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wav" ContentType="audio/x-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tags/tag2.xml" ContentType="application/vnd.openxmlformats-officedocument.presentationml.tags+xml"/>
  <Override PartName="/ppt/notesSlides/notesSlide2.xml" ContentType="application/vnd.openxmlformats-officedocument.presentationml.notesSlide+xml"/>
  <Override PartName="/ppt/tags/tag3.xml" ContentType="application/vnd.openxmlformats-officedocument.presentationml.tags+xml"/>
  <Override PartName="/ppt/notesSlides/notesSlide3.xml" ContentType="application/vnd.openxmlformats-officedocument.presentationml.notesSlide+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notesSlides/notesSlide5.xml" ContentType="application/vnd.openxmlformats-officedocument.presentationml.notesSlide+xml"/>
  <Override PartName="/ppt/tags/tag6.xml" ContentType="application/vnd.openxmlformats-officedocument.presentationml.tags+xml"/>
  <Override PartName="/ppt/notesSlides/notesSlide6.xml" ContentType="application/vnd.openxmlformats-officedocument.presentationml.notesSlide+xml"/>
  <Override PartName="/ppt/tags/tag7.xml" ContentType="application/vnd.openxmlformats-officedocument.presentationml.tags+xml"/>
  <Override PartName="/ppt/notesSlides/notesSlide7.xml" ContentType="application/vnd.openxmlformats-officedocument.presentationml.notesSlide+xml"/>
  <Override PartName="/ppt/tags/tag8.xml" ContentType="application/vnd.openxmlformats-officedocument.presentationml.tags+xml"/>
  <Override PartName="/ppt/notesSlides/notesSlide8.xml" ContentType="application/vnd.openxmlformats-officedocument.presentationml.notesSlide+xml"/>
  <Override PartName="/ppt/tags/tag9.xml" ContentType="application/vnd.openxmlformats-officedocument.presentationml.tags+xml"/>
  <Override PartName="/ppt/notesSlides/notesSlide9.xml" ContentType="application/vnd.openxmlformats-officedocument.presentationml.notesSlide+xml"/>
  <Override PartName="/ppt/tags/tag10.xml" ContentType="application/vnd.openxmlformats-officedocument.presentationml.tags+xml"/>
  <Override PartName="/ppt/notesSlides/notesSlide10.xml" ContentType="application/vnd.openxmlformats-officedocument.presentationml.notesSlide+xml"/>
  <Override PartName="/ppt/tags/tag11.xml" ContentType="application/vnd.openxmlformats-officedocument.presentationml.tags+xml"/>
  <Override PartName="/ppt/notesSlides/notesSlide11.xml" ContentType="application/vnd.openxmlformats-officedocument.presentationml.notesSlide+xml"/>
  <Override PartName="/ppt/tags/tag12.xml" ContentType="application/vnd.openxmlformats-officedocument.presentationml.tags+xml"/>
  <Override PartName="/ppt/notesSlides/notesSlide12.xml" ContentType="application/vnd.openxmlformats-officedocument.presentationml.notesSlide+xml"/>
  <Override PartName="/ppt/tags/tag13.xml" ContentType="application/vnd.openxmlformats-officedocument.presentationml.tags+xml"/>
  <Override PartName="/ppt/notesSlides/notesSlide13.xml" ContentType="application/vnd.openxmlformats-officedocument.presentationml.notesSlide+xml"/>
  <Override PartName="/ppt/tags/tag14.xml" ContentType="application/vnd.openxmlformats-officedocument.presentationml.tags+xml"/>
  <Override PartName="/ppt/notesSlides/notesSlide14.xml" ContentType="application/vnd.openxmlformats-officedocument.presentationml.notesSlide+xml"/>
  <Override PartName="/ppt/tags/tag15.xml" ContentType="application/vnd.openxmlformats-officedocument.presentationml.tags+xml"/>
  <Override PartName="/ppt/activeX/activeX1.xml" ContentType="application/vnd.ms-office.activeX+xml"/>
  <Override PartName="/ppt/activeX/activeX1.bin" ContentType="application/vnd.ms-office.activeX"/>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activeX/activeX2.xml" ContentType="application/vnd.ms-office.activeX+xml"/>
  <Override PartName="/ppt/activeX/activeX2.bin" ContentType="application/vnd.ms-office.activeX"/>
  <Override PartName="/ppt/tags/tag18.xml" ContentType="application/vnd.openxmlformats-officedocument.presentationml.tags+xml"/>
  <Override PartName="/ppt/notesSlides/notesSlide16.xml" ContentType="application/vnd.openxmlformats-officedocument.presentationml.notesSlide+xml"/>
  <Override PartName="/ppt/tags/tag19.xml" ContentType="application/vnd.openxmlformats-officedocument.presentationml.tags+xml"/>
  <Override PartName="/ppt/notesSlides/notesSlide17.xml" ContentType="application/vnd.openxmlformats-officedocument.presentationml.notesSlide+xml"/>
  <Override PartName="/ppt/tags/tag20.xml" ContentType="application/vnd.openxmlformats-officedocument.presentationml.tags+xml"/>
  <Override PartName="/ppt/notesSlides/notesSlide18.xml" ContentType="application/vnd.openxmlformats-officedocument.presentationml.notesSlide+xml"/>
  <Override PartName="/ppt/tags/tag21.xml" ContentType="application/vnd.openxmlformats-officedocument.presentationml.tags+xml"/>
  <Override PartName="/ppt/notesSlides/notesSlide19.xml" ContentType="application/vnd.openxmlformats-officedocument.presentationml.notesSlide+xml"/>
  <Override PartName="/ppt/tags/tag22.xml" ContentType="application/vnd.openxmlformats-officedocument.presentationml.tags+xml"/>
  <Override PartName="/ppt/notesSlides/notesSlide20.xml" ContentType="application/vnd.openxmlformats-officedocument.presentationml.notesSlide+xml"/>
  <Override PartName="/ppt/tags/tag23.xml" ContentType="application/vnd.openxmlformats-officedocument.presentationml.tags+xml"/>
  <Override PartName="/ppt/notesSlides/notesSlide21.xml" ContentType="application/vnd.openxmlformats-officedocument.presentationml.notesSlide+xml"/>
  <Override PartName="/ppt/tags/tag24.xml" ContentType="application/vnd.openxmlformats-officedocument.presentationml.tags+xml"/>
  <Override PartName="/ppt/notesSlides/notesSlide22.xml" ContentType="application/vnd.openxmlformats-officedocument.presentationml.notesSlide+xml"/>
  <Override PartName="/ppt/tags/tag25.xml" ContentType="application/vnd.openxmlformats-officedocument.presentationml.tags+xml"/>
  <Override PartName="/ppt/notesSlides/notesSlide23.xml" ContentType="application/vnd.openxmlformats-officedocument.presentationml.notesSlide+xml"/>
  <Override PartName="/ppt/tags/tag26.xml" ContentType="application/vnd.openxmlformats-officedocument.presentationml.tags+xml"/>
  <Override PartName="/ppt/notesSlides/notesSlide24.xml" ContentType="application/vnd.openxmlformats-officedocument.presentationml.notesSlide+xml"/>
  <Override PartName="/ppt/tags/tag27.xml" ContentType="application/vnd.openxmlformats-officedocument.presentationml.tags+xml"/>
  <Override PartName="/ppt/notesSlides/notesSlide25.xml" ContentType="application/vnd.openxmlformats-officedocument.presentationml.notesSlide+xml"/>
  <Override PartName="/ppt/tags/tag28.xml" ContentType="application/vnd.openxmlformats-officedocument.presentationml.tags+xml"/>
  <Override PartName="/ppt/notesSlides/notesSlide26.xml" ContentType="application/vnd.openxmlformats-officedocument.presentationml.notesSlide+xml"/>
  <Override PartName="/ppt/tags/tag29.xml" ContentType="application/vnd.openxmlformats-officedocument.presentationml.tags+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9"/>
  </p:notesMasterIdLst>
  <p:sldIdLst>
    <p:sldId id="569" r:id="rId2"/>
    <p:sldId id="586" r:id="rId3"/>
    <p:sldId id="587" r:id="rId4"/>
    <p:sldId id="588" r:id="rId5"/>
    <p:sldId id="542" r:id="rId6"/>
    <p:sldId id="636" r:id="rId7"/>
    <p:sldId id="543" r:id="rId8"/>
    <p:sldId id="544" r:id="rId9"/>
    <p:sldId id="545" r:id="rId10"/>
    <p:sldId id="546" r:id="rId11"/>
    <p:sldId id="616" r:id="rId12"/>
    <p:sldId id="589" r:id="rId13"/>
    <p:sldId id="548" r:id="rId14"/>
    <p:sldId id="592" r:id="rId15"/>
    <p:sldId id="623" r:id="rId16"/>
    <p:sldId id="624" r:id="rId17"/>
    <p:sldId id="618" r:id="rId18"/>
    <p:sldId id="617" r:id="rId19"/>
    <p:sldId id="591" r:id="rId20"/>
    <p:sldId id="556" r:id="rId21"/>
    <p:sldId id="593" r:id="rId22"/>
    <p:sldId id="596" r:id="rId23"/>
    <p:sldId id="594" r:id="rId24"/>
    <p:sldId id="595" r:id="rId25"/>
    <p:sldId id="620" r:id="rId26"/>
    <p:sldId id="621" r:id="rId27"/>
    <p:sldId id="622" r:id="rId28"/>
  </p:sldIdLst>
  <p:sldSz cx="12192000" cy="6858000"/>
  <p:notesSz cx="6858000" cy="9144000"/>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7" autoAdjust="0"/>
    <p:restoredTop sz="94660"/>
  </p:normalViewPr>
  <p:slideViewPr>
    <p:cSldViewPr snapToGrid="0" showGuides="1">
      <p:cViewPr varScale="1">
        <p:scale>
          <a:sx n="75" d="100"/>
          <a:sy n="75" d="100"/>
        </p:scale>
        <p:origin x="919" y="34"/>
      </p:cViewPr>
      <p:guideLst>
        <p:guide orient="horz" pos="2160"/>
        <p:guide pos="3840"/>
      </p:guideLst>
    </p:cSldViewPr>
  </p:slideViewPr>
  <p:notesTextViewPr>
    <p:cViewPr>
      <p:scale>
        <a:sx n="1" d="1"/>
        <a:sy n="1" d="1"/>
      </p:scale>
      <p:origin x="0" y="-576"/>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 Id="rId8" Type="http://schemas.openxmlformats.org/officeDocument/2006/relationships/slide" Target="slides/slide7.xml"/></Relationships>
</file>

<file path=ppt/activeX/_rels/activeX1.xml.rels><?xml version="1.0" encoding="UTF-8" standalone="yes"?>
<Relationships xmlns="http://schemas.openxmlformats.org/package/2006/relationships"><Relationship Id="rId1" Type="http://schemas.microsoft.com/office/2006/relationships/activeXControlBinary" Target="activeX1.bin"/></Relationships>
</file>

<file path=ppt/activeX/_rels/activeX2.xml.rels><?xml version="1.0" encoding="UTF-8" standalone="yes"?>
<Relationships xmlns="http://schemas.openxmlformats.org/package/2006/relationships"><Relationship Id="rId1" Type="http://schemas.microsoft.com/office/2006/relationships/activeXControlBinary" Target="activeX2.bin"/></Relationships>
</file>

<file path=ppt/activeX/activeX1.xml><?xml version="1.0" encoding="utf-8"?>
<ax:ocx xmlns:ax="http://schemas.microsoft.com/office/2006/activeX" xmlns:r="http://schemas.openxmlformats.org/officeDocument/2006/relationships" ax:classid="{D27CDB6E-AE6D-11CF-96B8-444553540000}" ax:persistence="persistStorage" r:id="rId1"/>
</file>

<file path=ppt/activeX/activeX2.xml><?xml version="1.0" encoding="utf-8"?>
<ax:ocx xmlns:ax="http://schemas.microsoft.com/office/2006/activeX" xmlns:r="http://schemas.openxmlformats.org/officeDocument/2006/relationships" ax:classid="{D27CDB6E-AE6D-11CF-96B8-444553540000}" ax:persistence="persistStorage" r:id="rId1"/>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cs-CZ"/>
          </a:p>
        </p:txBody>
      </p:sp>
      <p:sp>
        <p:nvSpPr>
          <p:cNvPr id="3" name="Zástupný symbol pro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BBBE8E-F64A-4DA2-BE25-DC29B734BE82}" type="datetimeFigureOut">
              <a:rPr lang="cs-CZ" smtClean="0"/>
              <a:t>27.10.2025</a:t>
            </a:fld>
            <a:endParaRPr lang="cs-CZ"/>
          </a:p>
        </p:txBody>
      </p:sp>
      <p:sp>
        <p:nvSpPr>
          <p:cNvPr id="4" name="Zástupný symbol pro obrázek snímk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cs-CZ"/>
          </a:p>
        </p:txBody>
      </p:sp>
      <p:sp>
        <p:nvSpPr>
          <p:cNvPr id="5" name="Zástupný symbol pro poznámky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6" name="Zástupný symbol pro zápatí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cs-CZ"/>
          </a:p>
        </p:txBody>
      </p:sp>
      <p:sp>
        <p:nvSpPr>
          <p:cNvPr id="7" name="Zástupný symbol pro číslo snímk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79C984B-0FC3-48D5-87A9-F2F16FB5AD6C}" type="slidenum">
              <a:rPr lang="cs-CZ" smtClean="0"/>
              <a:t>‹#›</a:t>
            </a:fld>
            <a:endParaRPr lang="cs-CZ"/>
          </a:p>
        </p:txBody>
      </p:sp>
    </p:spTree>
    <p:extLst>
      <p:ext uri="{BB962C8B-B14F-4D97-AF65-F5344CB8AC3E}">
        <p14:creationId xmlns:p14="http://schemas.microsoft.com/office/powerpoint/2010/main" val="377249860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Poruchy objemu a osmolarity se spolu kombinují. </a:t>
            </a:r>
          </a:p>
          <a:p>
            <a:r>
              <a:rPr lang="cs-CZ" dirty="0"/>
              <a:t>Objem se může snížit při nezměněná osmolaritě – k tomu např dochází při krvácení nebo při ztrátě izotonické tekutiny při popáleninách třetího stupně.</a:t>
            </a:r>
          </a:p>
          <a:p>
            <a:r>
              <a:rPr lang="cs-CZ" dirty="0"/>
              <a:t>Ke zvýšení objemu a normální osmolaritě vede např.  požití izotonického </a:t>
            </a:r>
            <a:r>
              <a:rPr lang="cs-CZ" dirty="0" err="1"/>
              <a:t>rozotku</a:t>
            </a:r>
            <a:r>
              <a:rPr lang="cs-CZ" dirty="0"/>
              <a:t>..</a:t>
            </a:r>
          </a:p>
          <a:p>
            <a:r>
              <a:rPr lang="cs-CZ" dirty="0"/>
              <a:t>Snížení osmolarity při normálním objemu může být vyvoláno hrazením ztrát solí při pocení pitím čisté vody, případně pitím sladkých vod (cukr se metabolizuje a výsledkem je příjem čisté vody). Při pocení se ztrácí </a:t>
            </a:r>
            <a:r>
              <a:rPr lang="cs-CZ" dirty="0" err="1"/>
              <a:t>hypotionická</a:t>
            </a:r>
            <a:r>
              <a:rPr lang="cs-CZ" dirty="0"/>
              <a:t> tekutina – ztrácíme více vody než </a:t>
            </a:r>
            <a:r>
              <a:rPr lang="cs-CZ" dirty="0" err="1"/>
              <a:t>solutů</a:t>
            </a:r>
            <a:r>
              <a:rPr lang="cs-CZ" dirty="0"/>
              <a:t>, a osmolarita </a:t>
            </a:r>
            <a:r>
              <a:rPr lang="cs-CZ" dirty="0" err="1"/>
              <a:t>ect</a:t>
            </a:r>
            <a:r>
              <a:rPr lang="cs-CZ" dirty="0"/>
              <a:t> se </a:t>
            </a:r>
            <a:r>
              <a:rPr lang="cs-CZ" dirty="0" err="1"/>
              <a:t>zvyšuje.To</a:t>
            </a:r>
            <a:r>
              <a:rPr lang="cs-CZ" dirty="0"/>
              <a:t> vyvolá pocit žízně, a pokud hradíme ztrátu objemu pouze pitím čisté vody, korigujeme tím osmolaritu, ale nikoli objem. Výsledkem je </a:t>
            </a:r>
            <a:r>
              <a:rPr lang="cs-CZ" dirty="0" err="1"/>
              <a:t>izoosmotická</a:t>
            </a:r>
            <a:r>
              <a:rPr lang="cs-CZ" dirty="0"/>
              <a:t> dehydratace. </a:t>
            </a:r>
          </a:p>
          <a:p>
            <a:r>
              <a:rPr lang="cs-CZ" dirty="0"/>
              <a:t>Naopak, příjem solí bez příjmu tekutin vede ke zvýšení osmolarity při neměnném objemu. </a:t>
            </a:r>
          </a:p>
          <a:p>
            <a:r>
              <a:rPr lang="cs-CZ" dirty="0"/>
              <a:t>Pitím velkého množství vody můžeme vyvolat zvýšení objemu extracelulární tekutiny a při snížení osmolarity.</a:t>
            </a:r>
          </a:p>
          <a:p>
            <a:r>
              <a:rPr lang="cs-CZ" dirty="0"/>
              <a:t>Požití hypertonického roztoku – třeba pití mořské vody, vyvolá zvýšení objemu a zároveň zvýšení </a:t>
            </a:r>
            <a:r>
              <a:rPr lang="cs-CZ" dirty="0" err="1"/>
              <a:t>osmolartity</a:t>
            </a:r>
            <a:r>
              <a:rPr lang="cs-CZ" dirty="0"/>
              <a:t>. </a:t>
            </a:r>
          </a:p>
          <a:p>
            <a:r>
              <a:rPr lang="cs-CZ" dirty="0"/>
              <a:t>Ke zvýšení osmolarity a snížení objemu vede ztráta hypotonické tekutiny. Tou je např pot nebo průjmovitá stolice. Výsledkem je </a:t>
            </a:r>
            <a:r>
              <a:rPr lang="cs-CZ" dirty="0" err="1"/>
              <a:t>hyperosmolární</a:t>
            </a:r>
            <a:r>
              <a:rPr lang="cs-CZ" dirty="0"/>
              <a:t> (také říká </a:t>
            </a:r>
            <a:r>
              <a:rPr lang="cs-CZ" dirty="0" err="1"/>
              <a:t>hyperosmotická</a:t>
            </a:r>
            <a:r>
              <a:rPr lang="cs-CZ" dirty="0"/>
              <a:t> nebo hypertonická) dehydratace. </a:t>
            </a:r>
          </a:p>
          <a:p>
            <a:r>
              <a:rPr lang="cs-CZ" dirty="0"/>
              <a:t>Pokud tuto dehydrataci budeme neúplně korigovat – třeba jen hrazením objemu a ne ztrát solí, můžeme dojít ke stavu, kdy máme ještě snížený objem, ale již sníženou osmolaritu – tedy stav kterému se říká hypoosmolární </a:t>
            </a:r>
            <a:r>
              <a:rPr lang="cs-CZ" dirty="0" err="1"/>
              <a:t>hypoosmolární</a:t>
            </a:r>
            <a:r>
              <a:rPr lang="cs-CZ" dirty="0"/>
              <a:t> dehydratace.</a:t>
            </a:r>
          </a:p>
        </p:txBody>
      </p:sp>
      <p:sp>
        <p:nvSpPr>
          <p:cNvPr id="4" name="Zástupný symbol pro číslo snímku 3"/>
          <p:cNvSpPr>
            <a:spLocks noGrp="1"/>
          </p:cNvSpPr>
          <p:nvPr>
            <p:ph type="sldNum" sz="quarter" idx="5"/>
          </p:nvPr>
        </p:nvSpPr>
        <p:spPr/>
        <p:txBody>
          <a:bodyPr/>
          <a:lstStyle/>
          <a:p>
            <a:fld id="{F1ACA957-3376-46E5-BB2A-C370FC50ABC8}" type="slidenum">
              <a:rPr lang="en-US" smtClean="0"/>
              <a:t>1</a:t>
            </a:fld>
            <a:endParaRPr lang="en-US"/>
          </a:p>
        </p:txBody>
      </p:sp>
    </p:spTree>
    <p:extLst>
      <p:ext uri="{BB962C8B-B14F-4D97-AF65-F5344CB8AC3E}">
        <p14:creationId xmlns:p14="http://schemas.microsoft.com/office/powerpoint/2010/main" val="9085822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a:extLst>
              <a:ext uri="{FF2B5EF4-FFF2-40B4-BE49-F238E27FC236}">
                <a16:creationId xmlns:a16="http://schemas.microsoft.com/office/drawing/2014/main" id="{A2C66FC3-3D4A-403F-98CE-CFF4D382520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6456A8EC-36AD-456A-B8EE-B3CFE1735A2B}" type="slidenum">
              <a:rPr lang="cs-CZ" altLang="cs-CZ"/>
              <a:pPr>
                <a:spcBef>
                  <a:spcPct val="0"/>
                </a:spcBef>
              </a:pPr>
              <a:t>10</a:t>
            </a:fld>
            <a:endParaRPr lang="cs-CZ" altLang="cs-CZ"/>
          </a:p>
        </p:txBody>
      </p:sp>
      <p:sp>
        <p:nvSpPr>
          <p:cNvPr id="157699" name="Rectangle 2">
            <a:extLst>
              <a:ext uri="{FF2B5EF4-FFF2-40B4-BE49-F238E27FC236}">
                <a16:creationId xmlns:a16="http://schemas.microsoft.com/office/drawing/2014/main" id="{716C811B-1127-4A17-8175-73D29AEE40A1}"/>
              </a:ext>
            </a:extLst>
          </p:cNvPr>
          <p:cNvSpPr>
            <a:spLocks noGrp="1" noRot="1" noChangeAspect="1" noChangeArrowheads="1" noTextEdit="1"/>
          </p:cNvSpPr>
          <p:nvPr>
            <p:ph type="sldImg"/>
          </p:nvPr>
        </p:nvSpPr>
        <p:spPr>
          <a:ln/>
        </p:spPr>
      </p:sp>
      <p:sp>
        <p:nvSpPr>
          <p:cNvPr id="157700" name="Rectangle 3">
            <a:extLst>
              <a:ext uri="{FF2B5EF4-FFF2-40B4-BE49-F238E27FC236}">
                <a16:creationId xmlns:a16="http://schemas.microsoft.com/office/drawing/2014/main" id="{AC34D778-8AD6-49FD-BE8C-FC0F6CA6D7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Buňky, zejména centrálního nervového systému, toho dosahují kombinací různých způsobů.</a:t>
            </a:r>
            <a:endParaRPr lang="en-US" altLang="cs-CZ"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defTabSz="914400" rtl="0" eaLnBrk="0" fontAlgn="base" latinLnBrk="0" hangingPunct="0">
              <a:buClrTx/>
              <a:buSzTx/>
              <a:buFontTx/>
              <a:buNone/>
              <a:tabLst/>
              <a:defRPr/>
            </a:pPr>
            <a:r>
              <a:rPr lang="cs-CZ" altLang="cs-CZ">
                <a:solidFill>
                  <a:srgbClr val="000000"/>
                </a:solidFill>
                <a:sym typeface="Arial" panose="020B0604020202020204" pitchFamily="34" charset="0"/>
              </a:rPr>
              <a:t>Při snížení osmolarity buňky nasávají vodu podle osmotického gradientu a zvětšují svůj objem. </a:t>
            </a:r>
          </a:p>
          <a:p>
            <a:pPr marL="0" marR="0" lvl="0" indent="0" defTabSz="914400" rtl="0" eaLnBrk="0" fontAlgn="base" latinLnBrk="0" hangingPunct="0">
              <a:buClrTx/>
              <a:buSzTx/>
              <a:buFontTx/>
              <a:buNone/>
              <a:tabLst/>
              <a:defRPr/>
            </a:pPr>
            <a:r>
              <a:rPr lang="cs-CZ" altLang="cs-CZ">
                <a:solidFill>
                  <a:srgbClr val="000000"/>
                </a:solidFill>
                <a:sym typeface="Arial" panose="020B0604020202020204" pitchFamily="34" charset="0"/>
              </a:rPr>
              <a:t>Snížení osmolarity ECT by tak hrozilo edémem mozkových buněk a zvýšením intrakraniálního tlaku. </a:t>
            </a:r>
          </a:p>
          <a:p>
            <a:pPr marL="0" marR="0" lvl="0" indent="0" defTabSz="914400" rtl="0" eaLnBrk="0" fontAlgn="base" latinLnBrk="0" hangingPunct="0">
              <a:buClrTx/>
              <a:buSzTx/>
              <a:buFontTx/>
              <a:buNone/>
              <a:tabLst/>
              <a:defRPr/>
            </a:pPr>
            <a:r>
              <a:rPr lang="cs-CZ" altLang="cs-CZ">
                <a:solidFill>
                  <a:srgbClr val="000000"/>
                </a:solidFill>
                <a:sym typeface="Arial" panose="020B0604020202020204" pitchFamily="34" charset="0"/>
              </a:rPr>
              <a:t>Mozkové buňky jsou však schopny aktivně snížit svoji osmolaritu a zabránit tím přesunům vody z ECT do buněk a edému buňky.</a:t>
            </a:r>
          </a:p>
          <a:p>
            <a:pPr marL="0" marR="0" lvl="0" indent="0" defTabSz="914400" rtl="0" eaLnBrk="0" fontAlgn="base" latinLnBrk="0" hangingPunct="0">
              <a:buClrTx/>
              <a:buSzTx/>
              <a:buFontTx/>
              <a:buNone/>
              <a:tabLst/>
              <a:defRPr/>
            </a:pPr>
            <a:endParaRPr lang="cs-CZ" altLang="cs-CZ">
              <a:solidFill>
                <a:srgbClr val="000000"/>
              </a:solidFill>
              <a:sym typeface="Arial" panose="020B0604020202020204" pitchFamily="34" charset="0"/>
            </a:endParaRPr>
          </a:p>
          <a:p>
            <a:pPr marL="0" marR="0" lvl="0" indent="0" defTabSz="914400" rtl="0" eaLnBrk="0" fontAlgn="base" latinLnBrk="0" hangingPunct="0">
              <a:buClrTx/>
              <a:buSzTx/>
              <a:buFontTx/>
              <a:buNone/>
              <a:tabLst/>
              <a:defRPr/>
            </a:pPr>
            <a:r>
              <a:rPr lang="cs-CZ" altLang="cs-CZ">
                <a:solidFill>
                  <a:srgbClr val="000000"/>
                </a:solidFill>
                <a:sym typeface="Arial" panose="020B0604020202020204" pitchFamily="34" charset="0"/>
              </a:rPr>
              <a:t>Adaptační změny vedou vedou k tomu, že i při nizké osmolaritě má mozek téměř stejný objem a k mozkovému edému nedochází.</a:t>
            </a:r>
          </a:p>
          <a:p>
            <a:pPr marL="0" marR="0" lvl="0" indent="0" defTabSz="914400" rtl="0" eaLnBrk="0" fontAlgn="base" latinLnBrk="0" hangingPunct="0">
              <a:buClrTx/>
              <a:buSzTx/>
              <a:buFontTx/>
              <a:buNone/>
              <a:tabLst/>
              <a:defRPr/>
            </a:pPr>
            <a:endParaRPr lang="cs-CZ" altLang="cs-CZ">
              <a:solidFill>
                <a:srgbClr val="000000"/>
              </a:solidFill>
              <a:sym typeface="Arial" panose="020B0604020202020204" pitchFamily="34" charset="0"/>
            </a:endParaRPr>
          </a:p>
          <a:p>
            <a:pPr marL="0" marR="0" lvl="0" indent="0" defTabSz="914400" rtl="0" eaLnBrk="0" fontAlgn="base" latinLnBrk="0" hangingPunct="0">
              <a:buClrTx/>
              <a:buSzTx/>
              <a:buFontTx/>
              <a:buNone/>
              <a:tabLst/>
              <a:defRPr/>
            </a:pPr>
            <a:endParaRPr lang="cs-CZ" altLang="cs-CZ">
              <a:solidFill>
                <a:srgbClr val="000000"/>
              </a:solidFill>
              <a:sym typeface="Arial" panose="020B0604020202020204" pitchFamily="34" charset="0"/>
            </a:endParaRPr>
          </a:p>
          <a:p>
            <a:pPr marL="0" marR="0" lvl="0" indent="0" defTabSz="914400" rtl="0" eaLnBrk="0" fontAlgn="base" latinLnBrk="0" hangingPunct="0">
              <a:buClrTx/>
              <a:buSzTx/>
              <a:buFontTx/>
              <a:buNone/>
              <a:tabLst/>
              <a:defRPr/>
            </a:pPr>
            <a:r>
              <a:rPr lang="cs-CZ" altLang="cs-CZ">
                <a:solidFill>
                  <a:srgbClr val="000000"/>
                </a:solidFill>
                <a:sym typeface="Arial" panose="020B0604020202020204" pitchFamily="34" charset="0"/>
              </a:rPr>
              <a:t>Pokud ale dojde k rychlé normalizaci původně snížené osmolarity ECT, mozkové buňky nestačí svoji osmolaritu zvýšit, jejich osmolarita je najednou nižší než okolní ECT. Z buněk se začne ztrácet voda, buˇky zmenší svůj objem což vede k osmotické demyelinizace nervových buněk.</a:t>
            </a:r>
          </a:p>
          <a:p>
            <a:pPr marL="0" marR="0" lvl="0" indent="0" defTabSz="914400" rtl="0" eaLnBrk="0" fontAlgn="base" latinLnBrk="0" hangingPunct="0">
              <a:buClrTx/>
              <a:buSzTx/>
              <a:buFontTx/>
              <a:buNone/>
              <a:tabLst/>
              <a:defRPr/>
            </a:pPr>
            <a:endParaRPr lang="cs-CZ" altLang="cs-CZ">
              <a:solidFill>
                <a:srgbClr val="000000"/>
              </a:solidFill>
              <a:sym typeface="Arial" panose="020B0604020202020204" pitchFamily="34" charset="0"/>
            </a:endParaRPr>
          </a:p>
          <a:p>
            <a:endParaRPr lang="en-US" dirty="0">
              <a:solidFill>
                <a:srgbClr val="000000"/>
              </a:solidFill>
              <a:sym typeface="Arial" panose="020B0604020202020204" pitchFamily="34" charset="0"/>
            </a:endParaRPr>
          </a:p>
        </p:txBody>
      </p:sp>
      <p:sp>
        <p:nvSpPr>
          <p:cNvPr id="4" name="Zástupný symbol pro číslo snímku 3"/>
          <p:cNvSpPr>
            <a:spLocks noGrp="1"/>
          </p:cNvSpPr>
          <p:nvPr>
            <p:ph type="sldNum" sz="quarter" idx="5"/>
          </p:nvPr>
        </p:nvSpPr>
        <p:spPr/>
        <p:txBody>
          <a:bodyPr/>
          <a:lstStyle/>
          <a:p>
            <a:pPr>
              <a:defRPr/>
            </a:pPr>
            <a:fld id="{8D59F5BC-737E-4994-AFD5-948AD60E16F8}" type="slidenum">
              <a:rPr lang="cs-CZ" smtClean="0"/>
              <a:pPr>
                <a:defRPr/>
              </a:pPr>
              <a:t>11</a:t>
            </a:fld>
            <a:endParaRPr lang="cs-CZ"/>
          </a:p>
        </p:txBody>
      </p:sp>
    </p:spTree>
    <p:extLst>
      <p:ext uri="{BB962C8B-B14F-4D97-AF65-F5344CB8AC3E}">
        <p14:creationId xmlns:p14="http://schemas.microsoft.com/office/powerpoint/2010/main" val="18182208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Zástupný symbol pro obrázek snímku 1">
            <a:extLst>
              <a:ext uri="{FF2B5EF4-FFF2-40B4-BE49-F238E27FC236}">
                <a16:creationId xmlns:a16="http://schemas.microsoft.com/office/drawing/2014/main" id="{E17DB407-E46A-446D-841A-6953875F779E}"/>
              </a:ext>
            </a:extLst>
          </p:cNvPr>
          <p:cNvSpPr>
            <a:spLocks noGrp="1" noRot="1" noChangeAspect="1" noTextEdit="1"/>
          </p:cNvSpPr>
          <p:nvPr>
            <p:ph type="sldImg"/>
          </p:nvPr>
        </p:nvSpPr>
        <p:spPr>
          <a:ln/>
        </p:spPr>
      </p:sp>
      <p:sp>
        <p:nvSpPr>
          <p:cNvPr id="159747" name="Zástupný symbol pro poznámky 2">
            <a:extLst>
              <a:ext uri="{FF2B5EF4-FFF2-40B4-BE49-F238E27FC236}">
                <a16:creationId xmlns:a16="http://schemas.microsoft.com/office/drawing/2014/main" id="{B52ADC0F-DBF3-43D1-A78B-3A9236E42C7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a:solidFill>
                  <a:srgbClr val="000000"/>
                </a:solidFill>
                <a:sym typeface="Arial" panose="020B0604020202020204" pitchFamily="34" charset="0"/>
              </a:rPr>
              <a:t>Pokles osmolarity ECT, detekovatelný například snížením hladiny plazmatického sodíku vede k přesunům vody do buněk podle osmotického gradientu. V mozku by vzestup objemu mozkových buněk vedl k mozkovému edému a zvýšení intrakraniálního tlaku.  Mozkové buňky jsou schopny při snížení osmolarity ECT aktivně snížit svou osmolarity.</a:t>
            </a:r>
          </a:p>
          <a:p>
            <a:r>
              <a:rPr lang="cs-CZ" altLang="cs-CZ">
                <a:solidFill>
                  <a:srgbClr val="000000"/>
                </a:solidFill>
                <a:sym typeface="Arial" panose="020B0604020202020204" pitchFamily="34" charset="0"/>
              </a:rPr>
              <a:t>Adaptační změny vedou k tomu, že i při nizké osmolaritě má mozek téměř stejný objem a nedochází k mozkovému edému. </a:t>
            </a: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Při léčení hypoosmolarity, která trvá déle než 48 hodin, si ale  musíme dávat velký pozor, abychom příliš rychlým vzestupem osmolariy pacienta trvale nepoškodili. </a:t>
            </a: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Příliš rychlý vzestup vede k přesunu vody z buněk do ECT, ke svraštění a osmotické demyelinizaci nervových buněk.</a:t>
            </a: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Při léčení hypoosmolarity, trvající déle než 48 hod by Rychlost vzestup PNa+ měla být max.1-2 mmol/l/hod,</a:t>
            </a:r>
          </a:p>
          <a:p>
            <a:r>
              <a:rPr lang="cs-CZ" altLang="cs-CZ">
                <a:solidFill>
                  <a:srgbClr val="000000"/>
                </a:solidFill>
                <a:sym typeface="Arial" panose="020B0604020202020204" pitchFamily="34" charset="0"/>
              </a:rPr>
              <a:t>Za 24 hod maximální hladina plazmatického sodíku měla stoupnout maximálně o 10 – 12 mmol/l.</a:t>
            </a:r>
          </a:p>
          <a:p>
            <a:endParaRPr lang="cs-CZ" altLang="cs-CZ" dirty="0">
              <a:solidFill>
                <a:srgbClr val="000000"/>
              </a:solidFill>
              <a:sym typeface="Arial" panose="020B0604020202020204" pitchFamily="34" charset="0"/>
            </a:endParaRPr>
          </a:p>
        </p:txBody>
      </p:sp>
      <p:sp>
        <p:nvSpPr>
          <p:cNvPr id="159748" name="Zástupný symbol pro číslo snímku 3">
            <a:extLst>
              <a:ext uri="{FF2B5EF4-FFF2-40B4-BE49-F238E27FC236}">
                <a16:creationId xmlns:a16="http://schemas.microsoft.com/office/drawing/2014/main" id="{070D90C5-C5D6-4544-A534-65285F4F50FC}"/>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CFB417F7-B843-4CD4-A8E4-92BE7625A95D}" type="slidenum">
              <a:rPr lang="cs-CZ" altLang="cs-CZ"/>
              <a:pPr>
                <a:spcBef>
                  <a:spcPct val="0"/>
                </a:spcBef>
              </a:pPr>
              <a:t>12</a:t>
            </a:fld>
            <a:endParaRPr lang="cs-CZ" altLang="cs-CZ"/>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Zástupný symbol pro obrázek snímku 1">
            <a:extLst>
              <a:ext uri="{FF2B5EF4-FFF2-40B4-BE49-F238E27FC236}">
                <a16:creationId xmlns:a16="http://schemas.microsoft.com/office/drawing/2014/main" id="{E592A55F-AAB6-4364-879F-2A4E83F159E6}"/>
              </a:ext>
            </a:extLst>
          </p:cNvPr>
          <p:cNvSpPr>
            <a:spLocks noGrp="1" noRot="1" noChangeAspect="1" noTextEdit="1"/>
          </p:cNvSpPr>
          <p:nvPr>
            <p:ph type="sldImg"/>
          </p:nvPr>
        </p:nvSpPr>
        <p:spPr>
          <a:ln/>
        </p:spPr>
      </p:sp>
      <p:sp>
        <p:nvSpPr>
          <p:cNvPr id="161795" name="Zástupný symbol pro poznámky 2">
            <a:extLst>
              <a:ext uri="{FF2B5EF4-FFF2-40B4-BE49-F238E27FC236}">
                <a16:creationId xmlns:a16="http://schemas.microsoft.com/office/drawing/2014/main" id="{3B823750-2B54-4F2F-8B5D-B0EB77AE799E}"/>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Poruchy objemu intravaskulární tekutiny – hypovolémie či hypervolémie vede k  </a:t>
            </a:r>
            <a:r>
              <a:rPr lang="cs-CZ" altLang="cs-CZ" dirty="0" err="1"/>
              <a:t>hemodynamickým</a:t>
            </a:r>
            <a:r>
              <a:rPr lang="cs-CZ" altLang="cs-CZ" dirty="0"/>
              <a:t> příznakům. </a:t>
            </a:r>
          </a:p>
          <a:p>
            <a:r>
              <a:rPr lang="cs-CZ" altLang="cs-CZ" dirty="0"/>
              <a:t>Změny objemu extravaskulární tekutiny – dehydratace a </a:t>
            </a:r>
            <a:r>
              <a:rPr lang="cs-CZ" altLang="cs-CZ" dirty="0" err="1"/>
              <a:t>hyperhydratace</a:t>
            </a:r>
            <a:r>
              <a:rPr lang="cs-CZ" altLang="cs-CZ" dirty="0"/>
              <a:t> se kombinují s poruchami osmolarity, proto mluvíme o </a:t>
            </a:r>
            <a:r>
              <a:rPr lang="cs-CZ" altLang="cs-CZ" dirty="0" err="1"/>
              <a:t>dehydrateci</a:t>
            </a:r>
            <a:r>
              <a:rPr lang="cs-CZ" altLang="cs-CZ" dirty="0"/>
              <a:t> či </a:t>
            </a:r>
            <a:r>
              <a:rPr lang="cs-CZ" altLang="cs-CZ" dirty="0" err="1"/>
              <a:t>hyperhydrataci</a:t>
            </a:r>
            <a:r>
              <a:rPr lang="cs-CZ" altLang="cs-CZ" dirty="0"/>
              <a:t> hypoosmolární (</a:t>
            </a:r>
            <a:r>
              <a:rPr lang="cs-CZ" altLang="cs-CZ" dirty="0" err="1"/>
              <a:t>hypotionické</a:t>
            </a:r>
            <a:r>
              <a:rPr lang="cs-CZ" altLang="cs-CZ" dirty="0"/>
              <a:t>, </a:t>
            </a:r>
            <a:r>
              <a:rPr lang="cs-CZ" altLang="cs-CZ" dirty="0" err="1"/>
              <a:t>izoosmolární</a:t>
            </a:r>
            <a:r>
              <a:rPr lang="cs-CZ" altLang="cs-CZ" dirty="0"/>
              <a:t> (izotonické) a </a:t>
            </a:r>
            <a:r>
              <a:rPr lang="cs-CZ" altLang="cs-CZ" dirty="0" err="1"/>
              <a:t>hyperosmolární</a:t>
            </a:r>
            <a:r>
              <a:rPr lang="cs-CZ" altLang="cs-CZ" dirty="0"/>
              <a:t> (hypertonické) </a:t>
            </a:r>
          </a:p>
        </p:txBody>
      </p:sp>
      <p:sp>
        <p:nvSpPr>
          <p:cNvPr id="161796" name="Zástupný symbol pro číslo snímku 3">
            <a:extLst>
              <a:ext uri="{FF2B5EF4-FFF2-40B4-BE49-F238E27FC236}">
                <a16:creationId xmlns:a16="http://schemas.microsoft.com/office/drawing/2014/main" id="{ADE4B077-39FC-404E-B699-000C31224D88}"/>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6FA031F9-8029-4AFB-BD88-AB576A8EC06B}" type="slidenum">
              <a:rPr lang="cs-CZ" altLang="cs-CZ"/>
              <a:pPr>
                <a:spcBef>
                  <a:spcPct val="0"/>
                </a:spcBef>
              </a:pPr>
              <a:t>13</a:t>
            </a:fld>
            <a:endParaRPr lang="cs-CZ" altLang="cs-CZ"/>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a:extLst>
              <a:ext uri="{FF2B5EF4-FFF2-40B4-BE49-F238E27FC236}">
                <a16:creationId xmlns:a16="http://schemas.microsoft.com/office/drawing/2014/main" id="{CC02140A-DB65-4284-B023-BE9093111BA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D5830335-0E9C-4041-93D5-8591DDB93B65}" type="slidenum">
              <a:rPr lang="cs-CZ" altLang="cs-CZ"/>
              <a:pPr>
                <a:spcBef>
                  <a:spcPct val="0"/>
                </a:spcBef>
              </a:pPr>
              <a:t>14</a:t>
            </a:fld>
            <a:endParaRPr lang="cs-CZ" altLang="cs-CZ"/>
          </a:p>
        </p:txBody>
      </p:sp>
      <p:sp>
        <p:nvSpPr>
          <p:cNvPr id="167939" name="Rectangle 2">
            <a:extLst>
              <a:ext uri="{FF2B5EF4-FFF2-40B4-BE49-F238E27FC236}">
                <a16:creationId xmlns:a16="http://schemas.microsoft.com/office/drawing/2014/main" id="{45AE72B7-52C9-4054-942C-4479B4CBE0CC}"/>
              </a:ext>
            </a:extLst>
          </p:cNvPr>
          <p:cNvSpPr>
            <a:spLocks noGrp="1" noRot="1" noChangeAspect="1" noChangeArrowheads="1" noTextEdit="1"/>
          </p:cNvSpPr>
          <p:nvPr>
            <p:ph type="sldImg"/>
          </p:nvPr>
        </p:nvSpPr>
        <p:spPr>
          <a:ln/>
        </p:spPr>
      </p:sp>
      <p:sp>
        <p:nvSpPr>
          <p:cNvPr id="167940" name="Rectangle 3">
            <a:extLst>
              <a:ext uri="{FF2B5EF4-FFF2-40B4-BE49-F238E27FC236}">
                <a16:creationId xmlns:a16="http://schemas.microsoft.com/office/drawing/2014/main" id="{213E096F-620D-44C4-9CFA-55C59E897B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Při posuzování poruch objemu jde o retenci či ztráty vody. </a:t>
            </a:r>
          </a:p>
          <a:p>
            <a:pPr eaLnBrk="1" hangingPunct="1"/>
            <a:endParaRPr lang="cs-CZ" altLang="cs-CZ" dirty="0"/>
          </a:p>
          <a:p>
            <a:pPr eaLnBrk="1" hangingPunct="1"/>
            <a:r>
              <a:rPr lang="cs-CZ" altLang="cs-CZ" dirty="0"/>
              <a:t>Změny objemu se mohou kombinovat se změnami osmolarity </a:t>
            </a:r>
          </a:p>
          <a:p>
            <a:pPr eaLnBrk="1" hangingPunct="1"/>
            <a:endParaRPr lang="cs-CZ" altLang="cs-CZ" dirty="0"/>
          </a:p>
          <a:p>
            <a:pPr eaLnBrk="1" hangingPunct="1"/>
            <a:r>
              <a:rPr lang="cs-CZ" altLang="cs-CZ" dirty="0"/>
              <a:t>O tom, zda se zvýší či sníží osmolarita rozhoduje vzájemný poměr </a:t>
            </a:r>
            <a:r>
              <a:rPr lang="cs-CZ" altLang="cs-CZ" dirty="0" err="1"/>
              <a:t>poměr</a:t>
            </a:r>
            <a:r>
              <a:rPr lang="cs-CZ" altLang="cs-CZ" dirty="0"/>
              <a:t> ztrát a retencí vody a </a:t>
            </a:r>
            <a:r>
              <a:rPr lang="cs-CZ" altLang="cs-CZ" dirty="0" err="1"/>
              <a:t>solutů</a:t>
            </a:r>
            <a:r>
              <a:rPr lang="cs-CZ" altLang="cs-CZ" dirty="0"/>
              <a:t>.</a:t>
            </a:r>
          </a:p>
          <a:p>
            <a:pPr eaLnBrk="1" hangingPunct="1"/>
            <a:endParaRPr lang="cs-CZ" altLang="cs-CZ" dirty="0"/>
          </a:p>
          <a:p>
            <a:pPr eaLnBrk="1" hangingPunct="1"/>
            <a:r>
              <a:rPr lang="cs-CZ" altLang="cs-CZ" dirty="0"/>
              <a:t>Normální objem – </a:t>
            </a:r>
            <a:r>
              <a:rPr lang="cs-CZ" altLang="cs-CZ" dirty="0" err="1"/>
              <a:t>euvolemie</a:t>
            </a:r>
            <a:r>
              <a:rPr lang="cs-CZ" altLang="cs-CZ" dirty="0"/>
              <a:t>, dehydratace nebo zvýšený objem -  </a:t>
            </a:r>
            <a:r>
              <a:rPr lang="cs-CZ" altLang="cs-CZ" dirty="0" err="1"/>
              <a:t>hyperhydratace</a:t>
            </a:r>
            <a:r>
              <a:rPr lang="cs-CZ" altLang="cs-CZ" dirty="0"/>
              <a:t> mohou být </a:t>
            </a:r>
            <a:r>
              <a:rPr lang="cs-CZ" altLang="cs-CZ" dirty="0" err="1"/>
              <a:t>hyppoosmolární</a:t>
            </a:r>
            <a:r>
              <a:rPr lang="cs-CZ" altLang="cs-CZ" dirty="0"/>
              <a:t>, </a:t>
            </a:r>
            <a:r>
              <a:rPr lang="cs-CZ" altLang="cs-CZ" dirty="0" err="1"/>
              <a:t>izoosmolátní</a:t>
            </a:r>
            <a:r>
              <a:rPr lang="cs-CZ" altLang="cs-CZ" dirty="0"/>
              <a:t> nebo </a:t>
            </a:r>
            <a:r>
              <a:rPr lang="cs-CZ" altLang="cs-CZ" dirty="0" err="1"/>
              <a:t>hyperosmolární</a:t>
            </a:r>
            <a:r>
              <a:rPr lang="cs-CZ" altLang="cs-CZ" dirty="0"/>
              <a:t>. </a:t>
            </a:r>
            <a:endParaRPr lang="en-US" altLang="cs-CZ"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p:spPr>
        <p:txBody>
          <a:bodyPr/>
          <a:lstStyle/>
          <a:p>
            <a:fld id="{2B6E2A89-5E10-4976-A193-E4273DCEE2EB}" type="slidenum">
              <a:rPr lang="cs-CZ" smtClean="0"/>
              <a:pPr/>
              <a:t>15</a:t>
            </a:fld>
            <a:endParaRPr lang="cs-CZ"/>
          </a:p>
        </p:txBody>
      </p:sp>
      <p:sp>
        <p:nvSpPr>
          <p:cNvPr id="229379" name="Rectangle 2"/>
          <p:cNvSpPr>
            <a:spLocks noGrp="1" noRot="1" noChangeAspect="1" noChangeArrowheads="1" noTextEdit="1"/>
          </p:cNvSpPr>
          <p:nvPr>
            <p:ph type="sldImg"/>
          </p:nvPr>
        </p:nvSpPr>
        <p:spPr>
          <a:xfrm>
            <a:off x="381000" y="685800"/>
            <a:ext cx="6096000" cy="3429000"/>
          </a:xfrm>
          <a:ln/>
        </p:spPr>
      </p:sp>
      <p:sp>
        <p:nvSpPr>
          <p:cNvPr id="229380" name="Rectangle 3"/>
          <p:cNvSpPr>
            <a:spLocks noGrp="1" noChangeArrowheads="1"/>
          </p:cNvSpPr>
          <p:nvPr>
            <p:ph type="body" idx="1"/>
          </p:nvPr>
        </p:nvSpPr>
        <p:spPr>
          <a:noFill/>
          <a:ln/>
        </p:spPr>
        <p:txBody>
          <a:bodyPr/>
          <a:lstStyle/>
          <a:p>
            <a:pPr eaLnBrk="1" hangingPunct="1"/>
            <a:r>
              <a:rPr lang="cs-CZ">
                <a:solidFill>
                  <a:srgbClr val="000000"/>
                </a:solidFill>
                <a:sym typeface="Arial" panose="020B0604020202020204" pitchFamily="34" charset="0"/>
              </a:rPr>
              <a:t>Hladina plazmatického sodíku je určitým indikátorem osmolarity extracelulární tekutiny. Určuje jí poměr množství sodíku a objemu vody v extracelulární tekutině. </a:t>
            </a:r>
          </a:p>
          <a:p>
            <a:pPr eaLnBrk="1" hangingPunct="1"/>
            <a:r>
              <a:rPr lang="cs-CZ">
                <a:solidFill>
                  <a:srgbClr val="000000"/>
                </a:solidFill>
                <a:sym typeface="Arial" panose="020B0604020202020204" pitchFamily="34" charset="0"/>
              </a:rPr>
              <a:t>Normální hladina sodíku může být při normálním, zvýšeném či sníženém objemu extracelulární tekutiny. </a:t>
            </a:r>
          </a:p>
          <a:p>
            <a:pPr eaLnBrk="1" hangingPunct="1"/>
            <a:r>
              <a:rPr lang="cs-CZ">
                <a:solidFill>
                  <a:srgbClr val="000000"/>
                </a:solidFill>
                <a:sym typeface="Arial" panose="020B0604020202020204" pitchFamily="34" charset="0"/>
              </a:rPr>
              <a:t>Hypernatrémie zpravidla svědčí o zvýšené osmolaritě ECT. Množství vody určuje zda se jedná o dehydratací . hypovolémii, normánlní objem – izovolémii nebo zvýšený objem –hypervolémii, nebo také hyperhydrataci.</a:t>
            </a:r>
          </a:p>
          <a:p>
            <a:pPr eaLnBrk="1" hangingPunct="1"/>
            <a:r>
              <a:rPr lang="cs-CZ">
                <a:solidFill>
                  <a:srgbClr val="000000"/>
                </a:solidFill>
                <a:sym typeface="Arial" panose="020B0604020202020204" pitchFamily="34" charset="0"/>
              </a:rPr>
              <a:t>Hyponatrémie svědčí o tom, že poměr sodíku je relativně menší než objem vody, což nastává při snížení osmolarity. Hyponatrémie může být při různýých objemech ect.</a:t>
            </a:r>
            <a:endParaRPr lang="cs-CZ" dirty="0">
              <a:solidFill>
                <a:srgbClr val="000000"/>
              </a:solidFill>
              <a:sym typeface="Arial" panose="020B0604020202020204" pitchFamily="34" charset="0"/>
            </a:endParaRPr>
          </a:p>
        </p:txBody>
      </p:sp>
    </p:spTree>
    <p:extLst>
      <p:ext uri="{BB962C8B-B14F-4D97-AF65-F5344CB8AC3E}">
        <p14:creationId xmlns:p14="http://schemas.microsoft.com/office/powerpoint/2010/main" val="12598121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p:spPr>
        <p:txBody>
          <a:bodyPr/>
          <a:lstStyle/>
          <a:p>
            <a:fld id="{F14BC006-C7E6-485E-B79C-8D9CD8094468}" type="slidenum">
              <a:rPr lang="cs-CZ" smtClean="0"/>
              <a:pPr/>
              <a:t>16</a:t>
            </a:fld>
            <a:endParaRPr lang="cs-CZ"/>
          </a:p>
        </p:txBody>
      </p:sp>
      <p:sp>
        <p:nvSpPr>
          <p:cNvPr id="230403" name="Rectangle 2"/>
          <p:cNvSpPr>
            <a:spLocks noGrp="1" noRot="1" noChangeAspect="1" noChangeArrowheads="1" noTextEdit="1"/>
          </p:cNvSpPr>
          <p:nvPr>
            <p:ph type="sldImg"/>
          </p:nvPr>
        </p:nvSpPr>
        <p:spPr>
          <a:xfrm>
            <a:off x="381000" y="685800"/>
            <a:ext cx="6096000" cy="3429000"/>
          </a:xfrm>
          <a:ln/>
        </p:spPr>
      </p:sp>
      <p:sp>
        <p:nvSpPr>
          <p:cNvPr id="230404" name="Rectangle 3"/>
          <p:cNvSpPr>
            <a:spLocks noGrp="1" noChangeArrowheads="1"/>
          </p:cNvSpPr>
          <p:nvPr>
            <p:ph type="body" idx="1"/>
          </p:nvPr>
        </p:nvSpPr>
        <p:spPr>
          <a:noFill/>
          <a:ln/>
        </p:spPr>
        <p:txBody>
          <a:bodyPr/>
          <a:lstStyle/>
          <a:p>
            <a:pPr eaLnBrk="1" hangingPunct="1"/>
            <a:r>
              <a:rPr lang="cs-CZ" dirty="0"/>
              <a:t>Pro posouzení zásob sodíku v extracelulární tekutině je potřebné hodnotit </a:t>
            </a:r>
            <a:r>
              <a:rPr lang="cs-CZ" dirty="0" err="1"/>
              <a:t>koncenraci</a:t>
            </a:r>
            <a:r>
              <a:rPr lang="cs-CZ" dirty="0"/>
              <a:t> sodíku s odhadem nadbytku či nedostatku vody v ECT. </a:t>
            </a:r>
            <a:endParaRPr lang="en-US" dirty="0"/>
          </a:p>
        </p:txBody>
      </p:sp>
    </p:spTree>
    <p:extLst>
      <p:ext uri="{BB962C8B-B14F-4D97-AF65-F5344CB8AC3E}">
        <p14:creationId xmlns:p14="http://schemas.microsoft.com/office/powerpoint/2010/main" val="355522290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Pro nepřímé posouzení objemu extracelulární tekutiny – zda se jedná o dehydrataci či </a:t>
            </a:r>
            <a:r>
              <a:rPr lang="cs-CZ" dirty="0" err="1"/>
              <a:t>hyperhydrataci</a:t>
            </a:r>
            <a:r>
              <a:rPr lang="cs-CZ" dirty="0"/>
              <a:t> slouží hematokrit, koncentrace hemoglobinu či koncentrace plazmatických proteinů.</a:t>
            </a:r>
          </a:p>
          <a:p>
            <a:r>
              <a:rPr lang="cs-CZ" dirty="0"/>
              <a:t>Zvýšení těchto hodnot svědčí o dehydrataci, snížení o zvětšení objemu ECT – o </a:t>
            </a:r>
            <a:r>
              <a:rPr lang="cs-CZ" dirty="0" err="1"/>
              <a:t>hyperhydrataci</a:t>
            </a:r>
            <a:r>
              <a:rPr lang="cs-CZ" dirty="0"/>
              <a:t>.</a:t>
            </a:r>
          </a:p>
          <a:p>
            <a:endParaRPr lang="cs-CZ" dirty="0"/>
          </a:p>
          <a:p>
            <a:r>
              <a:rPr lang="cs-CZ" dirty="0"/>
              <a:t>K nepřímému posouzení </a:t>
            </a:r>
            <a:r>
              <a:rPr lang="cs-CZ" dirty="0" err="1"/>
              <a:t>osmlarity</a:t>
            </a:r>
            <a:r>
              <a:rPr lang="cs-CZ" dirty="0"/>
              <a:t>, tedy </a:t>
            </a:r>
            <a:r>
              <a:rPr lang="cs-CZ" dirty="0" err="1"/>
              <a:t>poosoutzené</a:t>
            </a:r>
            <a:r>
              <a:rPr lang="cs-CZ" dirty="0"/>
              <a:t> zda se jedná </a:t>
            </a:r>
            <a:r>
              <a:rPr lang="cs-CZ" dirty="0" err="1"/>
              <a:t>odehydrataci</a:t>
            </a:r>
            <a:r>
              <a:rPr lang="cs-CZ" dirty="0"/>
              <a:t> či </a:t>
            </a:r>
            <a:r>
              <a:rPr lang="cs-CZ" dirty="0" err="1"/>
              <a:t>hyperhydrataci</a:t>
            </a:r>
            <a:r>
              <a:rPr lang="cs-CZ" dirty="0"/>
              <a:t> </a:t>
            </a:r>
            <a:r>
              <a:rPr lang="cs-CZ" dirty="0" err="1"/>
              <a:t>izoosmolární</a:t>
            </a:r>
            <a:r>
              <a:rPr lang="cs-CZ" dirty="0"/>
              <a:t>, hypoosmolární či </a:t>
            </a:r>
            <a:r>
              <a:rPr lang="cs-CZ" dirty="0" err="1"/>
              <a:t>hyperosmolární</a:t>
            </a:r>
            <a:r>
              <a:rPr lang="cs-CZ" dirty="0"/>
              <a:t> slouží hladina plazmatického sodíku a střední objem erytrocytu. </a:t>
            </a:r>
            <a:r>
              <a:rPr lang="cs-CZ" dirty="0" err="1"/>
              <a:t>Hypoosmolaritě</a:t>
            </a:r>
            <a:r>
              <a:rPr lang="cs-CZ" dirty="0"/>
              <a:t> </a:t>
            </a:r>
            <a:r>
              <a:rPr lang="cs-CZ" dirty="0" err="1"/>
              <a:t>jje</a:t>
            </a:r>
            <a:r>
              <a:rPr lang="cs-CZ" dirty="0"/>
              <a:t> hladina sodíku snížena a střední objem erytrocytu se díky nasávání vody di krvinek zvětšuje.</a:t>
            </a:r>
          </a:p>
          <a:p>
            <a:endParaRPr lang="cs-CZ" dirty="0"/>
          </a:p>
          <a:p>
            <a:r>
              <a:rPr lang="cs-CZ" dirty="0" err="1"/>
              <a:t>Hyperosmolarita</a:t>
            </a:r>
            <a:r>
              <a:rPr lang="cs-CZ" dirty="0"/>
              <a:t> má obvykle zvýšenou koncentraci </a:t>
            </a:r>
            <a:r>
              <a:rPr lang="cs-CZ" dirty="0" err="1"/>
              <a:t>sidíku</a:t>
            </a:r>
            <a:r>
              <a:rPr lang="cs-CZ" dirty="0"/>
              <a:t>, a snížený střední objem erytrocytu díky přesunům vody z krvinky do hypertonické extracelulární tekutiny.</a:t>
            </a:r>
            <a:endParaRPr lang="en-US" dirty="0"/>
          </a:p>
        </p:txBody>
      </p:sp>
      <p:sp>
        <p:nvSpPr>
          <p:cNvPr id="4" name="Zástupný symbol pro číslo snímku 3"/>
          <p:cNvSpPr>
            <a:spLocks noGrp="1"/>
          </p:cNvSpPr>
          <p:nvPr>
            <p:ph type="sldNum" sz="quarter" idx="5"/>
          </p:nvPr>
        </p:nvSpPr>
        <p:spPr/>
        <p:txBody>
          <a:bodyPr/>
          <a:lstStyle/>
          <a:p>
            <a:pPr>
              <a:defRPr/>
            </a:pPr>
            <a:fld id="{8D59F5BC-737E-4994-AFD5-948AD60E16F8}" type="slidenum">
              <a:rPr lang="cs-CZ" smtClean="0"/>
              <a:pPr>
                <a:defRPr/>
              </a:pPr>
              <a:t>17</a:t>
            </a:fld>
            <a:endParaRPr lang="cs-CZ"/>
          </a:p>
        </p:txBody>
      </p:sp>
    </p:spTree>
    <p:extLst>
      <p:ext uri="{BB962C8B-B14F-4D97-AF65-F5344CB8AC3E}">
        <p14:creationId xmlns:p14="http://schemas.microsoft.com/office/powerpoint/2010/main" val="9165523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Klinické </a:t>
            </a:r>
            <a:r>
              <a:rPr lang="cs-CZ"/>
              <a:t>laboratorní říznaky </a:t>
            </a:r>
            <a:r>
              <a:rPr lang="cs-CZ" dirty="0"/>
              <a:t>objemu a osmolarity </a:t>
            </a:r>
            <a:r>
              <a:rPr lang="cs-CZ" dirty="0" err="1"/>
              <a:t>sourhně</a:t>
            </a:r>
            <a:r>
              <a:rPr lang="cs-CZ" dirty="0"/>
              <a:t> uvádí tato tabulka.</a:t>
            </a:r>
            <a:endParaRPr lang="en-US" dirty="0"/>
          </a:p>
        </p:txBody>
      </p:sp>
      <p:sp>
        <p:nvSpPr>
          <p:cNvPr id="4" name="Zástupný symbol pro číslo snímku 3"/>
          <p:cNvSpPr>
            <a:spLocks noGrp="1"/>
          </p:cNvSpPr>
          <p:nvPr>
            <p:ph type="sldNum" sz="quarter" idx="5"/>
          </p:nvPr>
        </p:nvSpPr>
        <p:spPr/>
        <p:txBody>
          <a:bodyPr/>
          <a:lstStyle/>
          <a:p>
            <a:pPr>
              <a:defRPr/>
            </a:pPr>
            <a:fld id="{8D59F5BC-737E-4994-AFD5-948AD60E16F8}" type="slidenum">
              <a:rPr lang="cs-CZ" smtClean="0"/>
              <a:pPr>
                <a:defRPr/>
              </a:pPr>
              <a:t>18</a:t>
            </a:fld>
            <a:endParaRPr lang="cs-CZ"/>
          </a:p>
        </p:txBody>
      </p:sp>
    </p:spTree>
    <p:extLst>
      <p:ext uri="{BB962C8B-B14F-4D97-AF65-F5344CB8AC3E}">
        <p14:creationId xmlns:p14="http://schemas.microsoft.com/office/powerpoint/2010/main" val="402363733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Zástupný symbol pro obrázek snímku 1">
            <a:extLst>
              <a:ext uri="{FF2B5EF4-FFF2-40B4-BE49-F238E27FC236}">
                <a16:creationId xmlns:a16="http://schemas.microsoft.com/office/drawing/2014/main" id="{CE3B0F19-C55C-49DC-89ED-73935304B490}"/>
              </a:ext>
            </a:extLst>
          </p:cNvPr>
          <p:cNvSpPr>
            <a:spLocks noGrp="1" noRot="1" noChangeAspect="1" noTextEdit="1"/>
          </p:cNvSpPr>
          <p:nvPr>
            <p:ph type="sldImg"/>
          </p:nvPr>
        </p:nvSpPr>
        <p:spPr>
          <a:ln/>
        </p:spPr>
      </p:sp>
      <p:sp>
        <p:nvSpPr>
          <p:cNvPr id="165891" name="Zástupný symbol pro poznámky 2">
            <a:extLst>
              <a:ext uri="{FF2B5EF4-FFF2-40B4-BE49-F238E27FC236}">
                <a16:creationId xmlns:a16="http://schemas.microsoft.com/office/drawing/2014/main" id="{3F3E6FDB-CC80-4948-AD36-39F143D32283}"/>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Dehydratace i se projeví také jasně zjistitelnými klinickými příznaky. </a:t>
            </a:r>
          </a:p>
        </p:txBody>
      </p:sp>
      <p:sp>
        <p:nvSpPr>
          <p:cNvPr id="165892" name="Zástupný symbol pro číslo snímku 3">
            <a:extLst>
              <a:ext uri="{FF2B5EF4-FFF2-40B4-BE49-F238E27FC236}">
                <a16:creationId xmlns:a16="http://schemas.microsoft.com/office/drawing/2014/main" id="{EEF54343-8876-4841-8A50-D900F85952D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05A0E450-06BC-4D29-A715-431AAF1EC29C}" type="slidenum">
              <a:rPr lang="cs-CZ" altLang="cs-CZ"/>
              <a:pPr>
                <a:spcBef>
                  <a:spcPct val="0"/>
                </a:spcBef>
              </a:pPr>
              <a:t>19</a:t>
            </a:fld>
            <a:endParaRPr lang="cs-CZ" altLang="cs-CZ"/>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Zástupný symbol pro obrázek snímku 1">
            <a:extLst>
              <a:ext uri="{FF2B5EF4-FFF2-40B4-BE49-F238E27FC236}">
                <a16:creationId xmlns:a16="http://schemas.microsoft.com/office/drawing/2014/main" id="{08443BD0-6D9E-44EF-9943-A8D7EBA3D4E5}"/>
              </a:ext>
            </a:extLst>
          </p:cNvPr>
          <p:cNvSpPr>
            <a:spLocks noGrp="1" noRot="1" noChangeAspect="1" noTextEdit="1"/>
          </p:cNvSpPr>
          <p:nvPr>
            <p:ph type="sldImg"/>
          </p:nvPr>
        </p:nvSpPr>
        <p:spPr>
          <a:ln/>
        </p:spPr>
      </p:sp>
      <p:sp>
        <p:nvSpPr>
          <p:cNvPr id="140291" name="Zástupný symbol pro poznámky 2">
            <a:extLst>
              <a:ext uri="{FF2B5EF4-FFF2-40B4-BE49-F238E27FC236}">
                <a16:creationId xmlns:a16="http://schemas.microsoft.com/office/drawing/2014/main" id="{247154CE-44BB-4B0C-A21E-20912864B9D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Změna objemů a osmolarit extracelulární tekutiny vede k přesunům vody mezi extracelulární a intracelulární tekutinou.</a:t>
            </a:r>
          </a:p>
        </p:txBody>
      </p:sp>
      <p:sp>
        <p:nvSpPr>
          <p:cNvPr id="140292" name="Zástupný symbol pro číslo snímku 3">
            <a:extLst>
              <a:ext uri="{FF2B5EF4-FFF2-40B4-BE49-F238E27FC236}">
                <a16:creationId xmlns:a16="http://schemas.microsoft.com/office/drawing/2014/main" id="{B4FFD4E2-EA11-4F24-BA7C-7D4634F02C89}"/>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F92F50CF-F060-4D51-8F31-C923AF0E966B}" type="slidenum">
              <a:rPr lang="cs-CZ" altLang="cs-CZ"/>
              <a:pPr>
                <a:spcBef>
                  <a:spcPct val="0"/>
                </a:spcBef>
              </a:pPr>
              <a:t>2</a:t>
            </a:fld>
            <a:endParaRPr lang="cs-CZ" altLang="cs-CZ"/>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a:extLst>
              <a:ext uri="{FF2B5EF4-FFF2-40B4-BE49-F238E27FC236}">
                <a16:creationId xmlns:a16="http://schemas.microsoft.com/office/drawing/2014/main" id="{4EE1C3B3-A357-46B0-AFEC-AC2E0A6978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0CE8E8F4-7C99-4CE8-955C-42BEE8F9DBB7}" type="slidenum">
              <a:rPr lang="cs-CZ" altLang="cs-CZ"/>
              <a:pPr>
                <a:spcBef>
                  <a:spcPct val="0"/>
                </a:spcBef>
              </a:pPr>
              <a:t>20</a:t>
            </a:fld>
            <a:endParaRPr lang="cs-CZ" altLang="cs-CZ"/>
          </a:p>
        </p:txBody>
      </p:sp>
      <p:sp>
        <p:nvSpPr>
          <p:cNvPr id="182275" name="Rectangle 2">
            <a:extLst>
              <a:ext uri="{FF2B5EF4-FFF2-40B4-BE49-F238E27FC236}">
                <a16:creationId xmlns:a16="http://schemas.microsoft.com/office/drawing/2014/main" id="{077E34F1-9073-4A83-926F-08E016CEE81B}"/>
              </a:ext>
            </a:extLst>
          </p:cNvPr>
          <p:cNvSpPr>
            <a:spLocks noGrp="1" noRot="1" noChangeAspect="1" noChangeArrowheads="1" noTextEdit="1"/>
          </p:cNvSpPr>
          <p:nvPr>
            <p:ph type="sldImg"/>
          </p:nvPr>
        </p:nvSpPr>
        <p:spPr>
          <a:ln/>
        </p:spPr>
      </p:sp>
      <p:sp>
        <p:nvSpPr>
          <p:cNvPr id="182276" name="Rectangle 3">
            <a:extLst>
              <a:ext uri="{FF2B5EF4-FFF2-40B4-BE49-F238E27FC236}">
                <a16:creationId xmlns:a16="http://schemas.microsoft.com/office/drawing/2014/main" id="{1F4D168A-F2C8-41CF-84F2-2A4774C5710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solidFill>
                  <a:srgbClr val="000000"/>
                </a:solidFill>
                <a:sym typeface="Arial" panose="020B0604020202020204" pitchFamily="34" charset="0"/>
              </a:rPr>
              <a:t>Hypoosmolární dehydratace je spojena s většími ztrátami solutů než vody. </a:t>
            </a:r>
          </a:p>
          <a:p>
            <a:pPr eaLnBrk="1" hangingPunct="1"/>
            <a:r>
              <a:rPr lang="cs-CZ" altLang="cs-CZ">
                <a:solidFill>
                  <a:srgbClr val="000000"/>
                </a:solidFill>
                <a:sym typeface="Arial" panose="020B0604020202020204" pitchFamily="34" charset="0"/>
              </a:rPr>
              <a:t>Může k tomu dojít např. při ztrátách solí – vedoucí k hyperosmolární dehydrataci – hrazené pouze pitím vody. K hypoosmolární dehydrataci vede také nedostatek mineralokortikoidů nebo nefritida se ztrátou soli.</a:t>
            </a:r>
          </a:p>
          <a:p>
            <a:pPr eaLnBrk="1" hangingPunct="1"/>
            <a:r>
              <a:rPr lang="cs-CZ" altLang="cs-CZ">
                <a:solidFill>
                  <a:srgbClr val="000000"/>
                </a:solidFill>
                <a:sym typeface="Arial" panose="020B0604020202020204" pitchFamily="34" charset="0"/>
              </a:rPr>
              <a:t>Důsledkem je přesun vody z extracelulární tekutiny do buněk.</a:t>
            </a:r>
          </a:p>
          <a:p>
            <a:pPr eaLnBrk="1" hangingPunct="1"/>
            <a:r>
              <a:rPr lang="cs-CZ" altLang="cs-CZ">
                <a:solidFill>
                  <a:srgbClr val="000000"/>
                </a:solidFill>
                <a:sym typeface="Arial" panose="020B0604020202020204" pitchFamily="34" charset="0"/>
              </a:rPr>
              <a:t>Adaptační reakcí buněk, zejména v mozku, je aktivní snížení osmolarity které zabrání edému buněk.</a:t>
            </a:r>
          </a:p>
          <a:p>
            <a:pPr eaLnBrk="1" hangingPunct="1"/>
            <a:r>
              <a:rPr lang="cs-CZ" altLang="cs-CZ">
                <a:solidFill>
                  <a:srgbClr val="000000"/>
                </a:solidFill>
                <a:sym typeface="Arial" panose="020B0604020202020204" pitchFamily="34" charset="0"/>
              </a:rPr>
              <a:t>Díky adaptačním změnám v mozkových buňkách si musíme dávat pozor, abychom při léčení chronické hypoosmolární dehydratace příliš rychle nezvyšovali osmolaritu.</a:t>
            </a:r>
          </a:p>
          <a:p>
            <a:pPr eaLnBrk="1" hangingPunct="1"/>
            <a:endParaRPr lang="en-US" altLang="cs-CZ" dirty="0">
              <a:solidFill>
                <a:srgbClr val="000000"/>
              </a:solidFill>
              <a:sym typeface="Arial" panose="020B0604020202020204"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F2351FE2-8DBA-4AD3-B918-950B06F9CA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5ABE82C3-734A-4991-BFA2-A3839F3F90E2}" type="slidenum">
              <a:rPr lang="cs-CZ" altLang="cs-CZ"/>
              <a:pPr>
                <a:spcBef>
                  <a:spcPct val="0"/>
                </a:spcBef>
              </a:pPr>
              <a:t>21</a:t>
            </a:fld>
            <a:endParaRPr lang="cs-CZ" altLang="cs-CZ"/>
          </a:p>
        </p:txBody>
      </p:sp>
      <p:sp>
        <p:nvSpPr>
          <p:cNvPr id="174083" name="Rectangle 2">
            <a:extLst>
              <a:ext uri="{FF2B5EF4-FFF2-40B4-BE49-F238E27FC236}">
                <a16:creationId xmlns:a16="http://schemas.microsoft.com/office/drawing/2014/main" id="{AACB6CCF-A659-4BB6-8FFA-A45BB14FC474}"/>
              </a:ext>
            </a:extLst>
          </p:cNvPr>
          <p:cNvSpPr>
            <a:spLocks noGrp="1" noRot="1" noChangeAspect="1" noChangeArrowheads="1" noTextEdit="1"/>
          </p:cNvSpPr>
          <p:nvPr>
            <p:ph type="sldImg"/>
          </p:nvPr>
        </p:nvSpPr>
        <p:spPr>
          <a:ln/>
        </p:spPr>
      </p:sp>
      <p:sp>
        <p:nvSpPr>
          <p:cNvPr id="174084" name="Rectangle 3">
            <a:extLst>
              <a:ext uri="{FF2B5EF4-FFF2-40B4-BE49-F238E27FC236}">
                <a16:creationId xmlns:a16="http://schemas.microsoft.com/office/drawing/2014/main" id="{462A9B3A-6C94-48EB-B7C5-6A0ED87EF61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err="1"/>
              <a:t>Izoosmolární</a:t>
            </a:r>
            <a:r>
              <a:rPr lang="cs-CZ" altLang="cs-CZ" dirty="0"/>
              <a:t> dehydratace – příčinou jsou ztráty izotonické tekutiny – např. při popáleninách, po punkci ascitu, při úniku </a:t>
            </a:r>
            <a:r>
              <a:rPr lang="cs-CZ" altLang="cs-CZ" dirty="0" err="1"/>
              <a:t>izoosmolární</a:t>
            </a:r>
            <a:r>
              <a:rPr lang="cs-CZ" altLang="cs-CZ" dirty="0"/>
              <a:t> tekutiny do tzv. třetího prostoru (např do střeva při paralytickém ileu). </a:t>
            </a:r>
          </a:p>
          <a:p>
            <a:pPr eaLnBrk="1" hangingPunct="1"/>
            <a:r>
              <a:rPr lang="cs-CZ" altLang="cs-CZ" dirty="0"/>
              <a:t>Objem buněk se nemění. Snižuje se jen objem extracelulární tekutina a tím i objem cirkulující </a:t>
            </a:r>
            <a:r>
              <a:rPr lang="cs-CZ" altLang="cs-CZ" dirty="0" err="1"/>
              <a:t>krva</a:t>
            </a:r>
            <a:r>
              <a:rPr lang="cs-CZ" altLang="cs-CZ" dirty="0"/>
              <a:t>.</a:t>
            </a:r>
          </a:p>
          <a:p>
            <a:pPr eaLnBrk="1" hangingPunct="1"/>
            <a:r>
              <a:rPr lang="cs-CZ" altLang="cs-CZ" dirty="0" err="1"/>
              <a:t>Izoosmolární</a:t>
            </a:r>
            <a:r>
              <a:rPr lang="cs-CZ" altLang="cs-CZ" dirty="0"/>
              <a:t> dehydratace má v popředí </a:t>
            </a:r>
            <a:r>
              <a:rPr lang="cs-CZ" altLang="cs-CZ" dirty="0" err="1"/>
              <a:t>hemodynamické</a:t>
            </a:r>
            <a:r>
              <a:rPr lang="cs-CZ" altLang="cs-CZ" dirty="0"/>
              <a:t> příznaky.</a:t>
            </a:r>
            <a:endParaRPr lang="en-US" altLang="cs-CZ"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a:extLst>
              <a:ext uri="{FF2B5EF4-FFF2-40B4-BE49-F238E27FC236}">
                <a16:creationId xmlns:a16="http://schemas.microsoft.com/office/drawing/2014/main" id="{3C664B46-C37C-47CC-A5A0-C9BB63AEAB4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F4EADBA4-7664-4346-9D0E-3A2988F47F9E}" type="slidenum">
              <a:rPr lang="cs-CZ" altLang="cs-CZ"/>
              <a:pPr>
                <a:spcBef>
                  <a:spcPct val="0"/>
                </a:spcBef>
              </a:pPr>
              <a:t>22</a:t>
            </a:fld>
            <a:endParaRPr lang="cs-CZ" altLang="cs-CZ"/>
          </a:p>
        </p:txBody>
      </p:sp>
      <p:sp>
        <p:nvSpPr>
          <p:cNvPr id="180227" name="Rectangle 2">
            <a:extLst>
              <a:ext uri="{FF2B5EF4-FFF2-40B4-BE49-F238E27FC236}">
                <a16:creationId xmlns:a16="http://schemas.microsoft.com/office/drawing/2014/main" id="{01DC6431-E9FE-4DD3-859F-977BBF177729}"/>
              </a:ext>
            </a:extLst>
          </p:cNvPr>
          <p:cNvSpPr>
            <a:spLocks noGrp="1" noRot="1" noChangeAspect="1" noChangeArrowheads="1" noTextEdit="1"/>
          </p:cNvSpPr>
          <p:nvPr>
            <p:ph type="sldImg"/>
          </p:nvPr>
        </p:nvSpPr>
        <p:spPr>
          <a:ln/>
        </p:spPr>
      </p:sp>
      <p:sp>
        <p:nvSpPr>
          <p:cNvPr id="180228" name="Rectangle 3">
            <a:extLst>
              <a:ext uri="{FF2B5EF4-FFF2-40B4-BE49-F238E27FC236}">
                <a16:creationId xmlns:a16="http://schemas.microsoft.com/office/drawing/2014/main" id="{6147B1F1-348F-4834-9E26-FBA51D55BB8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Při </a:t>
            </a:r>
            <a:r>
              <a:rPr lang="cs-CZ" altLang="cs-CZ" dirty="0" err="1"/>
              <a:t>hyperosmolární</a:t>
            </a:r>
            <a:r>
              <a:rPr lang="cs-CZ" altLang="cs-CZ" dirty="0"/>
              <a:t> dehydrataci dochází k přesunům vody z buněk do ECT a ke snížení objemu buněk.</a:t>
            </a:r>
          </a:p>
          <a:p>
            <a:pPr eaLnBrk="1" hangingPunct="1"/>
            <a:r>
              <a:rPr lang="cs-CZ" altLang="cs-CZ" dirty="0"/>
              <a:t>Příčinou </a:t>
            </a:r>
            <a:r>
              <a:rPr lang="cs-CZ" altLang="cs-CZ" dirty="0" err="1"/>
              <a:t>hyperosmolární</a:t>
            </a:r>
            <a:r>
              <a:rPr lang="cs-CZ" altLang="cs-CZ" dirty="0"/>
              <a:t> dehydratace je větší ztráta vody než </a:t>
            </a:r>
            <a:r>
              <a:rPr lang="cs-CZ" altLang="cs-CZ" dirty="0" err="1"/>
              <a:t>solutů</a:t>
            </a:r>
            <a:r>
              <a:rPr lang="cs-CZ" altLang="cs-CZ" dirty="0"/>
              <a:t>. </a:t>
            </a:r>
          </a:p>
          <a:p>
            <a:pPr eaLnBrk="1" hangingPunct="1"/>
            <a:r>
              <a:rPr lang="cs-CZ" altLang="cs-CZ" dirty="0"/>
              <a:t>Příčinou může být ztráta hypoosmolární tekutiny – při zvracení, průjmech, </a:t>
            </a:r>
            <a:r>
              <a:rPr lang="cs-CZ" altLang="cs-CZ" dirty="0" err="1"/>
              <a:t>profůzním</a:t>
            </a:r>
            <a:r>
              <a:rPr lang="cs-CZ" altLang="cs-CZ" dirty="0"/>
              <a:t> pocení. K </a:t>
            </a:r>
            <a:r>
              <a:rPr lang="cs-CZ" altLang="cs-CZ" dirty="0" err="1"/>
              <a:t>hyperosmolární</a:t>
            </a:r>
            <a:r>
              <a:rPr lang="cs-CZ" altLang="cs-CZ" dirty="0"/>
              <a:t> dehydrataci vede také např. osmotická diuréza nebo snížení příjmu vody. </a:t>
            </a:r>
          </a:p>
          <a:p>
            <a:pPr eaLnBrk="1" hangingPunct="1"/>
            <a:r>
              <a:rPr lang="cs-CZ" altLang="cs-CZ" dirty="0"/>
              <a:t>S </a:t>
            </a:r>
            <a:r>
              <a:rPr lang="cs-CZ" altLang="cs-CZ" dirty="0" err="1"/>
              <a:t>hyperosmolární</a:t>
            </a:r>
            <a:r>
              <a:rPr lang="cs-CZ" altLang="cs-CZ" dirty="0"/>
              <a:t> dehydratací se také setkáme i v polyurické fázi akutního selhání ledvin.</a:t>
            </a:r>
          </a:p>
          <a:p>
            <a:pPr eaLnBrk="1" hangingPunct="1"/>
            <a:r>
              <a:rPr lang="cs-CZ" altLang="cs-CZ" dirty="0"/>
              <a:t>Důsledkem je přesun vody z buněk do extracelulární tekutiny.</a:t>
            </a:r>
          </a:p>
          <a:p>
            <a:pPr eaLnBrk="1" hangingPunct="1"/>
            <a:r>
              <a:rPr lang="cs-CZ" altLang="cs-CZ" dirty="0"/>
              <a:t>Adaptační odpověď buněk, zejména v mozku, je aktivní zvýšení osmolarity, které zabrání ztrátám vody z buněk a snížení objemu buněk.</a:t>
            </a:r>
          </a:p>
          <a:p>
            <a:pPr eaLnBrk="1" hangingPunct="1"/>
            <a:r>
              <a:rPr lang="cs-CZ" altLang="cs-CZ" dirty="0"/>
              <a:t>Díky adaptačním změnám v mozkových buňkách si musíme dávat pozor, abychom při léčení chronické </a:t>
            </a:r>
            <a:r>
              <a:rPr lang="cs-CZ" altLang="cs-CZ" dirty="0" err="1"/>
              <a:t>hyperosmolární</a:t>
            </a:r>
            <a:r>
              <a:rPr lang="cs-CZ" altLang="cs-CZ" dirty="0"/>
              <a:t> dehydratace příliš rychle nesnižovali osmolaritu.</a:t>
            </a:r>
            <a:endParaRPr lang="en-US" altLang="cs-CZ"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a:extLst>
              <a:ext uri="{FF2B5EF4-FFF2-40B4-BE49-F238E27FC236}">
                <a16:creationId xmlns:a16="http://schemas.microsoft.com/office/drawing/2014/main" id="{27CEBF30-A3C8-4E27-9DC9-C8DCC3B10EF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79F2B3AD-92E5-4EE5-8CDC-504FC0C55ADC}" type="slidenum">
              <a:rPr lang="cs-CZ" altLang="cs-CZ"/>
              <a:pPr>
                <a:spcBef>
                  <a:spcPct val="0"/>
                </a:spcBef>
              </a:pPr>
              <a:t>23</a:t>
            </a:fld>
            <a:endParaRPr lang="cs-CZ" altLang="cs-CZ"/>
          </a:p>
        </p:txBody>
      </p:sp>
      <p:sp>
        <p:nvSpPr>
          <p:cNvPr id="176131" name="Rectangle 2">
            <a:extLst>
              <a:ext uri="{FF2B5EF4-FFF2-40B4-BE49-F238E27FC236}">
                <a16:creationId xmlns:a16="http://schemas.microsoft.com/office/drawing/2014/main" id="{B0D77F7B-1023-4353-914A-B5F4224AB98A}"/>
              </a:ext>
            </a:extLst>
          </p:cNvPr>
          <p:cNvSpPr>
            <a:spLocks noGrp="1" noRot="1" noChangeAspect="1" noChangeArrowheads="1" noTextEdit="1"/>
          </p:cNvSpPr>
          <p:nvPr>
            <p:ph type="sldImg"/>
          </p:nvPr>
        </p:nvSpPr>
        <p:spPr>
          <a:ln/>
        </p:spPr>
      </p:sp>
      <p:sp>
        <p:nvSpPr>
          <p:cNvPr id="176132" name="Rectangle 3">
            <a:extLst>
              <a:ext uri="{FF2B5EF4-FFF2-40B4-BE49-F238E27FC236}">
                <a16:creationId xmlns:a16="http://schemas.microsoft.com/office/drawing/2014/main" id="{D925229C-1C0F-4FA1-99DD-EF6A3E713CA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err="1"/>
              <a:t>Izoosmolární</a:t>
            </a:r>
            <a:r>
              <a:rPr lang="cs-CZ" altLang="cs-CZ" dirty="0"/>
              <a:t> </a:t>
            </a:r>
            <a:r>
              <a:rPr lang="cs-CZ" altLang="cs-CZ" dirty="0" err="1"/>
              <a:t>hyperhydratace</a:t>
            </a:r>
            <a:r>
              <a:rPr lang="cs-CZ" altLang="cs-CZ" dirty="0"/>
              <a:t> – příčinou je retence izotonické tekutiny např. při selhání srdce, cirhóze, nefrotickém syndromu nebo při poruchách ledvin.</a:t>
            </a:r>
            <a:endParaRPr lang="en-US" altLang="cs-CZ"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a:extLst>
              <a:ext uri="{FF2B5EF4-FFF2-40B4-BE49-F238E27FC236}">
                <a16:creationId xmlns:a16="http://schemas.microsoft.com/office/drawing/2014/main" id="{2CA532C0-3DD8-4932-993F-85B2D856088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98D25F3A-AFDF-4485-A9ED-D42620023B6A}" type="slidenum">
              <a:rPr lang="cs-CZ" altLang="cs-CZ"/>
              <a:pPr>
                <a:spcBef>
                  <a:spcPct val="0"/>
                </a:spcBef>
              </a:pPr>
              <a:t>24</a:t>
            </a:fld>
            <a:endParaRPr lang="cs-CZ" altLang="cs-CZ"/>
          </a:p>
        </p:txBody>
      </p:sp>
      <p:sp>
        <p:nvSpPr>
          <p:cNvPr id="178179" name="Rectangle 2">
            <a:extLst>
              <a:ext uri="{FF2B5EF4-FFF2-40B4-BE49-F238E27FC236}">
                <a16:creationId xmlns:a16="http://schemas.microsoft.com/office/drawing/2014/main" id="{FECB7612-CD8A-44E5-9E4B-B5ECF14D7D88}"/>
              </a:ext>
            </a:extLst>
          </p:cNvPr>
          <p:cNvSpPr>
            <a:spLocks noGrp="1" noRot="1" noChangeAspect="1" noChangeArrowheads="1" noTextEdit="1"/>
          </p:cNvSpPr>
          <p:nvPr>
            <p:ph type="sldImg"/>
          </p:nvPr>
        </p:nvSpPr>
        <p:spPr>
          <a:ln/>
        </p:spPr>
      </p:sp>
      <p:sp>
        <p:nvSpPr>
          <p:cNvPr id="178180" name="Rectangle 3">
            <a:extLst>
              <a:ext uri="{FF2B5EF4-FFF2-40B4-BE49-F238E27FC236}">
                <a16:creationId xmlns:a16="http://schemas.microsoft.com/office/drawing/2014/main" id="{375CCDD6-FE8E-4CB2-AB7E-56139F77E88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solidFill>
                  <a:srgbClr val="000000"/>
                </a:solidFill>
                <a:sym typeface="Arial" panose="020B0604020202020204" pitchFamily="34" charset="0"/>
              </a:rPr>
              <a:t>Společným jmenovatelem řady příčin izoosmolární hyperhydratace je počáteční přesun tekutiny z intravazálního prostoru do intersticia. </a:t>
            </a:r>
          </a:p>
          <a:p>
            <a:pPr eaLnBrk="1" hangingPunct="1"/>
            <a:r>
              <a:rPr lang="cs-CZ" altLang="cs-CZ">
                <a:solidFill>
                  <a:srgbClr val="000000"/>
                </a:solidFill>
                <a:sym typeface="Arial" panose="020B0604020202020204" pitchFamily="34" charset="0"/>
              </a:rPr>
              <a:t>Ať již díky zvýšení kapilárního tlaku při městnavém srdečním selhání, nebo v důsledku portální hypertenze v kombinaci se sníženým onkotickým tlakem při poklesu plazmatické koncentrace albuminu, a následným ascitem. </a:t>
            </a:r>
          </a:p>
          <a:p>
            <a:pPr eaLnBrk="1" hangingPunct="1"/>
            <a:r>
              <a:rPr lang="cs-CZ" altLang="cs-CZ">
                <a:solidFill>
                  <a:srgbClr val="000000"/>
                </a:solidFill>
                <a:sym typeface="Arial" panose="020B0604020202020204" pitchFamily="34" charset="0"/>
              </a:rPr>
              <a:t>Přesun tekutiny z intravaskulárního prostoru do intersticia vyvolá také snížení hladiny albuminu při nefrotickém syndromu. </a:t>
            </a:r>
          </a:p>
          <a:p>
            <a:pPr eaLnBrk="1" hangingPunct="1"/>
            <a:r>
              <a:rPr lang="cs-CZ" altLang="cs-CZ">
                <a:solidFill>
                  <a:srgbClr val="000000"/>
                </a:solidFill>
                <a:sym typeface="Arial" panose="020B0604020202020204" pitchFamily="34" charset="0"/>
              </a:rPr>
              <a:t>Důsledkem je snížení efektivního cirkulujícího objemu, což vyvolá odpověď sympatiku a odezvu renin-angiotenzin.aldosteronového systému. To vede ke zvýšení reabsorpce sodíku v ledvinách s následným izoosmotickým zvýšením objemu. </a:t>
            </a:r>
            <a:endParaRPr lang="en-US" altLang="cs-CZ" dirty="0">
              <a:solidFill>
                <a:srgbClr val="000000"/>
              </a:solidFill>
              <a:sym typeface="Arial" panose="020B0604020202020204"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p:spPr>
        <p:txBody>
          <a:bodyPr/>
          <a:lstStyle/>
          <a:p>
            <a:fld id="{871528A0-252B-4E0E-923E-CDEE7C5CF301}" type="slidenum">
              <a:rPr lang="cs-CZ" smtClean="0"/>
              <a:pPr/>
              <a:t>25</a:t>
            </a:fld>
            <a:endParaRPr lang="cs-CZ"/>
          </a:p>
        </p:txBody>
      </p:sp>
      <p:sp>
        <p:nvSpPr>
          <p:cNvPr id="263171" name="Rectangle 2"/>
          <p:cNvSpPr>
            <a:spLocks noGrp="1" noRot="1" noChangeAspect="1" noChangeArrowheads="1" noTextEdit="1"/>
          </p:cNvSpPr>
          <p:nvPr>
            <p:ph type="sldImg"/>
          </p:nvPr>
        </p:nvSpPr>
        <p:spPr>
          <a:xfrm>
            <a:off x="381000" y="685800"/>
            <a:ext cx="6096000" cy="3429000"/>
          </a:xfrm>
          <a:ln/>
        </p:spPr>
      </p:sp>
      <p:sp>
        <p:nvSpPr>
          <p:cNvPr id="263172" name="Rectangle 3"/>
          <p:cNvSpPr>
            <a:spLocks noGrp="1" noChangeArrowheads="1"/>
          </p:cNvSpPr>
          <p:nvPr>
            <p:ph type="body" idx="1"/>
          </p:nvPr>
        </p:nvSpPr>
        <p:spPr>
          <a:noFill/>
          <a:ln/>
        </p:spPr>
        <p:txBody>
          <a:bodyPr/>
          <a:lstStyle/>
          <a:p>
            <a:pPr>
              <a:buFont typeface="Arial" pitchFamily="34" charset="0"/>
              <a:buNone/>
            </a:pPr>
            <a:r>
              <a:rPr lang="cs-CZ">
                <a:solidFill>
                  <a:srgbClr val="000000"/>
                </a:solidFill>
                <a:sym typeface="Arial" panose="020B0604020202020204" pitchFamily="34" charset="0"/>
              </a:rPr>
              <a:t>Příčinou je hyperosmolární hyperhydratace jsou větzší ztráty solutů než vody. Dochází k tomu naspř. při pití mořské vody, předávkování hyperosmolárních roztoků nebo při primárním nadbytuk mineralokortikoidů, hyperrenismus, neobo při akutní selhání ledvin,</a:t>
            </a:r>
          </a:p>
          <a:p>
            <a:pPr>
              <a:buFont typeface="Arial" pitchFamily="34" charset="0"/>
              <a:buNone/>
            </a:pPr>
            <a:r>
              <a:rPr lang="cs-CZ">
                <a:solidFill>
                  <a:srgbClr val="000000"/>
                </a:solidFill>
                <a:sym typeface="Arial" panose="020B0604020202020204" pitchFamily="34" charset="0"/>
              </a:rPr>
              <a:t>Hyperosmolarita v ECT vede k přesunu vody z buněk do ECT, s následným snížením objemu buněk. </a:t>
            </a:r>
          </a:p>
          <a:p>
            <a:pPr>
              <a:buFont typeface="Arial" pitchFamily="34" charset="0"/>
              <a:buNone/>
            </a:pPr>
            <a:r>
              <a:rPr lang="cs-CZ">
                <a:solidFill>
                  <a:srgbClr val="000000"/>
                </a:solidFill>
                <a:sym typeface="Arial" panose="020B0604020202020204" pitchFamily="34" charset="0"/>
              </a:rPr>
              <a:t>Součástí adaptační reakce, ke které dochází  hlavně v mozkových buňkác je aktivní zvýšení itracelulární osmolarity. To vede k tomu, že objem buněk se téměř nemění. Při léčbě dlouhodobé hyperosmolaity si musíme dávat opozar, abychom příliš rychle nesnižovali osmolaritu.</a:t>
            </a:r>
            <a:endParaRPr lang="en-US" dirty="0">
              <a:solidFill>
                <a:srgbClr val="000000"/>
              </a:solidFill>
              <a:sym typeface="Arial" panose="020B0604020202020204" pitchFamily="34" charset="0"/>
            </a:endParaRPr>
          </a:p>
        </p:txBody>
      </p:sp>
    </p:spTree>
    <p:extLst>
      <p:ext uri="{BB962C8B-B14F-4D97-AF65-F5344CB8AC3E}">
        <p14:creationId xmlns:p14="http://schemas.microsoft.com/office/powerpoint/2010/main" val="39032037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p:spPr>
        <p:txBody>
          <a:bodyPr/>
          <a:lstStyle/>
          <a:p>
            <a:fld id="{4D0C6CB3-A16D-4BFB-A75B-37238F10D65A}" type="slidenum">
              <a:rPr lang="cs-CZ" smtClean="0"/>
              <a:pPr/>
              <a:t>26</a:t>
            </a:fld>
            <a:endParaRPr lang="cs-CZ"/>
          </a:p>
        </p:txBody>
      </p:sp>
      <p:sp>
        <p:nvSpPr>
          <p:cNvPr id="261123" name="Rectangle 2"/>
          <p:cNvSpPr>
            <a:spLocks noGrp="1" noRot="1" noChangeAspect="1" noChangeArrowheads="1" noTextEdit="1"/>
          </p:cNvSpPr>
          <p:nvPr>
            <p:ph type="sldImg"/>
          </p:nvPr>
        </p:nvSpPr>
        <p:spPr>
          <a:xfrm>
            <a:off x="381000" y="685800"/>
            <a:ext cx="6096000" cy="3429000"/>
          </a:xfrm>
          <a:ln/>
        </p:spPr>
      </p:sp>
      <p:sp>
        <p:nvSpPr>
          <p:cNvPr id="261124" name="Rectangle 3"/>
          <p:cNvSpPr>
            <a:spLocks noGrp="1" noChangeArrowheads="1"/>
          </p:cNvSpPr>
          <p:nvPr>
            <p:ph type="body" idx="1"/>
          </p:nvPr>
        </p:nvSpPr>
        <p:spPr>
          <a:noFill/>
          <a:ln/>
        </p:spPr>
        <p:txBody>
          <a:bodyPr/>
          <a:lstStyle/>
          <a:p>
            <a:pPr eaLnBrk="1" hangingPunct="1"/>
            <a:r>
              <a:rPr lang="cs-CZ">
                <a:solidFill>
                  <a:srgbClr val="000000"/>
                </a:solidFill>
                <a:sym typeface="Arial" panose="020B0604020202020204" pitchFamily="34" charset="0"/>
              </a:rPr>
              <a:t>Příčinou hypeoosmolární hyperhydratace může např být promární zvýšení sekrece reninu nebo primární zvýšení hladiny aldosteronu, což vede k reabsorpci sodíku v ledvinách s následnou retencí sodíku a vody. K retenci sodíku a vody v ledvinách vede také primární onemocnění ledvin spojené se snížením glomerulární filtrace. Důsledkem  je edém a hypertenze.</a:t>
            </a:r>
            <a:endParaRPr lang="en-US" dirty="0">
              <a:solidFill>
                <a:srgbClr val="000000"/>
              </a:solidFill>
              <a:sym typeface="Arial" panose="020B0604020202020204" pitchFamily="34" charset="0"/>
            </a:endParaRPr>
          </a:p>
        </p:txBody>
      </p:sp>
    </p:spTree>
    <p:extLst>
      <p:ext uri="{BB962C8B-B14F-4D97-AF65-F5344CB8AC3E}">
        <p14:creationId xmlns:p14="http://schemas.microsoft.com/office/powerpoint/2010/main" val="40072484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p:spPr>
        <p:txBody>
          <a:bodyPr/>
          <a:lstStyle/>
          <a:p>
            <a:fld id="{9023C0EC-EB4E-48C5-9B73-70D3F7F7B451}" type="slidenum">
              <a:rPr lang="cs-CZ" smtClean="0"/>
              <a:pPr/>
              <a:t>27</a:t>
            </a:fld>
            <a:endParaRPr lang="cs-CZ"/>
          </a:p>
        </p:txBody>
      </p:sp>
      <p:sp>
        <p:nvSpPr>
          <p:cNvPr id="264195" name="Rectangle 2"/>
          <p:cNvSpPr>
            <a:spLocks noGrp="1" noRot="1" noChangeAspect="1" noChangeArrowheads="1" noTextEdit="1"/>
          </p:cNvSpPr>
          <p:nvPr>
            <p:ph type="sldImg"/>
          </p:nvPr>
        </p:nvSpPr>
        <p:spPr>
          <a:xfrm>
            <a:off x="381000" y="685800"/>
            <a:ext cx="6096000" cy="3429000"/>
          </a:xfrm>
          <a:ln/>
        </p:spPr>
      </p:sp>
      <p:sp>
        <p:nvSpPr>
          <p:cNvPr id="264196" name="Rectangle 3"/>
          <p:cNvSpPr>
            <a:spLocks noGrp="1" noChangeArrowheads="1"/>
          </p:cNvSpPr>
          <p:nvPr>
            <p:ph type="body" idx="1"/>
          </p:nvPr>
        </p:nvSpPr>
        <p:spPr>
          <a:noFill/>
          <a:ln/>
        </p:spPr>
        <p:txBody>
          <a:bodyPr/>
          <a:lstStyle/>
          <a:p>
            <a:pPr>
              <a:buFont typeface="Arial" pitchFamily="34" charset="0"/>
              <a:buNone/>
            </a:pPr>
            <a:r>
              <a:rPr lang="cs-CZ">
                <a:solidFill>
                  <a:srgbClr val="000000"/>
                </a:solidFill>
                <a:sym typeface="Arial" panose="020B0604020202020204" pitchFamily="34" charset="0"/>
              </a:rPr>
              <a:t>Příčinou hypoosmolární hyperhydratace je větší retence vody než solutů. K tomu napřl dochází při psychogenní polydipsii, nepřiměřené tvorbě ADH (bronchogenní ca, ca prostaty)</a:t>
            </a:r>
          </a:p>
          <a:p>
            <a:pPr>
              <a:buFont typeface="Arial" pitchFamily="34" charset="0"/>
              <a:buNone/>
            </a:pPr>
            <a:r>
              <a:rPr lang="cs-CZ">
                <a:solidFill>
                  <a:srgbClr val="000000"/>
                </a:solidFill>
                <a:sym typeface="Arial" panose="020B0604020202020204" pitchFamily="34" charset="0"/>
              </a:rPr>
              <a:t>nadbytku mineralokortikoidů (spojené s pití, vody) nebo při oligurickém selhání ledvin spojeném s pitím vody, které hypoosmalarizuje ECT. </a:t>
            </a:r>
          </a:p>
          <a:p>
            <a:pPr>
              <a:buFont typeface="Arial" pitchFamily="34" charset="0"/>
              <a:buNone/>
            </a:pPr>
            <a:r>
              <a:rPr lang="cs-CZ">
                <a:solidFill>
                  <a:srgbClr val="000000"/>
                </a:solidFill>
                <a:sym typeface="Arial" panose="020B0604020202020204" pitchFamily="34" charset="0"/>
              </a:rPr>
              <a:t>Důsledkem hypoosmoalrity je přesun vody z extracelulární tekutiny do buněk.</a:t>
            </a:r>
          </a:p>
          <a:p>
            <a:pPr>
              <a:buFont typeface="Arial" pitchFamily="34" charset="0"/>
              <a:buNone/>
            </a:pPr>
            <a:r>
              <a:rPr lang="cs-CZ">
                <a:solidFill>
                  <a:srgbClr val="000000"/>
                </a:solidFill>
                <a:sym typeface="Arial" panose="020B0604020202020204" pitchFamily="34" charset="0"/>
              </a:rPr>
              <a:t>Adaptační reakce buněk, zejména v mozku, je aktivní snížení osmolarity které zabrání edému buněk.</a:t>
            </a:r>
            <a:endParaRPr lang="cs-CZ" dirty="0">
              <a:solidFill>
                <a:srgbClr val="000000"/>
              </a:solidFill>
              <a:sym typeface="Arial" panose="020B0604020202020204" pitchFamily="34" charset="0"/>
            </a:endParaRPr>
          </a:p>
        </p:txBody>
      </p:sp>
    </p:spTree>
    <p:extLst>
      <p:ext uri="{BB962C8B-B14F-4D97-AF65-F5344CB8AC3E}">
        <p14:creationId xmlns:p14="http://schemas.microsoft.com/office/powerpoint/2010/main" val="17774280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id="{96C39755-4316-489B-8470-06AF0D8511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845071CD-1529-4062-9315-E77E3F5EA67A}" type="slidenum">
              <a:rPr lang="cs-CZ" altLang="cs-CZ"/>
              <a:pPr>
                <a:spcBef>
                  <a:spcPct val="0"/>
                </a:spcBef>
              </a:pPr>
              <a:t>3</a:t>
            </a:fld>
            <a:endParaRPr lang="cs-CZ" altLang="cs-CZ"/>
          </a:p>
        </p:txBody>
      </p:sp>
      <p:sp>
        <p:nvSpPr>
          <p:cNvPr id="142339" name="Rectangle 2">
            <a:extLst>
              <a:ext uri="{FF2B5EF4-FFF2-40B4-BE49-F238E27FC236}">
                <a16:creationId xmlns:a16="http://schemas.microsoft.com/office/drawing/2014/main" id="{93CB66CA-31FB-4E31-908B-E7F3AAD81D80}"/>
              </a:ext>
            </a:extLst>
          </p:cNvPr>
          <p:cNvSpPr>
            <a:spLocks noGrp="1" noRot="1" noChangeAspect="1" noChangeArrowheads="1" noTextEdit="1"/>
          </p:cNvSpPr>
          <p:nvPr>
            <p:ph type="sldImg"/>
          </p:nvPr>
        </p:nvSpPr>
        <p:spPr>
          <a:ln/>
        </p:spPr>
      </p:sp>
      <p:sp>
        <p:nvSpPr>
          <p:cNvPr id="142340" name="Rectangle 3">
            <a:extLst>
              <a:ext uri="{FF2B5EF4-FFF2-40B4-BE49-F238E27FC236}">
                <a16:creationId xmlns:a16="http://schemas.microsoft.com/office/drawing/2014/main" id="{814EAD51-5D6D-41AC-8AA3-CA2F02CEDC3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Buňka v hypertonickém prostředí ztrácí vodu podle osmotického gradientu. Objem buňky se ztrátou vody zmenšuje. </a:t>
            </a:r>
          </a:p>
          <a:p>
            <a:pPr eaLnBrk="1" hangingPunct="1"/>
            <a:r>
              <a:rPr lang="cs-CZ" altLang="cs-CZ" dirty="0"/>
              <a:t>Můžeme to třeba </a:t>
            </a:r>
            <a:r>
              <a:rPr lang="cs-CZ" altLang="cs-CZ" dirty="0" err="1"/>
              <a:t>pozortovat</a:t>
            </a:r>
            <a:r>
              <a:rPr lang="cs-CZ" altLang="cs-CZ" dirty="0"/>
              <a:t> na objemu erytrocytů. Při </a:t>
            </a:r>
            <a:r>
              <a:rPr lang="cs-CZ" altLang="cs-CZ" dirty="0" err="1"/>
              <a:t>hyperosmolaritě</a:t>
            </a:r>
            <a:r>
              <a:rPr lang="cs-CZ" altLang="cs-CZ" dirty="0"/>
              <a:t> plazmy se střední objem erytrocytu snižuje.</a:t>
            </a:r>
            <a:endParaRPr lang="en-US" altLang="cs-CZ"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a:extLst>
              <a:ext uri="{FF2B5EF4-FFF2-40B4-BE49-F238E27FC236}">
                <a16:creationId xmlns:a16="http://schemas.microsoft.com/office/drawing/2014/main" id="{38513DF4-C53F-4AE7-83BC-DAD91096182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799D9C9-B056-4BE7-BE89-5EEC0F055174}" type="slidenum">
              <a:rPr lang="cs-CZ" altLang="cs-CZ"/>
              <a:pPr>
                <a:spcBef>
                  <a:spcPct val="0"/>
                </a:spcBef>
              </a:pPr>
              <a:t>4</a:t>
            </a:fld>
            <a:endParaRPr lang="cs-CZ" altLang="cs-CZ"/>
          </a:p>
        </p:txBody>
      </p:sp>
      <p:sp>
        <p:nvSpPr>
          <p:cNvPr id="146435" name="Rectangle 2">
            <a:extLst>
              <a:ext uri="{FF2B5EF4-FFF2-40B4-BE49-F238E27FC236}">
                <a16:creationId xmlns:a16="http://schemas.microsoft.com/office/drawing/2014/main" id="{34EB87AA-D380-4B43-875D-589B4FE0404E}"/>
              </a:ext>
            </a:extLst>
          </p:cNvPr>
          <p:cNvSpPr>
            <a:spLocks noGrp="1" noRot="1" noChangeAspect="1" noChangeArrowheads="1" noTextEdit="1"/>
          </p:cNvSpPr>
          <p:nvPr>
            <p:ph type="sldImg"/>
          </p:nvPr>
        </p:nvSpPr>
        <p:spPr>
          <a:ln/>
        </p:spPr>
      </p:sp>
      <p:sp>
        <p:nvSpPr>
          <p:cNvPr id="146436" name="Rectangle 3">
            <a:extLst>
              <a:ext uri="{FF2B5EF4-FFF2-40B4-BE49-F238E27FC236}">
                <a16:creationId xmlns:a16="http://schemas.microsoft.com/office/drawing/2014/main" id="{DE9BCAB4-ED0C-494B-A21F-19B25016A1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Nicméně to není jen pasivní proces. Některé buňky, hlavě v centrálním </a:t>
            </a:r>
            <a:r>
              <a:rPr lang="cs-CZ" altLang="cs-CZ" dirty="0" err="1"/>
              <a:t>nervoém</a:t>
            </a:r>
            <a:r>
              <a:rPr lang="cs-CZ" altLang="cs-CZ" dirty="0"/>
              <a:t> systému, jsou schopny aktivně zvýšit svou osmolaritu, což brání přílišnému „scvrknutí“ buňky.</a:t>
            </a:r>
            <a:endParaRPr lang="en-US" altLang="cs-CZ"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a:extLst>
              <a:ext uri="{FF2B5EF4-FFF2-40B4-BE49-F238E27FC236}">
                <a16:creationId xmlns:a16="http://schemas.microsoft.com/office/drawing/2014/main" id="{7D080870-8041-4268-AFFF-E739073D4A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E85FB1CC-FFE1-44E7-BC76-344E48C4076D}" type="slidenum">
              <a:rPr lang="cs-CZ" altLang="cs-CZ"/>
              <a:pPr>
                <a:spcBef>
                  <a:spcPct val="0"/>
                </a:spcBef>
              </a:pPr>
              <a:t>5</a:t>
            </a:fld>
            <a:endParaRPr lang="cs-CZ" altLang="cs-CZ"/>
          </a:p>
        </p:txBody>
      </p:sp>
      <p:sp>
        <p:nvSpPr>
          <p:cNvPr id="148483" name="Rectangle 2">
            <a:extLst>
              <a:ext uri="{FF2B5EF4-FFF2-40B4-BE49-F238E27FC236}">
                <a16:creationId xmlns:a16="http://schemas.microsoft.com/office/drawing/2014/main" id="{1877D9E6-D75A-4D54-A9A6-1AFDE51BE038}"/>
              </a:ext>
            </a:extLst>
          </p:cNvPr>
          <p:cNvSpPr>
            <a:spLocks noGrp="1" noRot="1" noChangeAspect="1" noChangeArrowheads="1" noTextEdit="1"/>
          </p:cNvSpPr>
          <p:nvPr>
            <p:ph type="sldImg"/>
          </p:nvPr>
        </p:nvSpPr>
        <p:spPr>
          <a:ln/>
        </p:spPr>
      </p:sp>
      <p:sp>
        <p:nvSpPr>
          <p:cNvPr id="148484" name="Rectangle 3">
            <a:extLst>
              <a:ext uri="{FF2B5EF4-FFF2-40B4-BE49-F238E27FC236}">
                <a16:creationId xmlns:a16="http://schemas.microsoft.com/office/drawing/2014/main" id="{D3C39BD1-E310-4CC5-B761-02793F3ACEF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Buňky mohou aktivně zvýšit svou osmolaritu různými mechanismy – od zapojení pump přes tvorbu organických osmoticky aktivních látek – tzv. organických </a:t>
            </a:r>
            <a:r>
              <a:rPr lang="cs-CZ" altLang="cs-CZ" dirty="0" err="1"/>
              <a:t>osmolů</a:t>
            </a:r>
            <a:r>
              <a:rPr lang="cs-CZ" altLang="cs-CZ" dirty="0"/>
              <a:t>. </a:t>
            </a:r>
          </a:p>
          <a:p>
            <a:pPr eaLnBrk="1" hangingPunct="1"/>
            <a:r>
              <a:rPr lang="cs-CZ" altLang="cs-CZ" dirty="0"/>
              <a:t>Aktivním zvýšením osmolarity přizpůsobí osmolarity svému </a:t>
            </a:r>
            <a:r>
              <a:rPr lang="cs-CZ" altLang="cs-CZ" dirty="0" err="1"/>
              <a:t>okalí</a:t>
            </a:r>
            <a:r>
              <a:rPr lang="cs-CZ" altLang="cs-CZ" dirty="0"/>
              <a:t> a zabrání </a:t>
            </a:r>
            <a:r>
              <a:rPr lang="cs-CZ" altLang="cs-CZ" dirty="0" err="1"/>
              <a:t>zcvrknutí</a:t>
            </a:r>
            <a:r>
              <a:rPr lang="cs-CZ" altLang="cs-CZ" dirty="0"/>
              <a:t> buňky. </a:t>
            </a:r>
            <a:endParaRPr lang="en-US" altLang="cs-CZ"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cs-CZ" altLang="cs-CZ"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cs-CZ" altLang="cs-CZ" dirty="0"/>
              <a:t>Zvýšení </a:t>
            </a:r>
            <a:r>
              <a:rPr lang="cs-CZ" altLang="cs-CZ" dirty="0" err="1"/>
              <a:t>osmolartity</a:t>
            </a:r>
            <a:r>
              <a:rPr lang="cs-CZ" altLang="cs-CZ" dirty="0"/>
              <a:t> ECT vede k </a:t>
            </a:r>
            <a:r>
              <a:rPr lang="cs-CZ" altLang="cs-CZ" dirty="0" err="1"/>
              <a:t>přestuou</a:t>
            </a:r>
            <a:r>
              <a:rPr lang="cs-CZ" altLang="cs-CZ" dirty="0"/>
              <a:t> vody z buněk a zmenšení jejich objemu. V mozku by ale vzestup osmolarity by přesun vody z gliových buněk a neuronů vedl ke zmenšení objemu mozku, k protažení cév a nebezpečí ruptury.</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cs-CZ" altLang="cs-CZ"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cs-CZ" altLang="cs-CZ" dirty="0"/>
              <a:t>Proto mozkové buňky mají schopnost odpovědět na zvýšení osmolarity okolní ECT aktivním zvýšením osmolarity. Tím se zabrání přesunům vody z buňky a ke zmenšení objemu buněk nedojde. Toro adaptační zvýšení intracelulární osmolarity mozkových buněk umožní uvnitř lebky při chronickém zvýšení extracelulární osmolarity zachovat objem mozku na téměř normálním objemu.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cs-CZ" altLang="cs-CZ"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cs-CZ" altLang="cs-CZ" dirty="0"/>
              <a:t>Má to však jedno úskalí, na které je potřeba si dávat velmi dobrý  pozor. Pokud dojde k rychlé normalizaci původně zvýšené osmolarity ECT, mozkové buňky nestačí snížit svoji osmolaritu. Osmolarita mozkových buněk je </a:t>
            </a:r>
            <a:r>
              <a:rPr lang="cs-CZ" altLang="cs-CZ" dirty="0" err="1"/>
              <a:t>větčší</a:t>
            </a:r>
            <a:r>
              <a:rPr lang="cs-CZ" altLang="cs-CZ" dirty="0"/>
              <a:t> </a:t>
            </a:r>
            <a:r>
              <a:rPr lang="cs-CZ" altLang="cs-CZ" dirty="0" err="1"/>
              <a:t>nez</a:t>
            </a:r>
            <a:r>
              <a:rPr lang="cs-CZ" altLang="cs-CZ" dirty="0"/>
              <a:t> osmolarita ECT, což vede k přesunům vody z ECT do buněk, jejich objem se zvětší. Přesun vody z ECT do mozkových buněk s adaptačně zvýšenou osmolaritou může proto vést k otoku mozku a </a:t>
            </a:r>
            <a:r>
              <a:rPr lang="cs-CZ" altLang="cs-CZ" dirty="0" err="1"/>
              <a:t>herniaci</a:t>
            </a:r>
            <a:r>
              <a:rPr lang="cs-CZ" altLang="cs-CZ" dirty="0"/>
              <a:t>.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cs-CZ" altLang="cs-CZ" dirty="0"/>
          </a:p>
          <a:p>
            <a:pPr marL="0" marR="0" lvl="0" indent="0" algn="l" defTabSz="914400" rtl="0" eaLnBrk="0" fontAlgn="base" latinLnBrk="0" hangingPunct="0">
              <a:lnSpc>
                <a:spcPct val="100000"/>
              </a:lnSpc>
              <a:spcBef>
                <a:spcPct val="30000"/>
              </a:spcBef>
              <a:spcAft>
                <a:spcPct val="0"/>
              </a:spcAft>
              <a:buClrTx/>
              <a:buSzTx/>
              <a:buFontTx/>
              <a:buNone/>
              <a:tabLst/>
              <a:defRPr/>
            </a:pPr>
            <a:endParaRPr lang="cs-CZ" altLang="cs-CZ" dirty="0"/>
          </a:p>
        </p:txBody>
      </p:sp>
      <p:sp>
        <p:nvSpPr>
          <p:cNvPr id="4" name="Zástupný symbol pro číslo snímku 3"/>
          <p:cNvSpPr>
            <a:spLocks noGrp="1"/>
          </p:cNvSpPr>
          <p:nvPr>
            <p:ph type="sldNum" sz="quarter" idx="5"/>
          </p:nvPr>
        </p:nvSpPr>
        <p:spPr/>
        <p:txBody>
          <a:bodyPr/>
          <a:lstStyle/>
          <a:p>
            <a:pPr>
              <a:defRPr/>
            </a:pPr>
            <a:fld id="{8D59F5BC-737E-4994-AFD5-948AD60E16F8}" type="slidenum">
              <a:rPr lang="cs-CZ" smtClean="0"/>
              <a:pPr>
                <a:defRPr/>
              </a:pPr>
              <a:t>6</a:t>
            </a:fld>
            <a:endParaRPr lang="cs-CZ"/>
          </a:p>
        </p:txBody>
      </p:sp>
    </p:spTree>
    <p:extLst>
      <p:ext uri="{BB962C8B-B14F-4D97-AF65-F5344CB8AC3E}">
        <p14:creationId xmlns:p14="http://schemas.microsoft.com/office/powerpoint/2010/main" val="29109937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Zástupný symbol pro obrázek snímku 1">
            <a:extLst>
              <a:ext uri="{FF2B5EF4-FFF2-40B4-BE49-F238E27FC236}">
                <a16:creationId xmlns:a16="http://schemas.microsoft.com/office/drawing/2014/main" id="{B322878B-2D9E-4345-9944-75473E1AF825}"/>
              </a:ext>
            </a:extLst>
          </p:cNvPr>
          <p:cNvSpPr>
            <a:spLocks noGrp="1" noRot="1" noChangeAspect="1" noTextEdit="1"/>
          </p:cNvSpPr>
          <p:nvPr>
            <p:ph type="sldImg"/>
          </p:nvPr>
        </p:nvSpPr>
        <p:spPr>
          <a:ln/>
        </p:spPr>
      </p:sp>
      <p:sp>
        <p:nvSpPr>
          <p:cNvPr id="150531" name="Zástupný symbol pro poznámky 2">
            <a:extLst>
              <a:ext uri="{FF2B5EF4-FFF2-40B4-BE49-F238E27FC236}">
                <a16:creationId xmlns:a16="http://schemas.microsoft.com/office/drawing/2014/main" id="{F1885E2C-7A8E-4422-BC25-BE7BD5618F7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a:solidFill>
                  <a:srgbClr val="000000"/>
                </a:solidFill>
                <a:sym typeface="Arial" panose="020B0604020202020204" pitchFamily="34" charset="0"/>
              </a:rPr>
              <a:t>Vzestup osmolarity ECT, což se projeví např. vzestupem hladiny plazmatického sodíku, by bez adaptačních změn vedl ke zmenšení objemu mozkových bunek, k protažení cév a nebezpečí ruptury mozkových cév. </a:t>
            </a: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Aktivní schopnost mozkových buněk zvýšit svoji osmolarity při zvýšení osmolarity okolní ECT umožní těmto změnám předejít a při zýšení extracelulární osmolarity zachovat objem mozku na téměř normálních hodnotách. </a:t>
            </a: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Má to však jedno úskalí, na které je potřeba si dávat velmi dobrý  pozor. </a:t>
            </a:r>
          </a:p>
          <a:p>
            <a:endParaRPr lang="cs-CZ" altLang="cs-CZ">
              <a:solidFill>
                <a:srgbClr val="000000"/>
              </a:solidFill>
              <a:sym typeface="Arial" panose="020B0604020202020204" pitchFamily="34" charset="0"/>
            </a:endParaRPr>
          </a:p>
          <a:p>
            <a:endParaRPr lang="cs-CZ" altLang="cs-CZ">
              <a:solidFill>
                <a:srgbClr val="000000"/>
              </a:solidFill>
              <a:sym typeface="Arial" panose="020B0604020202020204" pitchFamily="34" charset="0"/>
            </a:endParaRP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Přesun vody z ECT do mozkových buněk s adaptačně zvýšenou osmolaritou může vést k otoku mozku a herniaci. </a:t>
            </a:r>
          </a:p>
          <a:p>
            <a:endParaRPr lang="cs-CZ" altLang="cs-CZ">
              <a:solidFill>
                <a:srgbClr val="000000"/>
              </a:solidFill>
              <a:sym typeface="Arial" panose="020B0604020202020204" pitchFamily="34" charset="0"/>
            </a:endParaRPr>
          </a:p>
          <a:p>
            <a:endParaRPr lang="cs-CZ" altLang="cs-CZ">
              <a:solidFill>
                <a:srgbClr val="000000"/>
              </a:solidFill>
              <a:sym typeface="Arial" panose="020B0604020202020204" pitchFamily="34" charset="0"/>
            </a:endParaRP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Cave je latinsky Pozor. </a:t>
            </a: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Patologické změny osmolarity, stejně jako adaptační změny mozkových buněk probíhají většinou pozvolna. Teraputické zásahy však umožnují osmolraitu změnit velmi rtychle., Protože rychlost adaptačních změn mozkových buněk na změny osmolarity je pomalá, musíme i normalizovat osmolaritu pomalu.</a:t>
            </a: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Pokud pacienta s hyperosmolaritou trvající déle než 48 hodin budeme razantně léčit, a jeho vysokou osmolaritu mu rychle snížíme, můžeme ho zabít. </a:t>
            </a:r>
          </a:p>
          <a:p>
            <a:endParaRPr lang="cs-CZ" altLang="cs-CZ">
              <a:solidFill>
                <a:srgbClr val="000000"/>
              </a:solidFill>
              <a:sym typeface="Arial" panose="020B0604020202020204" pitchFamily="34" charset="0"/>
            </a:endParaRPr>
          </a:p>
          <a:p>
            <a:r>
              <a:rPr lang="cs-CZ" altLang="cs-CZ">
                <a:solidFill>
                  <a:srgbClr val="000000"/>
                </a:solidFill>
                <a:sym typeface="Arial" panose="020B0604020202020204" pitchFamily="34" charset="0"/>
              </a:rPr>
              <a:t>Při léčení hyperosmolarity, trvající déle než 48 hod by rachlost poklesu PNa+ by neměl přesáhnout hodnotu 0,5 mmol/l/hod, Za 24 hod by hladina sodíku měla klesnout maximálně o 10 mmol/l.</a:t>
            </a:r>
            <a:endParaRPr lang="en-US" dirty="0">
              <a:solidFill>
                <a:srgbClr val="000000"/>
              </a:solidFill>
              <a:sym typeface="Arial" panose="020B0604020202020204" pitchFamily="34" charset="0"/>
            </a:endParaRPr>
          </a:p>
        </p:txBody>
      </p:sp>
      <p:sp>
        <p:nvSpPr>
          <p:cNvPr id="150532" name="Zástupný symbol pro číslo snímku 3">
            <a:extLst>
              <a:ext uri="{FF2B5EF4-FFF2-40B4-BE49-F238E27FC236}">
                <a16:creationId xmlns:a16="http://schemas.microsoft.com/office/drawing/2014/main" id="{E8E20DA8-7BCE-4166-9124-2B1C944508BA}"/>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5029EF0-A46D-49F3-BEB9-4C7960A9083D}" type="slidenum">
              <a:rPr lang="cs-CZ" altLang="cs-CZ"/>
              <a:pPr>
                <a:spcBef>
                  <a:spcPct val="0"/>
                </a:spcBef>
              </a:pPr>
              <a:t>7</a:t>
            </a:fld>
            <a:endParaRPr lang="cs-CZ" altLang="cs-CZ"/>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a:extLst>
              <a:ext uri="{FF2B5EF4-FFF2-40B4-BE49-F238E27FC236}">
                <a16:creationId xmlns:a16="http://schemas.microsoft.com/office/drawing/2014/main" id="{741DDA1D-4577-4FF1-9809-41DC315C9BF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217B7E0-3BBB-4412-8B76-2755561B5873}" type="slidenum">
              <a:rPr lang="cs-CZ" altLang="cs-CZ"/>
              <a:pPr>
                <a:spcBef>
                  <a:spcPct val="0"/>
                </a:spcBef>
              </a:pPr>
              <a:t>8</a:t>
            </a:fld>
            <a:endParaRPr lang="cs-CZ" altLang="cs-CZ"/>
          </a:p>
        </p:txBody>
      </p:sp>
      <p:sp>
        <p:nvSpPr>
          <p:cNvPr id="152579" name="Rectangle 2">
            <a:extLst>
              <a:ext uri="{FF2B5EF4-FFF2-40B4-BE49-F238E27FC236}">
                <a16:creationId xmlns:a16="http://schemas.microsoft.com/office/drawing/2014/main" id="{DC9B6E7C-B5E3-4E8B-B0EB-5CCD7A2A07A6}"/>
              </a:ext>
            </a:extLst>
          </p:cNvPr>
          <p:cNvSpPr>
            <a:spLocks noGrp="1" noRot="1" noChangeAspect="1" noChangeArrowheads="1" noTextEdit="1"/>
          </p:cNvSpPr>
          <p:nvPr>
            <p:ph type="sldImg"/>
          </p:nvPr>
        </p:nvSpPr>
        <p:spPr>
          <a:ln/>
        </p:spPr>
      </p:sp>
      <p:sp>
        <p:nvSpPr>
          <p:cNvPr id="152580" name="Rectangle 3">
            <a:extLst>
              <a:ext uri="{FF2B5EF4-FFF2-40B4-BE49-F238E27FC236}">
                <a16:creationId xmlns:a16="http://schemas.microsoft.com/office/drawing/2014/main" id="{E0B45A06-0391-4FDA-A861-17A75B64D2D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Buňka v hypotonickém prostředí nasává vodu a zvyšuje svůj objem, Objem buňky se nasátím vody zvětšuje. </a:t>
            </a:r>
          </a:p>
          <a:p>
            <a:pPr eaLnBrk="1" hangingPunct="1"/>
            <a:r>
              <a:rPr lang="cs-CZ" altLang="cs-CZ" dirty="0"/>
              <a:t>Můžeme to třeba </a:t>
            </a:r>
            <a:r>
              <a:rPr lang="cs-CZ" altLang="cs-CZ" dirty="0" err="1"/>
              <a:t>pozortovat</a:t>
            </a:r>
            <a:r>
              <a:rPr lang="cs-CZ" altLang="cs-CZ" dirty="0"/>
              <a:t> na objemu erytrocytů. Při </a:t>
            </a:r>
            <a:r>
              <a:rPr lang="cs-CZ" altLang="cs-CZ" dirty="0" err="1"/>
              <a:t>hypoosmolaritě</a:t>
            </a:r>
            <a:r>
              <a:rPr lang="cs-CZ" altLang="cs-CZ" dirty="0"/>
              <a:t> plazmy se střední objem erytrocytu zvyšuje.</a:t>
            </a:r>
            <a:endParaRPr lang="en-US" altLang="cs-CZ" dirty="0"/>
          </a:p>
          <a:p>
            <a:pPr eaLnBrk="1" hangingPunct="1"/>
            <a:endParaRPr lang="en-US" altLang="cs-CZ"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a:extLst>
              <a:ext uri="{FF2B5EF4-FFF2-40B4-BE49-F238E27FC236}">
                <a16:creationId xmlns:a16="http://schemas.microsoft.com/office/drawing/2014/main" id="{5CAADE4B-379E-467A-928D-C0ABBA525D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7DC7E62-A5C7-4AE8-808A-7076179787A4}" type="slidenum">
              <a:rPr lang="cs-CZ" altLang="cs-CZ"/>
              <a:pPr>
                <a:spcBef>
                  <a:spcPct val="0"/>
                </a:spcBef>
              </a:pPr>
              <a:t>9</a:t>
            </a:fld>
            <a:endParaRPr lang="cs-CZ" altLang="cs-CZ"/>
          </a:p>
        </p:txBody>
      </p:sp>
      <p:sp>
        <p:nvSpPr>
          <p:cNvPr id="155651" name="Rectangle 2">
            <a:extLst>
              <a:ext uri="{FF2B5EF4-FFF2-40B4-BE49-F238E27FC236}">
                <a16:creationId xmlns:a16="http://schemas.microsoft.com/office/drawing/2014/main" id="{C9E8350D-479D-4526-8365-D8A9F50C9950}"/>
              </a:ext>
            </a:extLst>
          </p:cNvPr>
          <p:cNvSpPr>
            <a:spLocks noGrp="1" noRot="1" noChangeAspect="1" noChangeArrowheads="1" noTextEdit="1"/>
          </p:cNvSpPr>
          <p:nvPr>
            <p:ph type="sldImg"/>
          </p:nvPr>
        </p:nvSpPr>
        <p:spPr>
          <a:ln/>
        </p:spPr>
      </p:sp>
      <p:sp>
        <p:nvSpPr>
          <p:cNvPr id="155652" name="Rectangle 3">
            <a:extLst>
              <a:ext uri="{FF2B5EF4-FFF2-40B4-BE49-F238E27FC236}">
                <a16:creationId xmlns:a16="http://schemas.microsoft.com/office/drawing/2014/main" id="{8B59E001-0B0D-40EF-B072-AA9C4B7DA5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dirty="0"/>
              <a:t>Některé buňky, zejména v mozku, jsou schopny aktivně snížit svoji nitrobuněčnou osmolaritu a dosáhnout toho, aby se příliš nenafoukly.</a:t>
            </a:r>
            <a:endParaRPr lang="en-US" altLang="cs-CZ"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D11A419-1269-90DD-2557-D6D1C8203873}"/>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p>
        </p:txBody>
      </p:sp>
      <p:sp>
        <p:nvSpPr>
          <p:cNvPr id="3" name="Podnadpis 2">
            <a:extLst>
              <a:ext uri="{FF2B5EF4-FFF2-40B4-BE49-F238E27FC236}">
                <a16:creationId xmlns:a16="http://schemas.microsoft.com/office/drawing/2014/main" id="{7C76B1CE-A98B-D399-A11A-8F9D5CCE3D8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p>
        </p:txBody>
      </p:sp>
      <p:sp>
        <p:nvSpPr>
          <p:cNvPr id="4" name="Zástupný symbol pro datum 3">
            <a:extLst>
              <a:ext uri="{FF2B5EF4-FFF2-40B4-BE49-F238E27FC236}">
                <a16:creationId xmlns:a16="http://schemas.microsoft.com/office/drawing/2014/main" id="{276EA309-EFE7-3F85-D4B6-AF2252738694}"/>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5" name="Zástupný symbol pro zápatí 4">
            <a:extLst>
              <a:ext uri="{FF2B5EF4-FFF2-40B4-BE49-F238E27FC236}">
                <a16:creationId xmlns:a16="http://schemas.microsoft.com/office/drawing/2014/main" id="{8E5C3834-3889-782F-C1CC-97F9D261BCD7}"/>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F20BDCB2-8697-9D74-8AD7-E505141A8F0E}"/>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9832228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2F43D8A-D969-1C4E-86E9-716E149A0FBE}"/>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3E4F9A4C-218B-6150-6BF1-08EA157D080E}"/>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143FF7DD-5015-68CA-EDBE-9461910187D6}"/>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5" name="Zástupný symbol pro zápatí 4">
            <a:extLst>
              <a:ext uri="{FF2B5EF4-FFF2-40B4-BE49-F238E27FC236}">
                <a16:creationId xmlns:a16="http://schemas.microsoft.com/office/drawing/2014/main" id="{E6322D05-7FF9-2AFB-2A51-F32E6E5461CA}"/>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6B108D52-C7E8-0ADB-EE37-0EC161FCEF35}"/>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12815671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58716066-DE51-4231-EA7A-80ACD0D86342}"/>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E7A601F6-4B35-A6D6-3BDB-E828CD7D0BCD}"/>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3CA055B2-48F1-B050-EBE2-287BE8450A82}"/>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5" name="Zástupný symbol pro zápatí 4">
            <a:extLst>
              <a:ext uri="{FF2B5EF4-FFF2-40B4-BE49-F238E27FC236}">
                <a16:creationId xmlns:a16="http://schemas.microsoft.com/office/drawing/2014/main" id="{251CE742-B0F6-00FA-1307-E5B0FB3B88A7}"/>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C7A82771-C7AC-859C-E997-32AF9DBD6645}"/>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200674597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cSld name="Nadpis a tabulka">
    <p:spTree>
      <p:nvGrpSpPr>
        <p:cNvPr id="1" name=""/>
        <p:cNvGrpSpPr/>
        <p:nvPr/>
      </p:nvGrpSpPr>
      <p:grpSpPr>
        <a:xfrm>
          <a:off x="0" y="0"/>
          <a:ext cx="0" cy="0"/>
          <a:chOff x="0" y="0"/>
          <a:chExt cx="0" cy="0"/>
        </a:xfrm>
      </p:grpSpPr>
      <p:sp>
        <p:nvSpPr>
          <p:cNvPr id="2" name="Nadpis 1"/>
          <p:cNvSpPr>
            <a:spLocks noGrp="1"/>
          </p:cNvSpPr>
          <p:nvPr>
            <p:ph type="title"/>
          </p:nvPr>
        </p:nvSpPr>
        <p:spPr>
          <a:xfrm>
            <a:off x="609600" y="277813"/>
            <a:ext cx="10972800" cy="1143000"/>
          </a:xfrm>
        </p:spPr>
        <p:txBody>
          <a:bodyPr/>
          <a:lstStyle/>
          <a:p>
            <a:r>
              <a:rPr lang="cs-CZ"/>
              <a:t>Klepnutím lze upravit styl předlohy nadpisů.</a:t>
            </a:r>
            <a:endParaRPr lang="en-GB"/>
          </a:p>
        </p:txBody>
      </p:sp>
      <p:sp>
        <p:nvSpPr>
          <p:cNvPr id="3" name="Zástupný symbol pro tabulku 2"/>
          <p:cNvSpPr>
            <a:spLocks noGrp="1"/>
          </p:cNvSpPr>
          <p:nvPr>
            <p:ph type="tbl" idx="1"/>
          </p:nvPr>
        </p:nvSpPr>
        <p:spPr>
          <a:xfrm>
            <a:off x="609600" y="1600201"/>
            <a:ext cx="10972800" cy="4530725"/>
          </a:xfrm>
        </p:spPr>
        <p:txBody>
          <a:bodyPr/>
          <a:lstStyle/>
          <a:p>
            <a:pPr lvl="0"/>
            <a:endParaRPr lang="en-GB" noProof="0"/>
          </a:p>
        </p:txBody>
      </p:sp>
      <p:sp>
        <p:nvSpPr>
          <p:cNvPr id="4" name="Zástupný symbol pro datum 3"/>
          <p:cNvSpPr>
            <a:spLocks noGrp="1"/>
          </p:cNvSpPr>
          <p:nvPr>
            <p:ph type="dt" sz="half" idx="10"/>
          </p:nvPr>
        </p:nvSpPr>
        <p:spPr>
          <a:xfrm>
            <a:off x="609600" y="6278563"/>
            <a:ext cx="2844800" cy="457200"/>
          </a:xfrm>
        </p:spPr>
        <p:txBody>
          <a:bodyPr/>
          <a:lstStyle>
            <a:lvl1pPr>
              <a:defRPr/>
            </a:lvl1pPr>
          </a:lstStyle>
          <a:p>
            <a:pPr>
              <a:defRPr/>
            </a:pPr>
            <a:endParaRPr lang="cs-CZ"/>
          </a:p>
        </p:txBody>
      </p:sp>
      <p:sp>
        <p:nvSpPr>
          <p:cNvPr id="5" name="Zástupný symbol pro zápatí 4"/>
          <p:cNvSpPr>
            <a:spLocks noGrp="1"/>
          </p:cNvSpPr>
          <p:nvPr>
            <p:ph type="ftr" sz="quarter" idx="11"/>
          </p:nvPr>
        </p:nvSpPr>
        <p:spPr>
          <a:xfrm>
            <a:off x="4165600" y="6278563"/>
            <a:ext cx="3860800" cy="457200"/>
          </a:xfrm>
        </p:spPr>
        <p:txBody>
          <a:bodyPr/>
          <a:lstStyle>
            <a:lvl1pPr>
              <a:defRPr/>
            </a:lvl1pPr>
          </a:lstStyle>
          <a:p>
            <a:pPr>
              <a:defRPr/>
            </a:pPr>
            <a:endParaRPr lang="cs-CZ"/>
          </a:p>
        </p:txBody>
      </p:sp>
      <p:sp>
        <p:nvSpPr>
          <p:cNvPr id="6" name="Zástupný symbol pro číslo snímku 5"/>
          <p:cNvSpPr>
            <a:spLocks noGrp="1"/>
          </p:cNvSpPr>
          <p:nvPr>
            <p:ph type="sldNum" sz="quarter" idx="12"/>
          </p:nvPr>
        </p:nvSpPr>
        <p:spPr>
          <a:xfrm>
            <a:off x="8737600" y="6278563"/>
            <a:ext cx="2844800" cy="457200"/>
          </a:xfrm>
        </p:spPr>
        <p:txBody>
          <a:bodyPr/>
          <a:lstStyle>
            <a:lvl1pPr>
              <a:defRPr/>
            </a:lvl1pPr>
          </a:lstStyle>
          <a:p>
            <a:pPr>
              <a:defRPr/>
            </a:pPr>
            <a:fld id="{3C0AAF84-FEAD-4A0E-8939-2E06B69D955B}" type="slidenum">
              <a:rPr lang="cs-CZ"/>
              <a:pPr>
                <a:defRPr/>
              </a:pPr>
              <a:t>‹#›</a:t>
            </a:fld>
            <a:endParaRPr lang="cs-CZ"/>
          </a:p>
        </p:txBody>
      </p:sp>
    </p:spTree>
    <p:extLst>
      <p:ext uri="{BB962C8B-B14F-4D97-AF65-F5344CB8AC3E}">
        <p14:creationId xmlns:p14="http://schemas.microsoft.com/office/powerpoint/2010/main" val="16030562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8B37048-6432-9568-4D55-D307C6D3C04A}"/>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94D4292A-1ED9-322E-5059-9DABF8E3E95A}"/>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0C5B5B3-BCD6-500F-CD5E-6C7BC8BC6BB5}"/>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5" name="Zástupný symbol pro zápatí 4">
            <a:extLst>
              <a:ext uri="{FF2B5EF4-FFF2-40B4-BE49-F238E27FC236}">
                <a16:creationId xmlns:a16="http://schemas.microsoft.com/office/drawing/2014/main" id="{9DFA4708-D4BB-DEDA-A2B7-78A8094515B0}"/>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2E082EEE-43BB-443C-F19B-D504D293708E}"/>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9492457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19FBB62-43D7-EC5C-7D59-6A5823756769}"/>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p>
        </p:txBody>
      </p:sp>
      <p:sp>
        <p:nvSpPr>
          <p:cNvPr id="3" name="Zástupný text 2">
            <a:extLst>
              <a:ext uri="{FF2B5EF4-FFF2-40B4-BE49-F238E27FC236}">
                <a16:creationId xmlns:a16="http://schemas.microsoft.com/office/drawing/2014/main" id="{3BFF2589-A083-F547-10BD-BC4238E9C6F8}"/>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DDFD140E-242D-93D5-A836-3275A54CC4C8}"/>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5" name="Zástupný symbol pro zápatí 4">
            <a:extLst>
              <a:ext uri="{FF2B5EF4-FFF2-40B4-BE49-F238E27FC236}">
                <a16:creationId xmlns:a16="http://schemas.microsoft.com/office/drawing/2014/main" id="{146AE785-E6E1-540F-9E20-B374A24B5520}"/>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8A31FEAF-DE1B-CB3E-3437-8F394F1E8FBD}"/>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10320681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D675C67-521E-06BA-6A19-0266EB30C1B4}"/>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D8ABB8FF-050E-3615-8BDF-87012714F1FF}"/>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E8B5A138-C439-0688-A327-BE71B0127549}"/>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52420A4A-2041-33BC-7A08-F11322AB2914}"/>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6" name="Zástupný symbol pro zápatí 5">
            <a:extLst>
              <a:ext uri="{FF2B5EF4-FFF2-40B4-BE49-F238E27FC236}">
                <a16:creationId xmlns:a16="http://schemas.microsoft.com/office/drawing/2014/main" id="{B51CC0E2-92F6-0B8A-7059-A478EF50269F}"/>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3CDC5BC4-C654-97B2-96F1-78CF9901F753}"/>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23512493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072BA39-68D3-5118-9FBB-525BA136E05A}"/>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3BEBF944-FCB1-8F16-998D-6D954BB9802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FBFE5619-B437-0993-A820-731C6E75632D}"/>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A2666DDA-9518-20EC-98B0-74776A74569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EAAAD071-A3A5-6973-8C44-D5DEAC8833E9}"/>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592C11F3-EF56-C613-C0EB-CFFEC064B5BD}"/>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8" name="Zástupný symbol pro zápatí 7">
            <a:extLst>
              <a:ext uri="{FF2B5EF4-FFF2-40B4-BE49-F238E27FC236}">
                <a16:creationId xmlns:a16="http://schemas.microsoft.com/office/drawing/2014/main" id="{36CA8995-37E0-68EA-F874-2225D119FA4C}"/>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D928AE24-43EC-F346-C703-1BA226584819}"/>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16515493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8BCB5FE-AF2B-3B32-AC90-3A3FBD5B251C}"/>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7197E212-5D0A-1EF5-245E-E618CB856289}"/>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4" name="Zástupný symbol pro zápatí 3">
            <a:extLst>
              <a:ext uri="{FF2B5EF4-FFF2-40B4-BE49-F238E27FC236}">
                <a16:creationId xmlns:a16="http://schemas.microsoft.com/office/drawing/2014/main" id="{4E6369B9-B951-69DC-E84A-D612D944DA67}"/>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8F9732A8-D471-AD9F-6568-AB576835CA82}"/>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403990518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41E4013E-81A4-EF3F-31EB-5AD42306CD40}"/>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3" name="Zástupný symbol pro zápatí 2">
            <a:extLst>
              <a:ext uri="{FF2B5EF4-FFF2-40B4-BE49-F238E27FC236}">
                <a16:creationId xmlns:a16="http://schemas.microsoft.com/office/drawing/2014/main" id="{D3D407EC-E59D-9977-C0C9-4F9230C89430}"/>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13C64C1E-092C-B9CE-41F2-748123CC4869}"/>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78683102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109BF4F-FC04-0B79-73EF-F2E4CE04B60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5C211009-A34C-C647-3C12-A7DB7888632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EDAAA834-DB11-CDCD-B5B7-082864BCF5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463EAB88-397C-1D67-DB9C-23DD9A8A974F}"/>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6" name="Zástupný symbol pro zápatí 5">
            <a:extLst>
              <a:ext uri="{FF2B5EF4-FFF2-40B4-BE49-F238E27FC236}">
                <a16:creationId xmlns:a16="http://schemas.microsoft.com/office/drawing/2014/main" id="{8B6A399A-C640-B3CB-EB99-94B53227DCDB}"/>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CC0EBD20-D43A-E15D-6FB2-5E188D8FFFE9}"/>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423788669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F47CE7F4-B05D-5933-05D9-C17FC90181F7}"/>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A324B968-0084-77BB-AE20-3C8CABC0B21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E27969D6-B4F6-0D72-5122-2B5CA1C7B69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3804CFE5-3283-34BE-65A0-F50893F5C5EE}"/>
              </a:ext>
            </a:extLst>
          </p:cNvPr>
          <p:cNvSpPr>
            <a:spLocks noGrp="1"/>
          </p:cNvSpPr>
          <p:nvPr>
            <p:ph type="dt" sz="half" idx="10"/>
          </p:nvPr>
        </p:nvSpPr>
        <p:spPr/>
        <p:txBody>
          <a:bodyPr/>
          <a:lstStyle/>
          <a:p>
            <a:fld id="{30778FDB-E34E-42BF-AE97-2C7E51626B70}" type="datetimeFigureOut">
              <a:rPr lang="cs-CZ" smtClean="0"/>
              <a:t>27.10.2025</a:t>
            </a:fld>
            <a:endParaRPr lang="cs-CZ"/>
          </a:p>
        </p:txBody>
      </p:sp>
      <p:sp>
        <p:nvSpPr>
          <p:cNvPr id="6" name="Zástupný symbol pro zápatí 5">
            <a:extLst>
              <a:ext uri="{FF2B5EF4-FFF2-40B4-BE49-F238E27FC236}">
                <a16:creationId xmlns:a16="http://schemas.microsoft.com/office/drawing/2014/main" id="{8DD6982C-504B-F3A9-6690-E39BF5695D7B}"/>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17469038-238F-CF26-EC4F-4498A8902BE4}"/>
              </a:ext>
            </a:extLst>
          </p:cNvPr>
          <p:cNvSpPr>
            <a:spLocks noGrp="1"/>
          </p:cNvSpPr>
          <p:nvPr>
            <p:ph type="sldNum" sz="quarter" idx="12"/>
          </p:nvPr>
        </p:nvSpPr>
        <p:spPr/>
        <p:txBody>
          <a:bodyPr/>
          <a:lstStyle/>
          <a:p>
            <a:fld id="{B83ACCBF-CF25-49DD-926B-AF72FA15040A}" type="slidenum">
              <a:rPr lang="cs-CZ" smtClean="0"/>
              <a:t>‹#›</a:t>
            </a:fld>
            <a:endParaRPr lang="cs-CZ"/>
          </a:p>
        </p:txBody>
      </p:sp>
    </p:spTree>
    <p:extLst>
      <p:ext uri="{BB962C8B-B14F-4D97-AF65-F5344CB8AC3E}">
        <p14:creationId xmlns:p14="http://schemas.microsoft.com/office/powerpoint/2010/main" val="35695651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54F86C3A-AEE5-A7FF-A88E-22FA7CE8873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BAF02CBD-2676-FFB4-2940-6E33AA3CE23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EE6AED50-55F0-54FF-2D7D-C438231CB7C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0778FDB-E34E-42BF-AE97-2C7E51626B70}" type="datetimeFigureOut">
              <a:rPr lang="cs-CZ" smtClean="0"/>
              <a:t>27.10.2025</a:t>
            </a:fld>
            <a:endParaRPr lang="cs-CZ"/>
          </a:p>
        </p:txBody>
      </p:sp>
      <p:sp>
        <p:nvSpPr>
          <p:cNvPr id="5" name="Zástupný symbol pro zápatí 4">
            <a:extLst>
              <a:ext uri="{FF2B5EF4-FFF2-40B4-BE49-F238E27FC236}">
                <a16:creationId xmlns:a16="http://schemas.microsoft.com/office/drawing/2014/main" id="{218E7F20-BDE2-3528-D134-47ED3F157DD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72DAC351-31B8-79E3-9554-3166A4C9DC1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3ACCBF-CF25-49DD-926B-AF72FA15040A}" type="slidenum">
              <a:rPr lang="cs-CZ" smtClean="0"/>
              <a:t>‹#›</a:t>
            </a:fld>
            <a:endParaRPr lang="cs-CZ"/>
          </a:p>
        </p:txBody>
      </p:sp>
    </p:spTree>
    <p:extLst>
      <p:ext uri="{BB962C8B-B14F-4D97-AF65-F5344CB8AC3E}">
        <p14:creationId xmlns:p14="http://schemas.microsoft.com/office/powerpoint/2010/main" val="68619272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tags" Target="../tags/tag1.xml"/><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xml"/><Relationship Id="rId1" Type="http://schemas.openxmlformats.org/officeDocument/2006/relationships/tags" Target="../tags/tag10.xml"/><Relationship Id="rId4" Type="http://schemas.openxmlformats.org/officeDocument/2006/relationships/image" Target="../media/image4.jpe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7.xml"/><Relationship Id="rId1" Type="http://schemas.openxmlformats.org/officeDocument/2006/relationships/tags" Target="../tags/tag11.xml"/><Relationship Id="rId5" Type="http://schemas.openxmlformats.org/officeDocument/2006/relationships/image" Target="../media/image8.png"/><Relationship Id="rId4" Type="http://schemas.openxmlformats.org/officeDocument/2006/relationships/image" Target="../media/image4.jpeg"/></Relationships>
</file>

<file path=ppt/slides/_rels/slide1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audio" Target="../media/media2.wav"/><Relationship Id="rId7" Type="http://schemas.openxmlformats.org/officeDocument/2006/relationships/image" Target="../media/image8.png"/><Relationship Id="rId2" Type="http://schemas.microsoft.com/office/2007/relationships/media" Target="../media/media2.wav"/><Relationship Id="rId1" Type="http://schemas.openxmlformats.org/officeDocument/2006/relationships/tags" Target="../tags/tag12.xml"/><Relationship Id="rId6" Type="http://schemas.openxmlformats.org/officeDocument/2006/relationships/image" Target="../media/image4.jpeg"/><Relationship Id="rId5" Type="http://schemas.openxmlformats.org/officeDocument/2006/relationships/notesSlide" Target="../notesSlides/notesSlide12.xml"/><Relationship Id="rId4"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tags" Target="../tags/tag13.xml"/></Relationships>
</file>

<file path=ppt/slides/_rels/slide14.xml.rels><?xml version="1.0" encoding="UTF-8" standalone="yes"?>
<Relationships xmlns="http://schemas.openxmlformats.org/package/2006/relationships"><Relationship Id="rId8" Type="http://schemas.openxmlformats.org/officeDocument/2006/relationships/image" Target="../media/image11.wmf"/><Relationship Id="rId3" Type="http://schemas.openxmlformats.org/officeDocument/2006/relationships/notesSlide" Target="../notesSlides/notesSlide14.xml"/><Relationship Id="rId7" Type="http://schemas.openxmlformats.org/officeDocument/2006/relationships/oleObject" Target="../embeddings/oleObject2.bin"/><Relationship Id="rId2" Type="http://schemas.openxmlformats.org/officeDocument/2006/relationships/slideLayout" Target="../slideLayouts/slideLayout7.xml"/><Relationship Id="rId1" Type="http://schemas.openxmlformats.org/officeDocument/2006/relationships/tags" Target="../tags/tag14.xml"/><Relationship Id="rId6" Type="http://schemas.openxmlformats.org/officeDocument/2006/relationships/image" Target="../media/image10.jpeg"/><Relationship Id="rId5" Type="http://schemas.openxmlformats.org/officeDocument/2006/relationships/image" Target="../media/image9.wmf"/><Relationship Id="rId4" Type="http://schemas.openxmlformats.org/officeDocument/2006/relationships/oleObject" Target="../embeddings/oleObject1.bin"/><Relationship Id="rId9" Type="http://schemas.openxmlformats.org/officeDocument/2006/relationships/oleObject" Target="../embeddings/oleObject3.bin"/></Relationships>
</file>

<file path=ppt/slides/_rels/slide15.xml.rels><?xml version="1.0" encoding="UTF-8" standalone="yes"?>
<Relationships xmlns="http://schemas.openxmlformats.org/package/2006/relationships"><Relationship Id="rId3" Type="http://schemas.openxmlformats.org/officeDocument/2006/relationships/tags" Target="../tags/tag16.xml"/><Relationship Id="rId2" Type="http://schemas.openxmlformats.org/officeDocument/2006/relationships/control" Target="../activeX/activeX1.xml"/><Relationship Id="rId1" Type="http://schemas.openxmlformats.org/officeDocument/2006/relationships/tags" Target="../tags/tag15.xml"/><Relationship Id="rId6" Type="http://schemas.openxmlformats.org/officeDocument/2006/relationships/image" Target="../media/image12.wmf"/><Relationship Id="rId5" Type="http://schemas.openxmlformats.org/officeDocument/2006/relationships/notesSlide" Target="../notesSlides/notesSlide15.xml"/><Relationship Id="rId4"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tags" Target="../tags/tag18.xml"/><Relationship Id="rId7" Type="http://schemas.openxmlformats.org/officeDocument/2006/relationships/image" Target="../media/image12.wmf"/><Relationship Id="rId2" Type="http://schemas.openxmlformats.org/officeDocument/2006/relationships/control" Target="../activeX/activeX2.xml"/><Relationship Id="rId1" Type="http://schemas.openxmlformats.org/officeDocument/2006/relationships/tags" Target="../tags/tag17.xml"/><Relationship Id="rId6" Type="http://schemas.openxmlformats.org/officeDocument/2006/relationships/image" Target="../media/image13.png"/><Relationship Id="rId5" Type="http://schemas.openxmlformats.org/officeDocument/2006/relationships/notesSlide" Target="../notesSlides/notesSlide16.xml"/><Relationship Id="rId4"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7.xml"/><Relationship Id="rId1" Type="http://schemas.openxmlformats.org/officeDocument/2006/relationships/tags" Target="../tags/tag19.xml"/><Relationship Id="rId5" Type="http://schemas.openxmlformats.org/officeDocument/2006/relationships/image" Target="../media/image2.png"/><Relationship Id="rId4" Type="http://schemas.openxmlformats.org/officeDocument/2006/relationships/image" Target="../media/image3.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2.xml"/><Relationship Id="rId1" Type="http://schemas.openxmlformats.org/officeDocument/2006/relationships/tags" Target="../tags/tag20.xml"/><Relationship Id="rId5" Type="http://schemas.openxmlformats.org/officeDocument/2006/relationships/image" Target="../media/image14.png"/><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21.xml"/><Relationship Id="rId4" Type="http://schemas.openxmlformats.org/officeDocument/2006/relationships/image" Target="../media/image15.jpe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7" Type="http://schemas.openxmlformats.org/officeDocument/2006/relationships/image" Target="../media/image18.png"/><Relationship Id="rId2" Type="http://schemas.openxmlformats.org/officeDocument/2006/relationships/slideLayout" Target="../slideLayouts/slideLayout7.xml"/><Relationship Id="rId1" Type="http://schemas.openxmlformats.org/officeDocument/2006/relationships/tags" Target="../tags/tag22.xml"/><Relationship Id="rId6" Type="http://schemas.openxmlformats.org/officeDocument/2006/relationships/image" Target="../media/image17.png"/><Relationship Id="rId5" Type="http://schemas.openxmlformats.org/officeDocument/2006/relationships/hyperlink" Target="https://fr.wikipedia.org/wiki/Prophase" TargetMode="External"/><Relationship Id="rId4" Type="http://schemas.openxmlformats.org/officeDocument/2006/relationships/image" Target="../media/image16.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7.xml"/><Relationship Id="rId1" Type="http://schemas.openxmlformats.org/officeDocument/2006/relationships/tags" Target="../tags/tag23.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7" Type="http://schemas.openxmlformats.org/officeDocument/2006/relationships/image" Target="../media/image21.png"/><Relationship Id="rId2" Type="http://schemas.openxmlformats.org/officeDocument/2006/relationships/slideLayout" Target="../slideLayouts/slideLayout7.xml"/><Relationship Id="rId1" Type="http://schemas.openxmlformats.org/officeDocument/2006/relationships/tags" Target="../tags/tag24.xml"/><Relationship Id="rId6" Type="http://schemas.openxmlformats.org/officeDocument/2006/relationships/image" Target="../media/image20.png"/><Relationship Id="rId5" Type="http://schemas.openxmlformats.org/officeDocument/2006/relationships/hyperlink" Target="https://fr.wikipedia.org/wiki/Prophase" TargetMode="External"/><Relationship Id="rId4" Type="http://schemas.openxmlformats.org/officeDocument/2006/relationships/image" Target="../media/image19.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7.xml"/><Relationship Id="rId1" Type="http://schemas.openxmlformats.org/officeDocument/2006/relationships/tags" Target="../tags/tag25.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7" Type="http://schemas.openxmlformats.org/officeDocument/2006/relationships/image" Target="../media/image23.png"/><Relationship Id="rId2" Type="http://schemas.openxmlformats.org/officeDocument/2006/relationships/slideLayout" Target="../slideLayouts/slideLayout7.xml"/><Relationship Id="rId1" Type="http://schemas.openxmlformats.org/officeDocument/2006/relationships/tags" Target="../tags/tag26.xml"/><Relationship Id="rId6" Type="http://schemas.openxmlformats.org/officeDocument/2006/relationships/oleObject" Target="../embeddings/oleObject5.bin"/><Relationship Id="rId5" Type="http://schemas.openxmlformats.org/officeDocument/2006/relationships/image" Target="../media/image22.wmf"/><Relationship Id="rId4" Type="http://schemas.openxmlformats.org/officeDocument/2006/relationships/oleObject" Target="../embeddings/oleObject4.bin"/></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7" Type="http://schemas.openxmlformats.org/officeDocument/2006/relationships/image" Target="../media/image20.png"/><Relationship Id="rId2" Type="http://schemas.openxmlformats.org/officeDocument/2006/relationships/slideLayout" Target="../slideLayouts/slideLayout7.xml"/><Relationship Id="rId1" Type="http://schemas.openxmlformats.org/officeDocument/2006/relationships/tags" Target="../tags/tag27.xml"/><Relationship Id="rId6" Type="http://schemas.openxmlformats.org/officeDocument/2006/relationships/image" Target="../media/image19.png"/><Relationship Id="rId5" Type="http://schemas.openxmlformats.org/officeDocument/2006/relationships/hyperlink" Target="https://fr.wikipedia.org/wiki/Prophase" TargetMode="External"/><Relationship Id="rId4" Type="http://schemas.openxmlformats.org/officeDocument/2006/relationships/image" Target="../media/image21.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7" Type="http://schemas.openxmlformats.org/officeDocument/2006/relationships/image" Target="../media/image24.wmf"/><Relationship Id="rId2" Type="http://schemas.openxmlformats.org/officeDocument/2006/relationships/slideLayout" Target="../slideLayouts/slideLayout7.xml"/><Relationship Id="rId1" Type="http://schemas.openxmlformats.org/officeDocument/2006/relationships/tags" Target="../tags/tag28.xml"/><Relationship Id="rId6" Type="http://schemas.openxmlformats.org/officeDocument/2006/relationships/oleObject" Target="../embeddings/oleObject7.bin"/><Relationship Id="rId5" Type="http://schemas.openxmlformats.org/officeDocument/2006/relationships/image" Target="../media/image23.png"/><Relationship Id="rId4" Type="http://schemas.openxmlformats.org/officeDocument/2006/relationships/oleObject" Target="../embeddings/oleObject6.bin"/></Relationships>
</file>

<file path=ppt/slides/_rels/slide27.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notesSlide" Target="../notesSlides/notesSlide27.xml"/><Relationship Id="rId7" Type="http://schemas.openxmlformats.org/officeDocument/2006/relationships/image" Target="../media/image16.png"/><Relationship Id="rId2" Type="http://schemas.openxmlformats.org/officeDocument/2006/relationships/slideLayout" Target="../slideLayouts/slideLayout7.xml"/><Relationship Id="rId1" Type="http://schemas.openxmlformats.org/officeDocument/2006/relationships/tags" Target="../tags/tag29.xml"/><Relationship Id="rId6" Type="http://schemas.openxmlformats.org/officeDocument/2006/relationships/image" Target="../media/image18.png"/><Relationship Id="rId5" Type="http://schemas.openxmlformats.org/officeDocument/2006/relationships/hyperlink" Target="https://fr.wikipedia.org/wiki/Prophase" TargetMode="External"/><Relationship Id="rId4" Type="http://schemas.openxmlformats.org/officeDocument/2006/relationships/image" Target="../media/image17.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7.xml"/><Relationship Id="rId1" Type="http://schemas.openxmlformats.org/officeDocument/2006/relationships/tags" Target="../tags/tag3.xml"/><Relationship Id="rId5" Type="http://schemas.openxmlformats.org/officeDocument/2006/relationships/image" Target="../media/image3.png"/><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7.xml"/><Relationship Id="rId1" Type="http://schemas.openxmlformats.org/officeDocument/2006/relationships/tags" Target="../tags/tag4.xml"/><Relationship Id="rId4" Type="http://schemas.openxmlformats.org/officeDocument/2006/relationships/image" Target="../media/image4.jpe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xml"/><Relationship Id="rId1" Type="http://schemas.openxmlformats.org/officeDocument/2006/relationships/tags" Target="../tags/tag5.xml"/><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7.xml"/><Relationship Id="rId1" Type="http://schemas.openxmlformats.org/officeDocument/2006/relationships/tags" Target="../tags/tag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jpe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tags" Target="../tags/tag7.xml"/><Relationship Id="rId6" Type="http://schemas.openxmlformats.org/officeDocument/2006/relationships/image" Target="../media/image4.jpeg"/><Relationship Id="rId5" Type="http://schemas.openxmlformats.org/officeDocument/2006/relationships/image" Target="../media/image6.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audio" Target="../media/media1.wav"/><Relationship Id="rId7" Type="http://schemas.openxmlformats.org/officeDocument/2006/relationships/image" Target="../media/image3.png"/><Relationship Id="rId2" Type="http://schemas.microsoft.com/office/2007/relationships/media" Target="../media/media1.wav"/><Relationship Id="rId1" Type="http://schemas.openxmlformats.org/officeDocument/2006/relationships/tags" Target="../tags/tag8.xml"/><Relationship Id="rId6" Type="http://schemas.openxmlformats.org/officeDocument/2006/relationships/image" Target="../media/image7.png"/><Relationship Id="rId5" Type="http://schemas.openxmlformats.org/officeDocument/2006/relationships/notesSlide" Target="../notesSlides/notesSlide8.xml"/><Relationship Id="rId4"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tags" Target="../tags/tag9.xml"/><Relationship Id="rId4" Type="http://schemas.openxmlformats.org/officeDocument/2006/relationships/image" Target="../media/image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AD0BCCB9-35C4-4005-870D-52AFFB5A3C42}"/>
              </a:ext>
            </a:extLst>
          </p:cNvPr>
          <p:cNvPicPr>
            <a:picLocks noChangeAspect="1"/>
          </p:cNvPicPr>
          <p:nvPr/>
        </p:nvPicPr>
        <p:blipFill>
          <a:blip r:embed="rId4"/>
          <a:stretch>
            <a:fillRect/>
          </a:stretch>
        </p:blipFill>
        <p:spPr>
          <a:xfrm>
            <a:off x="2495600" y="-27384"/>
            <a:ext cx="7401990" cy="6858000"/>
          </a:xfrm>
          <a:prstGeom prst="rect">
            <a:avLst/>
          </a:prstGeom>
        </p:spPr>
      </p:pic>
      <p:sp>
        <p:nvSpPr>
          <p:cNvPr id="3" name="Vývojový diagram: postup 2">
            <a:extLst>
              <a:ext uri="{FF2B5EF4-FFF2-40B4-BE49-F238E27FC236}">
                <a16:creationId xmlns:a16="http://schemas.microsoft.com/office/drawing/2014/main" id="{C30BB721-B6D9-4025-8BF8-F05E123DE7A2}"/>
              </a:ext>
            </a:extLst>
          </p:cNvPr>
          <p:cNvSpPr/>
          <p:nvPr/>
        </p:nvSpPr>
        <p:spPr>
          <a:xfrm>
            <a:off x="4439816" y="1515342"/>
            <a:ext cx="1584176" cy="1440160"/>
          </a:xfrm>
          <a:prstGeom prst="flowChartProcess">
            <a:avLst/>
          </a:prstGeom>
          <a:solidFill>
            <a:srgbClr val="F9EE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Vývojový diagram: postup 3">
            <a:extLst>
              <a:ext uri="{FF2B5EF4-FFF2-40B4-BE49-F238E27FC236}">
                <a16:creationId xmlns:a16="http://schemas.microsoft.com/office/drawing/2014/main" id="{CB29F5B1-88C6-472C-AEAA-2028E809AD86}"/>
              </a:ext>
            </a:extLst>
          </p:cNvPr>
          <p:cNvSpPr/>
          <p:nvPr/>
        </p:nvSpPr>
        <p:spPr>
          <a:xfrm>
            <a:off x="6168010" y="1515342"/>
            <a:ext cx="1584176" cy="1440160"/>
          </a:xfrm>
          <a:prstGeom prst="flowChartProcess">
            <a:avLst/>
          </a:prstGeom>
          <a:solidFill>
            <a:srgbClr val="F8EB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Vývojový diagram: postup 4">
            <a:extLst>
              <a:ext uri="{FF2B5EF4-FFF2-40B4-BE49-F238E27FC236}">
                <a16:creationId xmlns:a16="http://schemas.microsoft.com/office/drawing/2014/main" id="{6687B786-ADEA-4F73-AC64-1B579EC68DB5}"/>
              </a:ext>
            </a:extLst>
          </p:cNvPr>
          <p:cNvSpPr/>
          <p:nvPr/>
        </p:nvSpPr>
        <p:spPr>
          <a:xfrm>
            <a:off x="7896204" y="1515342"/>
            <a:ext cx="1584176" cy="1440160"/>
          </a:xfrm>
          <a:prstGeom prst="flowChartProcess">
            <a:avLst/>
          </a:prstGeom>
          <a:solidFill>
            <a:srgbClr val="F8E8B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Vývojový diagram: postup 5">
            <a:extLst>
              <a:ext uri="{FF2B5EF4-FFF2-40B4-BE49-F238E27FC236}">
                <a16:creationId xmlns:a16="http://schemas.microsoft.com/office/drawing/2014/main" id="{90009F16-4D5B-4E9A-86DB-479E481FE4AE}"/>
              </a:ext>
            </a:extLst>
          </p:cNvPr>
          <p:cNvSpPr/>
          <p:nvPr/>
        </p:nvSpPr>
        <p:spPr>
          <a:xfrm>
            <a:off x="4463815" y="3171526"/>
            <a:ext cx="1584176" cy="1440160"/>
          </a:xfrm>
          <a:prstGeom prst="flowChartProcess">
            <a:avLst/>
          </a:prstGeom>
          <a:solidFill>
            <a:srgbClr val="FCF9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Vývojový diagram: postup 6">
            <a:extLst>
              <a:ext uri="{FF2B5EF4-FFF2-40B4-BE49-F238E27FC236}">
                <a16:creationId xmlns:a16="http://schemas.microsoft.com/office/drawing/2014/main" id="{65811AAB-2079-4652-A800-B9E89995FF04}"/>
              </a:ext>
            </a:extLst>
          </p:cNvPr>
          <p:cNvSpPr/>
          <p:nvPr/>
        </p:nvSpPr>
        <p:spPr>
          <a:xfrm>
            <a:off x="4439815" y="5043734"/>
            <a:ext cx="1640653" cy="1584176"/>
          </a:xfrm>
          <a:prstGeom prst="flowChartProcess">
            <a:avLst/>
          </a:prstGeom>
          <a:solidFill>
            <a:srgbClr val="FDFC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Vývojový diagram: postup 7">
            <a:extLst>
              <a:ext uri="{FF2B5EF4-FFF2-40B4-BE49-F238E27FC236}">
                <a16:creationId xmlns:a16="http://schemas.microsoft.com/office/drawing/2014/main" id="{D704FDC6-9839-4026-9695-D84A4CC68EE1}"/>
              </a:ext>
            </a:extLst>
          </p:cNvPr>
          <p:cNvSpPr/>
          <p:nvPr/>
        </p:nvSpPr>
        <p:spPr>
          <a:xfrm>
            <a:off x="6135010" y="5043734"/>
            <a:ext cx="1640653" cy="1758750"/>
          </a:xfrm>
          <a:prstGeom prst="flowChartProcess">
            <a:avLst/>
          </a:prstGeom>
          <a:solidFill>
            <a:srgbClr val="FCF9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Vývojový diagram: postup 8">
            <a:extLst>
              <a:ext uri="{FF2B5EF4-FFF2-40B4-BE49-F238E27FC236}">
                <a16:creationId xmlns:a16="http://schemas.microsoft.com/office/drawing/2014/main" id="{74EFAC2B-25E3-46E2-B4C5-AE94F2EDC16E}"/>
              </a:ext>
            </a:extLst>
          </p:cNvPr>
          <p:cNvSpPr/>
          <p:nvPr/>
        </p:nvSpPr>
        <p:spPr>
          <a:xfrm>
            <a:off x="7830205" y="5043734"/>
            <a:ext cx="1640653" cy="1758750"/>
          </a:xfrm>
          <a:prstGeom prst="flowChartProcess">
            <a:avLst/>
          </a:prstGeom>
          <a:solidFill>
            <a:srgbClr val="F9EE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Vývojový diagram: postup 9">
            <a:extLst>
              <a:ext uri="{FF2B5EF4-FFF2-40B4-BE49-F238E27FC236}">
                <a16:creationId xmlns:a16="http://schemas.microsoft.com/office/drawing/2014/main" id="{0A60FE29-1AE6-4D04-9DD7-3EE20B85B1B6}"/>
              </a:ext>
            </a:extLst>
          </p:cNvPr>
          <p:cNvSpPr/>
          <p:nvPr/>
        </p:nvSpPr>
        <p:spPr>
          <a:xfrm>
            <a:off x="7821907" y="3171527"/>
            <a:ext cx="1648952" cy="1728192"/>
          </a:xfrm>
          <a:prstGeom prst="flowChartProcess">
            <a:avLst/>
          </a:prstGeom>
          <a:solidFill>
            <a:srgbClr val="F8E8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bdélník 10">
            <a:extLst>
              <a:ext uri="{FF2B5EF4-FFF2-40B4-BE49-F238E27FC236}">
                <a16:creationId xmlns:a16="http://schemas.microsoft.com/office/drawing/2014/main" id="{F20A95B0-F1EA-4DB0-95B6-DD6266E85544}"/>
              </a:ext>
            </a:extLst>
          </p:cNvPr>
          <p:cNvSpPr/>
          <p:nvPr/>
        </p:nvSpPr>
        <p:spPr>
          <a:xfrm>
            <a:off x="14670" y="6313765"/>
            <a:ext cx="4065105" cy="461665"/>
          </a:xfrm>
          <a:prstGeom prst="rect">
            <a:avLst/>
          </a:prstGeom>
        </p:spPr>
        <p:txBody>
          <a:bodyPr wrap="square">
            <a:spAutoFit/>
          </a:bodyPr>
          <a:lstStyle/>
          <a:p>
            <a:r>
              <a:rPr lang="cs-CZ" sz="1200" i="1" dirty="0"/>
              <a:t>podle: </a:t>
            </a:r>
            <a:r>
              <a:rPr lang="cs-CZ" sz="1200" i="1" dirty="0" err="1"/>
              <a:t>Dee</a:t>
            </a:r>
            <a:r>
              <a:rPr lang="cs-CZ" sz="1200" i="1" dirty="0"/>
              <a:t> </a:t>
            </a:r>
            <a:r>
              <a:rPr lang="cs-CZ" sz="1200" i="1" dirty="0" err="1"/>
              <a:t>Silverthorn</a:t>
            </a:r>
            <a:r>
              <a:rPr lang="cs-CZ" sz="1200" i="1" dirty="0"/>
              <a:t>, </a:t>
            </a:r>
            <a:r>
              <a:rPr lang="cs-CZ" sz="1200" i="1" dirty="0" err="1"/>
              <a:t>Human</a:t>
            </a:r>
            <a:r>
              <a:rPr lang="cs-CZ" sz="1200" i="1" dirty="0"/>
              <a:t> </a:t>
            </a:r>
            <a:r>
              <a:rPr lang="cs-CZ" sz="1200" i="1" dirty="0" err="1"/>
              <a:t>physiology</a:t>
            </a:r>
            <a:r>
              <a:rPr lang="cs-CZ" sz="1200" i="1" dirty="0"/>
              <a:t>: </a:t>
            </a:r>
            <a:r>
              <a:rPr lang="cs-CZ" sz="1200" i="1" dirty="0" err="1"/>
              <a:t>an</a:t>
            </a:r>
            <a:r>
              <a:rPr lang="cs-CZ" sz="1200" i="1" dirty="0"/>
              <a:t> </a:t>
            </a:r>
            <a:r>
              <a:rPr lang="cs-CZ" sz="1200" i="1" dirty="0" err="1"/>
              <a:t>integrated</a:t>
            </a:r>
            <a:r>
              <a:rPr lang="cs-CZ" sz="1200" i="1" dirty="0"/>
              <a:t> </a:t>
            </a:r>
            <a:r>
              <a:rPr lang="cs-CZ" sz="1200" i="1" dirty="0" err="1"/>
              <a:t>approach</a:t>
            </a:r>
            <a:r>
              <a:rPr lang="cs-CZ" sz="1200" i="1" dirty="0"/>
              <a:t>, 8th </a:t>
            </a:r>
            <a:r>
              <a:rPr lang="cs-CZ" sz="1200" i="1" dirty="0" err="1"/>
              <a:t>edition</a:t>
            </a:r>
            <a:r>
              <a:rPr lang="cs-CZ" sz="1200" i="1" dirty="0"/>
              <a:t>, </a:t>
            </a:r>
            <a:r>
              <a:rPr lang="cs-CZ" sz="1200" i="1" dirty="0" err="1"/>
              <a:t>Pearson</a:t>
            </a:r>
            <a:r>
              <a:rPr lang="cs-CZ" sz="1200" i="1" dirty="0"/>
              <a:t> 2017 </a:t>
            </a:r>
            <a:endParaRPr lang="en-US" sz="1200" i="1" dirty="0"/>
          </a:p>
        </p:txBody>
      </p:sp>
    </p:spTree>
    <p:custDataLst>
      <p:tags r:id="rId1"/>
    </p:custDataLst>
    <p:extLst>
      <p:ext uri="{BB962C8B-B14F-4D97-AF65-F5344CB8AC3E}">
        <p14:creationId xmlns:p14="http://schemas.microsoft.com/office/powerpoint/2010/main" val="1633603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0" nodeType="clickEffect">
                                  <p:stCondLst>
                                    <p:cond delay="0"/>
                                  </p:stCondLst>
                                  <p:childTnLst>
                                    <p:animEffect transition="out" filter="fad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0" nodeType="clickEffect">
                                  <p:stCondLst>
                                    <p:cond delay="0"/>
                                  </p:stCondLst>
                                  <p:childTnLst>
                                    <p:animEffect transition="out" filter="fade">
                                      <p:cBhvr>
                                        <p:cTn id="16" dur="500"/>
                                        <p:tgtEl>
                                          <p:spTgt spid="6"/>
                                        </p:tgtEl>
                                      </p:cBhvr>
                                    </p:animEffect>
                                    <p:set>
                                      <p:cBhvr>
                                        <p:cTn id="17" dur="1" fill="hold">
                                          <p:stCondLst>
                                            <p:cond delay="499"/>
                                          </p:stCondLst>
                                        </p:cTn>
                                        <p:tgtEl>
                                          <p:spTgt spid="6"/>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10"/>
                                        </p:tgtEl>
                                      </p:cBhvr>
                                    </p:animEffect>
                                    <p:set>
                                      <p:cBhvr>
                                        <p:cTn id="22" dur="1" fill="hold">
                                          <p:stCondLst>
                                            <p:cond delay="499"/>
                                          </p:stCondLst>
                                        </p:cTn>
                                        <p:tgtEl>
                                          <p:spTgt spid="1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0" nodeType="clickEffect">
                                  <p:stCondLst>
                                    <p:cond delay="0"/>
                                  </p:stCondLst>
                                  <p:childTnLst>
                                    <p:animEffect transition="out" filter="fade">
                                      <p:cBhvr>
                                        <p:cTn id="26" dur="500"/>
                                        <p:tgtEl>
                                          <p:spTgt spid="3"/>
                                        </p:tgtEl>
                                      </p:cBhvr>
                                    </p:animEffect>
                                    <p:set>
                                      <p:cBhvr>
                                        <p:cTn id="27" dur="1" fill="hold">
                                          <p:stCondLst>
                                            <p:cond delay="499"/>
                                          </p:stCondLst>
                                        </p:cTn>
                                        <p:tgtEl>
                                          <p:spTgt spid="3"/>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grpId="0" nodeType="clickEffect">
                                  <p:stCondLst>
                                    <p:cond delay="0"/>
                                  </p:stCondLst>
                                  <p:childTnLst>
                                    <p:animEffect transition="out" filter="fade">
                                      <p:cBhvr>
                                        <p:cTn id="31" dur="500"/>
                                        <p:tgtEl>
                                          <p:spTgt spid="5"/>
                                        </p:tgtEl>
                                      </p:cBhvr>
                                    </p:animEffect>
                                    <p:set>
                                      <p:cBhvr>
                                        <p:cTn id="32" dur="1" fill="hold">
                                          <p:stCondLst>
                                            <p:cond delay="499"/>
                                          </p:stCondLst>
                                        </p:cTn>
                                        <p:tgtEl>
                                          <p:spTgt spid="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grpId="0" nodeType="clickEffect">
                                  <p:stCondLst>
                                    <p:cond delay="0"/>
                                  </p:stCondLst>
                                  <p:childTnLst>
                                    <p:animEffect transition="out" filter="fade">
                                      <p:cBhvr>
                                        <p:cTn id="36" dur="500"/>
                                        <p:tgtEl>
                                          <p:spTgt spid="9"/>
                                        </p:tgtEl>
                                      </p:cBhvr>
                                    </p:animEffect>
                                    <p:set>
                                      <p:cBhvr>
                                        <p:cTn id="37" dur="1" fill="hold">
                                          <p:stCondLst>
                                            <p:cond delay="499"/>
                                          </p:stCondLst>
                                        </p:cTn>
                                        <p:tgtEl>
                                          <p:spTgt spid="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grpId="0" nodeType="clickEffect">
                                  <p:stCondLst>
                                    <p:cond delay="0"/>
                                  </p:stCondLst>
                                  <p:childTnLst>
                                    <p:animEffect transition="out" filter="fade">
                                      <p:cBhvr>
                                        <p:cTn id="41" dur="500"/>
                                        <p:tgtEl>
                                          <p:spTgt spid="7"/>
                                        </p:tgtEl>
                                      </p:cBhvr>
                                    </p:animEffect>
                                    <p:set>
                                      <p:cBhvr>
                                        <p:cTn id="42"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Freeform 2">
            <a:extLst>
              <a:ext uri="{FF2B5EF4-FFF2-40B4-BE49-F238E27FC236}">
                <a16:creationId xmlns:a16="http://schemas.microsoft.com/office/drawing/2014/main" id="{8CC390BC-391E-4C72-8484-9B290950B2B1}"/>
              </a:ext>
            </a:extLst>
          </p:cNvPr>
          <p:cNvSpPr>
            <a:spLocks/>
          </p:cNvSpPr>
          <p:nvPr/>
        </p:nvSpPr>
        <p:spPr bwMode="auto">
          <a:xfrm>
            <a:off x="4151313" y="3860801"/>
            <a:ext cx="3816350" cy="2879725"/>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3" name="Freeform 3">
            <a:extLst>
              <a:ext uri="{FF2B5EF4-FFF2-40B4-BE49-F238E27FC236}">
                <a16:creationId xmlns:a16="http://schemas.microsoft.com/office/drawing/2014/main" id="{08856DA2-F29C-494E-A810-85116AD8951A}"/>
              </a:ext>
            </a:extLst>
          </p:cNvPr>
          <p:cNvSpPr>
            <a:spLocks/>
          </p:cNvSpPr>
          <p:nvPr/>
        </p:nvSpPr>
        <p:spPr bwMode="auto">
          <a:xfrm>
            <a:off x="3216276" y="792164"/>
            <a:ext cx="5616575" cy="2852737"/>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4" name="Line 4">
            <a:extLst>
              <a:ext uri="{FF2B5EF4-FFF2-40B4-BE49-F238E27FC236}">
                <a16:creationId xmlns:a16="http://schemas.microsoft.com/office/drawing/2014/main" id="{BA80A25F-07C2-4ECB-A3CB-AEBCDE835397}"/>
              </a:ext>
            </a:extLst>
          </p:cNvPr>
          <p:cNvSpPr>
            <a:spLocks noChangeShapeType="1"/>
          </p:cNvSpPr>
          <p:nvPr/>
        </p:nvSpPr>
        <p:spPr bwMode="auto">
          <a:xfrm flipV="1">
            <a:off x="5808663" y="3644901"/>
            <a:ext cx="0" cy="358775"/>
          </a:xfrm>
          <a:prstGeom prst="line">
            <a:avLst/>
          </a:prstGeom>
          <a:noFill/>
          <a:ln w="76200" cmpd="tri">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81931" name="Text Box 11">
            <a:extLst>
              <a:ext uri="{FF2B5EF4-FFF2-40B4-BE49-F238E27FC236}">
                <a16:creationId xmlns:a16="http://schemas.microsoft.com/office/drawing/2014/main" id="{FFBBF57C-6754-4A0A-8DE2-D8C6C32952EC}"/>
              </a:ext>
            </a:extLst>
          </p:cNvPr>
          <p:cNvSpPr txBox="1">
            <a:spLocks noChangeArrowheads="1"/>
          </p:cNvSpPr>
          <p:nvPr/>
        </p:nvSpPr>
        <p:spPr bwMode="auto">
          <a:xfrm>
            <a:off x="6810375" y="503238"/>
            <a:ext cx="450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932" name="Freeform 12">
            <a:extLst>
              <a:ext uri="{FF2B5EF4-FFF2-40B4-BE49-F238E27FC236}">
                <a16:creationId xmlns:a16="http://schemas.microsoft.com/office/drawing/2014/main" id="{B13A6DEF-9679-45D9-B2F1-068CB75A2B77}"/>
              </a:ext>
            </a:extLst>
          </p:cNvPr>
          <p:cNvSpPr>
            <a:spLocks/>
          </p:cNvSpPr>
          <p:nvPr/>
        </p:nvSpPr>
        <p:spPr bwMode="auto">
          <a:xfrm>
            <a:off x="4367214" y="863600"/>
            <a:ext cx="288925" cy="731838"/>
          </a:xfrm>
          <a:custGeom>
            <a:avLst/>
            <a:gdLst>
              <a:gd name="T0" fmla="*/ 0 w 182"/>
              <a:gd name="T1" fmla="*/ 0 h 454"/>
              <a:gd name="T2" fmla="*/ 2147483646 w 182"/>
              <a:gd name="T3" fmla="*/ 2147483646 h 454"/>
              <a:gd name="T4" fmla="*/ 2147483646 w 182"/>
              <a:gd name="T5" fmla="*/ 2147483646 h 454"/>
              <a:gd name="T6" fmla="*/ 0 60000 65536"/>
              <a:gd name="T7" fmla="*/ 0 60000 65536"/>
              <a:gd name="T8" fmla="*/ 0 60000 65536"/>
              <a:gd name="T9" fmla="*/ 0 w 182"/>
              <a:gd name="T10" fmla="*/ 0 h 454"/>
              <a:gd name="T11" fmla="*/ 182 w 182"/>
              <a:gd name="T12" fmla="*/ 454 h 454"/>
            </a:gdLst>
            <a:ahLst/>
            <a:cxnLst>
              <a:cxn ang="T6">
                <a:pos x="T0" y="T1"/>
              </a:cxn>
              <a:cxn ang="T7">
                <a:pos x="T2" y="T3"/>
              </a:cxn>
              <a:cxn ang="T8">
                <a:pos x="T4" y="T5"/>
              </a:cxn>
            </a:cxnLst>
            <a:rect l="T9" t="T10" r="T11" b="T12"/>
            <a:pathLst>
              <a:path w="182" h="454">
                <a:moveTo>
                  <a:pt x="0" y="0"/>
                </a:moveTo>
                <a:cubicBezTo>
                  <a:pt x="21" y="29"/>
                  <a:pt x="95" y="100"/>
                  <a:pt x="125" y="176"/>
                </a:cubicBezTo>
                <a:cubicBezTo>
                  <a:pt x="155" y="252"/>
                  <a:pt x="170" y="396"/>
                  <a:pt x="182" y="454"/>
                </a:cubicBezTo>
              </a:path>
            </a:pathLst>
          </a:custGeom>
          <a:noFill/>
          <a:ln w="28575">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33" name="Freeform 13">
            <a:extLst>
              <a:ext uri="{FF2B5EF4-FFF2-40B4-BE49-F238E27FC236}">
                <a16:creationId xmlns:a16="http://schemas.microsoft.com/office/drawing/2014/main" id="{45A6766B-6BD9-4DC3-81BA-AE21056D6B54}"/>
              </a:ext>
            </a:extLst>
          </p:cNvPr>
          <p:cNvSpPr>
            <a:spLocks/>
          </p:cNvSpPr>
          <p:nvPr/>
        </p:nvSpPr>
        <p:spPr bwMode="auto">
          <a:xfrm>
            <a:off x="4584701" y="793750"/>
            <a:ext cx="327025" cy="585788"/>
          </a:xfrm>
          <a:custGeom>
            <a:avLst/>
            <a:gdLst>
              <a:gd name="T0" fmla="*/ 2147483646 w 206"/>
              <a:gd name="T1" fmla="*/ 2147483646 h 363"/>
              <a:gd name="T2" fmla="*/ 2147483646 w 206"/>
              <a:gd name="T3" fmla="*/ 2147483646 h 363"/>
              <a:gd name="T4" fmla="*/ 2147483646 w 206"/>
              <a:gd name="T5" fmla="*/ 0 h 363"/>
              <a:gd name="T6" fmla="*/ 0 60000 65536"/>
              <a:gd name="T7" fmla="*/ 0 60000 65536"/>
              <a:gd name="T8" fmla="*/ 0 60000 65536"/>
              <a:gd name="T9" fmla="*/ 0 w 206"/>
              <a:gd name="T10" fmla="*/ 0 h 363"/>
              <a:gd name="T11" fmla="*/ 206 w 206"/>
              <a:gd name="T12" fmla="*/ 363 h 363"/>
            </a:gdLst>
            <a:ahLst/>
            <a:cxnLst>
              <a:cxn ang="T6">
                <a:pos x="T0" y="T1"/>
              </a:cxn>
              <a:cxn ang="T7">
                <a:pos x="T2" y="T3"/>
              </a:cxn>
              <a:cxn ang="T8">
                <a:pos x="T4" y="T5"/>
              </a:cxn>
            </a:cxnLst>
            <a:rect l="T9" t="T10" r="T11" b="T12"/>
            <a:pathLst>
              <a:path w="206" h="363">
                <a:moveTo>
                  <a:pt x="206" y="363"/>
                </a:moveTo>
                <a:cubicBezTo>
                  <a:pt x="176" y="337"/>
                  <a:pt x="46" y="267"/>
                  <a:pt x="23" y="206"/>
                </a:cubicBezTo>
                <a:cubicBezTo>
                  <a:pt x="0" y="145"/>
                  <a:pt x="60" y="43"/>
                  <a:pt x="70" y="0"/>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35" name="Line 15">
            <a:extLst>
              <a:ext uri="{FF2B5EF4-FFF2-40B4-BE49-F238E27FC236}">
                <a16:creationId xmlns:a16="http://schemas.microsoft.com/office/drawing/2014/main" id="{56A2CE40-A45A-42E3-9EDD-BEDECED7B1D7}"/>
              </a:ext>
            </a:extLst>
          </p:cNvPr>
          <p:cNvSpPr>
            <a:spLocks noChangeShapeType="1"/>
          </p:cNvSpPr>
          <p:nvPr/>
        </p:nvSpPr>
        <p:spPr bwMode="auto">
          <a:xfrm flipV="1">
            <a:off x="6167439" y="360363"/>
            <a:ext cx="217487" cy="1096962"/>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936" name="Line 16">
            <a:extLst>
              <a:ext uri="{FF2B5EF4-FFF2-40B4-BE49-F238E27FC236}">
                <a16:creationId xmlns:a16="http://schemas.microsoft.com/office/drawing/2014/main" id="{AB813994-FBF7-42CD-B353-781DEF7E8ACF}"/>
              </a:ext>
            </a:extLst>
          </p:cNvPr>
          <p:cNvSpPr>
            <a:spLocks noChangeShapeType="1"/>
          </p:cNvSpPr>
          <p:nvPr/>
        </p:nvSpPr>
        <p:spPr bwMode="auto">
          <a:xfrm flipH="1">
            <a:off x="6672263" y="792164"/>
            <a:ext cx="215900" cy="1023937"/>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940" name="Text Box 20">
            <a:extLst>
              <a:ext uri="{FF2B5EF4-FFF2-40B4-BE49-F238E27FC236}">
                <a16:creationId xmlns:a16="http://schemas.microsoft.com/office/drawing/2014/main" id="{C980195E-CA40-446F-8C9B-6E4FE3E1BD1E}"/>
              </a:ext>
            </a:extLst>
          </p:cNvPr>
          <p:cNvSpPr txBox="1">
            <a:spLocks noChangeArrowheads="1"/>
          </p:cNvSpPr>
          <p:nvPr/>
        </p:nvSpPr>
        <p:spPr bwMode="auto">
          <a:xfrm>
            <a:off x="6456363" y="1720851"/>
            <a:ext cx="45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941" name="Text Box 21">
            <a:extLst>
              <a:ext uri="{FF2B5EF4-FFF2-40B4-BE49-F238E27FC236}">
                <a16:creationId xmlns:a16="http://schemas.microsoft.com/office/drawing/2014/main" id="{40F7CEDC-77DD-472C-B1BF-BC1AC0C79ABA}"/>
              </a:ext>
            </a:extLst>
          </p:cNvPr>
          <p:cNvSpPr txBox="1">
            <a:spLocks noChangeArrowheads="1"/>
          </p:cNvSpPr>
          <p:nvPr/>
        </p:nvSpPr>
        <p:spPr bwMode="auto">
          <a:xfrm>
            <a:off x="4800600" y="1295401"/>
            <a:ext cx="45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943" name="Text Box 23">
            <a:extLst>
              <a:ext uri="{FF2B5EF4-FFF2-40B4-BE49-F238E27FC236}">
                <a16:creationId xmlns:a16="http://schemas.microsoft.com/office/drawing/2014/main" id="{00EE6814-BF0C-486D-8D40-C9C4101785F6}"/>
              </a:ext>
            </a:extLst>
          </p:cNvPr>
          <p:cNvSpPr txBox="1">
            <a:spLocks noChangeArrowheads="1"/>
          </p:cNvSpPr>
          <p:nvPr/>
        </p:nvSpPr>
        <p:spPr bwMode="auto">
          <a:xfrm>
            <a:off x="6024563" y="1511301"/>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947" name="Text Box 27">
            <a:extLst>
              <a:ext uri="{FF2B5EF4-FFF2-40B4-BE49-F238E27FC236}">
                <a16:creationId xmlns:a16="http://schemas.microsoft.com/office/drawing/2014/main" id="{043F49A8-271D-49A6-81FF-A3A9E9D7EA27}"/>
              </a:ext>
            </a:extLst>
          </p:cNvPr>
          <p:cNvSpPr txBox="1">
            <a:spLocks noChangeArrowheads="1"/>
          </p:cNvSpPr>
          <p:nvPr/>
        </p:nvSpPr>
        <p:spPr bwMode="auto">
          <a:xfrm>
            <a:off x="6167438" y="1"/>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948" name="Text Box 28">
            <a:extLst>
              <a:ext uri="{FF2B5EF4-FFF2-40B4-BE49-F238E27FC236}">
                <a16:creationId xmlns:a16="http://schemas.microsoft.com/office/drawing/2014/main" id="{45990B49-A30B-4C32-BABC-3DC3B0F3DF04}"/>
              </a:ext>
            </a:extLst>
          </p:cNvPr>
          <p:cNvSpPr txBox="1">
            <a:spLocks noChangeArrowheads="1"/>
          </p:cNvSpPr>
          <p:nvPr/>
        </p:nvSpPr>
        <p:spPr bwMode="auto">
          <a:xfrm>
            <a:off x="4584700" y="360363"/>
            <a:ext cx="450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949" name="Text Box 29">
            <a:extLst>
              <a:ext uri="{FF2B5EF4-FFF2-40B4-BE49-F238E27FC236}">
                <a16:creationId xmlns:a16="http://schemas.microsoft.com/office/drawing/2014/main" id="{2046D962-39F5-44AE-AF1F-1CA144324F83}"/>
              </a:ext>
            </a:extLst>
          </p:cNvPr>
          <p:cNvSpPr txBox="1">
            <a:spLocks noChangeArrowheads="1"/>
          </p:cNvSpPr>
          <p:nvPr/>
        </p:nvSpPr>
        <p:spPr bwMode="auto">
          <a:xfrm>
            <a:off x="4079875" y="503238"/>
            <a:ext cx="425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950" name="Text Box 30">
            <a:extLst>
              <a:ext uri="{FF2B5EF4-FFF2-40B4-BE49-F238E27FC236}">
                <a16:creationId xmlns:a16="http://schemas.microsoft.com/office/drawing/2014/main" id="{0EEA9658-ADA4-46EB-B9FA-FB90B4290868}"/>
              </a:ext>
            </a:extLst>
          </p:cNvPr>
          <p:cNvSpPr txBox="1">
            <a:spLocks noChangeArrowheads="1"/>
          </p:cNvSpPr>
          <p:nvPr/>
        </p:nvSpPr>
        <p:spPr bwMode="auto">
          <a:xfrm>
            <a:off x="4446588" y="1584326"/>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951" name="Oval 31">
            <a:extLst>
              <a:ext uri="{FF2B5EF4-FFF2-40B4-BE49-F238E27FC236}">
                <a16:creationId xmlns:a16="http://schemas.microsoft.com/office/drawing/2014/main" id="{FE0A6B67-B810-4D8F-BEE3-ED8077E47F04}"/>
              </a:ext>
            </a:extLst>
          </p:cNvPr>
          <p:cNvSpPr>
            <a:spLocks noChangeArrowheads="1"/>
          </p:cNvSpPr>
          <p:nvPr/>
        </p:nvSpPr>
        <p:spPr bwMode="auto">
          <a:xfrm>
            <a:off x="4440239" y="1008063"/>
            <a:ext cx="287337" cy="146050"/>
          </a:xfrm>
          <a:prstGeom prst="ellipse">
            <a:avLst/>
          </a:prstGeom>
          <a:solidFill>
            <a:srgbClr val="FF0000"/>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952" name="Text Box 32">
            <a:extLst>
              <a:ext uri="{FF2B5EF4-FFF2-40B4-BE49-F238E27FC236}">
                <a16:creationId xmlns:a16="http://schemas.microsoft.com/office/drawing/2014/main" id="{8A6F46CE-0E78-4C7B-A2A6-2490632E5480}"/>
              </a:ext>
            </a:extLst>
          </p:cNvPr>
          <p:cNvSpPr txBox="1">
            <a:spLocks noChangeArrowheads="1"/>
          </p:cNvSpPr>
          <p:nvPr/>
        </p:nvSpPr>
        <p:spPr bwMode="auto">
          <a:xfrm>
            <a:off x="5232400" y="4365626"/>
            <a:ext cx="1390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výdej solutů</a:t>
            </a:r>
          </a:p>
        </p:txBody>
      </p:sp>
      <p:sp>
        <p:nvSpPr>
          <p:cNvPr id="81953" name="Text Box 33">
            <a:extLst>
              <a:ext uri="{FF2B5EF4-FFF2-40B4-BE49-F238E27FC236}">
                <a16:creationId xmlns:a16="http://schemas.microsoft.com/office/drawing/2014/main" id="{578774DA-0CDF-47D8-8E30-2F54E56834A7}"/>
              </a:ext>
            </a:extLst>
          </p:cNvPr>
          <p:cNvSpPr txBox="1">
            <a:spLocks noChangeArrowheads="1"/>
          </p:cNvSpPr>
          <p:nvPr/>
        </p:nvSpPr>
        <p:spPr bwMode="auto">
          <a:xfrm>
            <a:off x="5016500" y="4724401"/>
            <a:ext cx="197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Pokles osmolarity</a:t>
            </a:r>
          </a:p>
        </p:txBody>
      </p:sp>
      <p:sp>
        <p:nvSpPr>
          <p:cNvPr id="81954" name="Text Box 34">
            <a:extLst>
              <a:ext uri="{FF2B5EF4-FFF2-40B4-BE49-F238E27FC236}">
                <a16:creationId xmlns:a16="http://schemas.microsoft.com/office/drawing/2014/main" id="{AA78F3CC-0C0D-42CA-BCA5-B61A129DFBDD}"/>
              </a:ext>
            </a:extLst>
          </p:cNvPr>
          <p:cNvSpPr txBox="1">
            <a:spLocks noChangeArrowheads="1"/>
          </p:cNvSpPr>
          <p:nvPr/>
        </p:nvSpPr>
        <p:spPr bwMode="auto">
          <a:xfrm>
            <a:off x="4810125" y="5541613"/>
            <a:ext cx="27494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dirty="0"/>
              <a:t>Zabránění edému buňky </a:t>
            </a:r>
          </a:p>
        </p:txBody>
      </p:sp>
      <p:sp>
        <p:nvSpPr>
          <p:cNvPr id="81955" name="Line 35">
            <a:extLst>
              <a:ext uri="{FF2B5EF4-FFF2-40B4-BE49-F238E27FC236}">
                <a16:creationId xmlns:a16="http://schemas.microsoft.com/office/drawing/2014/main" id="{06C0122B-16EE-48C7-BE11-D8F50731AA31}"/>
              </a:ext>
            </a:extLst>
          </p:cNvPr>
          <p:cNvSpPr>
            <a:spLocks noChangeShapeType="1"/>
          </p:cNvSpPr>
          <p:nvPr/>
        </p:nvSpPr>
        <p:spPr bwMode="auto">
          <a:xfrm>
            <a:off x="5735638" y="5013326"/>
            <a:ext cx="215900" cy="5762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6694" name="AutoShape 37">
            <a:extLst>
              <a:ext uri="{FF2B5EF4-FFF2-40B4-BE49-F238E27FC236}">
                <a16:creationId xmlns:a16="http://schemas.microsoft.com/office/drawing/2014/main" id="{315B14DF-8DE5-490B-AD42-AA903EC0D398}"/>
              </a:ext>
            </a:extLst>
          </p:cNvPr>
          <p:cNvSpPr>
            <a:spLocks noChangeArrowheads="1"/>
          </p:cNvSpPr>
          <p:nvPr/>
        </p:nvSpPr>
        <p:spPr bwMode="auto">
          <a:xfrm rot="16200000" flipH="1">
            <a:off x="8306595" y="958057"/>
            <a:ext cx="2924175" cy="1008063"/>
          </a:xfrm>
          <a:prstGeom prst="rightArrow">
            <a:avLst>
              <a:gd name="adj1" fmla="val 50000"/>
              <a:gd name="adj2" fmla="val 72520"/>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a:t>Hypotonické okolí buňky</a:t>
            </a:r>
          </a:p>
        </p:txBody>
      </p:sp>
      <p:sp>
        <p:nvSpPr>
          <p:cNvPr id="81958" name="AutoShape 38">
            <a:extLst>
              <a:ext uri="{FF2B5EF4-FFF2-40B4-BE49-F238E27FC236}">
                <a16:creationId xmlns:a16="http://schemas.microsoft.com/office/drawing/2014/main" id="{83335AB5-FA56-4598-B6F9-6D67CE91C738}"/>
              </a:ext>
            </a:extLst>
          </p:cNvPr>
          <p:cNvSpPr>
            <a:spLocks noChangeArrowheads="1"/>
          </p:cNvSpPr>
          <p:nvPr/>
        </p:nvSpPr>
        <p:spPr bwMode="auto">
          <a:xfrm flipH="1">
            <a:off x="7248526" y="2781300"/>
            <a:ext cx="2879725" cy="431800"/>
          </a:xfrm>
          <a:prstGeom prst="rightArrow">
            <a:avLst>
              <a:gd name="adj1" fmla="val 50000"/>
              <a:gd name="adj2" fmla="val 166728"/>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959" name="Text Box 39">
            <a:extLst>
              <a:ext uri="{FF2B5EF4-FFF2-40B4-BE49-F238E27FC236}">
                <a16:creationId xmlns:a16="http://schemas.microsoft.com/office/drawing/2014/main" id="{24271426-B63B-44BD-B07E-B04FC2199C90}"/>
              </a:ext>
            </a:extLst>
          </p:cNvPr>
          <p:cNvSpPr txBox="1">
            <a:spLocks noChangeArrowheads="1"/>
          </p:cNvSpPr>
          <p:nvPr/>
        </p:nvSpPr>
        <p:spPr bwMode="auto">
          <a:xfrm>
            <a:off x="10056814" y="2852738"/>
            <a:ext cx="6111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O</a:t>
            </a:r>
          </a:p>
        </p:txBody>
      </p:sp>
      <p:sp>
        <p:nvSpPr>
          <p:cNvPr id="81960" name="Freeform 40">
            <a:extLst>
              <a:ext uri="{FF2B5EF4-FFF2-40B4-BE49-F238E27FC236}">
                <a16:creationId xmlns:a16="http://schemas.microsoft.com/office/drawing/2014/main" id="{DFD4990A-142B-4021-A584-D0B068F6628D}"/>
              </a:ext>
            </a:extLst>
          </p:cNvPr>
          <p:cNvSpPr>
            <a:spLocks/>
          </p:cNvSpPr>
          <p:nvPr/>
        </p:nvSpPr>
        <p:spPr bwMode="auto">
          <a:xfrm>
            <a:off x="3648076" y="765176"/>
            <a:ext cx="4392613" cy="295116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1" name="Text Box 41">
            <a:extLst>
              <a:ext uri="{FF2B5EF4-FFF2-40B4-BE49-F238E27FC236}">
                <a16:creationId xmlns:a16="http://schemas.microsoft.com/office/drawing/2014/main" id="{9F97F68D-884A-4489-B795-4229B7DE0997}"/>
              </a:ext>
            </a:extLst>
          </p:cNvPr>
          <p:cNvSpPr txBox="1">
            <a:spLocks noChangeArrowheads="1"/>
          </p:cNvSpPr>
          <p:nvPr/>
        </p:nvSpPr>
        <p:spPr bwMode="auto">
          <a:xfrm>
            <a:off x="7535863" y="3573463"/>
            <a:ext cx="1695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Reakce buňky </a:t>
            </a:r>
          </a:p>
          <a:p>
            <a:pPr eaLnBrk="1" hangingPunct="1">
              <a:spcBef>
                <a:spcPct val="0"/>
              </a:spcBef>
              <a:buFontTx/>
              <a:buNone/>
            </a:pPr>
            <a:r>
              <a:rPr lang="cs-CZ" altLang="cs-CZ" sz="1800"/>
              <a:t>- výdej solutů</a:t>
            </a:r>
          </a:p>
        </p:txBody>
      </p:sp>
      <p:sp>
        <p:nvSpPr>
          <p:cNvPr id="81962" name="AutoShape 42">
            <a:extLst>
              <a:ext uri="{FF2B5EF4-FFF2-40B4-BE49-F238E27FC236}">
                <a16:creationId xmlns:a16="http://schemas.microsoft.com/office/drawing/2014/main" id="{429B0E48-FEC6-4594-A0A3-5D18266FE31C}"/>
              </a:ext>
            </a:extLst>
          </p:cNvPr>
          <p:cNvSpPr>
            <a:spLocks noChangeArrowheads="1"/>
          </p:cNvSpPr>
          <p:nvPr/>
        </p:nvSpPr>
        <p:spPr bwMode="auto">
          <a:xfrm rot="11129389">
            <a:off x="7035800" y="6000978"/>
            <a:ext cx="1223963" cy="431800"/>
          </a:xfrm>
          <a:prstGeom prst="rightArrow">
            <a:avLst>
              <a:gd name="adj1" fmla="val 50000"/>
              <a:gd name="adj2" fmla="val 70864"/>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963" name="Text Box 43">
            <a:extLst>
              <a:ext uri="{FF2B5EF4-FFF2-40B4-BE49-F238E27FC236}">
                <a16:creationId xmlns:a16="http://schemas.microsoft.com/office/drawing/2014/main" id="{2EC847A8-EF7E-4A9A-AB3A-8AFD0B3817F8}"/>
              </a:ext>
            </a:extLst>
          </p:cNvPr>
          <p:cNvSpPr txBox="1">
            <a:spLocks noChangeArrowheads="1"/>
          </p:cNvSpPr>
          <p:nvPr/>
        </p:nvSpPr>
        <p:spPr bwMode="auto">
          <a:xfrm>
            <a:off x="8296198" y="6182940"/>
            <a:ext cx="6111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dirty="0"/>
              <a:t>H</a:t>
            </a:r>
            <a:r>
              <a:rPr lang="cs-CZ" altLang="cs-CZ" sz="1800" baseline="-25000" dirty="0"/>
              <a:t>2</a:t>
            </a:r>
            <a:r>
              <a:rPr lang="cs-CZ" altLang="cs-CZ" sz="1800" dirty="0"/>
              <a:t>O</a:t>
            </a:r>
          </a:p>
        </p:txBody>
      </p:sp>
      <p:sp>
        <p:nvSpPr>
          <p:cNvPr id="29" name="Line 15">
            <a:extLst>
              <a:ext uri="{FF2B5EF4-FFF2-40B4-BE49-F238E27FC236}">
                <a16:creationId xmlns:a16="http://schemas.microsoft.com/office/drawing/2014/main" id="{E209ADAC-4DFE-47B2-9EF4-CA6F04222341}"/>
              </a:ext>
            </a:extLst>
          </p:cNvPr>
          <p:cNvSpPr>
            <a:spLocks noChangeShapeType="1"/>
          </p:cNvSpPr>
          <p:nvPr/>
        </p:nvSpPr>
        <p:spPr bwMode="auto">
          <a:xfrm flipH="1" flipV="1">
            <a:off x="3216276" y="1412875"/>
            <a:ext cx="792163" cy="59213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0" name="Text Box 29">
            <a:extLst>
              <a:ext uri="{FF2B5EF4-FFF2-40B4-BE49-F238E27FC236}">
                <a16:creationId xmlns:a16="http://schemas.microsoft.com/office/drawing/2014/main" id="{F1D884D6-110A-41ED-AEE0-E06A1BC06AE6}"/>
              </a:ext>
            </a:extLst>
          </p:cNvPr>
          <p:cNvSpPr txBox="1">
            <a:spLocks noChangeArrowheads="1"/>
          </p:cNvSpPr>
          <p:nvPr/>
        </p:nvSpPr>
        <p:spPr bwMode="auto">
          <a:xfrm>
            <a:off x="3935413" y="2060575"/>
            <a:ext cx="2032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Organické osmoly</a:t>
            </a:r>
          </a:p>
        </p:txBody>
      </p:sp>
      <p:grpSp>
        <p:nvGrpSpPr>
          <p:cNvPr id="32" name="Skupina 31">
            <a:extLst>
              <a:ext uri="{FF2B5EF4-FFF2-40B4-BE49-F238E27FC236}">
                <a16:creationId xmlns:a16="http://schemas.microsoft.com/office/drawing/2014/main" id="{AE6B3CB8-0F7D-4EAF-B1AB-4F89DCFC5B57}"/>
              </a:ext>
            </a:extLst>
          </p:cNvPr>
          <p:cNvGrpSpPr/>
          <p:nvPr/>
        </p:nvGrpSpPr>
        <p:grpSpPr>
          <a:xfrm>
            <a:off x="119336" y="3984626"/>
            <a:ext cx="1728787" cy="1636712"/>
            <a:chOff x="4583114" y="620713"/>
            <a:chExt cx="1728787" cy="1636712"/>
          </a:xfrm>
        </p:grpSpPr>
        <p:pic>
          <p:nvPicPr>
            <p:cNvPr id="33" name="Picture 2" descr="http://www.gymhol.cz/projekt/biologie/nervova/mozek1.jpg">
              <a:extLst>
                <a:ext uri="{FF2B5EF4-FFF2-40B4-BE49-F238E27FC236}">
                  <a16:creationId xmlns:a16="http://schemas.microsoft.com/office/drawing/2014/main" id="{EE2791B7-94FD-4440-B80E-1CF0B70A17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4" y="620713"/>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Zaoblený obdélník 31">
              <a:extLst>
                <a:ext uri="{FF2B5EF4-FFF2-40B4-BE49-F238E27FC236}">
                  <a16:creationId xmlns:a16="http://schemas.microsoft.com/office/drawing/2014/main" id="{0027E1E4-BB38-4341-A743-22A0D07E51C5}"/>
                </a:ext>
              </a:extLst>
            </p:cNvPr>
            <p:cNvSpPr/>
            <p:nvPr/>
          </p:nvSpPr>
          <p:spPr>
            <a:xfrm>
              <a:off x="5159376" y="105251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5" name="Volný tvar 59">
              <a:extLst>
                <a:ext uri="{FF2B5EF4-FFF2-40B4-BE49-F238E27FC236}">
                  <a16:creationId xmlns:a16="http://schemas.microsoft.com/office/drawing/2014/main" id="{79D71470-8D13-4E99-89ED-F32C84069C03}"/>
                </a:ext>
              </a:extLst>
            </p:cNvPr>
            <p:cNvSpPr/>
            <p:nvPr/>
          </p:nvSpPr>
          <p:spPr>
            <a:xfrm>
              <a:off x="4638675" y="1022351"/>
              <a:ext cx="141288" cy="80963"/>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6" name="Volný tvar 60">
              <a:extLst>
                <a:ext uri="{FF2B5EF4-FFF2-40B4-BE49-F238E27FC236}">
                  <a16:creationId xmlns:a16="http://schemas.microsoft.com/office/drawing/2014/main" id="{7008E1A6-0352-44BD-ABE7-349DBC3078BA}"/>
                </a:ext>
              </a:extLst>
            </p:cNvPr>
            <p:cNvSpPr/>
            <p:nvPr/>
          </p:nvSpPr>
          <p:spPr>
            <a:xfrm>
              <a:off x="4856164" y="806451"/>
              <a:ext cx="85725" cy="80963"/>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7" name="Volný tvar 61">
              <a:extLst>
                <a:ext uri="{FF2B5EF4-FFF2-40B4-BE49-F238E27FC236}">
                  <a16:creationId xmlns:a16="http://schemas.microsoft.com/office/drawing/2014/main" id="{04EC7B9E-9872-4010-8A43-9658AF95B24D}"/>
                </a:ext>
              </a:extLst>
            </p:cNvPr>
            <p:cNvSpPr/>
            <p:nvPr/>
          </p:nvSpPr>
          <p:spPr>
            <a:xfrm>
              <a:off x="5251451" y="627064"/>
              <a:ext cx="23813" cy="1095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8" name="Volný tvar 62">
              <a:extLst>
                <a:ext uri="{FF2B5EF4-FFF2-40B4-BE49-F238E27FC236}">
                  <a16:creationId xmlns:a16="http://schemas.microsoft.com/office/drawing/2014/main" id="{1B12A49E-53B5-43B9-B1AB-F7A3B858759A}"/>
                </a:ext>
              </a:extLst>
            </p:cNvPr>
            <p:cNvSpPr/>
            <p:nvPr/>
          </p:nvSpPr>
          <p:spPr>
            <a:xfrm>
              <a:off x="5630864" y="650876"/>
              <a:ext cx="7937" cy="93663"/>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9" name="Volný tvar 63">
              <a:extLst>
                <a:ext uri="{FF2B5EF4-FFF2-40B4-BE49-F238E27FC236}">
                  <a16:creationId xmlns:a16="http://schemas.microsoft.com/office/drawing/2014/main" id="{D9666204-C19F-4B10-A96F-2385BCBE67EA}"/>
                </a:ext>
              </a:extLst>
            </p:cNvPr>
            <p:cNvSpPr/>
            <p:nvPr/>
          </p:nvSpPr>
          <p:spPr>
            <a:xfrm>
              <a:off x="5964238" y="930276"/>
              <a:ext cx="100012" cy="17463"/>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sp>
        <p:nvSpPr>
          <p:cNvPr id="3" name="Obdélník: se zakulacenými rohy 2">
            <a:extLst>
              <a:ext uri="{FF2B5EF4-FFF2-40B4-BE49-F238E27FC236}">
                <a16:creationId xmlns:a16="http://schemas.microsoft.com/office/drawing/2014/main" id="{865951EB-74AE-424C-A0B2-7A78D46A175B}"/>
              </a:ext>
            </a:extLst>
          </p:cNvPr>
          <p:cNvSpPr/>
          <p:nvPr/>
        </p:nvSpPr>
        <p:spPr>
          <a:xfrm>
            <a:off x="6780213" y="5910945"/>
            <a:ext cx="287895" cy="50696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1958"/>
                                        </p:tgtEl>
                                        <p:attrNameLst>
                                          <p:attrName>style.visibility</p:attrName>
                                        </p:attrNameLst>
                                      </p:cBhvr>
                                      <p:to>
                                        <p:strVal val="visible"/>
                                      </p:to>
                                    </p:set>
                                    <p:animEffect transition="in" filter="checkerboard(across)">
                                      <p:cBhvr>
                                        <p:cTn id="7" dur="500"/>
                                        <p:tgtEl>
                                          <p:spTgt spid="81958"/>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1959"/>
                                        </p:tgtEl>
                                        <p:attrNameLst>
                                          <p:attrName>style.visibility</p:attrName>
                                        </p:attrNameLst>
                                      </p:cBhvr>
                                      <p:to>
                                        <p:strVal val="visible"/>
                                      </p:to>
                                    </p:set>
                                    <p:animEffect transition="in" filter="checkerboard(across)">
                                      <p:cBhvr>
                                        <p:cTn id="10" dur="500"/>
                                        <p:tgtEl>
                                          <p:spTgt spid="8195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81960"/>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81923"/>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81961"/>
                                        </p:tgtEl>
                                        <p:attrNameLst>
                                          <p:attrName>style.visibility</p:attrName>
                                        </p:attrNameLst>
                                      </p:cBhvr>
                                      <p:to>
                                        <p:strVal val="visible"/>
                                      </p:to>
                                    </p:set>
                                    <p:animEffect transition="in" filter="checkerboard(across)">
                                      <p:cBhvr>
                                        <p:cTn id="21" dur="500"/>
                                        <p:tgtEl>
                                          <p:spTgt spid="8196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1951"/>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81950"/>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8193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81941"/>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81933"/>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81948"/>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81949"/>
                                        </p:tgtEl>
                                        <p:attrNameLst>
                                          <p:attrName>style.visibility</p:attrName>
                                        </p:attrNameLst>
                                      </p:cBhvr>
                                      <p:to>
                                        <p:strVal val="visible"/>
                                      </p:to>
                                    </p:set>
                                  </p:childTnLst>
                                </p:cTn>
                              </p:par>
                              <p:par>
                                <p:cTn id="38" presetID="5" presetClass="entr" presetSubtype="10" fill="hold" nodeType="withEffect">
                                  <p:stCondLst>
                                    <p:cond delay="0"/>
                                  </p:stCondLst>
                                  <p:childTnLst>
                                    <p:set>
                                      <p:cBhvr>
                                        <p:cTn id="39" dur="1" fill="hold">
                                          <p:stCondLst>
                                            <p:cond delay="0"/>
                                          </p:stCondLst>
                                        </p:cTn>
                                        <p:tgtEl>
                                          <p:spTgt spid="81935"/>
                                        </p:tgtEl>
                                        <p:attrNameLst>
                                          <p:attrName>style.visibility</p:attrName>
                                        </p:attrNameLst>
                                      </p:cBhvr>
                                      <p:to>
                                        <p:strVal val="visible"/>
                                      </p:to>
                                    </p:set>
                                    <p:animEffect transition="in" filter="checkerboard(across)">
                                      <p:cBhvr>
                                        <p:cTn id="40" dur="500"/>
                                        <p:tgtEl>
                                          <p:spTgt spid="81935"/>
                                        </p:tgtEl>
                                      </p:cBhvr>
                                    </p:animEffect>
                                  </p:childTnLst>
                                </p:cTn>
                              </p:par>
                              <p:par>
                                <p:cTn id="41" presetID="5" presetClass="entr" presetSubtype="10" fill="hold" grpId="0" nodeType="withEffect">
                                  <p:stCondLst>
                                    <p:cond delay="0"/>
                                  </p:stCondLst>
                                  <p:childTnLst>
                                    <p:set>
                                      <p:cBhvr>
                                        <p:cTn id="42" dur="1" fill="hold">
                                          <p:stCondLst>
                                            <p:cond delay="0"/>
                                          </p:stCondLst>
                                        </p:cTn>
                                        <p:tgtEl>
                                          <p:spTgt spid="81943"/>
                                        </p:tgtEl>
                                        <p:attrNameLst>
                                          <p:attrName>style.visibility</p:attrName>
                                        </p:attrNameLst>
                                      </p:cBhvr>
                                      <p:to>
                                        <p:strVal val="visible"/>
                                      </p:to>
                                    </p:set>
                                    <p:animEffect transition="in" filter="checkerboard(across)">
                                      <p:cBhvr>
                                        <p:cTn id="43" dur="500"/>
                                        <p:tgtEl>
                                          <p:spTgt spid="81943"/>
                                        </p:tgtEl>
                                      </p:cBhvr>
                                    </p:animEffect>
                                  </p:childTnLst>
                                </p:cTn>
                              </p:par>
                              <p:par>
                                <p:cTn id="44" presetID="5" presetClass="entr" presetSubtype="10" fill="hold" grpId="0" nodeType="withEffect">
                                  <p:stCondLst>
                                    <p:cond delay="0"/>
                                  </p:stCondLst>
                                  <p:childTnLst>
                                    <p:set>
                                      <p:cBhvr>
                                        <p:cTn id="45" dur="1" fill="hold">
                                          <p:stCondLst>
                                            <p:cond delay="0"/>
                                          </p:stCondLst>
                                        </p:cTn>
                                        <p:tgtEl>
                                          <p:spTgt spid="81940"/>
                                        </p:tgtEl>
                                        <p:attrNameLst>
                                          <p:attrName>style.visibility</p:attrName>
                                        </p:attrNameLst>
                                      </p:cBhvr>
                                      <p:to>
                                        <p:strVal val="visible"/>
                                      </p:to>
                                    </p:set>
                                    <p:animEffect transition="in" filter="checkerboard(across)">
                                      <p:cBhvr>
                                        <p:cTn id="46" dur="500"/>
                                        <p:tgtEl>
                                          <p:spTgt spid="81940"/>
                                        </p:tgtEl>
                                      </p:cBhvr>
                                    </p:animEffect>
                                  </p:childTnLst>
                                </p:cTn>
                              </p:par>
                              <p:par>
                                <p:cTn id="47" presetID="5" presetClass="entr" presetSubtype="10" fill="hold" nodeType="withEffect">
                                  <p:stCondLst>
                                    <p:cond delay="0"/>
                                  </p:stCondLst>
                                  <p:childTnLst>
                                    <p:set>
                                      <p:cBhvr>
                                        <p:cTn id="48" dur="1" fill="hold">
                                          <p:stCondLst>
                                            <p:cond delay="0"/>
                                          </p:stCondLst>
                                        </p:cTn>
                                        <p:tgtEl>
                                          <p:spTgt spid="81936"/>
                                        </p:tgtEl>
                                        <p:attrNameLst>
                                          <p:attrName>style.visibility</p:attrName>
                                        </p:attrNameLst>
                                      </p:cBhvr>
                                      <p:to>
                                        <p:strVal val="visible"/>
                                      </p:to>
                                    </p:set>
                                    <p:animEffect transition="in" filter="checkerboard(across)">
                                      <p:cBhvr>
                                        <p:cTn id="49" dur="500"/>
                                        <p:tgtEl>
                                          <p:spTgt spid="81936"/>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81931"/>
                                        </p:tgtEl>
                                        <p:attrNameLst>
                                          <p:attrName>style.visibility</p:attrName>
                                        </p:attrNameLst>
                                      </p:cBhvr>
                                      <p:to>
                                        <p:strVal val="visible"/>
                                      </p:to>
                                    </p:set>
                                    <p:animEffect transition="in" filter="checkerboard(across)">
                                      <p:cBhvr>
                                        <p:cTn id="52" dur="500"/>
                                        <p:tgtEl>
                                          <p:spTgt spid="81931"/>
                                        </p:tgtEl>
                                      </p:cBhvr>
                                    </p:animEffect>
                                  </p:childTnLst>
                                </p:cTn>
                              </p:par>
                              <p:par>
                                <p:cTn id="53" presetID="5" presetClass="entr" presetSubtype="10" fill="hold" grpId="0" nodeType="withEffect">
                                  <p:stCondLst>
                                    <p:cond delay="0"/>
                                  </p:stCondLst>
                                  <p:childTnLst>
                                    <p:set>
                                      <p:cBhvr>
                                        <p:cTn id="54" dur="1" fill="hold">
                                          <p:stCondLst>
                                            <p:cond delay="0"/>
                                          </p:stCondLst>
                                        </p:cTn>
                                        <p:tgtEl>
                                          <p:spTgt spid="81947"/>
                                        </p:tgtEl>
                                        <p:attrNameLst>
                                          <p:attrName>style.visibility</p:attrName>
                                        </p:attrNameLst>
                                      </p:cBhvr>
                                      <p:to>
                                        <p:strVal val="visible"/>
                                      </p:to>
                                    </p:set>
                                    <p:animEffect transition="in" filter="checkerboard(across)">
                                      <p:cBhvr>
                                        <p:cTn id="55" dur="500"/>
                                        <p:tgtEl>
                                          <p:spTgt spid="81947"/>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5" presetClass="entr" presetSubtype="10" fill="hold" nodeType="click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checkerboard(across)">
                                      <p:cBhvr>
                                        <p:cTn id="60" dur="500"/>
                                        <p:tgtEl>
                                          <p:spTgt spid="29"/>
                                        </p:tgtEl>
                                      </p:cBhvr>
                                    </p:animEffec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5" presetClass="entr" presetSubtype="10" fill="hold" nodeType="clickEffect">
                                  <p:stCondLst>
                                    <p:cond delay="0"/>
                                  </p:stCondLst>
                                  <p:childTnLst>
                                    <p:set>
                                      <p:cBhvr>
                                        <p:cTn id="66" dur="1" fill="hold">
                                          <p:stCondLst>
                                            <p:cond delay="0"/>
                                          </p:stCondLst>
                                        </p:cTn>
                                        <p:tgtEl>
                                          <p:spTgt spid="81924"/>
                                        </p:tgtEl>
                                        <p:attrNameLst>
                                          <p:attrName>style.visibility</p:attrName>
                                        </p:attrNameLst>
                                      </p:cBhvr>
                                      <p:to>
                                        <p:strVal val="visible"/>
                                      </p:to>
                                    </p:set>
                                    <p:animEffect transition="in" filter="checkerboard(across)">
                                      <p:cBhvr>
                                        <p:cTn id="67" dur="500"/>
                                        <p:tgtEl>
                                          <p:spTgt spid="81924"/>
                                        </p:tgtEl>
                                      </p:cBhvr>
                                    </p:animEffect>
                                  </p:childTnLst>
                                </p:cTn>
                              </p:par>
                              <p:par>
                                <p:cTn id="68" presetID="5" presetClass="entr" presetSubtype="10" fill="hold" nodeType="withEffect">
                                  <p:stCondLst>
                                    <p:cond delay="0"/>
                                  </p:stCondLst>
                                  <p:childTnLst>
                                    <p:set>
                                      <p:cBhvr>
                                        <p:cTn id="69" dur="1" fill="hold">
                                          <p:stCondLst>
                                            <p:cond delay="0"/>
                                          </p:stCondLst>
                                        </p:cTn>
                                        <p:tgtEl>
                                          <p:spTgt spid="81922"/>
                                        </p:tgtEl>
                                        <p:attrNameLst>
                                          <p:attrName>style.visibility</p:attrName>
                                        </p:attrNameLst>
                                      </p:cBhvr>
                                      <p:to>
                                        <p:strVal val="visible"/>
                                      </p:to>
                                    </p:set>
                                    <p:animEffect transition="in" filter="checkerboard(across)">
                                      <p:cBhvr>
                                        <p:cTn id="70" dur="500"/>
                                        <p:tgtEl>
                                          <p:spTgt spid="81922"/>
                                        </p:tgtEl>
                                      </p:cBhvr>
                                    </p:animEffect>
                                  </p:childTnLst>
                                </p:cTn>
                              </p:par>
                              <p:par>
                                <p:cTn id="71" presetID="5" presetClass="entr" presetSubtype="10" fill="hold" grpId="0" nodeType="withEffect">
                                  <p:stCondLst>
                                    <p:cond delay="0"/>
                                  </p:stCondLst>
                                  <p:childTnLst>
                                    <p:set>
                                      <p:cBhvr>
                                        <p:cTn id="72" dur="1" fill="hold">
                                          <p:stCondLst>
                                            <p:cond delay="0"/>
                                          </p:stCondLst>
                                        </p:cTn>
                                        <p:tgtEl>
                                          <p:spTgt spid="81952"/>
                                        </p:tgtEl>
                                        <p:attrNameLst>
                                          <p:attrName>style.visibility</p:attrName>
                                        </p:attrNameLst>
                                      </p:cBhvr>
                                      <p:to>
                                        <p:strVal val="visible"/>
                                      </p:to>
                                    </p:set>
                                    <p:animEffect transition="in" filter="checkerboard(across)">
                                      <p:cBhvr>
                                        <p:cTn id="73" dur="500"/>
                                        <p:tgtEl>
                                          <p:spTgt spid="81952"/>
                                        </p:tgtEl>
                                      </p:cBhvr>
                                    </p:animEffect>
                                  </p:childTnLst>
                                </p:cTn>
                              </p:par>
                              <p:par>
                                <p:cTn id="74" presetID="5" presetClass="entr" presetSubtype="10" fill="hold" grpId="0" nodeType="withEffect">
                                  <p:stCondLst>
                                    <p:cond delay="0"/>
                                  </p:stCondLst>
                                  <p:childTnLst>
                                    <p:set>
                                      <p:cBhvr>
                                        <p:cTn id="75" dur="1" fill="hold">
                                          <p:stCondLst>
                                            <p:cond delay="0"/>
                                          </p:stCondLst>
                                        </p:cTn>
                                        <p:tgtEl>
                                          <p:spTgt spid="81953"/>
                                        </p:tgtEl>
                                        <p:attrNameLst>
                                          <p:attrName>style.visibility</p:attrName>
                                        </p:attrNameLst>
                                      </p:cBhvr>
                                      <p:to>
                                        <p:strVal val="visible"/>
                                      </p:to>
                                    </p:set>
                                    <p:animEffect transition="in" filter="checkerboard(across)">
                                      <p:cBhvr>
                                        <p:cTn id="76" dur="500"/>
                                        <p:tgtEl>
                                          <p:spTgt spid="81953"/>
                                        </p:tgtEl>
                                      </p:cBhvr>
                                    </p:animEffect>
                                  </p:childTnLst>
                                </p:cTn>
                              </p:par>
                              <p:par>
                                <p:cTn id="77" presetID="5" presetClass="entr" presetSubtype="10" fill="hold" nodeType="withEffect">
                                  <p:stCondLst>
                                    <p:cond delay="0"/>
                                  </p:stCondLst>
                                  <p:childTnLst>
                                    <p:set>
                                      <p:cBhvr>
                                        <p:cTn id="78" dur="1" fill="hold">
                                          <p:stCondLst>
                                            <p:cond delay="0"/>
                                          </p:stCondLst>
                                        </p:cTn>
                                        <p:tgtEl>
                                          <p:spTgt spid="81955"/>
                                        </p:tgtEl>
                                        <p:attrNameLst>
                                          <p:attrName>style.visibility</p:attrName>
                                        </p:attrNameLst>
                                      </p:cBhvr>
                                      <p:to>
                                        <p:strVal val="visible"/>
                                      </p:to>
                                    </p:set>
                                    <p:animEffect transition="in" filter="checkerboard(across)">
                                      <p:cBhvr>
                                        <p:cTn id="79" dur="500"/>
                                        <p:tgtEl>
                                          <p:spTgt spid="81955"/>
                                        </p:tgtEl>
                                      </p:cBhvr>
                                    </p:animEffect>
                                  </p:childTnLst>
                                </p:cTn>
                              </p:par>
                              <p:par>
                                <p:cTn id="80" presetID="5" presetClass="entr" presetSubtype="10" fill="hold" grpId="0" nodeType="withEffect">
                                  <p:stCondLst>
                                    <p:cond delay="0"/>
                                  </p:stCondLst>
                                  <p:childTnLst>
                                    <p:set>
                                      <p:cBhvr>
                                        <p:cTn id="81" dur="1" fill="hold">
                                          <p:stCondLst>
                                            <p:cond delay="0"/>
                                          </p:stCondLst>
                                        </p:cTn>
                                        <p:tgtEl>
                                          <p:spTgt spid="81954"/>
                                        </p:tgtEl>
                                        <p:attrNameLst>
                                          <p:attrName>style.visibility</p:attrName>
                                        </p:attrNameLst>
                                      </p:cBhvr>
                                      <p:to>
                                        <p:strVal val="visible"/>
                                      </p:to>
                                    </p:set>
                                    <p:animEffect transition="in" filter="checkerboard(across)">
                                      <p:cBhvr>
                                        <p:cTn id="82" dur="500"/>
                                        <p:tgtEl>
                                          <p:spTgt spid="81954"/>
                                        </p:tgtEl>
                                      </p:cBhvr>
                                    </p:animEffect>
                                  </p:childTnLst>
                                </p:cTn>
                              </p:par>
                              <p:par>
                                <p:cTn id="83" presetID="5" presetClass="entr" presetSubtype="10" fill="hold" grpId="0" nodeType="withEffect">
                                  <p:stCondLst>
                                    <p:cond delay="0"/>
                                  </p:stCondLst>
                                  <p:childTnLst>
                                    <p:set>
                                      <p:cBhvr>
                                        <p:cTn id="84" dur="1" fill="hold">
                                          <p:stCondLst>
                                            <p:cond delay="0"/>
                                          </p:stCondLst>
                                        </p:cTn>
                                        <p:tgtEl>
                                          <p:spTgt spid="81962"/>
                                        </p:tgtEl>
                                        <p:attrNameLst>
                                          <p:attrName>style.visibility</p:attrName>
                                        </p:attrNameLst>
                                      </p:cBhvr>
                                      <p:to>
                                        <p:strVal val="visible"/>
                                      </p:to>
                                    </p:set>
                                    <p:animEffect transition="in" filter="checkerboard(across)">
                                      <p:cBhvr>
                                        <p:cTn id="85" dur="500"/>
                                        <p:tgtEl>
                                          <p:spTgt spid="81962"/>
                                        </p:tgtEl>
                                      </p:cBhvr>
                                    </p:animEffect>
                                  </p:childTnLst>
                                </p:cTn>
                              </p:par>
                              <p:par>
                                <p:cTn id="86" presetID="5" presetClass="entr" presetSubtype="10" fill="hold" grpId="0" nodeType="withEffect">
                                  <p:stCondLst>
                                    <p:cond delay="0"/>
                                  </p:stCondLst>
                                  <p:childTnLst>
                                    <p:set>
                                      <p:cBhvr>
                                        <p:cTn id="87" dur="1" fill="hold">
                                          <p:stCondLst>
                                            <p:cond delay="0"/>
                                          </p:stCondLst>
                                        </p:cTn>
                                        <p:tgtEl>
                                          <p:spTgt spid="81963"/>
                                        </p:tgtEl>
                                        <p:attrNameLst>
                                          <p:attrName>style.visibility</p:attrName>
                                        </p:attrNameLst>
                                      </p:cBhvr>
                                      <p:to>
                                        <p:strVal val="visible"/>
                                      </p:to>
                                    </p:set>
                                    <p:animEffect transition="in" filter="checkerboard(across)">
                                      <p:cBhvr>
                                        <p:cTn id="88" dur="500"/>
                                        <p:tgtEl>
                                          <p:spTgt spid="8196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3"/>
                                        </p:tgtEl>
                                        <p:attrNameLst>
                                          <p:attrName>style.visibility</p:attrName>
                                        </p:attrNameLst>
                                      </p:cBhvr>
                                      <p:to>
                                        <p:strVal val="visible"/>
                                      </p:to>
                                    </p:set>
                                    <p:animEffect transition="in" filter="fade">
                                      <p:cBhvr>
                                        <p:cTn id="9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1" grpId="0"/>
      <p:bldP spid="81940" grpId="0"/>
      <p:bldP spid="81941" grpId="0"/>
      <p:bldP spid="81943" grpId="0"/>
      <p:bldP spid="81947" grpId="0"/>
      <p:bldP spid="81948" grpId="0"/>
      <p:bldP spid="81949" grpId="0"/>
      <p:bldP spid="81950" grpId="0"/>
      <p:bldP spid="81951" grpId="0" animBg="1"/>
      <p:bldP spid="81952" grpId="0"/>
      <p:bldP spid="81953" grpId="0"/>
      <p:bldP spid="81954" grpId="0"/>
      <p:bldP spid="81958" grpId="0" animBg="1"/>
      <p:bldP spid="81959" grpId="0"/>
      <p:bldP spid="81961" grpId="0"/>
      <p:bldP spid="81962" grpId="0" animBg="1"/>
      <p:bldP spid="81963" grpId="0"/>
      <p:bldP spid="30" grpId="0"/>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4" name="Line 1605">
            <a:extLst>
              <a:ext uri="{FF2B5EF4-FFF2-40B4-BE49-F238E27FC236}">
                <a16:creationId xmlns:a16="http://schemas.microsoft.com/office/drawing/2014/main" id="{1B53F532-6E02-45A8-8600-11B45DC916A1}"/>
              </a:ext>
            </a:extLst>
          </p:cNvPr>
          <p:cNvSpPr>
            <a:spLocks noChangeShapeType="1"/>
          </p:cNvSpPr>
          <p:nvPr/>
        </p:nvSpPr>
        <p:spPr bwMode="auto">
          <a:xfrm flipH="1">
            <a:off x="10426898" y="1484784"/>
            <a:ext cx="920750" cy="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605" name="Line 1606">
            <a:extLst>
              <a:ext uri="{FF2B5EF4-FFF2-40B4-BE49-F238E27FC236}">
                <a16:creationId xmlns:a16="http://schemas.microsoft.com/office/drawing/2014/main" id="{B3671A87-B662-47D6-B79C-65AB3D23B1F3}"/>
              </a:ext>
            </a:extLst>
          </p:cNvPr>
          <p:cNvSpPr>
            <a:spLocks noChangeShapeType="1"/>
          </p:cNvSpPr>
          <p:nvPr/>
        </p:nvSpPr>
        <p:spPr bwMode="auto">
          <a:xfrm flipH="1">
            <a:off x="3791744" y="4316382"/>
            <a:ext cx="1224136" cy="369331"/>
          </a:xfrm>
          <a:prstGeom prst="line">
            <a:avLst/>
          </a:prstGeom>
          <a:noFill/>
          <a:ln w="571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solidFill>
                <a:srgbClr val="FF0000"/>
              </a:solidFill>
            </a:endParaRPr>
          </a:p>
        </p:txBody>
      </p:sp>
      <p:sp>
        <p:nvSpPr>
          <p:cNvPr id="1606" name="Text Box 1607">
            <a:extLst>
              <a:ext uri="{FF2B5EF4-FFF2-40B4-BE49-F238E27FC236}">
                <a16:creationId xmlns:a16="http://schemas.microsoft.com/office/drawing/2014/main" id="{4CBAE68E-0151-4DD7-A07F-66CB39AADBFB}"/>
              </a:ext>
            </a:extLst>
          </p:cNvPr>
          <p:cNvSpPr txBox="1">
            <a:spLocks noChangeArrowheads="1"/>
          </p:cNvSpPr>
          <p:nvPr/>
        </p:nvSpPr>
        <p:spPr bwMode="auto">
          <a:xfrm>
            <a:off x="11280576" y="1207293"/>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dirty="0">
                <a:solidFill>
                  <a:srgbClr val="FF0000"/>
                </a:solidFill>
                <a:latin typeface="Times New Roman" panose="02020603050405020304" pitchFamily="18" charset="0"/>
              </a:rPr>
              <a:t>H</a:t>
            </a:r>
            <a:r>
              <a:rPr lang="cs-CZ" altLang="cs-CZ" sz="2400" b="1" baseline="-25000" dirty="0">
                <a:solidFill>
                  <a:srgbClr val="FF0000"/>
                </a:solidFill>
                <a:latin typeface="Times New Roman" panose="02020603050405020304" pitchFamily="18" charset="0"/>
              </a:rPr>
              <a:t>2</a:t>
            </a:r>
            <a:r>
              <a:rPr lang="cs-CZ" altLang="cs-CZ" sz="2400" b="1" dirty="0">
                <a:solidFill>
                  <a:srgbClr val="FF0000"/>
                </a:solidFill>
                <a:latin typeface="Times New Roman" panose="02020603050405020304" pitchFamily="18" charset="0"/>
              </a:rPr>
              <a:t>O</a:t>
            </a:r>
            <a:endParaRPr lang="cs-CZ" altLang="cs-CZ" sz="2400" dirty="0">
              <a:solidFill>
                <a:srgbClr val="FF0000"/>
              </a:solidFill>
              <a:latin typeface="Times New Roman" panose="02020603050405020304" pitchFamily="18" charset="0"/>
            </a:endParaRPr>
          </a:p>
        </p:txBody>
      </p:sp>
      <p:sp>
        <p:nvSpPr>
          <p:cNvPr id="1607" name="Text Box 1608">
            <a:extLst>
              <a:ext uri="{FF2B5EF4-FFF2-40B4-BE49-F238E27FC236}">
                <a16:creationId xmlns:a16="http://schemas.microsoft.com/office/drawing/2014/main" id="{4A715AB2-72E0-4D3F-A7AC-D1529C0424E7}"/>
              </a:ext>
            </a:extLst>
          </p:cNvPr>
          <p:cNvSpPr txBox="1">
            <a:spLocks noChangeArrowheads="1"/>
          </p:cNvSpPr>
          <p:nvPr/>
        </p:nvSpPr>
        <p:spPr bwMode="auto">
          <a:xfrm>
            <a:off x="5015880" y="4076139"/>
            <a:ext cx="758825" cy="4572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dirty="0">
                <a:solidFill>
                  <a:srgbClr val="FF0000"/>
                </a:solidFill>
                <a:latin typeface="Times New Roman" panose="02020603050405020304" pitchFamily="18" charset="0"/>
              </a:rPr>
              <a:t>H</a:t>
            </a:r>
            <a:r>
              <a:rPr lang="cs-CZ" altLang="cs-CZ" sz="2400" b="1" baseline="-25000" dirty="0">
                <a:solidFill>
                  <a:srgbClr val="FF0000"/>
                </a:solidFill>
                <a:latin typeface="Times New Roman" panose="02020603050405020304" pitchFamily="18" charset="0"/>
              </a:rPr>
              <a:t>2</a:t>
            </a:r>
            <a:r>
              <a:rPr lang="cs-CZ" altLang="cs-CZ" sz="2400" b="1" dirty="0">
                <a:solidFill>
                  <a:srgbClr val="FF0000"/>
                </a:solidFill>
                <a:latin typeface="Times New Roman" panose="02020603050405020304" pitchFamily="18" charset="0"/>
              </a:rPr>
              <a:t>O</a:t>
            </a:r>
            <a:endParaRPr lang="cs-CZ" altLang="cs-CZ" sz="2400" dirty="0">
              <a:solidFill>
                <a:srgbClr val="FF0000"/>
              </a:solidFill>
              <a:latin typeface="Times New Roman" panose="02020603050405020304" pitchFamily="18" charset="0"/>
            </a:endParaRPr>
          </a:p>
        </p:txBody>
      </p:sp>
      <p:pic>
        <p:nvPicPr>
          <p:cNvPr id="1934" name="Picture 2" descr="http://www.gymhol.cz/projekt/biologie/nervova/mozek1.jpg">
            <a:extLst>
              <a:ext uri="{FF2B5EF4-FFF2-40B4-BE49-F238E27FC236}">
                <a16:creationId xmlns:a16="http://schemas.microsoft.com/office/drawing/2014/main" id="{EEEA422B-B548-470C-BA0E-9795849A24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213" y="203267"/>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35" name="Skupina 1934">
            <a:extLst>
              <a:ext uri="{FF2B5EF4-FFF2-40B4-BE49-F238E27FC236}">
                <a16:creationId xmlns:a16="http://schemas.microsoft.com/office/drawing/2014/main" id="{A26970AD-1917-457A-B529-38350F4219AC}"/>
              </a:ext>
            </a:extLst>
          </p:cNvPr>
          <p:cNvGrpSpPr/>
          <p:nvPr/>
        </p:nvGrpSpPr>
        <p:grpSpPr>
          <a:xfrm>
            <a:off x="6514523" y="1435893"/>
            <a:ext cx="2601913" cy="1636713"/>
            <a:chOff x="6559551" y="2492376"/>
            <a:chExt cx="2601913" cy="1636713"/>
          </a:xfrm>
        </p:grpSpPr>
        <p:sp>
          <p:nvSpPr>
            <p:cNvPr id="1936" name="TextovéPole 1935">
              <a:extLst>
                <a:ext uri="{FF2B5EF4-FFF2-40B4-BE49-F238E27FC236}">
                  <a16:creationId xmlns:a16="http://schemas.microsoft.com/office/drawing/2014/main" id="{662944A4-D175-4385-8286-EF0910D58377}"/>
                </a:ext>
              </a:extLst>
            </p:cNvPr>
            <p:cNvSpPr txBox="1">
              <a:spLocks noChangeArrowheads="1"/>
            </p:cNvSpPr>
            <p:nvPr/>
          </p:nvSpPr>
          <p:spPr bwMode="auto">
            <a:xfrm>
              <a:off x="6559551"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grpSp>
          <p:nvGrpSpPr>
            <p:cNvPr id="1937" name="Skupina 1936">
              <a:extLst>
                <a:ext uri="{FF2B5EF4-FFF2-40B4-BE49-F238E27FC236}">
                  <a16:creationId xmlns:a16="http://schemas.microsoft.com/office/drawing/2014/main" id="{35B8E3F2-06E6-4890-93C3-A88AC3B9C3E3}"/>
                </a:ext>
              </a:extLst>
            </p:cNvPr>
            <p:cNvGrpSpPr/>
            <p:nvPr/>
          </p:nvGrpSpPr>
          <p:grpSpPr>
            <a:xfrm>
              <a:off x="7032625" y="2492376"/>
              <a:ext cx="2128839" cy="1636713"/>
              <a:chOff x="7032625" y="2492376"/>
              <a:chExt cx="2128839" cy="1636713"/>
            </a:xfrm>
          </p:grpSpPr>
          <p:pic>
            <p:nvPicPr>
              <p:cNvPr id="1938" name="Picture 2" descr="http://www.gymhol.cz/projekt/biologie/nervova/mozek1.jpg">
                <a:extLst>
                  <a:ext uri="{FF2B5EF4-FFF2-40B4-BE49-F238E27FC236}">
                    <a16:creationId xmlns:a16="http://schemas.microsoft.com/office/drawing/2014/main" id="{A65DC609-8FC2-4035-AD52-E99B6FA1E7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04064" y="2492376"/>
                <a:ext cx="1728787" cy="163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9" name="Volný tvar 5">
                <a:extLst>
                  <a:ext uri="{FF2B5EF4-FFF2-40B4-BE49-F238E27FC236}">
                    <a16:creationId xmlns:a16="http://schemas.microsoft.com/office/drawing/2014/main" id="{CA532EBF-A7EF-42AC-B0A8-63120980AA8B}"/>
                  </a:ext>
                </a:extLst>
              </p:cNvPr>
              <p:cNvSpPr/>
              <p:nvPr/>
            </p:nvSpPr>
            <p:spPr>
              <a:xfrm>
                <a:off x="7146925" y="2565400"/>
                <a:ext cx="1397000" cy="1295400"/>
              </a:xfrm>
              <a:custGeom>
                <a:avLst/>
                <a:gdLst>
                  <a:gd name="connsiteX0" fmla="*/ 585062 w 1542082"/>
                  <a:gd name="connsiteY0" fmla="*/ 1162372 h 1379349"/>
                  <a:gd name="connsiteX1" fmla="*/ 499821 w 1542082"/>
                  <a:gd name="connsiteY1" fmla="*/ 1232115 h 1379349"/>
                  <a:gd name="connsiteX2" fmla="*/ 290594 w 1542082"/>
                  <a:gd name="connsiteY2" fmla="*/ 1177871 h 1379349"/>
                  <a:gd name="connsiteX3" fmla="*/ 189855 w 1542082"/>
                  <a:gd name="connsiteY3" fmla="*/ 1061633 h 1379349"/>
                  <a:gd name="connsiteX4" fmla="*/ 81367 w 1542082"/>
                  <a:gd name="connsiteY4" fmla="*/ 937647 h 1379349"/>
                  <a:gd name="connsiteX5" fmla="*/ 11624 w 1542082"/>
                  <a:gd name="connsiteY5" fmla="*/ 782664 h 1379349"/>
                  <a:gd name="connsiteX6" fmla="*/ 11624 w 1542082"/>
                  <a:gd name="connsiteY6" fmla="*/ 658677 h 1379349"/>
                  <a:gd name="connsiteX7" fmla="*/ 42621 w 1542082"/>
                  <a:gd name="connsiteY7" fmla="*/ 557938 h 1379349"/>
                  <a:gd name="connsiteX8" fmla="*/ 112363 w 1542082"/>
                  <a:gd name="connsiteY8" fmla="*/ 348711 h 1379349"/>
                  <a:gd name="connsiteX9" fmla="*/ 213102 w 1542082"/>
                  <a:gd name="connsiteY9" fmla="*/ 255721 h 1379349"/>
                  <a:gd name="connsiteX10" fmla="*/ 267346 w 1542082"/>
                  <a:gd name="connsiteY10" fmla="*/ 185979 h 1379349"/>
                  <a:gd name="connsiteX11" fmla="*/ 383584 w 1542082"/>
                  <a:gd name="connsiteY11" fmla="*/ 116237 h 1379349"/>
                  <a:gd name="connsiteX12" fmla="*/ 476573 w 1542082"/>
                  <a:gd name="connsiteY12" fmla="*/ 61993 h 1379349"/>
                  <a:gd name="connsiteX13" fmla="*/ 623807 w 1542082"/>
                  <a:gd name="connsiteY13" fmla="*/ 46494 h 1379349"/>
                  <a:gd name="connsiteX14" fmla="*/ 755543 w 1542082"/>
                  <a:gd name="connsiteY14" fmla="*/ 7749 h 1379349"/>
                  <a:gd name="connsiteX15" fmla="*/ 871780 w 1542082"/>
                  <a:gd name="connsiteY15" fmla="*/ 7749 h 1379349"/>
                  <a:gd name="connsiteX16" fmla="*/ 1026763 w 1542082"/>
                  <a:gd name="connsiteY16" fmla="*/ 54243 h 1379349"/>
                  <a:gd name="connsiteX17" fmla="*/ 1166248 w 1542082"/>
                  <a:gd name="connsiteY17" fmla="*/ 69742 h 1379349"/>
                  <a:gd name="connsiteX18" fmla="*/ 1305733 w 1542082"/>
                  <a:gd name="connsiteY18" fmla="*/ 170481 h 1379349"/>
                  <a:gd name="connsiteX19" fmla="*/ 1414221 w 1542082"/>
                  <a:gd name="connsiteY19" fmla="*/ 271220 h 1379349"/>
                  <a:gd name="connsiteX20" fmla="*/ 1445218 w 1542082"/>
                  <a:gd name="connsiteY20" fmla="*/ 348711 h 1379349"/>
                  <a:gd name="connsiteX21" fmla="*/ 1522709 w 1542082"/>
                  <a:gd name="connsiteY21" fmla="*/ 449450 h 1379349"/>
                  <a:gd name="connsiteX22" fmla="*/ 1530458 w 1542082"/>
                  <a:gd name="connsiteY22" fmla="*/ 650928 h 1379349"/>
                  <a:gd name="connsiteX23" fmla="*/ 1452967 w 1542082"/>
                  <a:gd name="connsiteY23" fmla="*/ 759416 h 1379349"/>
                  <a:gd name="connsiteX24" fmla="*/ 1290234 w 1542082"/>
                  <a:gd name="connsiteY24" fmla="*/ 805911 h 1379349"/>
                  <a:gd name="connsiteX25" fmla="*/ 1251489 w 1542082"/>
                  <a:gd name="connsiteY25" fmla="*/ 968643 h 1379349"/>
                  <a:gd name="connsiteX26" fmla="*/ 1073258 w 1542082"/>
                  <a:gd name="connsiteY26" fmla="*/ 1046135 h 1379349"/>
                  <a:gd name="connsiteX27" fmla="*/ 887279 w 1542082"/>
                  <a:gd name="connsiteY27" fmla="*/ 1030637 h 1379349"/>
                  <a:gd name="connsiteX28" fmla="*/ 817536 w 1542082"/>
                  <a:gd name="connsiteY28" fmla="*/ 1139125 h 1379349"/>
                  <a:gd name="connsiteX29" fmla="*/ 701299 w 1542082"/>
                  <a:gd name="connsiteY29" fmla="*/ 1301857 h 1379349"/>
                  <a:gd name="connsiteX30" fmla="*/ 678051 w 1542082"/>
                  <a:gd name="connsiteY30" fmla="*/ 1379349 h 137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2082" h="1379349">
                    <a:moveTo>
                      <a:pt x="585062" y="1162372"/>
                    </a:moveTo>
                    <a:cubicBezTo>
                      <a:pt x="566980" y="1195952"/>
                      <a:pt x="548899" y="1229532"/>
                      <a:pt x="499821" y="1232115"/>
                    </a:cubicBezTo>
                    <a:cubicBezTo>
                      <a:pt x="450743" y="1234698"/>
                      <a:pt x="342255" y="1206285"/>
                      <a:pt x="290594" y="1177871"/>
                    </a:cubicBezTo>
                    <a:cubicBezTo>
                      <a:pt x="238933" y="1149457"/>
                      <a:pt x="189855" y="1061633"/>
                      <a:pt x="189855" y="1061633"/>
                    </a:cubicBezTo>
                    <a:cubicBezTo>
                      <a:pt x="154984" y="1021596"/>
                      <a:pt x="111072" y="984142"/>
                      <a:pt x="81367" y="937647"/>
                    </a:cubicBezTo>
                    <a:cubicBezTo>
                      <a:pt x="51662" y="891152"/>
                      <a:pt x="23248" y="829159"/>
                      <a:pt x="11624" y="782664"/>
                    </a:cubicBezTo>
                    <a:cubicBezTo>
                      <a:pt x="0" y="736169"/>
                      <a:pt x="6458" y="696131"/>
                      <a:pt x="11624" y="658677"/>
                    </a:cubicBezTo>
                    <a:cubicBezTo>
                      <a:pt x="16790" y="621223"/>
                      <a:pt x="25831" y="609599"/>
                      <a:pt x="42621" y="557938"/>
                    </a:cubicBezTo>
                    <a:cubicBezTo>
                      <a:pt x="59411" y="506277"/>
                      <a:pt x="83950" y="399081"/>
                      <a:pt x="112363" y="348711"/>
                    </a:cubicBezTo>
                    <a:cubicBezTo>
                      <a:pt x="140777" y="298342"/>
                      <a:pt x="187272" y="282843"/>
                      <a:pt x="213102" y="255721"/>
                    </a:cubicBezTo>
                    <a:cubicBezTo>
                      <a:pt x="238932" y="228599"/>
                      <a:pt x="238932" y="209226"/>
                      <a:pt x="267346" y="185979"/>
                    </a:cubicBezTo>
                    <a:cubicBezTo>
                      <a:pt x="295760" y="162732"/>
                      <a:pt x="383584" y="116237"/>
                      <a:pt x="383584" y="116237"/>
                    </a:cubicBezTo>
                    <a:cubicBezTo>
                      <a:pt x="418455" y="95573"/>
                      <a:pt x="436536" y="73617"/>
                      <a:pt x="476573" y="61993"/>
                    </a:cubicBezTo>
                    <a:cubicBezTo>
                      <a:pt x="516610" y="50369"/>
                      <a:pt x="577312" y="55535"/>
                      <a:pt x="623807" y="46494"/>
                    </a:cubicBezTo>
                    <a:cubicBezTo>
                      <a:pt x="670302" y="37453"/>
                      <a:pt x="714214" y="14206"/>
                      <a:pt x="755543" y="7749"/>
                    </a:cubicBezTo>
                    <a:cubicBezTo>
                      <a:pt x="796872" y="1292"/>
                      <a:pt x="826577" y="0"/>
                      <a:pt x="871780" y="7749"/>
                    </a:cubicBezTo>
                    <a:cubicBezTo>
                      <a:pt x="916983" y="15498"/>
                      <a:pt x="977685" y="43911"/>
                      <a:pt x="1026763" y="54243"/>
                    </a:cubicBezTo>
                    <a:cubicBezTo>
                      <a:pt x="1075841" y="64575"/>
                      <a:pt x="1119753" y="50369"/>
                      <a:pt x="1166248" y="69742"/>
                    </a:cubicBezTo>
                    <a:cubicBezTo>
                      <a:pt x="1212743" y="89115"/>
                      <a:pt x="1264404" y="136901"/>
                      <a:pt x="1305733" y="170481"/>
                    </a:cubicBezTo>
                    <a:cubicBezTo>
                      <a:pt x="1347062" y="204061"/>
                      <a:pt x="1390974" y="241515"/>
                      <a:pt x="1414221" y="271220"/>
                    </a:cubicBezTo>
                    <a:cubicBezTo>
                      <a:pt x="1437468" y="300925"/>
                      <a:pt x="1427137" y="319006"/>
                      <a:pt x="1445218" y="348711"/>
                    </a:cubicBezTo>
                    <a:cubicBezTo>
                      <a:pt x="1463299" y="378416"/>
                      <a:pt x="1508502" y="399081"/>
                      <a:pt x="1522709" y="449450"/>
                    </a:cubicBezTo>
                    <a:cubicBezTo>
                      <a:pt x="1536916" y="499819"/>
                      <a:pt x="1542082" y="599267"/>
                      <a:pt x="1530458" y="650928"/>
                    </a:cubicBezTo>
                    <a:cubicBezTo>
                      <a:pt x="1518834" y="702589"/>
                      <a:pt x="1493004" y="733586"/>
                      <a:pt x="1452967" y="759416"/>
                    </a:cubicBezTo>
                    <a:cubicBezTo>
                      <a:pt x="1412930" y="785247"/>
                      <a:pt x="1323814" y="771040"/>
                      <a:pt x="1290234" y="805911"/>
                    </a:cubicBezTo>
                    <a:cubicBezTo>
                      <a:pt x="1256654" y="840782"/>
                      <a:pt x="1287652" y="928606"/>
                      <a:pt x="1251489" y="968643"/>
                    </a:cubicBezTo>
                    <a:cubicBezTo>
                      <a:pt x="1215326" y="1008680"/>
                      <a:pt x="1133960" y="1035803"/>
                      <a:pt x="1073258" y="1046135"/>
                    </a:cubicBezTo>
                    <a:cubicBezTo>
                      <a:pt x="1012556" y="1056467"/>
                      <a:pt x="929899" y="1015139"/>
                      <a:pt x="887279" y="1030637"/>
                    </a:cubicBezTo>
                    <a:cubicBezTo>
                      <a:pt x="844659" y="1046135"/>
                      <a:pt x="848533" y="1093922"/>
                      <a:pt x="817536" y="1139125"/>
                    </a:cubicBezTo>
                    <a:cubicBezTo>
                      <a:pt x="786539" y="1184328"/>
                      <a:pt x="724546" y="1261820"/>
                      <a:pt x="701299" y="1301857"/>
                    </a:cubicBezTo>
                    <a:cubicBezTo>
                      <a:pt x="678052" y="1341894"/>
                      <a:pt x="678051" y="1360621"/>
                      <a:pt x="678051" y="1379349"/>
                    </a:cubicBezTo>
                  </a:path>
                </a:pathLst>
              </a:custGeom>
              <a:ln w="76200"/>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1940" name="Zaoblený obdélník 30">
                <a:extLst>
                  <a:ext uri="{FF2B5EF4-FFF2-40B4-BE49-F238E27FC236}">
                    <a16:creationId xmlns:a16="http://schemas.microsoft.com/office/drawing/2014/main" id="{55F92D9F-F660-407B-BDEC-95F3D236E40F}"/>
                  </a:ext>
                </a:extLst>
              </p:cNvPr>
              <p:cNvSpPr/>
              <p:nvPr/>
            </p:nvSpPr>
            <p:spPr>
              <a:xfrm>
                <a:off x="7535863" y="2852738"/>
                <a:ext cx="576262" cy="36036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941" name="TextovéPole 1940">
                <a:extLst>
                  <a:ext uri="{FF2B5EF4-FFF2-40B4-BE49-F238E27FC236}">
                    <a16:creationId xmlns:a16="http://schemas.microsoft.com/office/drawing/2014/main" id="{DA617ED2-5F47-41E0-BED8-77EFFE96447A}"/>
                  </a:ext>
                </a:extLst>
              </p:cNvPr>
              <p:cNvSpPr txBox="1">
                <a:spLocks noChangeArrowheads="1"/>
              </p:cNvSpPr>
              <p:nvPr/>
            </p:nvSpPr>
            <p:spPr bwMode="auto">
              <a:xfrm>
                <a:off x="8688389"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1942" name="Přímá spojovací šipka 34">
                <a:extLst>
                  <a:ext uri="{FF2B5EF4-FFF2-40B4-BE49-F238E27FC236}">
                    <a16:creationId xmlns:a16="http://schemas.microsoft.com/office/drawing/2014/main" id="{8490952B-81B6-43B7-8950-2044E05D4C89}"/>
                  </a:ext>
                </a:extLst>
              </p:cNvPr>
              <p:cNvCxnSpPr/>
              <p:nvPr/>
            </p:nvCxnSpPr>
            <p:spPr>
              <a:xfrm rot="10800000">
                <a:off x="7896226" y="2997201"/>
                <a:ext cx="862013" cy="4763"/>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943" name="Přímá spojovací šipka 36">
                <a:extLst>
                  <a:ext uri="{FF2B5EF4-FFF2-40B4-BE49-F238E27FC236}">
                    <a16:creationId xmlns:a16="http://schemas.microsoft.com/office/drawing/2014/main" id="{CCCC1311-F76F-4039-B151-834D2A7B89CC}"/>
                  </a:ext>
                </a:extLst>
              </p:cNvPr>
              <p:cNvCxnSpPr/>
              <p:nvPr/>
            </p:nvCxnSpPr>
            <p:spPr>
              <a:xfrm flipV="1">
                <a:off x="7032625" y="2997200"/>
                <a:ext cx="719138" cy="2540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grpSp>
        <p:nvGrpSpPr>
          <p:cNvPr id="1944" name="Skupina 1943">
            <a:extLst>
              <a:ext uri="{FF2B5EF4-FFF2-40B4-BE49-F238E27FC236}">
                <a16:creationId xmlns:a16="http://schemas.microsoft.com/office/drawing/2014/main" id="{DD5A9003-17D9-4B1F-849A-ADAE00F05206}"/>
              </a:ext>
            </a:extLst>
          </p:cNvPr>
          <p:cNvGrpSpPr/>
          <p:nvPr/>
        </p:nvGrpSpPr>
        <p:grpSpPr>
          <a:xfrm>
            <a:off x="9264352" y="1051009"/>
            <a:ext cx="2145542" cy="2385134"/>
            <a:chOff x="1950868" y="546100"/>
            <a:chExt cx="3133102" cy="3482975"/>
          </a:xfrm>
        </p:grpSpPr>
        <p:sp>
          <p:nvSpPr>
            <p:cNvPr id="1945" name="Oval 26">
              <a:extLst>
                <a:ext uri="{FF2B5EF4-FFF2-40B4-BE49-F238E27FC236}">
                  <a16:creationId xmlns:a16="http://schemas.microsoft.com/office/drawing/2014/main" id="{D0C2B5BF-C97F-4EB5-88CD-6BB46BC26BAA}"/>
                </a:ext>
              </a:extLst>
            </p:cNvPr>
            <p:cNvSpPr>
              <a:spLocks noChangeArrowheads="1"/>
            </p:cNvSpPr>
            <p:nvPr/>
          </p:nvSpPr>
          <p:spPr bwMode="auto">
            <a:xfrm>
              <a:off x="2528889" y="150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6" name="Oval 27">
              <a:extLst>
                <a:ext uri="{FF2B5EF4-FFF2-40B4-BE49-F238E27FC236}">
                  <a16:creationId xmlns:a16="http://schemas.microsoft.com/office/drawing/2014/main" id="{F5D5AB78-65D0-4016-8D45-F54DBB82DED1}"/>
                </a:ext>
              </a:extLst>
            </p:cNvPr>
            <p:cNvSpPr>
              <a:spLocks noChangeArrowheads="1"/>
            </p:cNvSpPr>
            <p:nvPr/>
          </p:nvSpPr>
          <p:spPr bwMode="auto">
            <a:xfrm>
              <a:off x="2563814" y="164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7" name="Oval 28">
              <a:extLst>
                <a:ext uri="{FF2B5EF4-FFF2-40B4-BE49-F238E27FC236}">
                  <a16:creationId xmlns:a16="http://schemas.microsoft.com/office/drawing/2014/main" id="{0DEEDAC8-3D10-41CE-8CAE-1C729B44B02B}"/>
                </a:ext>
              </a:extLst>
            </p:cNvPr>
            <p:cNvSpPr>
              <a:spLocks noChangeArrowheads="1"/>
            </p:cNvSpPr>
            <p:nvPr/>
          </p:nvSpPr>
          <p:spPr bwMode="auto">
            <a:xfrm>
              <a:off x="2590801" y="139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8" name="Oval 29">
              <a:extLst>
                <a:ext uri="{FF2B5EF4-FFF2-40B4-BE49-F238E27FC236}">
                  <a16:creationId xmlns:a16="http://schemas.microsoft.com/office/drawing/2014/main" id="{ED4DCA56-AC01-4098-9FF0-EB6EFBBB4F46}"/>
                </a:ext>
              </a:extLst>
            </p:cNvPr>
            <p:cNvSpPr>
              <a:spLocks noChangeArrowheads="1"/>
            </p:cNvSpPr>
            <p:nvPr/>
          </p:nvSpPr>
          <p:spPr bwMode="auto">
            <a:xfrm>
              <a:off x="2593976" y="130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9" name="Oval 30">
              <a:extLst>
                <a:ext uri="{FF2B5EF4-FFF2-40B4-BE49-F238E27FC236}">
                  <a16:creationId xmlns:a16="http://schemas.microsoft.com/office/drawing/2014/main" id="{5BD24610-1078-48EC-882D-B4BC9D02E7F2}"/>
                </a:ext>
              </a:extLst>
            </p:cNvPr>
            <p:cNvSpPr>
              <a:spLocks noChangeArrowheads="1"/>
            </p:cNvSpPr>
            <p:nvPr/>
          </p:nvSpPr>
          <p:spPr bwMode="auto">
            <a:xfrm>
              <a:off x="3005139" y="107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0" name="Oval 31">
              <a:extLst>
                <a:ext uri="{FF2B5EF4-FFF2-40B4-BE49-F238E27FC236}">
                  <a16:creationId xmlns:a16="http://schemas.microsoft.com/office/drawing/2014/main" id="{5B8A0B39-B479-468C-9552-C39191AA6A8A}"/>
                </a:ext>
              </a:extLst>
            </p:cNvPr>
            <p:cNvSpPr>
              <a:spLocks noChangeArrowheads="1"/>
            </p:cNvSpPr>
            <p:nvPr/>
          </p:nvSpPr>
          <p:spPr bwMode="auto">
            <a:xfrm>
              <a:off x="2584451" y="97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1" name="Oval 33">
              <a:extLst>
                <a:ext uri="{FF2B5EF4-FFF2-40B4-BE49-F238E27FC236}">
                  <a16:creationId xmlns:a16="http://schemas.microsoft.com/office/drawing/2014/main" id="{DF5D9565-9766-45EC-B7A5-AB907EE6B5E0}"/>
                </a:ext>
              </a:extLst>
            </p:cNvPr>
            <p:cNvSpPr>
              <a:spLocks noChangeArrowheads="1"/>
            </p:cNvSpPr>
            <p:nvPr/>
          </p:nvSpPr>
          <p:spPr bwMode="auto">
            <a:xfrm>
              <a:off x="2568576" y="117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2" name="Oval 34">
              <a:extLst>
                <a:ext uri="{FF2B5EF4-FFF2-40B4-BE49-F238E27FC236}">
                  <a16:creationId xmlns:a16="http://schemas.microsoft.com/office/drawing/2014/main" id="{674D6192-3FCB-4CE2-BC3C-C0C9897EC51A}"/>
                </a:ext>
              </a:extLst>
            </p:cNvPr>
            <p:cNvSpPr>
              <a:spLocks noChangeArrowheads="1"/>
            </p:cNvSpPr>
            <p:nvPr/>
          </p:nvSpPr>
          <p:spPr bwMode="auto">
            <a:xfrm>
              <a:off x="252888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3" name="Oval 40">
              <a:extLst>
                <a:ext uri="{FF2B5EF4-FFF2-40B4-BE49-F238E27FC236}">
                  <a16:creationId xmlns:a16="http://schemas.microsoft.com/office/drawing/2014/main" id="{4CCD6983-15F2-404C-961F-1C08E7B90F2E}"/>
                </a:ext>
              </a:extLst>
            </p:cNvPr>
            <p:cNvSpPr>
              <a:spLocks noChangeArrowheads="1"/>
            </p:cNvSpPr>
            <p:nvPr/>
          </p:nvSpPr>
          <p:spPr bwMode="auto">
            <a:xfrm>
              <a:off x="2566989" y="174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4" name="Oval 41">
              <a:extLst>
                <a:ext uri="{FF2B5EF4-FFF2-40B4-BE49-F238E27FC236}">
                  <a16:creationId xmlns:a16="http://schemas.microsoft.com/office/drawing/2014/main" id="{BDEB7656-440D-4966-8E88-AE914FC461E0}"/>
                </a:ext>
              </a:extLst>
            </p:cNvPr>
            <p:cNvSpPr>
              <a:spLocks noChangeArrowheads="1"/>
            </p:cNvSpPr>
            <p:nvPr/>
          </p:nvSpPr>
          <p:spPr bwMode="auto">
            <a:xfrm>
              <a:off x="2581276" y="153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5" name="Oval 42">
              <a:extLst>
                <a:ext uri="{FF2B5EF4-FFF2-40B4-BE49-F238E27FC236}">
                  <a16:creationId xmlns:a16="http://schemas.microsoft.com/office/drawing/2014/main" id="{C0D7945C-87DD-486F-85E6-1C41F2F70A6A}"/>
                </a:ext>
              </a:extLst>
            </p:cNvPr>
            <p:cNvSpPr>
              <a:spLocks noChangeArrowheads="1"/>
            </p:cNvSpPr>
            <p:nvPr/>
          </p:nvSpPr>
          <p:spPr bwMode="auto">
            <a:xfrm>
              <a:off x="3676651" y="117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6" name="Oval 43">
              <a:extLst>
                <a:ext uri="{FF2B5EF4-FFF2-40B4-BE49-F238E27FC236}">
                  <a16:creationId xmlns:a16="http://schemas.microsoft.com/office/drawing/2014/main" id="{53A5F925-E11C-4672-B689-682CDA7FE494}"/>
                </a:ext>
              </a:extLst>
            </p:cNvPr>
            <p:cNvSpPr>
              <a:spLocks noChangeArrowheads="1"/>
            </p:cNvSpPr>
            <p:nvPr/>
          </p:nvSpPr>
          <p:spPr bwMode="auto">
            <a:xfrm>
              <a:off x="3595689" y="104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7" name="Oval 44">
              <a:extLst>
                <a:ext uri="{FF2B5EF4-FFF2-40B4-BE49-F238E27FC236}">
                  <a16:creationId xmlns:a16="http://schemas.microsoft.com/office/drawing/2014/main" id="{4CC7F29E-D19E-431D-AF99-293C89332530}"/>
                </a:ext>
              </a:extLst>
            </p:cNvPr>
            <p:cNvSpPr>
              <a:spLocks noChangeArrowheads="1"/>
            </p:cNvSpPr>
            <p:nvPr/>
          </p:nvSpPr>
          <p:spPr bwMode="auto">
            <a:xfrm>
              <a:off x="3448051" y="100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8" name="Oval 46">
              <a:extLst>
                <a:ext uri="{FF2B5EF4-FFF2-40B4-BE49-F238E27FC236}">
                  <a16:creationId xmlns:a16="http://schemas.microsoft.com/office/drawing/2014/main" id="{F6BF22D0-A7AA-4A0F-9BC3-FB290E5086F2}"/>
                </a:ext>
              </a:extLst>
            </p:cNvPr>
            <p:cNvSpPr>
              <a:spLocks noChangeArrowheads="1"/>
            </p:cNvSpPr>
            <p:nvPr/>
          </p:nvSpPr>
          <p:spPr bwMode="auto">
            <a:xfrm>
              <a:off x="3578226"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9" name="Oval 47">
              <a:extLst>
                <a:ext uri="{FF2B5EF4-FFF2-40B4-BE49-F238E27FC236}">
                  <a16:creationId xmlns:a16="http://schemas.microsoft.com/office/drawing/2014/main" id="{A8D598E7-D9FF-4601-B0ED-B05E5B71BADC}"/>
                </a:ext>
              </a:extLst>
            </p:cNvPr>
            <p:cNvSpPr>
              <a:spLocks noChangeArrowheads="1"/>
            </p:cNvSpPr>
            <p:nvPr/>
          </p:nvSpPr>
          <p:spPr bwMode="auto">
            <a:xfrm>
              <a:off x="3736976" y="101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0" name="Oval 48">
              <a:extLst>
                <a:ext uri="{FF2B5EF4-FFF2-40B4-BE49-F238E27FC236}">
                  <a16:creationId xmlns:a16="http://schemas.microsoft.com/office/drawing/2014/main" id="{E2F6846F-35C2-4F4D-827C-491476B09192}"/>
                </a:ext>
              </a:extLst>
            </p:cNvPr>
            <p:cNvSpPr>
              <a:spLocks noChangeArrowheads="1"/>
            </p:cNvSpPr>
            <p:nvPr/>
          </p:nvSpPr>
          <p:spPr bwMode="auto">
            <a:xfrm>
              <a:off x="3614739"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1" name="Oval 49">
              <a:extLst>
                <a:ext uri="{FF2B5EF4-FFF2-40B4-BE49-F238E27FC236}">
                  <a16:creationId xmlns:a16="http://schemas.microsoft.com/office/drawing/2014/main" id="{CD5BF7A1-4680-4703-9588-A36C83CB766F}"/>
                </a:ext>
              </a:extLst>
            </p:cNvPr>
            <p:cNvSpPr>
              <a:spLocks noChangeArrowheads="1"/>
            </p:cNvSpPr>
            <p:nvPr/>
          </p:nvSpPr>
          <p:spPr bwMode="auto">
            <a:xfrm>
              <a:off x="3673476"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2" name="Oval 50">
              <a:extLst>
                <a:ext uri="{FF2B5EF4-FFF2-40B4-BE49-F238E27FC236}">
                  <a16:creationId xmlns:a16="http://schemas.microsoft.com/office/drawing/2014/main" id="{3BA83A2A-995B-4E0C-9CD4-38543E96D0AC}"/>
                </a:ext>
              </a:extLst>
            </p:cNvPr>
            <p:cNvSpPr>
              <a:spLocks noChangeArrowheads="1"/>
            </p:cNvSpPr>
            <p:nvPr/>
          </p:nvSpPr>
          <p:spPr bwMode="auto">
            <a:xfrm>
              <a:off x="3640139" y="165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3" name="Oval 51">
              <a:extLst>
                <a:ext uri="{FF2B5EF4-FFF2-40B4-BE49-F238E27FC236}">
                  <a16:creationId xmlns:a16="http://schemas.microsoft.com/office/drawing/2014/main" id="{6F932513-312F-4640-9830-454DDD60F7F5}"/>
                </a:ext>
              </a:extLst>
            </p:cNvPr>
            <p:cNvSpPr>
              <a:spLocks noChangeArrowheads="1"/>
            </p:cNvSpPr>
            <p:nvPr/>
          </p:nvSpPr>
          <p:spPr bwMode="auto">
            <a:xfrm>
              <a:off x="3597276"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4" name="Oval 52">
              <a:extLst>
                <a:ext uri="{FF2B5EF4-FFF2-40B4-BE49-F238E27FC236}">
                  <a16:creationId xmlns:a16="http://schemas.microsoft.com/office/drawing/2014/main" id="{9E1689F1-215F-479C-980C-7A7857C186CA}"/>
                </a:ext>
              </a:extLst>
            </p:cNvPr>
            <p:cNvSpPr>
              <a:spLocks noChangeArrowheads="1"/>
            </p:cNvSpPr>
            <p:nvPr/>
          </p:nvSpPr>
          <p:spPr bwMode="auto">
            <a:xfrm>
              <a:off x="3852864"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5" name="Oval 53">
              <a:extLst>
                <a:ext uri="{FF2B5EF4-FFF2-40B4-BE49-F238E27FC236}">
                  <a16:creationId xmlns:a16="http://schemas.microsoft.com/office/drawing/2014/main" id="{FD6DE38C-9CFA-4E3A-9D58-E02BD1C478DB}"/>
                </a:ext>
              </a:extLst>
            </p:cNvPr>
            <p:cNvSpPr>
              <a:spLocks noChangeArrowheads="1"/>
            </p:cNvSpPr>
            <p:nvPr/>
          </p:nvSpPr>
          <p:spPr bwMode="auto">
            <a:xfrm>
              <a:off x="3195639" y="1101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6" name="Oval 54">
              <a:extLst>
                <a:ext uri="{FF2B5EF4-FFF2-40B4-BE49-F238E27FC236}">
                  <a16:creationId xmlns:a16="http://schemas.microsoft.com/office/drawing/2014/main" id="{83063D80-7DCE-43D4-A258-A0880D6F8589}"/>
                </a:ext>
              </a:extLst>
            </p:cNvPr>
            <p:cNvSpPr>
              <a:spLocks noChangeArrowheads="1"/>
            </p:cNvSpPr>
            <p:nvPr/>
          </p:nvSpPr>
          <p:spPr bwMode="auto">
            <a:xfrm>
              <a:off x="3835401" y="100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7" name="Oval 56">
              <a:extLst>
                <a:ext uri="{FF2B5EF4-FFF2-40B4-BE49-F238E27FC236}">
                  <a16:creationId xmlns:a16="http://schemas.microsoft.com/office/drawing/2014/main" id="{14F0F352-1662-4AC5-BC5D-B8EE6FE7175E}"/>
                </a:ext>
              </a:extLst>
            </p:cNvPr>
            <p:cNvSpPr>
              <a:spLocks noChangeArrowheads="1"/>
            </p:cNvSpPr>
            <p:nvPr/>
          </p:nvSpPr>
          <p:spPr bwMode="auto">
            <a:xfrm>
              <a:off x="2703514" y="108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8" name="Oval 60">
              <a:extLst>
                <a:ext uri="{FF2B5EF4-FFF2-40B4-BE49-F238E27FC236}">
                  <a16:creationId xmlns:a16="http://schemas.microsoft.com/office/drawing/2014/main" id="{0024FD56-135A-422C-AC87-4FCDD74086EA}"/>
                </a:ext>
              </a:extLst>
            </p:cNvPr>
            <p:cNvSpPr>
              <a:spLocks noChangeArrowheads="1"/>
            </p:cNvSpPr>
            <p:nvPr/>
          </p:nvSpPr>
          <p:spPr bwMode="auto">
            <a:xfrm>
              <a:off x="3808414"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9" name="Oval 61">
              <a:extLst>
                <a:ext uri="{FF2B5EF4-FFF2-40B4-BE49-F238E27FC236}">
                  <a16:creationId xmlns:a16="http://schemas.microsoft.com/office/drawing/2014/main" id="{E913FE72-7310-42E0-A6AD-F54DDBF80744}"/>
                </a:ext>
              </a:extLst>
            </p:cNvPr>
            <p:cNvSpPr>
              <a:spLocks noChangeArrowheads="1"/>
            </p:cNvSpPr>
            <p:nvPr/>
          </p:nvSpPr>
          <p:spPr bwMode="auto">
            <a:xfrm>
              <a:off x="2725739" y="135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0" name="Oval 62">
              <a:extLst>
                <a:ext uri="{FF2B5EF4-FFF2-40B4-BE49-F238E27FC236}">
                  <a16:creationId xmlns:a16="http://schemas.microsoft.com/office/drawing/2014/main" id="{476CD126-02A6-4363-BA30-2B09FEA39454}"/>
                </a:ext>
              </a:extLst>
            </p:cNvPr>
            <p:cNvSpPr>
              <a:spLocks noChangeArrowheads="1"/>
            </p:cNvSpPr>
            <p:nvPr/>
          </p:nvSpPr>
          <p:spPr bwMode="auto">
            <a:xfrm>
              <a:off x="2760664" y="149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1" name="Oval 63">
              <a:extLst>
                <a:ext uri="{FF2B5EF4-FFF2-40B4-BE49-F238E27FC236}">
                  <a16:creationId xmlns:a16="http://schemas.microsoft.com/office/drawing/2014/main" id="{AE55ED21-E106-4D8E-A3F4-FFE3D91897BF}"/>
                </a:ext>
              </a:extLst>
            </p:cNvPr>
            <p:cNvSpPr>
              <a:spLocks noChangeArrowheads="1"/>
            </p:cNvSpPr>
            <p:nvPr/>
          </p:nvSpPr>
          <p:spPr bwMode="auto">
            <a:xfrm>
              <a:off x="2790826" y="116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2" name="Oval 64">
              <a:extLst>
                <a:ext uri="{FF2B5EF4-FFF2-40B4-BE49-F238E27FC236}">
                  <a16:creationId xmlns:a16="http://schemas.microsoft.com/office/drawing/2014/main" id="{CFFDC900-CB8C-4FAF-B87A-72E9C522E254}"/>
                </a:ext>
              </a:extLst>
            </p:cNvPr>
            <p:cNvSpPr>
              <a:spLocks noChangeArrowheads="1"/>
            </p:cNvSpPr>
            <p:nvPr/>
          </p:nvSpPr>
          <p:spPr bwMode="auto">
            <a:xfrm>
              <a:off x="2643188" y="9588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3" name="Oval 65">
              <a:extLst>
                <a:ext uri="{FF2B5EF4-FFF2-40B4-BE49-F238E27FC236}">
                  <a16:creationId xmlns:a16="http://schemas.microsoft.com/office/drawing/2014/main" id="{8530540F-F463-46D4-9C35-96FD341C795F}"/>
                </a:ext>
              </a:extLst>
            </p:cNvPr>
            <p:cNvSpPr>
              <a:spLocks noChangeArrowheads="1"/>
            </p:cNvSpPr>
            <p:nvPr/>
          </p:nvSpPr>
          <p:spPr bwMode="auto">
            <a:xfrm>
              <a:off x="3324226"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4" name="Oval 67">
              <a:extLst>
                <a:ext uri="{FF2B5EF4-FFF2-40B4-BE49-F238E27FC236}">
                  <a16:creationId xmlns:a16="http://schemas.microsoft.com/office/drawing/2014/main" id="{FC02CBAE-FC7B-4B8B-993E-3C6ABF1F6CBC}"/>
                </a:ext>
              </a:extLst>
            </p:cNvPr>
            <p:cNvSpPr>
              <a:spLocks noChangeArrowheads="1"/>
            </p:cNvSpPr>
            <p:nvPr/>
          </p:nvSpPr>
          <p:spPr bwMode="auto">
            <a:xfrm>
              <a:off x="2689226" y="124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5" name="Oval 68">
              <a:extLst>
                <a:ext uri="{FF2B5EF4-FFF2-40B4-BE49-F238E27FC236}">
                  <a16:creationId xmlns:a16="http://schemas.microsoft.com/office/drawing/2014/main" id="{0EAEE58F-D089-4BB1-A092-9AC157CCC40D}"/>
                </a:ext>
              </a:extLst>
            </p:cNvPr>
            <p:cNvSpPr>
              <a:spLocks noChangeArrowheads="1"/>
            </p:cNvSpPr>
            <p:nvPr/>
          </p:nvSpPr>
          <p:spPr bwMode="auto">
            <a:xfrm>
              <a:off x="2765426" y="103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6" name="Oval 69">
              <a:extLst>
                <a:ext uri="{FF2B5EF4-FFF2-40B4-BE49-F238E27FC236}">
                  <a16:creationId xmlns:a16="http://schemas.microsoft.com/office/drawing/2014/main" id="{69F6F44C-6B20-4827-BD1F-0B3D7FBD2EE7}"/>
                </a:ext>
              </a:extLst>
            </p:cNvPr>
            <p:cNvSpPr>
              <a:spLocks noChangeArrowheads="1"/>
            </p:cNvSpPr>
            <p:nvPr/>
          </p:nvSpPr>
          <p:spPr bwMode="auto">
            <a:xfrm>
              <a:off x="2652714"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7" name="Oval 72">
              <a:extLst>
                <a:ext uri="{FF2B5EF4-FFF2-40B4-BE49-F238E27FC236}">
                  <a16:creationId xmlns:a16="http://schemas.microsoft.com/office/drawing/2014/main" id="{0A29A0B7-3FFB-4325-92ED-B0CF73AE018A}"/>
                </a:ext>
              </a:extLst>
            </p:cNvPr>
            <p:cNvSpPr>
              <a:spLocks noChangeArrowheads="1"/>
            </p:cNvSpPr>
            <p:nvPr/>
          </p:nvSpPr>
          <p:spPr bwMode="auto">
            <a:xfrm>
              <a:off x="2679701" y="1720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8" name="Oval 73">
              <a:extLst>
                <a:ext uri="{FF2B5EF4-FFF2-40B4-BE49-F238E27FC236}">
                  <a16:creationId xmlns:a16="http://schemas.microsoft.com/office/drawing/2014/main" id="{1CCC1A55-94C4-4A48-B638-6E91743DEE17}"/>
                </a:ext>
              </a:extLst>
            </p:cNvPr>
            <p:cNvSpPr>
              <a:spLocks noChangeArrowheads="1"/>
            </p:cNvSpPr>
            <p:nvPr/>
          </p:nvSpPr>
          <p:spPr bwMode="auto">
            <a:xfrm>
              <a:off x="2751139"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9" name="Oval 74">
              <a:extLst>
                <a:ext uri="{FF2B5EF4-FFF2-40B4-BE49-F238E27FC236}">
                  <a16:creationId xmlns:a16="http://schemas.microsoft.com/office/drawing/2014/main" id="{19C4D9BB-F929-4F99-9D5B-F29C43F505F6}"/>
                </a:ext>
              </a:extLst>
            </p:cNvPr>
            <p:cNvSpPr>
              <a:spLocks noChangeArrowheads="1"/>
            </p:cNvSpPr>
            <p:nvPr/>
          </p:nvSpPr>
          <p:spPr bwMode="auto">
            <a:xfrm>
              <a:off x="2774951" y="165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0" name="Oval 75">
              <a:extLst>
                <a:ext uri="{FF2B5EF4-FFF2-40B4-BE49-F238E27FC236}">
                  <a16:creationId xmlns:a16="http://schemas.microsoft.com/office/drawing/2014/main" id="{79BC7DFB-4083-46CA-9320-1472205E429C}"/>
                </a:ext>
              </a:extLst>
            </p:cNvPr>
            <p:cNvSpPr>
              <a:spLocks noChangeArrowheads="1"/>
            </p:cNvSpPr>
            <p:nvPr/>
          </p:nvSpPr>
          <p:spPr bwMode="auto">
            <a:xfrm>
              <a:off x="2676526"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1" name="Oval 76">
              <a:extLst>
                <a:ext uri="{FF2B5EF4-FFF2-40B4-BE49-F238E27FC236}">
                  <a16:creationId xmlns:a16="http://schemas.microsoft.com/office/drawing/2014/main" id="{27435F09-866A-431F-95E0-6511D89FE064}"/>
                </a:ext>
              </a:extLst>
            </p:cNvPr>
            <p:cNvSpPr>
              <a:spLocks noChangeArrowheads="1"/>
            </p:cNvSpPr>
            <p:nvPr/>
          </p:nvSpPr>
          <p:spPr bwMode="auto">
            <a:xfrm>
              <a:off x="2659064" y="145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2" name="Oval 77">
              <a:extLst>
                <a:ext uri="{FF2B5EF4-FFF2-40B4-BE49-F238E27FC236}">
                  <a16:creationId xmlns:a16="http://schemas.microsoft.com/office/drawing/2014/main" id="{7C25A919-8B51-4BCC-8444-2073DBA1D05B}"/>
                </a:ext>
              </a:extLst>
            </p:cNvPr>
            <p:cNvSpPr>
              <a:spLocks noChangeArrowheads="1"/>
            </p:cNvSpPr>
            <p:nvPr/>
          </p:nvSpPr>
          <p:spPr bwMode="auto">
            <a:xfrm>
              <a:off x="2905126" y="157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3" name="Oval 78">
              <a:extLst>
                <a:ext uri="{FF2B5EF4-FFF2-40B4-BE49-F238E27FC236}">
                  <a16:creationId xmlns:a16="http://schemas.microsoft.com/office/drawing/2014/main" id="{AE2365C6-DF69-4281-917E-0FBAEE3497DF}"/>
                </a:ext>
              </a:extLst>
            </p:cNvPr>
            <p:cNvSpPr>
              <a:spLocks noChangeArrowheads="1"/>
            </p:cNvSpPr>
            <p:nvPr/>
          </p:nvSpPr>
          <p:spPr bwMode="auto">
            <a:xfrm>
              <a:off x="2695576" y="115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4" name="Oval 80">
              <a:extLst>
                <a:ext uri="{FF2B5EF4-FFF2-40B4-BE49-F238E27FC236}">
                  <a16:creationId xmlns:a16="http://schemas.microsoft.com/office/drawing/2014/main" id="{19568F8F-61F2-42A0-8B5E-CF22CC44A0A7}"/>
                </a:ext>
              </a:extLst>
            </p:cNvPr>
            <p:cNvSpPr>
              <a:spLocks noChangeArrowheads="1"/>
            </p:cNvSpPr>
            <p:nvPr/>
          </p:nvSpPr>
          <p:spPr bwMode="auto">
            <a:xfrm>
              <a:off x="2833689" y="132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5" name="Oval 81">
              <a:extLst>
                <a:ext uri="{FF2B5EF4-FFF2-40B4-BE49-F238E27FC236}">
                  <a16:creationId xmlns:a16="http://schemas.microsoft.com/office/drawing/2014/main" id="{4342AA61-FCE5-4D1A-A5C6-B1D78D87886F}"/>
                </a:ext>
              </a:extLst>
            </p:cNvPr>
            <p:cNvSpPr>
              <a:spLocks noChangeArrowheads="1"/>
            </p:cNvSpPr>
            <p:nvPr/>
          </p:nvSpPr>
          <p:spPr bwMode="auto">
            <a:xfrm>
              <a:off x="2870201" y="1014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6" name="Oval 85">
              <a:extLst>
                <a:ext uri="{FF2B5EF4-FFF2-40B4-BE49-F238E27FC236}">
                  <a16:creationId xmlns:a16="http://schemas.microsoft.com/office/drawing/2014/main" id="{E422AC7E-2579-49E6-9DBC-6547F5534725}"/>
                </a:ext>
              </a:extLst>
            </p:cNvPr>
            <p:cNvSpPr>
              <a:spLocks noChangeArrowheads="1"/>
            </p:cNvSpPr>
            <p:nvPr/>
          </p:nvSpPr>
          <p:spPr bwMode="auto">
            <a:xfrm>
              <a:off x="2820989"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7" name="Oval 86">
              <a:extLst>
                <a:ext uri="{FF2B5EF4-FFF2-40B4-BE49-F238E27FC236}">
                  <a16:creationId xmlns:a16="http://schemas.microsoft.com/office/drawing/2014/main" id="{B54AE9D6-D914-4654-83F9-878EDFE1CD56}"/>
                </a:ext>
              </a:extLst>
            </p:cNvPr>
            <p:cNvSpPr>
              <a:spLocks noChangeArrowheads="1"/>
            </p:cNvSpPr>
            <p:nvPr/>
          </p:nvSpPr>
          <p:spPr bwMode="auto">
            <a:xfrm>
              <a:off x="2944814"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8" name="Oval 87">
              <a:extLst>
                <a:ext uri="{FF2B5EF4-FFF2-40B4-BE49-F238E27FC236}">
                  <a16:creationId xmlns:a16="http://schemas.microsoft.com/office/drawing/2014/main" id="{2B992EB0-4704-4C9D-B62D-9E1B3AE7B9B6}"/>
                </a:ext>
              </a:extLst>
            </p:cNvPr>
            <p:cNvSpPr>
              <a:spLocks noChangeArrowheads="1"/>
            </p:cNvSpPr>
            <p:nvPr/>
          </p:nvSpPr>
          <p:spPr bwMode="auto">
            <a:xfrm>
              <a:off x="3017839"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9" name="Oval 88">
              <a:extLst>
                <a:ext uri="{FF2B5EF4-FFF2-40B4-BE49-F238E27FC236}">
                  <a16:creationId xmlns:a16="http://schemas.microsoft.com/office/drawing/2014/main" id="{95955DD8-F16D-43E0-BEFE-FD05EE154C19}"/>
                </a:ext>
              </a:extLst>
            </p:cNvPr>
            <p:cNvSpPr>
              <a:spLocks noChangeArrowheads="1"/>
            </p:cNvSpPr>
            <p:nvPr/>
          </p:nvSpPr>
          <p:spPr bwMode="auto">
            <a:xfrm>
              <a:off x="3048001" y="132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0" name="Oval 92">
              <a:extLst>
                <a:ext uri="{FF2B5EF4-FFF2-40B4-BE49-F238E27FC236}">
                  <a16:creationId xmlns:a16="http://schemas.microsoft.com/office/drawing/2014/main" id="{63E9B324-A317-40C3-9F0B-BA9E008BDE45}"/>
                </a:ext>
              </a:extLst>
            </p:cNvPr>
            <p:cNvSpPr>
              <a:spLocks noChangeArrowheads="1"/>
            </p:cNvSpPr>
            <p:nvPr/>
          </p:nvSpPr>
          <p:spPr bwMode="auto">
            <a:xfrm>
              <a:off x="3067051"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1" name="Oval 93">
              <a:extLst>
                <a:ext uri="{FF2B5EF4-FFF2-40B4-BE49-F238E27FC236}">
                  <a16:creationId xmlns:a16="http://schemas.microsoft.com/office/drawing/2014/main" id="{2A7F91AF-BE4D-444E-B0A0-204A4D3BDAB2}"/>
                </a:ext>
              </a:extLst>
            </p:cNvPr>
            <p:cNvSpPr>
              <a:spLocks noChangeArrowheads="1"/>
            </p:cNvSpPr>
            <p:nvPr/>
          </p:nvSpPr>
          <p:spPr bwMode="auto">
            <a:xfrm>
              <a:off x="3162301"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2" name="Oval 94">
              <a:extLst>
                <a:ext uri="{FF2B5EF4-FFF2-40B4-BE49-F238E27FC236}">
                  <a16:creationId xmlns:a16="http://schemas.microsoft.com/office/drawing/2014/main" id="{E80F9848-56D5-4F97-B64C-6450D36AD8AF}"/>
                </a:ext>
              </a:extLst>
            </p:cNvPr>
            <p:cNvSpPr>
              <a:spLocks noChangeArrowheads="1"/>
            </p:cNvSpPr>
            <p:nvPr/>
          </p:nvSpPr>
          <p:spPr bwMode="auto">
            <a:xfrm>
              <a:off x="3090864" y="148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3" name="Oval 95">
              <a:extLst>
                <a:ext uri="{FF2B5EF4-FFF2-40B4-BE49-F238E27FC236}">
                  <a16:creationId xmlns:a16="http://schemas.microsoft.com/office/drawing/2014/main" id="{A414F18B-1819-49F3-8EC9-94E8FEA763C6}"/>
                </a:ext>
              </a:extLst>
            </p:cNvPr>
            <p:cNvSpPr>
              <a:spLocks noChangeArrowheads="1"/>
            </p:cNvSpPr>
            <p:nvPr/>
          </p:nvSpPr>
          <p:spPr bwMode="auto">
            <a:xfrm>
              <a:off x="3167064"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4" name="Oval 96">
              <a:extLst>
                <a:ext uri="{FF2B5EF4-FFF2-40B4-BE49-F238E27FC236}">
                  <a16:creationId xmlns:a16="http://schemas.microsoft.com/office/drawing/2014/main" id="{24A74F0C-0A33-4928-BEE6-3E3C7CDF507D}"/>
                </a:ext>
              </a:extLst>
            </p:cNvPr>
            <p:cNvSpPr>
              <a:spLocks noChangeArrowheads="1"/>
            </p:cNvSpPr>
            <p:nvPr/>
          </p:nvSpPr>
          <p:spPr bwMode="auto">
            <a:xfrm>
              <a:off x="3127376"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5" name="Oval 101">
              <a:extLst>
                <a:ext uri="{FF2B5EF4-FFF2-40B4-BE49-F238E27FC236}">
                  <a16:creationId xmlns:a16="http://schemas.microsoft.com/office/drawing/2014/main" id="{DCDA16FA-0B30-4B19-A8A2-0081342E7C3C}"/>
                </a:ext>
              </a:extLst>
            </p:cNvPr>
            <p:cNvSpPr>
              <a:spLocks noChangeArrowheads="1"/>
            </p:cNvSpPr>
            <p:nvPr/>
          </p:nvSpPr>
          <p:spPr bwMode="auto">
            <a:xfrm>
              <a:off x="3179764"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6" name="Oval 102">
              <a:extLst>
                <a:ext uri="{FF2B5EF4-FFF2-40B4-BE49-F238E27FC236}">
                  <a16:creationId xmlns:a16="http://schemas.microsoft.com/office/drawing/2014/main" id="{4B91AB44-9B5C-484D-8D00-E37E2B1424B0}"/>
                </a:ext>
              </a:extLst>
            </p:cNvPr>
            <p:cNvSpPr>
              <a:spLocks noChangeArrowheads="1"/>
            </p:cNvSpPr>
            <p:nvPr/>
          </p:nvSpPr>
          <p:spPr bwMode="auto">
            <a:xfrm>
              <a:off x="3359151" y="158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7" name="Oval 104">
              <a:extLst>
                <a:ext uri="{FF2B5EF4-FFF2-40B4-BE49-F238E27FC236}">
                  <a16:creationId xmlns:a16="http://schemas.microsoft.com/office/drawing/2014/main" id="{C29B224D-46AA-4520-B63C-5BE0F29860D6}"/>
                </a:ext>
              </a:extLst>
            </p:cNvPr>
            <p:cNvSpPr>
              <a:spLocks noChangeArrowheads="1"/>
            </p:cNvSpPr>
            <p:nvPr/>
          </p:nvSpPr>
          <p:spPr bwMode="auto">
            <a:xfrm>
              <a:off x="3287714" y="133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8" name="Oval 105">
              <a:extLst>
                <a:ext uri="{FF2B5EF4-FFF2-40B4-BE49-F238E27FC236}">
                  <a16:creationId xmlns:a16="http://schemas.microsoft.com/office/drawing/2014/main" id="{44EDC9B1-5CE5-4C56-B89C-036FDEC018DF}"/>
                </a:ext>
              </a:extLst>
            </p:cNvPr>
            <p:cNvSpPr>
              <a:spLocks noChangeArrowheads="1"/>
            </p:cNvSpPr>
            <p:nvPr/>
          </p:nvSpPr>
          <p:spPr bwMode="auto">
            <a:xfrm>
              <a:off x="3363914"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9" name="Oval 109">
              <a:extLst>
                <a:ext uri="{FF2B5EF4-FFF2-40B4-BE49-F238E27FC236}">
                  <a16:creationId xmlns:a16="http://schemas.microsoft.com/office/drawing/2014/main" id="{AFD788C2-7FDF-488F-82A0-ACF9A20DA380}"/>
                </a:ext>
              </a:extLst>
            </p:cNvPr>
            <p:cNvSpPr>
              <a:spLocks noChangeArrowheads="1"/>
            </p:cNvSpPr>
            <p:nvPr/>
          </p:nvSpPr>
          <p:spPr bwMode="auto">
            <a:xfrm>
              <a:off x="3373439" y="174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0" name="Oval 110">
              <a:extLst>
                <a:ext uri="{FF2B5EF4-FFF2-40B4-BE49-F238E27FC236}">
                  <a16:creationId xmlns:a16="http://schemas.microsoft.com/office/drawing/2014/main" id="{3F0A6C36-061F-4B74-B703-4F8444F9D2C7}"/>
                </a:ext>
              </a:extLst>
            </p:cNvPr>
            <p:cNvSpPr>
              <a:spLocks noChangeArrowheads="1"/>
            </p:cNvSpPr>
            <p:nvPr/>
          </p:nvSpPr>
          <p:spPr bwMode="auto">
            <a:xfrm>
              <a:off x="3257551"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1" name="Oval 111">
              <a:extLst>
                <a:ext uri="{FF2B5EF4-FFF2-40B4-BE49-F238E27FC236}">
                  <a16:creationId xmlns:a16="http://schemas.microsoft.com/office/drawing/2014/main" id="{F3395A06-0853-4419-B3DB-C9C4EF73E2C1}"/>
                </a:ext>
              </a:extLst>
            </p:cNvPr>
            <p:cNvSpPr>
              <a:spLocks noChangeArrowheads="1"/>
            </p:cNvSpPr>
            <p:nvPr/>
          </p:nvSpPr>
          <p:spPr bwMode="auto">
            <a:xfrm>
              <a:off x="3468689" y="152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2" name="Oval 112">
              <a:extLst>
                <a:ext uri="{FF2B5EF4-FFF2-40B4-BE49-F238E27FC236}">
                  <a16:creationId xmlns:a16="http://schemas.microsoft.com/office/drawing/2014/main" id="{42547899-359C-477C-B968-03A7623FA4C0}"/>
                </a:ext>
              </a:extLst>
            </p:cNvPr>
            <p:cNvSpPr>
              <a:spLocks noChangeArrowheads="1"/>
            </p:cNvSpPr>
            <p:nvPr/>
          </p:nvSpPr>
          <p:spPr bwMode="auto">
            <a:xfrm>
              <a:off x="3419476" y="158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3" name="Oval 113">
              <a:extLst>
                <a:ext uri="{FF2B5EF4-FFF2-40B4-BE49-F238E27FC236}">
                  <a16:creationId xmlns:a16="http://schemas.microsoft.com/office/drawing/2014/main" id="{5EFDBDCF-C3FB-427B-BCB0-9E4EC7896AB9}"/>
                </a:ext>
              </a:extLst>
            </p:cNvPr>
            <p:cNvSpPr>
              <a:spLocks noChangeArrowheads="1"/>
            </p:cNvSpPr>
            <p:nvPr/>
          </p:nvSpPr>
          <p:spPr bwMode="auto">
            <a:xfrm>
              <a:off x="3530601"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4" name="Oval 114">
              <a:extLst>
                <a:ext uri="{FF2B5EF4-FFF2-40B4-BE49-F238E27FC236}">
                  <a16:creationId xmlns:a16="http://schemas.microsoft.com/office/drawing/2014/main" id="{4A1383F4-2D7E-4BB3-A3A9-FBAABF9ECAD7}"/>
                </a:ext>
              </a:extLst>
            </p:cNvPr>
            <p:cNvSpPr>
              <a:spLocks noChangeArrowheads="1"/>
            </p:cNvSpPr>
            <p:nvPr/>
          </p:nvSpPr>
          <p:spPr bwMode="auto">
            <a:xfrm>
              <a:off x="3556001" y="122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5" name="Oval 120">
              <a:extLst>
                <a:ext uri="{FF2B5EF4-FFF2-40B4-BE49-F238E27FC236}">
                  <a16:creationId xmlns:a16="http://schemas.microsoft.com/office/drawing/2014/main" id="{8F77E115-5952-463C-B5EA-BF7AE871C99B}"/>
                </a:ext>
              </a:extLst>
            </p:cNvPr>
            <p:cNvSpPr>
              <a:spLocks noChangeArrowheads="1"/>
            </p:cNvSpPr>
            <p:nvPr/>
          </p:nvSpPr>
          <p:spPr bwMode="auto">
            <a:xfrm>
              <a:off x="3963989"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6" name="Oval 121">
              <a:extLst>
                <a:ext uri="{FF2B5EF4-FFF2-40B4-BE49-F238E27FC236}">
                  <a16:creationId xmlns:a16="http://schemas.microsoft.com/office/drawing/2014/main" id="{0B2C0C39-5C26-48AE-AB44-F81808847B2C}"/>
                </a:ext>
              </a:extLst>
            </p:cNvPr>
            <p:cNvSpPr>
              <a:spLocks noChangeArrowheads="1"/>
            </p:cNvSpPr>
            <p:nvPr/>
          </p:nvSpPr>
          <p:spPr bwMode="auto">
            <a:xfrm>
              <a:off x="3990976"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7" name="Oval 122">
              <a:extLst>
                <a:ext uri="{FF2B5EF4-FFF2-40B4-BE49-F238E27FC236}">
                  <a16:creationId xmlns:a16="http://schemas.microsoft.com/office/drawing/2014/main" id="{9575AE9C-9E16-4AE9-9D41-73A20BB10AF2}"/>
                </a:ext>
              </a:extLst>
            </p:cNvPr>
            <p:cNvSpPr>
              <a:spLocks noChangeArrowheads="1"/>
            </p:cNvSpPr>
            <p:nvPr/>
          </p:nvSpPr>
          <p:spPr bwMode="auto">
            <a:xfrm>
              <a:off x="3290889" y="76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8" name="Oval 123">
              <a:extLst>
                <a:ext uri="{FF2B5EF4-FFF2-40B4-BE49-F238E27FC236}">
                  <a16:creationId xmlns:a16="http://schemas.microsoft.com/office/drawing/2014/main" id="{C1997D92-93AC-422F-82E7-ED536B8DB646}"/>
                </a:ext>
              </a:extLst>
            </p:cNvPr>
            <p:cNvSpPr>
              <a:spLocks noChangeArrowheads="1"/>
            </p:cNvSpPr>
            <p:nvPr/>
          </p:nvSpPr>
          <p:spPr bwMode="auto">
            <a:xfrm>
              <a:off x="3911601" y="132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9" name="Oval 128">
              <a:extLst>
                <a:ext uri="{FF2B5EF4-FFF2-40B4-BE49-F238E27FC236}">
                  <a16:creationId xmlns:a16="http://schemas.microsoft.com/office/drawing/2014/main" id="{9F4937DB-06F1-41B2-A129-A34155C3C045}"/>
                </a:ext>
              </a:extLst>
            </p:cNvPr>
            <p:cNvSpPr>
              <a:spLocks noChangeArrowheads="1"/>
            </p:cNvSpPr>
            <p:nvPr/>
          </p:nvSpPr>
          <p:spPr bwMode="auto">
            <a:xfrm>
              <a:off x="3981451" y="1608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0" name="Oval 134">
              <a:extLst>
                <a:ext uri="{FF2B5EF4-FFF2-40B4-BE49-F238E27FC236}">
                  <a16:creationId xmlns:a16="http://schemas.microsoft.com/office/drawing/2014/main" id="{D899EAD0-A2B6-4866-A033-67ADDEDB6D24}"/>
                </a:ext>
              </a:extLst>
            </p:cNvPr>
            <p:cNvSpPr>
              <a:spLocks noChangeArrowheads="1"/>
            </p:cNvSpPr>
            <p:nvPr/>
          </p:nvSpPr>
          <p:spPr bwMode="auto">
            <a:xfrm>
              <a:off x="4125914" y="142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1" name="Oval 135">
              <a:extLst>
                <a:ext uri="{FF2B5EF4-FFF2-40B4-BE49-F238E27FC236}">
                  <a16:creationId xmlns:a16="http://schemas.microsoft.com/office/drawing/2014/main" id="{8485E154-4B25-410B-B987-26BEBCA9FEC8}"/>
                </a:ext>
              </a:extLst>
            </p:cNvPr>
            <p:cNvSpPr>
              <a:spLocks noChangeArrowheads="1"/>
            </p:cNvSpPr>
            <p:nvPr/>
          </p:nvSpPr>
          <p:spPr bwMode="auto">
            <a:xfrm>
              <a:off x="4160839" y="156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2" name="Oval 136">
              <a:extLst>
                <a:ext uri="{FF2B5EF4-FFF2-40B4-BE49-F238E27FC236}">
                  <a16:creationId xmlns:a16="http://schemas.microsoft.com/office/drawing/2014/main" id="{CE06DAFA-365F-44C2-A293-096962C57024}"/>
                </a:ext>
              </a:extLst>
            </p:cNvPr>
            <p:cNvSpPr>
              <a:spLocks noChangeArrowheads="1"/>
            </p:cNvSpPr>
            <p:nvPr/>
          </p:nvSpPr>
          <p:spPr bwMode="auto">
            <a:xfrm>
              <a:off x="4187826" y="131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3" name="Oval 137">
              <a:extLst>
                <a:ext uri="{FF2B5EF4-FFF2-40B4-BE49-F238E27FC236}">
                  <a16:creationId xmlns:a16="http://schemas.microsoft.com/office/drawing/2014/main" id="{AAC9B45C-B574-4DB5-ADDC-E22668CA8780}"/>
                </a:ext>
              </a:extLst>
            </p:cNvPr>
            <p:cNvSpPr>
              <a:spLocks noChangeArrowheads="1"/>
            </p:cNvSpPr>
            <p:nvPr/>
          </p:nvSpPr>
          <p:spPr bwMode="auto">
            <a:xfrm>
              <a:off x="4191001"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4" name="Oval 138">
              <a:extLst>
                <a:ext uri="{FF2B5EF4-FFF2-40B4-BE49-F238E27FC236}">
                  <a16:creationId xmlns:a16="http://schemas.microsoft.com/office/drawing/2014/main" id="{453B4E94-D4D2-4AD3-9D75-985A049F0AF2}"/>
                </a:ext>
              </a:extLst>
            </p:cNvPr>
            <p:cNvSpPr>
              <a:spLocks noChangeArrowheads="1"/>
            </p:cNvSpPr>
            <p:nvPr/>
          </p:nvSpPr>
          <p:spPr bwMode="auto">
            <a:xfrm>
              <a:off x="4089401" y="131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5" name="Oval 140">
              <a:extLst>
                <a:ext uri="{FF2B5EF4-FFF2-40B4-BE49-F238E27FC236}">
                  <a16:creationId xmlns:a16="http://schemas.microsoft.com/office/drawing/2014/main" id="{27A63F80-470D-458E-8094-B59EE67CC3FA}"/>
                </a:ext>
              </a:extLst>
            </p:cNvPr>
            <p:cNvSpPr>
              <a:spLocks noChangeArrowheads="1"/>
            </p:cNvSpPr>
            <p:nvPr/>
          </p:nvSpPr>
          <p:spPr bwMode="auto">
            <a:xfrm>
              <a:off x="3249614"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6" name="Oval 142">
              <a:extLst>
                <a:ext uri="{FF2B5EF4-FFF2-40B4-BE49-F238E27FC236}">
                  <a16:creationId xmlns:a16="http://schemas.microsoft.com/office/drawing/2014/main" id="{EC9E9316-16AA-49ED-A4D5-9A7C182677DA}"/>
                </a:ext>
              </a:extLst>
            </p:cNvPr>
            <p:cNvSpPr>
              <a:spLocks noChangeArrowheads="1"/>
            </p:cNvSpPr>
            <p:nvPr/>
          </p:nvSpPr>
          <p:spPr bwMode="auto">
            <a:xfrm>
              <a:off x="4076701" y="172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7" name="Oval 144">
              <a:extLst>
                <a:ext uri="{FF2B5EF4-FFF2-40B4-BE49-F238E27FC236}">
                  <a16:creationId xmlns:a16="http://schemas.microsoft.com/office/drawing/2014/main" id="{38C05838-D921-4631-BEB8-C97408DBCB13}"/>
                </a:ext>
              </a:extLst>
            </p:cNvPr>
            <p:cNvSpPr>
              <a:spLocks noChangeArrowheads="1"/>
            </p:cNvSpPr>
            <p:nvPr/>
          </p:nvSpPr>
          <p:spPr bwMode="auto">
            <a:xfrm>
              <a:off x="4059239"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8" name="Oval 147">
              <a:extLst>
                <a:ext uri="{FF2B5EF4-FFF2-40B4-BE49-F238E27FC236}">
                  <a16:creationId xmlns:a16="http://schemas.microsoft.com/office/drawing/2014/main" id="{032FE3F5-5533-4BAE-A242-389085F84804}"/>
                </a:ext>
              </a:extLst>
            </p:cNvPr>
            <p:cNvSpPr>
              <a:spLocks noChangeArrowheads="1"/>
            </p:cNvSpPr>
            <p:nvPr/>
          </p:nvSpPr>
          <p:spPr bwMode="auto">
            <a:xfrm>
              <a:off x="4305301" y="164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9" name="Oval 154">
              <a:extLst>
                <a:ext uri="{FF2B5EF4-FFF2-40B4-BE49-F238E27FC236}">
                  <a16:creationId xmlns:a16="http://schemas.microsoft.com/office/drawing/2014/main" id="{C08E9E7E-E0FD-495C-A766-782C5236B1B5}"/>
                </a:ext>
              </a:extLst>
            </p:cNvPr>
            <p:cNvSpPr>
              <a:spLocks noChangeArrowheads="1"/>
            </p:cNvSpPr>
            <p:nvPr/>
          </p:nvSpPr>
          <p:spPr bwMode="auto">
            <a:xfrm>
              <a:off x="3424239"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0" name="Oval 190">
              <a:extLst>
                <a:ext uri="{FF2B5EF4-FFF2-40B4-BE49-F238E27FC236}">
                  <a16:creationId xmlns:a16="http://schemas.microsoft.com/office/drawing/2014/main" id="{25567142-BAAB-4D1C-9EFA-D1C06FB82CF9}"/>
                </a:ext>
              </a:extLst>
            </p:cNvPr>
            <p:cNvSpPr>
              <a:spLocks noChangeArrowheads="1"/>
            </p:cNvSpPr>
            <p:nvPr/>
          </p:nvSpPr>
          <p:spPr bwMode="auto">
            <a:xfrm>
              <a:off x="3930651" y="73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1" name="Oval 191">
              <a:extLst>
                <a:ext uri="{FF2B5EF4-FFF2-40B4-BE49-F238E27FC236}">
                  <a16:creationId xmlns:a16="http://schemas.microsoft.com/office/drawing/2014/main" id="{82C8DEA0-BA5E-4E94-A532-CDDDBE5D2A95}"/>
                </a:ext>
              </a:extLst>
            </p:cNvPr>
            <p:cNvSpPr>
              <a:spLocks noChangeArrowheads="1"/>
            </p:cNvSpPr>
            <p:nvPr/>
          </p:nvSpPr>
          <p:spPr bwMode="auto">
            <a:xfrm>
              <a:off x="3994151" y="83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2" name="Oval 192">
              <a:extLst>
                <a:ext uri="{FF2B5EF4-FFF2-40B4-BE49-F238E27FC236}">
                  <a16:creationId xmlns:a16="http://schemas.microsoft.com/office/drawing/2014/main" id="{7C187807-7C06-4473-A73E-798D9D0089EB}"/>
                </a:ext>
              </a:extLst>
            </p:cNvPr>
            <p:cNvSpPr>
              <a:spLocks noChangeArrowheads="1"/>
            </p:cNvSpPr>
            <p:nvPr/>
          </p:nvSpPr>
          <p:spPr bwMode="auto">
            <a:xfrm>
              <a:off x="4021139" y="58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3" name="Oval 193">
              <a:extLst>
                <a:ext uri="{FF2B5EF4-FFF2-40B4-BE49-F238E27FC236}">
                  <a16:creationId xmlns:a16="http://schemas.microsoft.com/office/drawing/2014/main" id="{80CAC214-3275-4836-8438-C083BF9D7958}"/>
                </a:ext>
              </a:extLst>
            </p:cNvPr>
            <p:cNvSpPr>
              <a:spLocks noChangeArrowheads="1"/>
            </p:cNvSpPr>
            <p:nvPr/>
          </p:nvSpPr>
          <p:spPr bwMode="auto">
            <a:xfrm>
              <a:off x="3922714" y="58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4" name="Oval 194">
              <a:extLst>
                <a:ext uri="{FF2B5EF4-FFF2-40B4-BE49-F238E27FC236}">
                  <a16:creationId xmlns:a16="http://schemas.microsoft.com/office/drawing/2014/main" id="{AA142A54-C242-4BA7-A460-2A0AEE1D4C63}"/>
                </a:ext>
              </a:extLst>
            </p:cNvPr>
            <p:cNvSpPr>
              <a:spLocks noChangeArrowheads="1"/>
            </p:cNvSpPr>
            <p:nvPr/>
          </p:nvSpPr>
          <p:spPr bwMode="auto">
            <a:xfrm>
              <a:off x="40465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5" name="Oval 195">
              <a:extLst>
                <a:ext uri="{FF2B5EF4-FFF2-40B4-BE49-F238E27FC236}">
                  <a16:creationId xmlns:a16="http://schemas.microsoft.com/office/drawing/2014/main" id="{C44D87EC-9386-4810-82B5-DD8401BD9DC6}"/>
                </a:ext>
              </a:extLst>
            </p:cNvPr>
            <p:cNvSpPr>
              <a:spLocks noChangeArrowheads="1"/>
            </p:cNvSpPr>
            <p:nvPr/>
          </p:nvSpPr>
          <p:spPr bwMode="auto">
            <a:xfrm>
              <a:off x="3932238" y="11795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6" name="Oval 196">
              <a:extLst>
                <a:ext uri="{FF2B5EF4-FFF2-40B4-BE49-F238E27FC236}">
                  <a16:creationId xmlns:a16="http://schemas.microsoft.com/office/drawing/2014/main" id="{72759327-ADCF-45A3-A671-DB140C464EB9}"/>
                </a:ext>
              </a:extLst>
            </p:cNvPr>
            <p:cNvSpPr>
              <a:spLocks noChangeArrowheads="1"/>
            </p:cNvSpPr>
            <p:nvPr/>
          </p:nvSpPr>
          <p:spPr bwMode="auto">
            <a:xfrm>
              <a:off x="3984626"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7" name="Oval 197">
              <a:extLst>
                <a:ext uri="{FF2B5EF4-FFF2-40B4-BE49-F238E27FC236}">
                  <a16:creationId xmlns:a16="http://schemas.microsoft.com/office/drawing/2014/main" id="{2B35F55E-7450-4745-A0D0-F831D3B01564}"/>
                </a:ext>
              </a:extLst>
            </p:cNvPr>
            <p:cNvSpPr>
              <a:spLocks noChangeArrowheads="1"/>
            </p:cNvSpPr>
            <p:nvPr/>
          </p:nvSpPr>
          <p:spPr bwMode="auto">
            <a:xfrm>
              <a:off x="4011614" y="102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8" name="Oval 198">
              <a:extLst>
                <a:ext uri="{FF2B5EF4-FFF2-40B4-BE49-F238E27FC236}">
                  <a16:creationId xmlns:a16="http://schemas.microsoft.com/office/drawing/2014/main" id="{537EFF52-9564-47F9-A3D5-204E6BCF6124}"/>
                </a:ext>
              </a:extLst>
            </p:cNvPr>
            <p:cNvSpPr>
              <a:spLocks noChangeArrowheads="1"/>
            </p:cNvSpPr>
            <p:nvPr/>
          </p:nvSpPr>
          <p:spPr bwMode="auto">
            <a:xfrm>
              <a:off x="4011614" y="73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9" name="Oval 202">
              <a:extLst>
                <a:ext uri="{FF2B5EF4-FFF2-40B4-BE49-F238E27FC236}">
                  <a16:creationId xmlns:a16="http://schemas.microsoft.com/office/drawing/2014/main" id="{582E8D57-8E48-45C0-8C33-6865B760685D}"/>
                </a:ext>
              </a:extLst>
            </p:cNvPr>
            <p:cNvSpPr>
              <a:spLocks noChangeArrowheads="1"/>
            </p:cNvSpPr>
            <p:nvPr/>
          </p:nvSpPr>
          <p:spPr bwMode="auto">
            <a:xfrm>
              <a:off x="2863851" y="149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0" name="Oval 205">
              <a:extLst>
                <a:ext uri="{FF2B5EF4-FFF2-40B4-BE49-F238E27FC236}">
                  <a16:creationId xmlns:a16="http://schemas.microsoft.com/office/drawing/2014/main" id="{534C2909-C7D9-46BB-AC6D-596F7E32C83C}"/>
                </a:ext>
              </a:extLst>
            </p:cNvPr>
            <p:cNvSpPr>
              <a:spLocks noChangeArrowheads="1"/>
            </p:cNvSpPr>
            <p:nvPr/>
          </p:nvSpPr>
          <p:spPr bwMode="auto">
            <a:xfrm>
              <a:off x="4156076" y="550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1" name="Oval 208">
              <a:extLst>
                <a:ext uri="{FF2B5EF4-FFF2-40B4-BE49-F238E27FC236}">
                  <a16:creationId xmlns:a16="http://schemas.microsoft.com/office/drawing/2014/main" id="{314A9B0A-32B4-47DF-97FF-1B8D5AA6970C}"/>
                </a:ext>
              </a:extLst>
            </p:cNvPr>
            <p:cNvSpPr>
              <a:spLocks noChangeArrowheads="1"/>
            </p:cNvSpPr>
            <p:nvPr/>
          </p:nvSpPr>
          <p:spPr bwMode="auto">
            <a:xfrm>
              <a:off x="4129088" y="10334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2" name="Oval 209">
              <a:extLst>
                <a:ext uri="{FF2B5EF4-FFF2-40B4-BE49-F238E27FC236}">
                  <a16:creationId xmlns:a16="http://schemas.microsoft.com/office/drawing/2014/main" id="{E84D205B-C58B-4823-93BE-65E0C5C70810}"/>
                </a:ext>
              </a:extLst>
            </p:cNvPr>
            <p:cNvSpPr>
              <a:spLocks noChangeArrowheads="1"/>
            </p:cNvSpPr>
            <p:nvPr/>
          </p:nvSpPr>
          <p:spPr bwMode="auto">
            <a:xfrm>
              <a:off x="4110039"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3" name="Oval 210">
              <a:extLst>
                <a:ext uri="{FF2B5EF4-FFF2-40B4-BE49-F238E27FC236}">
                  <a16:creationId xmlns:a16="http://schemas.microsoft.com/office/drawing/2014/main" id="{5B76CE55-BFF7-4C83-883C-CABA6F4B133D}"/>
                </a:ext>
              </a:extLst>
            </p:cNvPr>
            <p:cNvSpPr>
              <a:spLocks noChangeArrowheads="1"/>
            </p:cNvSpPr>
            <p:nvPr/>
          </p:nvSpPr>
          <p:spPr bwMode="auto">
            <a:xfrm>
              <a:off x="4181476" y="92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4" name="Oval 211">
              <a:extLst>
                <a:ext uri="{FF2B5EF4-FFF2-40B4-BE49-F238E27FC236}">
                  <a16:creationId xmlns:a16="http://schemas.microsoft.com/office/drawing/2014/main" id="{9DC24CF9-DC99-48B8-950E-7DE00954BCA1}"/>
                </a:ext>
              </a:extLst>
            </p:cNvPr>
            <p:cNvSpPr>
              <a:spLocks noChangeArrowheads="1"/>
            </p:cNvSpPr>
            <p:nvPr/>
          </p:nvSpPr>
          <p:spPr bwMode="auto">
            <a:xfrm>
              <a:off x="4205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5" name="Oval 212">
              <a:extLst>
                <a:ext uri="{FF2B5EF4-FFF2-40B4-BE49-F238E27FC236}">
                  <a16:creationId xmlns:a16="http://schemas.microsoft.com/office/drawing/2014/main" id="{59C0817B-02CC-4414-A26D-F09F1F0D4D8C}"/>
                </a:ext>
              </a:extLst>
            </p:cNvPr>
            <p:cNvSpPr>
              <a:spLocks noChangeArrowheads="1"/>
            </p:cNvSpPr>
            <p:nvPr/>
          </p:nvSpPr>
          <p:spPr bwMode="auto">
            <a:xfrm>
              <a:off x="4106864"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6" name="Oval 214">
              <a:extLst>
                <a:ext uri="{FF2B5EF4-FFF2-40B4-BE49-F238E27FC236}">
                  <a16:creationId xmlns:a16="http://schemas.microsoft.com/office/drawing/2014/main" id="{29945163-D511-4021-9D61-19443F25BC36}"/>
                </a:ext>
              </a:extLst>
            </p:cNvPr>
            <p:cNvSpPr>
              <a:spLocks noChangeArrowheads="1"/>
            </p:cNvSpPr>
            <p:nvPr/>
          </p:nvSpPr>
          <p:spPr bwMode="auto">
            <a:xfrm>
              <a:off x="4089401" y="65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7" name="Oval 215">
              <a:extLst>
                <a:ext uri="{FF2B5EF4-FFF2-40B4-BE49-F238E27FC236}">
                  <a16:creationId xmlns:a16="http://schemas.microsoft.com/office/drawing/2014/main" id="{224A3D08-21C3-46F3-8835-16680FB16E8C}"/>
                </a:ext>
              </a:extLst>
            </p:cNvPr>
            <p:cNvSpPr>
              <a:spLocks noChangeArrowheads="1"/>
            </p:cNvSpPr>
            <p:nvPr/>
          </p:nvSpPr>
          <p:spPr bwMode="auto">
            <a:xfrm>
              <a:off x="4300539" y="62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8" name="Oval 218">
              <a:extLst>
                <a:ext uri="{FF2B5EF4-FFF2-40B4-BE49-F238E27FC236}">
                  <a16:creationId xmlns:a16="http://schemas.microsoft.com/office/drawing/2014/main" id="{6A5D16B3-4512-4361-838E-235334176B58}"/>
                </a:ext>
              </a:extLst>
            </p:cNvPr>
            <p:cNvSpPr>
              <a:spLocks noChangeArrowheads="1"/>
            </p:cNvSpPr>
            <p:nvPr/>
          </p:nvSpPr>
          <p:spPr bwMode="auto">
            <a:xfrm>
              <a:off x="4262439" y="104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9" name="Oval 258">
              <a:extLst>
                <a:ext uri="{FF2B5EF4-FFF2-40B4-BE49-F238E27FC236}">
                  <a16:creationId xmlns:a16="http://schemas.microsoft.com/office/drawing/2014/main" id="{8C201555-D927-4A56-A01E-008C3FA4D4B6}"/>
                </a:ext>
              </a:extLst>
            </p:cNvPr>
            <p:cNvSpPr>
              <a:spLocks noChangeArrowheads="1"/>
            </p:cNvSpPr>
            <p:nvPr/>
          </p:nvSpPr>
          <p:spPr bwMode="auto">
            <a:xfrm>
              <a:off x="3527426" y="614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0" name="Oval 259">
              <a:extLst>
                <a:ext uri="{FF2B5EF4-FFF2-40B4-BE49-F238E27FC236}">
                  <a16:creationId xmlns:a16="http://schemas.microsoft.com/office/drawing/2014/main" id="{BEEF0107-9C1D-41E9-BBED-234B8E4A5BF4}"/>
                </a:ext>
              </a:extLst>
            </p:cNvPr>
            <p:cNvSpPr>
              <a:spLocks noChangeArrowheads="1"/>
            </p:cNvSpPr>
            <p:nvPr/>
          </p:nvSpPr>
          <p:spPr bwMode="auto">
            <a:xfrm>
              <a:off x="3446464" y="83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1" name="Oval 260">
              <a:extLst>
                <a:ext uri="{FF2B5EF4-FFF2-40B4-BE49-F238E27FC236}">
                  <a16:creationId xmlns:a16="http://schemas.microsoft.com/office/drawing/2014/main" id="{F1D5A4D2-199B-439B-BC25-388288D3DC74}"/>
                </a:ext>
              </a:extLst>
            </p:cNvPr>
            <p:cNvSpPr>
              <a:spLocks noChangeArrowheads="1"/>
            </p:cNvSpPr>
            <p:nvPr/>
          </p:nvSpPr>
          <p:spPr bwMode="auto">
            <a:xfrm>
              <a:off x="3475039" y="72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2" name="Oval 261">
              <a:extLst>
                <a:ext uri="{FF2B5EF4-FFF2-40B4-BE49-F238E27FC236}">
                  <a16:creationId xmlns:a16="http://schemas.microsoft.com/office/drawing/2014/main" id="{85E262AB-F6A5-4D2E-A038-1BDBEEFF0594}"/>
                </a:ext>
              </a:extLst>
            </p:cNvPr>
            <p:cNvSpPr>
              <a:spLocks noChangeArrowheads="1"/>
            </p:cNvSpPr>
            <p:nvPr/>
          </p:nvSpPr>
          <p:spPr bwMode="auto">
            <a:xfrm>
              <a:off x="3157539"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3" name="Oval 262">
              <a:extLst>
                <a:ext uri="{FF2B5EF4-FFF2-40B4-BE49-F238E27FC236}">
                  <a16:creationId xmlns:a16="http://schemas.microsoft.com/office/drawing/2014/main" id="{DAC21BF6-CACF-4DF9-8FD4-84309FC71989}"/>
                </a:ext>
              </a:extLst>
            </p:cNvPr>
            <p:cNvSpPr>
              <a:spLocks noChangeArrowheads="1"/>
            </p:cNvSpPr>
            <p:nvPr/>
          </p:nvSpPr>
          <p:spPr bwMode="auto">
            <a:xfrm>
              <a:off x="2603501" y="54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4" name="Oval 263">
              <a:extLst>
                <a:ext uri="{FF2B5EF4-FFF2-40B4-BE49-F238E27FC236}">
                  <a16:creationId xmlns:a16="http://schemas.microsoft.com/office/drawing/2014/main" id="{23E3D50A-6E13-433C-8489-9491277F423B}"/>
                </a:ext>
              </a:extLst>
            </p:cNvPr>
            <p:cNvSpPr>
              <a:spLocks noChangeArrowheads="1"/>
            </p:cNvSpPr>
            <p:nvPr/>
          </p:nvSpPr>
          <p:spPr bwMode="auto">
            <a:xfrm>
              <a:off x="2638426" y="68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5" name="Oval 264">
              <a:extLst>
                <a:ext uri="{FF2B5EF4-FFF2-40B4-BE49-F238E27FC236}">
                  <a16:creationId xmlns:a16="http://schemas.microsoft.com/office/drawing/2014/main" id="{EE7F1CB2-3860-41B3-B275-C9238139752C}"/>
                </a:ext>
              </a:extLst>
            </p:cNvPr>
            <p:cNvSpPr>
              <a:spLocks noChangeArrowheads="1"/>
            </p:cNvSpPr>
            <p:nvPr/>
          </p:nvSpPr>
          <p:spPr bwMode="auto">
            <a:xfrm>
              <a:off x="2557464"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6" name="Oval 265">
              <a:extLst>
                <a:ext uri="{FF2B5EF4-FFF2-40B4-BE49-F238E27FC236}">
                  <a16:creationId xmlns:a16="http://schemas.microsoft.com/office/drawing/2014/main" id="{6826EC65-B1AA-4B3B-8AB3-BEA5BBC34ADE}"/>
                </a:ext>
              </a:extLst>
            </p:cNvPr>
            <p:cNvSpPr>
              <a:spLocks noChangeArrowheads="1"/>
            </p:cNvSpPr>
            <p:nvPr/>
          </p:nvSpPr>
          <p:spPr bwMode="auto">
            <a:xfrm>
              <a:off x="3186114"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7" name="Oval 266">
              <a:extLst>
                <a:ext uri="{FF2B5EF4-FFF2-40B4-BE49-F238E27FC236}">
                  <a16:creationId xmlns:a16="http://schemas.microsoft.com/office/drawing/2014/main" id="{95CF8B71-E0E0-4A61-9D5D-A0B5F7B8F501}"/>
                </a:ext>
              </a:extLst>
            </p:cNvPr>
            <p:cNvSpPr>
              <a:spLocks noChangeArrowheads="1"/>
            </p:cNvSpPr>
            <p:nvPr/>
          </p:nvSpPr>
          <p:spPr bwMode="auto">
            <a:xfrm>
              <a:off x="3451226" y="143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8" name="Oval 267">
              <a:extLst>
                <a:ext uri="{FF2B5EF4-FFF2-40B4-BE49-F238E27FC236}">
                  <a16:creationId xmlns:a16="http://schemas.microsoft.com/office/drawing/2014/main" id="{0D566C32-3B6E-4C1D-AE30-5A015333EF30}"/>
                </a:ext>
              </a:extLst>
            </p:cNvPr>
            <p:cNvSpPr>
              <a:spLocks noChangeArrowheads="1"/>
            </p:cNvSpPr>
            <p:nvPr/>
          </p:nvSpPr>
          <p:spPr bwMode="auto">
            <a:xfrm>
              <a:off x="2554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9" name="Oval 268">
              <a:extLst>
                <a:ext uri="{FF2B5EF4-FFF2-40B4-BE49-F238E27FC236}">
                  <a16:creationId xmlns:a16="http://schemas.microsoft.com/office/drawing/2014/main" id="{C68E920F-DA18-41FE-9CE7-523580222AAC}"/>
                </a:ext>
              </a:extLst>
            </p:cNvPr>
            <p:cNvSpPr>
              <a:spLocks noChangeArrowheads="1"/>
            </p:cNvSpPr>
            <p:nvPr/>
          </p:nvSpPr>
          <p:spPr bwMode="auto">
            <a:xfrm>
              <a:off x="2687639" y="75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0" name="Oval 269">
              <a:extLst>
                <a:ext uri="{FF2B5EF4-FFF2-40B4-BE49-F238E27FC236}">
                  <a16:creationId xmlns:a16="http://schemas.microsoft.com/office/drawing/2014/main" id="{7C764C8E-D7E5-429B-93BD-48E1EFC9E8AD}"/>
                </a:ext>
              </a:extLst>
            </p:cNvPr>
            <p:cNvSpPr>
              <a:spLocks noChangeArrowheads="1"/>
            </p:cNvSpPr>
            <p:nvPr/>
          </p:nvSpPr>
          <p:spPr bwMode="auto">
            <a:xfrm>
              <a:off x="3922270" y="2057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1" name="Oval 270">
              <a:extLst>
                <a:ext uri="{FF2B5EF4-FFF2-40B4-BE49-F238E27FC236}">
                  <a16:creationId xmlns:a16="http://schemas.microsoft.com/office/drawing/2014/main" id="{09E30B07-049B-4E0F-B6A0-244D8136C59F}"/>
                </a:ext>
              </a:extLst>
            </p:cNvPr>
            <p:cNvSpPr>
              <a:spLocks noChangeArrowheads="1"/>
            </p:cNvSpPr>
            <p:nvPr/>
          </p:nvSpPr>
          <p:spPr bwMode="auto">
            <a:xfrm>
              <a:off x="2655889" y="58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2" name="Oval 271">
              <a:extLst>
                <a:ext uri="{FF2B5EF4-FFF2-40B4-BE49-F238E27FC236}">
                  <a16:creationId xmlns:a16="http://schemas.microsoft.com/office/drawing/2014/main" id="{E161D7F8-4105-43EC-8174-5C92AB667186}"/>
                </a:ext>
              </a:extLst>
            </p:cNvPr>
            <p:cNvSpPr>
              <a:spLocks noChangeArrowheads="1"/>
            </p:cNvSpPr>
            <p:nvPr/>
          </p:nvSpPr>
          <p:spPr bwMode="auto">
            <a:xfrm>
              <a:off x="2747964"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3" name="Oval 272">
              <a:extLst>
                <a:ext uri="{FF2B5EF4-FFF2-40B4-BE49-F238E27FC236}">
                  <a16:creationId xmlns:a16="http://schemas.microsoft.com/office/drawing/2014/main" id="{EB225A85-BBF4-4A3A-BF0E-4658C0A769C1}"/>
                </a:ext>
              </a:extLst>
            </p:cNvPr>
            <p:cNvSpPr>
              <a:spLocks noChangeArrowheads="1"/>
            </p:cNvSpPr>
            <p:nvPr/>
          </p:nvSpPr>
          <p:spPr bwMode="auto">
            <a:xfrm>
              <a:off x="2782889" y="76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4" name="Oval 275">
              <a:extLst>
                <a:ext uri="{FF2B5EF4-FFF2-40B4-BE49-F238E27FC236}">
                  <a16:creationId xmlns:a16="http://schemas.microsoft.com/office/drawing/2014/main" id="{2BDE8313-70B2-4E86-9E2A-CB5CE0F18744}"/>
                </a:ext>
              </a:extLst>
            </p:cNvPr>
            <p:cNvSpPr>
              <a:spLocks noChangeArrowheads="1"/>
            </p:cNvSpPr>
            <p:nvPr/>
          </p:nvSpPr>
          <p:spPr bwMode="auto">
            <a:xfrm>
              <a:off x="2860676" y="70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5" name="Oval 276">
              <a:extLst>
                <a:ext uri="{FF2B5EF4-FFF2-40B4-BE49-F238E27FC236}">
                  <a16:creationId xmlns:a16="http://schemas.microsoft.com/office/drawing/2014/main" id="{7D24924F-5D8C-4FB7-BB11-503AF7EDCD89}"/>
                </a:ext>
              </a:extLst>
            </p:cNvPr>
            <p:cNvSpPr>
              <a:spLocks noChangeArrowheads="1"/>
            </p:cNvSpPr>
            <p:nvPr/>
          </p:nvSpPr>
          <p:spPr bwMode="auto">
            <a:xfrm>
              <a:off x="2895601"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6" name="Oval 277">
              <a:extLst>
                <a:ext uri="{FF2B5EF4-FFF2-40B4-BE49-F238E27FC236}">
                  <a16:creationId xmlns:a16="http://schemas.microsoft.com/office/drawing/2014/main" id="{57DDC94C-064B-4075-8E8B-503E754DAE23}"/>
                </a:ext>
              </a:extLst>
            </p:cNvPr>
            <p:cNvSpPr>
              <a:spLocks noChangeArrowheads="1"/>
            </p:cNvSpPr>
            <p:nvPr/>
          </p:nvSpPr>
          <p:spPr bwMode="auto">
            <a:xfrm>
              <a:off x="2922589" y="60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7" name="Oval 278">
              <a:extLst>
                <a:ext uri="{FF2B5EF4-FFF2-40B4-BE49-F238E27FC236}">
                  <a16:creationId xmlns:a16="http://schemas.microsoft.com/office/drawing/2014/main" id="{AECBD2FD-0A1F-444B-826D-BDECAC34AC6E}"/>
                </a:ext>
              </a:extLst>
            </p:cNvPr>
            <p:cNvSpPr>
              <a:spLocks noChangeArrowheads="1"/>
            </p:cNvSpPr>
            <p:nvPr/>
          </p:nvSpPr>
          <p:spPr bwMode="auto">
            <a:xfrm>
              <a:off x="3067051" y="67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8" name="Oval 279">
              <a:extLst>
                <a:ext uri="{FF2B5EF4-FFF2-40B4-BE49-F238E27FC236}">
                  <a16:creationId xmlns:a16="http://schemas.microsoft.com/office/drawing/2014/main" id="{38076FEB-A33F-4355-98C7-FCE3C56DFF7C}"/>
                </a:ext>
              </a:extLst>
            </p:cNvPr>
            <p:cNvSpPr>
              <a:spLocks noChangeArrowheads="1"/>
            </p:cNvSpPr>
            <p:nvPr/>
          </p:nvSpPr>
          <p:spPr bwMode="auto">
            <a:xfrm>
              <a:off x="3070226"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9" name="Oval 280">
              <a:extLst>
                <a:ext uri="{FF2B5EF4-FFF2-40B4-BE49-F238E27FC236}">
                  <a16:creationId xmlns:a16="http://schemas.microsoft.com/office/drawing/2014/main" id="{5EE052AC-5459-476D-8445-D6F51EB8975C}"/>
                </a:ext>
              </a:extLst>
            </p:cNvPr>
            <p:cNvSpPr>
              <a:spLocks noChangeArrowheads="1"/>
            </p:cNvSpPr>
            <p:nvPr/>
          </p:nvSpPr>
          <p:spPr bwMode="auto">
            <a:xfrm>
              <a:off x="2968626" y="67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0" name="Oval 282">
              <a:extLst>
                <a:ext uri="{FF2B5EF4-FFF2-40B4-BE49-F238E27FC236}">
                  <a16:creationId xmlns:a16="http://schemas.microsoft.com/office/drawing/2014/main" id="{A92DD451-7C2A-46AF-8B68-47E3D6FD01E5}"/>
                </a:ext>
              </a:extLst>
            </p:cNvPr>
            <p:cNvSpPr>
              <a:spLocks noChangeArrowheads="1"/>
            </p:cNvSpPr>
            <p:nvPr/>
          </p:nvSpPr>
          <p:spPr bwMode="auto">
            <a:xfrm>
              <a:off x="3236914" y="77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1" name="Oval 283">
              <a:extLst>
                <a:ext uri="{FF2B5EF4-FFF2-40B4-BE49-F238E27FC236}">
                  <a16:creationId xmlns:a16="http://schemas.microsoft.com/office/drawing/2014/main" id="{939C43F3-989B-45BA-9338-EEE10719F147}"/>
                </a:ext>
              </a:extLst>
            </p:cNvPr>
            <p:cNvSpPr>
              <a:spLocks noChangeArrowheads="1"/>
            </p:cNvSpPr>
            <p:nvPr/>
          </p:nvSpPr>
          <p:spPr bwMode="auto">
            <a:xfrm>
              <a:off x="3656014" y="67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2" name="Oval 284">
              <a:extLst>
                <a:ext uri="{FF2B5EF4-FFF2-40B4-BE49-F238E27FC236}">
                  <a16:creationId xmlns:a16="http://schemas.microsoft.com/office/drawing/2014/main" id="{D7F834B7-AEA2-4321-A9EF-D2F2D80C31EE}"/>
                </a:ext>
              </a:extLst>
            </p:cNvPr>
            <p:cNvSpPr>
              <a:spLocks noChangeArrowheads="1"/>
            </p:cNvSpPr>
            <p:nvPr/>
          </p:nvSpPr>
          <p:spPr bwMode="auto">
            <a:xfrm>
              <a:off x="3135314"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3" name="Oval 285">
              <a:extLst>
                <a:ext uri="{FF2B5EF4-FFF2-40B4-BE49-F238E27FC236}">
                  <a16:creationId xmlns:a16="http://schemas.microsoft.com/office/drawing/2014/main" id="{2C19EE51-E24A-4D25-BD8F-1A7655695E4B}"/>
                </a:ext>
              </a:extLst>
            </p:cNvPr>
            <p:cNvSpPr>
              <a:spLocks noChangeArrowheads="1"/>
            </p:cNvSpPr>
            <p:nvPr/>
          </p:nvSpPr>
          <p:spPr bwMode="auto">
            <a:xfrm>
              <a:off x="3254376" y="67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4" name="Oval 286">
              <a:extLst>
                <a:ext uri="{FF2B5EF4-FFF2-40B4-BE49-F238E27FC236}">
                  <a16:creationId xmlns:a16="http://schemas.microsoft.com/office/drawing/2014/main" id="{07680418-6A01-450B-9BB5-0580B05F8CBC}"/>
                </a:ext>
              </a:extLst>
            </p:cNvPr>
            <p:cNvSpPr>
              <a:spLocks noChangeArrowheads="1"/>
            </p:cNvSpPr>
            <p:nvPr/>
          </p:nvSpPr>
          <p:spPr bwMode="auto">
            <a:xfrm>
              <a:off x="3346451" y="71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5" name="Oval 287">
              <a:extLst>
                <a:ext uri="{FF2B5EF4-FFF2-40B4-BE49-F238E27FC236}">
                  <a16:creationId xmlns:a16="http://schemas.microsoft.com/office/drawing/2014/main" id="{D5A9DBB3-F43A-44C4-87A0-B0AA92D8D39F}"/>
                </a:ext>
              </a:extLst>
            </p:cNvPr>
            <p:cNvSpPr>
              <a:spLocks noChangeArrowheads="1"/>
            </p:cNvSpPr>
            <p:nvPr/>
          </p:nvSpPr>
          <p:spPr bwMode="auto">
            <a:xfrm>
              <a:off x="3408364" y="60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6" name="Oval 288">
              <a:extLst>
                <a:ext uri="{FF2B5EF4-FFF2-40B4-BE49-F238E27FC236}">
                  <a16:creationId xmlns:a16="http://schemas.microsoft.com/office/drawing/2014/main" id="{F5118DCC-6CC9-46FC-B839-4A13538B2C93}"/>
                </a:ext>
              </a:extLst>
            </p:cNvPr>
            <p:cNvSpPr>
              <a:spLocks noChangeArrowheads="1"/>
            </p:cNvSpPr>
            <p:nvPr/>
          </p:nvSpPr>
          <p:spPr bwMode="auto">
            <a:xfrm>
              <a:off x="3663951" y="60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7" name="Oval 289">
              <a:extLst>
                <a:ext uri="{FF2B5EF4-FFF2-40B4-BE49-F238E27FC236}">
                  <a16:creationId xmlns:a16="http://schemas.microsoft.com/office/drawing/2014/main" id="{48FC1A07-F77B-453E-B1B7-C737881F2003}"/>
                </a:ext>
              </a:extLst>
            </p:cNvPr>
            <p:cNvSpPr>
              <a:spLocks noChangeArrowheads="1"/>
            </p:cNvSpPr>
            <p:nvPr/>
          </p:nvSpPr>
          <p:spPr bwMode="auto">
            <a:xfrm>
              <a:off x="3309939" y="60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8" name="Oval 290">
              <a:extLst>
                <a:ext uri="{FF2B5EF4-FFF2-40B4-BE49-F238E27FC236}">
                  <a16:creationId xmlns:a16="http://schemas.microsoft.com/office/drawing/2014/main" id="{3F67F4FB-AB55-40CF-BA78-9BD65713E181}"/>
                </a:ext>
              </a:extLst>
            </p:cNvPr>
            <p:cNvSpPr>
              <a:spLocks noChangeArrowheads="1"/>
            </p:cNvSpPr>
            <p:nvPr/>
          </p:nvSpPr>
          <p:spPr bwMode="auto">
            <a:xfrm>
              <a:off x="3452814" y="65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9" name="Oval 291">
              <a:extLst>
                <a:ext uri="{FF2B5EF4-FFF2-40B4-BE49-F238E27FC236}">
                  <a16:creationId xmlns:a16="http://schemas.microsoft.com/office/drawing/2014/main" id="{C88F4667-F659-471E-A851-EA42FD6C1B6D}"/>
                </a:ext>
              </a:extLst>
            </p:cNvPr>
            <p:cNvSpPr>
              <a:spLocks noChangeArrowheads="1"/>
            </p:cNvSpPr>
            <p:nvPr/>
          </p:nvSpPr>
          <p:spPr bwMode="auto">
            <a:xfrm>
              <a:off x="3765551" y="76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0" name="Oval 292">
              <a:extLst>
                <a:ext uri="{FF2B5EF4-FFF2-40B4-BE49-F238E27FC236}">
                  <a16:creationId xmlns:a16="http://schemas.microsoft.com/office/drawing/2014/main" id="{AB11811C-B5D7-4839-8E6B-1140F0033BE6}"/>
                </a:ext>
              </a:extLst>
            </p:cNvPr>
            <p:cNvSpPr>
              <a:spLocks noChangeArrowheads="1"/>
            </p:cNvSpPr>
            <p:nvPr/>
          </p:nvSpPr>
          <p:spPr bwMode="auto">
            <a:xfrm>
              <a:off x="3733801"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1" name="Oval 293">
              <a:extLst>
                <a:ext uri="{FF2B5EF4-FFF2-40B4-BE49-F238E27FC236}">
                  <a16:creationId xmlns:a16="http://schemas.microsoft.com/office/drawing/2014/main" id="{A5FD5370-D04D-48ED-9A9A-62331F248D6E}"/>
                </a:ext>
              </a:extLst>
            </p:cNvPr>
            <p:cNvSpPr>
              <a:spLocks noChangeArrowheads="1"/>
            </p:cNvSpPr>
            <p:nvPr/>
          </p:nvSpPr>
          <p:spPr bwMode="auto">
            <a:xfrm>
              <a:off x="3797301" y="85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2" name="Oval 294">
              <a:extLst>
                <a:ext uri="{FF2B5EF4-FFF2-40B4-BE49-F238E27FC236}">
                  <a16:creationId xmlns:a16="http://schemas.microsoft.com/office/drawing/2014/main" id="{4B1C58D3-AEF7-4015-BE31-75E0F3D2C8DB}"/>
                </a:ext>
              </a:extLst>
            </p:cNvPr>
            <p:cNvSpPr>
              <a:spLocks noChangeArrowheads="1"/>
            </p:cNvSpPr>
            <p:nvPr/>
          </p:nvSpPr>
          <p:spPr bwMode="auto">
            <a:xfrm>
              <a:off x="3914776" y="890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3" name="Oval 295">
              <a:extLst>
                <a:ext uri="{FF2B5EF4-FFF2-40B4-BE49-F238E27FC236}">
                  <a16:creationId xmlns:a16="http://schemas.microsoft.com/office/drawing/2014/main" id="{C1E77E06-C78E-41C5-8BFD-5F25C7F0C9CB}"/>
                </a:ext>
              </a:extLst>
            </p:cNvPr>
            <p:cNvSpPr>
              <a:spLocks noChangeArrowheads="1"/>
            </p:cNvSpPr>
            <p:nvPr/>
          </p:nvSpPr>
          <p:spPr bwMode="auto">
            <a:xfrm>
              <a:off x="2933701"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4" name="Oval 741">
              <a:extLst>
                <a:ext uri="{FF2B5EF4-FFF2-40B4-BE49-F238E27FC236}">
                  <a16:creationId xmlns:a16="http://schemas.microsoft.com/office/drawing/2014/main" id="{2D14C906-7597-4A3B-A6C3-9E7002ED209C}"/>
                </a:ext>
              </a:extLst>
            </p:cNvPr>
            <p:cNvSpPr>
              <a:spLocks noChangeArrowheads="1"/>
            </p:cNvSpPr>
            <p:nvPr/>
          </p:nvSpPr>
          <p:spPr bwMode="auto">
            <a:xfrm>
              <a:off x="38909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5" name="Oval 743">
              <a:extLst>
                <a:ext uri="{FF2B5EF4-FFF2-40B4-BE49-F238E27FC236}">
                  <a16:creationId xmlns:a16="http://schemas.microsoft.com/office/drawing/2014/main" id="{5A12934C-DCDD-4F6B-9B41-E953995C13B3}"/>
                </a:ext>
              </a:extLst>
            </p:cNvPr>
            <p:cNvSpPr>
              <a:spLocks noChangeArrowheads="1"/>
            </p:cNvSpPr>
            <p:nvPr/>
          </p:nvSpPr>
          <p:spPr bwMode="auto">
            <a:xfrm>
              <a:off x="3848101" y="67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6" name="Oval 753">
              <a:extLst>
                <a:ext uri="{FF2B5EF4-FFF2-40B4-BE49-F238E27FC236}">
                  <a16:creationId xmlns:a16="http://schemas.microsoft.com/office/drawing/2014/main" id="{37CD29AD-63E3-4F6B-99D2-C8D90EFC2B23}"/>
                </a:ext>
              </a:extLst>
            </p:cNvPr>
            <p:cNvSpPr>
              <a:spLocks noChangeArrowheads="1"/>
            </p:cNvSpPr>
            <p:nvPr/>
          </p:nvSpPr>
          <p:spPr bwMode="auto">
            <a:xfrm>
              <a:off x="4023520" y="872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7" name="Oval 754">
              <a:extLst>
                <a:ext uri="{FF2B5EF4-FFF2-40B4-BE49-F238E27FC236}">
                  <a16:creationId xmlns:a16="http://schemas.microsoft.com/office/drawing/2014/main" id="{92C743D8-B447-4F23-BF53-D99224A3F83C}"/>
                </a:ext>
              </a:extLst>
            </p:cNvPr>
            <p:cNvSpPr>
              <a:spLocks noChangeArrowheads="1"/>
            </p:cNvSpPr>
            <p:nvPr/>
          </p:nvSpPr>
          <p:spPr bwMode="auto">
            <a:xfrm>
              <a:off x="3937795" y="91217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8" name="Oval 755">
              <a:extLst>
                <a:ext uri="{FF2B5EF4-FFF2-40B4-BE49-F238E27FC236}">
                  <a16:creationId xmlns:a16="http://schemas.microsoft.com/office/drawing/2014/main" id="{E95829D9-9F39-4D85-814A-0D2F70F38468}"/>
                </a:ext>
              </a:extLst>
            </p:cNvPr>
            <p:cNvSpPr>
              <a:spLocks noChangeArrowheads="1"/>
            </p:cNvSpPr>
            <p:nvPr/>
          </p:nvSpPr>
          <p:spPr bwMode="auto">
            <a:xfrm>
              <a:off x="4237833" y="1023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9" name="Oval 756">
              <a:extLst>
                <a:ext uri="{FF2B5EF4-FFF2-40B4-BE49-F238E27FC236}">
                  <a16:creationId xmlns:a16="http://schemas.microsoft.com/office/drawing/2014/main" id="{7689CAB6-9077-43B4-B664-0464E570F906}"/>
                </a:ext>
              </a:extLst>
            </p:cNvPr>
            <p:cNvSpPr>
              <a:spLocks noChangeArrowheads="1"/>
            </p:cNvSpPr>
            <p:nvPr/>
          </p:nvSpPr>
          <p:spPr bwMode="auto">
            <a:xfrm>
              <a:off x="3990183" y="799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0" name="Oval 765">
              <a:extLst>
                <a:ext uri="{FF2B5EF4-FFF2-40B4-BE49-F238E27FC236}">
                  <a16:creationId xmlns:a16="http://schemas.microsoft.com/office/drawing/2014/main" id="{EBD4199E-020B-4248-B7FC-D19CFE88D811}"/>
                </a:ext>
              </a:extLst>
            </p:cNvPr>
            <p:cNvSpPr>
              <a:spLocks noChangeArrowheads="1"/>
            </p:cNvSpPr>
            <p:nvPr/>
          </p:nvSpPr>
          <p:spPr bwMode="auto">
            <a:xfrm>
              <a:off x="4858545" y="1205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1" name="Oval 771">
              <a:extLst>
                <a:ext uri="{FF2B5EF4-FFF2-40B4-BE49-F238E27FC236}">
                  <a16:creationId xmlns:a16="http://schemas.microsoft.com/office/drawing/2014/main" id="{5173635A-3FF2-45AB-BD15-CBF0F1AD80E1}"/>
                </a:ext>
              </a:extLst>
            </p:cNvPr>
            <p:cNvSpPr>
              <a:spLocks noChangeArrowheads="1"/>
            </p:cNvSpPr>
            <p:nvPr/>
          </p:nvSpPr>
          <p:spPr bwMode="auto">
            <a:xfrm>
              <a:off x="4743648" y="760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2" name="Oval 773">
              <a:extLst>
                <a:ext uri="{FF2B5EF4-FFF2-40B4-BE49-F238E27FC236}">
                  <a16:creationId xmlns:a16="http://schemas.microsoft.com/office/drawing/2014/main" id="{CC2FFDEA-80EA-4118-B1F7-8AB3E374045D}"/>
                </a:ext>
              </a:extLst>
            </p:cNvPr>
            <p:cNvSpPr>
              <a:spLocks noChangeArrowheads="1"/>
            </p:cNvSpPr>
            <p:nvPr/>
          </p:nvSpPr>
          <p:spPr bwMode="auto">
            <a:xfrm>
              <a:off x="4134645" y="76612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3" name="Oval 779">
              <a:extLst>
                <a:ext uri="{FF2B5EF4-FFF2-40B4-BE49-F238E27FC236}">
                  <a16:creationId xmlns:a16="http://schemas.microsoft.com/office/drawing/2014/main" id="{E1615B45-5091-45A9-BB0B-32954102AE47}"/>
                </a:ext>
              </a:extLst>
            </p:cNvPr>
            <p:cNvSpPr>
              <a:spLocks noChangeArrowheads="1"/>
            </p:cNvSpPr>
            <p:nvPr/>
          </p:nvSpPr>
          <p:spPr bwMode="auto">
            <a:xfrm>
              <a:off x="4348957" y="172338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4" name="Oval 780">
              <a:extLst>
                <a:ext uri="{FF2B5EF4-FFF2-40B4-BE49-F238E27FC236}">
                  <a16:creationId xmlns:a16="http://schemas.microsoft.com/office/drawing/2014/main" id="{681CE893-9757-4199-9FEE-81C10D2CB9AC}"/>
                </a:ext>
              </a:extLst>
            </p:cNvPr>
            <p:cNvSpPr>
              <a:spLocks noChangeArrowheads="1"/>
            </p:cNvSpPr>
            <p:nvPr/>
          </p:nvSpPr>
          <p:spPr bwMode="auto">
            <a:xfrm>
              <a:off x="4988720" y="646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5" name="Oval 785">
              <a:extLst>
                <a:ext uri="{FF2B5EF4-FFF2-40B4-BE49-F238E27FC236}">
                  <a16:creationId xmlns:a16="http://schemas.microsoft.com/office/drawing/2014/main" id="{A898EC23-C3FF-45A5-8BD0-2E22AD728799}"/>
                </a:ext>
              </a:extLst>
            </p:cNvPr>
            <p:cNvSpPr>
              <a:spLocks noChangeArrowheads="1"/>
            </p:cNvSpPr>
            <p:nvPr/>
          </p:nvSpPr>
          <p:spPr bwMode="auto">
            <a:xfrm>
              <a:off x="4499770" y="1421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dirty="0"/>
            </a:p>
          </p:txBody>
        </p:sp>
        <p:sp>
          <p:nvSpPr>
            <p:cNvPr id="2086" name="Oval 786">
              <a:extLst>
                <a:ext uri="{FF2B5EF4-FFF2-40B4-BE49-F238E27FC236}">
                  <a16:creationId xmlns:a16="http://schemas.microsoft.com/office/drawing/2014/main" id="{E259DEE3-4785-480E-A5D5-6090579178DD}"/>
                </a:ext>
              </a:extLst>
            </p:cNvPr>
            <p:cNvSpPr>
              <a:spLocks noChangeArrowheads="1"/>
            </p:cNvSpPr>
            <p:nvPr/>
          </p:nvSpPr>
          <p:spPr bwMode="auto">
            <a:xfrm>
              <a:off x="4444208" y="8169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7" name="Oval 791">
              <a:extLst>
                <a:ext uri="{FF2B5EF4-FFF2-40B4-BE49-F238E27FC236}">
                  <a16:creationId xmlns:a16="http://schemas.microsoft.com/office/drawing/2014/main" id="{B3CC2D1A-CDF1-4AD4-8047-96F1DAD1B8A7}"/>
                </a:ext>
              </a:extLst>
            </p:cNvPr>
            <p:cNvSpPr>
              <a:spLocks noChangeArrowheads="1"/>
            </p:cNvSpPr>
            <p:nvPr/>
          </p:nvSpPr>
          <p:spPr bwMode="auto">
            <a:xfrm>
              <a:off x="4612483" y="820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8" name="Oval 795">
              <a:extLst>
                <a:ext uri="{FF2B5EF4-FFF2-40B4-BE49-F238E27FC236}">
                  <a16:creationId xmlns:a16="http://schemas.microsoft.com/office/drawing/2014/main" id="{D01A2969-5C23-4BF7-B181-59A53425324B}"/>
                </a:ext>
              </a:extLst>
            </p:cNvPr>
            <p:cNvSpPr>
              <a:spLocks noChangeArrowheads="1"/>
            </p:cNvSpPr>
            <p:nvPr/>
          </p:nvSpPr>
          <p:spPr bwMode="auto">
            <a:xfrm>
              <a:off x="5017295" y="142175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9" name="Oval 802">
              <a:extLst>
                <a:ext uri="{FF2B5EF4-FFF2-40B4-BE49-F238E27FC236}">
                  <a16:creationId xmlns:a16="http://schemas.microsoft.com/office/drawing/2014/main" id="{BE704FD3-EBC3-40A8-BE2C-2047C8E21AAC}"/>
                </a:ext>
              </a:extLst>
            </p:cNvPr>
            <p:cNvSpPr>
              <a:spLocks noChangeArrowheads="1"/>
            </p:cNvSpPr>
            <p:nvPr/>
          </p:nvSpPr>
          <p:spPr bwMode="auto">
            <a:xfrm>
              <a:off x="4963320" y="896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0" name="Oval 803">
              <a:extLst>
                <a:ext uri="{FF2B5EF4-FFF2-40B4-BE49-F238E27FC236}">
                  <a16:creationId xmlns:a16="http://schemas.microsoft.com/office/drawing/2014/main" id="{1EBAA57E-E165-4CD9-AA13-48F5AC5181D7}"/>
                </a:ext>
              </a:extLst>
            </p:cNvPr>
            <p:cNvSpPr>
              <a:spLocks noChangeArrowheads="1"/>
            </p:cNvSpPr>
            <p:nvPr/>
          </p:nvSpPr>
          <p:spPr bwMode="auto">
            <a:xfrm>
              <a:off x="4929983" y="823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1" name="Oval 859">
              <a:extLst>
                <a:ext uri="{FF2B5EF4-FFF2-40B4-BE49-F238E27FC236}">
                  <a16:creationId xmlns:a16="http://schemas.microsoft.com/office/drawing/2014/main" id="{EDCD5073-50C1-4A70-BF9D-2C3F9E44C5CD}"/>
                </a:ext>
              </a:extLst>
            </p:cNvPr>
            <p:cNvSpPr>
              <a:spLocks noChangeArrowheads="1"/>
            </p:cNvSpPr>
            <p:nvPr/>
          </p:nvSpPr>
          <p:spPr bwMode="auto">
            <a:xfrm>
              <a:off x="4749008" y="9836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2" name="Oval 860">
              <a:extLst>
                <a:ext uri="{FF2B5EF4-FFF2-40B4-BE49-F238E27FC236}">
                  <a16:creationId xmlns:a16="http://schemas.microsoft.com/office/drawing/2014/main" id="{955A55C0-11CF-4F44-BFDF-E4F6FE57B1F6}"/>
                </a:ext>
              </a:extLst>
            </p:cNvPr>
            <p:cNvSpPr>
              <a:spLocks noChangeArrowheads="1"/>
            </p:cNvSpPr>
            <p:nvPr/>
          </p:nvSpPr>
          <p:spPr bwMode="auto">
            <a:xfrm>
              <a:off x="4493420" y="993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3" name="Oval 861">
              <a:extLst>
                <a:ext uri="{FF2B5EF4-FFF2-40B4-BE49-F238E27FC236}">
                  <a16:creationId xmlns:a16="http://schemas.microsoft.com/office/drawing/2014/main" id="{A87FFE11-C5E9-4351-AE15-C383C0FE16CC}"/>
                </a:ext>
              </a:extLst>
            </p:cNvPr>
            <p:cNvSpPr>
              <a:spLocks noChangeArrowheads="1"/>
            </p:cNvSpPr>
            <p:nvPr/>
          </p:nvSpPr>
          <p:spPr bwMode="auto">
            <a:xfrm>
              <a:off x="4156870" y="122808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4" name="Oval 968">
              <a:extLst>
                <a:ext uri="{FF2B5EF4-FFF2-40B4-BE49-F238E27FC236}">
                  <a16:creationId xmlns:a16="http://schemas.microsoft.com/office/drawing/2014/main" id="{0122CE36-26E2-4D60-ABF0-00974313D599}"/>
                </a:ext>
              </a:extLst>
            </p:cNvPr>
            <p:cNvSpPr>
              <a:spLocks noChangeArrowheads="1"/>
            </p:cNvSpPr>
            <p:nvPr/>
          </p:nvSpPr>
          <p:spPr bwMode="auto">
            <a:xfrm>
              <a:off x="5049045" y="1932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5" name="Oval 1109">
              <a:extLst>
                <a:ext uri="{FF2B5EF4-FFF2-40B4-BE49-F238E27FC236}">
                  <a16:creationId xmlns:a16="http://schemas.microsoft.com/office/drawing/2014/main" id="{E4DD9095-F592-46AF-8F25-D5A88BC1099A}"/>
                </a:ext>
              </a:extLst>
            </p:cNvPr>
            <p:cNvSpPr>
              <a:spLocks noChangeArrowheads="1"/>
            </p:cNvSpPr>
            <p:nvPr/>
          </p:nvSpPr>
          <p:spPr bwMode="auto">
            <a:xfrm>
              <a:off x="3909220" y="13487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6" name="Oval 1110">
              <a:extLst>
                <a:ext uri="{FF2B5EF4-FFF2-40B4-BE49-F238E27FC236}">
                  <a16:creationId xmlns:a16="http://schemas.microsoft.com/office/drawing/2014/main" id="{30C43C7F-CF13-453D-8A98-B0080312BAE3}"/>
                </a:ext>
              </a:extLst>
            </p:cNvPr>
            <p:cNvSpPr>
              <a:spLocks noChangeArrowheads="1"/>
            </p:cNvSpPr>
            <p:nvPr/>
          </p:nvSpPr>
          <p:spPr bwMode="auto">
            <a:xfrm>
              <a:off x="3944145" y="1488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7" name="Oval 1111">
              <a:extLst>
                <a:ext uri="{FF2B5EF4-FFF2-40B4-BE49-F238E27FC236}">
                  <a16:creationId xmlns:a16="http://schemas.microsoft.com/office/drawing/2014/main" id="{03BE3980-7342-46D5-8620-4A2E7524E725}"/>
                </a:ext>
              </a:extLst>
            </p:cNvPr>
            <p:cNvSpPr>
              <a:spLocks noChangeArrowheads="1"/>
            </p:cNvSpPr>
            <p:nvPr/>
          </p:nvSpPr>
          <p:spPr bwMode="auto">
            <a:xfrm>
              <a:off x="3974308" y="1155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8" name="Oval 1113">
              <a:extLst>
                <a:ext uri="{FF2B5EF4-FFF2-40B4-BE49-F238E27FC236}">
                  <a16:creationId xmlns:a16="http://schemas.microsoft.com/office/drawing/2014/main" id="{D66B81F8-BB07-4440-B562-ECCFCF294F5A}"/>
                </a:ext>
              </a:extLst>
            </p:cNvPr>
            <p:cNvSpPr>
              <a:spLocks noChangeArrowheads="1"/>
            </p:cNvSpPr>
            <p:nvPr/>
          </p:nvSpPr>
          <p:spPr bwMode="auto">
            <a:xfrm>
              <a:off x="3948908" y="10264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9" name="Oval 1115">
              <a:extLst>
                <a:ext uri="{FF2B5EF4-FFF2-40B4-BE49-F238E27FC236}">
                  <a16:creationId xmlns:a16="http://schemas.microsoft.com/office/drawing/2014/main" id="{A4902A47-D343-4DA5-81B1-02C58A73A7F3}"/>
                </a:ext>
              </a:extLst>
            </p:cNvPr>
            <p:cNvSpPr>
              <a:spLocks noChangeArrowheads="1"/>
            </p:cNvSpPr>
            <p:nvPr/>
          </p:nvSpPr>
          <p:spPr bwMode="auto">
            <a:xfrm>
              <a:off x="4890295" y="17821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0" name="Oval 1116">
              <a:extLst>
                <a:ext uri="{FF2B5EF4-FFF2-40B4-BE49-F238E27FC236}">
                  <a16:creationId xmlns:a16="http://schemas.microsoft.com/office/drawing/2014/main" id="{61332E6F-6482-462B-84C4-55C8B046FCFD}"/>
                </a:ext>
              </a:extLst>
            </p:cNvPr>
            <p:cNvSpPr>
              <a:spLocks noChangeArrowheads="1"/>
            </p:cNvSpPr>
            <p:nvPr/>
          </p:nvSpPr>
          <p:spPr bwMode="auto">
            <a:xfrm>
              <a:off x="3934620" y="1718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1" name="Oval 1120">
              <a:extLst>
                <a:ext uri="{FF2B5EF4-FFF2-40B4-BE49-F238E27FC236}">
                  <a16:creationId xmlns:a16="http://schemas.microsoft.com/office/drawing/2014/main" id="{8B0A746A-6ED0-4229-8FC0-3B9F9828C4F2}"/>
                </a:ext>
              </a:extLst>
            </p:cNvPr>
            <p:cNvSpPr>
              <a:spLocks noChangeArrowheads="1"/>
            </p:cNvSpPr>
            <p:nvPr/>
          </p:nvSpPr>
          <p:spPr bwMode="auto">
            <a:xfrm>
              <a:off x="4069558" y="10931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2" name="Oval 1121">
              <a:extLst>
                <a:ext uri="{FF2B5EF4-FFF2-40B4-BE49-F238E27FC236}">
                  <a16:creationId xmlns:a16="http://schemas.microsoft.com/office/drawing/2014/main" id="{DDA11C7C-D212-4676-A417-1C50C99163B9}"/>
                </a:ext>
              </a:extLst>
            </p:cNvPr>
            <p:cNvSpPr>
              <a:spLocks noChangeArrowheads="1"/>
            </p:cNvSpPr>
            <p:nvPr/>
          </p:nvSpPr>
          <p:spPr bwMode="auto">
            <a:xfrm>
              <a:off x="5004595" y="109155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3" name="Oval 1122">
              <a:extLst>
                <a:ext uri="{FF2B5EF4-FFF2-40B4-BE49-F238E27FC236}">
                  <a16:creationId xmlns:a16="http://schemas.microsoft.com/office/drawing/2014/main" id="{25BB4A77-A18B-4DBC-8EEC-3F0EDFA680B6}"/>
                </a:ext>
              </a:extLst>
            </p:cNvPr>
            <p:cNvSpPr>
              <a:spLocks noChangeArrowheads="1"/>
            </p:cNvSpPr>
            <p:nvPr/>
          </p:nvSpPr>
          <p:spPr bwMode="auto">
            <a:xfrm>
              <a:off x="4060033" y="1567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4" name="Oval 1123">
              <a:extLst>
                <a:ext uri="{FF2B5EF4-FFF2-40B4-BE49-F238E27FC236}">
                  <a16:creationId xmlns:a16="http://schemas.microsoft.com/office/drawing/2014/main" id="{ADB672BA-6330-437A-A470-8A7F159F45D8}"/>
                </a:ext>
              </a:extLst>
            </p:cNvPr>
            <p:cNvSpPr>
              <a:spLocks noChangeArrowheads="1"/>
            </p:cNvSpPr>
            <p:nvPr/>
          </p:nvSpPr>
          <p:spPr bwMode="auto">
            <a:xfrm>
              <a:off x="4609308" y="1202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5" name="Oval 1124">
              <a:extLst>
                <a:ext uri="{FF2B5EF4-FFF2-40B4-BE49-F238E27FC236}">
                  <a16:creationId xmlns:a16="http://schemas.microsoft.com/office/drawing/2014/main" id="{168A3651-5A93-4990-B774-CF0DC7BFAF3C}"/>
                </a:ext>
              </a:extLst>
            </p:cNvPr>
            <p:cNvSpPr>
              <a:spLocks noChangeArrowheads="1"/>
            </p:cNvSpPr>
            <p:nvPr/>
          </p:nvSpPr>
          <p:spPr bwMode="auto">
            <a:xfrm>
              <a:off x="4348958" y="1175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6" name="Oval 1125">
              <a:extLst>
                <a:ext uri="{FF2B5EF4-FFF2-40B4-BE49-F238E27FC236}">
                  <a16:creationId xmlns:a16="http://schemas.microsoft.com/office/drawing/2014/main" id="{47DD63B5-9661-48BF-A35C-C95511110CC4}"/>
                </a:ext>
              </a:extLst>
            </p:cNvPr>
            <p:cNvSpPr>
              <a:spLocks noChangeArrowheads="1"/>
            </p:cNvSpPr>
            <p:nvPr/>
          </p:nvSpPr>
          <p:spPr bwMode="auto">
            <a:xfrm>
              <a:off x="5010945" y="1266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7" name="Oval 1126">
              <a:extLst>
                <a:ext uri="{FF2B5EF4-FFF2-40B4-BE49-F238E27FC236}">
                  <a16:creationId xmlns:a16="http://schemas.microsoft.com/office/drawing/2014/main" id="{59E71392-E589-4240-9B74-E003530A816E}"/>
                </a:ext>
              </a:extLst>
            </p:cNvPr>
            <p:cNvSpPr>
              <a:spLocks noChangeArrowheads="1"/>
            </p:cNvSpPr>
            <p:nvPr/>
          </p:nvSpPr>
          <p:spPr bwMode="auto">
            <a:xfrm>
              <a:off x="4714083" y="1336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8" name="Oval 1127">
              <a:extLst>
                <a:ext uri="{FF2B5EF4-FFF2-40B4-BE49-F238E27FC236}">
                  <a16:creationId xmlns:a16="http://schemas.microsoft.com/office/drawing/2014/main" id="{403C467B-2313-496A-BDA7-3EE2BDB50232}"/>
                </a:ext>
              </a:extLst>
            </p:cNvPr>
            <p:cNvSpPr>
              <a:spLocks noChangeArrowheads="1"/>
            </p:cNvSpPr>
            <p:nvPr/>
          </p:nvSpPr>
          <p:spPr bwMode="auto">
            <a:xfrm>
              <a:off x="4031458" y="18773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9" name="Oval 1135">
              <a:extLst>
                <a:ext uri="{FF2B5EF4-FFF2-40B4-BE49-F238E27FC236}">
                  <a16:creationId xmlns:a16="http://schemas.microsoft.com/office/drawing/2014/main" id="{2A704D56-8435-4AA4-8A7B-E0AA6CB1F7B4}"/>
                </a:ext>
              </a:extLst>
            </p:cNvPr>
            <p:cNvSpPr>
              <a:spLocks noChangeArrowheads="1"/>
            </p:cNvSpPr>
            <p:nvPr/>
          </p:nvSpPr>
          <p:spPr bwMode="auto">
            <a:xfrm>
              <a:off x="4622008" y="1797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0" name="Oval 1136">
              <a:extLst>
                <a:ext uri="{FF2B5EF4-FFF2-40B4-BE49-F238E27FC236}">
                  <a16:creationId xmlns:a16="http://schemas.microsoft.com/office/drawing/2014/main" id="{BA4A97A2-EAAD-42DF-B498-01A22C39BA05}"/>
                </a:ext>
              </a:extLst>
            </p:cNvPr>
            <p:cNvSpPr>
              <a:spLocks noChangeArrowheads="1"/>
            </p:cNvSpPr>
            <p:nvPr/>
          </p:nvSpPr>
          <p:spPr bwMode="auto">
            <a:xfrm>
              <a:off x="4677570" y="1966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1" name="Oval 1137">
              <a:extLst>
                <a:ext uri="{FF2B5EF4-FFF2-40B4-BE49-F238E27FC236}">
                  <a16:creationId xmlns:a16="http://schemas.microsoft.com/office/drawing/2014/main" id="{843F63B9-FFB1-4191-A616-F084C4BD29C9}"/>
                </a:ext>
              </a:extLst>
            </p:cNvPr>
            <p:cNvSpPr>
              <a:spLocks noChangeArrowheads="1"/>
            </p:cNvSpPr>
            <p:nvPr/>
          </p:nvSpPr>
          <p:spPr bwMode="auto">
            <a:xfrm>
              <a:off x="4542633" y="16741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2" name="Oval 1138">
              <a:extLst>
                <a:ext uri="{FF2B5EF4-FFF2-40B4-BE49-F238E27FC236}">
                  <a16:creationId xmlns:a16="http://schemas.microsoft.com/office/drawing/2014/main" id="{FB5D7743-D2A2-4567-92D9-C7E1C0348DF3}"/>
                </a:ext>
              </a:extLst>
            </p:cNvPr>
            <p:cNvSpPr>
              <a:spLocks noChangeArrowheads="1"/>
            </p:cNvSpPr>
            <p:nvPr/>
          </p:nvSpPr>
          <p:spPr bwMode="auto">
            <a:xfrm>
              <a:off x="4253708" y="18424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3" name="Oval 1148">
              <a:extLst>
                <a:ext uri="{FF2B5EF4-FFF2-40B4-BE49-F238E27FC236}">
                  <a16:creationId xmlns:a16="http://schemas.microsoft.com/office/drawing/2014/main" id="{D2F26A57-1399-4856-B9AE-9F042D7BDEC3}"/>
                </a:ext>
              </a:extLst>
            </p:cNvPr>
            <p:cNvSpPr>
              <a:spLocks noChangeArrowheads="1"/>
            </p:cNvSpPr>
            <p:nvPr/>
          </p:nvSpPr>
          <p:spPr bwMode="auto">
            <a:xfrm>
              <a:off x="3294043" y="204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4" name="Oval 1155">
              <a:extLst>
                <a:ext uri="{FF2B5EF4-FFF2-40B4-BE49-F238E27FC236}">
                  <a16:creationId xmlns:a16="http://schemas.microsoft.com/office/drawing/2014/main" id="{BCDC9F24-2E6D-428E-812B-9667C9CDBEA8}"/>
                </a:ext>
              </a:extLst>
            </p:cNvPr>
            <p:cNvSpPr>
              <a:spLocks noChangeArrowheads="1"/>
            </p:cNvSpPr>
            <p:nvPr/>
          </p:nvSpPr>
          <p:spPr bwMode="auto">
            <a:xfrm>
              <a:off x="4004470" y="1991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5" name="Oval 1158">
              <a:extLst>
                <a:ext uri="{FF2B5EF4-FFF2-40B4-BE49-F238E27FC236}">
                  <a16:creationId xmlns:a16="http://schemas.microsoft.com/office/drawing/2014/main" id="{C42CC261-5D62-4805-B512-2FF5F3899583}"/>
                </a:ext>
              </a:extLst>
            </p:cNvPr>
            <p:cNvSpPr>
              <a:spLocks noChangeArrowheads="1"/>
            </p:cNvSpPr>
            <p:nvPr/>
          </p:nvSpPr>
          <p:spPr bwMode="auto">
            <a:xfrm>
              <a:off x="4699795" y="21123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6" name="Oval 1164">
              <a:extLst>
                <a:ext uri="{FF2B5EF4-FFF2-40B4-BE49-F238E27FC236}">
                  <a16:creationId xmlns:a16="http://schemas.microsoft.com/office/drawing/2014/main" id="{A8839D48-D496-4045-AB02-48DD87FC5C19}"/>
                </a:ext>
              </a:extLst>
            </p:cNvPr>
            <p:cNvSpPr>
              <a:spLocks noChangeArrowheads="1"/>
            </p:cNvSpPr>
            <p:nvPr/>
          </p:nvSpPr>
          <p:spPr bwMode="auto">
            <a:xfrm>
              <a:off x="4974433" y="16011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7" name="Oval 1168">
              <a:extLst>
                <a:ext uri="{FF2B5EF4-FFF2-40B4-BE49-F238E27FC236}">
                  <a16:creationId xmlns:a16="http://schemas.microsoft.com/office/drawing/2014/main" id="{0536AD15-08A5-4995-A37A-4C9C05236FA7}"/>
                </a:ext>
              </a:extLst>
            </p:cNvPr>
            <p:cNvSpPr>
              <a:spLocks noChangeArrowheads="1"/>
            </p:cNvSpPr>
            <p:nvPr/>
          </p:nvSpPr>
          <p:spPr bwMode="auto">
            <a:xfrm>
              <a:off x="4418808" y="2171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8" name="Oval 1175">
              <a:extLst>
                <a:ext uri="{FF2B5EF4-FFF2-40B4-BE49-F238E27FC236}">
                  <a16:creationId xmlns:a16="http://schemas.microsoft.com/office/drawing/2014/main" id="{53DCAD8A-0F6E-46AB-8BE8-23E3BD5A2785}"/>
                </a:ext>
              </a:extLst>
            </p:cNvPr>
            <p:cNvSpPr>
              <a:spLocks noChangeArrowheads="1"/>
            </p:cNvSpPr>
            <p:nvPr/>
          </p:nvSpPr>
          <p:spPr bwMode="auto">
            <a:xfrm>
              <a:off x="4175941" y="22313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9" name="Oval 1177">
              <a:extLst>
                <a:ext uri="{FF2B5EF4-FFF2-40B4-BE49-F238E27FC236}">
                  <a16:creationId xmlns:a16="http://schemas.microsoft.com/office/drawing/2014/main" id="{EC8ADB82-5DE3-4AC5-9B1B-0875FAC11496}"/>
                </a:ext>
              </a:extLst>
            </p:cNvPr>
            <p:cNvSpPr>
              <a:spLocks noChangeArrowheads="1"/>
            </p:cNvSpPr>
            <p:nvPr/>
          </p:nvSpPr>
          <p:spPr bwMode="auto">
            <a:xfrm>
              <a:off x="4248945" y="2028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0" name="Oval 1179">
              <a:extLst>
                <a:ext uri="{FF2B5EF4-FFF2-40B4-BE49-F238E27FC236}">
                  <a16:creationId xmlns:a16="http://schemas.microsoft.com/office/drawing/2014/main" id="{0D6E160C-9424-4411-9DAC-89B56C94BD51}"/>
                </a:ext>
              </a:extLst>
            </p:cNvPr>
            <p:cNvSpPr>
              <a:spLocks noChangeArrowheads="1"/>
            </p:cNvSpPr>
            <p:nvPr/>
          </p:nvSpPr>
          <p:spPr bwMode="auto">
            <a:xfrm>
              <a:off x="4563270" y="2247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1" name="Oval 1183">
              <a:extLst>
                <a:ext uri="{FF2B5EF4-FFF2-40B4-BE49-F238E27FC236}">
                  <a16:creationId xmlns:a16="http://schemas.microsoft.com/office/drawing/2014/main" id="{66ACCFE2-BC7C-4226-8D3E-8698F554878C}"/>
                </a:ext>
              </a:extLst>
            </p:cNvPr>
            <p:cNvSpPr>
              <a:spLocks noChangeArrowheads="1"/>
            </p:cNvSpPr>
            <p:nvPr/>
          </p:nvSpPr>
          <p:spPr bwMode="auto">
            <a:xfrm>
              <a:off x="4869658" y="2199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2" name="Oval 1189">
              <a:extLst>
                <a:ext uri="{FF2B5EF4-FFF2-40B4-BE49-F238E27FC236}">
                  <a16:creationId xmlns:a16="http://schemas.microsoft.com/office/drawing/2014/main" id="{2B099622-CB5F-4407-9652-D5F806C18059}"/>
                </a:ext>
              </a:extLst>
            </p:cNvPr>
            <p:cNvSpPr>
              <a:spLocks noChangeArrowheads="1"/>
            </p:cNvSpPr>
            <p:nvPr/>
          </p:nvSpPr>
          <p:spPr bwMode="auto">
            <a:xfrm>
              <a:off x="4918870" y="2266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3" name="Oval 1190">
              <a:extLst>
                <a:ext uri="{FF2B5EF4-FFF2-40B4-BE49-F238E27FC236}">
                  <a16:creationId xmlns:a16="http://schemas.microsoft.com/office/drawing/2014/main" id="{77005C10-C883-4589-B75D-524633D14B79}"/>
                </a:ext>
              </a:extLst>
            </p:cNvPr>
            <p:cNvSpPr>
              <a:spLocks noChangeArrowheads="1"/>
            </p:cNvSpPr>
            <p:nvPr/>
          </p:nvSpPr>
          <p:spPr bwMode="auto">
            <a:xfrm>
              <a:off x="4883945" y="1966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4" name="Oval 1191">
              <a:extLst>
                <a:ext uri="{FF2B5EF4-FFF2-40B4-BE49-F238E27FC236}">
                  <a16:creationId xmlns:a16="http://schemas.microsoft.com/office/drawing/2014/main" id="{ABB235AB-6FDA-470C-B38A-FB2F2869D679}"/>
                </a:ext>
              </a:extLst>
            </p:cNvPr>
            <p:cNvSpPr>
              <a:spLocks noChangeArrowheads="1"/>
            </p:cNvSpPr>
            <p:nvPr/>
          </p:nvSpPr>
          <p:spPr bwMode="auto">
            <a:xfrm>
              <a:off x="4979195" y="2136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5" name="Oval 1192">
              <a:extLst>
                <a:ext uri="{FF2B5EF4-FFF2-40B4-BE49-F238E27FC236}">
                  <a16:creationId xmlns:a16="http://schemas.microsoft.com/office/drawing/2014/main" id="{2FA793D5-1C92-4E3C-9DE6-7CEE32E6F7D0}"/>
                </a:ext>
              </a:extLst>
            </p:cNvPr>
            <p:cNvSpPr>
              <a:spLocks noChangeArrowheads="1"/>
            </p:cNvSpPr>
            <p:nvPr/>
          </p:nvSpPr>
          <p:spPr bwMode="auto">
            <a:xfrm>
              <a:off x="5014120" y="2275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6" name="Oval 1196">
              <a:extLst>
                <a:ext uri="{FF2B5EF4-FFF2-40B4-BE49-F238E27FC236}">
                  <a16:creationId xmlns:a16="http://schemas.microsoft.com/office/drawing/2014/main" id="{648609CA-2309-4E60-AAFF-B6F1709EF375}"/>
                </a:ext>
              </a:extLst>
            </p:cNvPr>
            <p:cNvSpPr>
              <a:spLocks noChangeArrowheads="1"/>
            </p:cNvSpPr>
            <p:nvPr/>
          </p:nvSpPr>
          <p:spPr bwMode="auto">
            <a:xfrm>
              <a:off x="4726783" y="1555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7" name="Oval 1204">
              <a:extLst>
                <a:ext uri="{FF2B5EF4-FFF2-40B4-BE49-F238E27FC236}">
                  <a16:creationId xmlns:a16="http://schemas.microsoft.com/office/drawing/2014/main" id="{EA064BE2-415E-4EF9-903A-32E73410AA23}"/>
                </a:ext>
              </a:extLst>
            </p:cNvPr>
            <p:cNvSpPr>
              <a:spLocks noChangeArrowheads="1"/>
            </p:cNvSpPr>
            <p:nvPr/>
          </p:nvSpPr>
          <p:spPr bwMode="auto">
            <a:xfrm>
              <a:off x="4874420" y="1455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8" name="Oval 1205">
              <a:extLst>
                <a:ext uri="{FF2B5EF4-FFF2-40B4-BE49-F238E27FC236}">
                  <a16:creationId xmlns:a16="http://schemas.microsoft.com/office/drawing/2014/main" id="{C53014D8-6C5D-4BF6-91CD-D43E60D5C4E5}"/>
                </a:ext>
              </a:extLst>
            </p:cNvPr>
            <p:cNvSpPr>
              <a:spLocks noChangeArrowheads="1"/>
            </p:cNvSpPr>
            <p:nvPr/>
          </p:nvSpPr>
          <p:spPr bwMode="auto">
            <a:xfrm>
              <a:off x="4310858" y="14487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9" name="Freeform 1453">
              <a:extLst>
                <a:ext uri="{FF2B5EF4-FFF2-40B4-BE49-F238E27FC236}">
                  <a16:creationId xmlns:a16="http://schemas.microsoft.com/office/drawing/2014/main" id="{88DE8FF0-4B55-4863-86B5-44947254BD07}"/>
                </a:ext>
              </a:extLst>
            </p:cNvPr>
            <p:cNvSpPr>
              <a:spLocks/>
            </p:cNvSpPr>
            <p:nvPr/>
          </p:nvSpPr>
          <p:spPr bwMode="auto">
            <a:xfrm>
              <a:off x="2551113" y="615951"/>
              <a:ext cx="1649412" cy="126206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30" name="Freeform 1454">
              <a:extLst>
                <a:ext uri="{FF2B5EF4-FFF2-40B4-BE49-F238E27FC236}">
                  <a16:creationId xmlns:a16="http://schemas.microsoft.com/office/drawing/2014/main" id="{46BEBA03-9200-471E-8308-E75948A6E681}"/>
                </a:ext>
              </a:extLst>
            </p:cNvPr>
            <p:cNvSpPr>
              <a:spLocks/>
            </p:cNvSpPr>
            <p:nvPr/>
          </p:nvSpPr>
          <p:spPr bwMode="auto">
            <a:xfrm>
              <a:off x="2294792" y="2098675"/>
              <a:ext cx="2327275" cy="1700213"/>
            </a:xfrm>
            <a:custGeom>
              <a:avLst/>
              <a:gdLst>
                <a:gd name="T0" fmla="*/ 2147483646 w 1231"/>
                <a:gd name="T1" fmla="*/ 2147483646 h 973"/>
                <a:gd name="T2" fmla="*/ 2147483646 w 1231"/>
                <a:gd name="T3" fmla="*/ 2147483646 h 973"/>
                <a:gd name="T4" fmla="*/ 2147483646 w 1231"/>
                <a:gd name="T5" fmla="*/ 2147483646 h 973"/>
                <a:gd name="T6" fmla="*/ 2147483646 w 1231"/>
                <a:gd name="T7" fmla="*/ 2147483646 h 973"/>
                <a:gd name="T8" fmla="*/ 2147483646 w 1231"/>
                <a:gd name="T9" fmla="*/ 2147483646 h 973"/>
                <a:gd name="T10" fmla="*/ 2147483646 w 1231"/>
                <a:gd name="T11" fmla="*/ 2147483646 h 973"/>
                <a:gd name="T12" fmla="*/ 2147483646 w 1231"/>
                <a:gd name="T13" fmla="*/ 2147483646 h 973"/>
                <a:gd name="T14" fmla="*/ 2147483646 w 1231"/>
                <a:gd name="T15" fmla="*/ 2147483646 h 973"/>
                <a:gd name="T16" fmla="*/ 2147483646 w 1231"/>
                <a:gd name="T17" fmla="*/ 2147483646 h 973"/>
                <a:gd name="T18" fmla="*/ 2147483646 w 1231"/>
                <a:gd name="T19" fmla="*/ 2147483646 h 973"/>
                <a:gd name="T20" fmla="*/ 2147483646 w 1231"/>
                <a:gd name="T21" fmla="*/ 2147483646 h 973"/>
                <a:gd name="T22" fmla="*/ 2147483646 w 1231"/>
                <a:gd name="T23" fmla="*/ 2147483646 h 9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1"/>
                <a:gd name="T37" fmla="*/ 0 h 973"/>
                <a:gd name="T38" fmla="*/ 1231 w 1231"/>
                <a:gd name="T39" fmla="*/ 973 h 9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1" h="973">
                  <a:moveTo>
                    <a:pt x="150" y="47"/>
                  </a:moveTo>
                  <a:cubicBezTo>
                    <a:pt x="82" y="85"/>
                    <a:pt x="54" y="138"/>
                    <a:pt x="32" y="242"/>
                  </a:cubicBezTo>
                  <a:cubicBezTo>
                    <a:pt x="10" y="346"/>
                    <a:pt x="0" y="568"/>
                    <a:pt x="17" y="672"/>
                  </a:cubicBezTo>
                  <a:cubicBezTo>
                    <a:pt x="34" y="776"/>
                    <a:pt x="63" y="819"/>
                    <a:pt x="135" y="867"/>
                  </a:cubicBezTo>
                  <a:cubicBezTo>
                    <a:pt x="207" y="915"/>
                    <a:pt x="310" y="947"/>
                    <a:pt x="447" y="960"/>
                  </a:cubicBezTo>
                  <a:cubicBezTo>
                    <a:pt x="584" y="973"/>
                    <a:pt x="833" y="971"/>
                    <a:pt x="955" y="944"/>
                  </a:cubicBezTo>
                  <a:cubicBezTo>
                    <a:pt x="1077" y="917"/>
                    <a:pt x="1136" y="861"/>
                    <a:pt x="1181" y="795"/>
                  </a:cubicBezTo>
                  <a:cubicBezTo>
                    <a:pt x="1226" y="729"/>
                    <a:pt x="1228" y="653"/>
                    <a:pt x="1227" y="549"/>
                  </a:cubicBezTo>
                  <a:cubicBezTo>
                    <a:pt x="1226" y="445"/>
                    <a:pt x="1231" y="257"/>
                    <a:pt x="1176" y="170"/>
                  </a:cubicBezTo>
                  <a:cubicBezTo>
                    <a:pt x="1121" y="83"/>
                    <a:pt x="1021" y="52"/>
                    <a:pt x="899" y="26"/>
                  </a:cubicBezTo>
                  <a:cubicBezTo>
                    <a:pt x="777" y="0"/>
                    <a:pt x="567" y="8"/>
                    <a:pt x="442" y="11"/>
                  </a:cubicBezTo>
                  <a:cubicBezTo>
                    <a:pt x="317" y="14"/>
                    <a:pt x="218" y="9"/>
                    <a:pt x="150" y="47"/>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31" name="Oval 1457">
              <a:extLst>
                <a:ext uri="{FF2B5EF4-FFF2-40B4-BE49-F238E27FC236}">
                  <a16:creationId xmlns:a16="http://schemas.microsoft.com/office/drawing/2014/main" id="{1FA2EFFC-7078-46DA-B153-DB172100B87D}"/>
                </a:ext>
              </a:extLst>
            </p:cNvPr>
            <p:cNvSpPr>
              <a:spLocks noChangeArrowheads="1"/>
            </p:cNvSpPr>
            <p:nvPr/>
          </p:nvSpPr>
          <p:spPr bwMode="auto">
            <a:xfrm>
              <a:off x="2808289" y="155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2" name="Oval 1458">
              <a:extLst>
                <a:ext uri="{FF2B5EF4-FFF2-40B4-BE49-F238E27FC236}">
                  <a16:creationId xmlns:a16="http://schemas.microsoft.com/office/drawing/2014/main" id="{A571C823-CE1F-41F4-A20E-56DA11B20087}"/>
                </a:ext>
              </a:extLst>
            </p:cNvPr>
            <p:cNvSpPr>
              <a:spLocks noChangeArrowheads="1"/>
            </p:cNvSpPr>
            <p:nvPr/>
          </p:nvSpPr>
          <p:spPr bwMode="auto">
            <a:xfrm>
              <a:off x="31670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3" name="Oval 1459">
              <a:extLst>
                <a:ext uri="{FF2B5EF4-FFF2-40B4-BE49-F238E27FC236}">
                  <a16:creationId xmlns:a16="http://schemas.microsoft.com/office/drawing/2014/main" id="{8842C44A-6431-46E6-8623-BB7273ABE77E}"/>
                </a:ext>
              </a:extLst>
            </p:cNvPr>
            <p:cNvSpPr>
              <a:spLocks noChangeArrowheads="1"/>
            </p:cNvSpPr>
            <p:nvPr/>
          </p:nvSpPr>
          <p:spPr bwMode="auto">
            <a:xfrm>
              <a:off x="320992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4" name="Oval 1460">
              <a:extLst>
                <a:ext uri="{FF2B5EF4-FFF2-40B4-BE49-F238E27FC236}">
                  <a16:creationId xmlns:a16="http://schemas.microsoft.com/office/drawing/2014/main" id="{48663BAD-67FB-4D7F-9BDD-97408F58638C}"/>
                </a:ext>
              </a:extLst>
            </p:cNvPr>
            <p:cNvSpPr>
              <a:spLocks noChangeArrowheads="1"/>
            </p:cNvSpPr>
            <p:nvPr/>
          </p:nvSpPr>
          <p:spPr bwMode="auto">
            <a:xfrm>
              <a:off x="3294064" y="161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5" name="Oval 1461">
              <a:extLst>
                <a:ext uri="{FF2B5EF4-FFF2-40B4-BE49-F238E27FC236}">
                  <a16:creationId xmlns:a16="http://schemas.microsoft.com/office/drawing/2014/main" id="{85F39485-8098-4D73-A537-F8BA5A96966C}"/>
                </a:ext>
              </a:extLst>
            </p:cNvPr>
            <p:cNvSpPr>
              <a:spLocks noChangeArrowheads="1"/>
            </p:cNvSpPr>
            <p:nvPr/>
          </p:nvSpPr>
          <p:spPr bwMode="auto">
            <a:xfrm>
              <a:off x="3176589" y="145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6" name="Oval 1462">
              <a:extLst>
                <a:ext uri="{FF2B5EF4-FFF2-40B4-BE49-F238E27FC236}">
                  <a16:creationId xmlns:a16="http://schemas.microsoft.com/office/drawing/2014/main" id="{D9A38638-6C12-4133-AB1A-007F7F400E65}"/>
                </a:ext>
              </a:extLst>
            </p:cNvPr>
            <p:cNvSpPr>
              <a:spLocks noChangeArrowheads="1"/>
            </p:cNvSpPr>
            <p:nvPr/>
          </p:nvSpPr>
          <p:spPr bwMode="auto">
            <a:xfrm>
              <a:off x="2919414" y="1668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7" name="Oval 1463">
              <a:extLst>
                <a:ext uri="{FF2B5EF4-FFF2-40B4-BE49-F238E27FC236}">
                  <a16:creationId xmlns:a16="http://schemas.microsoft.com/office/drawing/2014/main" id="{F564A967-BC26-47D6-84A9-2CF2D46CD2D5}"/>
                </a:ext>
              </a:extLst>
            </p:cNvPr>
            <p:cNvSpPr>
              <a:spLocks noChangeArrowheads="1"/>
            </p:cNvSpPr>
            <p:nvPr/>
          </p:nvSpPr>
          <p:spPr bwMode="auto">
            <a:xfrm>
              <a:off x="2852739" y="141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8" name="Oval 1464">
              <a:extLst>
                <a:ext uri="{FF2B5EF4-FFF2-40B4-BE49-F238E27FC236}">
                  <a16:creationId xmlns:a16="http://schemas.microsoft.com/office/drawing/2014/main" id="{83E8DEAD-F449-4BA4-A989-1A35DD1C3E69}"/>
                </a:ext>
              </a:extLst>
            </p:cNvPr>
            <p:cNvSpPr>
              <a:spLocks noChangeArrowheads="1"/>
            </p:cNvSpPr>
            <p:nvPr/>
          </p:nvSpPr>
          <p:spPr bwMode="auto">
            <a:xfrm>
              <a:off x="3049589" y="1592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9" name="Oval 1465">
              <a:extLst>
                <a:ext uri="{FF2B5EF4-FFF2-40B4-BE49-F238E27FC236}">
                  <a16:creationId xmlns:a16="http://schemas.microsoft.com/office/drawing/2014/main" id="{7E122652-A75C-4023-BF08-14C74DB51500}"/>
                </a:ext>
              </a:extLst>
            </p:cNvPr>
            <p:cNvSpPr>
              <a:spLocks noChangeArrowheads="1"/>
            </p:cNvSpPr>
            <p:nvPr/>
          </p:nvSpPr>
          <p:spPr bwMode="auto">
            <a:xfrm>
              <a:off x="3067051"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0" name="Oval 1466">
              <a:extLst>
                <a:ext uri="{FF2B5EF4-FFF2-40B4-BE49-F238E27FC236}">
                  <a16:creationId xmlns:a16="http://schemas.microsoft.com/office/drawing/2014/main" id="{356D8ABA-5328-40F5-917B-A95655BA82DB}"/>
                </a:ext>
              </a:extLst>
            </p:cNvPr>
            <p:cNvSpPr>
              <a:spLocks noChangeArrowheads="1"/>
            </p:cNvSpPr>
            <p:nvPr/>
          </p:nvSpPr>
          <p:spPr bwMode="auto">
            <a:xfrm>
              <a:off x="2982914" y="161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1" name="Oval 1467">
              <a:extLst>
                <a:ext uri="{FF2B5EF4-FFF2-40B4-BE49-F238E27FC236}">
                  <a16:creationId xmlns:a16="http://schemas.microsoft.com/office/drawing/2014/main" id="{DECF742E-5A1D-495F-B582-68B9787E4AFB}"/>
                </a:ext>
              </a:extLst>
            </p:cNvPr>
            <p:cNvSpPr>
              <a:spLocks noChangeArrowheads="1"/>
            </p:cNvSpPr>
            <p:nvPr/>
          </p:nvSpPr>
          <p:spPr bwMode="auto">
            <a:xfrm>
              <a:off x="2965451" y="174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2" name="Oval 1468">
              <a:extLst>
                <a:ext uri="{FF2B5EF4-FFF2-40B4-BE49-F238E27FC236}">
                  <a16:creationId xmlns:a16="http://schemas.microsoft.com/office/drawing/2014/main" id="{71907D5B-CABA-4892-8E66-FD10FED33C01}"/>
                </a:ext>
              </a:extLst>
            </p:cNvPr>
            <p:cNvSpPr>
              <a:spLocks noChangeArrowheads="1"/>
            </p:cNvSpPr>
            <p:nvPr/>
          </p:nvSpPr>
          <p:spPr bwMode="auto">
            <a:xfrm>
              <a:off x="3041651"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3" name="Oval 1469">
              <a:extLst>
                <a:ext uri="{FF2B5EF4-FFF2-40B4-BE49-F238E27FC236}">
                  <a16:creationId xmlns:a16="http://schemas.microsoft.com/office/drawing/2014/main" id="{3DB8C1CE-0E4F-4FB2-AA6E-32183DE8A5A0}"/>
                </a:ext>
              </a:extLst>
            </p:cNvPr>
            <p:cNvSpPr>
              <a:spLocks noChangeArrowheads="1"/>
            </p:cNvSpPr>
            <p:nvPr/>
          </p:nvSpPr>
          <p:spPr bwMode="auto">
            <a:xfrm>
              <a:off x="3178176" y="73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4" name="Oval 1470">
              <a:extLst>
                <a:ext uri="{FF2B5EF4-FFF2-40B4-BE49-F238E27FC236}">
                  <a16:creationId xmlns:a16="http://schemas.microsoft.com/office/drawing/2014/main" id="{684D4517-86DC-49AA-BA7E-AFAB74756F63}"/>
                </a:ext>
              </a:extLst>
            </p:cNvPr>
            <p:cNvSpPr>
              <a:spLocks noChangeArrowheads="1"/>
            </p:cNvSpPr>
            <p:nvPr/>
          </p:nvSpPr>
          <p:spPr bwMode="auto">
            <a:xfrm>
              <a:off x="3213101" y="87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5" name="Oval 1471">
              <a:extLst>
                <a:ext uri="{FF2B5EF4-FFF2-40B4-BE49-F238E27FC236}">
                  <a16:creationId xmlns:a16="http://schemas.microsoft.com/office/drawing/2014/main" id="{41F868F2-26A4-46E2-AE91-61C3ECD086B6}"/>
                </a:ext>
              </a:extLst>
            </p:cNvPr>
            <p:cNvSpPr>
              <a:spLocks noChangeArrowheads="1"/>
            </p:cNvSpPr>
            <p:nvPr/>
          </p:nvSpPr>
          <p:spPr bwMode="auto">
            <a:xfrm>
              <a:off x="3224214" y="137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6" name="Oval 1472">
              <a:extLst>
                <a:ext uri="{FF2B5EF4-FFF2-40B4-BE49-F238E27FC236}">
                  <a16:creationId xmlns:a16="http://schemas.microsoft.com/office/drawing/2014/main" id="{060D3342-1389-43E5-BF5F-C175E2DEB1D8}"/>
                </a:ext>
              </a:extLst>
            </p:cNvPr>
            <p:cNvSpPr>
              <a:spLocks noChangeArrowheads="1"/>
            </p:cNvSpPr>
            <p:nvPr/>
          </p:nvSpPr>
          <p:spPr bwMode="auto">
            <a:xfrm>
              <a:off x="3236914"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7" name="Oval 1473">
              <a:extLst>
                <a:ext uri="{FF2B5EF4-FFF2-40B4-BE49-F238E27FC236}">
                  <a16:creationId xmlns:a16="http://schemas.microsoft.com/office/drawing/2014/main" id="{B52CB5FF-4BB4-4CE8-A3A2-BD6C029940A8}"/>
                </a:ext>
              </a:extLst>
            </p:cNvPr>
            <p:cNvSpPr>
              <a:spLocks noChangeArrowheads="1"/>
            </p:cNvSpPr>
            <p:nvPr/>
          </p:nvSpPr>
          <p:spPr bwMode="auto">
            <a:xfrm>
              <a:off x="3151188" y="1217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8" name="Oval 1474">
              <a:extLst>
                <a:ext uri="{FF2B5EF4-FFF2-40B4-BE49-F238E27FC236}">
                  <a16:creationId xmlns:a16="http://schemas.microsoft.com/office/drawing/2014/main" id="{B64B9525-4BCF-4FB3-9FF4-93E3DA0E27C2}"/>
                </a:ext>
              </a:extLst>
            </p:cNvPr>
            <p:cNvSpPr>
              <a:spLocks noChangeArrowheads="1"/>
            </p:cNvSpPr>
            <p:nvPr/>
          </p:nvSpPr>
          <p:spPr bwMode="auto">
            <a:xfrm>
              <a:off x="3132139" y="110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9" name="Oval 1475">
              <a:extLst>
                <a:ext uri="{FF2B5EF4-FFF2-40B4-BE49-F238E27FC236}">
                  <a16:creationId xmlns:a16="http://schemas.microsoft.com/office/drawing/2014/main" id="{22F004C5-D2F7-4A7B-9EAE-F37555925E0D}"/>
                </a:ext>
              </a:extLst>
            </p:cNvPr>
            <p:cNvSpPr>
              <a:spLocks noChangeArrowheads="1"/>
            </p:cNvSpPr>
            <p:nvPr/>
          </p:nvSpPr>
          <p:spPr bwMode="auto">
            <a:xfrm>
              <a:off x="3203576" y="1104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0" name="Oval 1476">
              <a:extLst>
                <a:ext uri="{FF2B5EF4-FFF2-40B4-BE49-F238E27FC236}">
                  <a16:creationId xmlns:a16="http://schemas.microsoft.com/office/drawing/2014/main" id="{347C01AC-44B7-4E60-8B9F-3B47EF3D5E22}"/>
                </a:ext>
              </a:extLst>
            </p:cNvPr>
            <p:cNvSpPr>
              <a:spLocks noChangeArrowheads="1"/>
            </p:cNvSpPr>
            <p:nvPr/>
          </p:nvSpPr>
          <p:spPr bwMode="auto">
            <a:xfrm>
              <a:off x="322738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1" name="Oval 1477">
              <a:extLst>
                <a:ext uri="{FF2B5EF4-FFF2-40B4-BE49-F238E27FC236}">
                  <a16:creationId xmlns:a16="http://schemas.microsoft.com/office/drawing/2014/main" id="{2E937AF6-21EC-415D-9C16-E8A596E05B33}"/>
                </a:ext>
              </a:extLst>
            </p:cNvPr>
            <p:cNvSpPr>
              <a:spLocks noChangeArrowheads="1"/>
            </p:cNvSpPr>
            <p:nvPr/>
          </p:nvSpPr>
          <p:spPr bwMode="auto">
            <a:xfrm>
              <a:off x="3160714"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2" name="Oval 1478">
              <a:extLst>
                <a:ext uri="{FF2B5EF4-FFF2-40B4-BE49-F238E27FC236}">
                  <a16:creationId xmlns:a16="http://schemas.microsoft.com/office/drawing/2014/main" id="{8585A569-67C7-4621-9192-A55C06F61159}"/>
                </a:ext>
              </a:extLst>
            </p:cNvPr>
            <p:cNvSpPr>
              <a:spLocks noChangeArrowheads="1"/>
            </p:cNvSpPr>
            <p:nvPr/>
          </p:nvSpPr>
          <p:spPr bwMode="auto">
            <a:xfrm>
              <a:off x="326231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3" name="Oval 1479">
              <a:extLst>
                <a:ext uri="{FF2B5EF4-FFF2-40B4-BE49-F238E27FC236}">
                  <a16:creationId xmlns:a16="http://schemas.microsoft.com/office/drawing/2014/main" id="{1F6915D1-9890-47E6-AF3F-543B9B75D328}"/>
                </a:ext>
              </a:extLst>
            </p:cNvPr>
            <p:cNvSpPr>
              <a:spLocks noChangeArrowheads="1"/>
            </p:cNvSpPr>
            <p:nvPr/>
          </p:nvSpPr>
          <p:spPr bwMode="auto">
            <a:xfrm>
              <a:off x="3230564" y="76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4" name="Oval 1480">
              <a:extLst>
                <a:ext uri="{FF2B5EF4-FFF2-40B4-BE49-F238E27FC236}">
                  <a16:creationId xmlns:a16="http://schemas.microsoft.com/office/drawing/2014/main" id="{9AFACDD3-60CE-41F7-B7CA-0703A5FECCE3}"/>
                </a:ext>
              </a:extLst>
            </p:cNvPr>
            <p:cNvSpPr>
              <a:spLocks noChangeArrowheads="1"/>
            </p:cNvSpPr>
            <p:nvPr/>
          </p:nvSpPr>
          <p:spPr bwMode="auto">
            <a:xfrm>
              <a:off x="3273426" y="111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5" name="Oval 1481">
              <a:extLst>
                <a:ext uri="{FF2B5EF4-FFF2-40B4-BE49-F238E27FC236}">
                  <a16:creationId xmlns:a16="http://schemas.microsoft.com/office/drawing/2014/main" id="{347BE30D-C38E-443B-B996-CB0090FE3606}"/>
                </a:ext>
              </a:extLst>
            </p:cNvPr>
            <p:cNvSpPr>
              <a:spLocks noChangeArrowheads="1"/>
            </p:cNvSpPr>
            <p:nvPr/>
          </p:nvSpPr>
          <p:spPr bwMode="auto">
            <a:xfrm>
              <a:off x="2922589" y="103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6" name="Oval 1482">
              <a:extLst>
                <a:ext uri="{FF2B5EF4-FFF2-40B4-BE49-F238E27FC236}">
                  <a16:creationId xmlns:a16="http://schemas.microsoft.com/office/drawing/2014/main" id="{6C4330DE-03B0-4C7F-8C44-C8604F0D0332}"/>
                </a:ext>
              </a:extLst>
            </p:cNvPr>
            <p:cNvSpPr>
              <a:spLocks noChangeArrowheads="1"/>
            </p:cNvSpPr>
            <p:nvPr/>
          </p:nvSpPr>
          <p:spPr bwMode="auto">
            <a:xfrm>
              <a:off x="2949576" y="79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7" name="Oval 1483">
              <a:extLst>
                <a:ext uri="{FF2B5EF4-FFF2-40B4-BE49-F238E27FC236}">
                  <a16:creationId xmlns:a16="http://schemas.microsoft.com/office/drawing/2014/main" id="{28B0461D-0499-4C4A-B633-84B095F8BEA4}"/>
                </a:ext>
              </a:extLst>
            </p:cNvPr>
            <p:cNvSpPr>
              <a:spLocks noChangeArrowheads="1"/>
            </p:cNvSpPr>
            <p:nvPr/>
          </p:nvSpPr>
          <p:spPr bwMode="auto">
            <a:xfrm>
              <a:off x="2946401" y="134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8" name="Oval 1484">
              <a:extLst>
                <a:ext uri="{FF2B5EF4-FFF2-40B4-BE49-F238E27FC236}">
                  <a16:creationId xmlns:a16="http://schemas.microsoft.com/office/drawing/2014/main" id="{D08857A5-2472-4E0D-97DF-EF53A66274EC}"/>
                </a:ext>
              </a:extLst>
            </p:cNvPr>
            <p:cNvSpPr>
              <a:spLocks noChangeArrowheads="1"/>
            </p:cNvSpPr>
            <p:nvPr/>
          </p:nvSpPr>
          <p:spPr bwMode="auto">
            <a:xfrm>
              <a:off x="2913064" y="1270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9" name="Oval 1485">
              <a:extLst>
                <a:ext uri="{FF2B5EF4-FFF2-40B4-BE49-F238E27FC236}">
                  <a16:creationId xmlns:a16="http://schemas.microsoft.com/office/drawing/2014/main" id="{85E739DD-D6DF-407F-A2C6-59F727829324}"/>
                </a:ext>
              </a:extLst>
            </p:cNvPr>
            <p:cNvSpPr>
              <a:spLocks noChangeArrowheads="1"/>
            </p:cNvSpPr>
            <p:nvPr/>
          </p:nvSpPr>
          <p:spPr bwMode="auto">
            <a:xfrm>
              <a:off x="3041651" y="1198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0" name="Oval 1486">
              <a:extLst>
                <a:ext uri="{FF2B5EF4-FFF2-40B4-BE49-F238E27FC236}">
                  <a16:creationId xmlns:a16="http://schemas.microsoft.com/office/drawing/2014/main" id="{603205FE-12E7-4EC7-8C81-D16473E01BE5}"/>
                </a:ext>
              </a:extLst>
            </p:cNvPr>
            <p:cNvSpPr>
              <a:spLocks noChangeArrowheads="1"/>
            </p:cNvSpPr>
            <p:nvPr/>
          </p:nvSpPr>
          <p:spPr bwMode="auto">
            <a:xfrm>
              <a:off x="2971801"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1" name="Oval 1487">
              <a:extLst>
                <a:ext uri="{FF2B5EF4-FFF2-40B4-BE49-F238E27FC236}">
                  <a16:creationId xmlns:a16="http://schemas.microsoft.com/office/drawing/2014/main" id="{3807BAC8-159E-4BD7-AF90-4DC4D32FE0DE}"/>
                </a:ext>
              </a:extLst>
            </p:cNvPr>
            <p:cNvSpPr>
              <a:spLocks noChangeArrowheads="1"/>
            </p:cNvSpPr>
            <p:nvPr/>
          </p:nvSpPr>
          <p:spPr bwMode="auto">
            <a:xfrm>
              <a:off x="2940051" y="93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2" name="Oval 1488">
              <a:extLst>
                <a:ext uri="{FF2B5EF4-FFF2-40B4-BE49-F238E27FC236}">
                  <a16:creationId xmlns:a16="http://schemas.microsoft.com/office/drawing/2014/main" id="{559B16E4-D025-4815-9C2A-303DBA2DCA41}"/>
                </a:ext>
              </a:extLst>
            </p:cNvPr>
            <p:cNvSpPr>
              <a:spLocks noChangeArrowheads="1"/>
            </p:cNvSpPr>
            <p:nvPr/>
          </p:nvSpPr>
          <p:spPr bwMode="auto">
            <a:xfrm>
              <a:off x="3032126" y="97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3" name="Oval 1489">
              <a:extLst>
                <a:ext uri="{FF2B5EF4-FFF2-40B4-BE49-F238E27FC236}">
                  <a16:creationId xmlns:a16="http://schemas.microsoft.com/office/drawing/2014/main" id="{5C6014D9-E6CC-4681-9C18-CB6907E0ECB3}"/>
                </a:ext>
              </a:extLst>
            </p:cNvPr>
            <p:cNvSpPr>
              <a:spLocks noChangeArrowheads="1"/>
            </p:cNvSpPr>
            <p:nvPr/>
          </p:nvSpPr>
          <p:spPr bwMode="auto">
            <a:xfrm>
              <a:off x="3067051"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4" name="Oval 1490">
              <a:extLst>
                <a:ext uri="{FF2B5EF4-FFF2-40B4-BE49-F238E27FC236}">
                  <a16:creationId xmlns:a16="http://schemas.microsoft.com/office/drawing/2014/main" id="{5E70D8D5-2D83-43CC-8B81-9B2507B8FB8A}"/>
                </a:ext>
              </a:extLst>
            </p:cNvPr>
            <p:cNvSpPr>
              <a:spLocks noChangeArrowheads="1"/>
            </p:cNvSpPr>
            <p:nvPr/>
          </p:nvSpPr>
          <p:spPr bwMode="auto">
            <a:xfrm>
              <a:off x="3094039" y="86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5" name="Oval 1491">
              <a:extLst>
                <a:ext uri="{FF2B5EF4-FFF2-40B4-BE49-F238E27FC236}">
                  <a16:creationId xmlns:a16="http://schemas.microsoft.com/office/drawing/2014/main" id="{C906BDE4-0F01-497C-9372-2160DACE6824}"/>
                </a:ext>
              </a:extLst>
            </p:cNvPr>
            <p:cNvSpPr>
              <a:spLocks noChangeArrowheads="1"/>
            </p:cNvSpPr>
            <p:nvPr/>
          </p:nvSpPr>
          <p:spPr bwMode="auto">
            <a:xfrm>
              <a:off x="3097214" y="78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6" name="Oval 1492">
              <a:extLst>
                <a:ext uri="{FF2B5EF4-FFF2-40B4-BE49-F238E27FC236}">
                  <a16:creationId xmlns:a16="http://schemas.microsoft.com/office/drawing/2014/main" id="{933AA192-B270-45C5-84A5-93A644EC4863}"/>
                </a:ext>
              </a:extLst>
            </p:cNvPr>
            <p:cNvSpPr>
              <a:spLocks noChangeArrowheads="1"/>
            </p:cNvSpPr>
            <p:nvPr/>
          </p:nvSpPr>
          <p:spPr bwMode="auto">
            <a:xfrm>
              <a:off x="3013076" y="74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7" name="Oval 1493">
              <a:extLst>
                <a:ext uri="{FF2B5EF4-FFF2-40B4-BE49-F238E27FC236}">
                  <a16:creationId xmlns:a16="http://schemas.microsoft.com/office/drawing/2014/main" id="{DAFCF55C-16E9-487A-B88B-9F63EE843919}"/>
                </a:ext>
              </a:extLst>
            </p:cNvPr>
            <p:cNvSpPr>
              <a:spLocks noChangeArrowheads="1"/>
            </p:cNvSpPr>
            <p:nvPr/>
          </p:nvSpPr>
          <p:spPr bwMode="auto">
            <a:xfrm>
              <a:off x="2995614"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8" name="Oval 1494">
              <a:extLst>
                <a:ext uri="{FF2B5EF4-FFF2-40B4-BE49-F238E27FC236}">
                  <a16:creationId xmlns:a16="http://schemas.microsoft.com/office/drawing/2014/main" id="{3E4B6D15-C62A-444C-BFEC-3C36FC0C8B1F}"/>
                </a:ext>
              </a:extLst>
            </p:cNvPr>
            <p:cNvSpPr>
              <a:spLocks noChangeArrowheads="1"/>
            </p:cNvSpPr>
            <p:nvPr/>
          </p:nvSpPr>
          <p:spPr bwMode="auto">
            <a:xfrm>
              <a:off x="3090864" y="141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9" name="Oval 1495">
              <a:extLst>
                <a:ext uri="{FF2B5EF4-FFF2-40B4-BE49-F238E27FC236}">
                  <a16:creationId xmlns:a16="http://schemas.microsoft.com/office/drawing/2014/main" id="{C74C6F98-32DC-4F3F-B40C-B7FD04305D65}"/>
                </a:ext>
              </a:extLst>
            </p:cNvPr>
            <p:cNvSpPr>
              <a:spLocks noChangeArrowheads="1"/>
            </p:cNvSpPr>
            <p:nvPr/>
          </p:nvSpPr>
          <p:spPr bwMode="auto">
            <a:xfrm>
              <a:off x="2994026"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0" name="Oval 1496">
              <a:extLst>
                <a:ext uri="{FF2B5EF4-FFF2-40B4-BE49-F238E27FC236}">
                  <a16:creationId xmlns:a16="http://schemas.microsoft.com/office/drawing/2014/main" id="{97A07780-4709-446C-9422-BF89F10DED6E}"/>
                </a:ext>
              </a:extLst>
            </p:cNvPr>
            <p:cNvSpPr>
              <a:spLocks noChangeArrowheads="1"/>
            </p:cNvSpPr>
            <p:nvPr/>
          </p:nvSpPr>
          <p:spPr bwMode="auto">
            <a:xfrm>
              <a:off x="3135314" y="134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1" name="Oval 1497">
              <a:extLst>
                <a:ext uri="{FF2B5EF4-FFF2-40B4-BE49-F238E27FC236}">
                  <a16:creationId xmlns:a16="http://schemas.microsoft.com/office/drawing/2014/main" id="{A396BA9F-CD0E-4E37-B580-C723809F1895}"/>
                </a:ext>
              </a:extLst>
            </p:cNvPr>
            <p:cNvSpPr>
              <a:spLocks noChangeArrowheads="1"/>
            </p:cNvSpPr>
            <p:nvPr/>
          </p:nvSpPr>
          <p:spPr bwMode="auto">
            <a:xfrm>
              <a:off x="3081339"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2" name="Oval 1498">
              <a:extLst>
                <a:ext uri="{FF2B5EF4-FFF2-40B4-BE49-F238E27FC236}">
                  <a16:creationId xmlns:a16="http://schemas.microsoft.com/office/drawing/2014/main" id="{CF0994FE-1DFC-4B11-9F01-17D67F079FF5}"/>
                </a:ext>
              </a:extLst>
            </p:cNvPr>
            <p:cNvSpPr>
              <a:spLocks noChangeArrowheads="1"/>
            </p:cNvSpPr>
            <p:nvPr/>
          </p:nvSpPr>
          <p:spPr bwMode="auto">
            <a:xfrm>
              <a:off x="2982914" y="1277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3" name="Oval 1499">
              <a:extLst>
                <a:ext uri="{FF2B5EF4-FFF2-40B4-BE49-F238E27FC236}">
                  <a16:creationId xmlns:a16="http://schemas.microsoft.com/office/drawing/2014/main" id="{5DD3AFFB-9507-4543-BCA4-A08C614A5218}"/>
                </a:ext>
              </a:extLst>
            </p:cNvPr>
            <p:cNvSpPr>
              <a:spLocks noChangeArrowheads="1"/>
            </p:cNvSpPr>
            <p:nvPr/>
          </p:nvSpPr>
          <p:spPr bwMode="auto">
            <a:xfrm>
              <a:off x="3138489"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4" name="Oval 1500">
              <a:extLst>
                <a:ext uri="{FF2B5EF4-FFF2-40B4-BE49-F238E27FC236}">
                  <a16:creationId xmlns:a16="http://schemas.microsoft.com/office/drawing/2014/main" id="{3B0904DA-46EE-4385-9549-BA42E0394E73}"/>
                </a:ext>
              </a:extLst>
            </p:cNvPr>
            <p:cNvSpPr>
              <a:spLocks noChangeArrowheads="1"/>
            </p:cNvSpPr>
            <p:nvPr/>
          </p:nvSpPr>
          <p:spPr bwMode="auto">
            <a:xfrm>
              <a:off x="2909888" y="14922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5" name="Oval 1501">
              <a:extLst>
                <a:ext uri="{FF2B5EF4-FFF2-40B4-BE49-F238E27FC236}">
                  <a16:creationId xmlns:a16="http://schemas.microsoft.com/office/drawing/2014/main" id="{0B1EB606-3D9F-414E-8449-73C117300009}"/>
                </a:ext>
              </a:extLst>
            </p:cNvPr>
            <p:cNvSpPr>
              <a:spLocks noChangeArrowheads="1"/>
            </p:cNvSpPr>
            <p:nvPr/>
          </p:nvSpPr>
          <p:spPr bwMode="auto">
            <a:xfrm>
              <a:off x="3370264" y="169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6" name="Oval 1502">
              <a:extLst>
                <a:ext uri="{FF2B5EF4-FFF2-40B4-BE49-F238E27FC236}">
                  <a16:creationId xmlns:a16="http://schemas.microsoft.com/office/drawing/2014/main" id="{BF99E409-6DAC-4266-9B15-16BD8AE7B477}"/>
                </a:ext>
              </a:extLst>
            </p:cNvPr>
            <p:cNvSpPr>
              <a:spLocks noChangeArrowheads="1"/>
            </p:cNvSpPr>
            <p:nvPr/>
          </p:nvSpPr>
          <p:spPr bwMode="auto">
            <a:xfrm>
              <a:off x="2798764" y="143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7" name="Oval 1503">
              <a:extLst>
                <a:ext uri="{FF2B5EF4-FFF2-40B4-BE49-F238E27FC236}">
                  <a16:creationId xmlns:a16="http://schemas.microsoft.com/office/drawing/2014/main" id="{06D60307-A9A8-49F3-BBA6-DEA466A6C72D}"/>
                </a:ext>
              </a:extLst>
            </p:cNvPr>
            <p:cNvSpPr>
              <a:spLocks noChangeArrowheads="1"/>
            </p:cNvSpPr>
            <p:nvPr/>
          </p:nvSpPr>
          <p:spPr bwMode="auto">
            <a:xfrm>
              <a:off x="3271839" y="169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8" name="Oval 1504">
              <a:extLst>
                <a:ext uri="{FF2B5EF4-FFF2-40B4-BE49-F238E27FC236}">
                  <a16:creationId xmlns:a16="http://schemas.microsoft.com/office/drawing/2014/main" id="{1CA38B53-E7EB-43DD-909C-106C99113320}"/>
                </a:ext>
              </a:extLst>
            </p:cNvPr>
            <p:cNvSpPr>
              <a:spLocks noChangeArrowheads="1"/>
            </p:cNvSpPr>
            <p:nvPr/>
          </p:nvSpPr>
          <p:spPr bwMode="auto">
            <a:xfrm>
              <a:off x="3517901"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9" name="Oval 1505">
              <a:extLst>
                <a:ext uri="{FF2B5EF4-FFF2-40B4-BE49-F238E27FC236}">
                  <a16:creationId xmlns:a16="http://schemas.microsoft.com/office/drawing/2014/main" id="{881239AF-BE84-4312-90A0-D2A25DFA7CD4}"/>
                </a:ext>
              </a:extLst>
            </p:cNvPr>
            <p:cNvSpPr>
              <a:spLocks noChangeArrowheads="1"/>
            </p:cNvSpPr>
            <p:nvPr/>
          </p:nvSpPr>
          <p:spPr bwMode="auto">
            <a:xfrm>
              <a:off x="3546476"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0" name="Oval 1506">
              <a:extLst>
                <a:ext uri="{FF2B5EF4-FFF2-40B4-BE49-F238E27FC236}">
                  <a16:creationId xmlns:a16="http://schemas.microsoft.com/office/drawing/2014/main" id="{D58032B9-7E62-413C-BC7D-0D9C688205EE}"/>
                </a:ext>
              </a:extLst>
            </p:cNvPr>
            <p:cNvSpPr>
              <a:spLocks noChangeArrowheads="1"/>
            </p:cNvSpPr>
            <p:nvPr/>
          </p:nvSpPr>
          <p:spPr bwMode="auto">
            <a:xfrm>
              <a:off x="3486151"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1" name="Oval 1507">
              <a:extLst>
                <a:ext uri="{FF2B5EF4-FFF2-40B4-BE49-F238E27FC236}">
                  <a16:creationId xmlns:a16="http://schemas.microsoft.com/office/drawing/2014/main" id="{4040CF05-A6CE-4428-B5E6-84B4EC871FCF}"/>
                </a:ext>
              </a:extLst>
            </p:cNvPr>
            <p:cNvSpPr>
              <a:spLocks noChangeArrowheads="1"/>
            </p:cNvSpPr>
            <p:nvPr/>
          </p:nvSpPr>
          <p:spPr bwMode="auto">
            <a:xfrm>
              <a:off x="3749676" y="172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2" name="Oval 1508">
              <a:extLst>
                <a:ext uri="{FF2B5EF4-FFF2-40B4-BE49-F238E27FC236}">
                  <a16:creationId xmlns:a16="http://schemas.microsoft.com/office/drawing/2014/main" id="{51B74B7B-D8B1-4701-A49B-3AE3774ADC83}"/>
                </a:ext>
              </a:extLst>
            </p:cNvPr>
            <p:cNvSpPr>
              <a:spLocks noChangeArrowheads="1"/>
            </p:cNvSpPr>
            <p:nvPr/>
          </p:nvSpPr>
          <p:spPr bwMode="auto">
            <a:xfrm>
              <a:off x="3709989" y="162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3" name="Oval 1509">
              <a:extLst>
                <a:ext uri="{FF2B5EF4-FFF2-40B4-BE49-F238E27FC236}">
                  <a16:creationId xmlns:a16="http://schemas.microsoft.com/office/drawing/2014/main" id="{35720F6B-3C65-49CB-B65C-998DC9C593B6}"/>
                </a:ext>
              </a:extLst>
            </p:cNvPr>
            <p:cNvSpPr>
              <a:spLocks noChangeArrowheads="1"/>
            </p:cNvSpPr>
            <p:nvPr/>
          </p:nvSpPr>
          <p:spPr bwMode="auto">
            <a:xfrm>
              <a:off x="3338514" y="92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4" name="Oval 1510">
              <a:extLst>
                <a:ext uri="{FF2B5EF4-FFF2-40B4-BE49-F238E27FC236}">
                  <a16:creationId xmlns:a16="http://schemas.microsoft.com/office/drawing/2014/main" id="{188964B3-9B1F-4A46-B1B8-A2CF3D9462DB}"/>
                </a:ext>
              </a:extLst>
            </p:cNvPr>
            <p:cNvSpPr>
              <a:spLocks noChangeArrowheads="1"/>
            </p:cNvSpPr>
            <p:nvPr/>
          </p:nvSpPr>
          <p:spPr bwMode="auto">
            <a:xfrm>
              <a:off x="3373439"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5" name="Oval 1511">
              <a:extLst>
                <a:ext uri="{FF2B5EF4-FFF2-40B4-BE49-F238E27FC236}">
                  <a16:creationId xmlns:a16="http://schemas.microsoft.com/office/drawing/2014/main" id="{959CB355-F7B9-4334-8648-DCB427C0C0ED}"/>
                </a:ext>
              </a:extLst>
            </p:cNvPr>
            <p:cNvSpPr>
              <a:spLocks noChangeArrowheads="1"/>
            </p:cNvSpPr>
            <p:nvPr/>
          </p:nvSpPr>
          <p:spPr bwMode="auto">
            <a:xfrm>
              <a:off x="3379789" y="149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6" name="Oval 1512">
              <a:extLst>
                <a:ext uri="{FF2B5EF4-FFF2-40B4-BE49-F238E27FC236}">
                  <a16:creationId xmlns:a16="http://schemas.microsoft.com/office/drawing/2014/main" id="{BCBF1360-7ADF-40CE-AA56-073B6A49D815}"/>
                </a:ext>
              </a:extLst>
            </p:cNvPr>
            <p:cNvSpPr>
              <a:spLocks noChangeArrowheads="1"/>
            </p:cNvSpPr>
            <p:nvPr/>
          </p:nvSpPr>
          <p:spPr bwMode="auto">
            <a:xfrm>
              <a:off x="3397251" y="137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7" name="Oval 1513">
              <a:extLst>
                <a:ext uri="{FF2B5EF4-FFF2-40B4-BE49-F238E27FC236}">
                  <a16:creationId xmlns:a16="http://schemas.microsoft.com/office/drawing/2014/main" id="{33874411-14DC-4435-96D2-B55535EFBA6C}"/>
                </a:ext>
              </a:extLst>
            </p:cNvPr>
            <p:cNvSpPr>
              <a:spLocks noChangeArrowheads="1"/>
            </p:cNvSpPr>
            <p:nvPr/>
          </p:nvSpPr>
          <p:spPr bwMode="auto">
            <a:xfrm>
              <a:off x="3311526" y="14112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8" name="Oval 1514">
              <a:extLst>
                <a:ext uri="{FF2B5EF4-FFF2-40B4-BE49-F238E27FC236}">
                  <a16:creationId xmlns:a16="http://schemas.microsoft.com/office/drawing/2014/main" id="{B18704E3-C626-42E4-8C38-9CFAE887B1CB}"/>
                </a:ext>
              </a:extLst>
            </p:cNvPr>
            <p:cNvSpPr>
              <a:spLocks noChangeArrowheads="1"/>
            </p:cNvSpPr>
            <p:nvPr/>
          </p:nvSpPr>
          <p:spPr bwMode="auto">
            <a:xfrm>
              <a:off x="3292476" y="129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9" name="Oval 1515">
              <a:extLst>
                <a:ext uri="{FF2B5EF4-FFF2-40B4-BE49-F238E27FC236}">
                  <a16:creationId xmlns:a16="http://schemas.microsoft.com/office/drawing/2014/main" id="{787CDF94-419C-4ABB-86CC-3EEAD56269E5}"/>
                </a:ext>
              </a:extLst>
            </p:cNvPr>
            <p:cNvSpPr>
              <a:spLocks noChangeArrowheads="1"/>
            </p:cNvSpPr>
            <p:nvPr/>
          </p:nvSpPr>
          <p:spPr bwMode="auto">
            <a:xfrm>
              <a:off x="3363914" y="1298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0" name="Oval 1516">
              <a:extLst>
                <a:ext uri="{FF2B5EF4-FFF2-40B4-BE49-F238E27FC236}">
                  <a16:creationId xmlns:a16="http://schemas.microsoft.com/office/drawing/2014/main" id="{5F32CCBB-E6E4-4D5F-8BA0-5B955DFE9EF1}"/>
                </a:ext>
              </a:extLst>
            </p:cNvPr>
            <p:cNvSpPr>
              <a:spLocks noChangeArrowheads="1"/>
            </p:cNvSpPr>
            <p:nvPr/>
          </p:nvSpPr>
          <p:spPr bwMode="auto">
            <a:xfrm>
              <a:off x="3387726" y="1225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1" name="Oval 1517">
              <a:extLst>
                <a:ext uri="{FF2B5EF4-FFF2-40B4-BE49-F238E27FC236}">
                  <a16:creationId xmlns:a16="http://schemas.microsoft.com/office/drawing/2014/main" id="{E063DA96-199B-4DFE-AEBF-8B76D5B2AE9E}"/>
                </a:ext>
              </a:extLst>
            </p:cNvPr>
            <p:cNvSpPr>
              <a:spLocks noChangeArrowheads="1"/>
            </p:cNvSpPr>
            <p:nvPr/>
          </p:nvSpPr>
          <p:spPr bwMode="auto">
            <a:xfrm>
              <a:off x="3289301" y="123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2" name="Oval 1518">
              <a:extLst>
                <a:ext uri="{FF2B5EF4-FFF2-40B4-BE49-F238E27FC236}">
                  <a16:creationId xmlns:a16="http://schemas.microsoft.com/office/drawing/2014/main" id="{BDB2174D-E83F-457E-88BF-E2552ED36C5F}"/>
                </a:ext>
              </a:extLst>
            </p:cNvPr>
            <p:cNvSpPr>
              <a:spLocks noChangeArrowheads="1"/>
            </p:cNvSpPr>
            <p:nvPr/>
          </p:nvSpPr>
          <p:spPr bwMode="auto">
            <a:xfrm>
              <a:off x="3422651" y="1135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3" name="Oval 1519">
              <a:extLst>
                <a:ext uri="{FF2B5EF4-FFF2-40B4-BE49-F238E27FC236}">
                  <a16:creationId xmlns:a16="http://schemas.microsoft.com/office/drawing/2014/main" id="{0D5C5AEB-232C-4C8E-B773-09401E25980A}"/>
                </a:ext>
              </a:extLst>
            </p:cNvPr>
            <p:cNvSpPr>
              <a:spLocks noChangeArrowheads="1"/>
            </p:cNvSpPr>
            <p:nvPr/>
          </p:nvSpPr>
          <p:spPr bwMode="auto">
            <a:xfrm>
              <a:off x="327183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4" name="Oval 1520">
              <a:extLst>
                <a:ext uri="{FF2B5EF4-FFF2-40B4-BE49-F238E27FC236}">
                  <a16:creationId xmlns:a16="http://schemas.microsoft.com/office/drawing/2014/main" id="{51F655B5-D550-475A-B766-9BC98A19F9BB}"/>
                </a:ext>
              </a:extLst>
            </p:cNvPr>
            <p:cNvSpPr>
              <a:spLocks noChangeArrowheads="1"/>
            </p:cNvSpPr>
            <p:nvPr/>
          </p:nvSpPr>
          <p:spPr bwMode="auto">
            <a:xfrm>
              <a:off x="3390901" y="96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5" name="Oval 1521">
              <a:extLst>
                <a:ext uri="{FF2B5EF4-FFF2-40B4-BE49-F238E27FC236}">
                  <a16:creationId xmlns:a16="http://schemas.microsoft.com/office/drawing/2014/main" id="{E80BF9A3-F27B-4AE5-93EA-9D0120F7DDDA}"/>
                </a:ext>
              </a:extLst>
            </p:cNvPr>
            <p:cNvSpPr>
              <a:spLocks noChangeArrowheads="1"/>
            </p:cNvSpPr>
            <p:nvPr/>
          </p:nvSpPr>
          <p:spPr bwMode="auto">
            <a:xfrm>
              <a:off x="3482976"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6" name="Oval 1522">
              <a:extLst>
                <a:ext uri="{FF2B5EF4-FFF2-40B4-BE49-F238E27FC236}">
                  <a16:creationId xmlns:a16="http://schemas.microsoft.com/office/drawing/2014/main" id="{B24CA041-429E-4C50-B285-0429AACD1E9C}"/>
                </a:ext>
              </a:extLst>
            </p:cNvPr>
            <p:cNvSpPr>
              <a:spLocks noChangeArrowheads="1"/>
            </p:cNvSpPr>
            <p:nvPr/>
          </p:nvSpPr>
          <p:spPr bwMode="auto">
            <a:xfrm>
              <a:off x="3517901" y="114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7" name="Oval 1523">
              <a:extLst>
                <a:ext uri="{FF2B5EF4-FFF2-40B4-BE49-F238E27FC236}">
                  <a16:creationId xmlns:a16="http://schemas.microsoft.com/office/drawing/2014/main" id="{057ED600-248C-4846-8657-C6072FFAE4A3}"/>
                </a:ext>
              </a:extLst>
            </p:cNvPr>
            <p:cNvSpPr>
              <a:spLocks noChangeArrowheads="1"/>
            </p:cNvSpPr>
            <p:nvPr/>
          </p:nvSpPr>
          <p:spPr bwMode="auto">
            <a:xfrm>
              <a:off x="3544889" y="89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8" name="Oval 1524">
              <a:extLst>
                <a:ext uri="{FF2B5EF4-FFF2-40B4-BE49-F238E27FC236}">
                  <a16:creationId xmlns:a16="http://schemas.microsoft.com/office/drawing/2014/main" id="{9B247D10-4FD6-490A-8649-8D014AEC62CE}"/>
                </a:ext>
              </a:extLst>
            </p:cNvPr>
            <p:cNvSpPr>
              <a:spLocks noChangeArrowheads="1"/>
            </p:cNvSpPr>
            <p:nvPr/>
          </p:nvSpPr>
          <p:spPr bwMode="auto">
            <a:xfrm>
              <a:off x="3446464" y="89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9" name="Oval 1525">
              <a:extLst>
                <a:ext uri="{FF2B5EF4-FFF2-40B4-BE49-F238E27FC236}">
                  <a16:creationId xmlns:a16="http://schemas.microsoft.com/office/drawing/2014/main" id="{24D518C2-DE85-4059-87B9-F8781262473A}"/>
                </a:ext>
              </a:extLst>
            </p:cNvPr>
            <p:cNvSpPr>
              <a:spLocks noChangeArrowheads="1"/>
            </p:cNvSpPr>
            <p:nvPr/>
          </p:nvSpPr>
          <p:spPr bwMode="auto">
            <a:xfrm>
              <a:off x="3951289"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0" name="Oval 1526">
              <a:extLst>
                <a:ext uri="{FF2B5EF4-FFF2-40B4-BE49-F238E27FC236}">
                  <a16:creationId xmlns:a16="http://schemas.microsoft.com/office/drawing/2014/main" id="{26DD6FBA-E9CA-4A85-835A-9190DD5A9A2E}"/>
                </a:ext>
              </a:extLst>
            </p:cNvPr>
            <p:cNvSpPr>
              <a:spLocks noChangeArrowheads="1"/>
            </p:cNvSpPr>
            <p:nvPr/>
          </p:nvSpPr>
          <p:spPr bwMode="auto">
            <a:xfrm>
              <a:off x="3455988" y="14874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1" name="Oval 1527">
              <a:extLst>
                <a:ext uri="{FF2B5EF4-FFF2-40B4-BE49-F238E27FC236}">
                  <a16:creationId xmlns:a16="http://schemas.microsoft.com/office/drawing/2014/main" id="{F22011FB-A4FF-4BA0-A881-68DD2E03B13F}"/>
                </a:ext>
              </a:extLst>
            </p:cNvPr>
            <p:cNvSpPr>
              <a:spLocks noChangeArrowheads="1"/>
            </p:cNvSpPr>
            <p:nvPr/>
          </p:nvSpPr>
          <p:spPr bwMode="auto">
            <a:xfrm>
              <a:off x="3363914" y="140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2" name="Oval 1528">
              <a:extLst>
                <a:ext uri="{FF2B5EF4-FFF2-40B4-BE49-F238E27FC236}">
                  <a16:creationId xmlns:a16="http://schemas.microsoft.com/office/drawing/2014/main" id="{9BC4F2ED-D228-46DF-867C-E49EF4B6EBD0}"/>
                </a:ext>
              </a:extLst>
            </p:cNvPr>
            <p:cNvSpPr>
              <a:spLocks noChangeArrowheads="1"/>
            </p:cNvSpPr>
            <p:nvPr/>
          </p:nvSpPr>
          <p:spPr bwMode="auto">
            <a:xfrm>
              <a:off x="3508376" y="137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3" name="Oval 1529">
              <a:extLst>
                <a:ext uri="{FF2B5EF4-FFF2-40B4-BE49-F238E27FC236}">
                  <a16:creationId xmlns:a16="http://schemas.microsoft.com/office/drawing/2014/main" id="{0C5A656B-9755-4706-B8F8-5F5C9BE0DF66}"/>
                </a:ext>
              </a:extLst>
            </p:cNvPr>
            <p:cNvSpPr>
              <a:spLocks noChangeArrowheads="1"/>
            </p:cNvSpPr>
            <p:nvPr/>
          </p:nvSpPr>
          <p:spPr bwMode="auto">
            <a:xfrm>
              <a:off x="3532189" y="130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4" name="Oval 1530">
              <a:extLst>
                <a:ext uri="{FF2B5EF4-FFF2-40B4-BE49-F238E27FC236}">
                  <a16:creationId xmlns:a16="http://schemas.microsoft.com/office/drawing/2014/main" id="{159AD74D-7BE3-48DE-BFE0-E0A6631C04DA}"/>
                </a:ext>
              </a:extLst>
            </p:cNvPr>
            <p:cNvSpPr>
              <a:spLocks noChangeArrowheads="1"/>
            </p:cNvSpPr>
            <p:nvPr/>
          </p:nvSpPr>
          <p:spPr bwMode="auto">
            <a:xfrm>
              <a:off x="3433764" y="130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5" name="Oval 1531">
              <a:extLst>
                <a:ext uri="{FF2B5EF4-FFF2-40B4-BE49-F238E27FC236}">
                  <a16:creationId xmlns:a16="http://schemas.microsoft.com/office/drawing/2014/main" id="{0E97F159-39AD-49CB-BE64-60B7ADA50568}"/>
                </a:ext>
              </a:extLst>
            </p:cNvPr>
            <p:cNvSpPr>
              <a:spLocks noChangeArrowheads="1"/>
            </p:cNvSpPr>
            <p:nvPr/>
          </p:nvSpPr>
          <p:spPr bwMode="auto">
            <a:xfrm>
              <a:off x="3557589" y="98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6" name="Oval 1532">
              <a:extLst>
                <a:ext uri="{FF2B5EF4-FFF2-40B4-BE49-F238E27FC236}">
                  <a16:creationId xmlns:a16="http://schemas.microsoft.com/office/drawing/2014/main" id="{5232849B-9B80-45B6-9587-65845A22AD35}"/>
                </a:ext>
              </a:extLst>
            </p:cNvPr>
            <p:cNvSpPr>
              <a:spLocks noChangeArrowheads="1"/>
            </p:cNvSpPr>
            <p:nvPr/>
          </p:nvSpPr>
          <p:spPr bwMode="auto">
            <a:xfrm>
              <a:off x="3595689"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7" name="Oval 1533">
              <a:extLst>
                <a:ext uri="{FF2B5EF4-FFF2-40B4-BE49-F238E27FC236}">
                  <a16:creationId xmlns:a16="http://schemas.microsoft.com/office/drawing/2014/main" id="{D53B8357-F037-4C9F-A7E6-DD43BEF15701}"/>
                </a:ext>
              </a:extLst>
            </p:cNvPr>
            <p:cNvSpPr>
              <a:spLocks noChangeArrowheads="1"/>
            </p:cNvSpPr>
            <p:nvPr/>
          </p:nvSpPr>
          <p:spPr bwMode="auto">
            <a:xfrm>
              <a:off x="3462339" y="1217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8" name="Oval 1534">
              <a:extLst>
                <a:ext uri="{FF2B5EF4-FFF2-40B4-BE49-F238E27FC236}">
                  <a16:creationId xmlns:a16="http://schemas.microsoft.com/office/drawing/2014/main" id="{BB67FBB2-A04C-4EBC-8FE3-84B03FA37160}"/>
                </a:ext>
              </a:extLst>
            </p:cNvPr>
            <p:cNvSpPr>
              <a:spLocks noChangeArrowheads="1"/>
            </p:cNvSpPr>
            <p:nvPr/>
          </p:nvSpPr>
          <p:spPr bwMode="auto">
            <a:xfrm>
              <a:off x="2765426" y="92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9" name="Oval 1535">
              <a:extLst>
                <a:ext uri="{FF2B5EF4-FFF2-40B4-BE49-F238E27FC236}">
                  <a16:creationId xmlns:a16="http://schemas.microsoft.com/office/drawing/2014/main" id="{3C4DA1F4-3946-4615-939F-397EF0EBFBFC}"/>
                </a:ext>
              </a:extLst>
            </p:cNvPr>
            <p:cNvSpPr>
              <a:spLocks noChangeArrowheads="1"/>
            </p:cNvSpPr>
            <p:nvPr/>
          </p:nvSpPr>
          <p:spPr bwMode="auto">
            <a:xfrm>
              <a:off x="3660776" y="89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0" name="Oval 1536">
              <a:extLst>
                <a:ext uri="{FF2B5EF4-FFF2-40B4-BE49-F238E27FC236}">
                  <a16:creationId xmlns:a16="http://schemas.microsoft.com/office/drawing/2014/main" id="{C13F5C52-0F6D-49F0-AEA5-EA5726A02C61}"/>
                </a:ext>
              </a:extLst>
            </p:cNvPr>
            <p:cNvSpPr>
              <a:spLocks noChangeArrowheads="1"/>
            </p:cNvSpPr>
            <p:nvPr/>
          </p:nvSpPr>
          <p:spPr bwMode="auto">
            <a:xfrm>
              <a:off x="3576639"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1" name="Oval 1537">
              <a:extLst>
                <a:ext uri="{FF2B5EF4-FFF2-40B4-BE49-F238E27FC236}">
                  <a16:creationId xmlns:a16="http://schemas.microsoft.com/office/drawing/2014/main" id="{BE5F3506-12D7-49BD-B943-7204AEC9794B}"/>
                </a:ext>
              </a:extLst>
            </p:cNvPr>
            <p:cNvSpPr>
              <a:spLocks noChangeArrowheads="1"/>
            </p:cNvSpPr>
            <p:nvPr/>
          </p:nvSpPr>
          <p:spPr bwMode="auto">
            <a:xfrm>
              <a:off x="3540126" y="156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2" name="Oval 1538">
              <a:extLst>
                <a:ext uri="{FF2B5EF4-FFF2-40B4-BE49-F238E27FC236}">
                  <a16:creationId xmlns:a16="http://schemas.microsoft.com/office/drawing/2014/main" id="{2EFCD6BB-D1CE-497A-BE00-F6EF0122E196}"/>
                </a:ext>
              </a:extLst>
            </p:cNvPr>
            <p:cNvSpPr>
              <a:spLocks noChangeArrowheads="1"/>
            </p:cNvSpPr>
            <p:nvPr/>
          </p:nvSpPr>
          <p:spPr bwMode="auto">
            <a:xfrm>
              <a:off x="3621089" y="146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3" name="Oval 1539">
              <a:extLst>
                <a:ext uri="{FF2B5EF4-FFF2-40B4-BE49-F238E27FC236}">
                  <a16:creationId xmlns:a16="http://schemas.microsoft.com/office/drawing/2014/main" id="{9EE72EDB-2FE6-4D7D-BBF9-31EA955DB60B}"/>
                </a:ext>
              </a:extLst>
            </p:cNvPr>
            <p:cNvSpPr>
              <a:spLocks noChangeArrowheads="1"/>
            </p:cNvSpPr>
            <p:nvPr/>
          </p:nvSpPr>
          <p:spPr bwMode="auto">
            <a:xfrm>
              <a:off x="3644901" y="138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4" name="Oval 1540">
              <a:extLst>
                <a:ext uri="{FF2B5EF4-FFF2-40B4-BE49-F238E27FC236}">
                  <a16:creationId xmlns:a16="http://schemas.microsoft.com/office/drawing/2014/main" id="{E7E4FC20-00D8-436A-A9EE-B716A4AAA26C}"/>
                </a:ext>
              </a:extLst>
            </p:cNvPr>
            <p:cNvSpPr>
              <a:spLocks noChangeArrowheads="1"/>
            </p:cNvSpPr>
            <p:nvPr/>
          </p:nvSpPr>
          <p:spPr bwMode="auto">
            <a:xfrm>
              <a:off x="3714751" y="136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5" name="Oval 1541">
              <a:extLst>
                <a:ext uri="{FF2B5EF4-FFF2-40B4-BE49-F238E27FC236}">
                  <a16:creationId xmlns:a16="http://schemas.microsoft.com/office/drawing/2014/main" id="{81817460-1102-4772-8246-1F91193736D1}"/>
                </a:ext>
              </a:extLst>
            </p:cNvPr>
            <p:cNvSpPr>
              <a:spLocks noChangeArrowheads="1"/>
            </p:cNvSpPr>
            <p:nvPr/>
          </p:nvSpPr>
          <p:spPr bwMode="auto">
            <a:xfrm>
              <a:off x="2819401" y="110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6" name="Oval 1542">
              <a:extLst>
                <a:ext uri="{FF2B5EF4-FFF2-40B4-BE49-F238E27FC236}">
                  <a16:creationId xmlns:a16="http://schemas.microsoft.com/office/drawing/2014/main" id="{1C75ACEE-0044-4E84-9040-A96476BCAD95}"/>
                </a:ext>
              </a:extLst>
            </p:cNvPr>
            <p:cNvSpPr>
              <a:spLocks noChangeArrowheads="1"/>
            </p:cNvSpPr>
            <p:nvPr/>
          </p:nvSpPr>
          <p:spPr bwMode="auto">
            <a:xfrm>
              <a:off x="3756026" y="110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7" name="Oval 1543">
              <a:extLst>
                <a:ext uri="{FF2B5EF4-FFF2-40B4-BE49-F238E27FC236}">
                  <a16:creationId xmlns:a16="http://schemas.microsoft.com/office/drawing/2014/main" id="{F5752BF2-59DC-42F7-8116-B84578C50A98}"/>
                </a:ext>
              </a:extLst>
            </p:cNvPr>
            <p:cNvSpPr>
              <a:spLocks noChangeArrowheads="1"/>
            </p:cNvSpPr>
            <p:nvPr/>
          </p:nvSpPr>
          <p:spPr bwMode="auto">
            <a:xfrm>
              <a:off x="3124201" y="154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8" name="Oval 1544">
              <a:extLst>
                <a:ext uri="{FF2B5EF4-FFF2-40B4-BE49-F238E27FC236}">
                  <a16:creationId xmlns:a16="http://schemas.microsoft.com/office/drawing/2014/main" id="{86CF92C2-9EC7-415B-B701-6FC0A07A317D}"/>
                </a:ext>
              </a:extLst>
            </p:cNvPr>
            <p:cNvSpPr>
              <a:spLocks noChangeArrowheads="1"/>
            </p:cNvSpPr>
            <p:nvPr/>
          </p:nvSpPr>
          <p:spPr bwMode="auto">
            <a:xfrm>
              <a:off x="3802064"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9" name="Oval 1545">
              <a:extLst>
                <a:ext uri="{FF2B5EF4-FFF2-40B4-BE49-F238E27FC236}">
                  <a16:creationId xmlns:a16="http://schemas.microsoft.com/office/drawing/2014/main" id="{03DBDE91-EEA0-457D-BC7E-2ED5D881E178}"/>
                </a:ext>
              </a:extLst>
            </p:cNvPr>
            <p:cNvSpPr>
              <a:spLocks noChangeArrowheads="1"/>
            </p:cNvSpPr>
            <p:nvPr/>
          </p:nvSpPr>
          <p:spPr bwMode="auto">
            <a:xfrm>
              <a:off x="3805239"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0" name="Oval 1546">
              <a:extLst>
                <a:ext uri="{FF2B5EF4-FFF2-40B4-BE49-F238E27FC236}">
                  <a16:creationId xmlns:a16="http://schemas.microsoft.com/office/drawing/2014/main" id="{EF6D0B95-89DD-4C72-904D-D102E979EE5E}"/>
                </a:ext>
              </a:extLst>
            </p:cNvPr>
            <p:cNvSpPr>
              <a:spLocks noChangeArrowheads="1"/>
            </p:cNvSpPr>
            <p:nvPr/>
          </p:nvSpPr>
          <p:spPr bwMode="auto">
            <a:xfrm>
              <a:off x="3703639" y="105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1" name="Oval 1547">
              <a:extLst>
                <a:ext uri="{FF2B5EF4-FFF2-40B4-BE49-F238E27FC236}">
                  <a16:creationId xmlns:a16="http://schemas.microsoft.com/office/drawing/2014/main" id="{86275344-3C97-4B2A-A584-19B795D0D1CC}"/>
                </a:ext>
              </a:extLst>
            </p:cNvPr>
            <p:cNvSpPr>
              <a:spLocks noChangeArrowheads="1"/>
            </p:cNvSpPr>
            <p:nvPr/>
          </p:nvSpPr>
          <p:spPr bwMode="auto">
            <a:xfrm>
              <a:off x="3694114"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2" name="Oval 1548">
              <a:extLst>
                <a:ext uri="{FF2B5EF4-FFF2-40B4-BE49-F238E27FC236}">
                  <a16:creationId xmlns:a16="http://schemas.microsoft.com/office/drawing/2014/main" id="{906EF4D2-C26F-47BC-A29F-A5BB89D22EEE}"/>
                </a:ext>
              </a:extLst>
            </p:cNvPr>
            <p:cNvSpPr>
              <a:spLocks noChangeArrowheads="1"/>
            </p:cNvSpPr>
            <p:nvPr/>
          </p:nvSpPr>
          <p:spPr bwMode="auto">
            <a:xfrm>
              <a:off x="3765551"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3" name="Oval 1549">
              <a:extLst>
                <a:ext uri="{FF2B5EF4-FFF2-40B4-BE49-F238E27FC236}">
                  <a16:creationId xmlns:a16="http://schemas.microsoft.com/office/drawing/2014/main" id="{C7411DCE-3F01-4926-80BE-1C2BD1F752E8}"/>
                </a:ext>
              </a:extLst>
            </p:cNvPr>
            <p:cNvSpPr>
              <a:spLocks noChangeArrowheads="1"/>
            </p:cNvSpPr>
            <p:nvPr/>
          </p:nvSpPr>
          <p:spPr bwMode="auto">
            <a:xfrm>
              <a:off x="3789364"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4" name="Oval 1550">
              <a:extLst>
                <a:ext uri="{FF2B5EF4-FFF2-40B4-BE49-F238E27FC236}">
                  <a16:creationId xmlns:a16="http://schemas.microsoft.com/office/drawing/2014/main" id="{9D13F414-33CC-45DA-B93E-100C3C334659}"/>
                </a:ext>
              </a:extLst>
            </p:cNvPr>
            <p:cNvSpPr>
              <a:spLocks noChangeArrowheads="1"/>
            </p:cNvSpPr>
            <p:nvPr/>
          </p:nvSpPr>
          <p:spPr bwMode="auto">
            <a:xfrm>
              <a:off x="3690939" y="147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5" name="Oval 1551">
              <a:extLst>
                <a:ext uri="{FF2B5EF4-FFF2-40B4-BE49-F238E27FC236}">
                  <a16:creationId xmlns:a16="http://schemas.microsoft.com/office/drawing/2014/main" id="{F0412283-D3C8-4D47-AEEB-4C74E94D1FC5}"/>
                </a:ext>
              </a:extLst>
            </p:cNvPr>
            <p:cNvSpPr>
              <a:spLocks noChangeArrowheads="1"/>
            </p:cNvSpPr>
            <p:nvPr/>
          </p:nvSpPr>
          <p:spPr bwMode="auto">
            <a:xfrm>
              <a:off x="352583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6" name="Oval 1552">
              <a:extLst>
                <a:ext uri="{FF2B5EF4-FFF2-40B4-BE49-F238E27FC236}">
                  <a16:creationId xmlns:a16="http://schemas.microsoft.com/office/drawing/2014/main" id="{6899D1E1-D65D-4C73-9EA3-859FD608FC2F}"/>
                </a:ext>
              </a:extLst>
            </p:cNvPr>
            <p:cNvSpPr>
              <a:spLocks noChangeArrowheads="1"/>
            </p:cNvSpPr>
            <p:nvPr/>
          </p:nvSpPr>
          <p:spPr bwMode="auto">
            <a:xfrm>
              <a:off x="376396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7" name="Oval 1553">
              <a:extLst>
                <a:ext uri="{FF2B5EF4-FFF2-40B4-BE49-F238E27FC236}">
                  <a16:creationId xmlns:a16="http://schemas.microsoft.com/office/drawing/2014/main" id="{CC32753A-AAC0-46F1-88C5-679326F34215}"/>
                </a:ext>
              </a:extLst>
            </p:cNvPr>
            <p:cNvSpPr>
              <a:spLocks noChangeArrowheads="1"/>
            </p:cNvSpPr>
            <p:nvPr/>
          </p:nvSpPr>
          <p:spPr bwMode="auto">
            <a:xfrm>
              <a:off x="3303589" y="82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8" name="Oval 1554">
              <a:extLst>
                <a:ext uri="{FF2B5EF4-FFF2-40B4-BE49-F238E27FC236}">
                  <a16:creationId xmlns:a16="http://schemas.microsoft.com/office/drawing/2014/main" id="{A74A4943-0436-4CF0-A3B7-3B399FD33995}"/>
                </a:ext>
              </a:extLst>
            </p:cNvPr>
            <p:cNvSpPr>
              <a:spLocks noChangeArrowheads="1"/>
            </p:cNvSpPr>
            <p:nvPr/>
          </p:nvSpPr>
          <p:spPr bwMode="auto">
            <a:xfrm>
              <a:off x="3395664" y="86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9" name="Oval 1555">
              <a:extLst>
                <a:ext uri="{FF2B5EF4-FFF2-40B4-BE49-F238E27FC236}">
                  <a16:creationId xmlns:a16="http://schemas.microsoft.com/office/drawing/2014/main" id="{A6294576-3844-47E8-BF73-068B61CCFE90}"/>
                </a:ext>
              </a:extLst>
            </p:cNvPr>
            <p:cNvSpPr>
              <a:spLocks noChangeArrowheads="1"/>
            </p:cNvSpPr>
            <p:nvPr/>
          </p:nvSpPr>
          <p:spPr bwMode="auto">
            <a:xfrm>
              <a:off x="3390901" y="80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0" name="Oval 1556">
              <a:extLst>
                <a:ext uri="{FF2B5EF4-FFF2-40B4-BE49-F238E27FC236}">
                  <a16:creationId xmlns:a16="http://schemas.microsoft.com/office/drawing/2014/main" id="{94AABAFE-5FA7-41A0-81EC-26D882554BC0}"/>
                </a:ext>
              </a:extLst>
            </p:cNvPr>
            <p:cNvSpPr>
              <a:spLocks noChangeArrowheads="1"/>
            </p:cNvSpPr>
            <p:nvPr/>
          </p:nvSpPr>
          <p:spPr bwMode="auto">
            <a:xfrm>
              <a:off x="2862264" y="88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1" name="Oval 1557">
              <a:extLst>
                <a:ext uri="{FF2B5EF4-FFF2-40B4-BE49-F238E27FC236}">
                  <a16:creationId xmlns:a16="http://schemas.microsoft.com/office/drawing/2014/main" id="{83D773CF-93D9-4F01-87C1-89BB7542F4DE}"/>
                </a:ext>
              </a:extLst>
            </p:cNvPr>
            <p:cNvSpPr>
              <a:spLocks noChangeArrowheads="1"/>
            </p:cNvSpPr>
            <p:nvPr/>
          </p:nvSpPr>
          <p:spPr bwMode="auto">
            <a:xfrm>
              <a:off x="3155951" y="82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2" name="Oval 1558">
              <a:extLst>
                <a:ext uri="{FF2B5EF4-FFF2-40B4-BE49-F238E27FC236}">
                  <a16:creationId xmlns:a16="http://schemas.microsoft.com/office/drawing/2014/main" id="{57E5B677-BF35-4855-86AA-3D29933CA7BA}"/>
                </a:ext>
              </a:extLst>
            </p:cNvPr>
            <p:cNvSpPr>
              <a:spLocks noChangeArrowheads="1"/>
            </p:cNvSpPr>
            <p:nvPr/>
          </p:nvSpPr>
          <p:spPr bwMode="auto">
            <a:xfrm>
              <a:off x="3467101"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3" name="Oval 1559">
              <a:extLst>
                <a:ext uri="{FF2B5EF4-FFF2-40B4-BE49-F238E27FC236}">
                  <a16:creationId xmlns:a16="http://schemas.microsoft.com/office/drawing/2014/main" id="{494E8644-2890-434B-B770-91BF6B168FE1}"/>
                </a:ext>
              </a:extLst>
            </p:cNvPr>
            <p:cNvSpPr>
              <a:spLocks noChangeArrowheads="1"/>
            </p:cNvSpPr>
            <p:nvPr/>
          </p:nvSpPr>
          <p:spPr bwMode="auto">
            <a:xfrm>
              <a:off x="357346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4" name="Oval 1560">
              <a:extLst>
                <a:ext uri="{FF2B5EF4-FFF2-40B4-BE49-F238E27FC236}">
                  <a16:creationId xmlns:a16="http://schemas.microsoft.com/office/drawing/2014/main" id="{ABE34D03-8652-4D46-A564-405AF6DC1BE4}"/>
                </a:ext>
              </a:extLst>
            </p:cNvPr>
            <p:cNvSpPr>
              <a:spLocks noChangeArrowheads="1"/>
            </p:cNvSpPr>
            <p:nvPr/>
          </p:nvSpPr>
          <p:spPr bwMode="auto">
            <a:xfrm>
              <a:off x="3717926" y="83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5" name="Oval 1561">
              <a:extLst>
                <a:ext uri="{FF2B5EF4-FFF2-40B4-BE49-F238E27FC236}">
                  <a16:creationId xmlns:a16="http://schemas.microsoft.com/office/drawing/2014/main" id="{2CDE3DBF-8174-4585-A3FB-5C8726A412A1}"/>
                </a:ext>
              </a:extLst>
            </p:cNvPr>
            <p:cNvSpPr>
              <a:spLocks noChangeArrowheads="1"/>
            </p:cNvSpPr>
            <p:nvPr/>
          </p:nvSpPr>
          <p:spPr bwMode="auto">
            <a:xfrm>
              <a:off x="3676651" y="80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6" name="Oval 1562">
              <a:extLst>
                <a:ext uri="{FF2B5EF4-FFF2-40B4-BE49-F238E27FC236}">
                  <a16:creationId xmlns:a16="http://schemas.microsoft.com/office/drawing/2014/main" id="{25BD1561-9584-4B72-A79E-B30ACE9FBCC9}"/>
                </a:ext>
              </a:extLst>
            </p:cNvPr>
            <p:cNvSpPr>
              <a:spLocks noChangeArrowheads="1"/>
            </p:cNvSpPr>
            <p:nvPr/>
          </p:nvSpPr>
          <p:spPr bwMode="auto">
            <a:xfrm>
              <a:off x="3813176" y="77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7" name="Oval 1563">
              <a:extLst>
                <a:ext uri="{FF2B5EF4-FFF2-40B4-BE49-F238E27FC236}">
                  <a16:creationId xmlns:a16="http://schemas.microsoft.com/office/drawing/2014/main" id="{EB3D0711-000C-49E4-B201-86B92888BAA6}"/>
                </a:ext>
              </a:extLst>
            </p:cNvPr>
            <p:cNvSpPr>
              <a:spLocks noChangeArrowheads="1"/>
            </p:cNvSpPr>
            <p:nvPr/>
          </p:nvSpPr>
          <p:spPr bwMode="auto">
            <a:xfrm>
              <a:off x="3711576"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8" name="Oval 1564">
              <a:extLst>
                <a:ext uri="{FF2B5EF4-FFF2-40B4-BE49-F238E27FC236}">
                  <a16:creationId xmlns:a16="http://schemas.microsoft.com/office/drawing/2014/main" id="{E3B7D860-82EC-47DB-B4CF-A6B55B2DE1FA}"/>
                </a:ext>
              </a:extLst>
            </p:cNvPr>
            <p:cNvSpPr>
              <a:spLocks noChangeArrowheads="1"/>
            </p:cNvSpPr>
            <p:nvPr/>
          </p:nvSpPr>
          <p:spPr bwMode="auto">
            <a:xfrm>
              <a:off x="3722689"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9" name="Oval 1565">
              <a:extLst>
                <a:ext uri="{FF2B5EF4-FFF2-40B4-BE49-F238E27FC236}">
                  <a16:creationId xmlns:a16="http://schemas.microsoft.com/office/drawing/2014/main" id="{BA2D3570-2931-45B0-BEB7-358A7C173B43}"/>
                </a:ext>
              </a:extLst>
            </p:cNvPr>
            <p:cNvSpPr>
              <a:spLocks noChangeArrowheads="1"/>
            </p:cNvSpPr>
            <p:nvPr/>
          </p:nvSpPr>
          <p:spPr bwMode="auto">
            <a:xfrm>
              <a:off x="3859214" y="118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0" name="Oval 1566">
              <a:extLst>
                <a:ext uri="{FF2B5EF4-FFF2-40B4-BE49-F238E27FC236}">
                  <a16:creationId xmlns:a16="http://schemas.microsoft.com/office/drawing/2014/main" id="{8E6F741C-440A-4784-B000-611085365D8D}"/>
                </a:ext>
              </a:extLst>
            </p:cNvPr>
            <p:cNvSpPr>
              <a:spLocks noChangeArrowheads="1"/>
            </p:cNvSpPr>
            <p:nvPr/>
          </p:nvSpPr>
          <p:spPr bwMode="auto">
            <a:xfrm>
              <a:off x="3641726" y="13271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1" name="Oval 1567">
              <a:extLst>
                <a:ext uri="{FF2B5EF4-FFF2-40B4-BE49-F238E27FC236}">
                  <a16:creationId xmlns:a16="http://schemas.microsoft.com/office/drawing/2014/main" id="{FE1B10E3-204A-456F-AD17-D9B16BB9C676}"/>
                </a:ext>
              </a:extLst>
            </p:cNvPr>
            <p:cNvSpPr>
              <a:spLocks noChangeArrowheads="1"/>
            </p:cNvSpPr>
            <p:nvPr/>
          </p:nvSpPr>
          <p:spPr bwMode="auto">
            <a:xfrm>
              <a:off x="3630614" y="113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2" name="Oval 1568">
              <a:extLst>
                <a:ext uri="{FF2B5EF4-FFF2-40B4-BE49-F238E27FC236}">
                  <a16:creationId xmlns:a16="http://schemas.microsoft.com/office/drawing/2014/main" id="{760888DD-0D80-4BDE-99B1-5105A78F8943}"/>
                </a:ext>
              </a:extLst>
            </p:cNvPr>
            <p:cNvSpPr>
              <a:spLocks noChangeArrowheads="1"/>
            </p:cNvSpPr>
            <p:nvPr/>
          </p:nvSpPr>
          <p:spPr bwMode="auto">
            <a:xfrm>
              <a:off x="3644901" y="108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3" name="Oval 1569">
              <a:extLst>
                <a:ext uri="{FF2B5EF4-FFF2-40B4-BE49-F238E27FC236}">
                  <a16:creationId xmlns:a16="http://schemas.microsoft.com/office/drawing/2014/main" id="{1726097A-3E9D-4F15-9EFC-B7A6AFAB8026}"/>
                </a:ext>
              </a:extLst>
            </p:cNvPr>
            <p:cNvSpPr>
              <a:spLocks noChangeArrowheads="1"/>
            </p:cNvSpPr>
            <p:nvPr/>
          </p:nvSpPr>
          <p:spPr bwMode="auto">
            <a:xfrm>
              <a:off x="3228976" y="1265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4" name="Oval 1570">
              <a:extLst>
                <a:ext uri="{FF2B5EF4-FFF2-40B4-BE49-F238E27FC236}">
                  <a16:creationId xmlns:a16="http://schemas.microsoft.com/office/drawing/2014/main" id="{9C4EC2F0-552F-42AA-9519-C4AD31667F7C}"/>
                </a:ext>
              </a:extLst>
            </p:cNvPr>
            <p:cNvSpPr>
              <a:spLocks noChangeArrowheads="1"/>
            </p:cNvSpPr>
            <p:nvPr/>
          </p:nvSpPr>
          <p:spPr bwMode="auto">
            <a:xfrm>
              <a:off x="3659189"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5" name="Oval 1571">
              <a:extLst>
                <a:ext uri="{FF2B5EF4-FFF2-40B4-BE49-F238E27FC236}">
                  <a16:creationId xmlns:a16="http://schemas.microsoft.com/office/drawing/2014/main" id="{C5EA2D8B-23C7-44CE-9741-AE1E43FA7BFF}"/>
                </a:ext>
              </a:extLst>
            </p:cNvPr>
            <p:cNvSpPr>
              <a:spLocks noChangeArrowheads="1"/>
            </p:cNvSpPr>
            <p:nvPr/>
          </p:nvSpPr>
          <p:spPr bwMode="auto">
            <a:xfrm>
              <a:off x="2884489" y="1136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6" name="Oval 1572">
              <a:extLst>
                <a:ext uri="{FF2B5EF4-FFF2-40B4-BE49-F238E27FC236}">
                  <a16:creationId xmlns:a16="http://schemas.microsoft.com/office/drawing/2014/main" id="{D81D7981-2121-41A3-ABEA-6339DE3E521C}"/>
                </a:ext>
              </a:extLst>
            </p:cNvPr>
            <p:cNvSpPr>
              <a:spLocks noChangeArrowheads="1"/>
            </p:cNvSpPr>
            <p:nvPr/>
          </p:nvSpPr>
          <p:spPr bwMode="auto">
            <a:xfrm>
              <a:off x="2782889"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7" name="Oval 1573">
              <a:extLst>
                <a:ext uri="{FF2B5EF4-FFF2-40B4-BE49-F238E27FC236}">
                  <a16:creationId xmlns:a16="http://schemas.microsoft.com/office/drawing/2014/main" id="{B9F10053-8C79-4711-BAAF-36A8D45320F7}"/>
                </a:ext>
              </a:extLst>
            </p:cNvPr>
            <p:cNvSpPr>
              <a:spLocks noChangeArrowheads="1"/>
            </p:cNvSpPr>
            <p:nvPr/>
          </p:nvSpPr>
          <p:spPr bwMode="auto">
            <a:xfrm>
              <a:off x="2803526"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8" name="Oval 1574">
              <a:extLst>
                <a:ext uri="{FF2B5EF4-FFF2-40B4-BE49-F238E27FC236}">
                  <a16:creationId xmlns:a16="http://schemas.microsoft.com/office/drawing/2014/main" id="{FF5EC800-BF36-4E22-94AD-1181882E818C}"/>
                </a:ext>
              </a:extLst>
            </p:cNvPr>
            <p:cNvSpPr>
              <a:spLocks noChangeArrowheads="1"/>
            </p:cNvSpPr>
            <p:nvPr/>
          </p:nvSpPr>
          <p:spPr bwMode="auto">
            <a:xfrm>
              <a:off x="3808414" y="14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9" name="Oval 1575">
              <a:extLst>
                <a:ext uri="{FF2B5EF4-FFF2-40B4-BE49-F238E27FC236}">
                  <a16:creationId xmlns:a16="http://schemas.microsoft.com/office/drawing/2014/main" id="{FF912721-C08A-4601-A19D-F228DD53B684}"/>
                </a:ext>
              </a:extLst>
            </p:cNvPr>
            <p:cNvSpPr>
              <a:spLocks noChangeArrowheads="1"/>
            </p:cNvSpPr>
            <p:nvPr/>
          </p:nvSpPr>
          <p:spPr bwMode="auto">
            <a:xfrm>
              <a:off x="3270251" y="145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0" name="Oval 1576">
              <a:extLst>
                <a:ext uri="{FF2B5EF4-FFF2-40B4-BE49-F238E27FC236}">
                  <a16:creationId xmlns:a16="http://schemas.microsoft.com/office/drawing/2014/main" id="{EF531609-D921-452A-98DC-CA8EDCD85E3F}"/>
                </a:ext>
              </a:extLst>
            </p:cNvPr>
            <p:cNvSpPr>
              <a:spLocks noChangeArrowheads="1"/>
            </p:cNvSpPr>
            <p:nvPr/>
          </p:nvSpPr>
          <p:spPr bwMode="auto">
            <a:xfrm>
              <a:off x="3582989" y="138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1" name="Oval 1577">
              <a:extLst>
                <a:ext uri="{FF2B5EF4-FFF2-40B4-BE49-F238E27FC236}">
                  <a16:creationId xmlns:a16="http://schemas.microsoft.com/office/drawing/2014/main" id="{623FD9FC-C812-4CAB-BE42-05E73488950C}"/>
                </a:ext>
              </a:extLst>
            </p:cNvPr>
            <p:cNvSpPr>
              <a:spLocks noChangeArrowheads="1"/>
            </p:cNvSpPr>
            <p:nvPr/>
          </p:nvSpPr>
          <p:spPr bwMode="auto">
            <a:xfrm>
              <a:off x="3636964" y="94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2" name="Oval 1578">
              <a:extLst>
                <a:ext uri="{FF2B5EF4-FFF2-40B4-BE49-F238E27FC236}">
                  <a16:creationId xmlns:a16="http://schemas.microsoft.com/office/drawing/2014/main" id="{EEF580EC-F39B-47BD-A631-CB54ACCC8EEE}"/>
                </a:ext>
              </a:extLst>
            </p:cNvPr>
            <p:cNvSpPr>
              <a:spLocks noChangeArrowheads="1"/>
            </p:cNvSpPr>
            <p:nvPr/>
          </p:nvSpPr>
          <p:spPr bwMode="auto">
            <a:xfrm>
              <a:off x="3879851"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3" name="Oval 1579">
              <a:extLst>
                <a:ext uri="{FF2B5EF4-FFF2-40B4-BE49-F238E27FC236}">
                  <a16:creationId xmlns:a16="http://schemas.microsoft.com/office/drawing/2014/main" id="{FBCA9046-0BCA-48C0-8B08-E3811C2228AE}"/>
                </a:ext>
              </a:extLst>
            </p:cNvPr>
            <p:cNvSpPr>
              <a:spLocks noChangeArrowheads="1"/>
            </p:cNvSpPr>
            <p:nvPr/>
          </p:nvSpPr>
          <p:spPr bwMode="auto">
            <a:xfrm>
              <a:off x="3871914"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4" name="Oval 1580">
              <a:extLst>
                <a:ext uri="{FF2B5EF4-FFF2-40B4-BE49-F238E27FC236}">
                  <a16:creationId xmlns:a16="http://schemas.microsoft.com/office/drawing/2014/main" id="{ECF5FA30-1F21-4B5D-B01B-A41F28079F1F}"/>
                </a:ext>
              </a:extLst>
            </p:cNvPr>
            <p:cNvSpPr>
              <a:spLocks noChangeArrowheads="1"/>
            </p:cNvSpPr>
            <p:nvPr/>
          </p:nvSpPr>
          <p:spPr bwMode="auto">
            <a:xfrm>
              <a:off x="3895726"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5" name="Oval 1581">
              <a:extLst>
                <a:ext uri="{FF2B5EF4-FFF2-40B4-BE49-F238E27FC236}">
                  <a16:creationId xmlns:a16="http://schemas.microsoft.com/office/drawing/2014/main" id="{4F2BB7A4-A236-4E89-9B8A-D767D26D29A2}"/>
                </a:ext>
              </a:extLst>
            </p:cNvPr>
            <p:cNvSpPr>
              <a:spLocks noChangeArrowheads="1"/>
            </p:cNvSpPr>
            <p:nvPr/>
          </p:nvSpPr>
          <p:spPr bwMode="auto">
            <a:xfrm>
              <a:off x="3871913" y="16017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6" name="Oval 1582">
              <a:extLst>
                <a:ext uri="{FF2B5EF4-FFF2-40B4-BE49-F238E27FC236}">
                  <a16:creationId xmlns:a16="http://schemas.microsoft.com/office/drawing/2014/main" id="{BDF67437-E689-44C6-BC26-4C1C8F8287B1}"/>
                </a:ext>
              </a:extLst>
            </p:cNvPr>
            <p:cNvSpPr>
              <a:spLocks noChangeArrowheads="1"/>
            </p:cNvSpPr>
            <p:nvPr/>
          </p:nvSpPr>
          <p:spPr bwMode="auto">
            <a:xfrm>
              <a:off x="2846389" y="126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7" name="Oval 1583">
              <a:extLst>
                <a:ext uri="{FF2B5EF4-FFF2-40B4-BE49-F238E27FC236}">
                  <a16:creationId xmlns:a16="http://schemas.microsoft.com/office/drawing/2014/main" id="{C29F53C7-51CC-47CA-BCC7-99C71C45942D}"/>
                </a:ext>
              </a:extLst>
            </p:cNvPr>
            <p:cNvSpPr>
              <a:spLocks noChangeArrowheads="1"/>
            </p:cNvSpPr>
            <p:nvPr/>
          </p:nvSpPr>
          <p:spPr bwMode="auto">
            <a:xfrm>
              <a:off x="3862389" y="133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8" name="Oval 1584">
              <a:extLst>
                <a:ext uri="{FF2B5EF4-FFF2-40B4-BE49-F238E27FC236}">
                  <a16:creationId xmlns:a16="http://schemas.microsoft.com/office/drawing/2014/main" id="{16768F8B-23B5-4E7B-966D-0D5C84F268F6}"/>
                </a:ext>
              </a:extLst>
            </p:cNvPr>
            <p:cNvSpPr>
              <a:spLocks noChangeArrowheads="1"/>
            </p:cNvSpPr>
            <p:nvPr/>
          </p:nvSpPr>
          <p:spPr bwMode="auto">
            <a:xfrm>
              <a:off x="3438526" y="171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9" name="Oval 1585">
              <a:extLst>
                <a:ext uri="{FF2B5EF4-FFF2-40B4-BE49-F238E27FC236}">
                  <a16:creationId xmlns:a16="http://schemas.microsoft.com/office/drawing/2014/main" id="{95A5CD05-44C7-477A-9C86-FAE520B21DE4}"/>
                </a:ext>
              </a:extLst>
            </p:cNvPr>
            <p:cNvSpPr>
              <a:spLocks noChangeArrowheads="1"/>
            </p:cNvSpPr>
            <p:nvPr/>
          </p:nvSpPr>
          <p:spPr bwMode="auto">
            <a:xfrm>
              <a:off x="3757614" y="1287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0" name="Oval 1586">
              <a:extLst>
                <a:ext uri="{FF2B5EF4-FFF2-40B4-BE49-F238E27FC236}">
                  <a16:creationId xmlns:a16="http://schemas.microsoft.com/office/drawing/2014/main" id="{AF483475-DFBC-45BB-81E2-E47693737680}"/>
                </a:ext>
              </a:extLst>
            </p:cNvPr>
            <p:cNvSpPr>
              <a:spLocks noChangeArrowheads="1"/>
            </p:cNvSpPr>
            <p:nvPr/>
          </p:nvSpPr>
          <p:spPr bwMode="auto">
            <a:xfrm>
              <a:off x="3924301"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1" name="Oval 1587">
              <a:extLst>
                <a:ext uri="{FF2B5EF4-FFF2-40B4-BE49-F238E27FC236}">
                  <a16:creationId xmlns:a16="http://schemas.microsoft.com/office/drawing/2014/main" id="{0DA6AAE2-D871-4202-958A-52ED9B3AAA5F}"/>
                </a:ext>
              </a:extLst>
            </p:cNvPr>
            <p:cNvSpPr>
              <a:spLocks noChangeArrowheads="1"/>
            </p:cNvSpPr>
            <p:nvPr/>
          </p:nvSpPr>
          <p:spPr bwMode="auto">
            <a:xfrm>
              <a:off x="3470276"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2" name="Oval 1588">
              <a:extLst>
                <a:ext uri="{FF2B5EF4-FFF2-40B4-BE49-F238E27FC236}">
                  <a16:creationId xmlns:a16="http://schemas.microsoft.com/office/drawing/2014/main" id="{83368DB9-2EEC-404F-B0F4-EA29048DEEEB}"/>
                </a:ext>
              </a:extLst>
            </p:cNvPr>
            <p:cNvSpPr>
              <a:spLocks noChangeArrowheads="1"/>
            </p:cNvSpPr>
            <p:nvPr/>
          </p:nvSpPr>
          <p:spPr bwMode="auto">
            <a:xfrm>
              <a:off x="3889376" y="100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3" name="Oval 1589">
              <a:extLst>
                <a:ext uri="{FF2B5EF4-FFF2-40B4-BE49-F238E27FC236}">
                  <a16:creationId xmlns:a16="http://schemas.microsoft.com/office/drawing/2014/main" id="{E7031240-1A09-4E09-9837-A78C8AEBA567}"/>
                </a:ext>
              </a:extLst>
            </p:cNvPr>
            <p:cNvSpPr>
              <a:spLocks noChangeArrowheads="1"/>
            </p:cNvSpPr>
            <p:nvPr/>
          </p:nvSpPr>
          <p:spPr bwMode="auto">
            <a:xfrm>
              <a:off x="3648076"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4" name="Oval 1590">
              <a:extLst>
                <a:ext uri="{FF2B5EF4-FFF2-40B4-BE49-F238E27FC236}">
                  <a16:creationId xmlns:a16="http://schemas.microsoft.com/office/drawing/2014/main" id="{23AB7EF2-C38A-4FD7-A27D-826945D4D301}"/>
                </a:ext>
              </a:extLst>
            </p:cNvPr>
            <p:cNvSpPr>
              <a:spLocks noChangeArrowheads="1"/>
            </p:cNvSpPr>
            <p:nvPr/>
          </p:nvSpPr>
          <p:spPr bwMode="auto">
            <a:xfrm>
              <a:off x="4016376" y="118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5" name="Oval 1591">
              <a:extLst>
                <a:ext uri="{FF2B5EF4-FFF2-40B4-BE49-F238E27FC236}">
                  <a16:creationId xmlns:a16="http://schemas.microsoft.com/office/drawing/2014/main" id="{56287DCF-8774-4C92-BBFE-9F1F9F18ECD1}"/>
                </a:ext>
              </a:extLst>
            </p:cNvPr>
            <p:cNvSpPr>
              <a:spLocks noChangeArrowheads="1"/>
            </p:cNvSpPr>
            <p:nvPr/>
          </p:nvSpPr>
          <p:spPr bwMode="auto">
            <a:xfrm>
              <a:off x="3944939" y="93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6" name="Oval 1592">
              <a:extLst>
                <a:ext uri="{FF2B5EF4-FFF2-40B4-BE49-F238E27FC236}">
                  <a16:creationId xmlns:a16="http://schemas.microsoft.com/office/drawing/2014/main" id="{B5B4FF70-1659-489C-B6F9-B9B4CCA16D59}"/>
                </a:ext>
              </a:extLst>
            </p:cNvPr>
            <p:cNvSpPr>
              <a:spLocks noChangeArrowheads="1"/>
            </p:cNvSpPr>
            <p:nvPr/>
          </p:nvSpPr>
          <p:spPr bwMode="auto">
            <a:xfrm>
              <a:off x="3957639"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7" name="Oval 1593">
              <a:extLst>
                <a:ext uri="{FF2B5EF4-FFF2-40B4-BE49-F238E27FC236}">
                  <a16:creationId xmlns:a16="http://schemas.microsoft.com/office/drawing/2014/main" id="{3B78BB84-4519-47D9-B24C-9585B3DA45E3}"/>
                </a:ext>
              </a:extLst>
            </p:cNvPr>
            <p:cNvSpPr>
              <a:spLocks noChangeArrowheads="1"/>
            </p:cNvSpPr>
            <p:nvPr/>
          </p:nvSpPr>
          <p:spPr bwMode="auto">
            <a:xfrm>
              <a:off x="4006851" y="141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8" name="Oval 1594">
              <a:extLst>
                <a:ext uri="{FF2B5EF4-FFF2-40B4-BE49-F238E27FC236}">
                  <a16:creationId xmlns:a16="http://schemas.microsoft.com/office/drawing/2014/main" id="{ACE5B2BE-EF9B-47D5-8929-FE4B3D79C78A}"/>
                </a:ext>
              </a:extLst>
            </p:cNvPr>
            <p:cNvSpPr>
              <a:spLocks noChangeArrowheads="1"/>
            </p:cNvSpPr>
            <p:nvPr/>
          </p:nvSpPr>
          <p:spPr bwMode="auto">
            <a:xfrm>
              <a:off x="3968751"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9" name="Oval 1595">
              <a:extLst>
                <a:ext uri="{FF2B5EF4-FFF2-40B4-BE49-F238E27FC236}">
                  <a16:creationId xmlns:a16="http://schemas.microsoft.com/office/drawing/2014/main" id="{72615C0E-5DB2-4B30-8FA0-F06A166CDE14}"/>
                </a:ext>
              </a:extLst>
            </p:cNvPr>
            <p:cNvSpPr>
              <a:spLocks noChangeArrowheads="1"/>
            </p:cNvSpPr>
            <p:nvPr/>
          </p:nvSpPr>
          <p:spPr bwMode="auto">
            <a:xfrm>
              <a:off x="3081339" y="10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0" name="Oval 1596">
              <a:extLst>
                <a:ext uri="{FF2B5EF4-FFF2-40B4-BE49-F238E27FC236}">
                  <a16:creationId xmlns:a16="http://schemas.microsoft.com/office/drawing/2014/main" id="{A5EFEB48-0E27-498F-9FDA-68B2B9A51167}"/>
                </a:ext>
              </a:extLst>
            </p:cNvPr>
            <p:cNvSpPr>
              <a:spLocks noChangeArrowheads="1"/>
            </p:cNvSpPr>
            <p:nvPr/>
          </p:nvSpPr>
          <p:spPr bwMode="auto">
            <a:xfrm>
              <a:off x="2800351" y="854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1" name="Oval 1597">
              <a:extLst>
                <a:ext uri="{FF2B5EF4-FFF2-40B4-BE49-F238E27FC236}">
                  <a16:creationId xmlns:a16="http://schemas.microsoft.com/office/drawing/2014/main" id="{1C470DD4-E6F5-441A-A26E-ADB583EE2910}"/>
                </a:ext>
              </a:extLst>
            </p:cNvPr>
            <p:cNvSpPr>
              <a:spLocks noChangeArrowheads="1"/>
            </p:cNvSpPr>
            <p:nvPr/>
          </p:nvSpPr>
          <p:spPr bwMode="auto">
            <a:xfrm>
              <a:off x="2932114" y="1196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2" name="Oval 1598">
              <a:extLst>
                <a:ext uri="{FF2B5EF4-FFF2-40B4-BE49-F238E27FC236}">
                  <a16:creationId xmlns:a16="http://schemas.microsoft.com/office/drawing/2014/main" id="{FC4A64D9-8A24-4DBF-BCBE-9F85CD1E23D3}"/>
                </a:ext>
              </a:extLst>
            </p:cNvPr>
            <p:cNvSpPr>
              <a:spLocks noChangeArrowheads="1"/>
            </p:cNvSpPr>
            <p:nvPr/>
          </p:nvSpPr>
          <p:spPr bwMode="auto">
            <a:xfrm>
              <a:off x="2717801" y="154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3" name="Oval 1599">
              <a:extLst>
                <a:ext uri="{FF2B5EF4-FFF2-40B4-BE49-F238E27FC236}">
                  <a16:creationId xmlns:a16="http://schemas.microsoft.com/office/drawing/2014/main" id="{97B97765-AA10-409E-A059-16A68FE79066}"/>
                </a:ext>
              </a:extLst>
            </p:cNvPr>
            <p:cNvSpPr>
              <a:spLocks noChangeArrowheads="1"/>
            </p:cNvSpPr>
            <p:nvPr/>
          </p:nvSpPr>
          <p:spPr bwMode="auto">
            <a:xfrm>
              <a:off x="2646364" y="133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4" name="Oval 1600">
              <a:extLst>
                <a:ext uri="{FF2B5EF4-FFF2-40B4-BE49-F238E27FC236}">
                  <a16:creationId xmlns:a16="http://schemas.microsoft.com/office/drawing/2014/main" id="{65CFF4CF-AEB1-4812-8960-FC9BC93054A3}"/>
                </a:ext>
              </a:extLst>
            </p:cNvPr>
            <p:cNvSpPr>
              <a:spLocks noChangeArrowheads="1"/>
            </p:cNvSpPr>
            <p:nvPr/>
          </p:nvSpPr>
          <p:spPr bwMode="auto">
            <a:xfrm>
              <a:off x="3535363" y="14859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5" name="Oval 1601">
              <a:extLst>
                <a:ext uri="{FF2B5EF4-FFF2-40B4-BE49-F238E27FC236}">
                  <a16:creationId xmlns:a16="http://schemas.microsoft.com/office/drawing/2014/main" id="{D15C75E5-8591-4425-AF6A-66D0C7F8C615}"/>
                </a:ext>
              </a:extLst>
            </p:cNvPr>
            <p:cNvSpPr>
              <a:spLocks noChangeArrowheads="1"/>
            </p:cNvSpPr>
            <p:nvPr/>
          </p:nvSpPr>
          <p:spPr bwMode="auto">
            <a:xfrm>
              <a:off x="3895726" y="147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6" name="Oval 1602">
              <a:extLst>
                <a:ext uri="{FF2B5EF4-FFF2-40B4-BE49-F238E27FC236}">
                  <a16:creationId xmlns:a16="http://schemas.microsoft.com/office/drawing/2014/main" id="{EA58F18D-8906-41AE-B570-E7298AFDBCED}"/>
                </a:ext>
              </a:extLst>
            </p:cNvPr>
            <p:cNvSpPr>
              <a:spLocks noChangeArrowheads="1"/>
            </p:cNvSpPr>
            <p:nvPr/>
          </p:nvSpPr>
          <p:spPr bwMode="auto">
            <a:xfrm>
              <a:off x="4032251" y="134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7" name="Oval 1603">
              <a:extLst>
                <a:ext uri="{FF2B5EF4-FFF2-40B4-BE49-F238E27FC236}">
                  <a16:creationId xmlns:a16="http://schemas.microsoft.com/office/drawing/2014/main" id="{9E2C086F-1928-486D-B3D4-CE1F5DDAC8E3}"/>
                </a:ext>
              </a:extLst>
            </p:cNvPr>
            <p:cNvSpPr>
              <a:spLocks noChangeArrowheads="1"/>
            </p:cNvSpPr>
            <p:nvPr/>
          </p:nvSpPr>
          <p:spPr bwMode="auto">
            <a:xfrm>
              <a:off x="4030664" y="938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8" name="Oval 1604">
              <a:extLst>
                <a:ext uri="{FF2B5EF4-FFF2-40B4-BE49-F238E27FC236}">
                  <a16:creationId xmlns:a16="http://schemas.microsoft.com/office/drawing/2014/main" id="{AA1421F9-F6F7-4BAC-A0FD-0483D7CB19B9}"/>
                </a:ext>
              </a:extLst>
            </p:cNvPr>
            <p:cNvSpPr>
              <a:spLocks noChangeArrowheads="1"/>
            </p:cNvSpPr>
            <p:nvPr/>
          </p:nvSpPr>
          <p:spPr bwMode="auto">
            <a:xfrm>
              <a:off x="3860801" y="914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9" name="Oval 753">
              <a:extLst>
                <a:ext uri="{FF2B5EF4-FFF2-40B4-BE49-F238E27FC236}">
                  <a16:creationId xmlns:a16="http://schemas.microsoft.com/office/drawing/2014/main" id="{852E810E-CBB8-40CD-8BC8-661522007B6B}"/>
                </a:ext>
              </a:extLst>
            </p:cNvPr>
            <p:cNvSpPr>
              <a:spLocks noChangeArrowheads="1"/>
            </p:cNvSpPr>
            <p:nvPr/>
          </p:nvSpPr>
          <p:spPr bwMode="auto">
            <a:xfrm>
              <a:off x="2065168" y="2232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0" name="Oval 754">
              <a:extLst>
                <a:ext uri="{FF2B5EF4-FFF2-40B4-BE49-F238E27FC236}">
                  <a16:creationId xmlns:a16="http://schemas.microsoft.com/office/drawing/2014/main" id="{B0656916-44B5-496F-A191-5105AD174219}"/>
                </a:ext>
              </a:extLst>
            </p:cNvPr>
            <p:cNvSpPr>
              <a:spLocks noChangeArrowheads="1"/>
            </p:cNvSpPr>
            <p:nvPr/>
          </p:nvSpPr>
          <p:spPr bwMode="auto">
            <a:xfrm>
              <a:off x="1979443" y="227171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1" name="Oval 755">
              <a:extLst>
                <a:ext uri="{FF2B5EF4-FFF2-40B4-BE49-F238E27FC236}">
                  <a16:creationId xmlns:a16="http://schemas.microsoft.com/office/drawing/2014/main" id="{FC1624BD-264E-4CD0-B4BE-87EBEDCB1C11}"/>
                </a:ext>
              </a:extLst>
            </p:cNvPr>
            <p:cNvSpPr>
              <a:spLocks noChangeArrowheads="1"/>
            </p:cNvSpPr>
            <p:nvPr/>
          </p:nvSpPr>
          <p:spPr bwMode="auto">
            <a:xfrm>
              <a:off x="2279481" y="2382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2" name="Oval 756">
              <a:extLst>
                <a:ext uri="{FF2B5EF4-FFF2-40B4-BE49-F238E27FC236}">
                  <a16:creationId xmlns:a16="http://schemas.microsoft.com/office/drawing/2014/main" id="{768042AB-027D-48B4-9632-9D820948F329}"/>
                </a:ext>
              </a:extLst>
            </p:cNvPr>
            <p:cNvSpPr>
              <a:spLocks noChangeArrowheads="1"/>
            </p:cNvSpPr>
            <p:nvPr/>
          </p:nvSpPr>
          <p:spPr bwMode="auto">
            <a:xfrm>
              <a:off x="2031831" y="215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3" name="Oval 765">
              <a:extLst>
                <a:ext uri="{FF2B5EF4-FFF2-40B4-BE49-F238E27FC236}">
                  <a16:creationId xmlns:a16="http://schemas.microsoft.com/office/drawing/2014/main" id="{84A1AAD1-A580-4476-8F15-2AC7BE3CE3F6}"/>
                </a:ext>
              </a:extLst>
            </p:cNvPr>
            <p:cNvSpPr>
              <a:spLocks noChangeArrowheads="1"/>
            </p:cNvSpPr>
            <p:nvPr/>
          </p:nvSpPr>
          <p:spPr bwMode="auto">
            <a:xfrm>
              <a:off x="2900193" y="256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4" name="Oval 771">
              <a:extLst>
                <a:ext uri="{FF2B5EF4-FFF2-40B4-BE49-F238E27FC236}">
                  <a16:creationId xmlns:a16="http://schemas.microsoft.com/office/drawing/2014/main" id="{57A05B8D-B125-4278-A143-B77EA4A5190A}"/>
                </a:ext>
              </a:extLst>
            </p:cNvPr>
            <p:cNvSpPr>
              <a:spLocks noChangeArrowheads="1"/>
            </p:cNvSpPr>
            <p:nvPr/>
          </p:nvSpPr>
          <p:spPr bwMode="auto">
            <a:xfrm>
              <a:off x="2244556" y="2208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5" name="Oval 773">
              <a:extLst>
                <a:ext uri="{FF2B5EF4-FFF2-40B4-BE49-F238E27FC236}">
                  <a16:creationId xmlns:a16="http://schemas.microsoft.com/office/drawing/2014/main" id="{1E6B7BB2-307A-4582-888A-FA01541CF79B}"/>
                </a:ext>
              </a:extLst>
            </p:cNvPr>
            <p:cNvSpPr>
              <a:spLocks noChangeArrowheads="1"/>
            </p:cNvSpPr>
            <p:nvPr/>
          </p:nvSpPr>
          <p:spPr bwMode="auto">
            <a:xfrm>
              <a:off x="2176293" y="21256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6" name="Oval 779">
              <a:extLst>
                <a:ext uri="{FF2B5EF4-FFF2-40B4-BE49-F238E27FC236}">
                  <a16:creationId xmlns:a16="http://schemas.microsoft.com/office/drawing/2014/main" id="{05A60A77-66DE-4F69-8984-3FCDDC115E7D}"/>
                </a:ext>
              </a:extLst>
            </p:cNvPr>
            <p:cNvSpPr>
              <a:spLocks noChangeArrowheads="1"/>
            </p:cNvSpPr>
            <p:nvPr/>
          </p:nvSpPr>
          <p:spPr bwMode="auto">
            <a:xfrm>
              <a:off x="2390605" y="30829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7" name="Oval 780">
              <a:extLst>
                <a:ext uri="{FF2B5EF4-FFF2-40B4-BE49-F238E27FC236}">
                  <a16:creationId xmlns:a16="http://schemas.microsoft.com/office/drawing/2014/main" id="{D2A0C54C-D94C-4FEE-BF30-09B586545ACE}"/>
                </a:ext>
              </a:extLst>
            </p:cNvPr>
            <p:cNvSpPr>
              <a:spLocks noChangeArrowheads="1"/>
            </p:cNvSpPr>
            <p:nvPr/>
          </p:nvSpPr>
          <p:spPr bwMode="auto">
            <a:xfrm>
              <a:off x="3236913" y="2756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8" name="Oval 785">
              <a:extLst>
                <a:ext uri="{FF2B5EF4-FFF2-40B4-BE49-F238E27FC236}">
                  <a16:creationId xmlns:a16="http://schemas.microsoft.com/office/drawing/2014/main" id="{EBFD9224-1C07-4735-ABCE-AA8A0BC7417E}"/>
                </a:ext>
              </a:extLst>
            </p:cNvPr>
            <p:cNvSpPr>
              <a:spLocks noChangeArrowheads="1"/>
            </p:cNvSpPr>
            <p:nvPr/>
          </p:nvSpPr>
          <p:spPr bwMode="auto">
            <a:xfrm>
              <a:off x="2541418" y="2781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9" name="Oval 786">
              <a:extLst>
                <a:ext uri="{FF2B5EF4-FFF2-40B4-BE49-F238E27FC236}">
                  <a16:creationId xmlns:a16="http://schemas.microsoft.com/office/drawing/2014/main" id="{63EBCF11-CABE-4805-8252-B55FAD9BAAA0}"/>
                </a:ext>
              </a:extLst>
            </p:cNvPr>
            <p:cNvSpPr>
              <a:spLocks noChangeArrowheads="1"/>
            </p:cNvSpPr>
            <p:nvPr/>
          </p:nvSpPr>
          <p:spPr bwMode="auto">
            <a:xfrm>
              <a:off x="2485856" y="21764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0" name="Oval 791">
              <a:extLst>
                <a:ext uri="{FF2B5EF4-FFF2-40B4-BE49-F238E27FC236}">
                  <a16:creationId xmlns:a16="http://schemas.microsoft.com/office/drawing/2014/main" id="{B4219703-C407-40E7-AD59-B3C50C3C5CBD}"/>
                </a:ext>
              </a:extLst>
            </p:cNvPr>
            <p:cNvSpPr>
              <a:spLocks noChangeArrowheads="1"/>
            </p:cNvSpPr>
            <p:nvPr/>
          </p:nvSpPr>
          <p:spPr bwMode="auto">
            <a:xfrm>
              <a:off x="2654131" y="2179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1" name="Oval 795">
              <a:extLst>
                <a:ext uri="{FF2B5EF4-FFF2-40B4-BE49-F238E27FC236}">
                  <a16:creationId xmlns:a16="http://schemas.microsoft.com/office/drawing/2014/main" id="{8206EF3F-3DE8-4362-A123-29C77BB10399}"/>
                </a:ext>
              </a:extLst>
            </p:cNvPr>
            <p:cNvSpPr>
              <a:spLocks noChangeArrowheads="1"/>
            </p:cNvSpPr>
            <p:nvPr/>
          </p:nvSpPr>
          <p:spPr bwMode="auto">
            <a:xfrm>
              <a:off x="3420269" y="27749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2" name="Oval 802">
              <a:extLst>
                <a:ext uri="{FF2B5EF4-FFF2-40B4-BE49-F238E27FC236}">
                  <a16:creationId xmlns:a16="http://schemas.microsoft.com/office/drawing/2014/main" id="{7836B26A-D730-4322-91AE-9175070BF4F2}"/>
                </a:ext>
              </a:extLst>
            </p:cNvPr>
            <p:cNvSpPr>
              <a:spLocks noChangeArrowheads="1"/>
            </p:cNvSpPr>
            <p:nvPr/>
          </p:nvSpPr>
          <p:spPr bwMode="auto">
            <a:xfrm>
              <a:off x="3004968" y="2255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3" name="Oval 803">
              <a:extLst>
                <a:ext uri="{FF2B5EF4-FFF2-40B4-BE49-F238E27FC236}">
                  <a16:creationId xmlns:a16="http://schemas.microsoft.com/office/drawing/2014/main" id="{E35A8350-9238-41BA-B0A7-48F938572F31}"/>
                </a:ext>
              </a:extLst>
            </p:cNvPr>
            <p:cNvSpPr>
              <a:spLocks noChangeArrowheads="1"/>
            </p:cNvSpPr>
            <p:nvPr/>
          </p:nvSpPr>
          <p:spPr bwMode="auto">
            <a:xfrm>
              <a:off x="3227389" y="29735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4" name="Oval 859">
              <a:extLst>
                <a:ext uri="{FF2B5EF4-FFF2-40B4-BE49-F238E27FC236}">
                  <a16:creationId xmlns:a16="http://schemas.microsoft.com/office/drawing/2014/main" id="{FE8600C3-B0EE-4E13-8FEC-EA8FED52BB5B}"/>
                </a:ext>
              </a:extLst>
            </p:cNvPr>
            <p:cNvSpPr>
              <a:spLocks noChangeArrowheads="1"/>
            </p:cNvSpPr>
            <p:nvPr/>
          </p:nvSpPr>
          <p:spPr bwMode="auto">
            <a:xfrm>
              <a:off x="2790656"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5" name="Oval 860">
              <a:extLst>
                <a:ext uri="{FF2B5EF4-FFF2-40B4-BE49-F238E27FC236}">
                  <a16:creationId xmlns:a16="http://schemas.microsoft.com/office/drawing/2014/main" id="{677B55B6-56DF-4FFA-8284-20BF018F0F23}"/>
                </a:ext>
              </a:extLst>
            </p:cNvPr>
            <p:cNvSpPr>
              <a:spLocks noChangeArrowheads="1"/>
            </p:cNvSpPr>
            <p:nvPr/>
          </p:nvSpPr>
          <p:spPr bwMode="auto">
            <a:xfrm>
              <a:off x="2535068" y="235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6" name="Oval 861">
              <a:extLst>
                <a:ext uri="{FF2B5EF4-FFF2-40B4-BE49-F238E27FC236}">
                  <a16:creationId xmlns:a16="http://schemas.microsoft.com/office/drawing/2014/main" id="{B9B8B2FE-5283-487B-A7D9-7B8B54A5FECE}"/>
                </a:ext>
              </a:extLst>
            </p:cNvPr>
            <p:cNvSpPr>
              <a:spLocks noChangeArrowheads="1"/>
            </p:cNvSpPr>
            <p:nvPr/>
          </p:nvSpPr>
          <p:spPr bwMode="auto">
            <a:xfrm>
              <a:off x="2198518" y="25876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7" name="Oval 968">
              <a:extLst>
                <a:ext uri="{FF2B5EF4-FFF2-40B4-BE49-F238E27FC236}">
                  <a16:creationId xmlns:a16="http://schemas.microsoft.com/office/drawing/2014/main" id="{B99C4812-040F-4CD5-82FB-2D96C13C3501}"/>
                </a:ext>
              </a:extLst>
            </p:cNvPr>
            <p:cNvSpPr>
              <a:spLocks noChangeArrowheads="1"/>
            </p:cNvSpPr>
            <p:nvPr/>
          </p:nvSpPr>
          <p:spPr bwMode="auto">
            <a:xfrm>
              <a:off x="3090693" y="329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8" name="Oval 1109">
              <a:extLst>
                <a:ext uri="{FF2B5EF4-FFF2-40B4-BE49-F238E27FC236}">
                  <a16:creationId xmlns:a16="http://schemas.microsoft.com/office/drawing/2014/main" id="{36CD2CBE-9919-4CA6-80F6-6E39DD5C7165}"/>
                </a:ext>
              </a:extLst>
            </p:cNvPr>
            <p:cNvSpPr>
              <a:spLocks noChangeArrowheads="1"/>
            </p:cNvSpPr>
            <p:nvPr/>
          </p:nvSpPr>
          <p:spPr bwMode="auto">
            <a:xfrm>
              <a:off x="1950868" y="270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9" name="Oval 1110">
              <a:extLst>
                <a:ext uri="{FF2B5EF4-FFF2-40B4-BE49-F238E27FC236}">
                  <a16:creationId xmlns:a16="http://schemas.microsoft.com/office/drawing/2014/main" id="{13538BE3-2800-4F14-A065-856212CFC169}"/>
                </a:ext>
              </a:extLst>
            </p:cNvPr>
            <p:cNvSpPr>
              <a:spLocks noChangeArrowheads="1"/>
            </p:cNvSpPr>
            <p:nvPr/>
          </p:nvSpPr>
          <p:spPr bwMode="auto">
            <a:xfrm>
              <a:off x="1985793" y="284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0" name="Oval 1111">
              <a:extLst>
                <a:ext uri="{FF2B5EF4-FFF2-40B4-BE49-F238E27FC236}">
                  <a16:creationId xmlns:a16="http://schemas.microsoft.com/office/drawing/2014/main" id="{7DD19908-06F9-49CC-8E17-8EF44C50066F}"/>
                </a:ext>
              </a:extLst>
            </p:cNvPr>
            <p:cNvSpPr>
              <a:spLocks noChangeArrowheads="1"/>
            </p:cNvSpPr>
            <p:nvPr/>
          </p:nvSpPr>
          <p:spPr bwMode="auto">
            <a:xfrm>
              <a:off x="2015956"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1" name="Oval 1113">
              <a:extLst>
                <a:ext uri="{FF2B5EF4-FFF2-40B4-BE49-F238E27FC236}">
                  <a16:creationId xmlns:a16="http://schemas.microsoft.com/office/drawing/2014/main" id="{803A29BE-26B8-4635-9D61-2DC370327D15}"/>
                </a:ext>
              </a:extLst>
            </p:cNvPr>
            <p:cNvSpPr>
              <a:spLocks noChangeArrowheads="1"/>
            </p:cNvSpPr>
            <p:nvPr/>
          </p:nvSpPr>
          <p:spPr bwMode="auto">
            <a:xfrm>
              <a:off x="1990556" y="2386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2" name="Oval 1115">
              <a:extLst>
                <a:ext uri="{FF2B5EF4-FFF2-40B4-BE49-F238E27FC236}">
                  <a16:creationId xmlns:a16="http://schemas.microsoft.com/office/drawing/2014/main" id="{FA99E0ED-4E77-4410-BA93-3AA00B1AEFA9}"/>
                </a:ext>
              </a:extLst>
            </p:cNvPr>
            <p:cNvSpPr>
              <a:spLocks noChangeArrowheads="1"/>
            </p:cNvSpPr>
            <p:nvPr/>
          </p:nvSpPr>
          <p:spPr bwMode="auto">
            <a:xfrm>
              <a:off x="2931943" y="3141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3" name="Oval 1116">
              <a:extLst>
                <a:ext uri="{FF2B5EF4-FFF2-40B4-BE49-F238E27FC236}">
                  <a16:creationId xmlns:a16="http://schemas.microsoft.com/office/drawing/2014/main" id="{FD77F0E9-16C1-4709-9E8F-EE50F85A1ABD}"/>
                </a:ext>
              </a:extLst>
            </p:cNvPr>
            <p:cNvSpPr>
              <a:spLocks noChangeArrowheads="1"/>
            </p:cNvSpPr>
            <p:nvPr/>
          </p:nvSpPr>
          <p:spPr bwMode="auto">
            <a:xfrm>
              <a:off x="1976268" y="30781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4" name="Oval 1120">
              <a:extLst>
                <a:ext uri="{FF2B5EF4-FFF2-40B4-BE49-F238E27FC236}">
                  <a16:creationId xmlns:a16="http://schemas.microsoft.com/office/drawing/2014/main" id="{499D6F79-BFF2-44B3-99E3-6E2A5EA16574}"/>
                </a:ext>
              </a:extLst>
            </p:cNvPr>
            <p:cNvSpPr>
              <a:spLocks noChangeArrowheads="1"/>
            </p:cNvSpPr>
            <p:nvPr/>
          </p:nvSpPr>
          <p:spPr bwMode="auto">
            <a:xfrm>
              <a:off x="2111206" y="2452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5" name="Oval 1121">
              <a:extLst>
                <a:ext uri="{FF2B5EF4-FFF2-40B4-BE49-F238E27FC236}">
                  <a16:creationId xmlns:a16="http://schemas.microsoft.com/office/drawing/2014/main" id="{DAADA92F-6F6E-410A-B037-533037FF3FFB}"/>
                </a:ext>
              </a:extLst>
            </p:cNvPr>
            <p:cNvSpPr>
              <a:spLocks noChangeArrowheads="1"/>
            </p:cNvSpPr>
            <p:nvPr/>
          </p:nvSpPr>
          <p:spPr bwMode="auto">
            <a:xfrm>
              <a:off x="3237794" y="24777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6" name="Oval 1122">
              <a:extLst>
                <a:ext uri="{FF2B5EF4-FFF2-40B4-BE49-F238E27FC236}">
                  <a16:creationId xmlns:a16="http://schemas.microsoft.com/office/drawing/2014/main" id="{D948F080-4C9F-48B4-92E3-CAFC7C3855E3}"/>
                </a:ext>
              </a:extLst>
            </p:cNvPr>
            <p:cNvSpPr>
              <a:spLocks noChangeArrowheads="1"/>
            </p:cNvSpPr>
            <p:nvPr/>
          </p:nvSpPr>
          <p:spPr bwMode="auto">
            <a:xfrm>
              <a:off x="2101681" y="292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7" name="Oval 1123">
              <a:extLst>
                <a:ext uri="{FF2B5EF4-FFF2-40B4-BE49-F238E27FC236}">
                  <a16:creationId xmlns:a16="http://schemas.microsoft.com/office/drawing/2014/main" id="{FE83AF66-3725-4AB7-97F7-1F2B69E36258}"/>
                </a:ext>
              </a:extLst>
            </p:cNvPr>
            <p:cNvSpPr>
              <a:spLocks noChangeArrowheads="1"/>
            </p:cNvSpPr>
            <p:nvPr/>
          </p:nvSpPr>
          <p:spPr bwMode="auto">
            <a:xfrm>
              <a:off x="2650956" y="256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8" name="Oval 1124">
              <a:extLst>
                <a:ext uri="{FF2B5EF4-FFF2-40B4-BE49-F238E27FC236}">
                  <a16:creationId xmlns:a16="http://schemas.microsoft.com/office/drawing/2014/main" id="{2C0F6478-39D1-40D0-8E8E-4B6A3BFCD059}"/>
                </a:ext>
              </a:extLst>
            </p:cNvPr>
            <p:cNvSpPr>
              <a:spLocks noChangeArrowheads="1"/>
            </p:cNvSpPr>
            <p:nvPr/>
          </p:nvSpPr>
          <p:spPr bwMode="auto">
            <a:xfrm>
              <a:off x="2390606" y="25352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9" name="Oval 1125">
              <a:extLst>
                <a:ext uri="{FF2B5EF4-FFF2-40B4-BE49-F238E27FC236}">
                  <a16:creationId xmlns:a16="http://schemas.microsoft.com/office/drawing/2014/main" id="{3969AD4C-5BED-441D-ABDE-A8082262636F}"/>
                </a:ext>
              </a:extLst>
            </p:cNvPr>
            <p:cNvSpPr>
              <a:spLocks noChangeArrowheads="1"/>
            </p:cNvSpPr>
            <p:nvPr/>
          </p:nvSpPr>
          <p:spPr bwMode="auto">
            <a:xfrm>
              <a:off x="3052593" y="262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0" name="Oval 1126">
              <a:extLst>
                <a:ext uri="{FF2B5EF4-FFF2-40B4-BE49-F238E27FC236}">
                  <a16:creationId xmlns:a16="http://schemas.microsoft.com/office/drawing/2014/main" id="{3CC1E428-86F4-4D03-8E76-1640E17B9E4F}"/>
                </a:ext>
              </a:extLst>
            </p:cNvPr>
            <p:cNvSpPr>
              <a:spLocks noChangeArrowheads="1"/>
            </p:cNvSpPr>
            <p:nvPr/>
          </p:nvSpPr>
          <p:spPr bwMode="auto">
            <a:xfrm>
              <a:off x="2755731" y="269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1" name="Oval 1127">
              <a:extLst>
                <a:ext uri="{FF2B5EF4-FFF2-40B4-BE49-F238E27FC236}">
                  <a16:creationId xmlns:a16="http://schemas.microsoft.com/office/drawing/2014/main" id="{A2EDCCA4-1885-4A19-9AFF-749C6AD78C5F}"/>
                </a:ext>
              </a:extLst>
            </p:cNvPr>
            <p:cNvSpPr>
              <a:spLocks noChangeArrowheads="1"/>
            </p:cNvSpPr>
            <p:nvPr/>
          </p:nvSpPr>
          <p:spPr bwMode="auto">
            <a:xfrm>
              <a:off x="2073106" y="3236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2" name="Oval 1135">
              <a:extLst>
                <a:ext uri="{FF2B5EF4-FFF2-40B4-BE49-F238E27FC236}">
                  <a16:creationId xmlns:a16="http://schemas.microsoft.com/office/drawing/2014/main" id="{62F86495-C7C4-4505-AA90-F17681B51B80}"/>
                </a:ext>
              </a:extLst>
            </p:cNvPr>
            <p:cNvSpPr>
              <a:spLocks noChangeArrowheads="1"/>
            </p:cNvSpPr>
            <p:nvPr/>
          </p:nvSpPr>
          <p:spPr bwMode="auto">
            <a:xfrm>
              <a:off x="2663656" y="31575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3" name="Oval 1136">
              <a:extLst>
                <a:ext uri="{FF2B5EF4-FFF2-40B4-BE49-F238E27FC236}">
                  <a16:creationId xmlns:a16="http://schemas.microsoft.com/office/drawing/2014/main" id="{6FE48EC9-A42C-47C2-B25C-570ACDEFD5F4}"/>
                </a:ext>
              </a:extLst>
            </p:cNvPr>
            <p:cNvSpPr>
              <a:spLocks noChangeArrowheads="1"/>
            </p:cNvSpPr>
            <p:nvPr/>
          </p:nvSpPr>
          <p:spPr bwMode="auto">
            <a:xfrm>
              <a:off x="2719218" y="3325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4" name="Oval 1137">
              <a:extLst>
                <a:ext uri="{FF2B5EF4-FFF2-40B4-BE49-F238E27FC236}">
                  <a16:creationId xmlns:a16="http://schemas.microsoft.com/office/drawing/2014/main" id="{556B958C-D41C-4190-842B-AF54CDC2DA44}"/>
                </a:ext>
              </a:extLst>
            </p:cNvPr>
            <p:cNvSpPr>
              <a:spLocks noChangeArrowheads="1"/>
            </p:cNvSpPr>
            <p:nvPr/>
          </p:nvSpPr>
          <p:spPr bwMode="auto">
            <a:xfrm>
              <a:off x="2584281" y="30337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5" name="Oval 1138">
              <a:extLst>
                <a:ext uri="{FF2B5EF4-FFF2-40B4-BE49-F238E27FC236}">
                  <a16:creationId xmlns:a16="http://schemas.microsoft.com/office/drawing/2014/main" id="{BB3852D8-82AB-48FA-B62B-EDDCADEF9E00}"/>
                </a:ext>
              </a:extLst>
            </p:cNvPr>
            <p:cNvSpPr>
              <a:spLocks noChangeArrowheads="1"/>
            </p:cNvSpPr>
            <p:nvPr/>
          </p:nvSpPr>
          <p:spPr bwMode="auto">
            <a:xfrm>
              <a:off x="2295356" y="3201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6" name="Oval 1148">
              <a:extLst>
                <a:ext uri="{FF2B5EF4-FFF2-40B4-BE49-F238E27FC236}">
                  <a16:creationId xmlns:a16="http://schemas.microsoft.com/office/drawing/2014/main" id="{387C59E8-C40C-46F5-B576-4C5E4803C360}"/>
                </a:ext>
              </a:extLst>
            </p:cNvPr>
            <p:cNvSpPr>
              <a:spLocks noChangeArrowheads="1"/>
            </p:cNvSpPr>
            <p:nvPr/>
          </p:nvSpPr>
          <p:spPr bwMode="auto">
            <a:xfrm>
              <a:off x="1971506" y="33734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7" name="Oval 1155">
              <a:extLst>
                <a:ext uri="{FF2B5EF4-FFF2-40B4-BE49-F238E27FC236}">
                  <a16:creationId xmlns:a16="http://schemas.microsoft.com/office/drawing/2014/main" id="{9DA822E9-6FA2-4B79-9C8E-52CF939355FE}"/>
                </a:ext>
              </a:extLst>
            </p:cNvPr>
            <p:cNvSpPr>
              <a:spLocks noChangeArrowheads="1"/>
            </p:cNvSpPr>
            <p:nvPr/>
          </p:nvSpPr>
          <p:spPr bwMode="auto">
            <a:xfrm>
              <a:off x="3537703" y="26230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8" name="Oval 1158">
              <a:extLst>
                <a:ext uri="{FF2B5EF4-FFF2-40B4-BE49-F238E27FC236}">
                  <a16:creationId xmlns:a16="http://schemas.microsoft.com/office/drawing/2014/main" id="{2D6AFB5F-AB8E-4482-AF03-EE3585E753B9}"/>
                </a:ext>
              </a:extLst>
            </p:cNvPr>
            <p:cNvSpPr>
              <a:spLocks noChangeArrowheads="1"/>
            </p:cNvSpPr>
            <p:nvPr/>
          </p:nvSpPr>
          <p:spPr bwMode="auto">
            <a:xfrm>
              <a:off x="2741443" y="34718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9" name="Oval 1164">
              <a:extLst>
                <a:ext uri="{FF2B5EF4-FFF2-40B4-BE49-F238E27FC236}">
                  <a16:creationId xmlns:a16="http://schemas.microsoft.com/office/drawing/2014/main" id="{8C32AB80-0E88-4B6F-BE75-F836D0B04D85}"/>
                </a:ext>
              </a:extLst>
            </p:cNvPr>
            <p:cNvSpPr>
              <a:spLocks noChangeArrowheads="1"/>
            </p:cNvSpPr>
            <p:nvPr/>
          </p:nvSpPr>
          <p:spPr bwMode="auto">
            <a:xfrm>
              <a:off x="3511551" y="2382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0" name="Oval 1168">
              <a:extLst>
                <a:ext uri="{FF2B5EF4-FFF2-40B4-BE49-F238E27FC236}">
                  <a16:creationId xmlns:a16="http://schemas.microsoft.com/office/drawing/2014/main" id="{7238BA84-EB00-400A-8169-2E4C07ACDDA7}"/>
                </a:ext>
              </a:extLst>
            </p:cNvPr>
            <p:cNvSpPr>
              <a:spLocks noChangeArrowheads="1"/>
            </p:cNvSpPr>
            <p:nvPr/>
          </p:nvSpPr>
          <p:spPr bwMode="auto">
            <a:xfrm>
              <a:off x="2460456" y="353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1" name="Oval 1175">
              <a:extLst>
                <a:ext uri="{FF2B5EF4-FFF2-40B4-BE49-F238E27FC236}">
                  <a16:creationId xmlns:a16="http://schemas.microsoft.com/office/drawing/2014/main" id="{7BE3598D-218F-48F6-8962-EEE928A9529F}"/>
                </a:ext>
              </a:extLst>
            </p:cNvPr>
            <p:cNvSpPr>
              <a:spLocks noChangeArrowheads="1"/>
            </p:cNvSpPr>
            <p:nvPr/>
          </p:nvSpPr>
          <p:spPr bwMode="auto">
            <a:xfrm>
              <a:off x="2509668" y="359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2" name="Oval 1177">
              <a:extLst>
                <a:ext uri="{FF2B5EF4-FFF2-40B4-BE49-F238E27FC236}">
                  <a16:creationId xmlns:a16="http://schemas.microsoft.com/office/drawing/2014/main" id="{09BF923C-BC8F-4397-9F23-A317BE319885}"/>
                </a:ext>
              </a:extLst>
            </p:cNvPr>
            <p:cNvSpPr>
              <a:spLocks noChangeArrowheads="1"/>
            </p:cNvSpPr>
            <p:nvPr/>
          </p:nvSpPr>
          <p:spPr bwMode="auto">
            <a:xfrm>
              <a:off x="2290593" y="338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3" name="Oval 1179">
              <a:extLst>
                <a:ext uri="{FF2B5EF4-FFF2-40B4-BE49-F238E27FC236}">
                  <a16:creationId xmlns:a16="http://schemas.microsoft.com/office/drawing/2014/main" id="{BEB97866-6761-4092-9674-429E0BF8F8D9}"/>
                </a:ext>
              </a:extLst>
            </p:cNvPr>
            <p:cNvSpPr>
              <a:spLocks noChangeArrowheads="1"/>
            </p:cNvSpPr>
            <p:nvPr/>
          </p:nvSpPr>
          <p:spPr bwMode="auto">
            <a:xfrm>
              <a:off x="2604918" y="360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4" name="Oval 1183">
              <a:extLst>
                <a:ext uri="{FF2B5EF4-FFF2-40B4-BE49-F238E27FC236}">
                  <a16:creationId xmlns:a16="http://schemas.microsoft.com/office/drawing/2014/main" id="{BD67F32F-6902-4879-9EA9-A045CC5CAC5F}"/>
                </a:ext>
              </a:extLst>
            </p:cNvPr>
            <p:cNvSpPr>
              <a:spLocks noChangeArrowheads="1"/>
            </p:cNvSpPr>
            <p:nvPr/>
          </p:nvSpPr>
          <p:spPr bwMode="auto">
            <a:xfrm>
              <a:off x="2911306" y="355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5" name="Oval 1189">
              <a:extLst>
                <a:ext uri="{FF2B5EF4-FFF2-40B4-BE49-F238E27FC236}">
                  <a16:creationId xmlns:a16="http://schemas.microsoft.com/office/drawing/2014/main" id="{BBD3B354-68CE-46B9-A1A6-C177D8EFEB95}"/>
                </a:ext>
              </a:extLst>
            </p:cNvPr>
            <p:cNvSpPr>
              <a:spLocks noChangeArrowheads="1"/>
            </p:cNvSpPr>
            <p:nvPr/>
          </p:nvSpPr>
          <p:spPr bwMode="auto">
            <a:xfrm>
              <a:off x="2960518" y="362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6" name="Oval 1190">
              <a:extLst>
                <a:ext uri="{FF2B5EF4-FFF2-40B4-BE49-F238E27FC236}">
                  <a16:creationId xmlns:a16="http://schemas.microsoft.com/office/drawing/2014/main" id="{AE22F74D-1A26-490E-9052-03700E12FE90}"/>
                </a:ext>
              </a:extLst>
            </p:cNvPr>
            <p:cNvSpPr>
              <a:spLocks noChangeArrowheads="1"/>
            </p:cNvSpPr>
            <p:nvPr/>
          </p:nvSpPr>
          <p:spPr bwMode="auto">
            <a:xfrm>
              <a:off x="2925593" y="3325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7" name="Oval 1191">
              <a:extLst>
                <a:ext uri="{FF2B5EF4-FFF2-40B4-BE49-F238E27FC236}">
                  <a16:creationId xmlns:a16="http://schemas.microsoft.com/office/drawing/2014/main" id="{9DD34DF4-C117-4772-AB6B-69F11008AB5B}"/>
                </a:ext>
              </a:extLst>
            </p:cNvPr>
            <p:cNvSpPr>
              <a:spLocks noChangeArrowheads="1"/>
            </p:cNvSpPr>
            <p:nvPr/>
          </p:nvSpPr>
          <p:spPr bwMode="auto">
            <a:xfrm>
              <a:off x="3481734" y="32440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8" name="Oval 1192">
              <a:extLst>
                <a:ext uri="{FF2B5EF4-FFF2-40B4-BE49-F238E27FC236}">
                  <a16:creationId xmlns:a16="http://schemas.microsoft.com/office/drawing/2014/main" id="{6D17BBE9-CCE9-4D95-96BD-0D035B52C0A6}"/>
                </a:ext>
              </a:extLst>
            </p:cNvPr>
            <p:cNvSpPr>
              <a:spLocks noChangeArrowheads="1"/>
            </p:cNvSpPr>
            <p:nvPr/>
          </p:nvSpPr>
          <p:spPr bwMode="auto">
            <a:xfrm>
              <a:off x="3219451" y="34869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9" name="Oval 1196">
              <a:extLst>
                <a:ext uri="{FF2B5EF4-FFF2-40B4-BE49-F238E27FC236}">
                  <a16:creationId xmlns:a16="http://schemas.microsoft.com/office/drawing/2014/main" id="{C883C4BD-026E-4730-8E01-50592C0DFBC8}"/>
                </a:ext>
              </a:extLst>
            </p:cNvPr>
            <p:cNvSpPr>
              <a:spLocks noChangeArrowheads="1"/>
            </p:cNvSpPr>
            <p:nvPr/>
          </p:nvSpPr>
          <p:spPr bwMode="auto">
            <a:xfrm>
              <a:off x="2768431" y="2914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0" name="Oval 1204">
              <a:extLst>
                <a:ext uri="{FF2B5EF4-FFF2-40B4-BE49-F238E27FC236}">
                  <a16:creationId xmlns:a16="http://schemas.microsoft.com/office/drawing/2014/main" id="{5DB22A4F-43BD-4517-8AF0-6B1196E9338D}"/>
                </a:ext>
              </a:extLst>
            </p:cNvPr>
            <p:cNvSpPr>
              <a:spLocks noChangeArrowheads="1"/>
            </p:cNvSpPr>
            <p:nvPr/>
          </p:nvSpPr>
          <p:spPr bwMode="auto">
            <a:xfrm>
              <a:off x="2916068" y="2814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1" name="Oval 1205">
              <a:extLst>
                <a:ext uri="{FF2B5EF4-FFF2-40B4-BE49-F238E27FC236}">
                  <a16:creationId xmlns:a16="http://schemas.microsoft.com/office/drawing/2014/main" id="{4725F7DF-0E09-4016-9B94-42E9F8859EEF}"/>
                </a:ext>
              </a:extLst>
            </p:cNvPr>
            <p:cNvSpPr>
              <a:spLocks noChangeArrowheads="1"/>
            </p:cNvSpPr>
            <p:nvPr/>
          </p:nvSpPr>
          <p:spPr bwMode="auto">
            <a:xfrm>
              <a:off x="2352506" y="2808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2" name="Oval 753">
              <a:extLst>
                <a:ext uri="{FF2B5EF4-FFF2-40B4-BE49-F238E27FC236}">
                  <a16:creationId xmlns:a16="http://schemas.microsoft.com/office/drawing/2014/main" id="{8B805BEB-13ED-4305-843D-E6248C5F2162}"/>
                </a:ext>
              </a:extLst>
            </p:cNvPr>
            <p:cNvSpPr>
              <a:spLocks noChangeArrowheads="1"/>
            </p:cNvSpPr>
            <p:nvPr/>
          </p:nvSpPr>
          <p:spPr bwMode="auto">
            <a:xfrm>
              <a:off x="2092326" y="695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3" name="Oval 754">
              <a:extLst>
                <a:ext uri="{FF2B5EF4-FFF2-40B4-BE49-F238E27FC236}">
                  <a16:creationId xmlns:a16="http://schemas.microsoft.com/office/drawing/2014/main" id="{CA599D50-ECCE-4FC8-B2CD-7B99932E029F}"/>
                </a:ext>
              </a:extLst>
            </p:cNvPr>
            <p:cNvSpPr>
              <a:spLocks noChangeArrowheads="1"/>
            </p:cNvSpPr>
            <p:nvPr/>
          </p:nvSpPr>
          <p:spPr bwMode="auto">
            <a:xfrm>
              <a:off x="2006601" y="73501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4" name="Oval 755">
              <a:extLst>
                <a:ext uri="{FF2B5EF4-FFF2-40B4-BE49-F238E27FC236}">
                  <a16:creationId xmlns:a16="http://schemas.microsoft.com/office/drawing/2014/main" id="{5F68E0B1-07D0-412A-B84A-8D9EADD49506}"/>
                </a:ext>
              </a:extLst>
            </p:cNvPr>
            <p:cNvSpPr>
              <a:spLocks noChangeArrowheads="1"/>
            </p:cNvSpPr>
            <p:nvPr/>
          </p:nvSpPr>
          <p:spPr bwMode="auto">
            <a:xfrm>
              <a:off x="2306639" y="8461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5" name="Oval 756">
              <a:extLst>
                <a:ext uri="{FF2B5EF4-FFF2-40B4-BE49-F238E27FC236}">
                  <a16:creationId xmlns:a16="http://schemas.microsoft.com/office/drawing/2014/main" id="{867CFA86-C30C-4DC7-ACBB-6DDF136E5DAF}"/>
                </a:ext>
              </a:extLst>
            </p:cNvPr>
            <p:cNvSpPr>
              <a:spLocks noChangeArrowheads="1"/>
            </p:cNvSpPr>
            <p:nvPr/>
          </p:nvSpPr>
          <p:spPr bwMode="auto">
            <a:xfrm>
              <a:off x="2058989"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6" name="Oval 765">
              <a:extLst>
                <a:ext uri="{FF2B5EF4-FFF2-40B4-BE49-F238E27FC236}">
                  <a16:creationId xmlns:a16="http://schemas.microsoft.com/office/drawing/2014/main" id="{1B79EFB4-A372-44D5-BB90-1FFB154FB36B}"/>
                </a:ext>
              </a:extLst>
            </p:cNvPr>
            <p:cNvSpPr>
              <a:spLocks noChangeArrowheads="1"/>
            </p:cNvSpPr>
            <p:nvPr/>
          </p:nvSpPr>
          <p:spPr bwMode="auto">
            <a:xfrm>
              <a:off x="2927351" y="10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7" name="Oval 771">
              <a:extLst>
                <a:ext uri="{FF2B5EF4-FFF2-40B4-BE49-F238E27FC236}">
                  <a16:creationId xmlns:a16="http://schemas.microsoft.com/office/drawing/2014/main" id="{C7F4D9E7-24A5-49C6-A18F-C35527A3DEFA}"/>
                </a:ext>
              </a:extLst>
            </p:cNvPr>
            <p:cNvSpPr>
              <a:spLocks noChangeArrowheads="1"/>
            </p:cNvSpPr>
            <p:nvPr/>
          </p:nvSpPr>
          <p:spPr bwMode="auto">
            <a:xfrm>
              <a:off x="2271714" y="671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8" name="Oval 773">
              <a:extLst>
                <a:ext uri="{FF2B5EF4-FFF2-40B4-BE49-F238E27FC236}">
                  <a16:creationId xmlns:a16="http://schemas.microsoft.com/office/drawing/2014/main" id="{B98239D9-113A-47CC-AC36-EAF64B471882}"/>
                </a:ext>
              </a:extLst>
            </p:cNvPr>
            <p:cNvSpPr>
              <a:spLocks noChangeArrowheads="1"/>
            </p:cNvSpPr>
            <p:nvPr/>
          </p:nvSpPr>
          <p:spPr bwMode="auto">
            <a:xfrm>
              <a:off x="2203451" y="5889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9" name="Oval 779">
              <a:extLst>
                <a:ext uri="{FF2B5EF4-FFF2-40B4-BE49-F238E27FC236}">
                  <a16:creationId xmlns:a16="http://schemas.microsoft.com/office/drawing/2014/main" id="{9897BF4D-6745-4519-95F1-9DC632546A44}"/>
                </a:ext>
              </a:extLst>
            </p:cNvPr>
            <p:cNvSpPr>
              <a:spLocks noChangeArrowheads="1"/>
            </p:cNvSpPr>
            <p:nvPr/>
          </p:nvSpPr>
          <p:spPr bwMode="auto">
            <a:xfrm>
              <a:off x="2417763" y="15462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0" name="Oval 780">
              <a:extLst>
                <a:ext uri="{FF2B5EF4-FFF2-40B4-BE49-F238E27FC236}">
                  <a16:creationId xmlns:a16="http://schemas.microsoft.com/office/drawing/2014/main" id="{60C02759-CCB3-456D-B8F6-6CE40DF50AFF}"/>
                </a:ext>
              </a:extLst>
            </p:cNvPr>
            <p:cNvSpPr>
              <a:spLocks noChangeArrowheads="1"/>
            </p:cNvSpPr>
            <p:nvPr/>
          </p:nvSpPr>
          <p:spPr bwMode="auto">
            <a:xfrm>
              <a:off x="2336801" y="596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1" name="Oval 785">
              <a:extLst>
                <a:ext uri="{FF2B5EF4-FFF2-40B4-BE49-F238E27FC236}">
                  <a16:creationId xmlns:a16="http://schemas.microsoft.com/office/drawing/2014/main" id="{FABA2ADE-CBFD-4A9B-9B60-DA38D196E01E}"/>
                </a:ext>
              </a:extLst>
            </p:cNvPr>
            <p:cNvSpPr>
              <a:spLocks noChangeArrowheads="1"/>
            </p:cNvSpPr>
            <p:nvPr/>
          </p:nvSpPr>
          <p:spPr bwMode="auto">
            <a:xfrm>
              <a:off x="2568576" y="124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2" name="Oval 786">
              <a:extLst>
                <a:ext uri="{FF2B5EF4-FFF2-40B4-BE49-F238E27FC236}">
                  <a16:creationId xmlns:a16="http://schemas.microsoft.com/office/drawing/2014/main" id="{5DCD2A75-2D55-43A6-941A-721BBA360562}"/>
                </a:ext>
              </a:extLst>
            </p:cNvPr>
            <p:cNvSpPr>
              <a:spLocks noChangeArrowheads="1"/>
            </p:cNvSpPr>
            <p:nvPr/>
          </p:nvSpPr>
          <p:spPr bwMode="auto">
            <a:xfrm>
              <a:off x="4552258" y="67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3" name="Oval 791">
              <a:extLst>
                <a:ext uri="{FF2B5EF4-FFF2-40B4-BE49-F238E27FC236}">
                  <a16:creationId xmlns:a16="http://schemas.microsoft.com/office/drawing/2014/main" id="{B83B51E1-69D8-4976-A174-FD2E4D8AFD9A}"/>
                </a:ext>
              </a:extLst>
            </p:cNvPr>
            <p:cNvSpPr>
              <a:spLocks noChangeArrowheads="1"/>
            </p:cNvSpPr>
            <p:nvPr/>
          </p:nvSpPr>
          <p:spPr bwMode="auto">
            <a:xfrm>
              <a:off x="2681289" y="6429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4" name="Oval 795">
              <a:extLst>
                <a:ext uri="{FF2B5EF4-FFF2-40B4-BE49-F238E27FC236}">
                  <a16:creationId xmlns:a16="http://schemas.microsoft.com/office/drawing/2014/main" id="{E6612E75-747E-4CBC-A0E9-71BE2498E917}"/>
                </a:ext>
              </a:extLst>
            </p:cNvPr>
            <p:cNvSpPr>
              <a:spLocks noChangeArrowheads="1"/>
            </p:cNvSpPr>
            <p:nvPr/>
          </p:nvSpPr>
          <p:spPr bwMode="auto">
            <a:xfrm>
              <a:off x="3086101" y="12446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5" name="Oval 802">
              <a:extLst>
                <a:ext uri="{FF2B5EF4-FFF2-40B4-BE49-F238E27FC236}">
                  <a16:creationId xmlns:a16="http://schemas.microsoft.com/office/drawing/2014/main" id="{19D7422A-A9A7-4861-A78B-3114A9120E52}"/>
                </a:ext>
              </a:extLst>
            </p:cNvPr>
            <p:cNvSpPr>
              <a:spLocks noChangeArrowheads="1"/>
            </p:cNvSpPr>
            <p:nvPr/>
          </p:nvSpPr>
          <p:spPr bwMode="auto">
            <a:xfrm>
              <a:off x="3032126" y="7191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6" name="Oval 803">
              <a:extLst>
                <a:ext uri="{FF2B5EF4-FFF2-40B4-BE49-F238E27FC236}">
                  <a16:creationId xmlns:a16="http://schemas.microsoft.com/office/drawing/2014/main" id="{8A57239F-9758-4B94-85B2-58BB6A380141}"/>
                </a:ext>
              </a:extLst>
            </p:cNvPr>
            <p:cNvSpPr>
              <a:spLocks noChangeArrowheads="1"/>
            </p:cNvSpPr>
            <p:nvPr/>
          </p:nvSpPr>
          <p:spPr bwMode="auto">
            <a:xfrm>
              <a:off x="2998789" y="646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7" name="Oval 859">
              <a:extLst>
                <a:ext uri="{FF2B5EF4-FFF2-40B4-BE49-F238E27FC236}">
                  <a16:creationId xmlns:a16="http://schemas.microsoft.com/office/drawing/2014/main" id="{09CAF358-97D3-4972-A4EC-805A362992D2}"/>
                </a:ext>
              </a:extLst>
            </p:cNvPr>
            <p:cNvSpPr>
              <a:spLocks noChangeArrowheads="1"/>
            </p:cNvSpPr>
            <p:nvPr/>
          </p:nvSpPr>
          <p:spPr bwMode="auto">
            <a:xfrm>
              <a:off x="2817814" y="806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8" name="Oval 860">
              <a:extLst>
                <a:ext uri="{FF2B5EF4-FFF2-40B4-BE49-F238E27FC236}">
                  <a16:creationId xmlns:a16="http://schemas.microsoft.com/office/drawing/2014/main" id="{4C1998A7-8511-4279-82AC-6565AC0F350A}"/>
                </a:ext>
              </a:extLst>
            </p:cNvPr>
            <p:cNvSpPr>
              <a:spLocks noChangeArrowheads="1"/>
            </p:cNvSpPr>
            <p:nvPr/>
          </p:nvSpPr>
          <p:spPr bwMode="auto">
            <a:xfrm>
              <a:off x="2562226"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9" name="Oval 861">
              <a:extLst>
                <a:ext uri="{FF2B5EF4-FFF2-40B4-BE49-F238E27FC236}">
                  <a16:creationId xmlns:a16="http://schemas.microsoft.com/office/drawing/2014/main" id="{6419F50D-01B8-47DC-8769-44E956B3AE11}"/>
                </a:ext>
              </a:extLst>
            </p:cNvPr>
            <p:cNvSpPr>
              <a:spLocks noChangeArrowheads="1"/>
            </p:cNvSpPr>
            <p:nvPr/>
          </p:nvSpPr>
          <p:spPr bwMode="auto">
            <a:xfrm>
              <a:off x="2225676" y="10509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0" name="Oval 968">
              <a:extLst>
                <a:ext uri="{FF2B5EF4-FFF2-40B4-BE49-F238E27FC236}">
                  <a16:creationId xmlns:a16="http://schemas.microsoft.com/office/drawing/2014/main" id="{90FB13DC-0C8C-41C6-92AD-5C3DD9B7EE82}"/>
                </a:ext>
              </a:extLst>
            </p:cNvPr>
            <p:cNvSpPr>
              <a:spLocks noChangeArrowheads="1"/>
            </p:cNvSpPr>
            <p:nvPr/>
          </p:nvSpPr>
          <p:spPr bwMode="auto">
            <a:xfrm>
              <a:off x="3117851" y="175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1" name="Oval 1109">
              <a:extLst>
                <a:ext uri="{FF2B5EF4-FFF2-40B4-BE49-F238E27FC236}">
                  <a16:creationId xmlns:a16="http://schemas.microsoft.com/office/drawing/2014/main" id="{7E1DB865-9A52-41AF-9FE8-B03792A4906E}"/>
                </a:ext>
              </a:extLst>
            </p:cNvPr>
            <p:cNvSpPr>
              <a:spLocks noChangeArrowheads="1"/>
            </p:cNvSpPr>
            <p:nvPr/>
          </p:nvSpPr>
          <p:spPr bwMode="auto">
            <a:xfrm>
              <a:off x="1978026" y="1171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2" name="Oval 1110">
              <a:extLst>
                <a:ext uri="{FF2B5EF4-FFF2-40B4-BE49-F238E27FC236}">
                  <a16:creationId xmlns:a16="http://schemas.microsoft.com/office/drawing/2014/main" id="{DF99AD7B-8D59-48F0-827D-0B3BE516326E}"/>
                </a:ext>
              </a:extLst>
            </p:cNvPr>
            <p:cNvSpPr>
              <a:spLocks noChangeArrowheads="1"/>
            </p:cNvSpPr>
            <p:nvPr/>
          </p:nvSpPr>
          <p:spPr bwMode="auto">
            <a:xfrm>
              <a:off x="2012951" y="131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3" name="Oval 1111">
              <a:extLst>
                <a:ext uri="{FF2B5EF4-FFF2-40B4-BE49-F238E27FC236}">
                  <a16:creationId xmlns:a16="http://schemas.microsoft.com/office/drawing/2014/main" id="{C6CF34C9-F2BA-4825-97FD-7A59F47799E9}"/>
                </a:ext>
              </a:extLst>
            </p:cNvPr>
            <p:cNvSpPr>
              <a:spLocks noChangeArrowheads="1"/>
            </p:cNvSpPr>
            <p:nvPr/>
          </p:nvSpPr>
          <p:spPr bwMode="auto">
            <a:xfrm>
              <a:off x="2043114"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4" name="Oval 1113">
              <a:extLst>
                <a:ext uri="{FF2B5EF4-FFF2-40B4-BE49-F238E27FC236}">
                  <a16:creationId xmlns:a16="http://schemas.microsoft.com/office/drawing/2014/main" id="{D2C85FA0-D807-4EE5-AB33-1FE2E3AEF71E}"/>
                </a:ext>
              </a:extLst>
            </p:cNvPr>
            <p:cNvSpPr>
              <a:spLocks noChangeArrowheads="1"/>
            </p:cNvSpPr>
            <p:nvPr/>
          </p:nvSpPr>
          <p:spPr bwMode="auto">
            <a:xfrm>
              <a:off x="2017714" y="8493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5" name="Oval 1115">
              <a:extLst>
                <a:ext uri="{FF2B5EF4-FFF2-40B4-BE49-F238E27FC236}">
                  <a16:creationId xmlns:a16="http://schemas.microsoft.com/office/drawing/2014/main" id="{5D834ED9-CD32-4F0B-A287-866781290C58}"/>
                </a:ext>
              </a:extLst>
            </p:cNvPr>
            <p:cNvSpPr>
              <a:spLocks noChangeArrowheads="1"/>
            </p:cNvSpPr>
            <p:nvPr/>
          </p:nvSpPr>
          <p:spPr bwMode="auto">
            <a:xfrm>
              <a:off x="2959101" y="1604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6" name="Oval 1116">
              <a:extLst>
                <a:ext uri="{FF2B5EF4-FFF2-40B4-BE49-F238E27FC236}">
                  <a16:creationId xmlns:a16="http://schemas.microsoft.com/office/drawing/2014/main" id="{37A4DB26-938A-4035-A4F3-A4C663455C65}"/>
                </a:ext>
              </a:extLst>
            </p:cNvPr>
            <p:cNvSpPr>
              <a:spLocks noChangeArrowheads="1"/>
            </p:cNvSpPr>
            <p:nvPr/>
          </p:nvSpPr>
          <p:spPr bwMode="auto">
            <a:xfrm>
              <a:off x="2003426" y="15414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7" name="Oval 1120">
              <a:extLst>
                <a:ext uri="{FF2B5EF4-FFF2-40B4-BE49-F238E27FC236}">
                  <a16:creationId xmlns:a16="http://schemas.microsoft.com/office/drawing/2014/main" id="{D5E041D1-9CF0-43F6-B58A-E46577DB58BA}"/>
                </a:ext>
              </a:extLst>
            </p:cNvPr>
            <p:cNvSpPr>
              <a:spLocks noChangeArrowheads="1"/>
            </p:cNvSpPr>
            <p:nvPr/>
          </p:nvSpPr>
          <p:spPr bwMode="auto">
            <a:xfrm>
              <a:off x="2138364" y="915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8" name="Oval 1121">
              <a:extLst>
                <a:ext uri="{FF2B5EF4-FFF2-40B4-BE49-F238E27FC236}">
                  <a16:creationId xmlns:a16="http://schemas.microsoft.com/office/drawing/2014/main" id="{D14BEEEC-E70F-49B1-8A7A-1D9F4CF6D802}"/>
                </a:ext>
              </a:extLst>
            </p:cNvPr>
            <p:cNvSpPr>
              <a:spLocks noChangeArrowheads="1"/>
            </p:cNvSpPr>
            <p:nvPr/>
          </p:nvSpPr>
          <p:spPr bwMode="auto">
            <a:xfrm>
              <a:off x="3073401" y="914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9" name="Oval 1122">
              <a:extLst>
                <a:ext uri="{FF2B5EF4-FFF2-40B4-BE49-F238E27FC236}">
                  <a16:creationId xmlns:a16="http://schemas.microsoft.com/office/drawing/2014/main" id="{A4A8BCCF-6E0E-437A-B0FC-1102B1139C36}"/>
                </a:ext>
              </a:extLst>
            </p:cNvPr>
            <p:cNvSpPr>
              <a:spLocks noChangeArrowheads="1"/>
            </p:cNvSpPr>
            <p:nvPr/>
          </p:nvSpPr>
          <p:spPr bwMode="auto">
            <a:xfrm>
              <a:off x="2128839"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0" name="Oval 1123">
              <a:extLst>
                <a:ext uri="{FF2B5EF4-FFF2-40B4-BE49-F238E27FC236}">
                  <a16:creationId xmlns:a16="http://schemas.microsoft.com/office/drawing/2014/main" id="{ECD23F9C-A36F-47B7-AC89-AD291A0C39EE}"/>
                </a:ext>
              </a:extLst>
            </p:cNvPr>
            <p:cNvSpPr>
              <a:spLocks noChangeArrowheads="1"/>
            </p:cNvSpPr>
            <p:nvPr/>
          </p:nvSpPr>
          <p:spPr bwMode="auto">
            <a:xfrm>
              <a:off x="2678114" y="102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1" name="Oval 1124">
              <a:extLst>
                <a:ext uri="{FF2B5EF4-FFF2-40B4-BE49-F238E27FC236}">
                  <a16:creationId xmlns:a16="http://schemas.microsoft.com/office/drawing/2014/main" id="{65259EC8-AB93-43E4-AD11-465C32A23173}"/>
                </a:ext>
              </a:extLst>
            </p:cNvPr>
            <p:cNvSpPr>
              <a:spLocks noChangeArrowheads="1"/>
            </p:cNvSpPr>
            <p:nvPr/>
          </p:nvSpPr>
          <p:spPr bwMode="auto">
            <a:xfrm>
              <a:off x="2417764" y="9985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2" name="Oval 1125">
              <a:extLst>
                <a:ext uri="{FF2B5EF4-FFF2-40B4-BE49-F238E27FC236}">
                  <a16:creationId xmlns:a16="http://schemas.microsoft.com/office/drawing/2014/main" id="{6FD1F196-F0AF-4047-96DD-5A5D915307C5}"/>
                </a:ext>
              </a:extLst>
            </p:cNvPr>
            <p:cNvSpPr>
              <a:spLocks noChangeArrowheads="1"/>
            </p:cNvSpPr>
            <p:nvPr/>
          </p:nvSpPr>
          <p:spPr bwMode="auto">
            <a:xfrm>
              <a:off x="3079751" y="108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3" name="Oval 1126">
              <a:extLst>
                <a:ext uri="{FF2B5EF4-FFF2-40B4-BE49-F238E27FC236}">
                  <a16:creationId xmlns:a16="http://schemas.microsoft.com/office/drawing/2014/main" id="{9DFA490D-A0DD-4271-BE17-D6F356A3E1AD}"/>
                </a:ext>
              </a:extLst>
            </p:cNvPr>
            <p:cNvSpPr>
              <a:spLocks noChangeArrowheads="1"/>
            </p:cNvSpPr>
            <p:nvPr/>
          </p:nvSpPr>
          <p:spPr bwMode="auto">
            <a:xfrm>
              <a:off x="2782889" y="115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4" name="Oval 1127">
              <a:extLst>
                <a:ext uri="{FF2B5EF4-FFF2-40B4-BE49-F238E27FC236}">
                  <a16:creationId xmlns:a16="http://schemas.microsoft.com/office/drawing/2014/main" id="{632DC2F6-3105-45AA-8AB3-725DE0144ECB}"/>
                </a:ext>
              </a:extLst>
            </p:cNvPr>
            <p:cNvSpPr>
              <a:spLocks noChangeArrowheads="1"/>
            </p:cNvSpPr>
            <p:nvPr/>
          </p:nvSpPr>
          <p:spPr bwMode="auto">
            <a:xfrm>
              <a:off x="2100264" y="1700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5" name="Oval 1135">
              <a:extLst>
                <a:ext uri="{FF2B5EF4-FFF2-40B4-BE49-F238E27FC236}">
                  <a16:creationId xmlns:a16="http://schemas.microsoft.com/office/drawing/2014/main" id="{1E94A742-37C6-4098-A230-559B77CA2866}"/>
                </a:ext>
              </a:extLst>
            </p:cNvPr>
            <p:cNvSpPr>
              <a:spLocks noChangeArrowheads="1"/>
            </p:cNvSpPr>
            <p:nvPr/>
          </p:nvSpPr>
          <p:spPr bwMode="auto">
            <a:xfrm>
              <a:off x="2690814" y="1620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6" name="Oval 1136">
              <a:extLst>
                <a:ext uri="{FF2B5EF4-FFF2-40B4-BE49-F238E27FC236}">
                  <a16:creationId xmlns:a16="http://schemas.microsoft.com/office/drawing/2014/main" id="{ECCDB21E-016D-411F-9B0E-25FD27C768BD}"/>
                </a:ext>
              </a:extLst>
            </p:cNvPr>
            <p:cNvSpPr>
              <a:spLocks noChangeArrowheads="1"/>
            </p:cNvSpPr>
            <p:nvPr/>
          </p:nvSpPr>
          <p:spPr bwMode="auto">
            <a:xfrm>
              <a:off x="2746376" y="1789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7" name="Oval 1137">
              <a:extLst>
                <a:ext uri="{FF2B5EF4-FFF2-40B4-BE49-F238E27FC236}">
                  <a16:creationId xmlns:a16="http://schemas.microsoft.com/office/drawing/2014/main" id="{430A166E-BA01-4182-8609-320490B2202D}"/>
                </a:ext>
              </a:extLst>
            </p:cNvPr>
            <p:cNvSpPr>
              <a:spLocks noChangeArrowheads="1"/>
            </p:cNvSpPr>
            <p:nvPr/>
          </p:nvSpPr>
          <p:spPr bwMode="auto">
            <a:xfrm>
              <a:off x="2611439" y="1497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8" name="Oval 1138">
              <a:extLst>
                <a:ext uri="{FF2B5EF4-FFF2-40B4-BE49-F238E27FC236}">
                  <a16:creationId xmlns:a16="http://schemas.microsoft.com/office/drawing/2014/main" id="{D3E5BB8D-3B01-40FA-B36B-63005BE7B50D}"/>
                </a:ext>
              </a:extLst>
            </p:cNvPr>
            <p:cNvSpPr>
              <a:spLocks noChangeArrowheads="1"/>
            </p:cNvSpPr>
            <p:nvPr/>
          </p:nvSpPr>
          <p:spPr bwMode="auto">
            <a:xfrm>
              <a:off x="2322514" y="1665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9" name="Oval 1148">
              <a:extLst>
                <a:ext uri="{FF2B5EF4-FFF2-40B4-BE49-F238E27FC236}">
                  <a16:creationId xmlns:a16="http://schemas.microsoft.com/office/drawing/2014/main" id="{FFB46307-3074-4E8C-B777-B09B5C94D856}"/>
                </a:ext>
              </a:extLst>
            </p:cNvPr>
            <p:cNvSpPr>
              <a:spLocks noChangeArrowheads="1"/>
            </p:cNvSpPr>
            <p:nvPr/>
          </p:nvSpPr>
          <p:spPr bwMode="auto">
            <a:xfrm>
              <a:off x="1998664" y="1836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0" name="Oval 1155">
              <a:extLst>
                <a:ext uri="{FF2B5EF4-FFF2-40B4-BE49-F238E27FC236}">
                  <a16:creationId xmlns:a16="http://schemas.microsoft.com/office/drawing/2014/main" id="{EB6C5B09-3D4C-480E-80AC-10EEFE67F65A}"/>
                </a:ext>
              </a:extLst>
            </p:cNvPr>
            <p:cNvSpPr>
              <a:spLocks noChangeArrowheads="1"/>
            </p:cNvSpPr>
            <p:nvPr/>
          </p:nvSpPr>
          <p:spPr bwMode="auto">
            <a:xfrm>
              <a:off x="2073276" y="1814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1" name="Oval 1158">
              <a:extLst>
                <a:ext uri="{FF2B5EF4-FFF2-40B4-BE49-F238E27FC236}">
                  <a16:creationId xmlns:a16="http://schemas.microsoft.com/office/drawing/2014/main" id="{3B44E32D-BD16-47F1-A387-975DBC5B6E63}"/>
                </a:ext>
              </a:extLst>
            </p:cNvPr>
            <p:cNvSpPr>
              <a:spLocks noChangeArrowheads="1"/>
            </p:cNvSpPr>
            <p:nvPr/>
          </p:nvSpPr>
          <p:spPr bwMode="auto">
            <a:xfrm>
              <a:off x="2768601" y="19351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2" name="Oval 1164">
              <a:extLst>
                <a:ext uri="{FF2B5EF4-FFF2-40B4-BE49-F238E27FC236}">
                  <a16:creationId xmlns:a16="http://schemas.microsoft.com/office/drawing/2014/main" id="{3FB08E99-050C-4647-8E48-691047AA6F76}"/>
                </a:ext>
              </a:extLst>
            </p:cNvPr>
            <p:cNvSpPr>
              <a:spLocks noChangeArrowheads="1"/>
            </p:cNvSpPr>
            <p:nvPr/>
          </p:nvSpPr>
          <p:spPr bwMode="auto">
            <a:xfrm>
              <a:off x="3043239" y="1423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3" name="Oval 1168">
              <a:extLst>
                <a:ext uri="{FF2B5EF4-FFF2-40B4-BE49-F238E27FC236}">
                  <a16:creationId xmlns:a16="http://schemas.microsoft.com/office/drawing/2014/main" id="{8C622795-AEF5-431F-91C0-76C392A2F737}"/>
                </a:ext>
              </a:extLst>
            </p:cNvPr>
            <p:cNvSpPr>
              <a:spLocks noChangeArrowheads="1"/>
            </p:cNvSpPr>
            <p:nvPr/>
          </p:nvSpPr>
          <p:spPr bwMode="auto">
            <a:xfrm>
              <a:off x="2487614" y="199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4" name="Oval 1175">
              <a:extLst>
                <a:ext uri="{FF2B5EF4-FFF2-40B4-BE49-F238E27FC236}">
                  <a16:creationId xmlns:a16="http://schemas.microsoft.com/office/drawing/2014/main" id="{027AEE44-C94C-4074-8C12-EFEF9D5F4ED7}"/>
                </a:ext>
              </a:extLst>
            </p:cNvPr>
            <p:cNvSpPr>
              <a:spLocks noChangeArrowheads="1"/>
            </p:cNvSpPr>
            <p:nvPr/>
          </p:nvSpPr>
          <p:spPr bwMode="auto">
            <a:xfrm>
              <a:off x="3251599" y="22922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5" name="Oval 1177">
              <a:extLst>
                <a:ext uri="{FF2B5EF4-FFF2-40B4-BE49-F238E27FC236}">
                  <a16:creationId xmlns:a16="http://schemas.microsoft.com/office/drawing/2014/main" id="{C86F0A7B-DDF5-42A7-BC94-F30B7ADCF2FB}"/>
                </a:ext>
              </a:extLst>
            </p:cNvPr>
            <p:cNvSpPr>
              <a:spLocks noChangeArrowheads="1"/>
            </p:cNvSpPr>
            <p:nvPr/>
          </p:nvSpPr>
          <p:spPr bwMode="auto">
            <a:xfrm>
              <a:off x="2317751" y="185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6" name="Oval 1179">
              <a:extLst>
                <a:ext uri="{FF2B5EF4-FFF2-40B4-BE49-F238E27FC236}">
                  <a16:creationId xmlns:a16="http://schemas.microsoft.com/office/drawing/2014/main" id="{8EFD32D9-F473-4C26-AA27-03DADC0D4264}"/>
                </a:ext>
              </a:extLst>
            </p:cNvPr>
            <p:cNvSpPr>
              <a:spLocks noChangeArrowheads="1"/>
            </p:cNvSpPr>
            <p:nvPr/>
          </p:nvSpPr>
          <p:spPr bwMode="auto">
            <a:xfrm>
              <a:off x="2632076" y="207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7" name="Oval 1183">
              <a:extLst>
                <a:ext uri="{FF2B5EF4-FFF2-40B4-BE49-F238E27FC236}">
                  <a16:creationId xmlns:a16="http://schemas.microsoft.com/office/drawing/2014/main" id="{CC9D7DE8-7EE7-4FE9-8623-5B1A83B7E602}"/>
                </a:ext>
              </a:extLst>
            </p:cNvPr>
            <p:cNvSpPr>
              <a:spLocks noChangeArrowheads="1"/>
            </p:cNvSpPr>
            <p:nvPr/>
          </p:nvSpPr>
          <p:spPr bwMode="auto">
            <a:xfrm>
              <a:off x="2938464" y="202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8" name="Oval 1190">
              <a:extLst>
                <a:ext uri="{FF2B5EF4-FFF2-40B4-BE49-F238E27FC236}">
                  <a16:creationId xmlns:a16="http://schemas.microsoft.com/office/drawing/2014/main" id="{142042E3-AAEB-4EB5-A9F9-87A2289DB4DA}"/>
                </a:ext>
              </a:extLst>
            </p:cNvPr>
            <p:cNvSpPr>
              <a:spLocks noChangeArrowheads="1"/>
            </p:cNvSpPr>
            <p:nvPr/>
          </p:nvSpPr>
          <p:spPr bwMode="auto">
            <a:xfrm>
              <a:off x="2952751" y="1789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9" name="Oval 1191">
              <a:extLst>
                <a:ext uri="{FF2B5EF4-FFF2-40B4-BE49-F238E27FC236}">
                  <a16:creationId xmlns:a16="http://schemas.microsoft.com/office/drawing/2014/main" id="{77C97819-9387-4272-B36E-CE8AF11BCDE3}"/>
                </a:ext>
              </a:extLst>
            </p:cNvPr>
            <p:cNvSpPr>
              <a:spLocks noChangeArrowheads="1"/>
            </p:cNvSpPr>
            <p:nvPr/>
          </p:nvSpPr>
          <p:spPr bwMode="auto">
            <a:xfrm>
              <a:off x="3048001" y="195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0" name="Oval 1196">
              <a:extLst>
                <a:ext uri="{FF2B5EF4-FFF2-40B4-BE49-F238E27FC236}">
                  <a16:creationId xmlns:a16="http://schemas.microsoft.com/office/drawing/2014/main" id="{BF732BDE-F956-4BD5-A2B0-CB0C71BB8354}"/>
                </a:ext>
              </a:extLst>
            </p:cNvPr>
            <p:cNvSpPr>
              <a:spLocks noChangeArrowheads="1"/>
            </p:cNvSpPr>
            <p:nvPr/>
          </p:nvSpPr>
          <p:spPr bwMode="auto">
            <a:xfrm>
              <a:off x="2795589" y="137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1" name="Oval 1204">
              <a:extLst>
                <a:ext uri="{FF2B5EF4-FFF2-40B4-BE49-F238E27FC236}">
                  <a16:creationId xmlns:a16="http://schemas.microsoft.com/office/drawing/2014/main" id="{BEE75EFE-BB71-4CFA-9F9E-E0CC07AA2B05}"/>
                </a:ext>
              </a:extLst>
            </p:cNvPr>
            <p:cNvSpPr>
              <a:spLocks noChangeArrowheads="1"/>
            </p:cNvSpPr>
            <p:nvPr/>
          </p:nvSpPr>
          <p:spPr bwMode="auto">
            <a:xfrm>
              <a:off x="2943226" y="12779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2" name="Oval 1205">
              <a:extLst>
                <a:ext uri="{FF2B5EF4-FFF2-40B4-BE49-F238E27FC236}">
                  <a16:creationId xmlns:a16="http://schemas.microsoft.com/office/drawing/2014/main" id="{118A98C6-EFC5-4978-9B6E-D8678E9B26E1}"/>
                </a:ext>
              </a:extLst>
            </p:cNvPr>
            <p:cNvSpPr>
              <a:spLocks noChangeArrowheads="1"/>
            </p:cNvSpPr>
            <p:nvPr/>
          </p:nvSpPr>
          <p:spPr bwMode="auto">
            <a:xfrm>
              <a:off x="2379664" y="1271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3" name="Oval 753">
              <a:extLst>
                <a:ext uri="{FF2B5EF4-FFF2-40B4-BE49-F238E27FC236}">
                  <a16:creationId xmlns:a16="http://schemas.microsoft.com/office/drawing/2014/main" id="{70650984-CCD1-48CC-B4B3-85A8362C5593}"/>
                </a:ext>
              </a:extLst>
            </p:cNvPr>
            <p:cNvSpPr>
              <a:spLocks noChangeArrowheads="1"/>
            </p:cNvSpPr>
            <p:nvPr/>
          </p:nvSpPr>
          <p:spPr bwMode="auto">
            <a:xfrm>
              <a:off x="2052639" y="3658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4" name="Oval 756">
              <a:extLst>
                <a:ext uri="{FF2B5EF4-FFF2-40B4-BE49-F238E27FC236}">
                  <a16:creationId xmlns:a16="http://schemas.microsoft.com/office/drawing/2014/main" id="{1F5908D3-F423-4B5B-9617-CED5B1A85480}"/>
                </a:ext>
              </a:extLst>
            </p:cNvPr>
            <p:cNvSpPr>
              <a:spLocks noChangeArrowheads="1"/>
            </p:cNvSpPr>
            <p:nvPr/>
          </p:nvSpPr>
          <p:spPr bwMode="auto">
            <a:xfrm>
              <a:off x="2060406" y="3237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5" name="Oval 771">
              <a:extLst>
                <a:ext uri="{FF2B5EF4-FFF2-40B4-BE49-F238E27FC236}">
                  <a16:creationId xmlns:a16="http://schemas.microsoft.com/office/drawing/2014/main" id="{8228801B-6876-4C03-9179-81F2A35F3C0C}"/>
                </a:ext>
              </a:extLst>
            </p:cNvPr>
            <p:cNvSpPr>
              <a:spLocks noChangeArrowheads="1"/>
            </p:cNvSpPr>
            <p:nvPr/>
          </p:nvSpPr>
          <p:spPr bwMode="auto">
            <a:xfrm>
              <a:off x="2395539" y="394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6" name="Oval 773">
              <a:extLst>
                <a:ext uri="{FF2B5EF4-FFF2-40B4-BE49-F238E27FC236}">
                  <a16:creationId xmlns:a16="http://schemas.microsoft.com/office/drawing/2014/main" id="{B796ED79-B6F2-482A-8EF8-F224E71EDCD8}"/>
                </a:ext>
              </a:extLst>
            </p:cNvPr>
            <p:cNvSpPr>
              <a:spLocks noChangeArrowheads="1"/>
            </p:cNvSpPr>
            <p:nvPr/>
          </p:nvSpPr>
          <p:spPr bwMode="auto">
            <a:xfrm>
              <a:off x="2327276" y="38671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7" name="Oval 780">
              <a:extLst>
                <a:ext uri="{FF2B5EF4-FFF2-40B4-BE49-F238E27FC236}">
                  <a16:creationId xmlns:a16="http://schemas.microsoft.com/office/drawing/2014/main" id="{C07A4312-6175-427B-981E-AB5CA621DC89}"/>
                </a:ext>
              </a:extLst>
            </p:cNvPr>
            <p:cNvSpPr>
              <a:spLocks noChangeArrowheads="1"/>
            </p:cNvSpPr>
            <p:nvPr/>
          </p:nvSpPr>
          <p:spPr bwMode="auto">
            <a:xfrm>
              <a:off x="2460626" y="3875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8" name="Oval 786">
              <a:extLst>
                <a:ext uri="{FF2B5EF4-FFF2-40B4-BE49-F238E27FC236}">
                  <a16:creationId xmlns:a16="http://schemas.microsoft.com/office/drawing/2014/main" id="{063EE9E5-9F4B-46C5-B6F9-AE587BDE3E0C}"/>
                </a:ext>
              </a:extLst>
            </p:cNvPr>
            <p:cNvSpPr>
              <a:spLocks noChangeArrowheads="1"/>
            </p:cNvSpPr>
            <p:nvPr/>
          </p:nvSpPr>
          <p:spPr bwMode="auto">
            <a:xfrm>
              <a:off x="2636839" y="391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9" name="Oval 791">
              <a:extLst>
                <a:ext uri="{FF2B5EF4-FFF2-40B4-BE49-F238E27FC236}">
                  <a16:creationId xmlns:a16="http://schemas.microsoft.com/office/drawing/2014/main" id="{2456C3ED-32B3-4A75-8B04-A65FEC0C5DBB}"/>
                </a:ext>
              </a:extLst>
            </p:cNvPr>
            <p:cNvSpPr>
              <a:spLocks noChangeArrowheads="1"/>
            </p:cNvSpPr>
            <p:nvPr/>
          </p:nvSpPr>
          <p:spPr bwMode="auto">
            <a:xfrm>
              <a:off x="2805114" y="392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0" name="Oval 802">
              <a:extLst>
                <a:ext uri="{FF2B5EF4-FFF2-40B4-BE49-F238E27FC236}">
                  <a16:creationId xmlns:a16="http://schemas.microsoft.com/office/drawing/2014/main" id="{41C7A758-85D7-4EDE-B814-ED987C08AC50}"/>
                </a:ext>
              </a:extLst>
            </p:cNvPr>
            <p:cNvSpPr>
              <a:spLocks noChangeArrowheads="1"/>
            </p:cNvSpPr>
            <p:nvPr/>
          </p:nvSpPr>
          <p:spPr bwMode="auto">
            <a:xfrm>
              <a:off x="3155951" y="399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1" name="Oval 803">
              <a:extLst>
                <a:ext uri="{FF2B5EF4-FFF2-40B4-BE49-F238E27FC236}">
                  <a16:creationId xmlns:a16="http://schemas.microsoft.com/office/drawing/2014/main" id="{B60ABD23-11C1-40D4-849A-552E73E266FB}"/>
                </a:ext>
              </a:extLst>
            </p:cNvPr>
            <p:cNvSpPr>
              <a:spLocks noChangeArrowheads="1"/>
            </p:cNvSpPr>
            <p:nvPr/>
          </p:nvSpPr>
          <p:spPr bwMode="auto">
            <a:xfrm>
              <a:off x="3122614" y="392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2" name="Oval 1155">
              <a:extLst>
                <a:ext uri="{FF2B5EF4-FFF2-40B4-BE49-F238E27FC236}">
                  <a16:creationId xmlns:a16="http://schemas.microsoft.com/office/drawing/2014/main" id="{21616509-910F-47F3-8E18-8952241BA25D}"/>
                </a:ext>
              </a:extLst>
            </p:cNvPr>
            <p:cNvSpPr>
              <a:spLocks noChangeArrowheads="1"/>
            </p:cNvSpPr>
            <p:nvPr/>
          </p:nvSpPr>
          <p:spPr bwMode="auto">
            <a:xfrm>
              <a:off x="3647412" y="34183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3" name="Oval 1175">
              <a:extLst>
                <a:ext uri="{FF2B5EF4-FFF2-40B4-BE49-F238E27FC236}">
                  <a16:creationId xmlns:a16="http://schemas.microsoft.com/office/drawing/2014/main" id="{60120411-D052-47D3-A0DC-A2BA814E0CF8}"/>
                </a:ext>
              </a:extLst>
            </p:cNvPr>
            <p:cNvSpPr>
              <a:spLocks noChangeArrowheads="1"/>
            </p:cNvSpPr>
            <p:nvPr/>
          </p:nvSpPr>
          <p:spPr bwMode="auto">
            <a:xfrm>
              <a:off x="3309939" y="3189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4" name="Oval 753">
              <a:extLst>
                <a:ext uri="{FF2B5EF4-FFF2-40B4-BE49-F238E27FC236}">
                  <a16:creationId xmlns:a16="http://schemas.microsoft.com/office/drawing/2014/main" id="{E86F0350-29E6-4FB3-B4F4-158BF6F57394}"/>
                </a:ext>
              </a:extLst>
            </p:cNvPr>
            <p:cNvSpPr>
              <a:spLocks noChangeArrowheads="1"/>
            </p:cNvSpPr>
            <p:nvPr/>
          </p:nvSpPr>
          <p:spPr bwMode="auto">
            <a:xfrm>
              <a:off x="3703639" y="2205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5" name="Oval 754">
              <a:extLst>
                <a:ext uri="{FF2B5EF4-FFF2-40B4-BE49-F238E27FC236}">
                  <a16:creationId xmlns:a16="http://schemas.microsoft.com/office/drawing/2014/main" id="{D7171273-ACB3-42A2-B73D-19F4EEDAF4EA}"/>
                </a:ext>
              </a:extLst>
            </p:cNvPr>
            <p:cNvSpPr>
              <a:spLocks noChangeArrowheads="1"/>
            </p:cNvSpPr>
            <p:nvPr/>
          </p:nvSpPr>
          <p:spPr bwMode="auto">
            <a:xfrm>
              <a:off x="3780733" y="257254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6" name="Oval 755">
              <a:extLst>
                <a:ext uri="{FF2B5EF4-FFF2-40B4-BE49-F238E27FC236}">
                  <a16:creationId xmlns:a16="http://schemas.microsoft.com/office/drawing/2014/main" id="{B2C76B3A-E613-400D-988C-9C9E3930C361}"/>
                </a:ext>
              </a:extLst>
            </p:cNvPr>
            <p:cNvSpPr>
              <a:spLocks noChangeArrowheads="1"/>
            </p:cNvSpPr>
            <p:nvPr/>
          </p:nvSpPr>
          <p:spPr bwMode="auto">
            <a:xfrm>
              <a:off x="4080771" y="26836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7" name="Oval 756">
              <a:extLst>
                <a:ext uri="{FF2B5EF4-FFF2-40B4-BE49-F238E27FC236}">
                  <a16:creationId xmlns:a16="http://schemas.microsoft.com/office/drawing/2014/main" id="{C9F59010-4CD1-4749-BA3D-AF3A854D5CD6}"/>
                </a:ext>
              </a:extLst>
            </p:cNvPr>
            <p:cNvSpPr>
              <a:spLocks noChangeArrowheads="1"/>
            </p:cNvSpPr>
            <p:nvPr/>
          </p:nvSpPr>
          <p:spPr bwMode="auto">
            <a:xfrm>
              <a:off x="3489069" y="2051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8" name="Oval 765">
              <a:extLst>
                <a:ext uri="{FF2B5EF4-FFF2-40B4-BE49-F238E27FC236}">
                  <a16:creationId xmlns:a16="http://schemas.microsoft.com/office/drawing/2014/main" id="{5E310C42-E4C6-4F3F-960E-08AEF5BADA7D}"/>
                </a:ext>
              </a:extLst>
            </p:cNvPr>
            <p:cNvSpPr>
              <a:spLocks noChangeArrowheads="1"/>
            </p:cNvSpPr>
            <p:nvPr/>
          </p:nvSpPr>
          <p:spPr bwMode="auto">
            <a:xfrm>
              <a:off x="4701483" y="2866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9" name="Oval 771">
              <a:extLst>
                <a:ext uri="{FF2B5EF4-FFF2-40B4-BE49-F238E27FC236}">
                  <a16:creationId xmlns:a16="http://schemas.microsoft.com/office/drawing/2014/main" id="{8B0E1E67-F76A-4AAB-8EE0-98265804ABC0}"/>
                </a:ext>
              </a:extLst>
            </p:cNvPr>
            <p:cNvSpPr>
              <a:spLocks noChangeArrowheads="1"/>
            </p:cNvSpPr>
            <p:nvPr/>
          </p:nvSpPr>
          <p:spPr bwMode="auto">
            <a:xfrm>
              <a:off x="4045846" y="2509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0" name="Oval 773">
              <a:extLst>
                <a:ext uri="{FF2B5EF4-FFF2-40B4-BE49-F238E27FC236}">
                  <a16:creationId xmlns:a16="http://schemas.microsoft.com/office/drawing/2014/main" id="{D6CCFE78-F9C8-468C-9CDA-9690BFB6F1D0}"/>
                </a:ext>
              </a:extLst>
            </p:cNvPr>
            <p:cNvSpPr>
              <a:spLocks noChangeArrowheads="1"/>
            </p:cNvSpPr>
            <p:nvPr/>
          </p:nvSpPr>
          <p:spPr bwMode="auto">
            <a:xfrm>
              <a:off x="3866773" y="235843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1" name="Oval 779">
              <a:extLst>
                <a:ext uri="{FF2B5EF4-FFF2-40B4-BE49-F238E27FC236}">
                  <a16:creationId xmlns:a16="http://schemas.microsoft.com/office/drawing/2014/main" id="{78324372-7E12-43AA-A4B1-5C926E168406}"/>
                </a:ext>
              </a:extLst>
            </p:cNvPr>
            <p:cNvSpPr>
              <a:spLocks noChangeArrowheads="1"/>
            </p:cNvSpPr>
            <p:nvPr/>
          </p:nvSpPr>
          <p:spPr bwMode="auto">
            <a:xfrm>
              <a:off x="4191895" y="338375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2" name="Oval 780">
              <a:extLst>
                <a:ext uri="{FF2B5EF4-FFF2-40B4-BE49-F238E27FC236}">
                  <a16:creationId xmlns:a16="http://schemas.microsoft.com/office/drawing/2014/main" id="{2B5CD9AA-0961-4633-8F0B-0DE2291ADE9E}"/>
                </a:ext>
              </a:extLst>
            </p:cNvPr>
            <p:cNvSpPr>
              <a:spLocks noChangeArrowheads="1"/>
            </p:cNvSpPr>
            <p:nvPr/>
          </p:nvSpPr>
          <p:spPr bwMode="auto">
            <a:xfrm>
              <a:off x="4110933" y="2434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3" name="Oval 785">
              <a:extLst>
                <a:ext uri="{FF2B5EF4-FFF2-40B4-BE49-F238E27FC236}">
                  <a16:creationId xmlns:a16="http://schemas.microsoft.com/office/drawing/2014/main" id="{6815AE04-274E-4841-97D7-03747851F346}"/>
                </a:ext>
              </a:extLst>
            </p:cNvPr>
            <p:cNvSpPr>
              <a:spLocks noChangeArrowheads="1"/>
            </p:cNvSpPr>
            <p:nvPr/>
          </p:nvSpPr>
          <p:spPr bwMode="auto">
            <a:xfrm>
              <a:off x="4342708" y="30821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4" name="Oval 786">
              <a:extLst>
                <a:ext uri="{FF2B5EF4-FFF2-40B4-BE49-F238E27FC236}">
                  <a16:creationId xmlns:a16="http://schemas.microsoft.com/office/drawing/2014/main" id="{B6BD8BE1-5411-46AB-AC09-4C6F7003AE63}"/>
                </a:ext>
              </a:extLst>
            </p:cNvPr>
            <p:cNvSpPr>
              <a:spLocks noChangeArrowheads="1"/>
            </p:cNvSpPr>
            <p:nvPr/>
          </p:nvSpPr>
          <p:spPr bwMode="auto">
            <a:xfrm>
              <a:off x="4287146" y="2477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5" name="Oval 791">
              <a:extLst>
                <a:ext uri="{FF2B5EF4-FFF2-40B4-BE49-F238E27FC236}">
                  <a16:creationId xmlns:a16="http://schemas.microsoft.com/office/drawing/2014/main" id="{B70D3B6D-179B-4199-87DD-AEB546A5EBEE}"/>
                </a:ext>
              </a:extLst>
            </p:cNvPr>
            <p:cNvSpPr>
              <a:spLocks noChangeArrowheads="1"/>
            </p:cNvSpPr>
            <p:nvPr/>
          </p:nvSpPr>
          <p:spPr bwMode="auto">
            <a:xfrm>
              <a:off x="4455421" y="24804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6" name="Oval 795">
              <a:extLst>
                <a:ext uri="{FF2B5EF4-FFF2-40B4-BE49-F238E27FC236}">
                  <a16:creationId xmlns:a16="http://schemas.microsoft.com/office/drawing/2014/main" id="{D4491C8B-04AE-4510-97B1-3769A13CEE59}"/>
                </a:ext>
              </a:extLst>
            </p:cNvPr>
            <p:cNvSpPr>
              <a:spLocks noChangeArrowheads="1"/>
            </p:cNvSpPr>
            <p:nvPr/>
          </p:nvSpPr>
          <p:spPr bwMode="auto">
            <a:xfrm>
              <a:off x="4860233" y="30821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7" name="Oval 803">
              <a:extLst>
                <a:ext uri="{FF2B5EF4-FFF2-40B4-BE49-F238E27FC236}">
                  <a16:creationId xmlns:a16="http://schemas.microsoft.com/office/drawing/2014/main" id="{E581A808-E202-4339-A8BF-9499D27EABCE}"/>
                </a:ext>
              </a:extLst>
            </p:cNvPr>
            <p:cNvSpPr>
              <a:spLocks noChangeArrowheads="1"/>
            </p:cNvSpPr>
            <p:nvPr/>
          </p:nvSpPr>
          <p:spPr bwMode="auto">
            <a:xfrm>
              <a:off x="4772921" y="2483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8" name="Oval 859">
              <a:extLst>
                <a:ext uri="{FF2B5EF4-FFF2-40B4-BE49-F238E27FC236}">
                  <a16:creationId xmlns:a16="http://schemas.microsoft.com/office/drawing/2014/main" id="{6A77530A-31B4-4EBE-BE4F-C1962662408D}"/>
                </a:ext>
              </a:extLst>
            </p:cNvPr>
            <p:cNvSpPr>
              <a:spLocks noChangeArrowheads="1"/>
            </p:cNvSpPr>
            <p:nvPr/>
          </p:nvSpPr>
          <p:spPr bwMode="auto">
            <a:xfrm>
              <a:off x="4591946" y="2643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9" name="Oval 860">
              <a:extLst>
                <a:ext uri="{FF2B5EF4-FFF2-40B4-BE49-F238E27FC236}">
                  <a16:creationId xmlns:a16="http://schemas.microsoft.com/office/drawing/2014/main" id="{B4B5FD3C-3686-4BB7-88CB-2CFC53222957}"/>
                </a:ext>
              </a:extLst>
            </p:cNvPr>
            <p:cNvSpPr>
              <a:spLocks noChangeArrowheads="1"/>
            </p:cNvSpPr>
            <p:nvPr/>
          </p:nvSpPr>
          <p:spPr bwMode="auto">
            <a:xfrm>
              <a:off x="4336358" y="2653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0" name="Oval 861">
              <a:extLst>
                <a:ext uri="{FF2B5EF4-FFF2-40B4-BE49-F238E27FC236}">
                  <a16:creationId xmlns:a16="http://schemas.microsoft.com/office/drawing/2014/main" id="{9EBE893E-B7C3-4144-99EE-48F546CC81C3}"/>
                </a:ext>
              </a:extLst>
            </p:cNvPr>
            <p:cNvSpPr>
              <a:spLocks noChangeArrowheads="1"/>
            </p:cNvSpPr>
            <p:nvPr/>
          </p:nvSpPr>
          <p:spPr bwMode="auto">
            <a:xfrm>
              <a:off x="3999808" y="288845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1" name="Oval 968">
              <a:extLst>
                <a:ext uri="{FF2B5EF4-FFF2-40B4-BE49-F238E27FC236}">
                  <a16:creationId xmlns:a16="http://schemas.microsoft.com/office/drawing/2014/main" id="{725B8EB3-E7D1-454E-ACCA-BC15C0C7250D}"/>
                </a:ext>
              </a:extLst>
            </p:cNvPr>
            <p:cNvSpPr>
              <a:spLocks noChangeArrowheads="1"/>
            </p:cNvSpPr>
            <p:nvPr/>
          </p:nvSpPr>
          <p:spPr bwMode="auto">
            <a:xfrm>
              <a:off x="4891983" y="35933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2" name="Oval 1109">
              <a:extLst>
                <a:ext uri="{FF2B5EF4-FFF2-40B4-BE49-F238E27FC236}">
                  <a16:creationId xmlns:a16="http://schemas.microsoft.com/office/drawing/2014/main" id="{D5F695D6-0E03-47E3-998E-C623E8D1D1C0}"/>
                </a:ext>
              </a:extLst>
            </p:cNvPr>
            <p:cNvSpPr>
              <a:spLocks noChangeArrowheads="1"/>
            </p:cNvSpPr>
            <p:nvPr/>
          </p:nvSpPr>
          <p:spPr bwMode="auto">
            <a:xfrm>
              <a:off x="3390901" y="2964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3" name="Oval 1110">
              <a:extLst>
                <a:ext uri="{FF2B5EF4-FFF2-40B4-BE49-F238E27FC236}">
                  <a16:creationId xmlns:a16="http://schemas.microsoft.com/office/drawing/2014/main" id="{DE0D1624-BA67-431C-A044-DC3600A5FA65}"/>
                </a:ext>
              </a:extLst>
            </p:cNvPr>
            <p:cNvSpPr>
              <a:spLocks noChangeArrowheads="1"/>
            </p:cNvSpPr>
            <p:nvPr/>
          </p:nvSpPr>
          <p:spPr bwMode="auto">
            <a:xfrm>
              <a:off x="3600451" y="29410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4" name="Oval 1111">
              <a:extLst>
                <a:ext uri="{FF2B5EF4-FFF2-40B4-BE49-F238E27FC236}">
                  <a16:creationId xmlns:a16="http://schemas.microsoft.com/office/drawing/2014/main" id="{33C1E2B2-FC20-458E-8C3A-0F75E4A7E39D}"/>
                </a:ext>
              </a:extLst>
            </p:cNvPr>
            <p:cNvSpPr>
              <a:spLocks noChangeArrowheads="1"/>
            </p:cNvSpPr>
            <p:nvPr/>
          </p:nvSpPr>
          <p:spPr bwMode="auto">
            <a:xfrm>
              <a:off x="3817246" y="2815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5" name="Oval 1113">
              <a:extLst>
                <a:ext uri="{FF2B5EF4-FFF2-40B4-BE49-F238E27FC236}">
                  <a16:creationId xmlns:a16="http://schemas.microsoft.com/office/drawing/2014/main" id="{B8E36C22-D314-4C8C-B2A2-6945BB7C9397}"/>
                </a:ext>
              </a:extLst>
            </p:cNvPr>
            <p:cNvSpPr>
              <a:spLocks noChangeArrowheads="1"/>
            </p:cNvSpPr>
            <p:nvPr/>
          </p:nvSpPr>
          <p:spPr bwMode="auto">
            <a:xfrm>
              <a:off x="3738564" y="2057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6" name="Oval 1115">
              <a:extLst>
                <a:ext uri="{FF2B5EF4-FFF2-40B4-BE49-F238E27FC236}">
                  <a16:creationId xmlns:a16="http://schemas.microsoft.com/office/drawing/2014/main" id="{7CF0AD28-26BD-460D-8917-875A7F131607}"/>
                </a:ext>
              </a:extLst>
            </p:cNvPr>
            <p:cNvSpPr>
              <a:spLocks noChangeArrowheads="1"/>
            </p:cNvSpPr>
            <p:nvPr/>
          </p:nvSpPr>
          <p:spPr bwMode="auto">
            <a:xfrm>
              <a:off x="4733233" y="3442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7" name="Oval 1116">
              <a:extLst>
                <a:ext uri="{FF2B5EF4-FFF2-40B4-BE49-F238E27FC236}">
                  <a16:creationId xmlns:a16="http://schemas.microsoft.com/office/drawing/2014/main" id="{488B4548-DAE5-4471-B8E0-7F668BC7DB75}"/>
                </a:ext>
              </a:extLst>
            </p:cNvPr>
            <p:cNvSpPr>
              <a:spLocks noChangeArrowheads="1"/>
            </p:cNvSpPr>
            <p:nvPr/>
          </p:nvSpPr>
          <p:spPr bwMode="auto">
            <a:xfrm>
              <a:off x="3429001" y="3470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8" name="Oval 1120">
              <a:extLst>
                <a:ext uri="{FF2B5EF4-FFF2-40B4-BE49-F238E27FC236}">
                  <a16:creationId xmlns:a16="http://schemas.microsoft.com/office/drawing/2014/main" id="{58F16167-105E-4A5D-A9DD-23B3A237585A}"/>
                </a:ext>
              </a:extLst>
            </p:cNvPr>
            <p:cNvSpPr>
              <a:spLocks noChangeArrowheads="1"/>
            </p:cNvSpPr>
            <p:nvPr/>
          </p:nvSpPr>
          <p:spPr bwMode="auto">
            <a:xfrm>
              <a:off x="3912496" y="2753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9" name="Oval 1121">
              <a:extLst>
                <a:ext uri="{FF2B5EF4-FFF2-40B4-BE49-F238E27FC236}">
                  <a16:creationId xmlns:a16="http://schemas.microsoft.com/office/drawing/2014/main" id="{C841B07B-E24D-47A0-AEB0-4FBD4F5081D3}"/>
                </a:ext>
              </a:extLst>
            </p:cNvPr>
            <p:cNvSpPr>
              <a:spLocks noChangeArrowheads="1"/>
            </p:cNvSpPr>
            <p:nvPr/>
          </p:nvSpPr>
          <p:spPr bwMode="auto">
            <a:xfrm>
              <a:off x="4847533" y="27519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0" name="Oval 1122">
              <a:extLst>
                <a:ext uri="{FF2B5EF4-FFF2-40B4-BE49-F238E27FC236}">
                  <a16:creationId xmlns:a16="http://schemas.microsoft.com/office/drawing/2014/main" id="{6975B1B5-6CEF-4DF8-98D2-5082A8869B48}"/>
                </a:ext>
              </a:extLst>
            </p:cNvPr>
            <p:cNvSpPr>
              <a:spLocks noChangeArrowheads="1"/>
            </p:cNvSpPr>
            <p:nvPr/>
          </p:nvSpPr>
          <p:spPr bwMode="auto">
            <a:xfrm>
              <a:off x="3902971" y="3228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1" name="Oval 1123">
              <a:extLst>
                <a:ext uri="{FF2B5EF4-FFF2-40B4-BE49-F238E27FC236}">
                  <a16:creationId xmlns:a16="http://schemas.microsoft.com/office/drawing/2014/main" id="{5C6E7A2D-0C1D-4991-BAE7-DB317D5E9FED}"/>
                </a:ext>
              </a:extLst>
            </p:cNvPr>
            <p:cNvSpPr>
              <a:spLocks noChangeArrowheads="1"/>
            </p:cNvSpPr>
            <p:nvPr/>
          </p:nvSpPr>
          <p:spPr bwMode="auto">
            <a:xfrm>
              <a:off x="4452246" y="28630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2" name="Oval 1124">
              <a:extLst>
                <a:ext uri="{FF2B5EF4-FFF2-40B4-BE49-F238E27FC236}">
                  <a16:creationId xmlns:a16="http://schemas.microsoft.com/office/drawing/2014/main" id="{D6F83CAE-7ECF-445C-B038-C508DDA7A24E}"/>
                </a:ext>
              </a:extLst>
            </p:cNvPr>
            <p:cNvSpPr>
              <a:spLocks noChangeArrowheads="1"/>
            </p:cNvSpPr>
            <p:nvPr/>
          </p:nvSpPr>
          <p:spPr bwMode="auto">
            <a:xfrm>
              <a:off x="4191896" y="28360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3" name="Oval 1125">
              <a:extLst>
                <a:ext uri="{FF2B5EF4-FFF2-40B4-BE49-F238E27FC236}">
                  <a16:creationId xmlns:a16="http://schemas.microsoft.com/office/drawing/2014/main" id="{ED2E7454-30B4-4760-93D1-CD5F697263D5}"/>
                </a:ext>
              </a:extLst>
            </p:cNvPr>
            <p:cNvSpPr>
              <a:spLocks noChangeArrowheads="1"/>
            </p:cNvSpPr>
            <p:nvPr/>
          </p:nvSpPr>
          <p:spPr bwMode="auto">
            <a:xfrm>
              <a:off x="4853883" y="2926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4" name="Oval 1126">
              <a:extLst>
                <a:ext uri="{FF2B5EF4-FFF2-40B4-BE49-F238E27FC236}">
                  <a16:creationId xmlns:a16="http://schemas.microsoft.com/office/drawing/2014/main" id="{2EA8ACDF-54ED-4FBD-9FFF-5C7EC9ADCE89}"/>
                </a:ext>
              </a:extLst>
            </p:cNvPr>
            <p:cNvSpPr>
              <a:spLocks noChangeArrowheads="1"/>
            </p:cNvSpPr>
            <p:nvPr/>
          </p:nvSpPr>
          <p:spPr bwMode="auto">
            <a:xfrm>
              <a:off x="4557021" y="29964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5" name="Oval 1127">
              <a:extLst>
                <a:ext uri="{FF2B5EF4-FFF2-40B4-BE49-F238E27FC236}">
                  <a16:creationId xmlns:a16="http://schemas.microsoft.com/office/drawing/2014/main" id="{2E29E842-37A3-4E44-9BE1-52079F5F6588}"/>
                </a:ext>
              </a:extLst>
            </p:cNvPr>
            <p:cNvSpPr>
              <a:spLocks noChangeArrowheads="1"/>
            </p:cNvSpPr>
            <p:nvPr/>
          </p:nvSpPr>
          <p:spPr bwMode="auto">
            <a:xfrm>
              <a:off x="3874396" y="35377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6" name="Oval 1135">
              <a:extLst>
                <a:ext uri="{FF2B5EF4-FFF2-40B4-BE49-F238E27FC236}">
                  <a16:creationId xmlns:a16="http://schemas.microsoft.com/office/drawing/2014/main" id="{43C12CF2-8B03-434A-866D-0EB0670E08F6}"/>
                </a:ext>
              </a:extLst>
            </p:cNvPr>
            <p:cNvSpPr>
              <a:spLocks noChangeArrowheads="1"/>
            </p:cNvSpPr>
            <p:nvPr/>
          </p:nvSpPr>
          <p:spPr bwMode="auto">
            <a:xfrm>
              <a:off x="4464946" y="34583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7" name="Oval 1136">
              <a:extLst>
                <a:ext uri="{FF2B5EF4-FFF2-40B4-BE49-F238E27FC236}">
                  <a16:creationId xmlns:a16="http://schemas.microsoft.com/office/drawing/2014/main" id="{2CC9861F-E20A-43F8-9E64-10BD10374272}"/>
                </a:ext>
              </a:extLst>
            </p:cNvPr>
            <p:cNvSpPr>
              <a:spLocks noChangeArrowheads="1"/>
            </p:cNvSpPr>
            <p:nvPr/>
          </p:nvSpPr>
          <p:spPr bwMode="auto">
            <a:xfrm>
              <a:off x="4520508" y="3626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8" name="Oval 1137">
              <a:extLst>
                <a:ext uri="{FF2B5EF4-FFF2-40B4-BE49-F238E27FC236}">
                  <a16:creationId xmlns:a16="http://schemas.microsoft.com/office/drawing/2014/main" id="{D0A88944-6B62-4D8A-9DE4-F92DCC8B1937}"/>
                </a:ext>
              </a:extLst>
            </p:cNvPr>
            <p:cNvSpPr>
              <a:spLocks noChangeArrowheads="1"/>
            </p:cNvSpPr>
            <p:nvPr/>
          </p:nvSpPr>
          <p:spPr bwMode="auto">
            <a:xfrm>
              <a:off x="4385571" y="33345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9" name="Oval 1138">
              <a:extLst>
                <a:ext uri="{FF2B5EF4-FFF2-40B4-BE49-F238E27FC236}">
                  <a16:creationId xmlns:a16="http://schemas.microsoft.com/office/drawing/2014/main" id="{F54F20F1-BEE1-454E-A3C1-89293C2DD877}"/>
                </a:ext>
              </a:extLst>
            </p:cNvPr>
            <p:cNvSpPr>
              <a:spLocks noChangeArrowheads="1"/>
            </p:cNvSpPr>
            <p:nvPr/>
          </p:nvSpPr>
          <p:spPr bwMode="auto">
            <a:xfrm>
              <a:off x="4096646" y="35028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0" name="Oval 1148">
              <a:extLst>
                <a:ext uri="{FF2B5EF4-FFF2-40B4-BE49-F238E27FC236}">
                  <a16:creationId xmlns:a16="http://schemas.microsoft.com/office/drawing/2014/main" id="{BD79609B-5E58-4843-B8A9-9D816787351D}"/>
                </a:ext>
              </a:extLst>
            </p:cNvPr>
            <p:cNvSpPr>
              <a:spLocks noChangeArrowheads="1"/>
            </p:cNvSpPr>
            <p:nvPr/>
          </p:nvSpPr>
          <p:spPr bwMode="auto">
            <a:xfrm>
              <a:off x="3394076" y="3734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1" name="Oval 1155">
              <a:extLst>
                <a:ext uri="{FF2B5EF4-FFF2-40B4-BE49-F238E27FC236}">
                  <a16:creationId xmlns:a16="http://schemas.microsoft.com/office/drawing/2014/main" id="{8C5DA4AE-2FD3-4B55-960F-BA17216660F2}"/>
                </a:ext>
              </a:extLst>
            </p:cNvPr>
            <p:cNvSpPr>
              <a:spLocks noChangeArrowheads="1"/>
            </p:cNvSpPr>
            <p:nvPr/>
          </p:nvSpPr>
          <p:spPr bwMode="auto">
            <a:xfrm>
              <a:off x="3847408" y="3652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2" name="Oval 1158">
              <a:extLst>
                <a:ext uri="{FF2B5EF4-FFF2-40B4-BE49-F238E27FC236}">
                  <a16:creationId xmlns:a16="http://schemas.microsoft.com/office/drawing/2014/main" id="{96DC82A5-0474-4160-8978-339524586737}"/>
                </a:ext>
              </a:extLst>
            </p:cNvPr>
            <p:cNvSpPr>
              <a:spLocks noChangeArrowheads="1"/>
            </p:cNvSpPr>
            <p:nvPr/>
          </p:nvSpPr>
          <p:spPr bwMode="auto">
            <a:xfrm>
              <a:off x="4542733" y="3772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3" name="Oval 1164">
              <a:extLst>
                <a:ext uri="{FF2B5EF4-FFF2-40B4-BE49-F238E27FC236}">
                  <a16:creationId xmlns:a16="http://schemas.microsoft.com/office/drawing/2014/main" id="{C9033EF4-EAC3-4BBE-8632-0897FAE3F5CE}"/>
                </a:ext>
              </a:extLst>
            </p:cNvPr>
            <p:cNvSpPr>
              <a:spLocks noChangeArrowheads="1"/>
            </p:cNvSpPr>
            <p:nvPr/>
          </p:nvSpPr>
          <p:spPr bwMode="auto">
            <a:xfrm>
              <a:off x="4817371" y="3261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4" name="Oval 1168">
              <a:extLst>
                <a:ext uri="{FF2B5EF4-FFF2-40B4-BE49-F238E27FC236}">
                  <a16:creationId xmlns:a16="http://schemas.microsoft.com/office/drawing/2014/main" id="{071B51EF-39DA-46D1-9E36-CA07DAAEF3B0}"/>
                </a:ext>
              </a:extLst>
            </p:cNvPr>
            <p:cNvSpPr>
              <a:spLocks noChangeArrowheads="1"/>
            </p:cNvSpPr>
            <p:nvPr/>
          </p:nvSpPr>
          <p:spPr bwMode="auto">
            <a:xfrm>
              <a:off x="4261746" y="3831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5" name="Oval 1175">
              <a:extLst>
                <a:ext uri="{FF2B5EF4-FFF2-40B4-BE49-F238E27FC236}">
                  <a16:creationId xmlns:a16="http://schemas.microsoft.com/office/drawing/2014/main" id="{9F12FE0B-54BE-43F5-A627-88B121DAF81D}"/>
                </a:ext>
              </a:extLst>
            </p:cNvPr>
            <p:cNvSpPr>
              <a:spLocks noChangeArrowheads="1"/>
            </p:cNvSpPr>
            <p:nvPr/>
          </p:nvSpPr>
          <p:spPr bwMode="auto">
            <a:xfrm>
              <a:off x="4310958" y="3898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6" name="Oval 1177">
              <a:extLst>
                <a:ext uri="{FF2B5EF4-FFF2-40B4-BE49-F238E27FC236}">
                  <a16:creationId xmlns:a16="http://schemas.microsoft.com/office/drawing/2014/main" id="{099A2987-74E1-4EB5-B455-ED167AF809B1}"/>
                </a:ext>
              </a:extLst>
            </p:cNvPr>
            <p:cNvSpPr>
              <a:spLocks noChangeArrowheads="1"/>
            </p:cNvSpPr>
            <p:nvPr/>
          </p:nvSpPr>
          <p:spPr bwMode="auto">
            <a:xfrm>
              <a:off x="4091883" y="3688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7" name="Oval 1179">
              <a:extLst>
                <a:ext uri="{FF2B5EF4-FFF2-40B4-BE49-F238E27FC236}">
                  <a16:creationId xmlns:a16="http://schemas.microsoft.com/office/drawing/2014/main" id="{55A83CDE-A9A3-47F0-89C0-F201A415F1CE}"/>
                </a:ext>
              </a:extLst>
            </p:cNvPr>
            <p:cNvSpPr>
              <a:spLocks noChangeArrowheads="1"/>
            </p:cNvSpPr>
            <p:nvPr/>
          </p:nvSpPr>
          <p:spPr bwMode="auto">
            <a:xfrm>
              <a:off x="4406208" y="39076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8" name="Oval 1183">
              <a:extLst>
                <a:ext uri="{FF2B5EF4-FFF2-40B4-BE49-F238E27FC236}">
                  <a16:creationId xmlns:a16="http://schemas.microsoft.com/office/drawing/2014/main" id="{D12DDD5A-A5E2-45CD-9B1E-2B2C2AABB665}"/>
                </a:ext>
              </a:extLst>
            </p:cNvPr>
            <p:cNvSpPr>
              <a:spLocks noChangeArrowheads="1"/>
            </p:cNvSpPr>
            <p:nvPr/>
          </p:nvSpPr>
          <p:spPr bwMode="auto">
            <a:xfrm>
              <a:off x="4712596" y="3860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9" name="Oval 1189">
              <a:extLst>
                <a:ext uri="{FF2B5EF4-FFF2-40B4-BE49-F238E27FC236}">
                  <a16:creationId xmlns:a16="http://schemas.microsoft.com/office/drawing/2014/main" id="{B572F4CF-67D6-4D72-B539-BAD56258C7F2}"/>
                </a:ext>
              </a:extLst>
            </p:cNvPr>
            <p:cNvSpPr>
              <a:spLocks noChangeArrowheads="1"/>
            </p:cNvSpPr>
            <p:nvPr/>
          </p:nvSpPr>
          <p:spPr bwMode="auto">
            <a:xfrm>
              <a:off x="4761808" y="3926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0" name="Oval 1190">
              <a:extLst>
                <a:ext uri="{FF2B5EF4-FFF2-40B4-BE49-F238E27FC236}">
                  <a16:creationId xmlns:a16="http://schemas.microsoft.com/office/drawing/2014/main" id="{0671B480-6A26-4002-8A9F-DFAB6D2909D1}"/>
                </a:ext>
              </a:extLst>
            </p:cNvPr>
            <p:cNvSpPr>
              <a:spLocks noChangeArrowheads="1"/>
            </p:cNvSpPr>
            <p:nvPr/>
          </p:nvSpPr>
          <p:spPr bwMode="auto">
            <a:xfrm>
              <a:off x="4726883" y="3626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1" name="Oval 1191">
              <a:extLst>
                <a:ext uri="{FF2B5EF4-FFF2-40B4-BE49-F238E27FC236}">
                  <a16:creationId xmlns:a16="http://schemas.microsoft.com/office/drawing/2014/main" id="{545C6D0D-47A5-4E85-AC60-57E814F0CCED}"/>
                </a:ext>
              </a:extLst>
            </p:cNvPr>
            <p:cNvSpPr>
              <a:spLocks noChangeArrowheads="1"/>
            </p:cNvSpPr>
            <p:nvPr/>
          </p:nvSpPr>
          <p:spPr bwMode="auto">
            <a:xfrm>
              <a:off x="4822133" y="3796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2" name="Oval 1192">
              <a:extLst>
                <a:ext uri="{FF2B5EF4-FFF2-40B4-BE49-F238E27FC236}">
                  <a16:creationId xmlns:a16="http://schemas.microsoft.com/office/drawing/2014/main" id="{666362C6-599D-4FC6-908A-6EB7AA96CDEC}"/>
                </a:ext>
              </a:extLst>
            </p:cNvPr>
            <p:cNvSpPr>
              <a:spLocks noChangeArrowheads="1"/>
            </p:cNvSpPr>
            <p:nvPr/>
          </p:nvSpPr>
          <p:spPr bwMode="auto">
            <a:xfrm>
              <a:off x="4857058" y="3936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3" name="Oval 1196">
              <a:extLst>
                <a:ext uri="{FF2B5EF4-FFF2-40B4-BE49-F238E27FC236}">
                  <a16:creationId xmlns:a16="http://schemas.microsoft.com/office/drawing/2014/main" id="{E60EA4A0-BB4E-4C4A-8D36-293CA6FD2CBF}"/>
                </a:ext>
              </a:extLst>
            </p:cNvPr>
            <p:cNvSpPr>
              <a:spLocks noChangeArrowheads="1"/>
            </p:cNvSpPr>
            <p:nvPr/>
          </p:nvSpPr>
          <p:spPr bwMode="auto">
            <a:xfrm>
              <a:off x="4569721" y="32154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4" name="Oval 1204">
              <a:extLst>
                <a:ext uri="{FF2B5EF4-FFF2-40B4-BE49-F238E27FC236}">
                  <a16:creationId xmlns:a16="http://schemas.microsoft.com/office/drawing/2014/main" id="{96E5638A-AD4F-4694-892A-E255A46FE187}"/>
                </a:ext>
              </a:extLst>
            </p:cNvPr>
            <p:cNvSpPr>
              <a:spLocks noChangeArrowheads="1"/>
            </p:cNvSpPr>
            <p:nvPr/>
          </p:nvSpPr>
          <p:spPr bwMode="auto">
            <a:xfrm>
              <a:off x="4717358" y="31154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5" name="Oval 1205">
              <a:extLst>
                <a:ext uri="{FF2B5EF4-FFF2-40B4-BE49-F238E27FC236}">
                  <a16:creationId xmlns:a16="http://schemas.microsoft.com/office/drawing/2014/main" id="{D4DD143C-CFCE-40EA-B9F6-A36C2F165434}"/>
                </a:ext>
              </a:extLst>
            </p:cNvPr>
            <p:cNvSpPr>
              <a:spLocks noChangeArrowheads="1"/>
            </p:cNvSpPr>
            <p:nvPr/>
          </p:nvSpPr>
          <p:spPr bwMode="auto">
            <a:xfrm>
              <a:off x="4153796" y="31091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6" name="Oval 756">
              <a:extLst>
                <a:ext uri="{FF2B5EF4-FFF2-40B4-BE49-F238E27FC236}">
                  <a16:creationId xmlns:a16="http://schemas.microsoft.com/office/drawing/2014/main" id="{21FAC6D0-1738-4916-AB03-B71657C7F439}"/>
                </a:ext>
              </a:extLst>
            </p:cNvPr>
            <p:cNvSpPr>
              <a:spLocks noChangeArrowheads="1"/>
            </p:cNvSpPr>
            <p:nvPr/>
          </p:nvSpPr>
          <p:spPr bwMode="auto">
            <a:xfrm>
              <a:off x="3573048" y="37719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7" name="Oval 773">
              <a:extLst>
                <a:ext uri="{FF2B5EF4-FFF2-40B4-BE49-F238E27FC236}">
                  <a16:creationId xmlns:a16="http://schemas.microsoft.com/office/drawing/2014/main" id="{05F40DC9-87BD-4989-83B5-FDDB8629CCD0}"/>
                </a:ext>
              </a:extLst>
            </p:cNvPr>
            <p:cNvSpPr>
              <a:spLocks noChangeArrowheads="1"/>
            </p:cNvSpPr>
            <p:nvPr/>
          </p:nvSpPr>
          <p:spPr bwMode="auto">
            <a:xfrm>
              <a:off x="3786288" y="390020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8" name="Oval 780">
              <a:extLst>
                <a:ext uri="{FF2B5EF4-FFF2-40B4-BE49-F238E27FC236}">
                  <a16:creationId xmlns:a16="http://schemas.microsoft.com/office/drawing/2014/main" id="{1239CB0C-EF1B-4FF1-B3EB-1528519079DE}"/>
                </a:ext>
              </a:extLst>
            </p:cNvPr>
            <p:cNvSpPr>
              <a:spLocks noChangeArrowheads="1"/>
            </p:cNvSpPr>
            <p:nvPr/>
          </p:nvSpPr>
          <p:spPr bwMode="auto">
            <a:xfrm>
              <a:off x="4023519" y="386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4696" name="Skupina 4695">
            <a:extLst>
              <a:ext uri="{FF2B5EF4-FFF2-40B4-BE49-F238E27FC236}">
                <a16:creationId xmlns:a16="http://schemas.microsoft.com/office/drawing/2014/main" id="{235E9A93-188A-43A9-8D3A-02A2DD5CC65F}"/>
              </a:ext>
            </a:extLst>
          </p:cNvPr>
          <p:cNvGrpSpPr/>
          <p:nvPr/>
        </p:nvGrpSpPr>
        <p:grpSpPr>
          <a:xfrm>
            <a:off x="2049413" y="2528900"/>
            <a:ext cx="3038475" cy="3186113"/>
            <a:chOff x="94481" y="2313534"/>
            <a:chExt cx="3038475" cy="3186113"/>
          </a:xfrm>
        </p:grpSpPr>
        <p:sp>
          <p:nvSpPr>
            <p:cNvPr id="3679" name="Oval 2">
              <a:extLst>
                <a:ext uri="{FF2B5EF4-FFF2-40B4-BE49-F238E27FC236}">
                  <a16:creationId xmlns:a16="http://schemas.microsoft.com/office/drawing/2014/main" id="{359EDF74-7A1A-4AE5-92DA-8CBD6B30A767}"/>
                </a:ext>
              </a:extLst>
            </p:cNvPr>
            <p:cNvSpPr>
              <a:spLocks noChangeArrowheads="1"/>
            </p:cNvSpPr>
            <p:nvPr/>
          </p:nvSpPr>
          <p:spPr bwMode="auto">
            <a:xfrm>
              <a:off x="429444" y="3212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0" name="Oval 3">
              <a:extLst>
                <a:ext uri="{FF2B5EF4-FFF2-40B4-BE49-F238E27FC236}">
                  <a16:creationId xmlns:a16="http://schemas.microsoft.com/office/drawing/2014/main" id="{B9C7C763-3958-4EC4-A10A-A8527E2C3FDA}"/>
                </a:ext>
              </a:extLst>
            </p:cNvPr>
            <p:cNvSpPr>
              <a:spLocks noChangeArrowheads="1"/>
            </p:cNvSpPr>
            <p:nvPr/>
          </p:nvSpPr>
          <p:spPr bwMode="auto">
            <a:xfrm>
              <a:off x="464369" y="3351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1" name="Oval 4">
              <a:extLst>
                <a:ext uri="{FF2B5EF4-FFF2-40B4-BE49-F238E27FC236}">
                  <a16:creationId xmlns:a16="http://schemas.microsoft.com/office/drawing/2014/main" id="{DD5DB457-D946-4BEB-BCE5-AAACDFD107F0}"/>
                </a:ext>
              </a:extLst>
            </p:cNvPr>
            <p:cNvSpPr>
              <a:spLocks noChangeArrowheads="1"/>
            </p:cNvSpPr>
            <p:nvPr/>
          </p:nvSpPr>
          <p:spPr bwMode="auto">
            <a:xfrm>
              <a:off x="491356" y="3104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2" name="Oval 5">
              <a:extLst>
                <a:ext uri="{FF2B5EF4-FFF2-40B4-BE49-F238E27FC236}">
                  <a16:creationId xmlns:a16="http://schemas.microsoft.com/office/drawing/2014/main" id="{69241D45-FFAF-4E07-8C5B-A68CA94C3680}"/>
                </a:ext>
              </a:extLst>
            </p:cNvPr>
            <p:cNvSpPr>
              <a:spLocks noChangeArrowheads="1"/>
            </p:cNvSpPr>
            <p:nvPr/>
          </p:nvSpPr>
          <p:spPr bwMode="auto">
            <a:xfrm>
              <a:off x="494531" y="30183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3" name="Oval 6">
              <a:extLst>
                <a:ext uri="{FF2B5EF4-FFF2-40B4-BE49-F238E27FC236}">
                  <a16:creationId xmlns:a16="http://schemas.microsoft.com/office/drawing/2014/main" id="{8B5AF7B1-82DC-4EB0-A787-E41D4F084DAB}"/>
                </a:ext>
              </a:extLst>
            </p:cNvPr>
            <p:cNvSpPr>
              <a:spLocks noChangeArrowheads="1"/>
            </p:cNvSpPr>
            <p:nvPr/>
          </p:nvSpPr>
          <p:spPr bwMode="auto">
            <a:xfrm>
              <a:off x="346893" y="281518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4" name="Oval 7">
              <a:extLst>
                <a:ext uri="{FF2B5EF4-FFF2-40B4-BE49-F238E27FC236}">
                  <a16:creationId xmlns:a16="http://schemas.microsoft.com/office/drawing/2014/main" id="{2BE3F3BC-A450-4BD4-BD4D-DCCFAAFC492F}"/>
                </a:ext>
              </a:extLst>
            </p:cNvPr>
            <p:cNvSpPr>
              <a:spLocks noChangeArrowheads="1"/>
            </p:cNvSpPr>
            <p:nvPr/>
          </p:nvSpPr>
          <p:spPr bwMode="auto">
            <a:xfrm>
              <a:off x="410394" y="2977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5" name="Oval 8">
              <a:extLst>
                <a:ext uri="{FF2B5EF4-FFF2-40B4-BE49-F238E27FC236}">
                  <a16:creationId xmlns:a16="http://schemas.microsoft.com/office/drawing/2014/main" id="{2ABF3A5B-E53A-40BE-BCF4-17846C85812C}"/>
                </a:ext>
              </a:extLst>
            </p:cNvPr>
            <p:cNvSpPr>
              <a:spLocks noChangeArrowheads="1"/>
            </p:cNvSpPr>
            <p:nvPr/>
          </p:nvSpPr>
          <p:spPr bwMode="auto">
            <a:xfrm>
              <a:off x="269106" y="3291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6" name="Oval 9">
              <a:extLst>
                <a:ext uri="{FF2B5EF4-FFF2-40B4-BE49-F238E27FC236}">
                  <a16:creationId xmlns:a16="http://schemas.microsoft.com/office/drawing/2014/main" id="{44D0CB7E-B640-483B-9547-AFD28BFE20E0}"/>
                </a:ext>
              </a:extLst>
            </p:cNvPr>
            <p:cNvSpPr>
              <a:spLocks noChangeArrowheads="1"/>
            </p:cNvSpPr>
            <p:nvPr/>
          </p:nvSpPr>
          <p:spPr bwMode="auto">
            <a:xfrm>
              <a:off x="348481" y="3775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7" name="Oval 10">
              <a:extLst>
                <a:ext uri="{FF2B5EF4-FFF2-40B4-BE49-F238E27FC236}">
                  <a16:creationId xmlns:a16="http://schemas.microsoft.com/office/drawing/2014/main" id="{8DE32E90-6B08-4D3C-8318-F2EFB5A4BB44}"/>
                </a:ext>
              </a:extLst>
            </p:cNvPr>
            <p:cNvSpPr>
              <a:spLocks noChangeArrowheads="1"/>
            </p:cNvSpPr>
            <p:nvPr/>
          </p:nvSpPr>
          <p:spPr bwMode="auto">
            <a:xfrm>
              <a:off x="323081" y="32231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8" name="Oval 11">
              <a:extLst>
                <a:ext uri="{FF2B5EF4-FFF2-40B4-BE49-F238E27FC236}">
                  <a16:creationId xmlns:a16="http://schemas.microsoft.com/office/drawing/2014/main" id="{FC21865D-A138-429B-ADFE-9A4B0B08344F}"/>
                </a:ext>
              </a:extLst>
            </p:cNvPr>
            <p:cNvSpPr>
              <a:spLocks noChangeArrowheads="1"/>
            </p:cNvSpPr>
            <p:nvPr/>
          </p:nvSpPr>
          <p:spPr bwMode="auto">
            <a:xfrm>
              <a:off x="254818" y="302314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9" name="Oval 12">
              <a:extLst>
                <a:ext uri="{FF2B5EF4-FFF2-40B4-BE49-F238E27FC236}">
                  <a16:creationId xmlns:a16="http://schemas.microsoft.com/office/drawing/2014/main" id="{9B307EBB-B28D-4E70-82B5-160415CB950E}"/>
                </a:ext>
              </a:extLst>
            </p:cNvPr>
            <p:cNvSpPr>
              <a:spLocks noChangeArrowheads="1"/>
            </p:cNvSpPr>
            <p:nvPr/>
          </p:nvSpPr>
          <p:spPr bwMode="auto">
            <a:xfrm>
              <a:off x="392931" y="3102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0" name="Oval 13">
              <a:extLst>
                <a:ext uri="{FF2B5EF4-FFF2-40B4-BE49-F238E27FC236}">
                  <a16:creationId xmlns:a16="http://schemas.microsoft.com/office/drawing/2014/main" id="{ABADC679-DEE8-45C1-B17F-F22C87D80460}"/>
                </a:ext>
              </a:extLst>
            </p:cNvPr>
            <p:cNvSpPr>
              <a:spLocks noChangeArrowheads="1"/>
            </p:cNvSpPr>
            <p:nvPr/>
          </p:nvSpPr>
          <p:spPr bwMode="auto">
            <a:xfrm>
              <a:off x="326256" y="2924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1" name="Oval 14">
              <a:extLst>
                <a:ext uri="{FF2B5EF4-FFF2-40B4-BE49-F238E27FC236}">
                  <a16:creationId xmlns:a16="http://schemas.microsoft.com/office/drawing/2014/main" id="{C2869940-3CFA-4EE7-B4AF-529C78F9ADB0}"/>
                </a:ext>
              </a:extLst>
            </p:cNvPr>
            <p:cNvSpPr>
              <a:spLocks noChangeArrowheads="1"/>
            </p:cNvSpPr>
            <p:nvPr/>
          </p:nvSpPr>
          <p:spPr bwMode="auto">
            <a:xfrm>
              <a:off x="469131" y="2889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2" name="Oval 15">
              <a:extLst>
                <a:ext uri="{FF2B5EF4-FFF2-40B4-BE49-F238E27FC236}">
                  <a16:creationId xmlns:a16="http://schemas.microsoft.com/office/drawing/2014/main" id="{FAF7226C-D459-4D70-A8EB-D3189BC39717}"/>
                </a:ext>
              </a:extLst>
            </p:cNvPr>
            <p:cNvSpPr>
              <a:spLocks noChangeArrowheads="1"/>
            </p:cNvSpPr>
            <p:nvPr/>
          </p:nvSpPr>
          <p:spPr bwMode="auto">
            <a:xfrm>
              <a:off x="429444" y="2794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3" name="Oval 16">
              <a:extLst>
                <a:ext uri="{FF2B5EF4-FFF2-40B4-BE49-F238E27FC236}">
                  <a16:creationId xmlns:a16="http://schemas.microsoft.com/office/drawing/2014/main" id="{DDC8F7ED-89C5-44DF-99E6-1D8998111F29}"/>
                </a:ext>
              </a:extLst>
            </p:cNvPr>
            <p:cNvSpPr>
              <a:spLocks noChangeArrowheads="1"/>
            </p:cNvSpPr>
            <p:nvPr/>
          </p:nvSpPr>
          <p:spPr bwMode="auto">
            <a:xfrm>
              <a:off x="488181" y="3654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4" name="Oval 17">
              <a:extLst>
                <a:ext uri="{FF2B5EF4-FFF2-40B4-BE49-F238E27FC236}">
                  <a16:creationId xmlns:a16="http://schemas.microsoft.com/office/drawing/2014/main" id="{B4DEAE63-C558-4E32-9C68-1C4968B6CFEB}"/>
                </a:ext>
              </a:extLst>
            </p:cNvPr>
            <p:cNvSpPr>
              <a:spLocks noChangeArrowheads="1"/>
            </p:cNvSpPr>
            <p:nvPr/>
          </p:nvSpPr>
          <p:spPr bwMode="auto">
            <a:xfrm>
              <a:off x="331019" y="3631160"/>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5" name="Oval 18">
              <a:extLst>
                <a:ext uri="{FF2B5EF4-FFF2-40B4-BE49-F238E27FC236}">
                  <a16:creationId xmlns:a16="http://schemas.microsoft.com/office/drawing/2014/main" id="{C1F2B54A-1EAD-44EE-AE8B-996648C5E3C1}"/>
                </a:ext>
              </a:extLst>
            </p:cNvPr>
            <p:cNvSpPr>
              <a:spLocks noChangeArrowheads="1"/>
            </p:cNvSpPr>
            <p:nvPr/>
          </p:nvSpPr>
          <p:spPr bwMode="auto">
            <a:xfrm>
              <a:off x="402456" y="369465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6" name="Oval 19">
              <a:extLst>
                <a:ext uri="{FF2B5EF4-FFF2-40B4-BE49-F238E27FC236}">
                  <a16:creationId xmlns:a16="http://schemas.microsoft.com/office/drawing/2014/main" id="{7E65FE80-0A3A-46F2-BDE9-18FA5A817A23}"/>
                </a:ext>
              </a:extLst>
            </p:cNvPr>
            <p:cNvSpPr>
              <a:spLocks noChangeArrowheads="1"/>
            </p:cNvSpPr>
            <p:nvPr/>
          </p:nvSpPr>
          <p:spPr bwMode="auto">
            <a:xfrm>
              <a:off x="383406" y="3577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7" name="Oval 20">
              <a:extLst>
                <a:ext uri="{FF2B5EF4-FFF2-40B4-BE49-F238E27FC236}">
                  <a16:creationId xmlns:a16="http://schemas.microsoft.com/office/drawing/2014/main" id="{9A9A07B6-FE49-454D-8C08-325974D10F54}"/>
                </a:ext>
              </a:extLst>
            </p:cNvPr>
            <p:cNvSpPr>
              <a:spLocks noChangeArrowheads="1"/>
            </p:cNvSpPr>
            <p:nvPr/>
          </p:nvSpPr>
          <p:spPr bwMode="auto">
            <a:xfrm>
              <a:off x="454844" y="3581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8" name="Oval 21">
              <a:extLst>
                <a:ext uri="{FF2B5EF4-FFF2-40B4-BE49-F238E27FC236}">
                  <a16:creationId xmlns:a16="http://schemas.microsoft.com/office/drawing/2014/main" id="{DF27A82B-2D86-49A9-87D1-8FE18E65E92C}"/>
                </a:ext>
              </a:extLst>
            </p:cNvPr>
            <p:cNvSpPr>
              <a:spLocks noChangeArrowheads="1"/>
            </p:cNvSpPr>
            <p:nvPr/>
          </p:nvSpPr>
          <p:spPr bwMode="auto">
            <a:xfrm>
              <a:off x="478656" y="3508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9" name="Oval 22">
              <a:extLst>
                <a:ext uri="{FF2B5EF4-FFF2-40B4-BE49-F238E27FC236}">
                  <a16:creationId xmlns:a16="http://schemas.microsoft.com/office/drawing/2014/main" id="{68965A20-889D-411A-A5BF-352876305599}"/>
                </a:ext>
              </a:extLst>
            </p:cNvPr>
            <p:cNvSpPr>
              <a:spLocks noChangeArrowheads="1"/>
            </p:cNvSpPr>
            <p:nvPr/>
          </p:nvSpPr>
          <p:spPr bwMode="auto">
            <a:xfrm>
              <a:off x="380231" y="3513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0" name="Oval 23">
              <a:extLst>
                <a:ext uri="{FF2B5EF4-FFF2-40B4-BE49-F238E27FC236}">
                  <a16:creationId xmlns:a16="http://schemas.microsoft.com/office/drawing/2014/main" id="{07D000F1-3220-40A1-94E5-36CE4767BE17}"/>
                </a:ext>
              </a:extLst>
            </p:cNvPr>
            <p:cNvSpPr>
              <a:spLocks noChangeArrowheads="1"/>
            </p:cNvSpPr>
            <p:nvPr/>
          </p:nvSpPr>
          <p:spPr bwMode="auto">
            <a:xfrm>
              <a:off x="281806" y="3477172"/>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1" name="Oval 24">
              <a:extLst>
                <a:ext uri="{FF2B5EF4-FFF2-40B4-BE49-F238E27FC236}">
                  <a16:creationId xmlns:a16="http://schemas.microsoft.com/office/drawing/2014/main" id="{F53CF1BE-3448-42D3-8C0D-9F837757162B}"/>
                </a:ext>
              </a:extLst>
            </p:cNvPr>
            <p:cNvSpPr>
              <a:spLocks noChangeArrowheads="1"/>
            </p:cNvSpPr>
            <p:nvPr/>
          </p:nvSpPr>
          <p:spPr bwMode="auto">
            <a:xfrm>
              <a:off x="286569" y="356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2" name="Oval 25">
              <a:extLst>
                <a:ext uri="{FF2B5EF4-FFF2-40B4-BE49-F238E27FC236}">
                  <a16:creationId xmlns:a16="http://schemas.microsoft.com/office/drawing/2014/main" id="{6E0BA549-5F13-4A65-B8AA-E190AA7E7750}"/>
                </a:ext>
              </a:extLst>
            </p:cNvPr>
            <p:cNvSpPr>
              <a:spLocks noChangeArrowheads="1"/>
            </p:cNvSpPr>
            <p:nvPr/>
          </p:nvSpPr>
          <p:spPr bwMode="auto">
            <a:xfrm>
              <a:off x="513581" y="3418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3" name="Oval 26">
              <a:extLst>
                <a:ext uri="{FF2B5EF4-FFF2-40B4-BE49-F238E27FC236}">
                  <a16:creationId xmlns:a16="http://schemas.microsoft.com/office/drawing/2014/main" id="{E7CF5195-4ADD-4698-A8F0-AF4E105489A1}"/>
                </a:ext>
              </a:extLst>
            </p:cNvPr>
            <p:cNvSpPr>
              <a:spLocks noChangeArrowheads="1"/>
            </p:cNvSpPr>
            <p:nvPr/>
          </p:nvSpPr>
          <p:spPr bwMode="auto">
            <a:xfrm>
              <a:off x="362769" y="3381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4" name="Oval 27">
              <a:extLst>
                <a:ext uri="{FF2B5EF4-FFF2-40B4-BE49-F238E27FC236}">
                  <a16:creationId xmlns:a16="http://schemas.microsoft.com/office/drawing/2014/main" id="{E4A8C47D-D0A5-450F-995A-06C1C36CB3E5}"/>
                </a:ext>
              </a:extLst>
            </p:cNvPr>
            <p:cNvSpPr>
              <a:spLocks noChangeArrowheads="1"/>
            </p:cNvSpPr>
            <p:nvPr/>
          </p:nvSpPr>
          <p:spPr bwMode="auto">
            <a:xfrm>
              <a:off x="481831" y="3246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5" name="Oval 28">
              <a:extLst>
                <a:ext uri="{FF2B5EF4-FFF2-40B4-BE49-F238E27FC236}">
                  <a16:creationId xmlns:a16="http://schemas.microsoft.com/office/drawing/2014/main" id="{C2B6D94E-0AF3-4A96-B969-5E66FA6B93BB}"/>
                </a:ext>
              </a:extLst>
            </p:cNvPr>
            <p:cNvSpPr>
              <a:spLocks noChangeArrowheads="1"/>
            </p:cNvSpPr>
            <p:nvPr/>
          </p:nvSpPr>
          <p:spPr bwMode="auto">
            <a:xfrm>
              <a:off x="573906" y="3288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6" name="Oval 29">
              <a:extLst>
                <a:ext uri="{FF2B5EF4-FFF2-40B4-BE49-F238E27FC236}">
                  <a16:creationId xmlns:a16="http://schemas.microsoft.com/office/drawing/2014/main" id="{212F4D42-DD70-49A0-9E09-917372623437}"/>
                </a:ext>
              </a:extLst>
            </p:cNvPr>
            <p:cNvSpPr>
              <a:spLocks noChangeArrowheads="1"/>
            </p:cNvSpPr>
            <p:nvPr/>
          </p:nvSpPr>
          <p:spPr bwMode="auto">
            <a:xfrm>
              <a:off x="608831" y="34279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7" name="Oval 30">
              <a:extLst>
                <a:ext uri="{FF2B5EF4-FFF2-40B4-BE49-F238E27FC236}">
                  <a16:creationId xmlns:a16="http://schemas.microsoft.com/office/drawing/2014/main" id="{FD378AA1-6E60-49C3-AF40-52E9C95EE9AD}"/>
                </a:ext>
              </a:extLst>
            </p:cNvPr>
            <p:cNvSpPr>
              <a:spLocks noChangeArrowheads="1"/>
            </p:cNvSpPr>
            <p:nvPr/>
          </p:nvSpPr>
          <p:spPr bwMode="auto">
            <a:xfrm>
              <a:off x="635819" y="3180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8" name="Oval 31">
              <a:extLst>
                <a:ext uri="{FF2B5EF4-FFF2-40B4-BE49-F238E27FC236}">
                  <a16:creationId xmlns:a16="http://schemas.microsoft.com/office/drawing/2014/main" id="{FCC6CA81-885A-4177-944C-11DDF41657A2}"/>
                </a:ext>
              </a:extLst>
            </p:cNvPr>
            <p:cNvSpPr>
              <a:spLocks noChangeArrowheads="1"/>
            </p:cNvSpPr>
            <p:nvPr/>
          </p:nvSpPr>
          <p:spPr bwMode="auto">
            <a:xfrm>
              <a:off x="638994" y="3094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0" name="Oval 33">
              <a:extLst>
                <a:ext uri="{FF2B5EF4-FFF2-40B4-BE49-F238E27FC236}">
                  <a16:creationId xmlns:a16="http://schemas.microsoft.com/office/drawing/2014/main" id="{79A80AA5-AB9E-41ED-B130-47D2CDF94C34}"/>
                </a:ext>
              </a:extLst>
            </p:cNvPr>
            <p:cNvSpPr>
              <a:spLocks noChangeArrowheads="1"/>
            </p:cNvSpPr>
            <p:nvPr/>
          </p:nvSpPr>
          <p:spPr bwMode="auto">
            <a:xfrm>
              <a:off x="629469" y="2759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1" name="Oval 34">
              <a:extLst>
                <a:ext uri="{FF2B5EF4-FFF2-40B4-BE49-F238E27FC236}">
                  <a16:creationId xmlns:a16="http://schemas.microsoft.com/office/drawing/2014/main" id="{18767621-B116-4561-A98C-572518CB445F}"/>
                </a:ext>
              </a:extLst>
            </p:cNvPr>
            <p:cNvSpPr>
              <a:spLocks noChangeArrowheads="1"/>
            </p:cNvSpPr>
            <p:nvPr/>
          </p:nvSpPr>
          <p:spPr bwMode="auto">
            <a:xfrm>
              <a:off x="537394" y="3178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2" name="Oval 35">
              <a:extLst>
                <a:ext uri="{FF2B5EF4-FFF2-40B4-BE49-F238E27FC236}">
                  <a16:creationId xmlns:a16="http://schemas.microsoft.com/office/drawing/2014/main" id="{7D41A17B-4002-4D57-BD87-69E78757A77A}"/>
                </a:ext>
              </a:extLst>
            </p:cNvPr>
            <p:cNvSpPr>
              <a:spLocks noChangeArrowheads="1"/>
            </p:cNvSpPr>
            <p:nvPr/>
          </p:nvSpPr>
          <p:spPr bwMode="auto">
            <a:xfrm>
              <a:off x="613594" y="2965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3" name="Oval 36">
              <a:extLst>
                <a:ext uri="{FF2B5EF4-FFF2-40B4-BE49-F238E27FC236}">
                  <a16:creationId xmlns:a16="http://schemas.microsoft.com/office/drawing/2014/main" id="{D3264630-616F-45E3-B29E-9CD506EEF4EE}"/>
                </a:ext>
              </a:extLst>
            </p:cNvPr>
            <p:cNvSpPr>
              <a:spLocks noChangeArrowheads="1"/>
            </p:cNvSpPr>
            <p:nvPr/>
          </p:nvSpPr>
          <p:spPr bwMode="auto">
            <a:xfrm>
              <a:off x="573906" y="2870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4" name="Oval 37">
              <a:extLst>
                <a:ext uri="{FF2B5EF4-FFF2-40B4-BE49-F238E27FC236}">
                  <a16:creationId xmlns:a16="http://schemas.microsoft.com/office/drawing/2014/main" id="{7BBA1A59-3D5D-40CC-83CC-3CFBC1625A61}"/>
                </a:ext>
              </a:extLst>
            </p:cNvPr>
            <p:cNvSpPr>
              <a:spLocks noChangeArrowheads="1"/>
            </p:cNvSpPr>
            <p:nvPr/>
          </p:nvSpPr>
          <p:spPr bwMode="auto">
            <a:xfrm>
              <a:off x="632644" y="37311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5" name="Oval 38">
              <a:extLst>
                <a:ext uri="{FF2B5EF4-FFF2-40B4-BE49-F238E27FC236}">
                  <a16:creationId xmlns:a16="http://schemas.microsoft.com/office/drawing/2014/main" id="{24053CEA-C0A9-4E85-862D-5F37485E7E62}"/>
                </a:ext>
              </a:extLst>
            </p:cNvPr>
            <p:cNvSpPr>
              <a:spLocks noChangeArrowheads="1"/>
            </p:cNvSpPr>
            <p:nvPr/>
          </p:nvSpPr>
          <p:spPr bwMode="auto">
            <a:xfrm>
              <a:off x="546918" y="377085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6" name="Oval 39">
              <a:extLst>
                <a:ext uri="{FF2B5EF4-FFF2-40B4-BE49-F238E27FC236}">
                  <a16:creationId xmlns:a16="http://schemas.microsoft.com/office/drawing/2014/main" id="{2BBA06DA-D572-43CF-BA9E-2EABCDE62052}"/>
                </a:ext>
              </a:extLst>
            </p:cNvPr>
            <p:cNvSpPr>
              <a:spLocks noChangeArrowheads="1"/>
            </p:cNvSpPr>
            <p:nvPr/>
          </p:nvSpPr>
          <p:spPr bwMode="auto">
            <a:xfrm>
              <a:off x="823144" y="3823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7" name="Oval 40">
              <a:extLst>
                <a:ext uri="{FF2B5EF4-FFF2-40B4-BE49-F238E27FC236}">
                  <a16:creationId xmlns:a16="http://schemas.microsoft.com/office/drawing/2014/main" id="{88D7052C-CAB1-4DE6-8393-934B22982C99}"/>
                </a:ext>
              </a:extLst>
            </p:cNvPr>
            <p:cNvSpPr>
              <a:spLocks noChangeArrowheads="1"/>
            </p:cNvSpPr>
            <p:nvPr/>
          </p:nvSpPr>
          <p:spPr bwMode="auto">
            <a:xfrm>
              <a:off x="599306" y="36581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8" name="Oval 41">
              <a:extLst>
                <a:ext uri="{FF2B5EF4-FFF2-40B4-BE49-F238E27FC236}">
                  <a16:creationId xmlns:a16="http://schemas.microsoft.com/office/drawing/2014/main" id="{FBD5DB60-A483-43AB-BCF4-DC0C9FF147E6}"/>
                </a:ext>
              </a:extLst>
            </p:cNvPr>
            <p:cNvSpPr>
              <a:spLocks noChangeArrowheads="1"/>
            </p:cNvSpPr>
            <p:nvPr/>
          </p:nvSpPr>
          <p:spPr bwMode="auto">
            <a:xfrm>
              <a:off x="623119" y="3585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9" name="Oval 42">
              <a:extLst>
                <a:ext uri="{FF2B5EF4-FFF2-40B4-BE49-F238E27FC236}">
                  <a16:creationId xmlns:a16="http://schemas.microsoft.com/office/drawing/2014/main" id="{16A5D931-5658-4A28-82E9-6ABAA39A809F}"/>
                </a:ext>
              </a:extLst>
            </p:cNvPr>
            <p:cNvSpPr>
              <a:spLocks noChangeArrowheads="1"/>
            </p:cNvSpPr>
            <p:nvPr/>
          </p:nvSpPr>
          <p:spPr bwMode="auto">
            <a:xfrm>
              <a:off x="612006" y="3534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0" name="Oval 43">
              <a:extLst>
                <a:ext uri="{FF2B5EF4-FFF2-40B4-BE49-F238E27FC236}">
                  <a16:creationId xmlns:a16="http://schemas.microsoft.com/office/drawing/2014/main" id="{C70A432F-0562-4EFA-A6EF-4FFE24BAC8FE}"/>
                </a:ext>
              </a:extLst>
            </p:cNvPr>
            <p:cNvSpPr>
              <a:spLocks noChangeArrowheads="1"/>
            </p:cNvSpPr>
            <p:nvPr/>
          </p:nvSpPr>
          <p:spPr bwMode="auto">
            <a:xfrm>
              <a:off x="626294" y="3323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1" name="Oval 44">
              <a:extLst>
                <a:ext uri="{FF2B5EF4-FFF2-40B4-BE49-F238E27FC236}">
                  <a16:creationId xmlns:a16="http://schemas.microsoft.com/office/drawing/2014/main" id="{884698DB-1A7D-4F46-B029-4BA446AAC0DE}"/>
                </a:ext>
              </a:extLst>
            </p:cNvPr>
            <p:cNvSpPr>
              <a:spLocks noChangeArrowheads="1"/>
            </p:cNvSpPr>
            <p:nvPr/>
          </p:nvSpPr>
          <p:spPr bwMode="auto">
            <a:xfrm>
              <a:off x="1724844" y="2877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3" name="Oval 46">
              <a:extLst>
                <a:ext uri="{FF2B5EF4-FFF2-40B4-BE49-F238E27FC236}">
                  <a16:creationId xmlns:a16="http://schemas.microsoft.com/office/drawing/2014/main" id="{EC9F019A-14D6-4C02-AA2A-487C1C4C01AF}"/>
                </a:ext>
              </a:extLst>
            </p:cNvPr>
            <p:cNvSpPr>
              <a:spLocks noChangeArrowheads="1"/>
            </p:cNvSpPr>
            <p:nvPr/>
          </p:nvSpPr>
          <p:spPr bwMode="auto">
            <a:xfrm>
              <a:off x="1493069" y="2789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4" name="Oval 47">
              <a:extLst>
                <a:ext uri="{FF2B5EF4-FFF2-40B4-BE49-F238E27FC236}">
                  <a16:creationId xmlns:a16="http://schemas.microsoft.com/office/drawing/2014/main" id="{DF0C8109-9E13-4484-9D00-2A07525952DF}"/>
                </a:ext>
              </a:extLst>
            </p:cNvPr>
            <p:cNvSpPr>
              <a:spLocks noChangeArrowheads="1"/>
            </p:cNvSpPr>
            <p:nvPr/>
          </p:nvSpPr>
          <p:spPr bwMode="auto">
            <a:xfrm>
              <a:off x="1705794" y="37152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6" name="Oval 49">
              <a:extLst>
                <a:ext uri="{FF2B5EF4-FFF2-40B4-BE49-F238E27FC236}">
                  <a16:creationId xmlns:a16="http://schemas.microsoft.com/office/drawing/2014/main" id="{43186A6F-9E64-4C95-B72B-7176D2ABC022}"/>
                </a:ext>
              </a:extLst>
            </p:cNvPr>
            <p:cNvSpPr>
              <a:spLocks noChangeArrowheads="1"/>
            </p:cNvSpPr>
            <p:nvPr/>
          </p:nvSpPr>
          <p:spPr bwMode="auto">
            <a:xfrm>
              <a:off x="1718494" y="3513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7" name="Oval 50">
              <a:extLst>
                <a:ext uri="{FF2B5EF4-FFF2-40B4-BE49-F238E27FC236}">
                  <a16:creationId xmlns:a16="http://schemas.microsoft.com/office/drawing/2014/main" id="{476609C4-6ADD-415A-9DE8-483B5A61FCF9}"/>
                </a:ext>
              </a:extLst>
            </p:cNvPr>
            <p:cNvSpPr>
              <a:spLocks noChangeArrowheads="1"/>
            </p:cNvSpPr>
            <p:nvPr/>
          </p:nvSpPr>
          <p:spPr bwMode="auto">
            <a:xfrm>
              <a:off x="1271464" y="2924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9" name="Oval 52">
              <a:extLst>
                <a:ext uri="{FF2B5EF4-FFF2-40B4-BE49-F238E27FC236}">
                  <a16:creationId xmlns:a16="http://schemas.microsoft.com/office/drawing/2014/main" id="{89220AA2-386C-4560-B34D-5DC77C8D9A98}"/>
                </a:ext>
              </a:extLst>
            </p:cNvPr>
            <p:cNvSpPr>
              <a:spLocks noChangeArrowheads="1"/>
            </p:cNvSpPr>
            <p:nvPr/>
          </p:nvSpPr>
          <p:spPr bwMode="auto">
            <a:xfrm>
              <a:off x="1708969" y="3367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1" name="Oval 54">
              <a:extLst>
                <a:ext uri="{FF2B5EF4-FFF2-40B4-BE49-F238E27FC236}">
                  <a16:creationId xmlns:a16="http://schemas.microsoft.com/office/drawing/2014/main" id="{6D89C895-56A7-4AFB-B212-BF03FFEE0E2A}"/>
                </a:ext>
              </a:extLst>
            </p:cNvPr>
            <p:cNvSpPr>
              <a:spLocks noChangeArrowheads="1"/>
            </p:cNvSpPr>
            <p:nvPr/>
          </p:nvSpPr>
          <p:spPr bwMode="auto">
            <a:xfrm>
              <a:off x="943794" y="319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2" name="Oval 55">
              <a:extLst>
                <a:ext uri="{FF2B5EF4-FFF2-40B4-BE49-F238E27FC236}">
                  <a16:creationId xmlns:a16="http://schemas.microsoft.com/office/drawing/2014/main" id="{7C141773-47A9-4176-A88D-1CBC8F75BA3F}"/>
                </a:ext>
              </a:extLst>
            </p:cNvPr>
            <p:cNvSpPr>
              <a:spLocks noChangeArrowheads="1"/>
            </p:cNvSpPr>
            <p:nvPr/>
          </p:nvSpPr>
          <p:spPr bwMode="auto">
            <a:xfrm>
              <a:off x="1501006" y="29913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3" name="Oval 56">
              <a:extLst>
                <a:ext uri="{FF2B5EF4-FFF2-40B4-BE49-F238E27FC236}">
                  <a16:creationId xmlns:a16="http://schemas.microsoft.com/office/drawing/2014/main" id="{9FC75E6E-08BA-49CC-82AE-A8D1030731E6}"/>
                </a:ext>
              </a:extLst>
            </p:cNvPr>
            <p:cNvSpPr>
              <a:spLocks noChangeArrowheads="1"/>
            </p:cNvSpPr>
            <p:nvPr/>
          </p:nvSpPr>
          <p:spPr bwMode="auto">
            <a:xfrm>
              <a:off x="1072381" y="3016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4" name="Oval 57">
              <a:extLst>
                <a:ext uri="{FF2B5EF4-FFF2-40B4-BE49-F238E27FC236}">
                  <a16:creationId xmlns:a16="http://schemas.microsoft.com/office/drawing/2014/main" id="{FA975347-2806-4395-9545-747CF02E0839}"/>
                </a:ext>
              </a:extLst>
            </p:cNvPr>
            <p:cNvSpPr>
              <a:spLocks noChangeArrowheads="1"/>
            </p:cNvSpPr>
            <p:nvPr/>
          </p:nvSpPr>
          <p:spPr bwMode="auto">
            <a:xfrm>
              <a:off x="1778819" y="37803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6" name="Oval 59">
              <a:extLst>
                <a:ext uri="{FF2B5EF4-FFF2-40B4-BE49-F238E27FC236}">
                  <a16:creationId xmlns:a16="http://schemas.microsoft.com/office/drawing/2014/main" id="{02BA952D-7ABF-4263-A49C-C91394725BEE}"/>
                </a:ext>
              </a:extLst>
            </p:cNvPr>
            <p:cNvSpPr>
              <a:spLocks noChangeArrowheads="1"/>
            </p:cNvSpPr>
            <p:nvPr/>
          </p:nvSpPr>
          <p:spPr bwMode="auto">
            <a:xfrm>
              <a:off x="1804219" y="2729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7" name="Oval 60">
              <a:extLst>
                <a:ext uri="{FF2B5EF4-FFF2-40B4-BE49-F238E27FC236}">
                  <a16:creationId xmlns:a16="http://schemas.microsoft.com/office/drawing/2014/main" id="{0839DD13-6542-4387-8FE5-5B5ADDE5BE92}"/>
                </a:ext>
              </a:extLst>
            </p:cNvPr>
            <p:cNvSpPr>
              <a:spLocks noChangeArrowheads="1"/>
            </p:cNvSpPr>
            <p:nvPr/>
          </p:nvSpPr>
          <p:spPr bwMode="auto">
            <a:xfrm>
              <a:off x="1862956" y="3589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8" name="Oval 61">
              <a:extLst>
                <a:ext uri="{FF2B5EF4-FFF2-40B4-BE49-F238E27FC236}">
                  <a16:creationId xmlns:a16="http://schemas.microsoft.com/office/drawing/2014/main" id="{8252748D-C829-4B35-8307-505B129B6D7C}"/>
                </a:ext>
              </a:extLst>
            </p:cNvPr>
            <p:cNvSpPr>
              <a:spLocks noChangeArrowheads="1"/>
            </p:cNvSpPr>
            <p:nvPr/>
          </p:nvSpPr>
          <p:spPr bwMode="auto">
            <a:xfrm>
              <a:off x="1777231" y="362957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9" name="Oval 62">
              <a:extLst>
                <a:ext uri="{FF2B5EF4-FFF2-40B4-BE49-F238E27FC236}">
                  <a16:creationId xmlns:a16="http://schemas.microsoft.com/office/drawing/2014/main" id="{EE87A4F7-5B04-4AF6-ACAD-CC9E60F11601}"/>
                </a:ext>
              </a:extLst>
            </p:cNvPr>
            <p:cNvSpPr>
              <a:spLocks noChangeArrowheads="1"/>
            </p:cNvSpPr>
            <p:nvPr/>
          </p:nvSpPr>
          <p:spPr bwMode="auto">
            <a:xfrm>
              <a:off x="1951856" y="3581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0" name="Oval 63">
              <a:extLst>
                <a:ext uri="{FF2B5EF4-FFF2-40B4-BE49-F238E27FC236}">
                  <a16:creationId xmlns:a16="http://schemas.microsoft.com/office/drawing/2014/main" id="{4411046D-8B4F-4ADF-9B6F-5C4A92D7D4A2}"/>
                </a:ext>
              </a:extLst>
            </p:cNvPr>
            <p:cNvSpPr>
              <a:spLocks noChangeArrowheads="1"/>
            </p:cNvSpPr>
            <p:nvPr/>
          </p:nvSpPr>
          <p:spPr bwMode="auto">
            <a:xfrm>
              <a:off x="1343472" y="3109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1" name="Oval 64">
              <a:extLst>
                <a:ext uri="{FF2B5EF4-FFF2-40B4-BE49-F238E27FC236}">
                  <a16:creationId xmlns:a16="http://schemas.microsoft.com/office/drawing/2014/main" id="{89A24476-E634-4EE3-BC2C-1E3E8C5884D5}"/>
                </a:ext>
              </a:extLst>
            </p:cNvPr>
            <p:cNvSpPr>
              <a:spLocks noChangeArrowheads="1"/>
            </p:cNvSpPr>
            <p:nvPr/>
          </p:nvSpPr>
          <p:spPr bwMode="auto">
            <a:xfrm>
              <a:off x="1735956" y="3086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5" name="Oval 68">
              <a:extLst>
                <a:ext uri="{FF2B5EF4-FFF2-40B4-BE49-F238E27FC236}">
                  <a16:creationId xmlns:a16="http://schemas.microsoft.com/office/drawing/2014/main" id="{FAF26526-B7EE-4F26-AB2F-6E414C9300EA}"/>
                </a:ext>
              </a:extLst>
            </p:cNvPr>
            <p:cNvSpPr>
              <a:spLocks noChangeArrowheads="1"/>
            </p:cNvSpPr>
            <p:nvPr/>
          </p:nvSpPr>
          <p:spPr bwMode="auto">
            <a:xfrm>
              <a:off x="688206" y="274533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7" name="Oval 70">
              <a:extLst>
                <a:ext uri="{FF2B5EF4-FFF2-40B4-BE49-F238E27FC236}">
                  <a16:creationId xmlns:a16="http://schemas.microsoft.com/office/drawing/2014/main" id="{2144C26C-E633-42BE-980D-EF3F2CAC3C8F}"/>
                </a:ext>
              </a:extLst>
            </p:cNvPr>
            <p:cNvSpPr>
              <a:spLocks noChangeArrowheads="1"/>
            </p:cNvSpPr>
            <p:nvPr/>
          </p:nvSpPr>
          <p:spPr bwMode="auto">
            <a:xfrm>
              <a:off x="812031" y="37073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8" name="Oval 71">
              <a:extLst>
                <a:ext uri="{FF2B5EF4-FFF2-40B4-BE49-F238E27FC236}">
                  <a16:creationId xmlns:a16="http://schemas.microsoft.com/office/drawing/2014/main" id="{DF18DEB0-5ECE-45E9-9360-1FD70CC00E78}"/>
                </a:ext>
              </a:extLst>
            </p:cNvPr>
            <p:cNvSpPr>
              <a:spLocks noChangeArrowheads="1"/>
            </p:cNvSpPr>
            <p:nvPr/>
          </p:nvSpPr>
          <p:spPr bwMode="auto">
            <a:xfrm>
              <a:off x="734244" y="30326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9" name="Oval 72">
              <a:extLst>
                <a:ext uri="{FF2B5EF4-FFF2-40B4-BE49-F238E27FC236}">
                  <a16:creationId xmlns:a16="http://schemas.microsoft.com/office/drawing/2014/main" id="{F3FC1137-71BE-4540-9C42-7CCA09D0E31A}"/>
                </a:ext>
              </a:extLst>
            </p:cNvPr>
            <p:cNvSpPr>
              <a:spLocks noChangeArrowheads="1"/>
            </p:cNvSpPr>
            <p:nvPr/>
          </p:nvSpPr>
          <p:spPr bwMode="auto">
            <a:xfrm>
              <a:off x="810444" y="2819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0" name="Oval 73">
              <a:extLst>
                <a:ext uri="{FF2B5EF4-FFF2-40B4-BE49-F238E27FC236}">
                  <a16:creationId xmlns:a16="http://schemas.microsoft.com/office/drawing/2014/main" id="{14D9BFFF-592A-49CF-96C1-76FC48D86D1D}"/>
                </a:ext>
              </a:extLst>
            </p:cNvPr>
            <p:cNvSpPr>
              <a:spLocks noChangeArrowheads="1"/>
            </p:cNvSpPr>
            <p:nvPr/>
          </p:nvSpPr>
          <p:spPr bwMode="auto">
            <a:xfrm>
              <a:off x="697731" y="2602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1" name="Oval 74">
              <a:extLst>
                <a:ext uri="{FF2B5EF4-FFF2-40B4-BE49-F238E27FC236}">
                  <a16:creationId xmlns:a16="http://schemas.microsoft.com/office/drawing/2014/main" id="{8345FF89-61E9-4409-9D47-65B3DEF10620}"/>
                </a:ext>
              </a:extLst>
            </p:cNvPr>
            <p:cNvSpPr>
              <a:spLocks noChangeArrowheads="1"/>
            </p:cNvSpPr>
            <p:nvPr/>
          </p:nvSpPr>
          <p:spPr bwMode="auto">
            <a:xfrm>
              <a:off x="829494" y="3585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2" name="Oval 75">
              <a:extLst>
                <a:ext uri="{FF2B5EF4-FFF2-40B4-BE49-F238E27FC236}">
                  <a16:creationId xmlns:a16="http://schemas.microsoft.com/office/drawing/2014/main" id="{81DDAC18-73B5-4ADD-B7D2-0770F44C5518}"/>
                </a:ext>
              </a:extLst>
            </p:cNvPr>
            <p:cNvSpPr>
              <a:spLocks noChangeArrowheads="1"/>
            </p:cNvSpPr>
            <p:nvPr/>
          </p:nvSpPr>
          <p:spPr bwMode="auto">
            <a:xfrm>
              <a:off x="743768" y="362480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3" name="Oval 76">
              <a:extLst>
                <a:ext uri="{FF2B5EF4-FFF2-40B4-BE49-F238E27FC236}">
                  <a16:creationId xmlns:a16="http://schemas.microsoft.com/office/drawing/2014/main" id="{85164A90-0CA5-4165-A728-0AB715473F04}"/>
                </a:ext>
              </a:extLst>
            </p:cNvPr>
            <p:cNvSpPr>
              <a:spLocks noChangeArrowheads="1"/>
            </p:cNvSpPr>
            <p:nvPr/>
          </p:nvSpPr>
          <p:spPr bwMode="auto">
            <a:xfrm>
              <a:off x="724719" y="35073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4" name="Oval 77">
              <a:extLst>
                <a:ext uri="{FF2B5EF4-FFF2-40B4-BE49-F238E27FC236}">
                  <a16:creationId xmlns:a16="http://schemas.microsoft.com/office/drawing/2014/main" id="{5B84E279-169B-462B-B97D-348E1C2D00FB}"/>
                </a:ext>
              </a:extLst>
            </p:cNvPr>
            <p:cNvSpPr>
              <a:spLocks noChangeArrowheads="1"/>
            </p:cNvSpPr>
            <p:nvPr/>
          </p:nvSpPr>
          <p:spPr bwMode="auto">
            <a:xfrm>
              <a:off x="911424" y="3356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5" name="Oval 78">
              <a:extLst>
                <a:ext uri="{FF2B5EF4-FFF2-40B4-BE49-F238E27FC236}">
                  <a16:creationId xmlns:a16="http://schemas.microsoft.com/office/drawing/2014/main" id="{6DC3C7E6-4F64-4D0A-AD32-50B587946130}"/>
                </a:ext>
              </a:extLst>
            </p:cNvPr>
            <p:cNvSpPr>
              <a:spLocks noChangeArrowheads="1"/>
            </p:cNvSpPr>
            <p:nvPr/>
          </p:nvSpPr>
          <p:spPr bwMode="auto">
            <a:xfrm>
              <a:off x="911424" y="2924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6" name="Oval 79">
              <a:extLst>
                <a:ext uri="{FF2B5EF4-FFF2-40B4-BE49-F238E27FC236}">
                  <a16:creationId xmlns:a16="http://schemas.microsoft.com/office/drawing/2014/main" id="{8B1C9F74-5FBE-4B82-86B8-9A5521FB180A}"/>
                </a:ext>
              </a:extLst>
            </p:cNvPr>
            <p:cNvSpPr>
              <a:spLocks noChangeArrowheads="1"/>
            </p:cNvSpPr>
            <p:nvPr/>
          </p:nvSpPr>
          <p:spPr bwMode="auto">
            <a:xfrm>
              <a:off x="767408" y="3356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9" name="Oval 82">
              <a:extLst>
                <a:ext uri="{FF2B5EF4-FFF2-40B4-BE49-F238E27FC236}">
                  <a16:creationId xmlns:a16="http://schemas.microsoft.com/office/drawing/2014/main" id="{1F3ACA55-D08A-4EEB-B692-208ED0C5207A}"/>
                </a:ext>
              </a:extLst>
            </p:cNvPr>
            <p:cNvSpPr>
              <a:spLocks noChangeArrowheads="1"/>
            </p:cNvSpPr>
            <p:nvPr/>
          </p:nvSpPr>
          <p:spPr bwMode="auto">
            <a:xfrm>
              <a:off x="267519" y="2807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2" name="Oval 85">
              <a:extLst>
                <a:ext uri="{FF2B5EF4-FFF2-40B4-BE49-F238E27FC236}">
                  <a16:creationId xmlns:a16="http://schemas.microsoft.com/office/drawing/2014/main" id="{793FFB8F-B4F1-496D-8204-82F692072352}"/>
                </a:ext>
              </a:extLst>
            </p:cNvPr>
            <p:cNvSpPr>
              <a:spLocks noChangeArrowheads="1"/>
            </p:cNvSpPr>
            <p:nvPr/>
          </p:nvSpPr>
          <p:spPr bwMode="auto">
            <a:xfrm>
              <a:off x="973956" y="3661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3" name="Oval 86">
              <a:extLst>
                <a:ext uri="{FF2B5EF4-FFF2-40B4-BE49-F238E27FC236}">
                  <a16:creationId xmlns:a16="http://schemas.microsoft.com/office/drawing/2014/main" id="{A1DAA08C-398C-40B5-9FD4-3702C46C4C1A}"/>
                </a:ext>
              </a:extLst>
            </p:cNvPr>
            <p:cNvSpPr>
              <a:spLocks noChangeArrowheads="1"/>
            </p:cNvSpPr>
            <p:nvPr/>
          </p:nvSpPr>
          <p:spPr bwMode="auto">
            <a:xfrm>
              <a:off x="888231" y="37010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4" name="Oval 87">
              <a:extLst>
                <a:ext uri="{FF2B5EF4-FFF2-40B4-BE49-F238E27FC236}">
                  <a16:creationId xmlns:a16="http://schemas.microsoft.com/office/drawing/2014/main" id="{3DA81780-8548-46E4-90A4-67F758EA1654}"/>
                </a:ext>
              </a:extLst>
            </p:cNvPr>
            <p:cNvSpPr>
              <a:spLocks noChangeArrowheads="1"/>
            </p:cNvSpPr>
            <p:nvPr/>
          </p:nvSpPr>
          <p:spPr bwMode="auto">
            <a:xfrm>
              <a:off x="877119" y="3632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6" name="Oval 89">
              <a:extLst>
                <a:ext uri="{FF2B5EF4-FFF2-40B4-BE49-F238E27FC236}">
                  <a16:creationId xmlns:a16="http://schemas.microsoft.com/office/drawing/2014/main" id="{3985DF67-FA26-42D2-B167-260933746945}"/>
                </a:ext>
              </a:extLst>
            </p:cNvPr>
            <p:cNvSpPr>
              <a:spLocks noChangeArrowheads="1"/>
            </p:cNvSpPr>
            <p:nvPr/>
          </p:nvSpPr>
          <p:spPr bwMode="auto">
            <a:xfrm>
              <a:off x="964431" y="3515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9" name="Oval 92">
              <a:extLst>
                <a:ext uri="{FF2B5EF4-FFF2-40B4-BE49-F238E27FC236}">
                  <a16:creationId xmlns:a16="http://schemas.microsoft.com/office/drawing/2014/main" id="{E59FA39D-8CE1-4E59-832A-04ADCE5B0C50}"/>
                </a:ext>
              </a:extLst>
            </p:cNvPr>
            <p:cNvSpPr>
              <a:spLocks noChangeArrowheads="1"/>
            </p:cNvSpPr>
            <p:nvPr/>
          </p:nvSpPr>
          <p:spPr bwMode="auto">
            <a:xfrm>
              <a:off x="972369" y="3781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0" name="Oval 93">
              <a:extLst>
                <a:ext uri="{FF2B5EF4-FFF2-40B4-BE49-F238E27FC236}">
                  <a16:creationId xmlns:a16="http://schemas.microsoft.com/office/drawing/2014/main" id="{05A90857-EEF8-4D64-8E53-8A5250BA249E}"/>
                </a:ext>
              </a:extLst>
            </p:cNvPr>
            <p:cNvSpPr>
              <a:spLocks noChangeArrowheads="1"/>
            </p:cNvSpPr>
            <p:nvPr/>
          </p:nvSpPr>
          <p:spPr bwMode="auto">
            <a:xfrm>
              <a:off x="1053331" y="36756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1" name="Oval 94">
              <a:extLst>
                <a:ext uri="{FF2B5EF4-FFF2-40B4-BE49-F238E27FC236}">
                  <a16:creationId xmlns:a16="http://schemas.microsoft.com/office/drawing/2014/main" id="{49462B9A-9D5D-40E2-BE06-311AD96181FE}"/>
                </a:ext>
              </a:extLst>
            </p:cNvPr>
            <p:cNvSpPr>
              <a:spLocks noChangeArrowheads="1"/>
            </p:cNvSpPr>
            <p:nvPr/>
          </p:nvSpPr>
          <p:spPr bwMode="auto">
            <a:xfrm>
              <a:off x="1077144" y="3602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2" name="Oval 95">
              <a:extLst>
                <a:ext uri="{FF2B5EF4-FFF2-40B4-BE49-F238E27FC236}">
                  <a16:creationId xmlns:a16="http://schemas.microsoft.com/office/drawing/2014/main" id="{1A71FED8-4B88-478F-AFEF-071845A26016}"/>
                </a:ext>
              </a:extLst>
            </p:cNvPr>
            <p:cNvSpPr>
              <a:spLocks noChangeArrowheads="1"/>
            </p:cNvSpPr>
            <p:nvPr/>
          </p:nvSpPr>
          <p:spPr bwMode="auto">
            <a:xfrm>
              <a:off x="1172394" y="3381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3" name="Oval 96">
              <a:extLst>
                <a:ext uri="{FF2B5EF4-FFF2-40B4-BE49-F238E27FC236}">
                  <a16:creationId xmlns:a16="http://schemas.microsoft.com/office/drawing/2014/main" id="{4EEFE538-D7E1-4A26-950B-6778FDDF6C0D}"/>
                </a:ext>
              </a:extLst>
            </p:cNvPr>
            <p:cNvSpPr>
              <a:spLocks noChangeArrowheads="1"/>
            </p:cNvSpPr>
            <p:nvPr/>
          </p:nvSpPr>
          <p:spPr bwMode="auto">
            <a:xfrm>
              <a:off x="1151756" y="2789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4" name="Oval 97">
              <a:extLst>
                <a:ext uri="{FF2B5EF4-FFF2-40B4-BE49-F238E27FC236}">
                  <a16:creationId xmlns:a16="http://schemas.microsoft.com/office/drawing/2014/main" id="{AC8780BD-45B2-4130-B0EC-E035873623C1}"/>
                </a:ext>
              </a:extLst>
            </p:cNvPr>
            <p:cNvSpPr>
              <a:spLocks noChangeArrowheads="1"/>
            </p:cNvSpPr>
            <p:nvPr/>
          </p:nvSpPr>
          <p:spPr bwMode="auto">
            <a:xfrm>
              <a:off x="1126356" y="37470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5" name="Oval 98">
              <a:extLst>
                <a:ext uri="{FF2B5EF4-FFF2-40B4-BE49-F238E27FC236}">
                  <a16:creationId xmlns:a16="http://schemas.microsoft.com/office/drawing/2014/main" id="{3390ADD5-7655-4FAD-BC90-6DB764A4D14C}"/>
                </a:ext>
              </a:extLst>
            </p:cNvPr>
            <p:cNvSpPr>
              <a:spLocks noChangeArrowheads="1"/>
            </p:cNvSpPr>
            <p:nvPr/>
          </p:nvSpPr>
          <p:spPr bwMode="auto">
            <a:xfrm>
              <a:off x="1197794" y="3751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6" name="Oval 99">
              <a:extLst>
                <a:ext uri="{FF2B5EF4-FFF2-40B4-BE49-F238E27FC236}">
                  <a16:creationId xmlns:a16="http://schemas.microsoft.com/office/drawing/2014/main" id="{513BE3B4-1806-4E2D-A8B0-5FF3A30A2965}"/>
                </a:ext>
              </a:extLst>
            </p:cNvPr>
            <p:cNvSpPr>
              <a:spLocks noChangeArrowheads="1"/>
            </p:cNvSpPr>
            <p:nvPr/>
          </p:nvSpPr>
          <p:spPr bwMode="auto">
            <a:xfrm>
              <a:off x="1221606" y="3678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7" name="Oval 100">
              <a:extLst>
                <a:ext uri="{FF2B5EF4-FFF2-40B4-BE49-F238E27FC236}">
                  <a16:creationId xmlns:a16="http://schemas.microsoft.com/office/drawing/2014/main" id="{BBC8FAFD-9FCE-4D24-93CE-F1DBFCC043A0}"/>
                </a:ext>
              </a:extLst>
            </p:cNvPr>
            <p:cNvSpPr>
              <a:spLocks noChangeArrowheads="1"/>
            </p:cNvSpPr>
            <p:nvPr/>
          </p:nvSpPr>
          <p:spPr bwMode="auto">
            <a:xfrm>
              <a:off x="1123181" y="3683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8" name="Oval 101">
              <a:extLst>
                <a:ext uri="{FF2B5EF4-FFF2-40B4-BE49-F238E27FC236}">
                  <a16:creationId xmlns:a16="http://schemas.microsoft.com/office/drawing/2014/main" id="{7848C03E-DD3D-460E-8B95-F3B650CBC7E6}"/>
                </a:ext>
              </a:extLst>
            </p:cNvPr>
            <p:cNvSpPr>
              <a:spLocks noChangeArrowheads="1"/>
            </p:cNvSpPr>
            <p:nvPr/>
          </p:nvSpPr>
          <p:spPr bwMode="auto">
            <a:xfrm>
              <a:off x="1839144" y="3321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0" name="Oval 103">
              <a:extLst>
                <a:ext uri="{FF2B5EF4-FFF2-40B4-BE49-F238E27FC236}">
                  <a16:creationId xmlns:a16="http://schemas.microsoft.com/office/drawing/2014/main" id="{CF09DE33-933B-482A-A00D-2E45913FFFF6}"/>
                </a:ext>
              </a:extLst>
            </p:cNvPr>
            <p:cNvSpPr>
              <a:spLocks noChangeArrowheads="1"/>
            </p:cNvSpPr>
            <p:nvPr/>
          </p:nvSpPr>
          <p:spPr bwMode="auto">
            <a:xfrm>
              <a:off x="1288281" y="3799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2" name="Oval 105">
              <a:extLst>
                <a:ext uri="{FF2B5EF4-FFF2-40B4-BE49-F238E27FC236}">
                  <a16:creationId xmlns:a16="http://schemas.microsoft.com/office/drawing/2014/main" id="{68B994FC-8480-42A7-9FD8-B9C521794179}"/>
                </a:ext>
              </a:extLst>
            </p:cNvPr>
            <p:cNvSpPr>
              <a:spLocks noChangeArrowheads="1"/>
            </p:cNvSpPr>
            <p:nvPr/>
          </p:nvSpPr>
          <p:spPr bwMode="auto">
            <a:xfrm>
              <a:off x="1427981" y="3678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3" name="Oval 106">
              <a:extLst>
                <a:ext uri="{FF2B5EF4-FFF2-40B4-BE49-F238E27FC236}">
                  <a16:creationId xmlns:a16="http://schemas.microsoft.com/office/drawing/2014/main" id="{AB1A1437-9D72-4136-994F-A799D7B745D2}"/>
                </a:ext>
              </a:extLst>
            </p:cNvPr>
            <p:cNvSpPr>
              <a:spLocks noChangeArrowheads="1"/>
            </p:cNvSpPr>
            <p:nvPr/>
          </p:nvSpPr>
          <p:spPr bwMode="auto">
            <a:xfrm>
              <a:off x="1342256" y="371847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4" name="Oval 107">
              <a:extLst>
                <a:ext uri="{FF2B5EF4-FFF2-40B4-BE49-F238E27FC236}">
                  <a16:creationId xmlns:a16="http://schemas.microsoft.com/office/drawing/2014/main" id="{3204AD39-4BEB-4786-BBE2-B66077476043}"/>
                </a:ext>
              </a:extLst>
            </p:cNvPr>
            <p:cNvSpPr>
              <a:spLocks noChangeArrowheads="1"/>
            </p:cNvSpPr>
            <p:nvPr/>
          </p:nvSpPr>
          <p:spPr bwMode="auto">
            <a:xfrm>
              <a:off x="1323206" y="3501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7" name="Oval 110">
              <a:extLst>
                <a:ext uri="{FF2B5EF4-FFF2-40B4-BE49-F238E27FC236}">
                  <a16:creationId xmlns:a16="http://schemas.microsoft.com/office/drawing/2014/main" id="{2D44BA20-D545-474D-86C1-BCBA939133CC}"/>
                </a:ext>
              </a:extLst>
            </p:cNvPr>
            <p:cNvSpPr>
              <a:spLocks noChangeArrowheads="1"/>
            </p:cNvSpPr>
            <p:nvPr/>
          </p:nvSpPr>
          <p:spPr bwMode="auto">
            <a:xfrm>
              <a:off x="1229544" y="3251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8" name="Oval 111">
              <a:extLst>
                <a:ext uri="{FF2B5EF4-FFF2-40B4-BE49-F238E27FC236}">
                  <a16:creationId xmlns:a16="http://schemas.microsoft.com/office/drawing/2014/main" id="{5D8F9332-AF49-4812-A6E0-7CC83EF0DFEA}"/>
                </a:ext>
              </a:extLst>
            </p:cNvPr>
            <p:cNvSpPr>
              <a:spLocks noChangeArrowheads="1"/>
            </p:cNvSpPr>
            <p:nvPr/>
          </p:nvSpPr>
          <p:spPr bwMode="auto">
            <a:xfrm>
              <a:off x="1548631" y="3451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9" name="Oval 112">
              <a:extLst>
                <a:ext uri="{FF2B5EF4-FFF2-40B4-BE49-F238E27FC236}">
                  <a16:creationId xmlns:a16="http://schemas.microsoft.com/office/drawing/2014/main" id="{0BE3081B-E7FA-43B3-A70D-77D3843A3E67}"/>
                </a:ext>
              </a:extLst>
            </p:cNvPr>
            <p:cNvSpPr>
              <a:spLocks noChangeArrowheads="1"/>
            </p:cNvSpPr>
            <p:nvPr/>
          </p:nvSpPr>
          <p:spPr bwMode="auto">
            <a:xfrm>
              <a:off x="1572444" y="3754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0" name="Oval 113">
              <a:extLst>
                <a:ext uri="{FF2B5EF4-FFF2-40B4-BE49-F238E27FC236}">
                  <a16:creationId xmlns:a16="http://schemas.microsoft.com/office/drawing/2014/main" id="{020AD2FE-092E-4DE0-AFF7-4F3254BB3F90}"/>
                </a:ext>
              </a:extLst>
            </p:cNvPr>
            <p:cNvSpPr>
              <a:spLocks noChangeArrowheads="1"/>
            </p:cNvSpPr>
            <p:nvPr/>
          </p:nvSpPr>
          <p:spPr bwMode="auto">
            <a:xfrm>
              <a:off x="1486718" y="379467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1" name="Oval 114">
              <a:extLst>
                <a:ext uri="{FF2B5EF4-FFF2-40B4-BE49-F238E27FC236}">
                  <a16:creationId xmlns:a16="http://schemas.microsoft.com/office/drawing/2014/main" id="{057C8E66-A16D-4CA6-852A-DB8D36A1C41D}"/>
                </a:ext>
              </a:extLst>
            </p:cNvPr>
            <p:cNvSpPr>
              <a:spLocks noChangeArrowheads="1"/>
            </p:cNvSpPr>
            <p:nvPr/>
          </p:nvSpPr>
          <p:spPr bwMode="auto">
            <a:xfrm>
              <a:off x="1475606" y="3726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2" name="Oval 115">
              <a:extLst>
                <a:ext uri="{FF2B5EF4-FFF2-40B4-BE49-F238E27FC236}">
                  <a16:creationId xmlns:a16="http://schemas.microsoft.com/office/drawing/2014/main" id="{5E9E69CF-653E-48FD-A603-0E89D32DC080}"/>
                </a:ext>
              </a:extLst>
            </p:cNvPr>
            <p:cNvSpPr>
              <a:spLocks noChangeArrowheads="1"/>
            </p:cNvSpPr>
            <p:nvPr/>
          </p:nvSpPr>
          <p:spPr bwMode="auto">
            <a:xfrm>
              <a:off x="1539106" y="36819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4" name="Oval 117">
              <a:extLst>
                <a:ext uri="{FF2B5EF4-FFF2-40B4-BE49-F238E27FC236}">
                  <a16:creationId xmlns:a16="http://schemas.microsoft.com/office/drawing/2014/main" id="{2F8C5E16-C4AC-4D0E-A28F-96C82D10FDD5}"/>
                </a:ext>
              </a:extLst>
            </p:cNvPr>
            <p:cNvSpPr>
              <a:spLocks noChangeArrowheads="1"/>
            </p:cNvSpPr>
            <p:nvPr/>
          </p:nvSpPr>
          <p:spPr bwMode="auto">
            <a:xfrm>
              <a:off x="1464494" y="3613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5" name="Oval 118">
              <a:extLst>
                <a:ext uri="{FF2B5EF4-FFF2-40B4-BE49-F238E27FC236}">
                  <a16:creationId xmlns:a16="http://schemas.microsoft.com/office/drawing/2014/main" id="{4D7E263F-96EB-4A0B-8C54-44B557235E99}"/>
                </a:ext>
              </a:extLst>
            </p:cNvPr>
            <p:cNvSpPr>
              <a:spLocks noChangeArrowheads="1"/>
            </p:cNvSpPr>
            <p:nvPr/>
          </p:nvSpPr>
          <p:spPr bwMode="auto">
            <a:xfrm>
              <a:off x="2009006" y="34993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7" name="Oval 120">
              <a:extLst>
                <a:ext uri="{FF2B5EF4-FFF2-40B4-BE49-F238E27FC236}">
                  <a16:creationId xmlns:a16="http://schemas.microsoft.com/office/drawing/2014/main" id="{43E01C18-625D-4482-AD14-0F5F525F2CD6}"/>
                </a:ext>
              </a:extLst>
            </p:cNvPr>
            <p:cNvSpPr>
              <a:spLocks noChangeArrowheads="1"/>
            </p:cNvSpPr>
            <p:nvPr/>
          </p:nvSpPr>
          <p:spPr bwMode="auto">
            <a:xfrm>
              <a:off x="2039169" y="31660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9" name="Oval 122">
              <a:extLst>
                <a:ext uri="{FF2B5EF4-FFF2-40B4-BE49-F238E27FC236}">
                  <a16:creationId xmlns:a16="http://schemas.microsoft.com/office/drawing/2014/main" id="{1EFDCB27-0D7A-4B20-A32D-91B24B08778B}"/>
                </a:ext>
              </a:extLst>
            </p:cNvPr>
            <p:cNvSpPr>
              <a:spLocks noChangeArrowheads="1"/>
            </p:cNvSpPr>
            <p:nvPr/>
          </p:nvSpPr>
          <p:spPr bwMode="auto">
            <a:xfrm>
              <a:off x="2032819" y="38026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0" name="Oval 123">
              <a:extLst>
                <a:ext uri="{FF2B5EF4-FFF2-40B4-BE49-F238E27FC236}">
                  <a16:creationId xmlns:a16="http://schemas.microsoft.com/office/drawing/2014/main" id="{B0A143C5-F1CD-4B0E-8ECE-32923ECCDCEE}"/>
                </a:ext>
              </a:extLst>
            </p:cNvPr>
            <p:cNvSpPr>
              <a:spLocks noChangeArrowheads="1"/>
            </p:cNvSpPr>
            <p:nvPr/>
          </p:nvSpPr>
          <p:spPr bwMode="auto">
            <a:xfrm>
              <a:off x="1999481" y="3729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1" name="Oval 124">
              <a:extLst>
                <a:ext uri="{FF2B5EF4-FFF2-40B4-BE49-F238E27FC236}">
                  <a16:creationId xmlns:a16="http://schemas.microsoft.com/office/drawing/2014/main" id="{B673E77B-DA1F-480B-B1D5-768ACA13BF23}"/>
                </a:ext>
              </a:extLst>
            </p:cNvPr>
            <p:cNvSpPr>
              <a:spLocks noChangeArrowheads="1"/>
            </p:cNvSpPr>
            <p:nvPr/>
          </p:nvSpPr>
          <p:spPr bwMode="auto">
            <a:xfrm>
              <a:off x="2023294" y="3656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2" name="Oval 125">
              <a:extLst>
                <a:ext uri="{FF2B5EF4-FFF2-40B4-BE49-F238E27FC236}">
                  <a16:creationId xmlns:a16="http://schemas.microsoft.com/office/drawing/2014/main" id="{8A59DF10-58C3-4153-94BE-C252513D85D5}"/>
                </a:ext>
              </a:extLst>
            </p:cNvPr>
            <p:cNvSpPr>
              <a:spLocks noChangeArrowheads="1"/>
            </p:cNvSpPr>
            <p:nvPr/>
          </p:nvSpPr>
          <p:spPr bwMode="auto">
            <a:xfrm>
              <a:off x="1874069" y="3712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3" name="Oval 126">
              <a:extLst>
                <a:ext uri="{FF2B5EF4-FFF2-40B4-BE49-F238E27FC236}">
                  <a16:creationId xmlns:a16="http://schemas.microsoft.com/office/drawing/2014/main" id="{79851B14-770B-4D5A-BDE8-3695044E5933}"/>
                </a:ext>
              </a:extLst>
            </p:cNvPr>
            <p:cNvSpPr>
              <a:spLocks noChangeArrowheads="1"/>
            </p:cNvSpPr>
            <p:nvPr/>
          </p:nvSpPr>
          <p:spPr bwMode="auto">
            <a:xfrm>
              <a:off x="2026469" y="3394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6" name="Oval 129">
              <a:extLst>
                <a:ext uri="{FF2B5EF4-FFF2-40B4-BE49-F238E27FC236}">
                  <a16:creationId xmlns:a16="http://schemas.microsoft.com/office/drawing/2014/main" id="{390DA915-64F1-4B02-9266-040B62AD7233}"/>
                </a:ext>
              </a:extLst>
            </p:cNvPr>
            <p:cNvSpPr>
              <a:spLocks noChangeArrowheads="1"/>
            </p:cNvSpPr>
            <p:nvPr/>
          </p:nvSpPr>
          <p:spPr bwMode="auto">
            <a:xfrm>
              <a:off x="3032943" y="362480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7" name="Oval 130">
              <a:extLst>
                <a:ext uri="{FF2B5EF4-FFF2-40B4-BE49-F238E27FC236}">
                  <a16:creationId xmlns:a16="http://schemas.microsoft.com/office/drawing/2014/main" id="{8FAC8598-669F-441A-B081-ADCD37A3CE14}"/>
                </a:ext>
              </a:extLst>
            </p:cNvPr>
            <p:cNvSpPr>
              <a:spLocks noChangeArrowheads="1"/>
            </p:cNvSpPr>
            <p:nvPr/>
          </p:nvSpPr>
          <p:spPr bwMode="auto">
            <a:xfrm>
              <a:off x="3013894" y="35073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8" name="Oval 131">
              <a:extLst>
                <a:ext uri="{FF2B5EF4-FFF2-40B4-BE49-F238E27FC236}">
                  <a16:creationId xmlns:a16="http://schemas.microsoft.com/office/drawing/2014/main" id="{FA640910-96F3-4A74-9E33-1B17DE053BC5}"/>
                </a:ext>
              </a:extLst>
            </p:cNvPr>
            <p:cNvSpPr>
              <a:spLocks noChangeArrowheads="1"/>
            </p:cNvSpPr>
            <p:nvPr/>
          </p:nvSpPr>
          <p:spPr bwMode="auto">
            <a:xfrm>
              <a:off x="3085331" y="3512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0" name="Oval 133">
              <a:extLst>
                <a:ext uri="{FF2B5EF4-FFF2-40B4-BE49-F238E27FC236}">
                  <a16:creationId xmlns:a16="http://schemas.microsoft.com/office/drawing/2014/main" id="{39834E94-AF5D-4F2F-8D6F-D70DA5E2138C}"/>
                </a:ext>
              </a:extLst>
            </p:cNvPr>
            <p:cNvSpPr>
              <a:spLocks noChangeArrowheads="1"/>
            </p:cNvSpPr>
            <p:nvPr/>
          </p:nvSpPr>
          <p:spPr bwMode="auto">
            <a:xfrm>
              <a:off x="3042469" y="3396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2" name="Oval 135">
              <a:extLst>
                <a:ext uri="{FF2B5EF4-FFF2-40B4-BE49-F238E27FC236}">
                  <a16:creationId xmlns:a16="http://schemas.microsoft.com/office/drawing/2014/main" id="{99FA67E6-B409-4109-A432-5072B59C2002}"/>
                </a:ext>
              </a:extLst>
            </p:cNvPr>
            <p:cNvSpPr>
              <a:spLocks noChangeArrowheads="1"/>
            </p:cNvSpPr>
            <p:nvPr/>
          </p:nvSpPr>
          <p:spPr bwMode="auto">
            <a:xfrm>
              <a:off x="2724969" y="3331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4" name="Oval 137">
              <a:extLst>
                <a:ext uri="{FF2B5EF4-FFF2-40B4-BE49-F238E27FC236}">
                  <a16:creationId xmlns:a16="http://schemas.microsoft.com/office/drawing/2014/main" id="{EBBF081B-48AF-47F6-9751-8819AB8D38CD}"/>
                </a:ext>
              </a:extLst>
            </p:cNvPr>
            <p:cNvSpPr>
              <a:spLocks noChangeArrowheads="1"/>
            </p:cNvSpPr>
            <p:nvPr/>
          </p:nvSpPr>
          <p:spPr bwMode="auto">
            <a:xfrm>
              <a:off x="2170931" y="3213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5" name="Oval 138">
              <a:extLst>
                <a:ext uri="{FF2B5EF4-FFF2-40B4-BE49-F238E27FC236}">
                  <a16:creationId xmlns:a16="http://schemas.microsoft.com/office/drawing/2014/main" id="{B2B6EE38-4C7D-4AFA-93A1-214FBCB5FA06}"/>
                </a:ext>
              </a:extLst>
            </p:cNvPr>
            <p:cNvSpPr>
              <a:spLocks noChangeArrowheads="1"/>
            </p:cNvSpPr>
            <p:nvPr/>
          </p:nvSpPr>
          <p:spPr bwMode="auto">
            <a:xfrm>
              <a:off x="2205856" y="33533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6" name="Oval 139">
              <a:extLst>
                <a:ext uri="{FF2B5EF4-FFF2-40B4-BE49-F238E27FC236}">
                  <a16:creationId xmlns:a16="http://schemas.microsoft.com/office/drawing/2014/main" id="{6F66CF13-C43B-4C4C-A2BE-9A3A830A75AB}"/>
                </a:ext>
              </a:extLst>
            </p:cNvPr>
            <p:cNvSpPr>
              <a:spLocks noChangeArrowheads="1"/>
            </p:cNvSpPr>
            <p:nvPr/>
          </p:nvSpPr>
          <p:spPr bwMode="auto">
            <a:xfrm>
              <a:off x="2232844" y="3105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7" name="Oval 140">
              <a:extLst>
                <a:ext uri="{FF2B5EF4-FFF2-40B4-BE49-F238E27FC236}">
                  <a16:creationId xmlns:a16="http://schemas.microsoft.com/office/drawing/2014/main" id="{381D3F88-CB74-4352-A3CD-B2672D6163FE}"/>
                </a:ext>
              </a:extLst>
            </p:cNvPr>
            <p:cNvSpPr>
              <a:spLocks noChangeArrowheads="1"/>
            </p:cNvSpPr>
            <p:nvPr/>
          </p:nvSpPr>
          <p:spPr bwMode="auto">
            <a:xfrm>
              <a:off x="2236019" y="3019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8" name="Oval 141">
              <a:extLst>
                <a:ext uri="{FF2B5EF4-FFF2-40B4-BE49-F238E27FC236}">
                  <a16:creationId xmlns:a16="http://schemas.microsoft.com/office/drawing/2014/main" id="{E507BF21-427D-4024-803E-3BE0AE164394}"/>
                </a:ext>
              </a:extLst>
            </p:cNvPr>
            <p:cNvSpPr>
              <a:spLocks noChangeArrowheads="1"/>
            </p:cNvSpPr>
            <p:nvPr/>
          </p:nvSpPr>
          <p:spPr bwMode="auto">
            <a:xfrm>
              <a:off x="2212206" y="3778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0" name="Oval 143">
              <a:extLst>
                <a:ext uri="{FF2B5EF4-FFF2-40B4-BE49-F238E27FC236}">
                  <a16:creationId xmlns:a16="http://schemas.microsoft.com/office/drawing/2014/main" id="{4AF75CEB-23C0-43B8-8429-FDF026674C3A}"/>
                </a:ext>
              </a:extLst>
            </p:cNvPr>
            <p:cNvSpPr>
              <a:spLocks noChangeArrowheads="1"/>
            </p:cNvSpPr>
            <p:nvPr/>
          </p:nvSpPr>
          <p:spPr bwMode="auto">
            <a:xfrm>
              <a:off x="2229669" y="3656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1" name="Oval 144">
              <a:extLst>
                <a:ext uri="{FF2B5EF4-FFF2-40B4-BE49-F238E27FC236}">
                  <a16:creationId xmlns:a16="http://schemas.microsoft.com/office/drawing/2014/main" id="{79A3C4AF-CAD0-44A6-BDB9-DC2691380BE0}"/>
                </a:ext>
              </a:extLst>
            </p:cNvPr>
            <p:cNvSpPr>
              <a:spLocks noChangeArrowheads="1"/>
            </p:cNvSpPr>
            <p:nvPr/>
          </p:nvSpPr>
          <p:spPr bwMode="auto">
            <a:xfrm>
              <a:off x="2143943" y="369624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2" name="Oval 145">
              <a:extLst>
                <a:ext uri="{FF2B5EF4-FFF2-40B4-BE49-F238E27FC236}">
                  <a16:creationId xmlns:a16="http://schemas.microsoft.com/office/drawing/2014/main" id="{26B0F4A9-17F9-409D-82F0-0A0FEBF449C0}"/>
                </a:ext>
              </a:extLst>
            </p:cNvPr>
            <p:cNvSpPr>
              <a:spLocks noChangeArrowheads="1"/>
            </p:cNvSpPr>
            <p:nvPr/>
          </p:nvSpPr>
          <p:spPr bwMode="auto">
            <a:xfrm>
              <a:off x="2124894" y="3578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3" name="Oval 146">
              <a:extLst>
                <a:ext uri="{FF2B5EF4-FFF2-40B4-BE49-F238E27FC236}">
                  <a16:creationId xmlns:a16="http://schemas.microsoft.com/office/drawing/2014/main" id="{347B4DFD-20B5-4BFE-8CBD-03CF0E2758F1}"/>
                </a:ext>
              </a:extLst>
            </p:cNvPr>
            <p:cNvSpPr>
              <a:spLocks noChangeArrowheads="1"/>
            </p:cNvSpPr>
            <p:nvPr/>
          </p:nvSpPr>
          <p:spPr bwMode="auto">
            <a:xfrm>
              <a:off x="2196331" y="3583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4" name="Oval 147">
              <a:extLst>
                <a:ext uri="{FF2B5EF4-FFF2-40B4-BE49-F238E27FC236}">
                  <a16:creationId xmlns:a16="http://schemas.microsoft.com/office/drawing/2014/main" id="{F3386488-D36F-4433-BD45-DB18ABB9CF4E}"/>
                </a:ext>
              </a:extLst>
            </p:cNvPr>
            <p:cNvSpPr>
              <a:spLocks noChangeArrowheads="1"/>
            </p:cNvSpPr>
            <p:nvPr/>
          </p:nvSpPr>
          <p:spPr bwMode="auto">
            <a:xfrm>
              <a:off x="2220144" y="3510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5" name="Oval 148">
              <a:extLst>
                <a:ext uri="{FF2B5EF4-FFF2-40B4-BE49-F238E27FC236}">
                  <a16:creationId xmlns:a16="http://schemas.microsoft.com/office/drawing/2014/main" id="{A94AD7C6-7896-44CE-B066-00E5AC3354BB}"/>
                </a:ext>
              </a:extLst>
            </p:cNvPr>
            <p:cNvSpPr>
              <a:spLocks noChangeArrowheads="1"/>
            </p:cNvSpPr>
            <p:nvPr/>
          </p:nvSpPr>
          <p:spPr bwMode="auto">
            <a:xfrm>
              <a:off x="2121719" y="3515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6" name="Oval 149">
              <a:extLst>
                <a:ext uri="{FF2B5EF4-FFF2-40B4-BE49-F238E27FC236}">
                  <a16:creationId xmlns:a16="http://schemas.microsoft.com/office/drawing/2014/main" id="{5E3E449B-51AB-4685-B09D-3D9423D5497E}"/>
                </a:ext>
              </a:extLst>
            </p:cNvPr>
            <p:cNvSpPr>
              <a:spLocks noChangeArrowheads="1"/>
            </p:cNvSpPr>
            <p:nvPr/>
          </p:nvSpPr>
          <p:spPr bwMode="auto">
            <a:xfrm>
              <a:off x="2255069" y="34200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7" name="Oval 150">
              <a:extLst>
                <a:ext uri="{FF2B5EF4-FFF2-40B4-BE49-F238E27FC236}">
                  <a16:creationId xmlns:a16="http://schemas.microsoft.com/office/drawing/2014/main" id="{B6E1E622-51EB-4FBF-8295-C070FB526A76}"/>
                </a:ext>
              </a:extLst>
            </p:cNvPr>
            <p:cNvSpPr>
              <a:spLocks noChangeArrowheads="1"/>
            </p:cNvSpPr>
            <p:nvPr/>
          </p:nvSpPr>
          <p:spPr bwMode="auto">
            <a:xfrm>
              <a:off x="2104256" y="3316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8" name="Oval 151">
              <a:extLst>
                <a:ext uri="{FF2B5EF4-FFF2-40B4-BE49-F238E27FC236}">
                  <a16:creationId xmlns:a16="http://schemas.microsoft.com/office/drawing/2014/main" id="{697F3EA1-1EDC-43B3-8663-E326DA2FEB93}"/>
                </a:ext>
              </a:extLst>
            </p:cNvPr>
            <p:cNvSpPr>
              <a:spLocks noChangeArrowheads="1"/>
            </p:cNvSpPr>
            <p:nvPr/>
          </p:nvSpPr>
          <p:spPr bwMode="auto">
            <a:xfrm>
              <a:off x="367531" y="2662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9" name="Oval 152">
              <a:extLst>
                <a:ext uri="{FF2B5EF4-FFF2-40B4-BE49-F238E27FC236}">
                  <a16:creationId xmlns:a16="http://schemas.microsoft.com/office/drawing/2014/main" id="{796F3950-5D68-4B56-89CC-88C42E13C440}"/>
                </a:ext>
              </a:extLst>
            </p:cNvPr>
            <p:cNvSpPr>
              <a:spLocks noChangeArrowheads="1"/>
            </p:cNvSpPr>
            <p:nvPr/>
          </p:nvSpPr>
          <p:spPr bwMode="auto">
            <a:xfrm>
              <a:off x="2315394" y="3289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0" name="Oval 153">
              <a:extLst>
                <a:ext uri="{FF2B5EF4-FFF2-40B4-BE49-F238E27FC236}">
                  <a16:creationId xmlns:a16="http://schemas.microsoft.com/office/drawing/2014/main" id="{2313DDB0-1419-483F-9A9A-466FF0A14A8E}"/>
                </a:ext>
              </a:extLst>
            </p:cNvPr>
            <p:cNvSpPr>
              <a:spLocks noChangeArrowheads="1"/>
            </p:cNvSpPr>
            <p:nvPr/>
          </p:nvSpPr>
          <p:spPr bwMode="auto">
            <a:xfrm>
              <a:off x="2350319" y="3429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1" name="Oval 154">
              <a:extLst>
                <a:ext uri="{FF2B5EF4-FFF2-40B4-BE49-F238E27FC236}">
                  <a16:creationId xmlns:a16="http://schemas.microsoft.com/office/drawing/2014/main" id="{BD4C4485-C60A-4DBE-9956-04B89A4DEAA2}"/>
                </a:ext>
              </a:extLst>
            </p:cNvPr>
            <p:cNvSpPr>
              <a:spLocks noChangeArrowheads="1"/>
            </p:cNvSpPr>
            <p:nvPr/>
          </p:nvSpPr>
          <p:spPr bwMode="auto">
            <a:xfrm>
              <a:off x="2377306" y="3181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2" name="Oval 155">
              <a:extLst>
                <a:ext uri="{FF2B5EF4-FFF2-40B4-BE49-F238E27FC236}">
                  <a16:creationId xmlns:a16="http://schemas.microsoft.com/office/drawing/2014/main" id="{BB60ABBB-A1D9-48E7-B4F6-ADC8172C75F9}"/>
                </a:ext>
              </a:extLst>
            </p:cNvPr>
            <p:cNvSpPr>
              <a:spLocks noChangeArrowheads="1"/>
            </p:cNvSpPr>
            <p:nvPr/>
          </p:nvSpPr>
          <p:spPr bwMode="auto">
            <a:xfrm>
              <a:off x="2380481" y="30961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3" name="Oval 156">
              <a:extLst>
                <a:ext uri="{FF2B5EF4-FFF2-40B4-BE49-F238E27FC236}">
                  <a16:creationId xmlns:a16="http://schemas.microsoft.com/office/drawing/2014/main" id="{B6316E45-2475-40FB-93FC-CF9027120908}"/>
                </a:ext>
              </a:extLst>
            </p:cNvPr>
            <p:cNvSpPr>
              <a:spLocks noChangeArrowheads="1"/>
            </p:cNvSpPr>
            <p:nvPr/>
          </p:nvSpPr>
          <p:spPr bwMode="auto">
            <a:xfrm>
              <a:off x="2278881" y="3180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4" name="Oval 157">
              <a:extLst>
                <a:ext uri="{FF2B5EF4-FFF2-40B4-BE49-F238E27FC236}">
                  <a16:creationId xmlns:a16="http://schemas.microsoft.com/office/drawing/2014/main" id="{A81D7888-CDAD-4EE0-9C59-9BD9B7A66AB3}"/>
                </a:ext>
              </a:extLst>
            </p:cNvPr>
            <p:cNvSpPr>
              <a:spLocks noChangeArrowheads="1"/>
            </p:cNvSpPr>
            <p:nvPr/>
          </p:nvSpPr>
          <p:spPr bwMode="auto">
            <a:xfrm>
              <a:off x="2374131" y="3732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5" name="Oval 158">
              <a:extLst>
                <a:ext uri="{FF2B5EF4-FFF2-40B4-BE49-F238E27FC236}">
                  <a16:creationId xmlns:a16="http://schemas.microsoft.com/office/drawing/2014/main" id="{998DCFE3-63EB-446E-980B-280D284B6892}"/>
                </a:ext>
              </a:extLst>
            </p:cNvPr>
            <p:cNvSpPr>
              <a:spLocks noChangeArrowheads="1"/>
            </p:cNvSpPr>
            <p:nvPr/>
          </p:nvSpPr>
          <p:spPr bwMode="auto">
            <a:xfrm>
              <a:off x="2288406" y="377244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6" name="Oval 159">
              <a:extLst>
                <a:ext uri="{FF2B5EF4-FFF2-40B4-BE49-F238E27FC236}">
                  <a16:creationId xmlns:a16="http://schemas.microsoft.com/office/drawing/2014/main" id="{40270938-40FF-440F-AF45-932B23296233}"/>
                </a:ext>
              </a:extLst>
            </p:cNvPr>
            <p:cNvSpPr>
              <a:spLocks noChangeArrowheads="1"/>
            </p:cNvSpPr>
            <p:nvPr/>
          </p:nvSpPr>
          <p:spPr bwMode="auto">
            <a:xfrm>
              <a:off x="2277294" y="3704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7" name="Oval 160">
              <a:extLst>
                <a:ext uri="{FF2B5EF4-FFF2-40B4-BE49-F238E27FC236}">
                  <a16:creationId xmlns:a16="http://schemas.microsoft.com/office/drawing/2014/main" id="{291AD594-4E2D-4BB4-A641-157770C1B147}"/>
                </a:ext>
              </a:extLst>
            </p:cNvPr>
            <p:cNvSpPr>
              <a:spLocks noChangeArrowheads="1"/>
            </p:cNvSpPr>
            <p:nvPr/>
          </p:nvSpPr>
          <p:spPr bwMode="auto">
            <a:xfrm>
              <a:off x="2340794" y="36597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8" name="Oval 161">
              <a:extLst>
                <a:ext uri="{FF2B5EF4-FFF2-40B4-BE49-F238E27FC236}">
                  <a16:creationId xmlns:a16="http://schemas.microsoft.com/office/drawing/2014/main" id="{9C829917-829D-4AF7-9CF7-E4502D0D87A7}"/>
                </a:ext>
              </a:extLst>
            </p:cNvPr>
            <p:cNvSpPr>
              <a:spLocks noChangeArrowheads="1"/>
            </p:cNvSpPr>
            <p:nvPr/>
          </p:nvSpPr>
          <p:spPr bwMode="auto">
            <a:xfrm>
              <a:off x="2364606" y="3586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9" name="Oval 162">
              <a:extLst>
                <a:ext uri="{FF2B5EF4-FFF2-40B4-BE49-F238E27FC236}">
                  <a16:creationId xmlns:a16="http://schemas.microsoft.com/office/drawing/2014/main" id="{001B8F48-A297-4C5D-9CD6-2E04DBE5D6C4}"/>
                </a:ext>
              </a:extLst>
            </p:cNvPr>
            <p:cNvSpPr>
              <a:spLocks noChangeArrowheads="1"/>
            </p:cNvSpPr>
            <p:nvPr/>
          </p:nvSpPr>
          <p:spPr bwMode="auto">
            <a:xfrm>
              <a:off x="2266181" y="35914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0" name="Oval 163">
              <a:extLst>
                <a:ext uri="{FF2B5EF4-FFF2-40B4-BE49-F238E27FC236}">
                  <a16:creationId xmlns:a16="http://schemas.microsoft.com/office/drawing/2014/main" id="{D3C86E00-0E6A-469A-8569-B6A99630C85A}"/>
                </a:ext>
              </a:extLst>
            </p:cNvPr>
            <p:cNvSpPr>
              <a:spLocks noChangeArrowheads="1"/>
            </p:cNvSpPr>
            <p:nvPr/>
          </p:nvSpPr>
          <p:spPr bwMode="auto">
            <a:xfrm>
              <a:off x="2390006" y="3267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1" name="Oval 164">
              <a:extLst>
                <a:ext uri="{FF2B5EF4-FFF2-40B4-BE49-F238E27FC236}">
                  <a16:creationId xmlns:a16="http://schemas.microsoft.com/office/drawing/2014/main" id="{CC3068EF-3EAF-4C67-BF35-FA06FDD8327E}"/>
                </a:ext>
              </a:extLst>
            </p:cNvPr>
            <p:cNvSpPr>
              <a:spLocks noChangeArrowheads="1"/>
            </p:cNvSpPr>
            <p:nvPr/>
          </p:nvSpPr>
          <p:spPr bwMode="auto">
            <a:xfrm>
              <a:off x="2428106" y="33771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2" name="Oval 165">
              <a:extLst>
                <a:ext uri="{FF2B5EF4-FFF2-40B4-BE49-F238E27FC236}">
                  <a16:creationId xmlns:a16="http://schemas.microsoft.com/office/drawing/2014/main" id="{A34053F6-053D-4BF8-95A0-D21990E038A7}"/>
                </a:ext>
              </a:extLst>
            </p:cNvPr>
            <p:cNvSpPr>
              <a:spLocks noChangeArrowheads="1"/>
            </p:cNvSpPr>
            <p:nvPr/>
          </p:nvSpPr>
          <p:spPr bwMode="auto">
            <a:xfrm>
              <a:off x="2463031" y="3516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3" name="Oval 166">
              <a:extLst>
                <a:ext uri="{FF2B5EF4-FFF2-40B4-BE49-F238E27FC236}">
                  <a16:creationId xmlns:a16="http://schemas.microsoft.com/office/drawing/2014/main" id="{934D5B0E-B570-4D3D-ABEA-B0A04FF0ABE6}"/>
                </a:ext>
              </a:extLst>
            </p:cNvPr>
            <p:cNvSpPr>
              <a:spLocks noChangeArrowheads="1"/>
            </p:cNvSpPr>
            <p:nvPr/>
          </p:nvSpPr>
          <p:spPr bwMode="auto">
            <a:xfrm>
              <a:off x="2490019" y="3269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4" name="Oval 167">
              <a:extLst>
                <a:ext uri="{FF2B5EF4-FFF2-40B4-BE49-F238E27FC236}">
                  <a16:creationId xmlns:a16="http://schemas.microsoft.com/office/drawing/2014/main" id="{871AC532-01E8-4EBF-9C4E-7DB534487478}"/>
                </a:ext>
              </a:extLst>
            </p:cNvPr>
            <p:cNvSpPr>
              <a:spLocks noChangeArrowheads="1"/>
            </p:cNvSpPr>
            <p:nvPr/>
          </p:nvSpPr>
          <p:spPr bwMode="auto">
            <a:xfrm>
              <a:off x="2493194" y="3183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5" name="Oval 168">
              <a:extLst>
                <a:ext uri="{FF2B5EF4-FFF2-40B4-BE49-F238E27FC236}">
                  <a16:creationId xmlns:a16="http://schemas.microsoft.com/office/drawing/2014/main" id="{D148B139-1497-4BCC-B8ED-A95DD9847394}"/>
                </a:ext>
              </a:extLst>
            </p:cNvPr>
            <p:cNvSpPr>
              <a:spLocks noChangeArrowheads="1"/>
            </p:cNvSpPr>
            <p:nvPr/>
          </p:nvSpPr>
          <p:spPr bwMode="auto">
            <a:xfrm>
              <a:off x="2409056" y="3142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6" name="Oval 169">
              <a:extLst>
                <a:ext uri="{FF2B5EF4-FFF2-40B4-BE49-F238E27FC236}">
                  <a16:creationId xmlns:a16="http://schemas.microsoft.com/office/drawing/2014/main" id="{07B1981E-1F97-48C6-AF00-CFCA67985EC5}"/>
                </a:ext>
              </a:extLst>
            </p:cNvPr>
            <p:cNvSpPr>
              <a:spLocks noChangeArrowheads="1"/>
            </p:cNvSpPr>
            <p:nvPr/>
          </p:nvSpPr>
          <p:spPr bwMode="auto">
            <a:xfrm>
              <a:off x="2467794" y="3054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7" name="Oval 170">
              <a:extLst>
                <a:ext uri="{FF2B5EF4-FFF2-40B4-BE49-F238E27FC236}">
                  <a16:creationId xmlns:a16="http://schemas.microsoft.com/office/drawing/2014/main" id="{4A2E31AF-84B5-47E7-9A1B-5BF6C5E54CEB}"/>
                </a:ext>
              </a:extLst>
            </p:cNvPr>
            <p:cNvSpPr>
              <a:spLocks noChangeArrowheads="1"/>
            </p:cNvSpPr>
            <p:nvPr/>
          </p:nvSpPr>
          <p:spPr bwMode="auto">
            <a:xfrm>
              <a:off x="2372544" y="3853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8" name="Oval 171">
              <a:extLst>
                <a:ext uri="{FF2B5EF4-FFF2-40B4-BE49-F238E27FC236}">
                  <a16:creationId xmlns:a16="http://schemas.microsoft.com/office/drawing/2014/main" id="{09D8E90B-DD76-4CC9-A6A8-7766ABD175F3}"/>
                </a:ext>
              </a:extLst>
            </p:cNvPr>
            <p:cNvSpPr>
              <a:spLocks noChangeArrowheads="1"/>
            </p:cNvSpPr>
            <p:nvPr/>
          </p:nvSpPr>
          <p:spPr bwMode="auto">
            <a:xfrm>
              <a:off x="2453506" y="37470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9" name="Oval 172">
              <a:extLst>
                <a:ext uri="{FF2B5EF4-FFF2-40B4-BE49-F238E27FC236}">
                  <a16:creationId xmlns:a16="http://schemas.microsoft.com/office/drawing/2014/main" id="{98D280A6-A87F-4486-9C86-DB57DE7774BD}"/>
                </a:ext>
              </a:extLst>
            </p:cNvPr>
            <p:cNvSpPr>
              <a:spLocks noChangeArrowheads="1"/>
            </p:cNvSpPr>
            <p:nvPr/>
          </p:nvSpPr>
          <p:spPr bwMode="auto">
            <a:xfrm>
              <a:off x="2477319" y="36740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0" name="Oval 173">
              <a:extLst>
                <a:ext uri="{FF2B5EF4-FFF2-40B4-BE49-F238E27FC236}">
                  <a16:creationId xmlns:a16="http://schemas.microsoft.com/office/drawing/2014/main" id="{51C24210-3809-41D5-B9CB-295E6144E272}"/>
                </a:ext>
              </a:extLst>
            </p:cNvPr>
            <p:cNvSpPr>
              <a:spLocks noChangeArrowheads="1"/>
            </p:cNvSpPr>
            <p:nvPr/>
          </p:nvSpPr>
          <p:spPr bwMode="auto">
            <a:xfrm>
              <a:off x="2512244" y="3583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1" name="Oval 174">
              <a:extLst>
                <a:ext uri="{FF2B5EF4-FFF2-40B4-BE49-F238E27FC236}">
                  <a16:creationId xmlns:a16="http://schemas.microsoft.com/office/drawing/2014/main" id="{C62DD87A-D2B3-44DA-91EF-B13D58FD7520}"/>
                </a:ext>
              </a:extLst>
            </p:cNvPr>
            <p:cNvSpPr>
              <a:spLocks noChangeArrowheads="1"/>
            </p:cNvSpPr>
            <p:nvPr/>
          </p:nvSpPr>
          <p:spPr bwMode="auto">
            <a:xfrm>
              <a:off x="2599556" y="3397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2" name="Oval 175">
              <a:extLst>
                <a:ext uri="{FF2B5EF4-FFF2-40B4-BE49-F238E27FC236}">
                  <a16:creationId xmlns:a16="http://schemas.microsoft.com/office/drawing/2014/main" id="{297204BD-C7F4-4512-B391-AA445855E7C9}"/>
                </a:ext>
              </a:extLst>
            </p:cNvPr>
            <p:cNvSpPr>
              <a:spLocks noChangeArrowheads="1"/>
            </p:cNvSpPr>
            <p:nvPr/>
          </p:nvSpPr>
          <p:spPr bwMode="auto">
            <a:xfrm>
              <a:off x="2572569" y="34533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3" name="Oval 176">
              <a:extLst>
                <a:ext uri="{FF2B5EF4-FFF2-40B4-BE49-F238E27FC236}">
                  <a16:creationId xmlns:a16="http://schemas.microsoft.com/office/drawing/2014/main" id="{E596F3CA-A3C9-45AD-9A2A-EA321C3605E8}"/>
                </a:ext>
              </a:extLst>
            </p:cNvPr>
            <p:cNvSpPr>
              <a:spLocks noChangeArrowheads="1"/>
            </p:cNvSpPr>
            <p:nvPr/>
          </p:nvSpPr>
          <p:spPr bwMode="auto">
            <a:xfrm>
              <a:off x="2607494" y="3593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4" name="Oval 177">
              <a:extLst>
                <a:ext uri="{FF2B5EF4-FFF2-40B4-BE49-F238E27FC236}">
                  <a16:creationId xmlns:a16="http://schemas.microsoft.com/office/drawing/2014/main" id="{DA0E9238-D527-4ACC-B3D5-08A1AE2422C2}"/>
                </a:ext>
              </a:extLst>
            </p:cNvPr>
            <p:cNvSpPr>
              <a:spLocks noChangeArrowheads="1"/>
            </p:cNvSpPr>
            <p:nvPr/>
          </p:nvSpPr>
          <p:spPr bwMode="auto">
            <a:xfrm>
              <a:off x="2634481" y="3345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5" name="Oval 178">
              <a:extLst>
                <a:ext uri="{FF2B5EF4-FFF2-40B4-BE49-F238E27FC236}">
                  <a16:creationId xmlns:a16="http://schemas.microsoft.com/office/drawing/2014/main" id="{74E43666-4C9F-404A-9303-7E0768E68866}"/>
                </a:ext>
              </a:extLst>
            </p:cNvPr>
            <p:cNvSpPr>
              <a:spLocks noChangeArrowheads="1"/>
            </p:cNvSpPr>
            <p:nvPr/>
          </p:nvSpPr>
          <p:spPr bwMode="auto">
            <a:xfrm>
              <a:off x="2711624" y="31301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6" name="Oval 179">
              <a:extLst>
                <a:ext uri="{FF2B5EF4-FFF2-40B4-BE49-F238E27FC236}">
                  <a16:creationId xmlns:a16="http://schemas.microsoft.com/office/drawing/2014/main" id="{8CF24D5A-5711-462D-8627-F2AB2C033171}"/>
                </a:ext>
              </a:extLst>
            </p:cNvPr>
            <p:cNvSpPr>
              <a:spLocks noChangeArrowheads="1"/>
            </p:cNvSpPr>
            <p:nvPr/>
          </p:nvSpPr>
          <p:spPr bwMode="auto">
            <a:xfrm>
              <a:off x="2526531" y="3818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7" name="Oval 180">
              <a:extLst>
                <a:ext uri="{FF2B5EF4-FFF2-40B4-BE49-F238E27FC236}">
                  <a16:creationId xmlns:a16="http://schemas.microsoft.com/office/drawing/2014/main" id="{C60046CD-0412-48F4-B331-E842A07FAD7A}"/>
                </a:ext>
              </a:extLst>
            </p:cNvPr>
            <p:cNvSpPr>
              <a:spLocks noChangeArrowheads="1"/>
            </p:cNvSpPr>
            <p:nvPr/>
          </p:nvSpPr>
          <p:spPr bwMode="auto">
            <a:xfrm>
              <a:off x="2597969" y="3823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8" name="Oval 181">
              <a:extLst>
                <a:ext uri="{FF2B5EF4-FFF2-40B4-BE49-F238E27FC236}">
                  <a16:creationId xmlns:a16="http://schemas.microsoft.com/office/drawing/2014/main" id="{DACC5253-3B91-4B8B-A598-1B3D16905CAB}"/>
                </a:ext>
              </a:extLst>
            </p:cNvPr>
            <p:cNvSpPr>
              <a:spLocks noChangeArrowheads="1"/>
            </p:cNvSpPr>
            <p:nvPr/>
          </p:nvSpPr>
          <p:spPr bwMode="auto">
            <a:xfrm>
              <a:off x="2621781" y="3750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9" name="Oval 182">
              <a:extLst>
                <a:ext uri="{FF2B5EF4-FFF2-40B4-BE49-F238E27FC236}">
                  <a16:creationId xmlns:a16="http://schemas.microsoft.com/office/drawing/2014/main" id="{5BB66234-761D-4767-9CC0-BD23307C5BC2}"/>
                </a:ext>
              </a:extLst>
            </p:cNvPr>
            <p:cNvSpPr>
              <a:spLocks noChangeArrowheads="1"/>
            </p:cNvSpPr>
            <p:nvPr/>
          </p:nvSpPr>
          <p:spPr bwMode="auto">
            <a:xfrm>
              <a:off x="2523356" y="3754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0" name="Oval 183">
              <a:extLst>
                <a:ext uri="{FF2B5EF4-FFF2-40B4-BE49-F238E27FC236}">
                  <a16:creationId xmlns:a16="http://schemas.microsoft.com/office/drawing/2014/main" id="{544681C2-FC44-42A1-A5E5-90E521FA5EF9}"/>
                </a:ext>
              </a:extLst>
            </p:cNvPr>
            <p:cNvSpPr>
              <a:spLocks noChangeArrowheads="1"/>
            </p:cNvSpPr>
            <p:nvPr/>
          </p:nvSpPr>
          <p:spPr bwMode="auto">
            <a:xfrm>
              <a:off x="2624956" y="3488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1" name="Oval 184">
              <a:extLst>
                <a:ext uri="{FF2B5EF4-FFF2-40B4-BE49-F238E27FC236}">
                  <a16:creationId xmlns:a16="http://schemas.microsoft.com/office/drawing/2014/main" id="{E76E571F-84F4-42E4-82B2-86B7CB289033}"/>
                </a:ext>
              </a:extLst>
            </p:cNvPr>
            <p:cNvSpPr>
              <a:spLocks noChangeArrowheads="1"/>
            </p:cNvSpPr>
            <p:nvPr/>
          </p:nvSpPr>
          <p:spPr bwMode="auto">
            <a:xfrm>
              <a:off x="2804344" y="34470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2" name="Oval 185">
              <a:extLst>
                <a:ext uri="{FF2B5EF4-FFF2-40B4-BE49-F238E27FC236}">
                  <a16:creationId xmlns:a16="http://schemas.microsoft.com/office/drawing/2014/main" id="{F6CC2724-1389-412E-9522-870CB28C8A81}"/>
                </a:ext>
              </a:extLst>
            </p:cNvPr>
            <p:cNvSpPr>
              <a:spLocks noChangeArrowheads="1"/>
            </p:cNvSpPr>
            <p:nvPr/>
          </p:nvSpPr>
          <p:spPr bwMode="auto">
            <a:xfrm>
              <a:off x="2828156" y="3750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3" name="Oval 186">
              <a:extLst>
                <a:ext uri="{FF2B5EF4-FFF2-40B4-BE49-F238E27FC236}">
                  <a16:creationId xmlns:a16="http://schemas.microsoft.com/office/drawing/2014/main" id="{F37D9A65-7B22-4BF0-B505-98C186EA9DEF}"/>
                </a:ext>
              </a:extLst>
            </p:cNvPr>
            <p:cNvSpPr>
              <a:spLocks noChangeArrowheads="1"/>
            </p:cNvSpPr>
            <p:nvPr/>
          </p:nvSpPr>
          <p:spPr bwMode="auto">
            <a:xfrm>
              <a:off x="2742431" y="37899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4" name="Oval 187">
              <a:extLst>
                <a:ext uri="{FF2B5EF4-FFF2-40B4-BE49-F238E27FC236}">
                  <a16:creationId xmlns:a16="http://schemas.microsoft.com/office/drawing/2014/main" id="{C34E807D-29C3-4A70-A27B-5B15604836FE}"/>
                </a:ext>
              </a:extLst>
            </p:cNvPr>
            <p:cNvSpPr>
              <a:spLocks noChangeArrowheads="1"/>
            </p:cNvSpPr>
            <p:nvPr/>
          </p:nvSpPr>
          <p:spPr bwMode="auto">
            <a:xfrm>
              <a:off x="2723381" y="3672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5" name="Oval 188">
              <a:extLst>
                <a:ext uri="{FF2B5EF4-FFF2-40B4-BE49-F238E27FC236}">
                  <a16:creationId xmlns:a16="http://schemas.microsoft.com/office/drawing/2014/main" id="{28B7BD13-9F7F-4853-9600-D3403E1E6D87}"/>
                </a:ext>
              </a:extLst>
            </p:cNvPr>
            <p:cNvSpPr>
              <a:spLocks noChangeArrowheads="1"/>
            </p:cNvSpPr>
            <p:nvPr/>
          </p:nvSpPr>
          <p:spPr bwMode="auto">
            <a:xfrm>
              <a:off x="2794819" y="36771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6" name="Oval 189">
              <a:extLst>
                <a:ext uri="{FF2B5EF4-FFF2-40B4-BE49-F238E27FC236}">
                  <a16:creationId xmlns:a16="http://schemas.microsoft.com/office/drawing/2014/main" id="{DB4C9647-E571-4706-A80E-1E6A68A5CF3B}"/>
                </a:ext>
              </a:extLst>
            </p:cNvPr>
            <p:cNvSpPr>
              <a:spLocks noChangeArrowheads="1"/>
            </p:cNvSpPr>
            <p:nvPr/>
          </p:nvSpPr>
          <p:spPr bwMode="auto">
            <a:xfrm>
              <a:off x="2818631" y="36041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7" name="Oval 190">
              <a:extLst>
                <a:ext uri="{FF2B5EF4-FFF2-40B4-BE49-F238E27FC236}">
                  <a16:creationId xmlns:a16="http://schemas.microsoft.com/office/drawing/2014/main" id="{F576954C-257F-46A6-AEE1-601C2BDDA543}"/>
                </a:ext>
              </a:extLst>
            </p:cNvPr>
            <p:cNvSpPr>
              <a:spLocks noChangeArrowheads="1"/>
            </p:cNvSpPr>
            <p:nvPr/>
          </p:nvSpPr>
          <p:spPr bwMode="auto">
            <a:xfrm>
              <a:off x="2720206" y="3608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8" name="Oval 191">
              <a:extLst>
                <a:ext uri="{FF2B5EF4-FFF2-40B4-BE49-F238E27FC236}">
                  <a16:creationId xmlns:a16="http://schemas.microsoft.com/office/drawing/2014/main" id="{D36E1FB8-6A3D-4CFE-9BD5-C211DA55A73F}"/>
                </a:ext>
              </a:extLst>
            </p:cNvPr>
            <p:cNvSpPr>
              <a:spLocks noChangeArrowheads="1"/>
            </p:cNvSpPr>
            <p:nvPr/>
          </p:nvSpPr>
          <p:spPr bwMode="auto">
            <a:xfrm>
              <a:off x="2853556" y="3513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9" name="Oval 192">
              <a:extLst>
                <a:ext uri="{FF2B5EF4-FFF2-40B4-BE49-F238E27FC236}">
                  <a16:creationId xmlns:a16="http://schemas.microsoft.com/office/drawing/2014/main" id="{C8DAAA98-0494-4ECE-9446-380FD2BBC3C9}"/>
                </a:ext>
              </a:extLst>
            </p:cNvPr>
            <p:cNvSpPr>
              <a:spLocks noChangeArrowheads="1"/>
            </p:cNvSpPr>
            <p:nvPr/>
          </p:nvSpPr>
          <p:spPr bwMode="auto">
            <a:xfrm>
              <a:off x="2702744" y="3410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0" name="Oval 193">
              <a:extLst>
                <a:ext uri="{FF2B5EF4-FFF2-40B4-BE49-F238E27FC236}">
                  <a16:creationId xmlns:a16="http://schemas.microsoft.com/office/drawing/2014/main" id="{8411E05E-9C9D-46BA-A632-86B70915F8B1}"/>
                </a:ext>
              </a:extLst>
            </p:cNvPr>
            <p:cNvSpPr>
              <a:spLocks noChangeArrowheads="1"/>
            </p:cNvSpPr>
            <p:nvPr/>
          </p:nvSpPr>
          <p:spPr bwMode="auto">
            <a:xfrm>
              <a:off x="2821806" y="3342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1" name="Oval 194">
              <a:extLst>
                <a:ext uri="{FF2B5EF4-FFF2-40B4-BE49-F238E27FC236}">
                  <a16:creationId xmlns:a16="http://schemas.microsoft.com/office/drawing/2014/main" id="{537E9076-0FCC-4EA5-9CC8-5704BED80116}"/>
                </a:ext>
              </a:extLst>
            </p:cNvPr>
            <p:cNvSpPr>
              <a:spLocks noChangeArrowheads="1"/>
            </p:cNvSpPr>
            <p:nvPr/>
          </p:nvSpPr>
          <p:spPr bwMode="auto">
            <a:xfrm>
              <a:off x="2913881" y="3383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2" name="Oval 195">
              <a:extLst>
                <a:ext uri="{FF2B5EF4-FFF2-40B4-BE49-F238E27FC236}">
                  <a16:creationId xmlns:a16="http://schemas.microsoft.com/office/drawing/2014/main" id="{83F03B42-22F0-4363-8278-01106949815C}"/>
                </a:ext>
              </a:extLst>
            </p:cNvPr>
            <p:cNvSpPr>
              <a:spLocks noChangeArrowheads="1"/>
            </p:cNvSpPr>
            <p:nvPr/>
          </p:nvSpPr>
          <p:spPr bwMode="auto">
            <a:xfrm>
              <a:off x="2948806" y="3523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3" name="Oval 196">
              <a:extLst>
                <a:ext uri="{FF2B5EF4-FFF2-40B4-BE49-F238E27FC236}">
                  <a16:creationId xmlns:a16="http://schemas.microsoft.com/office/drawing/2014/main" id="{3DC070CC-6602-4D28-986C-71A6062CF37C}"/>
                </a:ext>
              </a:extLst>
            </p:cNvPr>
            <p:cNvSpPr>
              <a:spLocks noChangeArrowheads="1"/>
            </p:cNvSpPr>
            <p:nvPr/>
          </p:nvSpPr>
          <p:spPr bwMode="auto">
            <a:xfrm>
              <a:off x="2972619" y="3826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4" name="Oval 197">
              <a:extLst>
                <a:ext uri="{FF2B5EF4-FFF2-40B4-BE49-F238E27FC236}">
                  <a16:creationId xmlns:a16="http://schemas.microsoft.com/office/drawing/2014/main" id="{676F180B-781B-4ACB-A1EF-6457B80B868C}"/>
                </a:ext>
              </a:extLst>
            </p:cNvPr>
            <p:cNvSpPr>
              <a:spLocks noChangeArrowheads="1"/>
            </p:cNvSpPr>
            <p:nvPr/>
          </p:nvSpPr>
          <p:spPr bwMode="auto">
            <a:xfrm>
              <a:off x="2875781" y="3797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5" name="Oval 198">
              <a:extLst>
                <a:ext uri="{FF2B5EF4-FFF2-40B4-BE49-F238E27FC236}">
                  <a16:creationId xmlns:a16="http://schemas.microsoft.com/office/drawing/2014/main" id="{549C504E-F481-48A0-B5B8-8D89DD46B64C}"/>
                </a:ext>
              </a:extLst>
            </p:cNvPr>
            <p:cNvSpPr>
              <a:spLocks noChangeArrowheads="1"/>
            </p:cNvSpPr>
            <p:nvPr/>
          </p:nvSpPr>
          <p:spPr bwMode="auto">
            <a:xfrm>
              <a:off x="2939281" y="37533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6" name="Oval 199">
              <a:extLst>
                <a:ext uri="{FF2B5EF4-FFF2-40B4-BE49-F238E27FC236}">
                  <a16:creationId xmlns:a16="http://schemas.microsoft.com/office/drawing/2014/main" id="{8639E5E3-01F3-4F17-9586-3A81B36B6390}"/>
                </a:ext>
              </a:extLst>
            </p:cNvPr>
            <p:cNvSpPr>
              <a:spLocks noChangeArrowheads="1"/>
            </p:cNvSpPr>
            <p:nvPr/>
          </p:nvSpPr>
          <p:spPr bwMode="auto">
            <a:xfrm>
              <a:off x="2963094" y="36803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7" name="Oval 200">
              <a:extLst>
                <a:ext uri="{FF2B5EF4-FFF2-40B4-BE49-F238E27FC236}">
                  <a16:creationId xmlns:a16="http://schemas.microsoft.com/office/drawing/2014/main" id="{78D9251E-BB6C-4E9C-8497-C45F1B613EF2}"/>
                </a:ext>
              </a:extLst>
            </p:cNvPr>
            <p:cNvSpPr>
              <a:spLocks noChangeArrowheads="1"/>
            </p:cNvSpPr>
            <p:nvPr/>
          </p:nvSpPr>
          <p:spPr bwMode="auto">
            <a:xfrm>
              <a:off x="2864669" y="3685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8" name="Oval 201">
              <a:extLst>
                <a:ext uri="{FF2B5EF4-FFF2-40B4-BE49-F238E27FC236}">
                  <a16:creationId xmlns:a16="http://schemas.microsoft.com/office/drawing/2014/main" id="{CF079A79-801F-4576-8718-39F080EDDC4B}"/>
                </a:ext>
              </a:extLst>
            </p:cNvPr>
            <p:cNvSpPr>
              <a:spLocks noChangeArrowheads="1"/>
            </p:cNvSpPr>
            <p:nvPr/>
          </p:nvSpPr>
          <p:spPr bwMode="auto">
            <a:xfrm>
              <a:off x="3020244" y="3318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9" name="Oval 202">
              <a:extLst>
                <a:ext uri="{FF2B5EF4-FFF2-40B4-BE49-F238E27FC236}">
                  <a16:creationId xmlns:a16="http://schemas.microsoft.com/office/drawing/2014/main" id="{175F4A24-73BC-4792-A193-10F507724357}"/>
                </a:ext>
              </a:extLst>
            </p:cNvPr>
            <p:cNvSpPr>
              <a:spLocks noChangeArrowheads="1"/>
            </p:cNvSpPr>
            <p:nvPr/>
          </p:nvSpPr>
          <p:spPr bwMode="auto">
            <a:xfrm>
              <a:off x="1975669" y="2526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1" name="Oval 204">
              <a:extLst>
                <a:ext uri="{FF2B5EF4-FFF2-40B4-BE49-F238E27FC236}">
                  <a16:creationId xmlns:a16="http://schemas.microsoft.com/office/drawing/2014/main" id="{D4D1BB19-5576-437B-A196-9B7D14016C76}"/>
                </a:ext>
              </a:extLst>
            </p:cNvPr>
            <p:cNvSpPr>
              <a:spLocks noChangeArrowheads="1"/>
            </p:cNvSpPr>
            <p:nvPr/>
          </p:nvSpPr>
          <p:spPr bwMode="auto">
            <a:xfrm>
              <a:off x="2066156" y="23754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2" name="Oval 205">
              <a:extLst>
                <a:ext uri="{FF2B5EF4-FFF2-40B4-BE49-F238E27FC236}">
                  <a16:creationId xmlns:a16="http://schemas.microsoft.com/office/drawing/2014/main" id="{41F45877-C739-4B82-9345-3DC5C3B38BE0}"/>
                </a:ext>
              </a:extLst>
            </p:cNvPr>
            <p:cNvSpPr>
              <a:spLocks noChangeArrowheads="1"/>
            </p:cNvSpPr>
            <p:nvPr/>
          </p:nvSpPr>
          <p:spPr bwMode="auto">
            <a:xfrm>
              <a:off x="1967731" y="2373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4" name="Oval 207">
              <a:extLst>
                <a:ext uri="{FF2B5EF4-FFF2-40B4-BE49-F238E27FC236}">
                  <a16:creationId xmlns:a16="http://schemas.microsoft.com/office/drawing/2014/main" id="{86278523-06FB-4C3A-BA3F-CC65363F9601}"/>
                </a:ext>
              </a:extLst>
            </p:cNvPr>
            <p:cNvSpPr>
              <a:spLocks noChangeArrowheads="1"/>
            </p:cNvSpPr>
            <p:nvPr/>
          </p:nvSpPr>
          <p:spPr bwMode="auto">
            <a:xfrm>
              <a:off x="1977256" y="296599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6" name="Oval 209">
              <a:extLst>
                <a:ext uri="{FF2B5EF4-FFF2-40B4-BE49-F238E27FC236}">
                  <a16:creationId xmlns:a16="http://schemas.microsoft.com/office/drawing/2014/main" id="{59246ED6-5757-4929-8E71-83DB6B0949BC}"/>
                </a:ext>
              </a:extLst>
            </p:cNvPr>
            <p:cNvSpPr>
              <a:spLocks noChangeArrowheads="1"/>
            </p:cNvSpPr>
            <p:nvPr/>
          </p:nvSpPr>
          <p:spPr bwMode="auto">
            <a:xfrm>
              <a:off x="2042344" y="2729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7" name="Oval 210">
              <a:extLst>
                <a:ext uri="{FF2B5EF4-FFF2-40B4-BE49-F238E27FC236}">
                  <a16:creationId xmlns:a16="http://schemas.microsoft.com/office/drawing/2014/main" id="{859684D1-0FBE-4366-BA6C-F510F8CE030E}"/>
                </a:ext>
              </a:extLst>
            </p:cNvPr>
            <p:cNvSpPr>
              <a:spLocks noChangeArrowheads="1"/>
            </p:cNvSpPr>
            <p:nvPr/>
          </p:nvSpPr>
          <p:spPr bwMode="auto">
            <a:xfrm>
              <a:off x="2056631" y="2518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9" name="Oval 212">
              <a:extLst>
                <a:ext uri="{FF2B5EF4-FFF2-40B4-BE49-F238E27FC236}">
                  <a16:creationId xmlns:a16="http://schemas.microsoft.com/office/drawing/2014/main" id="{846D7DE2-8BAF-490E-9A26-E124F51BE5F1}"/>
                </a:ext>
              </a:extLst>
            </p:cNvPr>
            <p:cNvSpPr>
              <a:spLocks noChangeArrowheads="1"/>
            </p:cNvSpPr>
            <p:nvPr/>
          </p:nvSpPr>
          <p:spPr bwMode="auto">
            <a:xfrm>
              <a:off x="3063106" y="2748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0" name="Oval 213">
              <a:extLst>
                <a:ext uri="{FF2B5EF4-FFF2-40B4-BE49-F238E27FC236}">
                  <a16:creationId xmlns:a16="http://schemas.microsoft.com/office/drawing/2014/main" id="{69A5F01A-D1D0-47AB-830C-B513CBF7A1D8}"/>
                </a:ext>
              </a:extLst>
            </p:cNvPr>
            <p:cNvSpPr>
              <a:spLocks noChangeArrowheads="1"/>
            </p:cNvSpPr>
            <p:nvPr/>
          </p:nvSpPr>
          <p:spPr bwMode="auto">
            <a:xfrm>
              <a:off x="3044056" y="2631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3" name="Oval 216">
              <a:extLst>
                <a:ext uri="{FF2B5EF4-FFF2-40B4-BE49-F238E27FC236}">
                  <a16:creationId xmlns:a16="http://schemas.microsoft.com/office/drawing/2014/main" id="{7CD83678-DD22-4072-B6F2-1211EB27E305}"/>
                </a:ext>
              </a:extLst>
            </p:cNvPr>
            <p:cNvSpPr>
              <a:spLocks noChangeArrowheads="1"/>
            </p:cNvSpPr>
            <p:nvPr/>
          </p:nvSpPr>
          <p:spPr bwMode="auto">
            <a:xfrm>
              <a:off x="3072631" y="2519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5" name="Oval 218">
              <a:extLst>
                <a:ext uri="{FF2B5EF4-FFF2-40B4-BE49-F238E27FC236}">
                  <a16:creationId xmlns:a16="http://schemas.microsoft.com/office/drawing/2014/main" id="{00722BC3-DDD8-483D-817F-215AEA45C01B}"/>
                </a:ext>
              </a:extLst>
            </p:cNvPr>
            <p:cNvSpPr>
              <a:spLocks noChangeArrowheads="1"/>
            </p:cNvSpPr>
            <p:nvPr/>
          </p:nvSpPr>
          <p:spPr bwMode="auto">
            <a:xfrm>
              <a:off x="2755131" y="2454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7" name="Oval 220">
              <a:extLst>
                <a:ext uri="{FF2B5EF4-FFF2-40B4-BE49-F238E27FC236}">
                  <a16:creationId xmlns:a16="http://schemas.microsoft.com/office/drawing/2014/main" id="{426724A1-4BEF-4690-B0EA-6BD3DCE436DC}"/>
                </a:ext>
              </a:extLst>
            </p:cNvPr>
            <p:cNvSpPr>
              <a:spLocks noChangeArrowheads="1"/>
            </p:cNvSpPr>
            <p:nvPr/>
          </p:nvSpPr>
          <p:spPr bwMode="auto">
            <a:xfrm>
              <a:off x="2236019" y="24770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8" name="Oval 221">
              <a:extLst>
                <a:ext uri="{FF2B5EF4-FFF2-40B4-BE49-F238E27FC236}">
                  <a16:creationId xmlns:a16="http://schemas.microsoft.com/office/drawing/2014/main" id="{6C7DD631-5D91-4507-A9AD-7960473BB46F}"/>
                </a:ext>
              </a:extLst>
            </p:cNvPr>
            <p:cNvSpPr>
              <a:spLocks noChangeArrowheads="1"/>
            </p:cNvSpPr>
            <p:nvPr/>
          </p:nvSpPr>
          <p:spPr bwMode="auto">
            <a:xfrm>
              <a:off x="2242369" y="2902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9" name="Oval 222">
              <a:extLst>
                <a:ext uri="{FF2B5EF4-FFF2-40B4-BE49-F238E27FC236}">
                  <a16:creationId xmlns:a16="http://schemas.microsoft.com/office/drawing/2014/main" id="{AACD68A5-D60B-405C-BC2E-C263785C7688}"/>
                </a:ext>
              </a:extLst>
            </p:cNvPr>
            <p:cNvSpPr>
              <a:spLocks noChangeArrowheads="1"/>
            </p:cNvSpPr>
            <p:nvPr/>
          </p:nvSpPr>
          <p:spPr bwMode="auto">
            <a:xfrm>
              <a:off x="2259831" y="2780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0" name="Oval 223">
              <a:extLst>
                <a:ext uri="{FF2B5EF4-FFF2-40B4-BE49-F238E27FC236}">
                  <a16:creationId xmlns:a16="http://schemas.microsoft.com/office/drawing/2014/main" id="{E6629E2E-D6CC-4412-BC7B-E75D508288C5}"/>
                </a:ext>
              </a:extLst>
            </p:cNvPr>
            <p:cNvSpPr>
              <a:spLocks noChangeArrowheads="1"/>
            </p:cNvSpPr>
            <p:nvPr/>
          </p:nvSpPr>
          <p:spPr bwMode="auto">
            <a:xfrm>
              <a:off x="2174106" y="281994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1" name="Oval 224">
              <a:extLst>
                <a:ext uri="{FF2B5EF4-FFF2-40B4-BE49-F238E27FC236}">
                  <a16:creationId xmlns:a16="http://schemas.microsoft.com/office/drawing/2014/main" id="{C362560E-8F48-48F4-8E95-F503173F87B1}"/>
                </a:ext>
              </a:extLst>
            </p:cNvPr>
            <p:cNvSpPr>
              <a:spLocks noChangeArrowheads="1"/>
            </p:cNvSpPr>
            <p:nvPr/>
          </p:nvSpPr>
          <p:spPr bwMode="auto">
            <a:xfrm>
              <a:off x="2155056" y="27024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2" name="Oval 225">
              <a:extLst>
                <a:ext uri="{FF2B5EF4-FFF2-40B4-BE49-F238E27FC236}">
                  <a16:creationId xmlns:a16="http://schemas.microsoft.com/office/drawing/2014/main" id="{E251A147-85EB-42C0-93C4-9AADAF323319}"/>
                </a:ext>
              </a:extLst>
            </p:cNvPr>
            <p:cNvSpPr>
              <a:spLocks noChangeArrowheads="1"/>
            </p:cNvSpPr>
            <p:nvPr/>
          </p:nvSpPr>
          <p:spPr bwMode="auto">
            <a:xfrm>
              <a:off x="2226494" y="2707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3" name="Oval 226">
              <a:extLst>
                <a:ext uri="{FF2B5EF4-FFF2-40B4-BE49-F238E27FC236}">
                  <a16:creationId xmlns:a16="http://schemas.microsoft.com/office/drawing/2014/main" id="{78442DA9-A016-42A1-AB42-7EF9EADB5971}"/>
                </a:ext>
              </a:extLst>
            </p:cNvPr>
            <p:cNvSpPr>
              <a:spLocks noChangeArrowheads="1"/>
            </p:cNvSpPr>
            <p:nvPr/>
          </p:nvSpPr>
          <p:spPr bwMode="auto">
            <a:xfrm>
              <a:off x="2250306" y="2634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4" name="Oval 227">
              <a:extLst>
                <a:ext uri="{FF2B5EF4-FFF2-40B4-BE49-F238E27FC236}">
                  <a16:creationId xmlns:a16="http://schemas.microsoft.com/office/drawing/2014/main" id="{3A01F2CD-CACF-450C-9345-1F8519429F6E}"/>
                </a:ext>
              </a:extLst>
            </p:cNvPr>
            <p:cNvSpPr>
              <a:spLocks noChangeArrowheads="1"/>
            </p:cNvSpPr>
            <p:nvPr/>
          </p:nvSpPr>
          <p:spPr bwMode="auto">
            <a:xfrm>
              <a:off x="2151881" y="2638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5" name="Oval 228">
              <a:extLst>
                <a:ext uri="{FF2B5EF4-FFF2-40B4-BE49-F238E27FC236}">
                  <a16:creationId xmlns:a16="http://schemas.microsoft.com/office/drawing/2014/main" id="{692996ED-36F4-42DA-B712-3552D0EB90D6}"/>
                </a:ext>
              </a:extLst>
            </p:cNvPr>
            <p:cNvSpPr>
              <a:spLocks noChangeArrowheads="1"/>
            </p:cNvSpPr>
            <p:nvPr/>
          </p:nvSpPr>
          <p:spPr bwMode="auto">
            <a:xfrm>
              <a:off x="2285231" y="2543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6" name="Oval 229">
              <a:extLst>
                <a:ext uri="{FF2B5EF4-FFF2-40B4-BE49-F238E27FC236}">
                  <a16:creationId xmlns:a16="http://schemas.microsoft.com/office/drawing/2014/main" id="{137FE8DF-FEEF-4976-A7AD-0D57C628C09D}"/>
                </a:ext>
              </a:extLst>
            </p:cNvPr>
            <p:cNvSpPr>
              <a:spLocks noChangeArrowheads="1"/>
            </p:cNvSpPr>
            <p:nvPr/>
          </p:nvSpPr>
          <p:spPr bwMode="auto">
            <a:xfrm>
              <a:off x="2134419" y="2440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7" name="Oval 230">
              <a:extLst>
                <a:ext uri="{FF2B5EF4-FFF2-40B4-BE49-F238E27FC236}">
                  <a16:creationId xmlns:a16="http://schemas.microsoft.com/office/drawing/2014/main" id="{658D39FC-18DA-463D-A2D3-2025E61352EF}"/>
                </a:ext>
              </a:extLst>
            </p:cNvPr>
            <p:cNvSpPr>
              <a:spLocks noChangeArrowheads="1"/>
            </p:cNvSpPr>
            <p:nvPr/>
          </p:nvSpPr>
          <p:spPr bwMode="auto">
            <a:xfrm>
              <a:off x="2253481" y="2372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8" name="Oval 231">
              <a:extLst>
                <a:ext uri="{FF2B5EF4-FFF2-40B4-BE49-F238E27FC236}">
                  <a16:creationId xmlns:a16="http://schemas.microsoft.com/office/drawing/2014/main" id="{FD58CF2B-C154-4874-9657-38E052431BA6}"/>
                </a:ext>
              </a:extLst>
            </p:cNvPr>
            <p:cNvSpPr>
              <a:spLocks noChangeArrowheads="1"/>
            </p:cNvSpPr>
            <p:nvPr/>
          </p:nvSpPr>
          <p:spPr bwMode="auto">
            <a:xfrm>
              <a:off x="2345556" y="2413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9" name="Oval 232">
              <a:extLst>
                <a:ext uri="{FF2B5EF4-FFF2-40B4-BE49-F238E27FC236}">
                  <a16:creationId xmlns:a16="http://schemas.microsoft.com/office/drawing/2014/main" id="{76194C1A-784B-48B3-B2DA-5519DF3A775C}"/>
                </a:ext>
              </a:extLst>
            </p:cNvPr>
            <p:cNvSpPr>
              <a:spLocks noChangeArrowheads="1"/>
            </p:cNvSpPr>
            <p:nvPr/>
          </p:nvSpPr>
          <p:spPr bwMode="auto">
            <a:xfrm>
              <a:off x="2380481" y="2553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0" name="Oval 233">
              <a:extLst>
                <a:ext uri="{FF2B5EF4-FFF2-40B4-BE49-F238E27FC236}">
                  <a16:creationId xmlns:a16="http://schemas.microsoft.com/office/drawing/2014/main" id="{3FBE5C3F-F11E-4216-A1BE-79A53A40AA88}"/>
                </a:ext>
              </a:extLst>
            </p:cNvPr>
            <p:cNvSpPr>
              <a:spLocks noChangeArrowheads="1"/>
            </p:cNvSpPr>
            <p:nvPr/>
          </p:nvSpPr>
          <p:spPr bwMode="auto">
            <a:xfrm>
              <a:off x="2404294" y="2856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1" name="Oval 234">
              <a:extLst>
                <a:ext uri="{FF2B5EF4-FFF2-40B4-BE49-F238E27FC236}">
                  <a16:creationId xmlns:a16="http://schemas.microsoft.com/office/drawing/2014/main" id="{B5E7AECA-72EB-4A92-835E-5328EDC680D2}"/>
                </a:ext>
              </a:extLst>
            </p:cNvPr>
            <p:cNvSpPr>
              <a:spLocks noChangeArrowheads="1"/>
            </p:cNvSpPr>
            <p:nvPr/>
          </p:nvSpPr>
          <p:spPr bwMode="auto">
            <a:xfrm>
              <a:off x="2318568" y="289614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2" name="Oval 235">
              <a:extLst>
                <a:ext uri="{FF2B5EF4-FFF2-40B4-BE49-F238E27FC236}">
                  <a16:creationId xmlns:a16="http://schemas.microsoft.com/office/drawing/2014/main" id="{4FE2E924-0E34-48E7-916B-E4CD2615A705}"/>
                </a:ext>
              </a:extLst>
            </p:cNvPr>
            <p:cNvSpPr>
              <a:spLocks noChangeArrowheads="1"/>
            </p:cNvSpPr>
            <p:nvPr/>
          </p:nvSpPr>
          <p:spPr bwMode="auto">
            <a:xfrm>
              <a:off x="2307456" y="2827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3" name="Oval 236">
              <a:extLst>
                <a:ext uri="{FF2B5EF4-FFF2-40B4-BE49-F238E27FC236}">
                  <a16:creationId xmlns:a16="http://schemas.microsoft.com/office/drawing/2014/main" id="{91A63D01-07B2-42D2-921A-13D8E042F4CC}"/>
                </a:ext>
              </a:extLst>
            </p:cNvPr>
            <p:cNvSpPr>
              <a:spLocks noChangeArrowheads="1"/>
            </p:cNvSpPr>
            <p:nvPr/>
          </p:nvSpPr>
          <p:spPr bwMode="auto">
            <a:xfrm>
              <a:off x="2370956" y="2783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4" name="Oval 237">
              <a:extLst>
                <a:ext uri="{FF2B5EF4-FFF2-40B4-BE49-F238E27FC236}">
                  <a16:creationId xmlns:a16="http://schemas.microsoft.com/office/drawing/2014/main" id="{729549AB-75B8-46D3-8DDE-679007470278}"/>
                </a:ext>
              </a:extLst>
            </p:cNvPr>
            <p:cNvSpPr>
              <a:spLocks noChangeArrowheads="1"/>
            </p:cNvSpPr>
            <p:nvPr/>
          </p:nvSpPr>
          <p:spPr bwMode="auto">
            <a:xfrm>
              <a:off x="2394769" y="2710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5" name="Oval 238">
              <a:extLst>
                <a:ext uri="{FF2B5EF4-FFF2-40B4-BE49-F238E27FC236}">
                  <a16:creationId xmlns:a16="http://schemas.microsoft.com/office/drawing/2014/main" id="{FD33CF2A-EFDC-4C03-94E8-0EC7C38D240B}"/>
                </a:ext>
              </a:extLst>
            </p:cNvPr>
            <p:cNvSpPr>
              <a:spLocks noChangeArrowheads="1"/>
            </p:cNvSpPr>
            <p:nvPr/>
          </p:nvSpPr>
          <p:spPr bwMode="auto">
            <a:xfrm>
              <a:off x="2296344" y="27151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6" name="Oval 239">
              <a:extLst>
                <a:ext uri="{FF2B5EF4-FFF2-40B4-BE49-F238E27FC236}">
                  <a16:creationId xmlns:a16="http://schemas.microsoft.com/office/drawing/2014/main" id="{483C69DA-0E20-4356-8F7F-137C3E32A40D}"/>
                </a:ext>
              </a:extLst>
            </p:cNvPr>
            <p:cNvSpPr>
              <a:spLocks noChangeArrowheads="1"/>
            </p:cNvSpPr>
            <p:nvPr/>
          </p:nvSpPr>
          <p:spPr bwMode="auto">
            <a:xfrm>
              <a:off x="2420169" y="2391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7" name="Oval 240">
              <a:extLst>
                <a:ext uri="{FF2B5EF4-FFF2-40B4-BE49-F238E27FC236}">
                  <a16:creationId xmlns:a16="http://schemas.microsoft.com/office/drawing/2014/main" id="{33295A91-E391-4CE4-8C64-30B80CA7A81B}"/>
                </a:ext>
              </a:extLst>
            </p:cNvPr>
            <p:cNvSpPr>
              <a:spLocks noChangeArrowheads="1"/>
            </p:cNvSpPr>
            <p:nvPr/>
          </p:nvSpPr>
          <p:spPr bwMode="auto">
            <a:xfrm>
              <a:off x="2458269" y="2500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8" name="Oval 241">
              <a:extLst>
                <a:ext uri="{FF2B5EF4-FFF2-40B4-BE49-F238E27FC236}">
                  <a16:creationId xmlns:a16="http://schemas.microsoft.com/office/drawing/2014/main" id="{E988542E-F7F5-49F2-ADBF-4F26F8CC01A5}"/>
                </a:ext>
              </a:extLst>
            </p:cNvPr>
            <p:cNvSpPr>
              <a:spLocks noChangeArrowheads="1"/>
            </p:cNvSpPr>
            <p:nvPr/>
          </p:nvSpPr>
          <p:spPr bwMode="auto">
            <a:xfrm>
              <a:off x="2493194" y="2640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9" name="Oval 242">
              <a:extLst>
                <a:ext uri="{FF2B5EF4-FFF2-40B4-BE49-F238E27FC236}">
                  <a16:creationId xmlns:a16="http://schemas.microsoft.com/office/drawing/2014/main" id="{04F490BD-AE71-4E9E-813C-1EE64EC18578}"/>
                </a:ext>
              </a:extLst>
            </p:cNvPr>
            <p:cNvSpPr>
              <a:spLocks noChangeArrowheads="1"/>
            </p:cNvSpPr>
            <p:nvPr/>
          </p:nvSpPr>
          <p:spPr bwMode="auto">
            <a:xfrm>
              <a:off x="2520181" y="2392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0" name="Oval 243">
              <a:extLst>
                <a:ext uri="{FF2B5EF4-FFF2-40B4-BE49-F238E27FC236}">
                  <a16:creationId xmlns:a16="http://schemas.microsoft.com/office/drawing/2014/main" id="{14A49547-15B5-4C36-A646-3491768274E3}"/>
                </a:ext>
              </a:extLst>
            </p:cNvPr>
            <p:cNvSpPr>
              <a:spLocks noChangeArrowheads="1"/>
            </p:cNvSpPr>
            <p:nvPr/>
          </p:nvSpPr>
          <p:spPr bwMode="auto">
            <a:xfrm>
              <a:off x="2402706" y="2977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1" name="Oval 244">
              <a:extLst>
                <a:ext uri="{FF2B5EF4-FFF2-40B4-BE49-F238E27FC236}">
                  <a16:creationId xmlns:a16="http://schemas.microsoft.com/office/drawing/2014/main" id="{5679C049-018C-46CC-9D6C-E796D4F27432}"/>
                </a:ext>
              </a:extLst>
            </p:cNvPr>
            <p:cNvSpPr>
              <a:spLocks noChangeArrowheads="1"/>
            </p:cNvSpPr>
            <p:nvPr/>
          </p:nvSpPr>
          <p:spPr bwMode="auto">
            <a:xfrm>
              <a:off x="2483669" y="2870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2" name="Oval 245">
              <a:extLst>
                <a:ext uri="{FF2B5EF4-FFF2-40B4-BE49-F238E27FC236}">
                  <a16:creationId xmlns:a16="http://schemas.microsoft.com/office/drawing/2014/main" id="{B736ED20-EEEC-4030-96AF-25ED04A3120E}"/>
                </a:ext>
              </a:extLst>
            </p:cNvPr>
            <p:cNvSpPr>
              <a:spLocks noChangeArrowheads="1"/>
            </p:cNvSpPr>
            <p:nvPr/>
          </p:nvSpPr>
          <p:spPr bwMode="auto">
            <a:xfrm>
              <a:off x="2507481" y="2797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3" name="Oval 246">
              <a:extLst>
                <a:ext uri="{FF2B5EF4-FFF2-40B4-BE49-F238E27FC236}">
                  <a16:creationId xmlns:a16="http://schemas.microsoft.com/office/drawing/2014/main" id="{33B5AAA5-1746-4073-853C-441AA1925627}"/>
                </a:ext>
              </a:extLst>
            </p:cNvPr>
            <p:cNvSpPr>
              <a:spLocks noChangeArrowheads="1"/>
            </p:cNvSpPr>
            <p:nvPr/>
          </p:nvSpPr>
          <p:spPr bwMode="auto">
            <a:xfrm>
              <a:off x="2542406" y="2707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4" name="Oval 247">
              <a:extLst>
                <a:ext uri="{FF2B5EF4-FFF2-40B4-BE49-F238E27FC236}">
                  <a16:creationId xmlns:a16="http://schemas.microsoft.com/office/drawing/2014/main" id="{7C7D1A42-CBE5-490E-B61F-6736EB3680FE}"/>
                </a:ext>
              </a:extLst>
            </p:cNvPr>
            <p:cNvSpPr>
              <a:spLocks noChangeArrowheads="1"/>
            </p:cNvSpPr>
            <p:nvPr/>
          </p:nvSpPr>
          <p:spPr bwMode="auto">
            <a:xfrm>
              <a:off x="2629719" y="2521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5" name="Oval 248">
              <a:extLst>
                <a:ext uri="{FF2B5EF4-FFF2-40B4-BE49-F238E27FC236}">
                  <a16:creationId xmlns:a16="http://schemas.microsoft.com/office/drawing/2014/main" id="{9DC736E4-38B6-40A5-8875-1E5EA579F44B}"/>
                </a:ext>
              </a:extLst>
            </p:cNvPr>
            <p:cNvSpPr>
              <a:spLocks noChangeArrowheads="1"/>
            </p:cNvSpPr>
            <p:nvPr/>
          </p:nvSpPr>
          <p:spPr bwMode="auto">
            <a:xfrm>
              <a:off x="2602731" y="2577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6" name="Oval 249">
              <a:extLst>
                <a:ext uri="{FF2B5EF4-FFF2-40B4-BE49-F238E27FC236}">
                  <a16:creationId xmlns:a16="http://schemas.microsoft.com/office/drawing/2014/main" id="{631C7734-5A74-4887-B974-AC36A3057E0D}"/>
                </a:ext>
              </a:extLst>
            </p:cNvPr>
            <p:cNvSpPr>
              <a:spLocks noChangeArrowheads="1"/>
            </p:cNvSpPr>
            <p:nvPr/>
          </p:nvSpPr>
          <p:spPr bwMode="auto">
            <a:xfrm>
              <a:off x="2637656" y="2716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7" name="Oval 250">
              <a:extLst>
                <a:ext uri="{FF2B5EF4-FFF2-40B4-BE49-F238E27FC236}">
                  <a16:creationId xmlns:a16="http://schemas.microsoft.com/office/drawing/2014/main" id="{51792E28-1332-44AD-BEF9-3A7B0D589CF9}"/>
                </a:ext>
              </a:extLst>
            </p:cNvPr>
            <p:cNvSpPr>
              <a:spLocks noChangeArrowheads="1"/>
            </p:cNvSpPr>
            <p:nvPr/>
          </p:nvSpPr>
          <p:spPr bwMode="auto">
            <a:xfrm>
              <a:off x="2664644" y="2469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8" name="Oval 251">
              <a:extLst>
                <a:ext uri="{FF2B5EF4-FFF2-40B4-BE49-F238E27FC236}">
                  <a16:creationId xmlns:a16="http://schemas.microsoft.com/office/drawing/2014/main" id="{8D2C7C2F-9DB6-4DFD-83F9-2D58CE505FE3}"/>
                </a:ext>
              </a:extLst>
            </p:cNvPr>
            <p:cNvSpPr>
              <a:spLocks noChangeArrowheads="1"/>
            </p:cNvSpPr>
            <p:nvPr/>
          </p:nvSpPr>
          <p:spPr bwMode="auto">
            <a:xfrm>
              <a:off x="2566219" y="2467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9" name="Oval 252">
              <a:extLst>
                <a:ext uri="{FF2B5EF4-FFF2-40B4-BE49-F238E27FC236}">
                  <a16:creationId xmlns:a16="http://schemas.microsoft.com/office/drawing/2014/main" id="{F4F0F6B5-443E-4C70-9569-5B548907E584}"/>
                </a:ext>
              </a:extLst>
            </p:cNvPr>
            <p:cNvSpPr>
              <a:spLocks noChangeArrowheads="1"/>
            </p:cNvSpPr>
            <p:nvPr/>
          </p:nvSpPr>
          <p:spPr bwMode="auto">
            <a:xfrm>
              <a:off x="2556694" y="2942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0" name="Oval 253">
              <a:extLst>
                <a:ext uri="{FF2B5EF4-FFF2-40B4-BE49-F238E27FC236}">
                  <a16:creationId xmlns:a16="http://schemas.microsoft.com/office/drawing/2014/main" id="{1BE84D9A-CB1C-46FE-809C-F73A0D2E1A5E}"/>
                </a:ext>
              </a:extLst>
            </p:cNvPr>
            <p:cNvSpPr>
              <a:spLocks noChangeArrowheads="1"/>
            </p:cNvSpPr>
            <p:nvPr/>
          </p:nvSpPr>
          <p:spPr bwMode="auto">
            <a:xfrm>
              <a:off x="2655119" y="2611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1" name="Oval 254">
              <a:extLst>
                <a:ext uri="{FF2B5EF4-FFF2-40B4-BE49-F238E27FC236}">
                  <a16:creationId xmlns:a16="http://schemas.microsoft.com/office/drawing/2014/main" id="{3F2033CF-0F61-4CC3-9974-B4478771EFC9}"/>
                </a:ext>
              </a:extLst>
            </p:cNvPr>
            <p:cNvSpPr>
              <a:spLocks noChangeArrowheads="1"/>
            </p:cNvSpPr>
            <p:nvPr/>
          </p:nvSpPr>
          <p:spPr bwMode="auto">
            <a:xfrm>
              <a:off x="2834506" y="2570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2" name="Oval 255">
              <a:extLst>
                <a:ext uri="{FF2B5EF4-FFF2-40B4-BE49-F238E27FC236}">
                  <a16:creationId xmlns:a16="http://schemas.microsoft.com/office/drawing/2014/main" id="{3977349C-808A-435D-A1AF-770C9A4106F8}"/>
                </a:ext>
              </a:extLst>
            </p:cNvPr>
            <p:cNvSpPr>
              <a:spLocks noChangeArrowheads="1"/>
            </p:cNvSpPr>
            <p:nvPr/>
          </p:nvSpPr>
          <p:spPr bwMode="auto">
            <a:xfrm>
              <a:off x="2753544" y="2796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3" name="Oval 256">
              <a:extLst>
                <a:ext uri="{FF2B5EF4-FFF2-40B4-BE49-F238E27FC236}">
                  <a16:creationId xmlns:a16="http://schemas.microsoft.com/office/drawing/2014/main" id="{5E46046C-4FA0-4049-9AF4-B523FBD5F055}"/>
                </a:ext>
              </a:extLst>
            </p:cNvPr>
            <p:cNvSpPr>
              <a:spLocks noChangeArrowheads="1"/>
            </p:cNvSpPr>
            <p:nvPr/>
          </p:nvSpPr>
          <p:spPr bwMode="auto">
            <a:xfrm>
              <a:off x="2824981" y="2800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4" name="Oval 257">
              <a:extLst>
                <a:ext uri="{FF2B5EF4-FFF2-40B4-BE49-F238E27FC236}">
                  <a16:creationId xmlns:a16="http://schemas.microsoft.com/office/drawing/2014/main" id="{B0574888-030D-4ECE-8A29-1C6DFB692D88}"/>
                </a:ext>
              </a:extLst>
            </p:cNvPr>
            <p:cNvSpPr>
              <a:spLocks noChangeArrowheads="1"/>
            </p:cNvSpPr>
            <p:nvPr/>
          </p:nvSpPr>
          <p:spPr bwMode="auto">
            <a:xfrm>
              <a:off x="2848794" y="27278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5" name="Oval 258">
              <a:extLst>
                <a:ext uri="{FF2B5EF4-FFF2-40B4-BE49-F238E27FC236}">
                  <a16:creationId xmlns:a16="http://schemas.microsoft.com/office/drawing/2014/main" id="{66BDEB3D-6FFE-4137-8BE5-96BAB31CB526}"/>
                </a:ext>
              </a:extLst>
            </p:cNvPr>
            <p:cNvSpPr>
              <a:spLocks noChangeArrowheads="1"/>
            </p:cNvSpPr>
            <p:nvPr/>
          </p:nvSpPr>
          <p:spPr bwMode="auto">
            <a:xfrm>
              <a:off x="2999656" y="2996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6" name="Oval 259">
              <a:extLst>
                <a:ext uri="{FF2B5EF4-FFF2-40B4-BE49-F238E27FC236}">
                  <a16:creationId xmlns:a16="http://schemas.microsoft.com/office/drawing/2014/main" id="{884D7C4B-09B5-49FB-9F03-B733DFD22900}"/>
                </a:ext>
              </a:extLst>
            </p:cNvPr>
            <p:cNvSpPr>
              <a:spLocks noChangeArrowheads="1"/>
            </p:cNvSpPr>
            <p:nvPr/>
          </p:nvSpPr>
          <p:spPr bwMode="auto">
            <a:xfrm>
              <a:off x="2883719" y="26373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7" name="Oval 260">
              <a:extLst>
                <a:ext uri="{FF2B5EF4-FFF2-40B4-BE49-F238E27FC236}">
                  <a16:creationId xmlns:a16="http://schemas.microsoft.com/office/drawing/2014/main" id="{930B5101-9F39-47C9-B46E-C74041C6CE96}"/>
                </a:ext>
              </a:extLst>
            </p:cNvPr>
            <p:cNvSpPr>
              <a:spLocks noChangeArrowheads="1"/>
            </p:cNvSpPr>
            <p:nvPr/>
          </p:nvSpPr>
          <p:spPr bwMode="auto">
            <a:xfrm>
              <a:off x="2732906" y="25341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8" name="Oval 261">
              <a:extLst>
                <a:ext uri="{FF2B5EF4-FFF2-40B4-BE49-F238E27FC236}">
                  <a16:creationId xmlns:a16="http://schemas.microsoft.com/office/drawing/2014/main" id="{6F0A7E74-CF83-4D00-BF7B-320799945AC4}"/>
                </a:ext>
              </a:extLst>
            </p:cNvPr>
            <p:cNvSpPr>
              <a:spLocks noChangeArrowheads="1"/>
            </p:cNvSpPr>
            <p:nvPr/>
          </p:nvSpPr>
          <p:spPr bwMode="auto">
            <a:xfrm>
              <a:off x="2851969" y="2465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9" name="Oval 262">
              <a:extLst>
                <a:ext uri="{FF2B5EF4-FFF2-40B4-BE49-F238E27FC236}">
                  <a16:creationId xmlns:a16="http://schemas.microsoft.com/office/drawing/2014/main" id="{2DDB39CD-69A6-46FD-8570-8D41672E0E49}"/>
                </a:ext>
              </a:extLst>
            </p:cNvPr>
            <p:cNvSpPr>
              <a:spLocks noChangeArrowheads="1"/>
            </p:cNvSpPr>
            <p:nvPr/>
          </p:nvSpPr>
          <p:spPr bwMode="auto">
            <a:xfrm>
              <a:off x="2944044" y="2507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0" name="Oval 263">
              <a:extLst>
                <a:ext uri="{FF2B5EF4-FFF2-40B4-BE49-F238E27FC236}">
                  <a16:creationId xmlns:a16="http://schemas.microsoft.com/office/drawing/2014/main" id="{583F2760-CED5-4731-9980-7439AD717738}"/>
                </a:ext>
              </a:extLst>
            </p:cNvPr>
            <p:cNvSpPr>
              <a:spLocks noChangeArrowheads="1"/>
            </p:cNvSpPr>
            <p:nvPr/>
          </p:nvSpPr>
          <p:spPr bwMode="auto">
            <a:xfrm>
              <a:off x="2978969" y="2646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1" name="Oval 264">
              <a:extLst>
                <a:ext uri="{FF2B5EF4-FFF2-40B4-BE49-F238E27FC236}">
                  <a16:creationId xmlns:a16="http://schemas.microsoft.com/office/drawing/2014/main" id="{2E481BEC-898F-42A7-9951-BF9FB6F323CA}"/>
                </a:ext>
              </a:extLst>
            </p:cNvPr>
            <p:cNvSpPr>
              <a:spLocks noChangeArrowheads="1"/>
            </p:cNvSpPr>
            <p:nvPr/>
          </p:nvSpPr>
          <p:spPr bwMode="auto">
            <a:xfrm>
              <a:off x="2993256" y="2804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2" name="Oval 265">
              <a:extLst>
                <a:ext uri="{FF2B5EF4-FFF2-40B4-BE49-F238E27FC236}">
                  <a16:creationId xmlns:a16="http://schemas.microsoft.com/office/drawing/2014/main" id="{C5FD23C7-7877-4548-BE93-F7AF36EED182}"/>
                </a:ext>
              </a:extLst>
            </p:cNvPr>
            <p:cNvSpPr>
              <a:spLocks noChangeArrowheads="1"/>
            </p:cNvSpPr>
            <p:nvPr/>
          </p:nvSpPr>
          <p:spPr bwMode="auto">
            <a:xfrm>
              <a:off x="2894831" y="2808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3" name="Oval 266">
              <a:extLst>
                <a:ext uri="{FF2B5EF4-FFF2-40B4-BE49-F238E27FC236}">
                  <a16:creationId xmlns:a16="http://schemas.microsoft.com/office/drawing/2014/main" id="{69C282A1-955E-4401-ABEE-BF1660F639D8}"/>
                </a:ext>
              </a:extLst>
            </p:cNvPr>
            <p:cNvSpPr>
              <a:spLocks noChangeArrowheads="1"/>
            </p:cNvSpPr>
            <p:nvPr/>
          </p:nvSpPr>
          <p:spPr bwMode="auto">
            <a:xfrm>
              <a:off x="3050406" y="2442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4" name="Oval 267">
              <a:extLst>
                <a:ext uri="{FF2B5EF4-FFF2-40B4-BE49-F238E27FC236}">
                  <a16:creationId xmlns:a16="http://schemas.microsoft.com/office/drawing/2014/main" id="{88C473D2-D3E1-4FDB-B6E4-316B695C1948}"/>
                </a:ext>
              </a:extLst>
            </p:cNvPr>
            <p:cNvSpPr>
              <a:spLocks noChangeArrowheads="1"/>
            </p:cNvSpPr>
            <p:nvPr/>
          </p:nvSpPr>
          <p:spPr bwMode="auto">
            <a:xfrm>
              <a:off x="451669" y="2478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5" name="Oval 268">
              <a:extLst>
                <a:ext uri="{FF2B5EF4-FFF2-40B4-BE49-F238E27FC236}">
                  <a16:creationId xmlns:a16="http://schemas.microsoft.com/office/drawing/2014/main" id="{C0FD1B7F-3213-4628-BE14-12B0597E405C}"/>
                </a:ext>
              </a:extLst>
            </p:cNvPr>
            <p:cNvSpPr>
              <a:spLocks noChangeArrowheads="1"/>
            </p:cNvSpPr>
            <p:nvPr/>
          </p:nvSpPr>
          <p:spPr bwMode="auto">
            <a:xfrm>
              <a:off x="486594" y="26183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6" name="Oval 269">
              <a:extLst>
                <a:ext uri="{FF2B5EF4-FFF2-40B4-BE49-F238E27FC236}">
                  <a16:creationId xmlns:a16="http://schemas.microsoft.com/office/drawing/2014/main" id="{16526B25-D7FA-460A-B823-3B6203B188DD}"/>
                </a:ext>
              </a:extLst>
            </p:cNvPr>
            <p:cNvSpPr>
              <a:spLocks noChangeArrowheads="1"/>
            </p:cNvSpPr>
            <p:nvPr/>
          </p:nvSpPr>
          <p:spPr bwMode="auto">
            <a:xfrm>
              <a:off x="513581" y="2370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7" name="Oval 270">
              <a:extLst>
                <a:ext uri="{FF2B5EF4-FFF2-40B4-BE49-F238E27FC236}">
                  <a16:creationId xmlns:a16="http://schemas.microsoft.com/office/drawing/2014/main" id="{A2B813D3-3E88-4B8F-A457-3CA470E88D49}"/>
                </a:ext>
              </a:extLst>
            </p:cNvPr>
            <p:cNvSpPr>
              <a:spLocks noChangeArrowheads="1"/>
            </p:cNvSpPr>
            <p:nvPr/>
          </p:nvSpPr>
          <p:spPr bwMode="auto">
            <a:xfrm>
              <a:off x="504056" y="251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8" name="Oval 271">
              <a:extLst>
                <a:ext uri="{FF2B5EF4-FFF2-40B4-BE49-F238E27FC236}">
                  <a16:creationId xmlns:a16="http://schemas.microsoft.com/office/drawing/2014/main" id="{6F1A84FC-DA05-4412-9328-4B2B7C4DC45A}"/>
                </a:ext>
              </a:extLst>
            </p:cNvPr>
            <p:cNvSpPr>
              <a:spLocks noChangeArrowheads="1"/>
            </p:cNvSpPr>
            <p:nvPr/>
          </p:nvSpPr>
          <p:spPr bwMode="auto">
            <a:xfrm>
              <a:off x="1572444" y="2400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9" name="Oval 272">
              <a:extLst>
                <a:ext uri="{FF2B5EF4-FFF2-40B4-BE49-F238E27FC236}">
                  <a16:creationId xmlns:a16="http://schemas.microsoft.com/office/drawing/2014/main" id="{8178DE78-6719-4103-9DD6-3B91BDBA3351}"/>
                </a:ext>
              </a:extLst>
            </p:cNvPr>
            <p:cNvSpPr>
              <a:spLocks noChangeArrowheads="1"/>
            </p:cNvSpPr>
            <p:nvPr/>
          </p:nvSpPr>
          <p:spPr bwMode="auto">
            <a:xfrm>
              <a:off x="1696269" y="2556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0" name="Oval 273">
              <a:extLst>
                <a:ext uri="{FF2B5EF4-FFF2-40B4-BE49-F238E27FC236}">
                  <a16:creationId xmlns:a16="http://schemas.microsoft.com/office/drawing/2014/main" id="{3326A1BE-879B-436A-BDCE-37CEACBAEBFE}"/>
                </a:ext>
              </a:extLst>
            </p:cNvPr>
            <p:cNvSpPr>
              <a:spLocks noChangeArrowheads="1"/>
            </p:cNvSpPr>
            <p:nvPr/>
          </p:nvSpPr>
          <p:spPr bwMode="auto">
            <a:xfrm>
              <a:off x="1520056" y="25151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1" name="Oval 274">
              <a:extLst>
                <a:ext uri="{FF2B5EF4-FFF2-40B4-BE49-F238E27FC236}">
                  <a16:creationId xmlns:a16="http://schemas.microsoft.com/office/drawing/2014/main" id="{E6A01413-A6FF-4640-9E98-4726FEBE7076}"/>
                </a:ext>
              </a:extLst>
            </p:cNvPr>
            <p:cNvSpPr>
              <a:spLocks noChangeArrowheads="1"/>
            </p:cNvSpPr>
            <p:nvPr/>
          </p:nvSpPr>
          <p:spPr bwMode="auto">
            <a:xfrm>
              <a:off x="1202556" y="2450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2" name="Oval 275">
              <a:extLst>
                <a:ext uri="{FF2B5EF4-FFF2-40B4-BE49-F238E27FC236}">
                  <a16:creationId xmlns:a16="http://schemas.microsoft.com/office/drawing/2014/main" id="{CDA4754B-100A-4EB6-9F37-5DEDA6AC8501}"/>
                </a:ext>
              </a:extLst>
            </p:cNvPr>
            <p:cNvSpPr>
              <a:spLocks noChangeArrowheads="1"/>
            </p:cNvSpPr>
            <p:nvPr/>
          </p:nvSpPr>
          <p:spPr bwMode="auto">
            <a:xfrm>
              <a:off x="648519" y="2332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3" name="Oval 276">
              <a:extLst>
                <a:ext uri="{FF2B5EF4-FFF2-40B4-BE49-F238E27FC236}">
                  <a16:creationId xmlns:a16="http://schemas.microsoft.com/office/drawing/2014/main" id="{1378F1B4-0B3B-44C5-8558-A8322651DCDA}"/>
                </a:ext>
              </a:extLst>
            </p:cNvPr>
            <p:cNvSpPr>
              <a:spLocks noChangeArrowheads="1"/>
            </p:cNvSpPr>
            <p:nvPr/>
          </p:nvSpPr>
          <p:spPr bwMode="auto">
            <a:xfrm>
              <a:off x="683444" y="2472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4" name="Oval 277">
              <a:extLst>
                <a:ext uri="{FF2B5EF4-FFF2-40B4-BE49-F238E27FC236}">
                  <a16:creationId xmlns:a16="http://schemas.microsoft.com/office/drawing/2014/main" id="{E739321E-B771-4608-A7F2-DD6F57719AF5}"/>
                </a:ext>
              </a:extLst>
            </p:cNvPr>
            <p:cNvSpPr>
              <a:spLocks noChangeArrowheads="1"/>
            </p:cNvSpPr>
            <p:nvPr/>
          </p:nvSpPr>
          <p:spPr bwMode="auto">
            <a:xfrm>
              <a:off x="602481" y="2697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6" name="Oval 279">
              <a:extLst>
                <a:ext uri="{FF2B5EF4-FFF2-40B4-BE49-F238E27FC236}">
                  <a16:creationId xmlns:a16="http://schemas.microsoft.com/office/drawing/2014/main" id="{AFCCAC6B-A5B9-4B87-B707-A31432A679A6}"/>
                </a:ext>
              </a:extLst>
            </p:cNvPr>
            <p:cNvSpPr>
              <a:spLocks noChangeArrowheads="1"/>
            </p:cNvSpPr>
            <p:nvPr/>
          </p:nvSpPr>
          <p:spPr bwMode="auto">
            <a:xfrm>
              <a:off x="599306" y="2634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7" name="Oval 280">
              <a:extLst>
                <a:ext uri="{FF2B5EF4-FFF2-40B4-BE49-F238E27FC236}">
                  <a16:creationId xmlns:a16="http://schemas.microsoft.com/office/drawing/2014/main" id="{4216B377-0B16-4FA9-B42B-4411EAB4C061}"/>
                </a:ext>
              </a:extLst>
            </p:cNvPr>
            <p:cNvSpPr>
              <a:spLocks noChangeArrowheads="1"/>
            </p:cNvSpPr>
            <p:nvPr/>
          </p:nvSpPr>
          <p:spPr bwMode="auto">
            <a:xfrm>
              <a:off x="732656" y="25389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8" name="Oval 281">
              <a:extLst>
                <a:ext uri="{FF2B5EF4-FFF2-40B4-BE49-F238E27FC236}">
                  <a16:creationId xmlns:a16="http://schemas.microsoft.com/office/drawing/2014/main" id="{E94F6B95-8F17-4ED1-BD25-423547E0089B}"/>
                </a:ext>
              </a:extLst>
            </p:cNvPr>
            <p:cNvSpPr>
              <a:spLocks noChangeArrowheads="1"/>
            </p:cNvSpPr>
            <p:nvPr/>
          </p:nvSpPr>
          <p:spPr bwMode="auto">
            <a:xfrm>
              <a:off x="581844" y="2435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9" name="Oval 282">
              <a:extLst>
                <a:ext uri="{FF2B5EF4-FFF2-40B4-BE49-F238E27FC236}">
                  <a16:creationId xmlns:a16="http://schemas.microsoft.com/office/drawing/2014/main" id="{D6A4915E-0838-4F99-8795-F91BA54C5C98}"/>
                </a:ext>
              </a:extLst>
            </p:cNvPr>
            <p:cNvSpPr>
              <a:spLocks noChangeArrowheads="1"/>
            </p:cNvSpPr>
            <p:nvPr/>
          </p:nvSpPr>
          <p:spPr bwMode="auto">
            <a:xfrm>
              <a:off x="700906" y="2367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0" name="Oval 283">
              <a:extLst>
                <a:ext uri="{FF2B5EF4-FFF2-40B4-BE49-F238E27FC236}">
                  <a16:creationId xmlns:a16="http://schemas.microsoft.com/office/drawing/2014/main" id="{91A64A65-D94F-452B-B693-2D15C163D8EE}"/>
                </a:ext>
              </a:extLst>
            </p:cNvPr>
            <p:cNvSpPr>
              <a:spLocks noChangeArrowheads="1"/>
            </p:cNvSpPr>
            <p:nvPr/>
          </p:nvSpPr>
          <p:spPr bwMode="auto">
            <a:xfrm>
              <a:off x="792981" y="2408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1" name="Oval 284">
              <a:extLst>
                <a:ext uri="{FF2B5EF4-FFF2-40B4-BE49-F238E27FC236}">
                  <a16:creationId xmlns:a16="http://schemas.microsoft.com/office/drawing/2014/main" id="{57B33536-08D3-4C05-B87D-442E53577D31}"/>
                </a:ext>
              </a:extLst>
            </p:cNvPr>
            <p:cNvSpPr>
              <a:spLocks noChangeArrowheads="1"/>
            </p:cNvSpPr>
            <p:nvPr/>
          </p:nvSpPr>
          <p:spPr bwMode="auto">
            <a:xfrm>
              <a:off x="827906" y="2548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2" name="Oval 285">
              <a:extLst>
                <a:ext uri="{FF2B5EF4-FFF2-40B4-BE49-F238E27FC236}">
                  <a16:creationId xmlns:a16="http://schemas.microsoft.com/office/drawing/2014/main" id="{DF12D59B-F50C-493D-817D-7689F0E3B40F}"/>
                </a:ext>
              </a:extLst>
            </p:cNvPr>
            <p:cNvSpPr>
              <a:spLocks noChangeArrowheads="1"/>
            </p:cNvSpPr>
            <p:nvPr/>
          </p:nvSpPr>
          <p:spPr bwMode="auto">
            <a:xfrm>
              <a:off x="281806" y="24865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3" name="Oval 286">
              <a:extLst>
                <a:ext uri="{FF2B5EF4-FFF2-40B4-BE49-F238E27FC236}">
                  <a16:creationId xmlns:a16="http://schemas.microsoft.com/office/drawing/2014/main" id="{F23E2488-5DDE-46A3-875A-5F0FC5C10878}"/>
                </a:ext>
              </a:extLst>
            </p:cNvPr>
            <p:cNvSpPr>
              <a:spLocks noChangeArrowheads="1"/>
            </p:cNvSpPr>
            <p:nvPr/>
          </p:nvSpPr>
          <p:spPr bwMode="auto">
            <a:xfrm>
              <a:off x="867594" y="2386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4" name="Oval 287">
              <a:extLst>
                <a:ext uri="{FF2B5EF4-FFF2-40B4-BE49-F238E27FC236}">
                  <a16:creationId xmlns:a16="http://schemas.microsoft.com/office/drawing/2014/main" id="{8D61115D-C767-451C-B200-75CF222ACD4D}"/>
                </a:ext>
              </a:extLst>
            </p:cNvPr>
            <p:cNvSpPr>
              <a:spLocks noChangeArrowheads="1"/>
            </p:cNvSpPr>
            <p:nvPr/>
          </p:nvSpPr>
          <p:spPr bwMode="auto">
            <a:xfrm>
              <a:off x="905694" y="2496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5" name="Oval 288">
              <a:extLst>
                <a:ext uri="{FF2B5EF4-FFF2-40B4-BE49-F238E27FC236}">
                  <a16:creationId xmlns:a16="http://schemas.microsoft.com/office/drawing/2014/main" id="{0D8F904E-3C8D-4C1E-B4C6-D59AC6A6F7CD}"/>
                </a:ext>
              </a:extLst>
            </p:cNvPr>
            <p:cNvSpPr>
              <a:spLocks noChangeArrowheads="1"/>
            </p:cNvSpPr>
            <p:nvPr/>
          </p:nvSpPr>
          <p:spPr bwMode="auto">
            <a:xfrm>
              <a:off x="940619" y="2635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6" name="Oval 289">
              <a:extLst>
                <a:ext uri="{FF2B5EF4-FFF2-40B4-BE49-F238E27FC236}">
                  <a16:creationId xmlns:a16="http://schemas.microsoft.com/office/drawing/2014/main" id="{5FC24F4C-6D73-4920-8A37-62FB708B22F5}"/>
                </a:ext>
              </a:extLst>
            </p:cNvPr>
            <p:cNvSpPr>
              <a:spLocks noChangeArrowheads="1"/>
            </p:cNvSpPr>
            <p:nvPr/>
          </p:nvSpPr>
          <p:spPr bwMode="auto">
            <a:xfrm>
              <a:off x="967606" y="23881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7" name="Oval 290">
              <a:extLst>
                <a:ext uri="{FF2B5EF4-FFF2-40B4-BE49-F238E27FC236}">
                  <a16:creationId xmlns:a16="http://schemas.microsoft.com/office/drawing/2014/main" id="{4EC67D2F-56DC-4DD8-9693-C013D043E348}"/>
                </a:ext>
              </a:extLst>
            </p:cNvPr>
            <p:cNvSpPr>
              <a:spLocks noChangeArrowheads="1"/>
            </p:cNvSpPr>
            <p:nvPr/>
          </p:nvSpPr>
          <p:spPr bwMode="auto">
            <a:xfrm>
              <a:off x="1112069" y="24643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8" name="Oval 291">
              <a:extLst>
                <a:ext uri="{FF2B5EF4-FFF2-40B4-BE49-F238E27FC236}">
                  <a16:creationId xmlns:a16="http://schemas.microsoft.com/office/drawing/2014/main" id="{A25FC317-AC26-47AE-B2FD-11D967938ECF}"/>
                </a:ext>
              </a:extLst>
            </p:cNvPr>
            <p:cNvSpPr>
              <a:spLocks noChangeArrowheads="1"/>
            </p:cNvSpPr>
            <p:nvPr/>
          </p:nvSpPr>
          <p:spPr bwMode="auto">
            <a:xfrm>
              <a:off x="1115244" y="2378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9" name="Oval 292">
              <a:extLst>
                <a:ext uri="{FF2B5EF4-FFF2-40B4-BE49-F238E27FC236}">
                  <a16:creationId xmlns:a16="http://schemas.microsoft.com/office/drawing/2014/main" id="{D9AB3175-CB5D-40BF-A220-7B49C8CE872F}"/>
                </a:ext>
              </a:extLst>
            </p:cNvPr>
            <p:cNvSpPr>
              <a:spLocks noChangeArrowheads="1"/>
            </p:cNvSpPr>
            <p:nvPr/>
          </p:nvSpPr>
          <p:spPr bwMode="auto">
            <a:xfrm>
              <a:off x="1013644" y="2462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0" name="Oval 293">
              <a:extLst>
                <a:ext uri="{FF2B5EF4-FFF2-40B4-BE49-F238E27FC236}">
                  <a16:creationId xmlns:a16="http://schemas.microsoft.com/office/drawing/2014/main" id="{5EE9171A-9FDD-455B-A03A-80F0AF9E0F69}"/>
                </a:ext>
              </a:extLst>
            </p:cNvPr>
            <p:cNvSpPr>
              <a:spLocks noChangeArrowheads="1"/>
            </p:cNvSpPr>
            <p:nvPr/>
          </p:nvSpPr>
          <p:spPr bwMode="auto">
            <a:xfrm>
              <a:off x="1102544" y="2607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1" name="Oval 294">
              <a:extLst>
                <a:ext uri="{FF2B5EF4-FFF2-40B4-BE49-F238E27FC236}">
                  <a16:creationId xmlns:a16="http://schemas.microsoft.com/office/drawing/2014/main" id="{012C14D3-D987-4245-B934-0FC137544698}"/>
                </a:ext>
              </a:extLst>
            </p:cNvPr>
            <p:cNvSpPr>
              <a:spLocks noChangeArrowheads="1"/>
            </p:cNvSpPr>
            <p:nvPr/>
          </p:nvSpPr>
          <p:spPr bwMode="auto">
            <a:xfrm>
              <a:off x="1073969" y="2345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3" name="Oval 296">
              <a:extLst>
                <a:ext uri="{FF2B5EF4-FFF2-40B4-BE49-F238E27FC236}">
                  <a16:creationId xmlns:a16="http://schemas.microsoft.com/office/drawing/2014/main" id="{64EC5819-975F-4D4D-BBE0-3128D68A13D9}"/>
                </a:ext>
              </a:extLst>
            </p:cNvPr>
            <p:cNvSpPr>
              <a:spLocks noChangeArrowheads="1"/>
            </p:cNvSpPr>
            <p:nvPr/>
          </p:nvSpPr>
          <p:spPr bwMode="auto">
            <a:xfrm>
              <a:off x="1701031" y="2459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4" name="Oval 297">
              <a:extLst>
                <a:ext uri="{FF2B5EF4-FFF2-40B4-BE49-F238E27FC236}">
                  <a16:creationId xmlns:a16="http://schemas.microsoft.com/office/drawing/2014/main" id="{052A9321-9741-499F-93AE-B40EA8B03EEB}"/>
                </a:ext>
              </a:extLst>
            </p:cNvPr>
            <p:cNvSpPr>
              <a:spLocks noChangeArrowheads="1"/>
            </p:cNvSpPr>
            <p:nvPr/>
          </p:nvSpPr>
          <p:spPr bwMode="auto">
            <a:xfrm>
              <a:off x="1505769" y="3231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5" name="Oval 298">
              <a:extLst>
                <a:ext uri="{FF2B5EF4-FFF2-40B4-BE49-F238E27FC236}">
                  <a16:creationId xmlns:a16="http://schemas.microsoft.com/office/drawing/2014/main" id="{CEE8B7CA-37C5-4496-8F45-CE2288AD73D3}"/>
                </a:ext>
              </a:extLst>
            </p:cNvPr>
            <p:cNvSpPr>
              <a:spLocks noChangeArrowheads="1"/>
            </p:cNvSpPr>
            <p:nvPr/>
          </p:nvSpPr>
          <p:spPr bwMode="auto">
            <a:xfrm>
              <a:off x="1299394" y="24611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7" name="Oval 300">
              <a:extLst>
                <a:ext uri="{FF2B5EF4-FFF2-40B4-BE49-F238E27FC236}">
                  <a16:creationId xmlns:a16="http://schemas.microsoft.com/office/drawing/2014/main" id="{827DAB5F-144B-4C09-9857-A57FEC5A81AE}"/>
                </a:ext>
              </a:extLst>
            </p:cNvPr>
            <p:cNvSpPr>
              <a:spLocks noChangeArrowheads="1"/>
            </p:cNvSpPr>
            <p:nvPr/>
          </p:nvSpPr>
          <p:spPr bwMode="auto">
            <a:xfrm>
              <a:off x="1453381" y="2394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8" name="Oval 301">
              <a:extLst>
                <a:ext uri="{FF2B5EF4-FFF2-40B4-BE49-F238E27FC236}">
                  <a16:creationId xmlns:a16="http://schemas.microsoft.com/office/drawing/2014/main" id="{8C5CDE48-C320-410E-B383-0C351185B7E8}"/>
                </a:ext>
              </a:extLst>
            </p:cNvPr>
            <p:cNvSpPr>
              <a:spLocks noChangeArrowheads="1"/>
            </p:cNvSpPr>
            <p:nvPr/>
          </p:nvSpPr>
          <p:spPr bwMode="auto">
            <a:xfrm>
              <a:off x="1708969" y="23897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9" name="Oval 302">
              <a:extLst>
                <a:ext uri="{FF2B5EF4-FFF2-40B4-BE49-F238E27FC236}">
                  <a16:creationId xmlns:a16="http://schemas.microsoft.com/office/drawing/2014/main" id="{B20CC4E0-8483-4E44-91E7-FB66ED499806}"/>
                </a:ext>
              </a:extLst>
            </p:cNvPr>
            <p:cNvSpPr>
              <a:spLocks noChangeArrowheads="1"/>
            </p:cNvSpPr>
            <p:nvPr/>
          </p:nvSpPr>
          <p:spPr bwMode="auto">
            <a:xfrm>
              <a:off x="1354956" y="2392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0" name="Oval 303">
              <a:extLst>
                <a:ext uri="{FF2B5EF4-FFF2-40B4-BE49-F238E27FC236}">
                  <a16:creationId xmlns:a16="http://schemas.microsoft.com/office/drawing/2014/main" id="{DFF91B0D-7D94-423C-BD68-F66D401E67F8}"/>
                </a:ext>
              </a:extLst>
            </p:cNvPr>
            <p:cNvSpPr>
              <a:spLocks noChangeArrowheads="1"/>
            </p:cNvSpPr>
            <p:nvPr/>
          </p:nvSpPr>
          <p:spPr bwMode="auto">
            <a:xfrm>
              <a:off x="1497831" y="24373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1" name="Oval 304">
              <a:extLst>
                <a:ext uri="{FF2B5EF4-FFF2-40B4-BE49-F238E27FC236}">
                  <a16:creationId xmlns:a16="http://schemas.microsoft.com/office/drawing/2014/main" id="{4E6BB446-D6E4-4C74-A0C0-F433F778F1DF}"/>
                </a:ext>
              </a:extLst>
            </p:cNvPr>
            <p:cNvSpPr>
              <a:spLocks noChangeArrowheads="1"/>
            </p:cNvSpPr>
            <p:nvPr/>
          </p:nvSpPr>
          <p:spPr bwMode="auto">
            <a:xfrm>
              <a:off x="1343472" y="2636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2" name="Oval 305">
              <a:extLst>
                <a:ext uri="{FF2B5EF4-FFF2-40B4-BE49-F238E27FC236}">
                  <a16:creationId xmlns:a16="http://schemas.microsoft.com/office/drawing/2014/main" id="{09CB80FA-C454-40ED-9838-04552EF58EC5}"/>
                </a:ext>
              </a:extLst>
            </p:cNvPr>
            <p:cNvSpPr>
              <a:spLocks noChangeArrowheads="1"/>
            </p:cNvSpPr>
            <p:nvPr/>
          </p:nvSpPr>
          <p:spPr bwMode="auto">
            <a:xfrm>
              <a:off x="1778819" y="2442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3" name="Oval 306">
              <a:extLst>
                <a:ext uri="{FF2B5EF4-FFF2-40B4-BE49-F238E27FC236}">
                  <a16:creationId xmlns:a16="http://schemas.microsoft.com/office/drawing/2014/main" id="{8108F252-C50A-4CB8-BC7B-D8E5FE364112}"/>
                </a:ext>
              </a:extLst>
            </p:cNvPr>
            <p:cNvSpPr>
              <a:spLocks noChangeArrowheads="1"/>
            </p:cNvSpPr>
            <p:nvPr/>
          </p:nvSpPr>
          <p:spPr bwMode="auto">
            <a:xfrm>
              <a:off x="1670869" y="3839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4" name="Oval 307">
              <a:extLst>
                <a:ext uri="{FF2B5EF4-FFF2-40B4-BE49-F238E27FC236}">
                  <a16:creationId xmlns:a16="http://schemas.microsoft.com/office/drawing/2014/main" id="{A242C65E-0EBF-4B31-8FEB-D9D1B634E31E}"/>
                </a:ext>
              </a:extLst>
            </p:cNvPr>
            <p:cNvSpPr>
              <a:spLocks noChangeArrowheads="1"/>
            </p:cNvSpPr>
            <p:nvPr/>
          </p:nvSpPr>
          <p:spPr bwMode="auto">
            <a:xfrm>
              <a:off x="1358131" y="38422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5" name="Oval 308">
              <a:extLst>
                <a:ext uri="{FF2B5EF4-FFF2-40B4-BE49-F238E27FC236}">
                  <a16:creationId xmlns:a16="http://schemas.microsoft.com/office/drawing/2014/main" id="{A8DB9AC0-A896-41F0-9E4B-9D8ABCAD77DF}"/>
                </a:ext>
              </a:extLst>
            </p:cNvPr>
            <p:cNvSpPr>
              <a:spLocks noChangeArrowheads="1"/>
            </p:cNvSpPr>
            <p:nvPr/>
          </p:nvSpPr>
          <p:spPr bwMode="auto">
            <a:xfrm>
              <a:off x="1102544" y="3851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6" name="Oval 309">
              <a:extLst>
                <a:ext uri="{FF2B5EF4-FFF2-40B4-BE49-F238E27FC236}">
                  <a16:creationId xmlns:a16="http://schemas.microsoft.com/office/drawing/2014/main" id="{B89C798A-C6EA-455C-B026-E0B1E5F1F02E}"/>
                </a:ext>
              </a:extLst>
            </p:cNvPr>
            <p:cNvSpPr>
              <a:spLocks noChangeArrowheads="1"/>
            </p:cNvSpPr>
            <p:nvPr/>
          </p:nvSpPr>
          <p:spPr bwMode="auto">
            <a:xfrm>
              <a:off x="924743" y="383435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7" name="Oval 310">
              <a:extLst>
                <a:ext uri="{FF2B5EF4-FFF2-40B4-BE49-F238E27FC236}">
                  <a16:creationId xmlns:a16="http://schemas.microsoft.com/office/drawing/2014/main" id="{01730CA0-3559-438A-8811-AE56E8441641}"/>
                </a:ext>
              </a:extLst>
            </p:cNvPr>
            <p:cNvSpPr>
              <a:spLocks noChangeArrowheads="1"/>
            </p:cNvSpPr>
            <p:nvPr/>
          </p:nvSpPr>
          <p:spPr bwMode="auto">
            <a:xfrm>
              <a:off x="696144" y="3816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8" name="Oval 311">
              <a:extLst>
                <a:ext uri="{FF2B5EF4-FFF2-40B4-BE49-F238E27FC236}">
                  <a16:creationId xmlns:a16="http://schemas.microsoft.com/office/drawing/2014/main" id="{B43DB5FC-EA34-4841-8A2B-005D46A76201}"/>
                </a:ext>
              </a:extLst>
            </p:cNvPr>
            <p:cNvSpPr>
              <a:spLocks noChangeArrowheads="1"/>
            </p:cNvSpPr>
            <p:nvPr/>
          </p:nvSpPr>
          <p:spPr bwMode="auto">
            <a:xfrm>
              <a:off x="729481" y="372482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9" name="Oval 312">
              <a:extLst>
                <a:ext uri="{FF2B5EF4-FFF2-40B4-BE49-F238E27FC236}">
                  <a16:creationId xmlns:a16="http://schemas.microsoft.com/office/drawing/2014/main" id="{19E44C68-902F-4E4D-BD1B-07397202DFF9}"/>
                </a:ext>
              </a:extLst>
            </p:cNvPr>
            <p:cNvSpPr>
              <a:spLocks noChangeArrowheads="1"/>
            </p:cNvSpPr>
            <p:nvPr/>
          </p:nvSpPr>
          <p:spPr bwMode="auto">
            <a:xfrm>
              <a:off x="431031" y="382642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5" name="Oval 408">
              <a:extLst>
                <a:ext uri="{FF2B5EF4-FFF2-40B4-BE49-F238E27FC236}">
                  <a16:creationId xmlns:a16="http://schemas.microsoft.com/office/drawing/2014/main" id="{1D5E740C-0F2E-48FC-8D7E-BCB96BC557BC}"/>
                </a:ext>
              </a:extLst>
            </p:cNvPr>
            <p:cNvSpPr>
              <a:spLocks noChangeArrowheads="1"/>
            </p:cNvSpPr>
            <p:nvPr/>
          </p:nvSpPr>
          <p:spPr bwMode="auto">
            <a:xfrm>
              <a:off x="2932931" y="4791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6" name="Oval 409">
              <a:extLst>
                <a:ext uri="{FF2B5EF4-FFF2-40B4-BE49-F238E27FC236}">
                  <a16:creationId xmlns:a16="http://schemas.microsoft.com/office/drawing/2014/main" id="{68DAE78A-96A4-41E9-BF2C-6ABE50D829C1}"/>
                </a:ext>
              </a:extLst>
            </p:cNvPr>
            <p:cNvSpPr>
              <a:spLocks noChangeArrowheads="1"/>
            </p:cNvSpPr>
            <p:nvPr/>
          </p:nvSpPr>
          <p:spPr bwMode="auto">
            <a:xfrm>
              <a:off x="2967856" y="4931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7" name="Oval 410">
              <a:extLst>
                <a:ext uri="{FF2B5EF4-FFF2-40B4-BE49-F238E27FC236}">
                  <a16:creationId xmlns:a16="http://schemas.microsoft.com/office/drawing/2014/main" id="{6E35017C-7F4E-41A3-A016-A317DF95D139}"/>
                </a:ext>
              </a:extLst>
            </p:cNvPr>
            <p:cNvSpPr>
              <a:spLocks noChangeArrowheads="1"/>
            </p:cNvSpPr>
            <p:nvPr/>
          </p:nvSpPr>
          <p:spPr bwMode="auto">
            <a:xfrm>
              <a:off x="2994844" y="46836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8" name="Oval 411">
              <a:extLst>
                <a:ext uri="{FF2B5EF4-FFF2-40B4-BE49-F238E27FC236}">
                  <a16:creationId xmlns:a16="http://schemas.microsoft.com/office/drawing/2014/main" id="{5BCBBE31-4198-4FBB-98EA-46F39FE5358A}"/>
                </a:ext>
              </a:extLst>
            </p:cNvPr>
            <p:cNvSpPr>
              <a:spLocks noChangeArrowheads="1"/>
            </p:cNvSpPr>
            <p:nvPr/>
          </p:nvSpPr>
          <p:spPr bwMode="auto">
            <a:xfrm>
              <a:off x="2896419" y="4682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9" name="Oval 412">
              <a:extLst>
                <a:ext uri="{FF2B5EF4-FFF2-40B4-BE49-F238E27FC236}">
                  <a16:creationId xmlns:a16="http://schemas.microsoft.com/office/drawing/2014/main" id="{06A22E83-A096-49B8-AC9C-2FAD6A6FA2F1}"/>
                </a:ext>
              </a:extLst>
            </p:cNvPr>
            <p:cNvSpPr>
              <a:spLocks noChangeArrowheads="1"/>
            </p:cNvSpPr>
            <p:nvPr/>
          </p:nvSpPr>
          <p:spPr bwMode="auto">
            <a:xfrm>
              <a:off x="2991669" y="5234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0" name="Oval 413">
              <a:extLst>
                <a:ext uri="{FF2B5EF4-FFF2-40B4-BE49-F238E27FC236}">
                  <a16:creationId xmlns:a16="http://schemas.microsoft.com/office/drawing/2014/main" id="{30E48AEF-E6DB-4B5B-B095-A73D2DCE4A8A}"/>
                </a:ext>
              </a:extLst>
            </p:cNvPr>
            <p:cNvSpPr>
              <a:spLocks noChangeArrowheads="1"/>
            </p:cNvSpPr>
            <p:nvPr/>
          </p:nvSpPr>
          <p:spPr bwMode="auto">
            <a:xfrm>
              <a:off x="2905943" y="527422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1" name="Oval 414">
              <a:extLst>
                <a:ext uri="{FF2B5EF4-FFF2-40B4-BE49-F238E27FC236}">
                  <a16:creationId xmlns:a16="http://schemas.microsoft.com/office/drawing/2014/main" id="{272D9861-A220-40DE-A7C1-481AD67CDD8F}"/>
                </a:ext>
              </a:extLst>
            </p:cNvPr>
            <p:cNvSpPr>
              <a:spLocks noChangeArrowheads="1"/>
            </p:cNvSpPr>
            <p:nvPr/>
          </p:nvSpPr>
          <p:spPr bwMode="auto">
            <a:xfrm>
              <a:off x="2886894" y="5156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2" name="Oval 415">
              <a:extLst>
                <a:ext uri="{FF2B5EF4-FFF2-40B4-BE49-F238E27FC236}">
                  <a16:creationId xmlns:a16="http://schemas.microsoft.com/office/drawing/2014/main" id="{EE36C68F-34B2-45F0-8705-E131699A5853}"/>
                </a:ext>
              </a:extLst>
            </p:cNvPr>
            <p:cNvSpPr>
              <a:spLocks noChangeArrowheads="1"/>
            </p:cNvSpPr>
            <p:nvPr/>
          </p:nvSpPr>
          <p:spPr bwMode="auto">
            <a:xfrm>
              <a:off x="2958331" y="5161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3" name="Oval 416">
              <a:extLst>
                <a:ext uri="{FF2B5EF4-FFF2-40B4-BE49-F238E27FC236}">
                  <a16:creationId xmlns:a16="http://schemas.microsoft.com/office/drawing/2014/main" id="{DDD8EA44-3EAB-48DD-A683-1736E48E72AB}"/>
                </a:ext>
              </a:extLst>
            </p:cNvPr>
            <p:cNvSpPr>
              <a:spLocks noChangeArrowheads="1"/>
            </p:cNvSpPr>
            <p:nvPr/>
          </p:nvSpPr>
          <p:spPr bwMode="auto">
            <a:xfrm>
              <a:off x="2982144" y="5088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4" name="Oval 417">
              <a:extLst>
                <a:ext uri="{FF2B5EF4-FFF2-40B4-BE49-F238E27FC236}">
                  <a16:creationId xmlns:a16="http://schemas.microsoft.com/office/drawing/2014/main" id="{5403E257-5C38-4D49-ADEA-91E23C943B20}"/>
                </a:ext>
              </a:extLst>
            </p:cNvPr>
            <p:cNvSpPr>
              <a:spLocks noChangeArrowheads="1"/>
            </p:cNvSpPr>
            <p:nvPr/>
          </p:nvSpPr>
          <p:spPr bwMode="auto">
            <a:xfrm>
              <a:off x="2915469" y="5045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5" name="Oval 418">
              <a:extLst>
                <a:ext uri="{FF2B5EF4-FFF2-40B4-BE49-F238E27FC236}">
                  <a16:creationId xmlns:a16="http://schemas.microsoft.com/office/drawing/2014/main" id="{419EB25D-E7D9-45CA-A161-4868B6B76B75}"/>
                </a:ext>
              </a:extLst>
            </p:cNvPr>
            <p:cNvSpPr>
              <a:spLocks noChangeArrowheads="1"/>
            </p:cNvSpPr>
            <p:nvPr/>
          </p:nvSpPr>
          <p:spPr bwMode="auto">
            <a:xfrm>
              <a:off x="3017069" y="4997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6" name="Oval 419">
              <a:extLst>
                <a:ext uri="{FF2B5EF4-FFF2-40B4-BE49-F238E27FC236}">
                  <a16:creationId xmlns:a16="http://schemas.microsoft.com/office/drawing/2014/main" id="{EE53D53A-AE7F-4B11-AB26-DA56DC807942}"/>
                </a:ext>
              </a:extLst>
            </p:cNvPr>
            <p:cNvSpPr>
              <a:spLocks noChangeArrowheads="1"/>
            </p:cNvSpPr>
            <p:nvPr/>
          </p:nvSpPr>
          <p:spPr bwMode="auto">
            <a:xfrm>
              <a:off x="2985319" y="4826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7" name="Oval 420">
              <a:extLst>
                <a:ext uri="{FF2B5EF4-FFF2-40B4-BE49-F238E27FC236}">
                  <a16:creationId xmlns:a16="http://schemas.microsoft.com/office/drawing/2014/main" id="{4223AC91-34DA-480B-A520-8932A4B29D3A}"/>
                </a:ext>
              </a:extLst>
            </p:cNvPr>
            <p:cNvSpPr>
              <a:spLocks noChangeArrowheads="1"/>
            </p:cNvSpPr>
            <p:nvPr/>
          </p:nvSpPr>
          <p:spPr bwMode="auto">
            <a:xfrm>
              <a:off x="2597969" y="4980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8" name="Oval 421">
              <a:extLst>
                <a:ext uri="{FF2B5EF4-FFF2-40B4-BE49-F238E27FC236}">
                  <a16:creationId xmlns:a16="http://schemas.microsoft.com/office/drawing/2014/main" id="{F8CF3EAD-2AA5-4433-9A2F-14BC183FBF16}"/>
                </a:ext>
              </a:extLst>
            </p:cNvPr>
            <p:cNvSpPr>
              <a:spLocks noChangeArrowheads="1"/>
            </p:cNvSpPr>
            <p:nvPr/>
          </p:nvSpPr>
          <p:spPr bwMode="auto">
            <a:xfrm>
              <a:off x="3028181" y="51694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9" name="Oval 422">
              <a:extLst>
                <a:ext uri="{FF2B5EF4-FFF2-40B4-BE49-F238E27FC236}">
                  <a16:creationId xmlns:a16="http://schemas.microsoft.com/office/drawing/2014/main" id="{75DB672C-7668-43D4-B6BC-0E4AE303C757}"/>
                </a:ext>
              </a:extLst>
            </p:cNvPr>
            <p:cNvSpPr>
              <a:spLocks noChangeArrowheads="1"/>
            </p:cNvSpPr>
            <p:nvPr/>
          </p:nvSpPr>
          <p:spPr bwMode="auto">
            <a:xfrm>
              <a:off x="2043931" y="4863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0" name="Oval 423">
              <a:extLst>
                <a:ext uri="{FF2B5EF4-FFF2-40B4-BE49-F238E27FC236}">
                  <a16:creationId xmlns:a16="http://schemas.microsoft.com/office/drawing/2014/main" id="{31080669-9C55-4648-878A-E0EAA57921BD}"/>
                </a:ext>
              </a:extLst>
            </p:cNvPr>
            <p:cNvSpPr>
              <a:spLocks noChangeArrowheads="1"/>
            </p:cNvSpPr>
            <p:nvPr/>
          </p:nvSpPr>
          <p:spPr bwMode="auto">
            <a:xfrm>
              <a:off x="2078856" y="5002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1" name="Oval 424">
              <a:extLst>
                <a:ext uri="{FF2B5EF4-FFF2-40B4-BE49-F238E27FC236}">
                  <a16:creationId xmlns:a16="http://schemas.microsoft.com/office/drawing/2014/main" id="{E47CE257-945B-4155-AD0A-3F1DBA43EAB1}"/>
                </a:ext>
              </a:extLst>
            </p:cNvPr>
            <p:cNvSpPr>
              <a:spLocks noChangeArrowheads="1"/>
            </p:cNvSpPr>
            <p:nvPr/>
          </p:nvSpPr>
          <p:spPr bwMode="auto">
            <a:xfrm>
              <a:off x="2105844" y="4755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2" name="Oval 425">
              <a:extLst>
                <a:ext uri="{FF2B5EF4-FFF2-40B4-BE49-F238E27FC236}">
                  <a16:creationId xmlns:a16="http://schemas.microsoft.com/office/drawing/2014/main" id="{A028EAFB-C606-46B2-8B0C-7871355EB8C9}"/>
                </a:ext>
              </a:extLst>
            </p:cNvPr>
            <p:cNvSpPr>
              <a:spLocks noChangeArrowheads="1"/>
            </p:cNvSpPr>
            <p:nvPr/>
          </p:nvSpPr>
          <p:spPr bwMode="auto">
            <a:xfrm>
              <a:off x="2109019" y="46693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3" name="Oval 426">
              <a:extLst>
                <a:ext uri="{FF2B5EF4-FFF2-40B4-BE49-F238E27FC236}">
                  <a16:creationId xmlns:a16="http://schemas.microsoft.com/office/drawing/2014/main" id="{2593B52B-1FA0-4702-9C5D-D7AE03B845E9}"/>
                </a:ext>
              </a:extLst>
            </p:cNvPr>
            <p:cNvSpPr>
              <a:spLocks noChangeArrowheads="1"/>
            </p:cNvSpPr>
            <p:nvPr/>
          </p:nvSpPr>
          <p:spPr bwMode="auto">
            <a:xfrm>
              <a:off x="2007419" y="4753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4" name="Oval 427">
              <a:extLst>
                <a:ext uri="{FF2B5EF4-FFF2-40B4-BE49-F238E27FC236}">
                  <a16:creationId xmlns:a16="http://schemas.microsoft.com/office/drawing/2014/main" id="{B32E92C7-5A6F-4341-932D-EC5C7393CEA0}"/>
                </a:ext>
              </a:extLst>
            </p:cNvPr>
            <p:cNvSpPr>
              <a:spLocks noChangeArrowheads="1"/>
            </p:cNvSpPr>
            <p:nvPr/>
          </p:nvSpPr>
          <p:spPr bwMode="auto">
            <a:xfrm>
              <a:off x="2102669" y="5305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5" name="Oval 428">
              <a:extLst>
                <a:ext uri="{FF2B5EF4-FFF2-40B4-BE49-F238E27FC236}">
                  <a16:creationId xmlns:a16="http://schemas.microsoft.com/office/drawing/2014/main" id="{58DE0884-F365-444E-AAD7-A2CFDE01948D}"/>
                </a:ext>
              </a:extLst>
            </p:cNvPr>
            <p:cNvSpPr>
              <a:spLocks noChangeArrowheads="1"/>
            </p:cNvSpPr>
            <p:nvPr/>
          </p:nvSpPr>
          <p:spPr bwMode="auto">
            <a:xfrm>
              <a:off x="2016943" y="534565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6" name="Oval 429">
              <a:extLst>
                <a:ext uri="{FF2B5EF4-FFF2-40B4-BE49-F238E27FC236}">
                  <a16:creationId xmlns:a16="http://schemas.microsoft.com/office/drawing/2014/main" id="{00312A85-B499-403B-A04E-D48A409C39CD}"/>
                </a:ext>
              </a:extLst>
            </p:cNvPr>
            <p:cNvSpPr>
              <a:spLocks noChangeArrowheads="1"/>
            </p:cNvSpPr>
            <p:nvPr/>
          </p:nvSpPr>
          <p:spPr bwMode="auto">
            <a:xfrm>
              <a:off x="1997894" y="5228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7" name="Oval 430">
              <a:extLst>
                <a:ext uri="{FF2B5EF4-FFF2-40B4-BE49-F238E27FC236}">
                  <a16:creationId xmlns:a16="http://schemas.microsoft.com/office/drawing/2014/main" id="{A0C73D78-1CA8-4D4D-A2E0-E4DE72634D8F}"/>
                </a:ext>
              </a:extLst>
            </p:cNvPr>
            <p:cNvSpPr>
              <a:spLocks noChangeArrowheads="1"/>
            </p:cNvSpPr>
            <p:nvPr/>
          </p:nvSpPr>
          <p:spPr bwMode="auto">
            <a:xfrm>
              <a:off x="2069331" y="5232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8" name="Oval 431">
              <a:extLst>
                <a:ext uri="{FF2B5EF4-FFF2-40B4-BE49-F238E27FC236}">
                  <a16:creationId xmlns:a16="http://schemas.microsoft.com/office/drawing/2014/main" id="{D5346361-96A3-48EF-9A61-15329389382A}"/>
                </a:ext>
              </a:extLst>
            </p:cNvPr>
            <p:cNvSpPr>
              <a:spLocks noChangeArrowheads="1"/>
            </p:cNvSpPr>
            <p:nvPr/>
          </p:nvSpPr>
          <p:spPr bwMode="auto">
            <a:xfrm>
              <a:off x="2093144" y="5159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9" name="Oval 432">
              <a:extLst>
                <a:ext uri="{FF2B5EF4-FFF2-40B4-BE49-F238E27FC236}">
                  <a16:creationId xmlns:a16="http://schemas.microsoft.com/office/drawing/2014/main" id="{944D3EFA-CCE2-4335-B23A-42E8BD913434}"/>
                </a:ext>
              </a:extLst>
            </p:cNvPr>
            <p:cNvSpPr>
              <a:spLocks noChangeArrowheads="1"/>
            </p:cNvSpPr>
            <p:nvPr/>
          </p:nvSpPr>
          <p:spPr bwMode="auto">
            <a:xfrm>
              <a:off x="1994719" y="5164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0" name="Oval 433">
              <a:extLst>
                <a:ext uri="{FF2B5EF4-FFF2-40B4-BE49-F238E27FC236}">
                  <a16:creationId xmlns:a16="http://schemas.microsoft.com/office/drawing/2014/main" id="{F00EA66F-6598-4845-9476-D4AC4C3F90EF}"/>
                </a:ext>
              </a:extLst>
            </p:cNvPr>
            <p:cNvSpPr>
              <a:spLocks noChangeArrowheads="1"/>
            </p:cNvSpPr>
            <p:nvPr/>
          </p:nvSpPr>
          <p:spPr bwMode="auto">
            <a:xfrm>
              <a:off x="2128069" y="5069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1" name="Oval 434">
              <a:extLst>
                <a:ext uri="{FF2B5EF4-FFF2-40B4-BE49-F238E27FC236}">
                  <a16:creationId xmlns:a16="http://schemas.microsoft.com/office/drawing/2014/main" id="{AFDC6341-B2E8-4E3B-B2E0-631154FA60C9}"/>
                </a:ext>
              </a:extLst>
            </p:cNvPr>
            <p:cNvSpPr>
              <a:spLocks noChangeArrowheads="1"/>
            </p:cNvSpPr>
            <p:nvPr/>
          </p:nvSpPr>
          <p:spPr bwMode="auto">
            <a:xfrm>
              <a:off x="1977256" y="4966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2" name="Oval 435">
              <a:extLst>
                <a:ext uri="{FF2B5EF4-FFF2-40B4-BE49-F238E27FC236}">
                  <a16:creationId xmlns:a16="http://schemas.microsoft.com/office/drawing/2014/main" id="{23B27A07-D03E-4C5D-AF5B-22D4195627CC}"/>
                </a:ext>
              </a:extLst>
            </p:cNvPr>
            <p:cNvSpPr>
              <a:spLocks noChangeArrowheads="1"/>
            </p:cNvSpPr>
            <p:nvPr/>
          </p:nvSpPr>
          <p:spPr bwMode="auto">
            <a:xfrm>
              <a:off x="2096319" y="4897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3" name="Oval 436">
              <a:extLst>
                <a:ext uri="{FF2B5EF4-FFF2-40B4-BE49-F238E27FC236}">
                  <a16:creationId xmlns:a16="http://schemas.microsoft.com/office/drawing/2014/main" id="{2A8214F4-D6FD-4651-95C7-561C4BBC786E}"/>
                </a:ext>
              </a:extLst>
            </p:cNvPr>
            <p:cNvSpPr>
              <a:spLocks noChangeArrowheads="1"/>
            </p:cNvSpPr>
            <p:nvPr/>
          </p:nvSpPr>
          <p:spPr bwMode="auto">
            <a:xfrm>
              <a:off x="2188394" y="4939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4" name="Oval 437">
              <a:extLst>
                <a:ext uri="{FF2B5EF4-FFF2-40B4-BE49-F238E27FC236}">
                  <a16:creationId xmlns:a16="http://schemas.microsoft.com/office/drawing/2014/main" id="{45620AD8-A580-48DC-AF87-EE5224C801E4}"/>
                </a:ext>
              </a:extLst>
            </p:cNvPr>
            <p:cNvSpPr>
              <a:spLocks noChangeArrowheads="1"/>
            </p:cNvSpPr>
            <p:nvPr/>
          </p:nvSpPr>
          <p:spPr bwMode="auto">
            <a:xfrm>
              <a:off x="2223319" y="50789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5" name="Oval 438">
              <a:extLst>
                <a:ext uri="{FF2B5EF4-FFF2-40B4-BE49-F238E27FC236}">
                  <a16:creationId xmlns:a16="http://schemas.microsoft.com/office/drawing/2014/main" id="{A1BE48E1-3D12-4F54-AB1B-32EA8FCD6A8A}"/>
                </a:ext>
              </a:extLst>
            </p:cNvPr>
            <p:cNvSpPr>
              <a:spLocks noChangeArrowheads="1"/>
            </p:cNvSpPr>
            <p:nvPr/>
          </p:nvSpPr>
          <p:spPr bwMode="auto">
            <a:xfrm>
              <a:off x="2250306" y="4831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6" name="Oval 439">
              <a:extLst>
                <a:ext uri="{FF2B5EF4-FFF2-40B4-BE49-F238E27FC236}">
                  <a16:creationId xmlns:a16="http://schemas.microsoft.com/office/drawing/2014/main" id="{37139A4F-02AF-4C41-91BC-CCDD0106ED34}"/>
                </a:ext>
              </a:extLst>
            </p:cNvPr>
            <p:cNvSpPr>
              <a:spLocks noChangeArrowheads="1"/>
            </p:cNvSpPr>
            <p:nvPr/>
          </p:nvSpPr>
          <p:spPr bwMode="auto">
            <a:xfrm>
              <a:off x="2253481" y="4745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7" name="Oval 440">
              <a:extLst>
                <a:ext uri="{FF2B5EF4-FFF2-40B4-BE49-F238E27FC236}">
                  <a16:creationId xmlns:a16="http://schemas.microsoft.com/office/drawing/2014/main" id="{40B54F4F-FDAB-4E56-A0FD-63CC9C4EB600}"/>
                </a:ext>
              </a:extLst>
            </p:cNvPr>
            <p:cNvSpPr>
              <a:spLocks noChangeArrowheads="1"/>
            </p:cNvSpPr>
            <p:nvPr/>
          </p:nvSpPr>
          <p:spPr bwMode="auto">
            <a:xfrm>
              <a:off x="2151881" y="4829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8" name="Oval 441">
              <a:extLst>
                <a:ext uri="{FF2B5EF4-FFF2-40B4-BE49-F238E27FC236}">
                  <a16:creationId xmlns:a16="http://schemas.microsoft.com/office/drawing/2014/main" id="{700DA9A5-86EE-4B8D-97D0-735121495AC8}"/>
                </a:ext>
              </a:extLst>
            </p:cNvPr>
            <p:cNvSpPr>
              <a:spLocks noChangeArrowheads="1"/>
            </p:cNvSpPr>
            <p:nvPr/>
          </p:nvSpPr>
          <p:spPr bwMode="auto">
            <a:xfrm>
              <a:off x="2150294" y="5353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9" name="Oval 442">
              <a:extLst>
                <a:ext uri="{FF2B5EF4-FFF2-40B4-BE49-F238E27FC236}">
                  <a16:creationId xmlns:a16="http://schemas.microsoft.com/office/drawing/2014/main" id="{6212A9C4-600F-45D9-AFD2-AACF95B1C72B}"/>
                </a:ext>
              </a:extLst>
            </p:cNvPr>
            <p:cNvSpPr>
              <a:spLocks noChangeArrowheads="1"/>
            </p:cNvSpPr>
            <p:nvPr/>
          </p:nvSpPr>
          <p:spPr bwMode="auto">
            <a:xfrm>
              <a:off x="2213794" y="53091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0" name="Oval 443">
              <a:extLst>
                <a:ext uri="{FF2B5EF4-FFF2-40B4-BE49-F238E27FC236}">
                  <a16:creationId xmlns:a16="http://schemas.microsoft.com/office/drawing/2014/main" id="{C5DF1C87-3D76-4F13-97F0-994D962CA1E2}"/>
                </a:ext>
              </a:extLst>
            </p:cNvPr>
            <p:cNvSpPr>
              <a:spLocks noChangeArrowheads="1"/>
            </p:cNvSpPr>
            <p:nvPr/>
          </p:nvSpPr>
          <p:spPr bwMode="auto">
            <a:xfrm>
              <a:off x="2237606" y="5236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1" name="Oval 444">
              <a:extLst>
                <a:ext uri="{FF2B5EF4-FFF2-40B4-BE49-F238E27FC236}">
                  <a16:creationId xmlns:a16="http://schemas.microsoft.com/office/drawing/2014/main" id="{8B1D5246-2126-4315-A130-1AAA942392E7}"/>
                </a:ext>
              </a:extLst>
            </p:cNvPr>
            <p:cNvSpPr>
              <a:spLocks noChangeArrowheads="1"/>
            </p:cNvSpPr>
            <p:nvPr/>
          </p:nvSpPr>
          <p:spPr bwMode="auto">
            <a:xfrm>
              <a:off x="2139181" y="5240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2" name="Oval 445">
              <a:extLst>
                <a:ext uri="{FF2B5EF4-FFF2-40B4-BE49-F238E27FC236}">
                  <a16:creationId xmlns:a16="http://schemas.microsoft.com/office/drawing/2014/main" id="{4EA93FE8-FE31-42A2-820A-7C969ABCF1A4}"/>
                </a:ext>
              </a:extLst>
            </p:cNvPr>
            <p:cNvSpPr>
              <a:spLocks noChangeArrowheads="1"/>
            </p:cNvSpPr>
            <p:nvPr/>
          </p:nvSpPr>
          <p:spPr bwMode="auto">
            <a:xfrm>
              <a:off x="2263006" y="4917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3" name="Oval 446">
              <a:extLst>
                <a:ext uri="{FF2B5EF4-FFF2-40B4-BE49-F238E27FC236}">
                  <a16:creationId xmlns:a16="http://schemas.microsoft.com/office/drawing/2014/main" id="{8B4E2A2D-914E-46BD-9192-3723249340B2}"/>
                </a:ext>
              </a:extLst>
            </p:cNvPr>
            <p:cNvSpPr>
              <a:spLocks noChangeArrowheads="1"/>
            </p:cNvSpPr>
            <p:nvPr/>
          </p:nvSpPr>
          <p:spPr bwMode="auto">
            <a:xfrm>
              <a:off x="2301106" y="50265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4" name="Oval 447">
              <a:extLst>
                <a:ext uri="{FF2B5EF4-FFF2-40B4-BE49-F238E27FC236}">
                  <a16:creationId xmlns:a16="http://schemas.microsoft.com/office/drawing/2014/main" id="{7C02CF9F-011D-4B06-BF1A-DB436754D78A}"/>
                </a:ext>
              </a:extLst>
            </p:cNvPr>
            <p:cNvSpPr>
              <a:spLocks noChangeArrowheads="1"/>
            </p:cNvSpPr>
            <p:nvPr/>
          </p:nvSpPr>
          <p:spPr bwMode="auto">
            <a:xfrm>
              <a:off x="2336031" y="5166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5" name="Oval 448">
              <a:extLst>
                <a:ext uri="{FF2B5EF4-FFF2-40B4-BE49-F238E27FC236}">
                  <a16:creationId xmlns:a16="http://schemas.microsoft.com/office/drawing/2014/main" id="{19B5FB34-F3C8-4D04-BDD9-D1EE1A1B2F79}"/>
                </a:ext>
              </a:extLst>
            </p:cNvPr>
            <p:cNvSpPr>
              <a:spLocks noChangeArrowheads="1"/>
            </p:cNvSpPr>
            <p:nvPr/>
          </p:nvSpPr>
          <p:spPr bwMode="auto">
            <a:xfrm>
              <a:off x="2363019" y="4918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6" name="Oval 449">
              <a:extLst>
                <a:ext uri="{FF2B5EF4-FFF2-40B4-BE49-F238E27FC236}">
                  <a16:creationId xmlns:a16="http://schemas.microsoft.com/office/drawing/2014/main" id="{88FC9044-7B6A-473A-B8ED-F01E3887D6A0}"/>
                </a:ext>
              </a:extLst>
            </p:cNvPr>
            <p:cNvSpPr>
              <a:spLocks noChangeArrowheads="1"/>
            </p:cNvSpPr>
            <p:nvPr/>
          </p:nvSpPr>
          <p:spPr bwMode="auto">
            <a:xfrm>
              <a:off x="2366194" y="483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7" name="Oval 450">
              <a:extLst>
                <a:ext uri="{FF2B5EF4-FFF2-40B4-BE49-F238E27FC236}">
                  <a16:creationId xmlns:a16="http://schemas.microsoft.com/office/drawing/2014/main" id="{ACEF7311-4FFF-49D9-9CE8-CA24974A4BCD}"/>
                </a:ext>
              </a:extLst>
            </p:cNvPr>
            <p:cNvSpPr>
              <a:spLocks noChangeArrowheads="1"/>
            </p:cNvSpPr>
            <p:nvPr/>
          </p:nvSpPr>
          <p:spPr bwMode="auto">
            <a:xfrm>
              <a:off x="2282056" y="4791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8" name="Oval 451">
              <a:extLst>
                <a:ext uri="{FF2B5EF4-FFF2-40B4-BE49-F238E27FC236}">
                  <a16:creationId xmlns:a16="http://schemas.microsoft.com/office/drawing/2014/main" id="{956FB120-C831-4A0B-A925-E59283385C8E}"/>
                </a:ext>
              </a:extLst>
            </p:cNvPr>
            <p:cNvSpPr>
              <a:spLocks noChangeArrowheads="1"/>
            </p:cNvSpPr>
            <p:nvPr/>
          </p:nvSpPr>
          <p:spPr bwMode="auto">
            <a:xfrm>
              <a:off x="2340794" y="4704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9" name="Oval 452">
              <a:extLst>
                <a:ext uri="{FF2B5EF4-FFF2-40B4-BE49-F238E27FC236}">
                  <a16:creationId xmlns:a16="http://schemas.microsoft.com/office/drawing/2014/main" id="{4C62DE48-32CD-4137-880A-84EB73B59554}"/>
                </a:ext>
              </a:extLst>
            </p:cNvPr>
            <p:cNvSpPr>
              <a:spLocks noChangeArrowheads="1"/>
            </p:cNvSpPr>
            <p:nvPr/>
          </p:nvSpPr>
          <p:spPr bwMode="auto">
            <a:xfrm>
              <a:off x="2350319" y="5323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0" name="Oval 453">
              <a:extLst>
                <a:ext uri="{FF2B5EF4-FFF2-40B4-BE49-F238E27FC236}">
                  <a16:creationId xmlns:a16="http://schemas.microsoft.com/office/drawing/2014/main" id="{4E636666-C435-4FA7-BA24-2342D6AA1C14}"/>
                </a:ext>
              </a:extLst>
            </p:cNvPr>
            <p:cNvSpPr>
              <a:spLocks noChangeArrowheads="1"/>
            </p:cNvSpPr>
            <p:nvPr/>
          </p:nvSpPr>
          <p:spPr bwMode="auto">
            <a:xfrm>
              <a:off x="2385244" y="5232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1" name="Oval 454">
              <a:extLst>
                <a:ext uri="{FF2B5EF4-FFF2-40B4-BE49-F238E27FC236}">
                  <a16:creationId xmlns:a16="http://schemas.microsoft.com/office/drawing/2014/main" id="{D21C3EF5-FD6E-4049-B8F7-B3466E81F13B}"/>
                </a:ext>
              </a:extLst>
            </p:cNvPr>
            <p:cNvSpPr>
              <a:spLocks noChangeArrowheads="1"/>
            </p:cNvSpPr>
            <p:nvPr/>
          </p:nvSpPr>
          <p:spPr bwMode="auto">
            <a:xfrm>
              <a:off x="2472556" y="5047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2" name="Oval 455">
              <a:extLst>
                <a:ext uri="{FF2B5EF4-FFF2-40B4-BE49-F238E27FC236}">
                  <a16:creationId xmlns:a16="http://schemas.microsoft.com/office/drawing/2014/main" id="{821A7F22-B239-4541-8237-BA3012B2524F}"/>
                </a:ext>
              </a:extLst>
            </p:cNvPr>
            <p:cNvSpPr>
              <a:spLocks noChangeArrowheads="1"/>
            </p:cNvSpPr>
            <p:nvPr/>
          </p:nvSpPr>
          <p:spPr bwMode="auto">
            <a:xfrm>
              <a:off x="2445569" y="5102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3" name="Oval 456">
              <a:extLst>
                <a:ext uri="{FF2B5EF4-FFF2-40B4-BE49-F238E27FC236}">
                  <a16:creationId xmlns:a16="http://schemas.microsoft.com/office/drawing/2014/main" id="{9A20E2E4-E816-4276-8FCC-6F6E328C51B3}"/>
                </a:ext>
              </a:extLst>
            </p:cNvPr>
            <p:cNvSpPr>
              <a:spLocks noChangeArrowheads="1"/>
            </p:cNvSpPr>
            <p:nvPr/>
          </p:nvSpPr>
          <p:spPr bwMode="auto">
            <a:xfrm>
              <a:off x="2480494" y="52424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4" name="Oval 457">
              <a:extLst>
                <a:ext uri="{FF2B5EF4-FFF2-40B4-BE49-F238E27FC236}">
                  <a16:creationId xmlns:a16="http://schemas.microsoft.com/office/drawing/2014/main" id="{7CF42457-F60C-447B-8B47-B979A7C2FE64}"/>
                </a:ext>
              </a:extLst>
            </p:cNvPr>
            <p:cNvSpPr>
              <a:spLocks noChangeArrowheads="1"/>
            </p:cNvSpPr>
            <p:nvPr/>
          </p:nvSpPr>
          <p:spPr bwMode="auto">
            <a:xfrm>
              <a:off x="2507481" y="4994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5" name="Oval 458">
              <a:extLst>
                <a:ext uri="{FF2B5EF4-FFF2-40B4-BE49-F238E27FC236}">
                  <a16:creationId xmlns:a16="http://schemas.microsoft.com/office/drawing/2014/main" id="{D442D2EB-7301-445D-A9F1-F805646BC481}"/>
                </a:ext>
              </a:extLst>
            </p:cNvPr>
            <p:cNvSpPr>
              <a:spLocks noChangeArrowheads="1"/>
            </p:cNvSpPr>
            <p:nvPr/>
          </p:nvSpPr>
          <p:spPr bwMode="auto">
            <a:xfrm>
              <a:off x="2510656" y="4909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6" name="Oval 459">
              <a:extLst>
                <a:ext uri="{FF2B5EF4-FFF2-40B4-BE49-F238E27FC236}">
                  <a16:creationId xmlns:a16="http://schemas.microsoft.com/office/drawing/2014/main" id="{8E7B22B4-1E0A-487A-A4E1-273BC7CFA840}"/>
                </a:ext>
              </a:extLst>
            </p:cNvPr>
            <p:cNvSpPr>
              <a:spLocks noChangeArrowheads="1"/>
            </p:cNvSpPr>
            <p:nvPr/>
          </p:nvSpPr>
          <p:spPr bwMode="auto">
            <a:xfrm>
              <a:off x="2409056" y="4993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7" name="Oval 460">
              <a:extLst>
                <a:ext uri="{FF2B5EF4-FFF2-40B4-BE49-F238E27FC236}">
                  <a16:creationId xmlns:a16="http://schemas.microsoft.com/office/drawing/2014/main" id="{9EA51CBF-5ADA-42FD-89C4-76645FA2B3EC}"/>
                </a:ext>
              </a:extLst>
            </p:cNvPr>
            <p:cNvSpPr>
              <a:spLocks noChangeArrowheads="1"/>
            </p:cNvSpPr>
            <p:nvPr/>
          </p:nvSpPr>
          <p:spPr bwMode="auto">
            <a:xfrm>
              <a:off x="2485256" y="4780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8" name="Oval 461">
              <a:extLst>
                <a:ext uri="{FF2B5EF4-FFF2-40B4-BE49-F238E27FC236}">
                  <a16:creationId xmlns:a16="http://schemas.microsoft.com/office/drawing/2014/main" id="{3DC2732A-B815-4731-9242-BDA5766D0C8F}"/>
                </a:ext>
              </a:extLst>
            </p:cNvPr>
            <p:cNvSpPr>
              <a:spLocks noChangeArrowheads="1"/>
            </p:cNvSpPr>
            <p:nvPr/>
          </p:nvSpPr>
          <p:spPr bwMode="auto">
            <a:xfrm>
              <a:off x="2445569" y="4685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9" name="Oval 462">
              <a:extLst>
                <a:ext uri="{FF2B5EF4-FFF2-40B4-BE49-F238E27FC236}">
                  <a16:creationId xmlns:a16="http://schemas.microsoft.com/office/drawing/2014/main" id="{C674A801-CCD0-4E85-8867-F9609829EEDF}"/>
                </a:ext>
              </a:extLst>
            </p:cNvPr>
            <p:cNvSpPr>
              <a:spLocks noChangeArrowheads="1"/>
            </p:cNvSpPr>
            <p:nvPr/>
          </p:nvSpPr>
          <p:spPr bwMode="auto">
            <a:xfrm>
              <a:off x="2497956" y="5137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0" name="Oval 463">
              <a:extLst>
                <a:ext uri="{FF2B5EF4-FFF2-40B4-BE49-F238E27FC236}">
                  <a16:creationId xmlns:a16="http://schemas.microsoft.com/office/drawing/2014/main" id="{F346377C-CF52-4098-BB9D-0C9F16A213D9}"/>
                </a:ext>
              </a:extLst>
            </p:cNvPr>
            <p:cNvSpPr>
              <a:spLocks noChangeArrowheads="1"/>
            </p:cNvSpPr>
            <p:nvPr/>
          </p:nvSpPr>
          <p:spPr bwMode="auto">
            <a:xfrm>
              <a:off x="2469381" y="4875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1" name="Oval 464">
              <a:extLst>
                <a:ext uri="{FF2B5EF4-FFF2-40B4-BE49-F238E27FC236}">
                  <a16:creationId xmlns:a16="http://schemas.microsoft.com/office/drawing/2014/main" id="{CF3DFCBF-8E3B-415A-A90A-8F3319C11605}"/>
                </a:ext>
              </a:extLst>
            </p:cNvPr>
            <p:cNvSpPr>
              <a:spLocks noChangeArrowheads="1"/>
            </p:cNvSpPr>
            <p:nvPr/>
          </p:nvSpPr>
          <p:spPr bwMode="auto">
            <a:xfrm>
              <a:off x="2677344" y="5096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2" name="Oval 465">
              <a:extLst>
                <a:ext uri="{FF2B5EF4-FFF2-40B4-BE49-F238E27FC236}">
                  <a16:creationId xmlns:a16="http://schemas.microsoft.com/office/drawing/2014/main" id="{8D948FB6-0281-48F0-B25B-C8DC676F6C16}"/>
                </a:ext>
              </a:extLst>
            </p:cNvPr>
            <p:cNvSpPr>
              <a:spLocks noChangeArrowheads="1"/>
            </p:cNvSpPr>
            <p:nvPr/>
          </p:nvSpPr>
          <p:spPr bwMode="auto">
            <a:xfrm>
              <a:off x="2704331" y="4848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3" name="Oval 466">
              <a:extLst>
                <a:ext uri="{FF2B5EF4-FFF2-40B4-BE49-F238E27FC236}">
                  <a16:creationId xmlns:a16="http://schemas.microsoft.com/office/drawing/2014/main" id="{822D4DA8-885A-40B0-A484-11B6E8BD8447}"/>
                </a:ext>
              </a:extLst>
            </p:cNvPr>
            <p:cNvSpPr>
              <a:spLocks noChangeArrowheads="1"/>
            </p:cNvSpPr>
            <p:nvPr/>
          </p:nvSpPr>
          <p:spPr bwMode="auto">
            <a:xfrm>
              <a:off x="2707506" y="47630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4" name="Oval 467">
              <a:extLst>
                <a:ext uri="{FF2B5EF4-FFF2-40B4-BE49-F238E27FC236}">
                  <a16:creationId xmlns:a16="http://schemas.microsoft.com/office/drawing/2014/main" id="{D21A9837-3508-44F4-B755-441B800AF6C5}"/>
                </a:ext>
              </a:extLst>
            </p:cNvPr>
            <p:cNvSpPr>
              <a:spLocks noChangeArrowheads="1"/>
            </p:cNvSpPr>
            <p:nvPr/>
          </p:nvSpPr>
          <p:spPr bwMode="auto">
            <a:xfrm>
              <a:off x="2623369" y="4721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5" name="Oval 468">
              <a:extLst>
                <a:ext uri="{FF2B5EF4-FFF2-40B4-BE49-F238E27FC236}">
                  <a16:creationId xmlns:a16="http://schemas.microsoft.com/office/drawing/2014/main" id="{677C7640-4465-4ED3-BEB8-13F11F18EC8E}"/>
                </a:ext>
              </a:extLst>
            </p:cNvPr>
            <p:cNvSpPr>
              <a:spLocks noChangeArrowheads="1"/>
            </p:cNvSpPr>
            <p:nvPr/>
          </p:nvSpPr>
          <p:spPr bwMode="auto">
            <a:xfrm>
              <a:off x="2605906" y="4847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6" name="Oval 469">
              <a:extLst>
                <a:ext uri="{FF2B5EF4-FFF2-40B4-BE49-F238E27FC236}">
                  <a16:creationId xmlns:a16="http://schemas.microsoft.com/office/drawing/2014/main" id="{38A69E68-3F8A-456B-AA03-372BEDE9C421}"/>
                </a:ext>
              </a:extLst>
            </p:cNvPr>
            <p:cNvSpPr>
              <a:spLocks noChangeArrowheads="1"/>
            </p:cNvSpPr>
            <p:nvPr/>
          </p:nvSpPr>
          <p:spPr bwMode="auto">
            <a:xfrm>
              <a:off x="2596381" y="5321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7" name="Oval 470">
              <a:extLst>
                <a:ext uri="{FF2B5EF4-FFF2-40B4-BE49-F238E27FC236}">
                  <a16:creationId xmlns:a16="http://schemas.microsoft.com/office/drawing/2014/main" id="{9918554D-FB81-4F50-8CBE-90666FDD7945}"/>
                </a:ext>
              </a:extLst>
            </p:cNvPr>
            <p:cNvSpPr>
              <a:spLocks noChangeArrowheads="1"/>
            </p:cNvSpPr>
            <p:nvPr/>
          </p:nvSpPr>
          <p:spPr bwMode="auto">
            <a:xfrm>
              <a:off x="2667819" y="53266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8" name="Oval 471">
              <a:extLst>
                <a:ext uri="{FF2B5EF4-FFF2-40B4-BE49-F238E27FC236}">
                  <a16:creationId xmlns:a16="http://schemas.microsoft.com/office/drawing/2014/main" id="{966EEC66-215E-47C8-835E-DA07537F1DD8}"/>
                </a:ext>
              </a:extLst>
            </p:cNvPr>
            <p:cNvSpPr>
              <a:spLocks noChangeArrowheads="1"/>
            </p:cNvSpPr>
            <p:nvPr/>
          </p:nvSpPr>
          <p:spPr bwMode="auto">
            <a:xfrm>
              <a:off x="2691631" y="5253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9" name="Oval 472">
              <a:extLst>
                <a:ext uri="{FF2B5EF4-FFF2-40B4-BE49-F238E27FC236}">
                  <a16:creationId xmlns:a16="http://schemas.microsoft.com/office/drawing/2014/main" id="{D8DA14DC-4218-49BB-A5EE-626F1CD499EB}"/>
                </a:ext>
              </a:extLst>
            </p:cNvPr>
            <p:cNvSpPr>
              <a:spLocks noChangeArrowheads="1"/>
            </p:cNvSpPr>
            <p:nvPr/>
          </p:nvSpPr>
          <p:spPr bwMode="auto">
            <a:xfrm>
              <a:off x="2593206" y="52583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0" name="Oval 473">
              <a:extLst>
                <a:ext uri="{FF2B5EF4-FFF2-40B4-BE49-F238E27FC236}">
                  <a16:creationId xmlns:a16="http://schemas.microsoft.com/office/drawing/2014/main" id="{BE3183BB-EC55-4E54-9D06-B5CE673847A0}"/>
                </a:ext>
              </a:extLst>
            </p:cNvPr>
            <p:cNvSpPr>
              <a:spLocks noChangeArrowheads="1"/>
            </p:cNvSpPr>
            <p:nvPr/>
          </p:nvSpPr>
          <p:spPr bwMode="auto">
            <a:xfrm>
              <a:off x="2726556" y="5163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1" name="Oval 474">
              <a:extLst>
                <a:ext uri="{FF2B5EF4-FFF2-40B4-BE49-F238E27FC236}">
                  <a16:creationId xmlns:a16="http://schemas.microsoft.com/office/drawing/2014/main" id="{9495CD4F-5D0F-49FE-9038-E9DBA32B9CA4}"/>
                </a:ext>
              </a:extLst>
            </p:cNvPr>
            <p:cNvSpPr>
              <a:spLocks noChangeArrowheads="1"/>
            </p:cNvSpPr>
            <p:nvPr/>
          </p:nvSpPr>
          <p:spPr bwMode="auto">
            <a:xfrm>
              <a:off x="2575744" y="5059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2" name="Oval 475">
              <a:extLst>
                <a:ext uri="{FF2B5EF4-FFF2-40B4-BE49-F238E27FC236}">
                  <a16:creationId xmlns:a16="http://schemas.microsoft.com/office/drawing/2014/main" id="{51B40C49-5499-493D-A160-FAF5D87F3729}"/>
                </a:ext>
              </a:extLst>
            </p:cNvPr>
            <p:cNvSpPr>
              <a:spLocks noChangeArrowheads="1"/>
            </p:cNvSpPr>
            <p:nvPr/>
          </p:nvSpPr>
          <p:spPr bwMode="auto">
            <a:xfrm>
              <a:off x="2694806" y="4991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3" name="Oval 476">
              <a:extLst>
                <a:ext uri="{FF2B5EF4-FFF2-40B4-BE49-F238E27FC236}">
                  <a16:creationId xmlns:a16="http://schemas.microsoft.com/office/drawing/2014/main" id="{A1BF08D3-AA7C-4933-9179-1AEB20C9C3CF}"/>
                </a:ext>
              </a:extLst>
            </p:cNvPr>
            <p:cNvSpPr>
              <a:spLocks noChangeArrowheads="1"/>
            </p:cNvSpPr>
            <p:nvPr/>
          </p:nvSpPr>
          <p:spPr bwMode="auto">
            <a:xfrm>
              <a:off x="2786881" y="5032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4" name="Oval 477">
              <a:extLst>
                <a:ext uri="{FF2B5EF4-FFF2-40B4-BE49-F238E27FC236}">
                  <a16:creationId xmlns:a16="http://schemas.microsoft.com/office/drawing/2014/main" id="{8C79EDE1-9DA1-43B2-9474-11E814D5D139}"/>
                </a:ext>
              </a:extLst>
            </p:cNvPr>
            <p:cNvSpPr>
              <a:spLocks noChangeArrowheads="1"/>
            </p:cNvSpPr>
            <p:nvPr/>
          </p:nvSpPr>
          <p:spPr bwMode="auto">
            <a:xfrm>
              <a:off x="2821806" y="5172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5" name="Oval 478">
              <a:extLst>
                <a:ext uri="{FF2B5EF4-FFF2-40B4-BE49-F238E27FC236}">
                  <a16:creationId xmlns:a16="http://schemas.microsoft.com/office/drawing/2014/main" id="{E3290637-CAC7-4D7D-BBF9-E5C146E3F42D}"/>
                </a:ext>
              </a:extLst>
            </p:cNvPr>
            <p:cNvSpPr>
              <a:spLocks noChangeArrowheads="1"/>
            </p:cNvSpPr>
            <p:nvPr/>
          </p:nvSpPr>
          <p:spPr bwMode="auto">
            <a:xfrm>
              <a:off x="2848794" y="4924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6" name="Oval 479">
              <a:extLst>
                <a:ext uri="{FF2B5EF4-FFF2-40B4-BE49-F238E27FC236}">
                  <a16:creationId xmlns:a16="http://schemas.microsoft.com/office/drawing/2014/main" id="{268B65DB-73DE-4B3D-AAD4-5E0B9F17DA34}"/>
                </a:ext>
              </a:extLst>
            </p:cNvPr>
            <p:cNvSpPr>
              <a:spLocks noChangeArrowheads="1"/>
            </p:cNvSpPr>
            <p:nvPr/>
          </p:nvSpPr>
          <p:spPr bwMode="auto">
            <a:xfrm>
              <a:off x="2851969" y="4839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7" name="Oval 480">
              <a:extLst>
                <a:ext uri="{FF2B5EF4-FFF2-40B4-BE49-F238E27FC236}">
                  <a16:creationId xmlns:a16="http://schemas.microsoft.com/office/drawing/2014/main" id="{E9D08D55-7A8B-41AB-B47E-357EDADC052E}"/>
                </a:ext>
              </a:extLst>
            </p:cNvPr>
            <p:cNvSpPr>
              <a:spLocks noChangeArrowheads="1"/>
            </p:cNvSpPr>
            <p:nvPr/>
          </p:nvSpPr>
          <p:spPr bwMode="auto">
            <a:xfrm>
              <a:off x="2767831" y="4797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8" name="Oval 481">
              <a:extLst>
                <a:ext uri="{FF2B5EF4-FFF2-40B4-BE49-F238E27FC236}">
                  <a16:creationId xmlns:a16="http://schemas.microsoft.com/office/drawing/2014/main" id="{F63BE98B-6234-4C23-959A-693DADF1D616}"/>
                </a:ext>
              </a:extLst>
            </p:cNvPr>
            <p:cNvSpPr>
              <a:spLocks noChangeArrowheads="1"/>
            </p:cNvSpPr>
            <p:nvPr/>
          </p:nvSpPr>
          <p:spPr bwMode="auto">
            <a:xfrm>
              <a:off x="2750369" y="49233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9" name="Oval 482">
              <a:extLst>
                <a:ext uri="{FF2B5EF4-FFF2-40B4-BE49-F238E27FC236}">
                  <a16:creationId xmlns:a16="http://schemas.microsoft.com/office/drawing/2014/main" id="{CCF9EFD8-EC9A-4D9B-B2FC-1ADCD0324230}"/>
                </a:ext>
              </a:extLst>
            </p:cNvPr>
            <p:cNvSpPr>
              <a:spLocks noChangeArrowheads="1"/>
            </p:cNvSpPr>
            <p:nvPr/>
          </p:nvSpPr>
          <p:spPr bwMode="auto">
            <a:xfrm>
              <a:off x="2826569" y="47106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0" name="Oval 483">
              <a:extLst>
                <a:ext uri="{FF2B5EF4-FFF2-40B4-BE49-F238E27FC236}">
                  <a16:creationId xmlns:a16="http://schemas.microsoft.com/office/drawing/2014/main" id="{C7FB812D-769E-4421-A95B-D2DC8A48BBA4}"/>
                </a:ext>
              </a:extLst>
            </p:cNvPr>
            <p:cNvSpPr>
              <a:spLocks noChangeArrowheads="1"/>
            </p:cNvSpPr>
            <p:nvPr/>
          </p:nvSpPr>
          <p:spPr bwMode="auto">
            <a:xfrm>
              <a:off x="2836094" y="5329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1" name="Oval 484">
              <a:extLst>
                <a:ext uri="{FF2B5EF4-FFF2-40B4-BE49-F238E27FC236}">
                  <a16:creationId xmlns:a16="http://schemas.microsoft.com/office/drawing/2014/main" id="{C6AF8CE8-2E5E-4204-804A-6A5E0242B00B}"/>
                </a:ext>
              </a:extLst>
            </p:cNvPr>
            <p:cNvSpPr>
              <a:spLocks noChangeArrowheads="1"/>
            </p:cNvSpPr>
            <p:nvPr/>
          </p:nvSpPr>
          <p:spPr bwMode="auto">
            <a:xfrm>
              <a:off x="2737669" y="5334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2" name="Oval 485">
              <a:extLst>
                <a:ext uri="{FF2B5EF4-FFF2-40B4-BE49-F238E27FC236}">
                  <a16:creationId xmlns:a16="http://schemas.microsoft.com/office/drawing/2014/main" id="{0CF46FD1-6A94-4FCA-B4E0-F9439707D0B6}"/>
                </a:ext>
              </a:extLst>
            </p:cNvPr>
            <p:cNvSpPr>
              <a:spLocks noChangeArrowheads="1"/>
            </p:cNvSpPr>
            <p:nvPr/>
          </p:nvSpPr>
          <p:spPr bwMode="auto">
            <a:xfrm>
              <a:off x="2893244" y="4967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3" name="Oval 486">
              <a:extLst>
                <a:ext uri="{FF2B5EF4-FFF2-40B4-BE49-F238E27FC236}">
                  <a16:creationId xmlns:a16="http://schemas.microsoft.com/office/drawing/2014/main" id="{233B7050-C261-423C-9AD2-DC4A510C2174}"/>
                </a:ext>
              </a:extLst>
            </p:cNvPr>
            <p:cNvSpPr>
              <a:spLocks noChangeArrowheads="1"/>
            </p:cNvSpPr>
            <p:nvPr/>
          </p:nvSpPr>
          <p:spPr bwMode="auto">
            <a:xfrm>
              <a:off x="1939156" y="4024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4" name="Oval 487">
              <a:extLst>
                <a:ext uri="{FF2B5EF4-FFF2-40B4-BE49-F238E27FC236}">
                  <a16:creationId xmlns:a16="http://schemas.microsoft.com/office/drawing/2014/main" id="{A47EAEA3-447F-4796-A1F0-DB09293488D3}"/>
                </a:ext>
              </a:extLst>
            </p:cNvPr>
            <p:cNvSpPr>
              <a:spLocks noChangeArrowheads="1"/>
            </p:cNvSpPr>
            <p:nvPr/>
          </p:nvSpPr>
          <p:spPr bwMode="auto">
            <a:xfrm>
              <a:off x="1942331" y="3939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5" name="Oval 488">
              <a:extLst>
                <a:ext uri="{FF2B5EF4-FFF2-40B4-BE49-F238E27FC236}">
                  <a16:creationId xmlns:a16="http://schemas.microsoft.com/office/drawing/2014/main" id="{55D48D60-53E7-4146-BDA7-11C3A9A3DF66}"/>
                </a:ext>
              </a:extLst>
            </p:cNvPr>
            <p:cNvSpPr>
              <a:spLocks noChangeArrowheads="1"/>
            </p:cNvSpPr>
            <p:nvPr/>
          </p:nvSpPr>
          <p:spPr bwMode="auto">
            <a:xfrm>
              <a:off x="1935981" y="4575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6" name="Oval 489">
              <a:extLst>
                <a:ext uri="{FF2B5EF4-FFF2-40B4-BE49-F238E27FC236}">
                  <a16:creationId xmlns:a16="http://schemas.microsoft.com/office/drawing/2014/main" id="{640A88CC-F949-42A6-9510-614CB86400F8}"/>
                </a:ext>
              </a:extLst>
            </p:cNvPr>
            <p:cNvSpPr>
              <a:spLocks noChangeArrowheads="1"/>
            </p:cNvSpPr>
            <p:nvPr/>
          </p:nvSpPr>
          <p:spPr bwMode="auto">
            <a:xfrm>
              <a:off x="1929631" y="41677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7" name="Oval 490">
              <a:extLst>
                <a:ext uri="{FF2B5EF4-FFF2-40B4-BE49-F238E27FC236}">
                  <a16:creationId xmlns:a16="http://schemas.microsoft.com/office/drawing/2014/main" id="{F8B418D3-4441-4892-B795-A94A955F627D}"/>
                </a:ext>
              </a:extLst>
            </p:cNvPr>
            <p:cNvSpPr>
              <a:spLocks noChangeArrowheads="1"/>
            </p:cNvSpPr>
            <p:nvPr/>
          </p:nvSpPr>
          <p:spPr bwMode="auto">
            <a:xfrm>
              <a:off x="2963094" y="3915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8" name="Oval 491">
              <a:extLst>
                <a:ext uri="{FF2B5EF4-FFF2-40B4-BE49-F238E27FC236}">
                  <a16:creationId xmlns:a16="http://schemas.microsoft.com/office/drawing/2014/main" id="{9FE54B2C-D218-43DC-AA68-F8781C86D39F}"/>
                </a:ext>
              </a:extLst>
            </p:cNvPr>
            <p:cNvSpPr>
              <a:spLocks noChangeArrowheads="1"/>
            </p:cNvSpPr>
            <p:nvPr/>
          </p:nvSpPr>
          <p:spPr bwMode="auto">
            <a:xfrm>
              <a:off x="2998019" y="40550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9" name="Oval 492">
              <a:extLst>
                <a:ext uri="{FF2B5EF4-FFF2-40B4-BE49-F238E27FC236}">
                  <a16:creationId xmlns:a16="http://schemas.microsoft.com/office/drawing/2014/main" id="{B5BED8AC-81BE-4797-8FD9-57F54BD7A221}"/>
                </a:ext>
              </a:extLst>
            </p:cNvPr>
            <p:cNvSpPr>
              <a:spLocks noChangeArrowheads="1"/>
            </p:cNvSpPr>
            <p:nvPr/>
          </p:nvSpPr>
          <p:spPr bwMode="auto">
            <a:xfrm>
              <a:off x="3009131" y="4559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0" name="Oval 493">
              <a:extLst>
                <a:ext uri="{FF2B5EF4-FFF2-40B4-BE49-F238E27FC236}">
                  <a16:creationId xmlns:a16="http://schemas.microsoft.com/office/drawing/2014/main" id="{7F3094F8-9DD4-4685-9294-A473071FA68E}"/>
                </a:ext>
              </a:extLst>
            </p:cNvPr>
            <p:cNvSpPr>
              <a:spLocks noChangeArrowheads="1"/>
            </p:cNvSpPr>
            <p:nvPr/>
          </p:nvSpPr>
          <p:spPr bwMode="auto">
            <a:xfrm>
              <a:off x="3021831" y="4358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1" name="Oval 494">
              <a:extLst>
                <a:ext uri="{FF2B5EF4-FFF2-40B4-BE49-F238E27FC236}">
                  <a16:creationId xmlns:a16="http://schemas.microsoft.com/office/drawing/2014/main" id="{EEE96A1D-5949-4887-9BAE-785F9F83AFD3}"/>
                </a:ext>
              </a:extLst>
            </p:cNvPr>
            <p:cNvSpPr>
              <a:spLocks noChangeArrowheads="1"/>
            </p:cNvSpPr>
            <p:nvPr/>
          </p:nvSpPr>
          <p:spPr bwMode="auto">
            <a:xfrm>
              <a:off x="2936106" y="439792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2" name="Oval 495">
              <a:extLst>
                <a:ext uri="{FF2B5EF4-FFF2-40B4-BE49-F238E27FC236}">
                  <a16:creationId xmlns:a16="http://schemas.microsoft.com/office/drawing/2014/main" id="{23C12AE3-B2BC-48EC-8212-C4A3A5959CA8}"/>
                </a:ext>
              </a:extLst>
            </p:cNvPr>
            <p:cNvSpPr>
              <a:spLocks noChangeArrowheads="1"/>
            </p:cNvSpPr>
            <p:nvPr/>
          </p:nvSpPr>
          <p:spPr bwMode="auto">
            <a:xfrm>
              <a:off x="2917056" y="42804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3" name="Oval 496">
              <a:extLst>
                <a:ext uri="{FF2B5EF4-FFF2-40B4-BE49-F238E27FC236}">
                  <a16:creationId xmlns:a16="http://schemas.microsoft.com/office/drawing/2014/main" id="{A046C12E-AB9F-4D17-A6DE-F8C1C36A243C}"/>
                </a:ext>
              </a:extLst>
            </p:cNvPr>
            <p:cNvSpPr>
              <a:spLocks noChangeArrowheads="1"/>
            </p:cNvSpPr>
            <p:nvPr/>
          </p:nvSpPr>
          <p:spPr bwMode="auto">
            <a:xfrm>
              <a:off x="2988494" y="4285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4" name="Oval 497">
              <a:extLst>
                <a:ext uri="{FF2B5EF4-FFF2-40B4-BE49-F238E27FC236}">
                  <a16:creationId xmlns:a16="http://schemas.microsoft.com/office/drawing/2014/main" id="{29E1F6BA-8C33-4062-8359-0FDDBE24A2B3}"/>
                </a:ext>
              </a:extLst>
            </p:cNvPr>
            <p:cNvSpPr>
              <a:spLocks noChangeArrowheads="1"/>
            </p:cNvSpPr>
            <p:nvPr/>
          </p:nvSpPr>
          <p:spPr bwMode="auto">
            <a:xfrm>
              <a:off x="3012306" y="4212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5" name="Oval 498">
              <a:extLst>
                <a:ext uri="{FF2B5EF4-FFF2-40B4-BE49-F238E27FC236}">
                  <a16:creationId xmlns:a16="http://schemas.microsoft.com/office/drawing/2014/main" id="{13AD3C87-D2BD-46DD-8267-CD7D84AB11A7}"/>
                </a:ext>
              </a:extLst>
            </p:cNvPr>
            <p:cNvSpPr>
              <a:spLocks noChangeArrowheads="1"/>
            </p:cNvSpPr>
            <p:nvPr/>
          </p:nvSpPr>
          <p:spPr bwMode="auto">
            <a:xfrm>
              <a:off x="2945631" y="4169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6" name="Oval 499">
              <a:extLst>
                <a:ext uri="{FF2B5EF4-FFF2-40B4-BE49-F238E27FC236}">
                  <a16:creationId xmlns:a16="http://schemas.microsoft.com/office/drawing/2014/main" id="{A28D8312-009A-41B1-9903-BF1927BE328D}"/>
                </a:ext>
              </a:extLst>
            </p:cNvPr>
            <p:cNvSpPr>
              <a:spLocks noChangeArrowheads="1"/>
            </p:cNvSpPr>
            <p:nvPr/>
          </p:nvSpPr>
          <p:spPr bwMode="auto">
            <a:xfrm>
              <a:off x="3047231" y="4121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7" name="Oval 500">
              <a:extLst>
                <a:ext uri="{FF2B5EF4-FFF2-40B4-BE49-F238E27FC236}">
                  <a16:creationId xmlns:a16="http://schemas.microsoft.com/office/drawing/2014/main" id="{757F3DB3-4117-461C-8460-3DE1F376EF36}"/>
                </a:ext>
              </a:extLst>
            </p:cNvPr>
            <p:cNvSpPr>
              <a:spLocks noChangeArrowheads="1"/>
            </p:cNvSpPr>
            <p:nvPr/>
          </p:nvSpPr>
          <p:spPr bwMode="auto">
            <a:xfrm>
              <a:off x="3015481" y="3950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8" name="Oval 501">
              <a:extLst>
                <a:ext uri="{FF2B5EF4-FFF2-40B4-BE49-F238E27FC236}">
                  <a16:creationId xmlns:a16="http://schemas.microsoft.com/office/drawing/2014/main" id="{B95D66DB-F369-4D86-B555-97E700ED0185}"/>
                </a:ext>
              </a:extLst>
            </p:cNvPr>
            <p:cNvSpPr>
              <a:spLocks noChangeArrowheads="1"/>
            </p:cNvSpPr>
            <p:nvPr/>
          </p:nvSpPr>
          <p:spPr bwMode="auto">
            <a:xfrm>
              <a:off x="2628131" y="4104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9" name="Oval 502">
              <a:extLst>
                <a:ext uri="{FF2B5EF4-FFF2-40B4-BE49-F238E27FC236}">
                  <a16:creationId xmlns:a16="http://schemas.microsoft.com/office/drawing/2014/main" id="{341EEFF3-0E22-48D8-9961-5527B2BDAEC7}"/>
                </a:ext>
              </a:extLst>
            </p:cNvPr>
            <p:cNvSpPr>
              <a:spLocks noChangeArrowheads="1"/>
            </p:cNvSpPr>
            <p:nvPr/>
          </p:nvSpPr>
          <p:spPr bwMode="auto">
            <a:xfrm>
              <a:off x="3058344" y="42931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0" name="Oval 503">
              <a:extLst>
                <a:ext uri="{FF2B5EF4-FFF2-40B4-BE49-F238E27FC236}">
                  <a16:creationId xmlns:a16="http://schemas.microsoft.com/office/drawing/2014/main" id="{94B57CBF-A2E9-4A0A-86CC-D5D6CC4591A1}"/>
                </a:ext>
              </a:extLst>
            </p:cNvPr>
            <p:cNvSpPr>
              <a:spLocks noChangeArrowheads="1"/>
            </p:cNvSpPr>
            <p:nvPr/>
          </p:nvSpPr>
          <p:spPr bwMode="auto">
            <a:xfrm>
              <a:off x="2074094" y="3986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1" name="Oval 504">
              <a:extLst>
                <a:ext uri="{FF2B5EF4-FFF2-40B4-BE49-F238E27FC236}">
                  <a16:creationId xmlns:a16="http://schemas.microsoft.com/office/drawing/2014/main" id="{138CDE5D-B2FB-4083-A0C0-168357B30882}"/>
                </a:ext>
              </a:extLst>
            </p:cNvPr>
            <p:cNvSpPr>
              <a:spLocks noChangeArrowheads="1"/>
            </p:cNvSpPr>
            <p:nvPr/>
          </p:nvSpPr>
          <p:spPr bwMode="auto">
            <a:xfrm>
              <a:off x="2109019" y="4126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2" name="Oval 505">
              <a:extLst>
                <a:ext uri="{FF2B5EF4-FFF2-40B4-BE49-F238E27FC236}">
                  <a16:creationId xmlns:a16="http://schemas.microsoft.com/office/drawing/2014/main" id="{00323EC1-085A-403C-88A1-EC1EB188EF35}"/>
                </a:ext>
              </a:extLst>
            </p:cNvPr>
            <p:cNvSpPr>
              <a:spLocks noChangeArrowheads="1"/>
            </p:cNvSpPr>
            <p:nvPr/>
          </p:nvSpPr>
          <p:spPr bwMode="auto">
            <a:xfrm>
              <a:off x="2136006" y="3878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3" name="Oval 506">
              <a:extLst>
                <a:ext uri="{FF2B5EF4-FFF2-40B4-BE49-F238E27FC236}">
                  <a16:creationId xmlns:a16="http://schemas.microsoft.com/office/drawing/2014/main" id="{B2A3BD71-ABB7-46D3-8F4F-1E5C5C9E8147}"/>
                </a:ext>
              </a:extLst>
            </p:cNvPr>
            <p:cNvSpPr>
              <a:spLocks noChangeArrowheads="1"/>
            </p:cNvSpPr>
            <p:nvPr/>
          </p:nvSpPr>
          <p:spPr bwMode="auto">
            <a:xfrm>
              <a:off x="2115369" y="4551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4" name="Oval 507">
              <a:extLst>
                <a:ext uri="{FF2B5EF4-FFF2-40B4-BE49-F238E27FC236}">
                  <a16:creationId xmlns:a16="http://schemas.microsoft.com/office/drawing/2014/main" id="{5938B8F2-FADD-47D3-9FD5-89DD0506C66F}"/>
                </a:ext>
              </a:extLst>
            </p:cNvPr>
            <p:cNvSpPr>
              <a:spLocks noChangeArrowheads="1"/>
            </p:cNvSpPr>
            <p:nvPr/>
          </p:nvSpPr>
          <p:spPr bwMode="auto">
            <a:xfrm>
              <a:off x="2037581" y="3877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5" name="Oval 508">
              <a:extLst>
                <a:ext uri="{FF2B5EF4-FFF2-40B4-BE49-F238E27FC236}">
                  <a16:creationId xmlns:a16="http://schemas.microsoft.com/office/drawing/2014/main" id="{251EAFD4-DD46-4BF6-8E71-4DF3212DD959}"/>
                </a:ext>
              </a:extLst>
            </p:cNvPr>
            <p:cNvSpPr>
              <a:spLocks noChangeArrowheads="1"/>
            </p:cNvSpPr>
            <p:nvPr/>
          </p:nvSpPr>
          <p:spPr bwMode="auto">
            <a:xfrm>
              <a:off x="2132831" y="44296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6" name="Oval 509">
              <a:extLst>
                <a:ext uri="{FF2B5EF4-FFF2-40B4-BE49-F238E27FC236}">
                  <a16:creationId xmlns:a16="http://schemas.microsoft.com/office/drawing/2014/main" id="{5D4E6758-037E-4FE0-A15F-E03F59B88AF7}"/>
                </a:ext>
              </a:extLst>
            </p:cNvPr>
            <p:cNvSpPr>
              <a:spLocks noChangeArrowheads="1"/>
            </p:cNvSpPr>
            <p:nvPr/>
          </p:nvSpPr>
          <p:spPr bwMode="auto">
            <a:xfrm>
              <a:off x="2047106" y="446935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7" name="Oval 510">
              <a:extLst>
                <a:ext uri="{FF2B5EF4-FFF2-40B4-BE49-F238E27FC236}">
                  <a16:creationId xmlns:a16="http://schemas.microsoft.com/office/drawing/2014/main" id="{7A5878F1-D949-4BBB-BBB2-15F3D5390685}"/>
                </a:ext>
              </a:extLst>
            </p:cNvPr>
            <p:cNvSpPr>
              <a:spLocks noChangeArrowheads="1"/>
            </p:cNvSpPr>
            <p:nvPr/>
          </p:nvSpPr>
          <p:spPr bwMode="auto">
            <a:xfrm>
              <a:off x="2028056" y="4351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8" name="Oval 511">
              <a:extLst>
                <a:ext uri="{FF2B5EF4-FFF2-40B4-BE49-F238E27FC236}">
                  <a16:creationId xmlns:a16="http://schemas.microsoft.com/office/drawing/2014/main" id="{EF446B1A-5B49-476D-88DA-406BDB0D41CD}"/>
                </a:ext>
              </a:extLst>
            </p:cNvPr>
            <p:cNvSpPr>
              <a:spLocks noChangeArrowheads="1"/>
            </p:cNvSpPr>
            <p:nvPr/>
          </p:nvSpPr>
          <p:spPr bwMode="auto">
            <a:xfrm>
              <a:off x="2099494" y="4356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9" name="Oval 512">
              <a:extLst>
                <a:ext uri="{FF2B5EF4-FFF2-40B4-BE49-F238E27FC236}">
                  <a16:creationId xmlns:a16="http://schemas.microsoft.com/office/drawing/2014/main" id="{6A76ABA0-71B7-4B27-8B5B-72D72CD7B43C}"/>
                </a:ext>
              </a:extLst>
            </p:cNvPr>
            <p:cNvSpPr>
              <a:spLocks noChangeArrowheads="1"/>
            </p:cNvSpPr>
            <p:nvPr/>
          </p:nvSpPr>
          <p:spPr bwMode="auto">
            <a:xfrm>
              <a:off x="2123306" y="4283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0" name="Oval 513">
              <a:extLst>
                <a:ext uri="{FF2B5EF4-FFF2-40B4-BE49-F238E27FC236}">
                  <a16:creationId xmlns:a16="http://schemas.microsoft.com/office/drawing/2014/main" id="{A456FF5E-1341-4A0E-8BE1-643762FBCDB2}"/>
                </a:ext>
              </a:extLst>
            </p:cNvPr>
            <p:cNvSpPr>
              <a:spLocks noChangeArrowheads="1"/>
            </p:cNvSpPr>
            <p:nvPr/>
          </p:nvSpPr>
          <p:spPr bwMode="auto">
            <a:xfrm>
              <a:off x="2024881" y="42883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1" name="Oval 514">
              <a:extLst>
                <a:ext uri="{FF2B5EF4-FFF2-40B4-BE49-F238E27FC236}">
                  <a16:creationId xmlns:a16="http://schemas.microsoft.com/office/drawing/2014/main" id="{EC74BA8C-774E-4A5E-8F95-8BDE5FF41751}"/>
                </a:ext>
              </a:extLst>
            </p:cNvPr>
            <p:cNvSpPr>
              <a:spLocks noChangeArrowheads="1"/>
            </p:cNvSpPr>
            <p:nvPr/>
          </p:nvSpPr>
          <p:spPr bwMode="auto">
            <a:xfrm>
              <a:off x="2158231" y="4193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2" name="Oval 515">
              <a:extLst>
                <a:ext uri="{FF2B5EF4-FFF2-40B4-BE49-F238E27FC236}">
                  <a16:creationId xmlns:a16="http://schemas.microsoft.com/office/drawing/2014/main" id="{227EBD2C-BAAA-48D5-ABF5-95C2A2B7D602}"/>
                </a:ext>
              </a:extLst>
            </p:cNvPr>
            <p:cNvSpPr>
              <a:spLocks noChangeArrowheads="1"/>
            </p:cNvSpPr>
            <p:nvPr/>
          </p:nvSpPr>
          <p:spPr bwMode="auto">
            <a:xfrm>
              <a:off x="2007419" y="4089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3" name="Oval 516">
              <a:extLst>
                <a:ext uri="{FF2B5EF4-FFF2-40B4-BE49-F238E27FC236}">
                  <a16:creationId xmlns:a16="http://schemas.microsoft.com/office/drawing/2014/main" id="{B36FFD5C-FF85-4572-824A-C17E9C4899AD}"/>
                </a:ext>
              </a:extLst>
            </p:cNvPr>
            <p:cNvSpPr>
              <a:spLocks noChangeArrowheads="1"/>
            </p:cNvSpPr>
            <p:nvPr/>
          </p:nvSpPr>
          <p:spPr bwMode="auto">
            <a:xfrm>
              <a:off x="2126481" y="4021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4" name="Oval 517">
              <a:extLst>
                <a:ext uri="{FF2B5EF4-FFF2-40B4-BE49-F238E27FC236}">
                  <a16:creationId xmlns:a16="http://schemas.microsoft.com/office/drawing/2014/main" id="{0870B493-4F15-44D8-96F9-6CF4EF32BF6D}"/>
                </a:ext>
              </a:extLst>
            </p:cNvPr>
            <p:cNvSpPr>
              <a:spLocks noChangeArrowheads="1"/>
            </p:cNvSpPr>
            <p:nvPr/>
          </p:nvSpPr>
          <p:spPr bwMode="auto">
            <a:xfrm>
              <a:off x="2218556" y="40629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5" name="Oval 518">
              <a:extLst>
                <a:ext uri="{FF2B5EF4-FFF2-40B4-BE49-F238E27FC236}">
                  <a16:creationId xmlns:a16="http://schemas.microsoft.com/office/drawing/2014/main" id="{0C92081B-8DF4-4AA8-A3AD-E4CAC75705E7}"/>
                </a:ext>
              </a:extLst>
            </p:cNvPr>
            <p:cNvSpPr>
              <a:spLocks noChangeArrowheads="1"/>
            </p:cNvSpPr>
            <p:nvPr/>
          </p:nvSpPr>
          <p:spPr bwMode="auto">
            <a:xfrm>
              <a:off x="2253481" y="42026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6" name="Oval 519">
              <a:extLst>
                <a:ext uri="{FF2B5EF4-FFF2-40B4-BE49-F238E27FC236}">
                  <a16:creationId xmlns:a16="http://schemas.microsoft.com/office/drawing/2014/main" id="{B8F0EDC1-AC79-42C1-8F72-9BD74F8A713B}"/>
                </a:ext>
              </a:extLst>
            </p:cNvPr>
            <p:cNvSpPr>
              <a:spLocks noChangeArrowheads="1"/>
            </p:cNvSpPr>
            <p:nvPr/>
          </p:nvSpPr>
          <p:spPr bwMode="auto">
            <a:xfrm>
              <a:off x="2280469" y="39550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7" name="Oval 520">
              <a:extLst>
                <a:ext uri="{FF2B5EF4-FFF2-40B4-BE49-F238E27FC236}">
                  <a16:creationId xmlns:a16="http://schemas.microsoft.com/office/drawing/2014/main" id="{31BD1486-9BB4-4BE0-915E-AB9454B27A2D}"/>
                </a:ext>
              </a:extLst>
            </p:cNvPr>
            <p:cNvSpPr>
              <a:spLocks noChangeArrowheads="1"/>
            </p:cNvSpPr>
            <p:nvPr/>
          </p:nvSpPr>
          <p:spPr bwMode="auto">
            <a:xfrm>
              <a:off x="2283644" y="3869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8" name="Oval 521">
              <a:extLst>
                <a:ext uri="{FF2B5EF4-FFF2-40B4-BE49-F238E27FC236}">
                  <a16:creationId xmlns:a16="http://schemas.microsoft.com/office/drawing/2014/main" id="{73F3470E-50AC-46E6-B760-3F5ABD93CC11}"/>
                </a:ext>
              </a:extLst>
            </p:cNvPr>
            <p:cNvSpPr>
              <a:spLocks noChangeArrowheads="1"/>
            </p:cNvSpPr>
            <p:nvPr/>
          </p:nvSpPr>
          <p:spPr bwMode="auto">
            <a:xfrm>
              <a:off x="2182044" y="3953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9" name="Oval 522">
              <a:extLst>
                <a:ext uri="{FF2B5EF4-FFF2-40B4-BE49-F238E27FC236}">
                  <a16:creationId xmlns:a16="http://schemas.microsoft.com/office/drawing/2014/main" id="{96462BD6-2E03-4E62-98D9-175F273FFF8D}"/>
                </a:ext>
              </a:extLst>
            </p:cNvPr>
            <p:cNvSpPr>
              <a:spLocks noChangeArrowheads="1"/>
            </p:cNvSpPr>
            <p:nvPr/>
          </p:nvSpPr>
          <p:spPr bwMode="auto">
            <a:xfrm>
              <a:off x="2277294" y="45058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0" name="Oval 523">
              <a:extLst>
                <a:ext uri="{FF2B5EF4-FFF2-40B4-BE49-F238E27FC236}">
                  <a16:creationId xmlns:a16="http://schemas.microsoft.com/office/drawing/2014/main" id="{130164ED-2F1D-4853-894B-D033D4D1200B}"/>
                </a:ext>
              </a:extLst>
            </p:cNvPr>
            <p:cNvSpPr>
              <a:spLocks noChangeArrowheads="1"/>
            </p:cNvSpPr>
            <p:nvPr/>
          </p:nvSpPr>
          <p:spPr bwMode="auto">
            <a:xfrm>
              <a:off x="2191568" y="454555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1" name="Oval 524">
              <a:extLst>
                <a:ext uri="{FF2B5EF4-FFF2-40B4-BE49-F238E27FC236}">
                  <a16:creationId xmlns:a16="http://schemas.microsoft.com/office/drawing/2014/main" id="{FDE64891-E559-4891-A83F-BD0605CAB783}"/>
                </a:ext>
              </a:extLst>
            </p:cNvPr>
            <p:cNvSpPr>
              <a:spLocks noChangeArrowheads="1"/>
            </p:cNvSpPr>
            <p:nvPr/>
          </p:nvSpPr>
          <p:spPr bwMode="auto">
            <a:xfrm>
              <a:off x="2180456" y="44772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2" name="Oval 525">
              <a:extLst>
                <a:ext uri="{FF2B5EF4-FFF2-40B4-BE49-F238E27FC236}">
                  <a16:creationId xmlns:a16="http://schemas.microsoft.com/office/drawing/2014/main" id="{A7B7898A-8625-421D-BE00-29C59D24EB21}"/>
                </a:ext>
              </a:extLst>
            </p:cNvPr>
            <p:cNvSpPr>
              <a:spLocks noChangeArrowheads="1"/>
            </p:cNvSpPr>
            <p:nvPr/>
          </p:nvSpPr>
          <p:spPr bwMode="auto">
            <a:xfrm>
              <a:off x="2243956" y="4432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3" name="Oval 526">
              <a:extLst>
                <a:ext uri="{FF2B5EF4-FFF2-40B4-BE49-F238E27FC236}">
                  <a16:creationId xmlns:a16="http://schemas.microsoft.com/office/drawing/2014/main" id="{79FA3C10-205C-4EBA-9BC0-C0DB9C163183}"/>
                </a:ext>
              </a:extLst>
            </p:cNvPr>
            <p:cNvSpPr>
              <a:spLocks noChangeArrowheads="1"/>
            </p:cNvSpPr>
            <p:nvPr/>
          </p:nvSpPr>
          <p:spPr bwMode="auto">
            <a:xfrm>
              <a:off x="2267769" y="4359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4" name="Oval 527">
              <a:extLst>
                <a:ext uri="{FF2B5EF4-FFF2-40B4-BE49-F238E27FC236}">
                  <a16:creationId xmlns:a16="http://schemas.microsoft.com/office/drawing/2014/main" id="{A05D2BEC-6B9A-442E-8FE8-56CA8D5A3649}"/>
                </a:ext>
              </a:extLst>
            </p:cNvPr>
            <p:cNvSpPr>
              <a:spLocks noChangeArrowheads="1"/>
            </p:cNvSpPr>
            <p:nvPr/>
          </p:nvSpPr>
          <p:spPr bwMode="auto">
            <a:xfrm>
              <a:off x="2169344" y="4364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5" name="Oval 528">
              <a:extLst>
                <a:ext uri="{FF2B5EF4-FFF2-40B4-BE49-F238E27FC236}">
                  <a16:creationId xmlns:a16="http://schemas.microsoft.com/office/drawing/2014/main" id="{3AA57082-68D3-433C-8682-321E2D58D225}"/>
                </a:ext>
              </a:extLst>
            </p:cNvPr>
            <p:cNvSpPr>
              <a:spLocks noChangeArrowheads="1"/>
            </p:cNvSpPr>
            <p:nvPr/>
          </p:nvSpPr>
          <p:spPr bwMode="auto">
            <a:xfrm>
              <a:off x="2293169" y="40407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6" name="Oval 529">
              <a:extLst>
                <a:ext uri="{FF2B5EF4-FFF2-40B4-BE49-F238E27FC236}">
                  <a16:creationId xmlns:a16="http://schemas.microsoft.com/office/drawing/2014/main" id="{64A22F2E-F619-4BE5-882C-5A59A0568511}"/>
                </a:ext>
              </a:extLst>
            </p:cNvPr>
            <p:cNvSpPr>
              <a:spLocks noChangeArrowheads="1"/>
            </p:cNvSpPr>
            <p:nvPr/>
          </p:nvSpPr>
          <p:spPr bwMode="auto">
            <a:xfrm>
              <a:off x="2331269" y="4150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7" name="Oval 530">
              <a:extLst>
                <a:ext uri="{FF2B5EF4-FFF2-40B4-BE49-F238E27FC236}">
                  <a16:creationId xmlns:a16="http://schemas.microsoft.com/office/drawing/2014/main" id="{007EEFDE-ED11-4A61-804B-B2CC7A6E2928}"/>
                </a:ext>
              </a:extLst>
            </p:cNvPr>
            <p:cNvSpPr>
              <a:spLocks noChangeArrowheads="1"/>
            </p:cNvSpPr>
            <p:nvPr/>
          </p:nvSpPr>
          <p:spPr bwMode="auto">
            <a:xfrm>
              <a:off x="2366194" y="4289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8" name="Oval 531">
              <a:extLst>
                <a:ext uri="{FF2B5EF4-FFF2-40B4-BE49-F238E27FC236}">
                  <a16:creationId xmlns:a16="http://schemas.microsoft.com/office/drawing/2014/main" id="{DC79BBA0-5CDD-4CDF-ABF3-5988CBCD4F9C}"/>
                </a:ext>
              </a:extLst>
            </p:cNvPr>
            <p:cNvSpPr>
              <a:spLocks noChangeArrowheads="1"/>
            </p:cNvSpPr>
            <p:nvPr/>
          </p:nvSpPr>
          <p:spPr bwMode="auto">
            <a:xfrm>
              <a:off x="2393181" y="4042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9" name="Oval 532">
              <a:extLst>
                <a:ext uri="{FF2B5EF4-FFF2-40B4-BE49-F238E27FC236}">
                  <a16:creationId xmlns:a16="http://schemas.microsoft.com/office/drawing/2014/main" id="{E16922F1-E381-40DB-B3EB-7E1B722D20F2}"/>
                </a:ext>
              </a:extLst>
            </p:cNvPr>
            <p:cNvSpPr>
              <a:spLocks noChangeArrowheads="1"/>
            </p:cNvSpPr>
            <p:nvPr/>
          </p:nvSpPr>
          <p:spPr bwMode="auto">
            <a:xfrm>
              <a:off x="2396356" y="3956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0" name="Oval 533">
              <a:extLst>
                <a:ext uri="{FF2B5EF4-FFF2-40B4-BE49-F238E27FC236}">
                  <a16:creationId xmlns:a16="http://schemas.microsoft.com/office/drawing/2014/main" id="{7D9AE207-B87A-4B98-85D1-1F8557E17C45}"/>
                </a:ext>
              </a:extLst>
            </p:cNvPr>
            <p:cNvSpPr>
              <a:spLocks noChangeArrowheads="1"/>
            </p:cNvSpPr>
            <p:nvPr/>
          </p:nvSpPr>
          <p:spPr bwMode="auto">
            <a:xfrm>
              <a:off x="1858194" y="3932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1" name="Oval 534">
              <a:extLst>
                <a:ext uri="{FF2B5EF4-FFF2-40B4-BE49-F238E27FC236}">
                  <a16:creationId xmlns:a16="http://schemas.microsoft.com/office/drawing/2014/main" id="{5D62556E-6F67-464C-AC4B-6A9C07ADDB4E}"/>
                </a:ext>
              </a:extLst>
            </p:cNvPr>
            <p:cNvSpPr>
              <a:spLocks noChangeArrowheads="1"/>
            </p:cNvSpPr>
            <p:nvPr/>
          </p:nvSpPr>
          <p:spPr bwMode="auto">
            <a:xfrm>
              <a:off x="2275706" y="4626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2" name="Oval 535">
              <a:extLst>
                <a:ext uri="{FF2B5EF4-FFF2-40B4-BE49-F238E27FC236}">
                  <a16:creationId xmlns:a16="http://schemas.microsoft.com/office/drawing/2014/main" id="{ACF03361-5040-4F60-B65B-DAF2640DB298}"/>
                </a:ext>
              </a:extLst>
            </p:cNvPr>
            <p:cNvSpPr>
              <a:spLocks noChangeArrowheads="1"/>
            </p:cNvSpPr>
            <p:nvPr/>
          </p:nvSpPr>
          <p:spPr bwMode="auto">
            <a:xfrm>
              <a:off x="2356669" y="45201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3" name="Oval 536">
              <a:extLst>
                <a:ext uri="{FF2B5EF4-FFF2-40B4-BE49-F238E27FC236}">
                  <a16:creationId xmlns:a16="http://schemas.microsoft.com/office/drawing/2014/main" id="{A9098303-A328-4096-80E5-FCB5254C688E}"/>
                </a:ext>
              </a:extLst>
            </p:cNvPr>
            <p:cNvSpPr>
              <a:spLocks noChangeArrowheads="1"/>
            </p:cNvSpPr>
            <p:nvPr/>
          </p:nvSpPr>
          <p:spPr bwMode="auto">
            <a:xfrm>
              <a:off x="2380481" y="4447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4" name="Oval 537">
              <a:extLst>
                <a:ext uri="{FF2B5EF4-FFF2-40B4-BE49-F238E27FC236}">
                  <a16:creationId xmlns:a16="http://schemas.microsoft.com/office/drawing/2014/main" id="{1074A7E1-6116-4D97-9263-09569F704972}"/>
                </a:ext>
              </a:extLst>
            </p:cNvPr>
            <p:cNvSpPr>
              <a:spLocks noChangeArrowheads="1"/>
            </p:cNvSpPr>
            <p:nvPr/>
          </p:nvSpPr>
          <p:spPr bwMode="auto">
            <a:xfrm>
              <a:off x="2415406" y="4356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5" name="Oval 538">
              <a:extLst>
                <a:ext uri="{FF2B5EF4-FFF2-40B4-BE49-F238E27FC236}">
                  <a16:creationId xmlns:a16="http://schemas.microsoft.com/office/drawing/2014/main" id="{EE52FDB0-E7F8-422A-AE3E-E5AD071AD486}"/>
                </a:ext>
              </a:extLst>
            </p:cNvPr>
            <p:cNvSpPr>
              <a:spLocks noChangeArrowheads="1"/>
            </p:cNvSpPr>
            <p:nvPr/>
          </p:nvSpPr>
          <p:spPr bwMode="auto">
            <a:xfrm>
              <a:off x="2502719" y="4170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6" name="Oval 539">
              <a:extLst>
                <a:ext uri="{FF2B5EF4-FFF2-40B4-BE49-F238E27FC236}">
                  <a16:creationId xmlns:a16="http://schemas.microsoft.com/office/drawing/2014/main" id="{97B22F05-B364-47B5-8184-72A357D9B907}"/>
                </a:ext>
              </a:extLst>
            </p:cNvPr>
            <p:cNvSpPr>
              <a:spLocks noChangeArrowheads="1"/>
            </p:cNvSpPr>
            <p:nvPr/>
          </p:nvSpPr>
          <p:spPr bwMode="auto">
            <a:xfrm>
              <a:off x="2475731" y="42264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7" name="Oval 540">
              <a:extLst>
                <a:ext uri="{FF2B5EF4-FFF2-40B4-BE49-F238E27FC236}">
                  <a16:creationId xmlns:a16="http://schemas.microsoft.com/office/drawing/2014/main" id="{3D96C02D-FC26-498A-A81E-A5B0917ABB62}"/>
                </a:ext>
              </a:extLst>
            </p:cNvPr>
            <p:cNvSpPr>
              <a:spLocks noChangeArrowheads="1"/>
            </p:cNvSpPr>
            <p:nvPr/>
          </p:nvSpPr>
          <p:spPr bwMode="auto">
            <a:xfrm>
              <a:off x="2510656" y="43661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8" name="Oval 541">
              <a:extLst>
                <a:ext uri="{FF2B5EF4-FFF2-40B4-BE49-F238E27FC236}">
                  <a16:creationId xmlns:a16="http://schemas.microsoft.com/office/drawing/2014/main" id="{C596CE87-5092-47FB-95A6-CC4628E91306}"/>
                </a:ext>
              </a:extLst>
            </p:cNvPr>
            <p:cNvSpPr>
              <a:spLocks noChangeArrowheads="1"/>
            </p:cNvSpPr>
            <p:nvPr/>
          </p:nvSpPr>
          <p:spPr bwMode="auto">
            <a:xfrm>
              <a:off x="2537644" y="4118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9" name="Oval 542">
              <a:extLst>
                <a:ext uri="{FF2B5EF4-FFF2-40B4-BE49-F238E27FC236}">
                  <a16:creationId xmlns:a16="http://schemas.microsoft.com/office/drawing/2014/main" id="{78DE4D0A-3E5E-422B-9E76-27E4BDFEAD05}"/>
                </a:ext>
              </a:extLst>
            </p:cNvPr>
            <p:cNvSpPr>
              <a:spLocks noChangeArrowheads="1"/>
            </p:cNvSpPr>
            <p:nvPr/>
          </p:nvSpPr>
          <p:spPr bwMode="auto">
            <a:xfrm>
              <a:off x="2540819" y="4032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0" name="Oval 543">
              <a:extLst>
                <a:ext uri="{FF2B5EF4-FFF2-40B4-BE49-F238E27FC236}">
                  <a16:creationId xmlns:a16="http://schemas.microsoft.com/office/drawing/2014/main" id="{ACB52F9D-0CAB-47AC-A809-1C2CCDF4353F}"/>
                </a:ext>
              </a:extLst>
            </p:cNvPr>
            <p:cNvSpPr>
              <a:spLocks noChangeArrowheads="1"/>
            </p:cNvSpPr>
            <p:nvPr/>
          </p:nvSpPr>
          <p:spPr bwMode="auto">
            <a:xfrm>
              <a:off x="2439219" y="4116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1" name="Oval 544">
              <a:extLst>
                <a:ext uri="{FF2B5EF4-FFF2-40B4-BE49-F238E27FC236}">
                  <a16:creationId xmlns:a16="http://schemas.microsoft.com/office/drawing/2014/main" id="{B2702BF8-2767-438E-B948-21C4AD80E961}"/>
                </a:ext>
              </a:extLst>
            </p:cNvPr>
            <p:cNvSpPr>
              <a:spLocks noChangeArrowheads="1"/>
            </p:cNvSpPr>
            <p:nvPr/>
          </p:nvSpPr>
          <p:spPr bwMode="auto">
            <a:xfrm>
              <a:off x="2515419" y="3904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2" name="Oval 545">
              <a:extLst>
                <a:ext uri="{FF2B5EF4-FFF2-40B4-BE49-F238E27FC236}">
                  <a16:creationId xmlns:a16="http://schemas.microsoft.com/office/drawing/2014/main" id="{E1CB6E29-6A06-4888-A50D-E552620E1DBA}"/>
                </a:ext>
              </a:extLst>
            </p:cNvPr>
            <p:cNvSpPr>
              <a:spLocks noChangeArrowheads="1"/>
            </p:cNvSpPr>
            <p:nvPr/>
          </p:nvSpPr>
          <p:spPr bwMode="auto">
            <a:xfrm>
              <a:off x="2429694" y="4591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3" name="Oval 546">
              <a:extLst>
                <a:ext uri="{FF2B5EF4-FFF2-40B4-BE49-F238E27FC236}">
                  <a16:creationId xmlns:a16="http://schemas.microsoft.com/office/drawing/2014/main" id="{46961401-AD9D-4C5E-B00C-CCC297367D4C}"/>
                </a:ext>
              </a:extLst>
            </p:cNvPr>
            <p:cNvSpPr>
              <a:spLocks noChangeArrowheads="1"/>
            </p:cNvSpPr>
            <p:nvPr/>
          </p:nvSpPr>
          <p:spPr bwMode="auto">
            <a:xfrm>
              <a:off x="2501131" y="45963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4" name="Oval 547">
              <a:extLst>
                <a:ext uri="{FF2B5EF4-FFF2-40B4-BE49-F238E27FC236}">
                  <a16:creationId xmlns:a16="http://schemas.microsoft.com/office/drawing/2014/main" id="{998314FE-2B9C-40E7-9CAB-226C57C81708}"/>
                </a:ext>
              </a:extLst>
            </p:cNvPr>
            <p:cNvSpPr>
              <a:spLocks noChangeArrowheads="1"/>
            </p:cNvSpPr>
            <p:nvPr/>
          </p:nvSpPr>
          <p:spPr bwMode="auto">
            <a:xfrm>
              <a:off x="2524944" y="45233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5" name="Oval 548">
              <a:extLst>
                <a:ext uri="{FF2B5EF4-FFF2-40B4-BE49-F238E27FC236}">
                  <a16:creationId xmlns:a16="http://schemas.microsoft.com/office/drawing/2014/main" id="{BEA051FF-852C-42B6-BE81-D5E03ADF1E9C}"/>
                </a:ext>
              </a:extLst>
            </p:cNvPr>
            <p:cNvSpPr>
              <a:spLocks noChangeArrowheads="1"/>
            </p:cNvSpPr>
            <p:nvPr/>
          </p:nvSpPr>
          <p:spPr bwMode="auto">
            <a:xfrm>
              <a:off x="2426519" y="4528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6" name="Oval 549">
              <a:extLst>
                <a:ext uri="{FF2B5EF4-FFF2-40B4-BE49-F238E27FC236}">
                  <a16:creationId xmlns:a16="http://schemas.microsoft.com/office/drawing/2014/main" id="{35611ED6-B3C3-4AD0-BFEF-E9A33CA948F5}"/>
                </a:ext>
              </a:extLst>
            </p:cNvPr>
            <p:cNvSpPr>
              <a:spLocks noChangeArrowheads="1"/>
            </p:cNvSpPr>
            <p:nvPr/>
          </p:nvSpPr>
          <p:spPr bwMode="auto">
            <a:xfrm>
              <a:off x="2528119" y="42613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7" name="Oval 550">
              <a:extLst>
                <a:ext uri="{FF2B5EF4-FFF2-40B4-BE49-F238E27FC236}">
                  <a16:creationId xmlns:a16="http://schemas.microsoft.com/office/drawing/2014/main" id="{D22529EF-19E6-41AA-AE6B-04B42A3906AA}"/>
                </a:ext>
              </a:extLst>
            </p:cNvPr>
            <p:cNvSpPr>
              <a:spLocks noChangeArrowheads="1"/>
            </p:cNvSpPr>
            <p:nvPr/>
          </p:nvSpPr>
          <p:spPr bwMode="auto">
            <a:xfrm>
              <a:off x="2499544" y="3999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8" name="Oval 551">
              <a:extLst>
                <a:ext uri="{FF2B5EF4-FFF2-40B4-BE49-F238E27FC236}">
                  <a16:creationId xmlns:a16="http://schemas.microsoft.com/office/drawing/2014/main" id="{5986DEA1-14C5-4C36-843F-2E3FDFAA8633}"/>
                </a:ext>
              </a:extLst>
            </p:cNvPr>
            <p:cNvSpPr>
              <a:spLocks noChangeArrowheads="1"/>
            </p:cNvSpPr>
            <p:nvPr/>
          </p:nvSpPr>
          <p:spPr bwMode="auto">
            <a:xfrm>
              <a:off x="2707506" y="4220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9" name="Oval 552">
              <a:extLst>
                <a:ext uri="{FF2B5EF4-FFF2-40B4-BE49-F238E27FC236}">
                  <a16:creationId xmlns:a16="http://schemas.microsoft.com/office/drawing/2014/main" id="{5949F028-EDB8-40AC-AE94-1AF53CD707E8}"/>
                </a:ext>
              </a:extLst>
            </p:cNvPr>
            <p:cNvSpPr>
              <a:spLocks noChangeArrowheads="1"/>
            </p:cNvSpPr>
            <p:nvPr/>
          </p:nvSpPr>
          <p:spPr bwMode="auto">
            <a:xfrm>
              <a:off x="2734494" y="39724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0" name="Oval 553">
              <a:extLst>
                <a:ext uri="{FF2B5EF4-FFF2-40B4-BE49-F238E27FC236}">
                  <a16:creationId xmlns:a16="http://schemas.microsoft.com/office/drawing/2014/main" id="{A683182F-05A0-47E7-9631-2795E0D28FFF}"/>
                </a:ext>
              </a:extLst>
            </p:cNvPr>
            <p:cNvSpPr>
              <a:spLocks noChangeArrowheads="1"/>
            </p:cNvSpPr>
            <p:nvPr/>
          </p:nvSpPr>
          <p:spPr bwMode="auto">
            <a:xfrm>
              <a:off x="2737669" y="3886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1" name="Oval 554">
              <a:extLst>
                <a:ext uri="{FF2B5EF4-FFF2-40B4-BE49-F238E27FC236}">
                  <a16:creationId xmlns:a16="http://schemas.microsoft.com/office/drawing/2014/main" id="{8FEE8868-09ED-40E7-BD86-FCC4B5961729}"/>
                </a:ext>
              </a:extLst>
            </p:cNvPr>
            <p:cNvSpPr>
              <a:spLocks noChangeArrowheads="1"/>
            </p:cNvSpPr>
            <p:nvPr/>
          </p:nvSpPr>
          <p:spPr bwMode="auto">
            <a:xfrm>
              <a:off x="2636069" y="3970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2" name="Oval 555">
              <a:extLst>
                <a:ext uri="{FF2B5EF4-FFF2-40B4-BE49-F238E27FC236}">
                  <a16:creationId xmlns:a16="http://schemas.microsoft.com/office/drawing/2014/main" id="{220BAC09-37A7-4406-B718-E76D7E912C18}"/>
                </a:ext>
              </a:extLst>
            </p:cNvPr>
            <p:cNvSpPr>
              <a:spLocks noChangeArrowheads="1"/>
            </p:cNvSpPr>
            <p:nvPr/>
          </p:nvSpPr>
          <p:spPr bwMode="auto">
            <a:xfrm>
              <a:off x="2731319" y="45233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3" name="Oval 556">
              <a:extLst>
                <a:ext uri="{FF2B5EF4-FFF2-40B4-BE49-F238E27FC236}">
                  <a16:creationId xmlns:a16="http://schemas.microsoft.com/office/drawing/2014/main" id="{D48E3877-264D-4267-AF3D-F1FE69F09434}"/>
                </a:ext>
              </a:extLst>
            </p:cNvPr>
            <p:cNvSpPr>
              <a:spLocks noChangeArrowheads="1"/>
            </p:cNvSpPr>
            <p:nvPr/>
          </p:nvSpPr>
          <p:spPr bwMode="auto">
            <a:xfrm>
              <a:off x="2645593" y="456302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4" name="Oval 557">
              <a:extLst>
                <a:ext uri="{FF2B5EF4-FFF2-40B4-BE49-F238E27FC236}">
                  <a16:creationId xmlns:a16="http://schemas.microsoft.com/office/drawing/2014/main" id="{B28CA903-BB39-4207-B9C3-B1C1245AE88E}"/>
                </a:ext>
              </a:extLst>
            </p:cNvPr>
            <p:cNvSpPr>
              <a:spLocks noChangeArrowheads="1"/>
            </p:cNvSpPr>
            <p:nvPr/>
          </p:nvSpPr>
          <p:spPr bwMode="auto">
            <a:xfrm>
              <a:off x="2626544" y="4445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5" name="Oval 558">
              <a:extLst>
                <a:ext uri="{FF2B5EF4-FFF2-40B4-BE49-F238E27FC236}">
                  <a16:creationId xmlns:a16="http://schemas.microsoft.com/office/drawing/2014/main" id="{997DDAFD-8DF3-41A6-87E2-25C419C0F58A}"/>
                </a:ext>
              </a:extLst>
            </p:cNvPr>
            <p:cNvSpPr>
              <a:spLocks noChangeArrowheads="1"/>
            </p:cNvSpPr>
            <p:nvPr/>
          </p:nvSpPr>
          <p:spPr bwMode="auto">
            <a:xfrm>
              <a:off x="2697981" y="4450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6" name="Oval 559">
              <a:extLst>
                <a:ext uri="{FF2B5EF4-FFF2-40B4-BE49-F238E27FC236}">
                  <a16:creationId xmlns:a16="http://schemas.microsoft.com/office/drawing/2014/main" id="{8E2AAD8D-3CE1-4DEE-855A-9EDCF15C7FD7}"/>
                </a:ext>
              </a:extLst>
            </p:cNvPr>
            <p:cNvSpPr>
              <a:spLocks noChangeArrowheads="1"/>
            </p:cNvSpPr>
            <p:nvPr/>
          </p:nvSpPr>
          <p:spPr bwMode="auto">
            <a:xfrm>
              <a:off x="2721794" y="4377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7" name="Oval 560">
              <a:extLst>
                <a:ext uri="{FF2B5EF4-FFF2-40B4-BE49-F238E27FC236}">
                  <a16:creationId xmlns:a16="http://schemas.microsoft.com/office/drawing/2014/main" id="{8A6FDE54-397E-46E4-A8F4-227E298F9F52}"/>
                </a:ext>
              </a:extLst>
            </p:cNvPr>
            <p:cNvSpPr>
              <a:spLocks noChangeArrowheads="1"/>
            </p:cNvSpPr>
            <p:nvPr/>
          </p:nvSpPr>
          <p:spPr bwMode="auto">
            <a:xfrm>
              <a:off x="2623369" y="43820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8" name="Oval 561">
              <a:extLst>
                <a:ext uri="{FF2B5EF4-FFF2-40B4-BE49-F238E27FC236}">
                  <a16:creationId xmlns:a16="http://schemas.microsoft.com/office/drawing/2014/main" id="{7A82050A-3461-47E6-96C8-AC3AE581037B}"/>
                </a:ext>
              </a:extLst>
            </p:cNvPr>
            <p:cNvSpPr>
              <a:spLocks noChangeArrowheads="1"/>
            </p:cNvSpPr>
            <p:nvPr/>
          </p:nvSpPr>
          <p:spPr bwMode="auto">
            <a:xfrm>
              <a:off x="2756719" y="4286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9" name="Oval 562">
              <a:extLst>
                <a:ext uri="{FF2B5EF4-FFF2-40B4-BE49-F238E27FC236}">
                  <a16:creationId xmlns:a16="http://schemas.microsoft.com/office/drawing/2014/main" id="{DB0220E6-7885-4DE0-AB5F-F7BDB413A04F}"/>
                </a:ext>
              </a:extLst>
            </p:cNvPr>
            <p:cNvSpPr>
              <a:spLocks noChangeArrowheads="1"/>
            </p:cNvSpPr>
            <p:nvPr/>
          </p:nvSpPr>
          <p:spPr bwMode="auto">
            <a:xfrm>
              <a:off x="2617019" y="4278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0" name="Oval 563">
              <a:extLst>
                <a:ext uri="{FF2B5EF4-FFF2-40B4-BE49-F238E27FC236}">
                  <a16:creationId xmlns:a16="http://schemas.microsoft.com/office/drawing/2014/main" id="{C8726032-DEAC-4F3C-978A-83FFB3BBB7A2}"/>
                </a:ext>
              </a:extLst>
            </p:cNvPr>
            <p:cNvSpPr>
              <a:spLocks noChangeArrowheads="1"/>
            </p:cNvSpPr>
            <p:nvPr/>
          </p:nvSpPr>
          <p:spPr bwMode="auto">
            <a:xfrm>
              <a:off x="2724969" y="41153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1" name="Oval 564">
              <a:extLst>
                <a:ext uri="{FF2B5EF4-FFF2-40B4-BE49-F238E27FC236}">
                  <a16:creationId xmlns:a16="http://schemas.microsoft.com/office/drawing/2014/main" id="{DD4D5B91-05DA-4D97-92D9-1468320E7AF2}"/>
                </a:ext>
              </a:extLst>
            </p:cNvPr>
            <p:cNvSpPr>
              <a:spLocks noChangeArrowheads="1"/>
            </p:cNvSpPr>
            <p:nvPr/>
          </p:nvSpPr>
          <p:spPr bwMode="auto">
            <a:xfrm>
              <a:off x="2817044" y="4156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2" name="Oval 565">
              <a:extLst>
                <a:ext uri="{FF2B5EF4-FFF2-40B4-BE49-F238E27FC236}">
                  <a16:creationId xmlns:a16="http://schemas.microsoft.com/office/drawing/2014/main" id="{8D6C3D7C-616F-42EA-9E0E-48F7ABEFB6DE}"/>
                </a:ext>
              </a:extLst>
            </p:cNvPr>
            <p:cNvSpPr>
              <a:spLocks noChangeArrowheads="1"/>
            </p:cNvSpPr>
            <p:nvPr/>
          </p:nvSpPr>
          <p:spPr bwMode="auto">
            <a:xfrm>
              <a:off x="2851969" y="4296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3" name="Oval 566">
              <a:extLst>
                <a:ext uri="{FF2B5EF4-FFF2-40B4-BE49-F238E27FC236}">
                  <a16:creationId xmlns:a16="http://schemas.microsoft.com/office/drawing/2014/main" id="{E2BCDACB-955E-45FA-83F2-CFD6F93E6CA6}"/>
                </a:ext>
              </a:extLst>
            </p:cNvPr>
            <p:cNvSpPr>
              <a:spLocks noChangeArrowheads="1"/>
            </p:cNvSpPr>
            <p:nvPr/>
          </p:nvSpPr>
          <p:spPr bwMode="auto">
            <a:xfrm>
              <a:off x="2878956" y="40486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4" name="Oval 567">
              <a:extLst>
                <a:ext uri="{FF2B5EF4-FFF2-40B4-BE49-F238E27FC236}">
                  <a16:creationId xmlns:a16="http://schemas.microsoft.com/office/drawing/2014/main" id="{9A90B960-FC57-4F42-8BAF-8F45542C89BD}"/>
                </a:ext>
              </a:extLst>
            </p:cNvPr>
            <p:cNvSpPr>
              <a:spLocks noChangeArrowheads="1"/>
            </p:cNvSpPr>
            <p:nvPr/>
          </p:nvSpPr>
          <p:spPr bwMode="auto">
            <a:xfrm>
              <a:off x="2882131" y="3962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5" name="Oval 568">
              <a:extLst>
                <a:ext uri="{FF2B5EF4-FFF2-40B4-BE49-F238E27FC236}">
                  <a16:creationId xmlns:a16="http://schemas.microsoft.com/office/drawing/2014/main" id="{3E9B6601-BCC8-494A-BC6D-B73CF38B84E7}"/>
                </a:ext>
              </a:extLst>
            </p:cNvPr>
            <p:cNvSpPr>
              <a:spLocks noChangeArrowheads="1"/>
            </p:cNvSpPr>
            <p:nvPr/>
          </p:nvSpPr>
          <p:spPr bwMode="auto">
            <a:xfrm>
              <a:off x="2797994" y="39216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6" name="Oval 569">
              <a:extLst>
                <a:ext uri="{FF2B5EF4-FFF2-40B4-BE49-F238E27FC236}">
                  <a16:creationId xmlns:a16="http://schemas.microsoft.com/office/drawing/2014/main" id="{4738CF8B-26AC-4869-8C98-FA7CE13CFC3A}"/>
                </a:ext>
              </a:extLst>
            </p:cNvPr>
            <p:cNvSpPr>
              <a:spLocks noChangeArrowheads="1"/>
            </p:cNvSpPr>
            <p:nvPr/>
          </p:nvSpPr>
          <p:spPr bwMode="auto">
            <a:xfrm>
              <a:off x="2780531" y="4047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7" name="Oval 570">
              <a:extLst>
                <a:ext uri="{FF2B5EF4-FFF2-40B4-BE49-F238E27FC236}">
                  <a16:creationId xmlns:a16="http://schemas.microsoft.com/office/drawing/2014/main" id="{44B21DB2-1E35-450A-8DF0-AD935C10D588}"/>
                </a:ext>
              </a:extLst>
            </p:cNvPr>
            <p:cNvSpPr>
              <a:spLocks noChangeArrowheads="1"/>
            </p:cNvSpPr>
            <p:nvPr/>
          </p:nvSpPr>
          <p:spPr bwMode="auto">
            <a:xfrm>
              <a:off x="2875781" y="4599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8" name="Oval 571">
              <a:extLst>
                <a:ext uri="{FF2B5EF4-FFF2-40B4-BE49-F238E27FC236}">
                  <a16:creationId xmlns:a16="http://schemas.microsoft.com/office/drawing/2014/main" id="{AE1124C6-CEA1-41E2-8591-0FF77D94E3BC}"/>
                </a:ext>
              </a:extLst>
            </p:cNvPr>
            <p:cNvSpPr>
              <a:spLocks noChangeArrowheads="1"/>
            </p:cNvSpPr>
            <p:nvPr/>
          </p:nvSpPr>
          <p:spPr bwMode="auto">
            <a:xfrm>
              <a:off x="2778944" y="45709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9" name="Oval 572">
              <a:extLst>
                <a:ext uri="{FF2B5EF4-FFF2-40B4-BE49-F238E27FC236}">
                  <a16:creationId xmlns:a16="http://schemas.microsoft.com/office/drawing/2014/main" id="{2DB6D406-3187-40F1-9C4A-8D4447968839}"/>
                </a:ext>
              </a:extLst>
            </p:cNvPr>
            <p:cNvSpPr>
              <a:spLocks noChangeArrowheads="1"/>
            </p:cNvSpPr>
            <p:nvPr/>
          </p:nvSpPr>
          <p:spPr bwMode="auto">
            <a:xfrm>
              <a:off x="2842444" y="4526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0" name="Oval 573">
              <a:extLst>
                <a:ext uri="{FF2B5EF4-FFF2-40B4-BE49-F238E27FC236}">
                  <a16:creationId xmlns:a16="http://schemas.microsoft.com/office/drawing/2014/main" id="{197A4A7A-AC0E-48BD-AE35-0D5E133DE0EF}"/>
                </a:ext>
              </a:extLst>
            </p:cNvPr>
            <p:cNvSpPr>
              <a:spLocks noChangeArrowheads="1"/>
            </p:cNvSpPr>
            <p:nvPr/>
          </p:nvSpPr>
          <p:spPr bwMode="auto">
            <a:xfrm>
              <a:off x="2866256" y="4453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1" name="Oval 574">
              <a:extLst>
                <a:ext uri="{FF2B5EF4-FFF2-40B4-BE49-F238E27FC236}">
                  <a16:creationId xmlns:a16="http://schemas.microsoft.com/office/drawing/2014/main" id="{C7743CAB-B67D-4078-A4F5-B81B439A2210}"/>
                </a:ext>
              </a:extLst>
            </p:cNvPr>
            <p:cNvSpPr>
              <a:spLocks noChangeArrowheads="1"/>
            </p:cNvSpPr>
            <p:nvPr/>
          </p:nvSpPr>
          <p:spPr bwMode="auto">
            <a:xfrm>
              <a:off x="2767831" y="4458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2" name="Oval 575">
              <a:extLst>
                <a:ext uri="{FF2B5EF4-FFF2-40B4-BE49-F238E27FC236}">
                  <a16:creationId xmlns:a16="http://schemas.microsoft.com/office/drawing/2014/main" id="{A162B532-03EF-47BB-882F-2B0745CD90FD}"/>
                </a:ext>
              </a:extLst>
            </p:cNvPr>
            <p:cNvSpPr>
              <a:spLocks noChangeArrowheads="1"/>
            </p:cNvSpPr>
            <p:nvPr/>
          </p:nvSpPr>
          <p:spPr bwMode="auto">
            <a:xfrm>
              <a:off x="2923406" y="4091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3" name="Oval 576">
              <a:extLst>
                <a:ext uri="{FF2B5EF4-FFF2-40B4-BE49-F238E27FC236}">
                  <a16:creationId xmlns:a16="http://schemas.microsoft.com/office/drawing/2014/main" id="{E7ABF889-25AF-4C92-ACA6-7B4957544542}"/>
                </a:ext>
              </a:extLst>
            </p:cNvPr>
            <p:cNvSpPr>
              <a:spLocks noChangeArrowheads="1"/>
            </p:cNvSpPr>
            <p:nvPr/>
          </p:nvSpPr>
          <p:spPr bwMode="auto">
            <a:xfrm>
              <a:off x="2694806" y="467255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5" name="Oval 578">
              <a:extLst>
                <a:ext uri="{FF2B5EF4-FFF2-40B4-BE49-F238E27FC236}">
                  <a16:creationId xmlns:a16="http://schemas.microsoft.com/office/drawing/2014/main" id="{F8E2974D-4C60-4CEA-8D7D-9A96C95CA11A}"/>
                </a:ext>
              </a:extLst>
            </p:cNvPr>
            <p:cNvSpPr>
              <a:spLocks noChangeArrowheads="1"/>
            </p:cNvSpPr>
            <p:nvPr/>
          </p:nvSpPr>
          <p:spPr bwMode="auto">
            <a:xfrm>
              <a:off x="3093269" y="49852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9" name="Oval 582">
              <a:extLst>
                <a:ext uri="{FF2B5EF4-FFF2-40B4-BE49-F238E27FC236}">
                  <a16:creationId xmlns:a16="http://schemas.microsoft.com/office/drawing/2014/main" id="{4FFC6B2A-DCDC-45C4-AC7E-036B36B18DF7}"/>
                </a:ext>
              </a:extLst>
            </p:cNvPr>
            <p:cNvSpPr>
              <a:spLocks noChangeArrowheads="1"/>
            </p:cNvSpPr>
            <p:nvPr/>
          </p:nvSpPr>
          <p:spPr bwMode="auto">
            <a:xfrm>
              <a:off x="3056756" y="4875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0" name="Oval 583">
              <a:extLst>
                <a:ext uri="{FF2B5EF4-FFF2-40B4-BE49-F238E27FC236}">
                  <a16:creationId xmlns:a16="http://schemas.microsoft.com/office/drawing/2014/main" id="{60509964-A1EE-45F0-BDEA-9E20F5CC80DC}"/>
                </a:ext>
              </a:extLst>
            </p:cNvPr>
            <p:cNvSpPr>
              <a:spLocks noChangeArrowheads="1"/>
            </p:cNvSpPr>
            <p:nvPr/>
          </p:nvSpPr>
          <p:spPr bwMode="auto">
            <a:xfrm>
              <a:off x="3047231" y="5350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3" name="Oval 586">
              <a:extLst>
                <a:ext uri="{FF2B5EF4-FFF2-40B4-BE49-F238E27FC236}">
                  <a16:creationId xmlns:a16="http://schemas.microsoft.com/office/drawing/2014/main" id="{8402C561-FEED-477C-B3BF-A094B10BF142}"/>
                </a:ext>
              </a:extLst>
            </p:cNvPr>
            <p:cNvSpPr>
              <a:spLocks noChangeArrowheads="1"/>
            </p:cNvSpPr>
            <p:nvPr/>
          </p:nvSpPr>
          <p:spPr bwMode="auto">
            <a:xfrm>
              <a:off x="3044056" y="5286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7" name="Oval 630">
              <a:extLst>
                <a:ext uri="{FF2B5EF4-FFF2-40B4-BE49-F238E27FC236}">
                  <a16:creationId xmlns:a16="http://schemas.microsoft.com/office/drawing/2014/main" id="{8D7192C1-4793-435A-B3B8-3FFB5E37A022}"/>
                </a:ext>
              </a:extLst>
            </p:cNvPr>
            <p:cNvSpPr>
              <a:spLocks noChangeArrowheads="1"/>
            </p:cNvSpPr>
            <p:nvPr/>
          </p:nvSpPr>
          <p:spPr bwMode="auto">
            <a:xfrm>
              <a:off x="3096443" y="459159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8" name="Oval 631">
              <a:extLst>
                <a:ext uri="{FF2B5EF4-FFF2-40B4-BE49-F238E27FC236}">
                  <a16:creationId xmlns:a16="http://schemas.microsoft.com/office/drawing/2014/main" id="{06A377A8-6950-4DB1-ABBC-A72069DE3954}"/>
                </a:ext>
              </a:extLst>
            </p:cNvPr>
            <p:cNvSpPr>
              <a:spLocks noChangeArrowheads="1"/>
            </p:cNvSpPr>
            <p:nvPr/>
          </p:nvSpPr>
          <p:spPr bwMode="auto">
            <a:xfrm>
              <a:off x="3077394" y="4474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1" name="Oval 634">
              <a:extLst>
                <a:ext uri="{FF2B5EF4-FFF2-40B4-BE49-F238E27FC236}">
                  <a16:creationId xmlns:a16="http://schemas.microsoft.com/office/drawing/2014/main" id="{3623B959-093D-4390-88C8-6421A5EF24AB}"/>
                </a:ext>
              </a:extLst>
            </p:cNvPr>
            <p:cNvSpPr>
              <a:spLocks noChangeArrowheads="1"/>
            </p:cNvSpPr>
            <p:nvPr/>
          </p:nvSpPr>
          <p:spPr bwMode="auto">
            <a:xfrm>
              <a:off x="3074219" y="4410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4" name="Oval 687">
              <a:extLst>
                <a:ext uri="{FF2B5EF4-FFF2-40B4-BE49-F238E27FC236}">
                  <a16:creationId xmlns:a16="http://schemas.microsoft.com/office/drawing/2014/main" id="{29F5D9B4-287F-460F-A35A-87054E0B8570}"/>
                </a:ext>
              </a:extLst>
            </p:cNvPr>
            <p:cNvSpPr>
              <a:spLocks noChangeArrowheads="1"/>
            </p:cNvSpPr>
            <p:nvPr/>
          </p:nvSpPr>
          <p:spPr bwMode="auto">
            <a:xfrm>
              <a:off x="3098031" y="3859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5" name="Oval 688">
              <a:extLst>
                <a:ext uri="{FF2B5EF4-FFF2-40B4-BE49-F238E27FC236}">
                  <a16:creationId xmlns:a16="http://schemas.microsoft.com/office/drawing/2014/main" id="{F82D2FD8-34B6-44B0-8A2E-3201C847CD7D}"/>
                </a:ext>
              </a:extLst>
            </p:cNvPr>
            <p:cNvSpPr>
              <a:spLocks noChangeArrowheads="1"/>
            </p:cNvSpPr>
            <p:nvPr/>
          </p:nvSpPr>
          <p:spPr bwMode="auto">
            <a:xfrm>
              <a:off x="3088506" y="4002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3" name="Oval 706">
              <a:extLst>
                <a:ext uri="{FF2B5EF4-FFF2-40B4-BE49-F238E27FC236}">
                  <a16:creationId xmlns:a16="http://schemas.microsoft.com/office/drawing/2014/main" id="{FC816206-70C1-4907-8532-3A7269FC30A8}"/>
                </a:ext>
              </a:extLst>
            </p:cNvPr>
            <p:cNvSpPr>
              <a:spLocks noChangeArrowheads="1"/>
            </p:cNvSpPr>
            <p:nvPr/>
          </p:nvSpPr>
          <p:spPr bwMode="auto">
            <a:xfrm>
              <a:off x="1926456" y="3840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4" name="Oval 707">
              <a:extLst>
                <a:ext uri="{FF2B5EF4-FFF2-40B4-BE49-F238E27FC236}">
                  <a16:creationId xmlns:a16="http://schemas.microsoft.com/office/drawing/2014/main" id="{5D21696C-B65E-4F19-B975-CC5A30C33BFB}"/>
                </a:ext>
              </a:extLst>
            </p:cNvPr>
            <p:cNvSpPr>
              <a:spLocks noChangeArrowheads="1"/>
            </p:cNvSpPr>
            <p:nvPr/>
          </p:nvSpPr>
          <p:spPr bwMode="auto">
            <a:xfrm>
              <a:off x="373881" y="4131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5" name="Oval 708">
              <a:extLst>
                <a:ext uri="{FF2B5EF4-FFF2-40B4-BE49-F238E27FC236}">
                  <a16:creationId xmlns:a16="http://schemas.microsoft.com/office/drawing/2014/main" id="{20A14B05-303B-4553-8DFE-A1ECD2D2BC1D}"/>
                </a:ext>
              </a:extLst>
            </p:cNvPr>
            <p:cNvSpPr>
              <a:spLocks noChangeArrowheads="1"/>
            </p:cNvSpPr>
            <p:nvPr/>
          </p:nvSpPr>
          <p:spPr bwMode="auto">
            <a:xfrm>
              <a:off x="408806" y="4270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6" name="Oval 709">
              <a:extLst>
                <a:ext uri="{FF2B5EF4-FFF2-40B4-BE49-F238E27FC236}">
                  <a16:creationId xmlns:a16="http://schemas.microsoft.com/office/drawing/2014/main" id="{C15CAC3E-E167-4AE4-87E4-3D616A390953}"/>
                </a:ext>
              </a:extLst>
            </p:cNvPr>
            <p:cNvSpPr>
              <a:spLocks noChangeArrowheads="1"/>
            </p:cNvSpPr>
            <p:nvPr/>
          </p:nvSpPr>
          <p:spPr bwMode="auto">
            <a:xfrm>
              <a:off x="435794" y="4023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7" name="Oval 710">
              <a:extLst>
                <a:ext uri="{FF2B5EF4-FFF2-40B4-BE49-F238E27FC236}">
                  <a16:creationId xmlns:a16="http://schemas.microsoft.com/office/drawing/2014/main" id="{D1E1B3A1-CE27-4F55-965E-5CD614FD4203}"/>
                </a:ext>
              </a:extLst>
            </p:cNvPr>
            <p:cNvSpPr>
              <a:spLocks noChangeArrowheads="1"/>
            </p:cNvSpPr>
            <p:nvPr/>
          </p:nvSpPr>
          <p:spPr bwMode="auto">
            <a:xfrm>
              <a:off x="438969" y="3937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8" name="Oval 711">
              <a:extLst>
                <a:ext uri="{FF2B5EF4-FFF2-40B4-BE49-F238E27FC236}">
                  <a16:creationId xmlns:a16="http://schemas.microsoft.com/office/drawing/2014/main" id="{DA30F41E-5EA3-4D22-91A5-3B56638994B6}"/>
                </a:ext>
              </a:extLst>
            </p:cNvPr>
            <p:cNvSpPr>
              <a:spLocks noChangeArrowheads="1"/>
            </p:cNvSpPr>
            <p:nvPr/>
          </p:nvSpPr>
          <p:spPr bwMode="auto">
            <a:xfrm>
              <a:off x="354831" y="3896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9" name="Oval 712">
              <a:extLst>
                <a:ext uri="{FF2B5EF4-FFF2-40B4-BE49-F238E27FC236}">
                  <a16:creationId xmlns:a16="http://schemas.microsoft.com/office/drawing/2014/main" id="{D8A6987F-4ACA-4A92-8B31-A87DA49B4238}"/>
                </a:ext>
              </a:extLst>
            </p:cNvPr>
            <p:cNvSpPr>
              <a:spLocks noChangeArrowheads="1"/>
            </p:cNvSpPr>
            <p:nvPr/>
          </p:nvSpPr>
          <p:spPr bwMode="auto">
            <a:xfrm>
              <a:off x="213544" y="4210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0" name="Oval 713">
              <a:extLst>
                <a:ext uri="{FF2B5EF4-FFF2-40B4-BE49-F238E27FC236}">
                  <a16:creationId xmlns:a16="http://schemas.microsoft.com/office/drawing/2014/main" id="{831145F3-8912-43D0-9519-72BD98D71623}"/>
                </a:ext>
              </a:extLst>
            </p:cNvPr>
            <p:cNvSpPr>
              <a:spLocks noChangeArrowheads="1"/>
            </p:cNvSpPr>
            <p:nvPr/>
          </p:nvSpPr>
          <p:spPr bwMode="auto">
            <a:xfrm>
              <a:off x="292919" y="4694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1" name="Oval 714">
              <a:extLst>
                <a:ext uri="{FF2B5EF4-FFF2-40B4-BE49-F238E27FC236}">
                  <a16:creationId xmlns:a16="http://schemas.microsoft.com/office/drawing/2014/main" id="{A46DBC3A-BD55-4F78-A640-4F679F55E8B8}"/>
                </a:ext>
              </a:extLst>
            </p:cNvPr>
            <p:cNvSpPr>
              <a:spLocks noChangeArrowheads="1"/>
            </p:cNvSpPr>
            <p:nvPr/>
          </p:nvSpPr>
          <p:spPr bwMode="auto">
            <a:xfrm>
              <a:off x="267519" y="41423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2" name="Oval 715">
              <a:extLst>
                <a:ext uri="{FF2B5EF4-FFF2-40B4-BE49-F238E27FC236}">
                  <a16:creationId xmlns:a16="http://schemas.microsoft.com/office/drawing/2014/main" id="{21010337-EA7E-4280-93B9-3D8D3054A4C7}"/>
                </a:ext>
              </a:extLst>
            </p:cNvPr>
            <p:cNvSpPr>
              <a:spLocks noChangeArrowheads="1"/>
            </p:cNvSpPr>
            <p:nvPr/>
          </p:nvSpPr>
          <p:spPr bwMode="auto">
            <a:xfrm>
              <a:off x="199256" y="39423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3" name="Oval 716">
              <a:extLst>
                <a:ext uri="{FF2B5EF4-FFF2-40B4-BE49-F238E27FC236}">
                  <a16:creationId xmlns:a16="http://schemas.microsoft.com/office/drawing/2014/main" id="{B7180275-9686-4FF3-9CC8-304C1AD1A68E}"/>
                </a:ext>
              </a:extLst>
            </p:cNvPr>
            <p:cNvSpPr>
              <a:spLocks noChangeArrowheads="1"/>
            </p:cNvSpPr>
            <p:nvPr/>
          </p:nvSpPr>
          <p:spPr bwMode="auto">
            <a:xfrm>
              <a:off x="337369" y="4021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4" name="Oval 717">
              <a:extLst>
                <a:ext uri="{FF2B5EF4-FFF2-40B4-BE49-F238E27FC236}">
                  <a16:creationId xmlns:a16="http://schemas.microsoft.com/office/drawing/2014/main" id="{58A90DC9-6992-4A7B-87EC-8A59F15812EF}"/>
                </a:ext>
              </a:extLst>
            </p:cNvPr>
            <p:cNvSpPr>
              <a:spLocks noChangeArrowheads="1"/>
            </p:cNvSpPr>
            <p:nvPr/>
          </p:nvSpPr>
          <p:spPr bwMode="auto">
            <a:xfrm>
              <a:off x="432619" y="4574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5" name="Oval 718">
              <a:extLst>
                <a:ext uri="{FF2B5EF4-FFF2-40B4-BE49-F238E27FC236}">
                  <a16:creationId xmlns:a16="http://schemas.microsoft.com/office/drawing/2014/main" id="{EF6F3D1A-12FE-493F-A9B4-B2B4309C473C}"/>
                </a:ext>
              </a:extLst>
            </p:cNvPr>
            <p:cNvSpPr>
              <a:spLocks noChangeArrowheads="1"/>
            </p:cNvSpPr>
            <p:nvPr/>
          </p:nvSpPr>
          <p:spPr bwMode="auto">
            <a:xfrm>
              <a:off x="275456" y="4550322"/>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6" name="Oval 719">
              <a:extLst>
                <a:ext uri="{FF2B5EF4-FFF2-40B4-BE49-F238E27FC236}">
                  <a16:creationId xmlns:a16="http://schemas.microsoft.com/office/drawing/2014/main" id="{5B362774-3BBE-42F0-B816-A86E6904F1FE}"/>
                </a:ext>
              </a:extLst>
            </p:cNvPr>
            <p:cNvSpPr>
              <a:spLocks noChangeArrowheads="1"/>
            </p:cNvSpPr>
            <p:nvPr/>
          </p:nvSpPr>
          <p:spPr bwMode="auto">
            <a:xfrm>
              <a:off x="346893" y="461382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7" name="Oval 720">
              <a:extLst>
                <a:ext uri="{FF2B5EF4-FFF2-40B4-BE49-F238E27FC236}">
                  <a16:creationId xmlns:a16="http://schemas.microsoft.com/office/drawing/2014/main" id="{9418A346-78C4-4F57-A919-60CDA2DE6174}"/>
                </a:ext>
              </a:extLst>
            </p:cNvPr>
            <p:cNvSpPr>
              <a:spLocks noChangeArrowheads="1"/>
            </p:cNvSpPr>
            <p:nvPr/>
          </p:nvSpPr>
          <p:spPr bwMode="auto">
            <a:xfrm>
              <a:off x="327844" y="44963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8" name="Oval 721">
              <a:extLst>
                <a:ext uri="{FF2B5EF4-FFF2-40B4-BE49-F238E27FC236}">
                  <a16:creationId xmlns:a16="http://schemas.microsoft.com/office/drawing/2014/main" id="{A2310E3A-F69A-4DFA-A140-422527FDDE21}"/>
                </a:ext>
              </a:extLst>
            </p:cNvPr>
            <p:cNvSpPr>
              <a:spLocks noChangeArrowheads="1"/>
            </p:cNvSpPr>
            <p:nvPr/>
          </p:nvSpPr>
          <p:spPr bwMode="auto">
            <a:xfrm>
              <a:off x="399281" y="4501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9" name="Oval 722">
              <a:extLst>
                <a:ext uri="{FF2B5EF4-FFF2-40B4-BE49-F238E27FC236}">
                  <a16:creationId xmlns:a16="http://schemas.microsoft.com/office/drawing/2014/main" id="{757F6796-D93A-4D55-8B11-E9F537AC08A6}"/>
                </a:ext>
              </a:extLst>
            </p:cNvPr>
            <p:cNvSpPr>
              <a:spLocks noChangeArrowheads="1"/>
            </p:cNvSpPr>
            <p:nvPr/>
          </p:nvSpPr>
          <p:spPr bwMode="auto">
            <a:xfrm>
              <a:off x="423094" y="4428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0" name="Oval 723">
              <a:extLst>
                <a:ext uri="{FF2B5EF4-FFF2-40B4-BE49-F238E27FC236}">
                  <a16:creationId xmlns:a16="http://schemas.microsoft.com/office/drawing/2014/main" id="{663F6A2E-F3DF-4723-90E2-AD657B65DCFF}"/>
                </a:ext>
              </a:extLst>
            </p:cNvPr>
            <p:cNvSpPr>
              <a:spLocks noChangeArrowheads="1"/>
            </p:cNvSpPr>
            <p:nvPr/>
          </p:nvSpPr>
          <p:spPr bwMode="auto">
            <a:xfrm>
              <a:off x="324669" y="4432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1" name="Oval 724">
              <a:extLst>
                <a:ext uri="{FF2B5EF4-FFF2-40B4-BE49-F238E27FC236}">
                  <a16:creationId xmlns:a16="http://schemas.microsoft.com/office/drawing/2014/main" id="{13C561A6-BC22-44BF-BCB3-686D78360663}"/>
                </a:ext>
              </a:extLst>
            </p:cNvPr>
            <p:cNvSpPr>
              <a:spLocks noChangeArrowheads="1"/>
            </p:cNvSpPr>
            <p:nvPr/>
          </p:nvSpPr>
          <p:spPr bwMode="auto">
            <a:xfrm>
              <a:off x="226244" y="4396335"/>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2" name="Oval 725">
              <a:extLst>
                <a:ext uri="{FF2B5EF4-FFF2-40B4-BE49-F238E27FC236}">
                  <a16:creationId xmlns:a16="http://schemas.microsoft.com/office/drawing/2014/main" id="{A0CA292B-8C14-4DB1-AD91-49F3E20979E3}"/>
                </a:ext>
              </a:extLst>
            </p:cNvPr>
            <p:cNvSpPr>
              <a:spLocks noChangeArrowheads="1"/>
            </p:cNvSpPr>
            <p:nvPr/>
          </p:nvSpPr>
          <p:spPr bwMode="auto">
            <a:xfrm>
              <a:off x="231006" y="4482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3" name="Oval 726">
              <a:extLst>
                <a:ext uri="{FF2B5EF4-FFF2-40B4-BE49-F238E27FC236}">
                  <a16:creationId xmlns:a16="http://schemas.microsoft.com/office/drawing/2014/main" id="{03A307E4-BB16-44AD-BF55-EBF033BE0DB5}"/>
                </a:ext>
              </a:extLst>
            </p:cNvPr>
            <p:cNvSpPr>
              <a:spLocks noChangeArrowheads="1"/>
            </p:cNvSpPr>
            <p:nvPr/>
          </p:nvSpPr>
          <p:spPr bwMode="auto">
            <a:xfrm>
              <a:off x="458019" y="4337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4" name="Oval 727">
              <a:extLst>
                <a:ext uri="{FF2B5EF4-FFF2-40B4-BE49-F238E27FC236}">
                  <a16:creationId xmlns:a16="http://schemas.microsoft.com/office/drawing/2014/main" id="{C5D22177-7980-4A22-93B5-76CAC45CE6F0}"/>
                </a:ext>
              </a:extLst>
            </p:cNvPr>
            <p:cNvSpPr>
              <a:spLocks noChangeArrowheads="1"/>
            </p:cNvSpPr>
            <p:nvPr/>
          </p:nvSpPr>
          <p:spPr bwMode="auto">
            <a:xfrm>
              <a:off x="307206" y="4301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5" name="Oval 728">
              <a:extLst>
                <a:ext uri="{FF2B5EF4-FFF2-40B4-BE49-F238E27FC236}">
                  <a16:creationId xmlns:a16="http://schemas.microsoft.com/office/drawing/2014/main" id="{AA33F976-E277-4EE9-9868-2184EAA26935}"/>
                </a:ext>
              </a:extLst>
            </p:cNvPr>
            <p:cNvSpPr>
              <a:spLocks noChangeArrowheads="1"/>
            </p:cNvSpPr>
            <p:nvPr/>
          </p:nvSpPr>
          <p:spPr bwMode="auto">
            <a:xfrm>
              <a:off x="426269" y="41661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6" name="Oval 729">
              <a:extLst>
                <a:ext uri="{FF2B5EF4-FFF2-40B4-BE49-F238E27FC236}">
                  <a16:creationId xmlns:a16="http://schemas.microsoft.com/office/drawing/2014/main" id="{20B1C2CF-D573-4734-9D77-D91F99596BF8}"/>
                </a:ext>
              </a:extLst>
            </p:cNvPr>
            <p:cNvSpPr>
              <a:spLocks noChangeArrowheads="1"/>
            </p:cNvSpPr>
            <p:nvPr/>
          </p:nvSpPr>
          <p:spPr bwMode="auto">
            <a:xfrm>
              <a:off x="518344" y="4207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7" name="Oval 730">
              <a:extLst>
                <a:ext uri="{FF2B5EF4-FFF2-40B4-BE49-F238E27FC236}">
                  <a16:creationId xmlns:a16="http://schemas.microsoft.com/office/drawing/2014/main" id="{C644B37B-A90A-4D02-8C39-255617A82BB8}"/>
                </a:ext>
              </a:extLst>
            </p:cNvPr>
            <p:cNvSpPr>
              <a:spLocks noChangeArrowheads="1"/>
            </p:cNvSpPr>
            <p:nvPr/>
          </p:nvSpPr>
          <p:spPr bwMode="auto">
            <a:xfrm>
              <a:off x="553269" y="4347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8" name="Oval 731">
              <a:extLst>
                <a:ext uri="{FF2B5EF4-FFF2-40B4-BE49-F238E27FC236}">
                  <a16:creationId xmlns:a16="http://schemas.microsoft.com/office/drawing/2014/main" id="{18EFB806-1FC9-40F9-9C1A-D2BD30D56180}"/>
                </a:ext>
              </a:extLst>
            </p:cNvPr>
            <p:cNvSpPr>
              <a:spLocks noChangeArrowheads="1"/>
            </p:cNvSpPr>
            <p:nvPr/>
          </p:nvSpPr>
          <p:spPr bwMode="auto">
            <a:xfrm>
              <a:off x="580256" y="40994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9" name="Oval 732">
              <a:extLst>
                <a:ext uri="{FF2B5EF4-FFF2-40B4-BE49-F238E27FC236}">
                  <a16:creationId xmlns:a16="http://schemas.microsoft.com/office/drawing/2014/main" id="{5CF62B18-0DCC-4FE2-9279-6CA7A4B08FB3}"/>
                </a:ext>
              </a:extLst>
            </p:cNvPr>
            <p:cNvSpPr>
              <a:spLocks noChangeArrowheads="1"/>
            </p:cNvSpPr>
            <p:nvPr/>
          </p:nvSpPr>
          <p:spPr bwMode="auto">
            <a:xfrm>
              <a:off x="583431" y="4013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0" name="Oval 733">
              <a:extLst>
                <a:ext uri="{FF2B5EF4-FFF2-40B4-BE49-F238E27FC236}">
                  <a16:creationId xmlns:a16="http://schemas.microsoft.com/office/drawing/2014/main" id="{FD93A3F6-FC72-4B63-952E-BD9A566F79F1}"/>
                </a:ext>
              </a:extLst>
            </p:cNvPr>
            <p:cNvSpPr>
              <a:spLocks noChangeArrowheads="1"/>
            </p:cNvSpPr>
            <p:nvPr/>
          </p:nvSpPr>
          <p:spPr bwMode="auto">
            <a:xfrm>
              <a:off x="481831" y="4097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1" name="Oval 734">
              <a:extLst>
                <a:ext uri="{FF2B5EF4-FFF2-40B4-BE49-F238E27FC236}">
                  <a16:creationId xmlns:a16="http://schemas.microsoft.com/office/drawing/2014/main" id="{10F802DC-416C-4B1B-A1BB-636760943DB2}"/>
                </a:ext>
              </a:extLst>
            </p:cNvPr>
            <p:cNvSpPr>
              <a:spLocks noChangeArrowheads="1"/>
            </p:cNvSpPr>
            <p:nvPr/>
          </p:nvSpPr>
          <p:spPr bwMode="auto">
            <a:xfrm>
              <a:off x="558031" y="38851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2" name="Oval 735">
              <a:extLst>
                <a:ext uri="{FF2B5EF4-FFF2-40B4-BE49-F238E27FC236}">
                  <a16:creationId xmlns:a16="http://schemas.microsoft.com/office/drawing/2014/main" id="{50EF3634-6FB7-44DB-B646-4326E99C4001}"/>
                </a:ext>
              </a:extLst>
            </p:cNvPr>
            <p:cNvSpPr>
              <a:spLocks noChangeArrowheads="1"/>
            </p:cNvSpPr>
            <p:nvPr/>
          </p:nvSpPr>
          <p:spPr bwMode="auto">
            <a:xfrm>
              <a:off x="577081" y="46503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3" name="Oval 736">
              <a:extLst>
                <a:ext uri="{FF2B5EF4-FFF2-40B4-BE49-F238E27FC236}">
                  <a16:creationId xmlns:a16="http://schemas.microsoft.com/office/drawing/2014/main" id="{CA56AB25-44EE-4167-8670-A041773DC28F}"/>
                </a:ext>
              </a:extLst>
            </p:cNvPr>
            <p:cNvSpPr>
              <a:spLocks noChangeArrowheads="1"/>
            </p:cNvSpPr>
            <p:nvPr/>
          </p:nvSpPr>
          <p:spPr bwMode="auto">
            <a:xfrm>
              <a:off x="491356" y="469002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4" name="Oval 737">
              <a:extLst>
                <a:ext uri="{FF2B5EF4-FFF2-40B4-BE49-F238E27FC236}">
                  <a16:creationId xmlns:a16="http://schemas.microsoft.com/office/drawing/2014/main" id="{0D65E080-8DCF-4533-BDBA-9A21F3405ADC}"/>
                </a:ext>
              </a:extLst>
            </p:cNvPr>
            <p:cNvSpPr>
              <a:spLocks noChangeArrowheads="1"/>
            </p:cNvSpPr>
            <p:nvPr/>
          </p:nvSpPr>
          <p:spPr bwMode="auto">
            <a:xfrm>
              <a:off x="767581" y="4742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5" name="Oval 738">
              <a:extLst>
                <a:ext uri="{FF2B5EF4-FFF2-40B4-BE49-F238E27FC236}">
                  <a16:creationId xmlns:a16="http://schemas.microsoft.com/office/drawing/2014/main" id="{EF4FC994-7C9A-49A8-A436-975B1E9E63DA}"/>
                </a:ext>
              </a:extLst>
            </p:cNvPr>
            <p:cNvSpPr>
              <a:spLocks noChangeArrowheads="1"/>
            </p:cNvSpPr>
            <p:nvPr/>
          </p:nvSpPr>
          <p:spPr bwMode="auto">
            <a:xfrm>
              <a:off x="543744" y="4577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6" name="Oval 739">
              <a:extLst>
                <a:ext uri="{FF2B5EF4-FFF2-40B4-BE49-F238E27FC236}">
                  <a16:creationId xmlns:a16="http://schemas.microsoft.com/office/drawing/2014/main" id="{97AC0326-C36E-4BBB-B2FD-BE8141B37F2D}"/>
                </a:ext>
              </a:extLst>
            </p:cNvPr>
            <p:cNvSpPr>
              <a:spLocks noChangeArrowheads="1"/>
            </p:cNvSpPr>
            <p:nvPr/>
          </p:nvSpPr>
          <p:spPr bwMode="auto">
            <a:xfrm>
              <a:off x="567556" y="4504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7" name="Oval 740">
              <a:extLst>
                <a:ext uri="{FF2B5EF4-FFF2-40B4-BE49-F238E27FC236}">
                  <a16:creationId xmlns:a16="http://schemas.microsoft.com/office/drawing/2014/main" id="{0566164E-4C36-4512-9A69-962A44A3F027}"/>
                </a:ext>
              </a:extLst>
            </p:cNvPr>
            <p:cNvSpPr>
              <a:spLocks noChangeArrowheads="1"/>
            </p:cNvSpPr>
            <p:nvPr/>
          </p:nvSpPr>
          <p:spPr bwMode="auto">
            <a:xfrm>
              <a:off x="556444" y="4453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8" name="Oval 741">
              <a:extLst>
                <a:ext uri="{FF2B5EF4-FFF2-40B4-BE49-F238E27FC236}">
                  <a16:creationId xmlns:a16="http://schemas.microsoft.com/office/drawing/2014/main" id="{78F421CB-340D-48FB-B7CF-0D1356C6CEEF}"/>
                </a:ext>
              </a:extLst>
            </p:cNvPr>
            <p:cNvSpPr>
              <a:spLocks noChangeArrowheads="1"/>
            </p:cNvSpPr>
            <p:nvPr/>
          </p:nvSpPr>
          <p:spPr bwMode="auto">
            <a:xfrm>
              <a:off x="570731" y="42423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9" name="Oval 742">
              <a:extLst>
                <a:ext uri="{FF2B5EF4-FFF2-40B4-BE49-F238E27FC236}">
                  <a16:creationId xmlns:a16="http://schemas.microsoft.com/office/drawing/2014/main" id="{B6E411AD-113F-4A01-9198-7EBCA1E4F46E}"/>
                </a:ext>
              </a:extLst>
            </p:cNvPr>
            <p:cNvSpPr>
              <a:spLocks noChangeArrowheads="1"/>
            </p:cNvSpPr>
            <p:nvPr/>
          </p:nvSpPr>
          <p:spPr bwMode="auto">
            <a:xfrm>
              <a:off x="1604194" y="3989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0" name="Oval 743">
              <a:extLst>
                <a:ext uri="{FF2B5EF4-FFF2-40B4-BE49-F238E27FC236}">
                  <a16:creationId xmlns:a16="http://schemas.microsoft.com/office/drawing/2014/main" id="{FD356753-30F7-4587-86D7-12BFC43FF481}"/>
                </a:ext>
              </a:extLst>
            </p:cNvPr>
            <p:cNvSpPr>
              <a:spLocks noChangeArrowheads="1"/>
            </p:cNvSpPr>
            <p:nvPr/>
          </p:nvSpPr>
          <p:spPr bwMode="auto">
            <a:xfrm>
              <a:off x="1639119" y="4129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1" name="Oval 744">
              <a:extLst>
                <a:ext uri="{FF2B5EF4-FFF2-40B4-BE49-F238E27FC236}">
                  <a16:creationId xmlns:a16="http://schemas.microsoft.com/office/drawing/2014/main" id="{F9B97670-5191-4F6F-B878-183F32A60561}"/>
                </a:ext>
              </a:extLst>
            </p:cNvPr>
            <p:cNvSpPr>
              <a:spLocks noChangeArrowheads="1"/>
            </p:cNvSpPr>
            <p:nvPr/>
          </p:nvSpPr>
          <p:spPr bwMode="auto">
            <a:xfrm>
              <a:off x="1666106" y="3881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2" name="Oval 745">
              <a:extLst>
                <a:ext uri="{FF2B5EF4-FFF2-40B4-BE49-F238E27FC236}">
                  <a16:creationId xmlns:a16="http://schemas.microsoft.com/office/drawing/2014/main" id="{9509780D-046F-463A-9F85-91B26A4CCFCF}"/>
                </a:ext>
              </a:extLst>
            </p:cNvPr>
            <p:cNvSpPr>
              <a:spLocks noChangeArrowheads="1"/>
            </p:cNvSpPr>
            <p:nvPr/>
          </p:nvSpPr>
          <p:spPr bwMode="auto">
            <a:xfrm>
              <a:off x="1650231" y="4634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3" name="Oval 746">
              <a:extLst>
                <a:ext uri="{FF2B5EF4-FFF2-40B4-BE49-F238E27FC236}">
                  <a16:creationId xmlns:a16="http://schemas.microsoft.com/office/drawing/2014/main" id="{B45211BE-82EE-4F1D-BBA9-E30A0F21FF6F}"/>
                </a:ext>
              </a:extLst>
            </p:cNvPr>
            <p:cNvSpPr>
              <a:spLocks noChangeArrowheads="1"/>
            </p:cNvSpPr>
            <p:nvPr/>
          </p:nvSpPr>
          <p:spPr bwMode="auto">
            <a:xfrm>
              <a:off x="1567681" y="38803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4" name="Oval 747">
              <a:extLst>
                <a:ext uri="{FF2B5EF4-FFF2-40B4-BE49-F238E27FC236}">
                  <a16:creationId xmlns:a16="http://schemas.microsoft.com/office/drawing/2014/main" id="{3DD040DC-51F8-4D21-AAC2-A43790CA0039}"/>
                </a:ext>
              </a:extLst>
            </p:cNvPr>
            <p:cNvSpPr>
              <a:spLocks noChangeArrowheads="1"/>
            </p:cNvSpPr>
            <p:nvPr/>
          </p:nvSpPr>
          <p:spPr bwMode="auto">
            <a:xfrm>
              <a:off x="1662931" y="4432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5" name="Oval 748">
              <a:extLst>
                <a:ext uri="{FF2B5EF4-FFF2-40B4-BE49-F238E27FC236}">
                  <a16:creationId xmlns:a16="http://schemas.microsoft.com/office/drawing/2014/main" id="{3B95857F-CF35-4760-B3CE-252088513433}"/>
                </a:ext>
              </a:extLst>
            </p:cNvPr>
            <p:cNvSpPr>
              <a:spLocks noChangeArrowheads="1"/>
            </p:cNvSpPr>
            <p:nvPr/>
          </p:nvSpPr>
          <p:spPr bwMode="auto">
            <a:xfrm>
              <a:off x="1577206" y="447253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6" name="Oval 749">
              <a:extLst>
                <a:ext uri="{FF2B5EF4-FFF2-40B4-BE49-F238E27FC236}">
                  <a16:creationId xmlns:a16="http://schemas.microsoft.com/office/drawing/2014/main" id="{56B96CCD-3E92-4696-BCA4-D76BBBAD391C}"/>
                </a:ext>
              </a:extLst>
            </p:cNvPr>
            <p:cNvSpPr>
              <a:spLocks noChangeArrowheads="1"/>
            </p:cNvSpPr>
            <p:nvPr/>
          </p:nvSpPr>
          <p:spPr bwMode="auto">
            <a:xfrm>
              <a:off x="1558156" y="4355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7" name="Oval 750">
              <a:extLst>
                <a:ext uri="{FF2B5EF4-FFF2-40B4-BE49-F238E27FC236}">
                  <a16:creationId xmlns:a16="http://schemas.microsoft.com/office/drawing/2014/main" id="{FDD45541-8E06-4FE4-92AA-017439486793}"/>
                </a:ext>
              </a:extLst>
            </p:cNvPr>
            <p:cNvSpPr>
              <a:spLocks noChangeArrowheads="1"/>
            </p:cNvSpPr>
            <p:nvPr/>
          </p:nvSpPr>
          <p:spPr bwMode="auto">
            <a:xfrm>
              <a:off x="1629594" y="4359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8" name="Oval 751">
              <a:extLst>
                <a:ext uri="{FF2B5EF4-FFF2-40B4-BE49-F238E27FC236}">
                  <a16:creationId xmlns:a16="http://schemas.microsoft.com/office/drawing/2014/main" id="{027B4C40-F8A6-4EF2-9A0B-DF7988030496}"/>
                </a:ext>
              </a:extLst>
            </p:cNvPr>
            <p:cNvSpPr>
              <a:spLocks noChangeArrowheads="1"/>
            </p:cNvSpPr>
            <p:nvPr/>
          </p:nvSpPr>
          <p:spPr bwMode="auto">
            <a:xfrm>
              <a:off x="1586731" y="4243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9" name="Oval 752">
              <a:extLst>
                <a:ext uri="{FF2B5EF4-FFF2-40B4-BE49-F238E27FC236}">
                  <a16:creationId xmlns:a16="http://schemas.microsoft.com/office/drawing/2014/main" id="{A6D4953E-2195-4819-81E7-1E4927167A76}"/>
                </a:ext>
              </a:extLst>
            </p:cNvPr>
            <p:cNvSpPr>
              <a:spLocks noChangeArrowheads="1"/>
            </p:cNvSpPr>
            <p:nvPr/>
          </p:nvSpPr>
          <p:spPr bwMode="auto">
            <a:xfrm>
              <a:off x="1688331" y="4196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0" name="Oval 753">
              <a:extLst>
                <a:ext uri="{FF2B5EF4-FFF2-40B4-BE49-F238E27FC236}">
                  <a16:creationId xmlns:a16="http://schemas.microsoft.com/office/drawing/2014/main" id="{B27109E0-632C-4763-A8B5-AC2EAC72F5A0}"/>
                </a:ext>
              </a:extLst>
            </p:cNvPr>
            <p:cNvSpPr>
              <a:spLocks noChangeArrowheads="1"/>
            </p:cNvSpPr>
            <p:nvPr/>
          </p:nvSpPr>
          <p:spPr bwMode="auto">
            <a:xfrm>
              <a:off x="1656581" y="4024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1" name="Oval 754">
              <a:extLst>
                <a:ext uri="{FF2B5EF4-FFF2-40B4-BE49-F238E27FC236}">
                  <a16:creationId xmlns:a16="http://schemas.microsoft.com/office/drawing/2014/main" id="{4B85042F-3AD3-4D33-B05D-249CAB8B3A8F}"/>
                </a:ext>
              </a:extLst>
            </p:cNvPr>
            <p:cNvSpPr>
              <a:spLocks noChangeArrowheads="1"/>
            </p:cNvSpPr>
            <p:nvPr/>
          </p:nvSpPr>
          <p:spPr bwMode="auto">
            <a:xfrm>
              <a:off x="1748656" y="4066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2" name="Oval 755">
              <a:extLst>
                <a:ext uri="{FF2B5EF4-FFF2-40B4-BE49-F238E27FC236}">
                  <a16:creationId xmlns:a16="http://schemas.microsoft.com/office/drawing/2014/main" id="{A117E939-3F02-4C9A-A645-A225CCD07042}"/>
                </a:ext>
              </a:extLst>
            </p:cNvPr>
            <p:cNvSpPr>
              <a:spLocks noChangeArrowheads="1"/>
            </p:cNvSpPr>
            <p:nvPr/>
          </p:nvSpPr>
          <p:spPr bwMode="auto">
            <a:xfrm>
              <a:off x="1783581" y="4205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3" name="Oval 756">
              <a:extLst>
                <a:ext uri="{FF2B5EF4-FFF2-40B4-BE49-F238E27FC236}">
                  <a16:creationId xmlns:a16="http://schemas.microsoft.com/office/drawing/2014/main" id="{69D87BE7-A4F7-424D-99FF-3498B81CC15D}"/>
                </a:ext>
              </a:extLst>
            </p:cNvPr>
            <p:cNvSpPr>
              <a:spLocks noChangeArrowheads="1"/>
            </p:cNvSpPr>
            <p:nvPr/>
          </p:nvSpPr>
          <p:spPr bwMode="auto">
            <a:xfrm>
              <a:off x="1810569" y="3958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4" name="Oval 757">
              <a:extLst>
                <a:ext uri="{FF2B5EF4-FFF2-40B4-BE49-F238E27FC236}">
                  <a16:creationId xmlns:a16="http://schemas.microsoft.com/office/drawing/2014/main" id="{7467A09E-BC01-4B50-AB32-B4C07B2349E4}"/>
                </a:ext>
              </a:extLst>
            </p:cNvPr>
            <p:cNvSpPr>
              <a:spLocks noChangeArrowheads="1"/>
            </p:cNvSpPr>
            <p:nvPr/>
          </p:nvSpPr>
          <p:spPr bwMode="auto">
            <a:xfrm>
              <a:off x="1813744" y="3872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5" name="Oval 758">
              <a:extLst>
                <a:ext uri="{FF2B5EF4-FFF2-40B4-BE49-F238E27FC236}">
                  <a16:creationId xmlns:a16="http://schemas.microsoft.com/office/drawing/2014/main" id="{91777AA5-C8CF-429A-9FA0-D49A78FD63F4}"/>
                </a:ext>
              </a:extLst>
            </p:cNvPr>
            <p:cNvSpPr>
              <a:spLocks noChangeArrowheads="1"/>
            </p:cNvSpPr>
            <p:nvPr/>
          </p:nvSpPr>
          <p:spPr bwMode="auto">
            <a:xfrm>
              <a:off x="1723256" y="4699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6" name="Oval 759">
              <a:extLst>
                <a:ext uri="{FF2B5EF4-FFF2-40B4-BE49-F238E27FC236}">
                  <a16:creationId xmlns:a16="http://schemas.microsoft.com/office/drawing/2014/main" id="{7CE10B74-139F-4184-B0C4-F3DF529E5623}"/>
                </a:ext>
              </a:extLst>
            </p:cNvPr>
            <p:cNvSpPr>
              <a:spLocks noChangeArrowheads="1"/>
            </p:cNvSpPr>
            <p:nvPr/>
          </p:nvSpPr>
          <p:spPr bwMode="auto">
            <a:xfrm>
              <a:off x="1712144" y="3956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7" name="Oval 760">
              <a:extLst>
                <a:ext uri="{FF2B5EF4-FFF2-40B4-BE49-F238E27FC236}">
                  <a16:creationId xmlns:a16="http://schemas.microsoft.com/office/drawing/2014/main" id="{0F37E7DC-E12E-42C9-B522-BD6D1CC6E5C0}"/>
                </a:ext>
              </a:extLst>
            </p:cNvPr>
            <p:cNvSpPr>
              <a:spLocks noChangeArrowheads="1"/>
            </p:cNvSpPr>
            <p:nvPr/>
          </p:nvSpPr>
          <p:spPr bwMode="auto">
            <a:xfrm>
              <a:off x="1807394" y="45090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8" name="Oval 761">
              <a:extLst>
                <a:ext uri="{FF2B5EF4-FFF2-40B4-BE49-F238E27FC236}">
                  <a16:creationId xmlns:a16="http://schemas.microsoft.com/office/drawing/2014/main" id="{81724450-5FCA-45D7-9B85-1F1501DFBBC4}"/>
                </a:ext>
              </a:extLst>
            </p:cNvPr>
            <p:cNvSpPr>
              <a:spLocks noChangeArrowheads="1"/>
            </p:cNvSpPr>
            <p:nvPr/>
          </p:nvSpPr>
          <p:spPr bwMode="auto">
            <a:xfrm>
              <a:off x="1721668" y="454873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9" name="Oval 762">
              <a:extLst>
                <a:ext uri="{FF2B5EF4-FFF2-40B4-BE49-F238E27FC236}">
                  <a16:creationId xmlns:a16="http://schemas.microsoft.com/office/drawing/2014/main" id="{9DFDA7CE-A1A9-453B-878C-262FE88751D1}"/>
                </a:ext>
              </a:extLst>
            </p:cNvPr>
            <p:cNvSpPr>
              <a:spLocks noChangeArrowheads="1"/>
            </p:cNvSpPr>
            <p:nvPr/>
          </p:nvSpPr>
          <p:spPr bwMode="auto">
            <a:xfrm>
              <a:off x="1269231" y="4178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0" name="Oval 763">
              <a:extLst>
                <a:ext uri="{FF2B5EF4-FFF2-40B4-BE49-F238E27FC236}">
                  <a16:creationId xmlns:a16="http://schemas.microsoft.com/office/drawing/2014/main" id="{D53F786C-6E04-479C-BEE7-96F4B34BC367}"/>
                </a:ext>
              </a:extLst>
            </p:cNvPr>
            <p:cNvSpPr>
              <a:spLocks noChangeArrowheads="1"/>
            </p:cNvSpPr>
            <p:nvPr/>
          </p:nvSpPr>
          <p:spPr bwMode="auto">
            <a:xfrm>
              <a:off x="1774056" y="44360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1" name="Oval 764">
              <a:extLst>
                <a:ext uri="{FF2B5EF4-FFF2-40B4-BE49-F238E27FC236}">
                  <a16:creationId xmlns:a16="http://schemas.microsoft.com/office/drawing/2014/main" id="{486C9E31-4053-4168-9F1A-6D272D9A7303}"/>
                </a:ext>
              </a:extLst>
            </p:cNvPr>
            <p:cNvSpPr>
              <a:spLocks noChangeArrowheads="1"/>
            </p:cNvSpPr>
            <p:nvPr/>
          </p:nvSpPr>
          <p:spPr bwMode="auto">
            <a:xfrm>
              <a:off x="1797869" y="4362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2" name="Oval 765">
              <a:extLst>
                <a:ext uri="{FF2B5EF4-FFF2-40B4-BE49-F238E27FC236}">
                  <a16:creationId xmlns:a16="http://schemas.microsoft.com/office/drawing/2014/main" id="{3065214A-4BEF-4CF8-93C1-DC67F1A112E3}"/>
                </a:ext>
              </a:extLst>
            </p:cNvPr>
            <p:cNvSpPr>
              <a:spLocks noChangeArrowheads="1"/>
            </p:cNvSpPr>
            <p:nvPr/>
          </p:nvSpPr>
          <p:spPr bwMode="auto">
            <a:xfrm>
              <a:off x="1699444" y="4367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3" name="Oval 766">
              <a:extLst>
                <a:ext uri="{FF2B5EF4-FFF2-40B4-BE49-F238E27FC236}">
                  <a16:creationId xmlns:a16="http://schemas.microsoft.com/office/drawing/2014/main" id="{D2FB72F4-3FF3-4E54-AC7A-A7532A929CCA}"/>
                </a:ext>
              </a:extLst>
            </p:cNvPr>
            <p:cNvSpPr>
              <a:spLocks noChangeArrowheads="1"/>
            </p:cNvSpPr>
            <p:nvPr/>
          </p:nvSpPr>
          <p:spPr bwMode="auto">
            <a:xfrm>
              <a:off x="1801044" y="4101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4" name="Oval 767">
              <a:extLst>
                <a:ext uri="{FF2B5EF4-FFF2-40B4-BE49-F238E27FC236}">
                  <a16:creationId xmlns:a16="http://schemas.microsoft.com/office/drawing/2014/main" id="{874961C8-15CB-45E0-BE74-05DF33CE587D}"/>
                </a:ext>
              </a:extLst>
            </p:cNvPr>
            <p:cNvSpPr>
              <a:spLocks noChangeArrowheads="1"/>
            </p:cNvSpPr>
            <p:nvPr/>
          </p:nvSpPr>
          <p:spPr bwMode="auto">
            <a:xfrm>
              <a:off x="715194" y="40613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5" name="Oval 768">
              <a:extLst>
                <a:ext uri="{FF2B5EF4-FFF2-40B4-BE49-F238E27FC236}">
                  <a16:creationId xmlns:a16="http://schemas.microsoft.com/office/drawing/2014/main" id="{EF1D87F2-27E9-4BF9-BA44-D00248D727AB}"/>
                </a:ext>
              </a:extLst>
            </p:cNvPr>
            <p:cNvSpPr>
              <a:spLocks noChangeArrowheads="1"/>
            </p:cNvSpPr>
            <p:nvPr/>
          </p:nvSpPr>
          <p:spPr bwMode="auto">
            <a:xfrm>
              <a:off x="750119" y="4201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6" name="Oval 769">
              <a:extLst>
                <a:ext uri="{FF2B5EF4-FFF2-40B4-BE49-F238E27FC236}">
                  <a16:creationId xmlns:a16="http://schemas.microsoft.com/office/drawing/2014/main" id="{D9C742BF-2464-41BD-BA78-B5C5D9FCBECD}"/>
                </a:ext>
              </a:extLst>
            </p:cNvPr>
            <p:cNvSpPr>
              <a:spLocks noChangeArrowheads="1"/>
            </p:cNvSpPr>
            <p:nvPr/>
          </p:nvSpPr>
          <p:spPr bwMode="auto">
            <a:xfrm>
              <a:off x="777106" y="3953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7" name="Oval 770">
              <a:extLst>
                <a:ext uri="{FF2B5EF4-FFF2-40B4-BE49-F238E27FC236}">
                  <a16:creationId xmlns:a16="http://schemas.microsoft.com/office/drawing/2014/main" id="{A089F8D9-6977-445F-BAFF-962BB229C781}"/>
                </a:ext>
              </a:extLst>
            </p:cNvPr>
            <p:cNvSpPr>
              <a:spLocks noChangeArrowheads="1"/>
            </p:cNvSpPr>
            <p:nvPr/>
          </p:nvSpPr>
          <p:spPr bwMode="auto">
            <a:xfrm>
              <a:off x="780281" y="3867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8" name="Oval 771">
              <a:extLst>
                <a:ext uri="{FF2B5EF4-FFF2-40B4-BE49-F238E27FC236}">
                  <a16:creationId xmlns:a16="http://schemas.microsoft.com/office/drawing/2014/main" id="{C28D1577-9C29-4D58-A0DE-0FEB08890DE7}"/>
                </a:ext>
              </a:extLst>
            </p:cNvPr>
            <p:cNvSpPr>
              <a:spLocks noChangeArrowheads="1"/>
            </p:cNvSpPr>
            <p:nvPr/>
          </p:nvSpPr>
          <p:spPr bwMode="auto">
            <a:xfrm>
              <a:off x="756469" y="4626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9" name="Oval 772">
              <a:extLst>
                <a:ext uri="{FF2B5EF4-FFF2-40B4-BE49-F238E27FC236}">
                  <a16:creationId xmlns:a16="http://schemas.microsoft.com/office/drawing/2014/main" id="{81E4A8B5-88DC-44CD-9C5F-82CCA2B718A1}"/>
                </a:ext>
              </a:extLst>
            </p:cNvPr>
            <p:cNvSpPr>
              <a:spLocks noChangeArrowheads="1"/>
            </p:cNvSpPr>
            <p:nvPr/>
          </p:nvSpPr>
          <p:spPr bwMode="auto">
            <a:xfrm>
              <a:off x="678681" y="3951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0" name="Oval 773">
              <a:extLst>
                <a:ext uri="{FF2B5EF4-FFF2-40B4-BE49-F238E27FC236}">
                  <a16:creationId xmlns:a16="http://schemas.microsoft.com/office/drawing/2014/main" id="{1CA5E2E1-1AB6-4854-BF42-9C5209037DEA}"/>
                </a:ext>
              </a:extLst>
            </p:cNvPr>
            <p:cNvSpPr>
              <a:spLocks noChangeArrowheads="1"/>
            </p:cNvSpPr>
            <p:nvPr/>
          </p:nvSpPr>
          <p:spPr bwMode="auto">
            <a:xfrm>
              <a:off x="773931" y="4504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1" name="Oval 774">
              <a:extLst>
                <a:ext uri="{FF2B5EF4-FFF2-40B4-BE49-F238E27FC236}">
                  <a16:creationId xmlns:a16="http://schemas.microsoft.com/office/drawing/2014/main" id="{29730A86-7F29-4291-B002-4A9AB7175069}"/>
                </a:ext>
              </a:extLst>
            </p:cNvPr>
            <p:cNvSpPr>
              <a:spLocks noChangeArrowheads="1"/>
            </p:cNvSpPr>
            <p:nvPr/>
          </p:nvSpPr>
          <p:spPr bwMode="auto">
            <a:xfrm>
              <a:off x="688206" y="454397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2" name="Oval 775">
              <a:extLst>
                <a:ext uri="{FF2B5EF4-FFF2-40B4-BE49-F238E27FC236}">
                  <a16:creationId xmlns:a16="http://schemas.microsoft.com/office/drawing/2014/main" id="{A42BFCAD-238C-4EDE-911B-409ECEF11CBE}"/>
                </a:ext>
              </a:extLst>
            </p:cNvPr>
            <p:cNvSpPr>
              <a:spLocks noChangeArrowheads="1"/>
            </p:cNvSpPr>
            <p:nvPr/>
          </p:nvSpPr>
          <p:spPr bwMode="auto">
            <a:xfrm>
              <a:off x="669156" y="4426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3" name="Oval 776">
              <a:extLst>
                <a:ext uri="{FF2B5EF4-FFF2-40B4-BE49-F238E27FC236}">
                  <a16:creationId xmlns:a16="http://schemas.microsoft.com/office/drawing/2014/main" id="{7EAEB537-9D0E-4AB6-9CE1-823482814156}"/>
                </a:ext>
              </a:extLst>
            </p:cNvPr>
            <p:cNvSpPr>
              <a:spLocks noChangeArrowheads="1"/>
            </p:cNvSpPr>
            <p:nvPr/>
          </p:nvSpPr>
          <p:spPr bwMode="auto">
            <a:xfrm>
              <a:off x="740594" y="4431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4" name="Oval 777">
              <a:extLst>
                <a:ext uri="{FF2B5EF4-FFF2-40B4-BE49-F238E27FC236}">
                  <a16:creationId xmlns:a16="http://schemas.microsoft.com/office/drawing/2014/main" id="{CF86BC92-E165-42BC-9C60-7766ABD072AC}"/>
                </a:ext>
              </a:extLst>
            </p:cNvPr>
            <p:cNvSpPr>
              <a:spLocks noChangeArrowheads="1"/>
            </p:cNvSpPr>
            <p:nvPr/>
          </p:nvSpPr>
          <p:spPr bwMode="auto">
            <a:xfrm>
              <a:off x="764406" y="4358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5" name="Oval 778">
              <a:extLst>
                <a:ext uri="{FF2B5EF4-FFF2-40B4-BE49-F238E27FC236}">
                  <a16:creationId xmlns:a16="http://schemas.microsoft.com/office/drawing/2014/main" id="{0C61B5B9-5F3C-4509-81BE-823FA50B07D0}"/>
                </a:ext>
              </a:extLst>
            </p:cNvPr>
            <p:cNvSpPr>
              <a:spLocks noChangeArrowheads="1"/>
            </p:cNvSpPr>
            <p:nvPr/>
          </p:nvSpPr>
          <p:spPr bwMode="auto">
            <a:xfrm>
              <a:off x="665981" y="4362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6" name="Oval 779">
              <a:extLst>
                <a:ext uri="{FF2B5EF4-FFF2-40B4-BE49-F238E27FC236}">
                  <a16:creationId xmlns:a16="http://schemas.microsoft.com/office/drawing/2014/main" id="{CE2DC7CF-43D9-455B-9317-A9CA9221B89B}"/>
                </a:ext>
              </a:extLst>
            </p:cNvPr>
            <p:cNvSpPr>
              <a:spLocks noChangeArrowheads="1"/>
            </p:cNvSpPr>
            <p:nvPr/>
          </p:nvSpPr>
          <p:spPr bwMode="auto">
            <a:xfrm>
              <a:off x="799331" y="4267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7" name="Oval 780">
              <a:extLst>
                <a:ext uri="{FF2B5EF4-FFF2-40B4-BE49-F238E27FC236}">
                  <a16:creationId xmlns:a16="http://schemas.microsoft.com/office/drawing/2014/main" id="{00D27468-5EE1-4213-AFEC-18E9E9CEDE8F}"/>
                </a:ext>
              </a:extLst>
            </p:cNvPr>
            <p:cNvSpPr>
              <a:spLocks noChangeArrowheads="1"/>
            </p:cNvSpPr>
            <p:nvPr/>
          </p:nvSpPr>
          <p:spPr bwMode="auto">
            <a:xfrm>
              <a:off x="648519" y="4164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8" name="Oval 781">
              <a:extLst>
                <a:ext uri="{FF2B5EF4-FFF2-40B4-BE49-F238E27FC236}">
                  <a16:creationId xmlns:a16="http://schemas.microsoft.com/office/drawing/2014/main" id="{3E10A0B9-74D8-4CCC-BF47-4F10074F4D7B}"/>
                </a:ext>
              </a:extLst>
            </p:cNvPr>
            <p:cNvSpPr>
              <a:spLocks noChangeArrowheads="1"/>
            </p:cNvSpPr>
            <p:nvPr/>
          </p:nvSpPr>
          <p:spPr bwMode="auto">
            <a:xfrm>
              <a:off x="767581" y="40962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9" name="Oval 782">
              <a:extLst>
                <a:ext uri="{FF2B5EF4-FFF2-40B4-BE49-F238E27FC236}">
                  <a16:creationId xmlns:a16="http://schemas.microsoft.com/office/drawing/2014/main" id="{7E679E01-8F48-4AE7-80E0-4665BAC48B1B}"/>
                </a:ext>
              </a:extLst>
            </p:cNvPr>
            <p:cNvSpPr>
              <a:spLocks noChangeArrowheads="1"/>
            </p:cNvSpPr>
            <p:nvPr/>
          </p:nvSpPr>
          <p:spPr bwMode="auto">
            <a:xfrm>
              <a:off x="859656" y="41375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0" name="Oval 783">
              <a:extLst>
                <a:ext uri="{FF2B5EF4-FFF2-40B4-BE49-F238E27FC236}">
                  <a16:creationId xmlns:a16="http://schemas.microsoft.com/office/drawing/2014/main" id="{891DF8EB-43DF-499D-95DD-862324EE8E9C}"/>
                </a:ext>
              </a:extLst>
            </p:cNvPr>
            <p:cNvSpPr>
              <a:spLocks noChangeArrowheads="1"/>
            </p:cNvSpPr>
            <p:nvPr/>
          </p:nvSpPr>
          <p:spPr bwMode="auto">
            <a:xfrm>
              <a:off x="894581" y="4277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1" name="Oval 784">
              <a:extLst>
                <a:ext uri="{FF2B5EF4-FFF2-40B4-BE49-F238E27FC236}">
                  <a16:creationId xmlns:a16="http://schemas.microsoft.com/office/drawing/2014/main" id="{CF60CA4C-3CE8-4B8F-861B-AA8C1381A660}"/>
                </a:ext>
              </a:extLst>
            </p:cNvPr>
            <p:cNvSpPr>
              <a:spLocks noChangeArrowheads="1"/>
            </p:cNvSpPr>
            <p:nvPr/>
          </p:nvSpPr>
          <p:spPr bwMode="auto">
            <a:xfrm>
              <a:off x="921569" y="4029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2" name="Oval 785">
              <a:extLst>
                <a:ext uri="{FF2B5EF4-FFF2-40B4-BE49-F238E27FC236}">
                  <a16:creationId xmlns:a16="http://schemas.microsoft.com/office/drawing/2014/main" id="{8DE6E434-E4F1-421A-8740-8CD5B782BDDA}"/>
                </a:ext>
              </a:extLst>
            </p:cNvPr>
            <p:cNvSpPr>
              <a:spLocks noChangeArrowheads="1"/>
            </p:cNvSpPr>
            <p:nvPr/>
          </p:nvSpPr>
          <p:spPr bwMode="auto">
            <a:xfrm>
              <a:off x="924744" y="3943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3" name="Oval 786">
              <a:extLst>
                <a:ext uri="{FF2B5EF4-FFF2-40B4-BE49-F238E27FC236}">
                  <a16:creationId xmlns:a16="http://schemas.microsoft.com/office/drawing/2014/main" id="{4D58BEEE-3D4B-4A35-A4E6-FF5B63FE4D26}"/>
                </a:ext>
              </a:extLst>
            </p:cNvPr>
            <p:cNvSpPr>
              <a:spLocks noChangeArrowheads="1"/>
            </p:cNvSpPr>
            <p:nvPr/>
          </p:nvSpPr>
          <p:spPr bwMode="auto">
            <a:xfrm>
              <a:off x="823144" y="4028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4" name="Oval 787">
              <a:extLst>
                <a:ext uri="{FF2B5EF4-FFF2-40B4-BE49-F238E27FC236}">
                  <a16:creationId xmlns:a16="http://schemas.microsoft.com/office/drawing/2014/main" id="{04C550BB-36A5-4426-9212-4BA6676094D5}"/>
                </a:ext>
              </a:extLst>
            </p:cNvPr>
            <p:cNvSpPr>
              <a:spLocks noChangeArrowheads="1"/>
            </p:cNvSpPr>
            <p:nvPr/>
          </p:nvSpPr>
          <p:spPr bwMode="auto">
            <a:xfrm>
              <a:off x="918394" y="4580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5" name="Oval 788">
              <a:extLst>
                <a:ext uri="{FF2B5EF4-FFF2-40B4-BE49-F238E27FC236}">
                  <a16:creationId xmlns:a16="http://schemas.microsoft.com/office/drawing/2014/main" id="{F3BC3278-9B86-41A9-99C4-C46DE0B42E00}"/>
                </a:ext>
              </a:extLst>
            </p:cNvPr>
            <p:cNvSpPr>
              <a:spLocks noChangeArrowheads="1"/>
            </p:cNvSpPr>
            <p:nvPr/>
          </p:nvSpPr>
          <p:spPr bwMode="auto">
            <a:xfrm>
              <a:off x="832668" y="462017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6" name="Oval 789">
              <a:extLst>
                <a:ext uri="{FF2B5EF4-FFF2-40B4-BE49-F238E27FC236}">
                  <a16:creationId xmlns:a16="http://schemas.microsoft.com/office/drawing/2014/main" id="{B86D862A-9DCE-4ABD-B6EE-08A219AE43C5}"/>
                </a:ext>
              </a:extLst>
            </p:cNvPr>
            <p:cNvSpPr>
              <a:spLocks noChangeArrowheads="1"/>
            </p:cNvSpPr>
            <p:nvPr/>
          </p:nvSpPr>
          <p:spPr bwMode="auto">
            <a:xfrm>
              <a:off x="821556" y="4551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7" name="Oval 790">
              <a:extLst>
                <a:ext uri="{FF2B5EF4-FFF2-40B4-BE49-F238E27FC236}">
                  <a16:creationId xmlns:a16="http://schemas.microsoft.com/office/drawing/2014/main" id="{42B8942B-A0CC-4801-AC8C-06C010CF8FA6}"/>
                </a:ext>
              </a:extLst>
            </p:cNvPr>
            <p:cNvSpPr>
              <a:spLocks noChangeArrowheads="1"/>
            </p:cNvSpPr>
            <p:nvPr/>
          </p:nvSpPr>
          <p:spPr bwMode="auto">
            <a:xfrm>
              <a:off x="885056" y="4507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8" name="Oval 791">
              <a:extLst>
                <a:ext uri="{FF2B5EF4-FFF2-40B4-BE49-F238E27FC236}">
                  <a16:creationId xmlns:a16="http://schemas.microsoft.com/office/drawing/2014/main" id="{201118D6-8CEF-40D0-BF84-F54D7BE71B65}"/>
                </a:ext>
              </a:extLst>
            </p:cNvPr>
            <p:cNvSpPr>
              <a:spLocks noChangeArrowheads="1"/>
            </p:cNvSpPr>
            <p:nvPr/>
          </p:nvSpPr>
          <p:spPr bwMode="auto">
            <a:xfrm>
              <a:off x="908869" y="4434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9" name="Oval 792">
              <a:extLst>
                <a:ext uri="{FF2B5EF4-FFF2-40B4-BE49-F238E27FC236}">
                  <a16:creationId xmlns:a16="http://schemas.microsoft.com/office/drawing/2014/main" id="{94C41213-5ABD-4031-AE92-FDC27F0301C5}"/>
                </a:ext>
              </a:extLst>
            </p:cNvPr>
            <p:cNvSpPr>
              <a:spLocks noChangeArrowheads="1"/>
            </p:cNvSpPr>
            <p:nvPr/>
          </p:nvSpPr>
          <p:spPr bwMode="auto">
            <a:xfrm>
              <a:off x="810444" y="44391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0" name="Oval 793">
              <a:extLst>
                <a:ext uri="{FF2B5EF4-FFF2-40B4-BE49-F238E27FC236}">
                  <a16:creationId xmlns:a16="http://schemas.microsoft.com/office/drawing/2014/main" id="{B98ED355-8EFD-4035-A0E8-EADC09D3286F}"/>
                </a:ext>
              </a:extLst>
            </p:cNvPr>
            <p:cNvSpPr>
              <a:spLocks noChangeArrowheads="1"/>
            </p:cNvSpPr>
            <p:nvPr/>
          </p:nvSpPr>
          <p:spPr bwMode="auto">
            <a:xfrm>
              <a:off x="934269" y="41153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1" name="Oval 794">
              <a:extLst>
                <a:ext uri="{FF2B5EF4-FFF2-40B4-BE49-F238E27FC236}">
                  <a16:creationId xmlns:a16="http://schemas.microsoft.com/office/drawing/2014/main" id="{A8839307-2D11-4ADC-A737-DC79956BC412}"/>
                </a:ext>
              </a:extLst>
            </p:cNvPr>
            <p:cNvSpPr>
              <a:spLocks noChangeArrowheads="1"/>
            </p:cNvSpPr>
            <p:nvPr/>
          </p:nvSpPr>
          <p:spPr bwMode="auto">
            <a:xfrm>
              <a:off x="972369" y="4224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2" name="Oval 795">
              <a:extLst>
                <a:ext uri="{FF2B5EF4-FFF2-40B4-BE49-F238E27FC236}">
                  <a16:creationId xmlns:a16="http://schemas.microsoft.com/office/drawing/2014/main" id="{B5FD2384-2DDD-4262-AA48-8D38A2341FDB}"/>
                </a:ext>
              </a:extLst>
            </p:cNvPr>
            <p:cNvSpPr>
              <a:spLocks noChangeArrowheads="1"/>
            </p:cNvSpPr>
            <p:nvPr/>
          </p:nvSpPr>
          <p:spPr bwMode="auto">
            <a:xfrm>
              <a:off x="1007294" y="4364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3" name="Oval 796">
              <a:extLst>
                <a:ext uri="{FF2B5EF4-FFF2-40B4-BE49-F238E27FC236}">
                  <a16:creationId xmlns:a16="http://schemas.microsoft.com/office/drawing/2014/main" id="{96D47D3D-D3E6-401A-9682-4A65ABD90AC5}"/>
                </a:ext>
              </a:extLst>
            </p:cNvPr>
            <p:cNvSpPr>
              <a:spLocks noChangeArrowheads="1"/>
            </p:cNvSpPr>
            <p:nvPr/>
          </p:nvSpPr>
          <p:spPr bwMode="auto">
            <a:xfrm>
              <a:off x="1034281" y="4116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4" name="Oval 797">
              <a:extLst>
                <a:ext uri="{FF2B5EF4-FFF2-40B4-BE49-F238E27FC236}">
                  <a16:creationId xmlns:a16="http://schemas.microsoft.com/office/drawing/2014/main" id="{20EEB753-36F1-4334-A34D-DABDE9C2EB37}"/>
                </a:ext>
              </a:extLst>
            </p:cNvPr>
            <p:cNvSpPr>
              <a:spLocks noChangeArrowheads="1"/>
            </p:cNvSpPr>
            <p:nvPr/>
          </p:nvSpPr>
          <p:spPr bwMode="auto">
            <a:xfrm>
              <a:off x="1037456" y="4031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5" name="Oval 798">
              <a:extLst>
                <a:ext uri="{FF2B5EF4-FFF2-40B4-BE49-F238E27FC236}">
                  <a16:creationId xmlns:a16="http://schemas.microsoft.com/office/drawing/2014/main" id="{716B4FA7-1329-4F75-BE67-9EADE66A2EED}"/>
                </a:ext>
              </a:extLst>
            </p:cNvPr>
            <p:cNvSpPr>
              <a:spLocks noChangeArrowheads="1"/>
            </p:cNvSpPr>
            <p:nvPr/>
          </p:nvSpPr>
          <p:spPr bwMode="auto">
            <a:xfrm>
              <a:off x="953319" y="3989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6" name="Oval 799">
              <a:extLst>
                <a:ext uri="{FF2B5EF4-FFF2-40B4-BE49-F238E27FC236}">
                  <a16:creationId xmlns:a16="http://schemas.microsoft.com/office/drawing/2014/main" id="{5DB0EC5E-CAF2-435B-84E7-067F1D5CBE00}"/>
                </a:ext>
              </a:extLst>
            </p:cNvPr>
            <p:cNvSpPr>
              <a:spLocks noChangeArrowheads="1"/>
            </p:cNvSpPr>
            <p:nvPr/>
          </p:nvSpPr>
          <p:spPr bwMode="auto">
            <a:xfrm>
              <a:off x="1012056" y="3902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7" name="Oval 800">
              <a:extLst>
                <a:ext uri="{FF2B5EF4-FFF2-40B4-BE49-F238E27FC236}">
                  <a16:creationId xmlns:a16="http://schemas.microsoft.com/office/drawing/2014/main" id="{7D56E24B-3722-451D-9AA2-A90187061868}"/>
                </a:ext>
              </a:extLst>
            </p:cNvPr>
            <p:cNvSpPr>
              <a:spLocks noChangeArrowheads="1"/>
            </p:cNvSpPr>
            <p:nvPr/>
          </p:nvSpPr>
          <p:spPr bwMode="auto">
            <a:xfrm>
              <a:off x="916806" y="4701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8" name="Oval 801">
              <a:extLst>
                <a:ext uri="{FF2B5EF4-FFF2-40B4-BE49-F238E27FC236}">
                  <a16:creationId xmlns:a16="http://schemas.microsoft.com/office/drawing/2014/main" id="{03E7501F-132F-485B-A5C1-2504F4E1FFC4}"/>
                </a:ext>
              </a:extLst>
            </p:cNvPr>
            <p:cNvSpPr>
              <a:spLocks noChangeArrowheads="1"/>
            </p:cNvSpPr>
            <p:nvPr/>
          </p:nvSpPr>
          <p:spPr bwMode="auto">
            <a:xfrm>
              <a:off x="997769" y="4594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9" name="Oval 802">
              <a:extLst>
                <a:ext uri="{FF2B5EF4-FFF2-40B4-BE49-F238E27FC236}">
                  <a16:creationId xmlns:a16="http://schemas.microsoft.com/office/drawing/2014/main" id="{D78B9A49-9860-472D-8677-481B8B51D1FB}"/>
                </a:ext>
              </a:extLst>
            </p:cNvPr>
            <p:cNvSpPr>
              <a:spLocks noChangeArrowheads="1"/>
            </p:cNvSpPr>
            <p:nvPr/>
          </p:nvSpPr>
          <p:spPr bwMode="auto">
            <a:xfrm>
              <a:off x="1021581" y="4521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0" name="Oval 803">
              <a:extLst>
                <a:ext uri="{FF2B5EF4-FFF2-40B4-BE49-F238E27FC236}">
                  <a16:creationId xmlns:a16="http://schemas.microsoft.com/office/drawing/2014/main" id="{EEB8CC92-A051-4117-B173-A2B8F2B48D4E}"/>
                </a:ext>
              </a:extLst>
            </p:cNvPr>
            <p:cNvSpPr>
              <a:spLocks noChangeArrowheads="1"/>
            </p:cNvSpPr>
            <p:nvPr/>
          </p:nvSpPr>
          <p:spPr bwMode="auto">
            <a:xfrm>
              <a:off x="1056506" y="4431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1" name="Oval 804">
              <a:extLst>
                <a:ext uri="{FF2B5EF4-FFF2-40B4-BE49-F238E27FC236}">
                  <a16:creationId xmlns:a16="http://schemas.microsoft.com/office/drawing/2014/main" id="{347F1B98-4F84-48E7-9301-B8643D8E2C5B}"/>
                </a:ext>
              </a:extLst>
            </p:cNvPr>
            <p:cNvSpPr>
              <a:spLocks noChangeArrowheads="1"/>
            </p:cNvSpPr>
            <p:nvPr/>
          </p:nvSpPr>
          <p:spPr bwMode="auto">
            <a:xfrm>
              <a:off x="1116831" y="4301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2" name="Oval 805">
              <a:extLst>
                <a:ext uri="{FF2B5EF4-FFF2-40B4-BE49-F238E27FC236}">
                  <a16:creationId xmlns:a16="http://schemas.microsoft.com/office/drawing/2014/main" id="{8653931F-F359-438A-B157-3D0D807CA2B8}"/>
                </a:ext>
              </a:extLst>
            </p:cNvPr>
            <p:cNvSpPr>
              <a:spLocks noChangeArrowheads="1"/>
            </p:cNvSpPr>
            <p:nvPr/>
          </p:nvSpPr>
          <p:spPr bwMode="auto">
            <a:xfrm>
              <a:off x="1151756" y="4440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3" name="Oval 806">
              <a:extLst>
                <a:ext uri="{FF2B5EF4-FFF2-40B4-BE49-F238E27FC236}">
                  <a16:creationId xmlns:a16="http://schemas.microsoft.com/office/drawing/2014/main" id="{8214E71A-2343-47E8-A2AE-64A49D025B8A}"/>
                </a:ext>
              </a:extLst>
            </p:cNvPr>
            <p:cNvSpPr>
              <a:spLocks noChangeArrowheads="1"/>
            </p:cNvSpPr>
            <p:nvPr/>
          </p:nvSpPr>
          <p:spPr bwMode="auto">
            <a:xfrm>
              <a:off x="1178744" y="4193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4" name="Oval 807">
              <a:extLst>
                <a:ext uri="{FF2B5EF4-FFF2-40B4-BE49-F238E27FC236}">
                  <a16:creationId xmlns:a16="http://schemas.microsoft.com/office/drawing/2014/main" id="{BF7FFE1C-E1B2-42BB-B2AF-2FA7A15FA540}"/>
                </a:ext>
              </a:extLst>
            </p:cNvPr>
            <p:cNvSpPr>
              <a:spLocks noChangeArrowheads="1"/>
            </p:cNvSpPr>
            <p:nvPr/>
          </p:nvSpPr>
          <p:spPr bwMode="auto">
            <a:xfrm>
              <a:off x="1181919" y="4107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5" name="Oval 808">
              <a:extLst>
                <a:ext uri="{FF2B5EF4-FFF2-40B4-BE49-F238E27FC236}">
                  <a16:creationId xmlns:a16="http://schemas.microsoft.com/office/drawing/2014/main" id="{419CF5B6-4314-47C2-9A0A-691BC688ED87}"/>
                </a:ext>
              </a:extLst>
            </p:cNvPr>
            <p:cNvSpPr>
              <a:spLocks noChangeArrowheads="1"/>
            </p:cNvSpPr>
            <p:nvPr/>
          </p:nvSpPr>
          <p:spPr bwMode="auto">
            <a:xfrm>
              <a:off x="1080319" y="4191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6" name="Oval 809">
              <a:extLst>
                <a:ext uri="{FF2B5EF4-FFF2-40B4-BE49-F238E27FC236}">
                  <a16:creationId xmlns:a16="http://schemas.microsoft.com/office/drawing/2014/main" id="{DAA2AE75-B59E-4E92-8933-F6EBB36295DC}"/>
                </a:ext>
              </a:extLst>
            </p:cNvPr>
            <p:cNvSpPr>
              <a:spLocks noChangeArrowheads="1"/>
            </p:cNvSpPr>
            <p:nvPr/>
          </p:nvSpPr>
          <p:spPr bwMode="auto">
            <a:xfrm>
              <a:off x="1156519" y="3978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7" name="Oval 810">
              <a:extLst>
                <a:ext uri="{FF2B5EF4-FFF2-40B4-BE49-F238E27FC236}">
                  <a16:creationId xmlns:a16="http://schemas.microsoft.com/office/drawing/2014/main" id="{B7787184-0115-43E5-B2D8-792BBFD9FC70}"/>
                </a:ext>
              </a:extLst>
            </p:cNvPr>
            <p:cNvSpPr>
              <a:spLocks noChangeArrowheads="1"/>
            </p:cNvSpPr>
            <p:nvPr/>
          </p:nvSpPr>
          <p:spPr bwMode="auto">
            <a:xfrm>
              <a:off x="1212081" y="38835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8" name="Oval 811">
              <a:extLst>
                <a:ext uri="{FF2B5EF4-FFF2-40B4-BE49-F238E27FC236}">
                  <a16:creationId xmlns:a16="http://schemas.microsoft.com/office/drawing/2014/main" id="{407B2941-B885-4778-B9AC-B414D6751F41}"/>
                </a:ext>
              </a:extLst>
            </p:cNvPr>
            <p:cNvSpPr>
              <a:spLocks noChangeArrowheads="1"/>
            </p:cNvSpPr>
            <p:nvPr/>
          </p:nvSpPr>
          <p:spPr bwMode="auto">
            <a:xfrm>
              <a:off x="1070794" y="4666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9" name="Oval 812">
              <a:extLst>
                <a:ext uri="{FF2B5EF4-FFF2-40B4-BE49-F238E27FC236}">
                  <a16:creationId xmlns:a16="http://schemas.microsoft.com/office/drawing/2014/main" id="{7142C578-CFBB-4C4B-AD97-F52019051871}"/>
                </a:ext>
              </a:extLst>
            </p:cNvPr>
            <p:cNvSpPr>
              <a:spLocks noChangeArrowheads="1"/>
            </p:cNvSpPr>
            <p:nvPr/>
          </p:nvSpPr>
          <p:spPr bwMode="auto">
            <a:xfrm>
              <a:off x="1142231" y="4670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0" name="Oval 813">
              <a:extLst>
                <a:ext uri="{FF2B5EF4-FFF2-40B4-BE49-F238E27FC236}">
                  <a16:creationId xmlns:a16="http://schemas.microsoft.com/office/drawing/2014/main" id="{AB45E1CF-3A10-4F4F-B9ED-793F497C3209}"/>
                </a:ext>
              </a:extLst>
            </p:cNvPr>
            <p:cNvSpPr>
              <a:spLocks noChangeArrowheads="1"/>
            </p:cNvSpPr>
            <p:nvPr/>
          </p:nvSpPr>
          <p:spPr bwMode="auto">
            <a:xfrm>
              <a:off x="1166044" y="4597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1" name="Oval 814">
              <a:extLst>
                <a:ext uri="{FF2B5EF4-FFF2-40B4-BE49-F238E27FC236}">
                  <a16:creationId xmlns:a16="http://schemas.microsoft.com/office/drawing/2014/main" id="{8AEC746D-0499-4A8B-AFFC-46E5BA930C51}"/>
                </a:ext>
              </a:extLst>
            </p:cNvPr>
            <p:cNvSpPr>
              <a:spLocks noChangeArrowheads="1"/>
            </p:cNvSpPr>
            <p:nvPr/>
          </p:nvSpPr>
          <p:spPr bwMode="auto">
            <a:xfrm>
              <a:off x="1067619" y="4602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2" name="Oval 815">
              <a:extLst>
                <a:ext uri="{FF2B5EF4-FFF2-40B4-BE49-F238E27FC236}">
                  <a16:creationId xmlns:a16="http://schemas.microsoft.com/office/drawing/2014/main" id="{DAB97262-DBCB-4944-9683-7F63DD64C348}"/>
                </a:ext>
              </a:extLst>
            </p:cNvPr>
            <p:cNvSpPr>
              <a:spLocks noChangeArrowheads="1"/>
            </p:cNvSpPr>
            <p:nvPr/>
          </p:nvSpPr>
          <p:spPr bwMode="auto">
            <a:xfrm>
              <a:off x="1169219" y="43360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3" name="Oval 816">
              <a:extLst>
                <a:ext uri="{FF2B5EF4-FFF2-40B4-BE49-F238E27FC236}">
                  <a16:creationId xmlns:a16="http://schemas.microsoft.com/office/drawing/2014/main" id="{690EE18A-1C94-46C8-B514-192C6EEB00F7}"/>
                </a:ext>
              </a:extLst>
            </p:cNvPr>
            <p:cNvSpPr>
              <a:spLocks noChangeArrowheads="1"/>
            </p:cNvSpPr>
            <p:nvPr/>
          </p:nvSpPr>
          <p:spPr bwMode="auto">
            <a:xfrm>
              <a:off x="1140644" y="4074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4" name="Oval 817">
              <a:extLst>
                <a:ext uri="{FF2B5EF4-FFF2-40B4-BE49-F238E27FC236}">
                  <a16:creationId xmlns:a16="http://schemas.microsoft.com/office/drawing/2014/main" id="{A2B0E4B2-A533-40C5-8E73-04556EF9BAB2}"/>
                </a:ext>
              </a:extLst>
            </p:cNvPr>
            <p:cNvSpPr>
              <a:spLocks noChangeArrowheads="1"/>
            </p:cNvSpPr>
            <p:nvPr/>
          </p:nvSpPr>
          <p:spPr bwMode="auto">
            <a:xfrm>
              <a:off x="1348606" y="42947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5" name="Oval 818">
              <a:extLst>
                <a:ext uri="{FF2B5EF4-FFF2-40B4-BE49-F238E27FC236}">
                  <a16:creationId xmlns:a16="http://schemas.microsoft.com/office/drawing/2014/main" id="{3F868743-9AF1-45CC-A436-8ACD91B2A7F6}"/>
                </a:ext>
              </a:extLst>
            </p:cNvPr>
            <p:cNvSpPr>
              <a:spLocks noChangeArrowheads="1"/>
            </p:cNvSpPr>
            <p:nvPr/>
          </p:nvSpPr>
          <p:spPr bwMode="auto">
            <a:xfrm>
              <a:off x="1375594" y="4047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6" name="Oval 819">
              <a:extLst>
                <a:ext uri="{FF2B5EF4-FFF2-40B4-BE49-F238E27FC236}">
                  <a16:creationId xmlns:a16="http://schemas.microsoft.com/office/drawing/2014/main" id="{B195A9E4-38CE-48BD-9585-6266DCA57C7F}"/>
                </a:ext>
              </a:extLst>
            </p:cNvPr>
            <p:cNvSpPr>
              <a:spLocks noChangeArrowheads="1"/>
            </p:cNvSpPr>
            <p:nvPr/>
          </p:nvSpPr>
          <p:spPr bwMode="auto">
            <a:xfrm>
              <a:off x="1378769" y="39613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7" name="Oval 820">
              <a:extLst>
                <a:ext uri="{FF2B5EF4-FFF2-40B4-BE49-F238E27FC236}">
                  <a16:creationId xmlns:a16="http://schemas.microsoft.com/office/drawing/2014/main" id="{09C63514-5C6D-4424-AA95-E79417DBFECD}"/>
                </a:ext>
              </a:extLst>
            </p:cNvPr>
            <p:cNvSpPr>
              <a:spLocks noChangeArrowheads="1"/>
            </p:cNvSpPr>
            <p:nvPr/>
          </p:nvSpPr>
          <p:spPr bwMode="auto">
            <a:xfrm>
              <a:off x="1294631" y="3920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8" name="Oval 821">
              <a:extLst>
                <a:ext uri="{FF2B5EF4-FFF2-40B4-BE49-F238E27FC236}">
                  <a16:creationId xmlns:a16="http://schemas.microsoft.com/office/drawing/2014/main" id="{606B3518-A641-4C88-913A-391739575B55}"/>
                </a:ext>
              </a:extLst>
            </p:cNvPr>
            <p:cNvSpPr>
              <a:spLocks noChangeArrowheads="1"/>
            </p:cNvSpPr>
            <p:nvPr/>
          </p:nvSpPr>
          <p:spPr bwMode="auto">
            <a:xfrm>
              <a:off x="1232719" y="4718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9" name="Oval 822">
              <a:extLst>
                <a:ext uri="{FF2B5EF4-FFF2-40B4-BE49-F238E27FC236}">
                  <a16:creationId xmlns:a16="http://schemas.microsoft.com/office/drawing/2014/main" id="{6C5BD5A4-1BE5-4857-8A9A-CAC297C928BA}"/>
                </a:ext>
              </a:extLst>
            </p:cNvPr>
            <p:cNvSpPr>
              <a:spLocks noChangeArrowheads="1"/>
            </p:cNvSpPr>
            <p:nvPr/>
          </p:nvSpPr>
          <p:spPr bwMode="auto">
            <a:xfrm>
              <a:off x="1277169" y="4045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0" name="Oval 823">
              <a:extLst>
                <a:ext uri="{FF2B5EF4-FFF2-40B4-BE49-F238E27FC236}">
                  <a16:creationId xmlns:a16="http://schemas.microsoft.com/office/drawing/2014/main" id="{0B40A28E-A00F-4F7B-9F68-E174D254A217}"/>
                </a:ext>
              </a:extLst>
            </p:cNvPr>
            <p:cNvSpPr>
              <a:spLocks noChangeArrowheads="1"/>
            </p:cNvSpPr>
            <p:nvPr/>
          </p:nvSpPr>
          <p:spPr bwMode="auto">
            <a:xfrm>
              <a:off x="1286693" y="463763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1" name="Oval 824">
              <a:extLst>
                <a:ext uri="{FF2B5EF4-FFF2-40B4-BE49-F238E27FC236}">
                  <a16:creationId xmlns:a16="http://schemas.microsoft.com/office/drawing/2014/main" id="{03B18E51-D87B-43F9-B9B5-681BE370D192}"/>
                </a:ext>
              </a:extLst>
            </p:cNvPr>
            <p:cNvSpPr>
              <a:spLocks noChangeArrowheads="1"/>
            </p:cNvSpPr>
            <p:nvPr/>
          </p:nvSpPr>
          <p:spPr bwMode="auto">
            <a:xfrm>
              <a:off x="1267644" y="45201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2" name="Oval 825">
              <a:extLst>
                <a:ext uri="{FF2B5EF4-FFF2-40B4-BE49-F238E27FC236}">
                  <a16:creationId xmlns:a16="http://schemas.microsoft.com/office/drawing/2014/main" id="{7922094E-C56A-4CE7-AE89-D54FDF91E5E6}"/>
                </a:ext>
              </a:extLst>
            </p:cNvPr>
            <p:cNvSpPr>
              <a:spLocks noChangeArrowheads="1"/>
            </p:cNvSpPr>
            <p:nvPr/>
          </p:nvSpPr>
          <p:spPr bwMode="auto">
            <a:xfrm>
              <a:off x="1339081" y="4524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3" name="Oval 826">
              <a:extLst>
                <a:ext uri="{FF2B5EF4-FFF2-40B4-BE49-F238E27FC236}">
                  <a16:creationId xmlns:a16="http://schemas.microsoft.com/office/drawing/2014/main" id="{8CE81CD1-9A3D-477F-BF92-D65F680F46F1}"/>
                </a:ext>
              </a:extLst>
            </p:cNvPr>
            <p:cNvSpPr>
              <a:spLocks noChangeArrowheads="1"/>
            </p:cNvSpPr>
            <p:nvPr/>
          </p:nvSpPr>
          <p:spPr bwMode="auto">
            <a:xfrm>
              <a:off x="1362894" y="4451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4" name="Oval 827">
              <a:extLst>
                <a:ext uri="{FF2B5EF4-FFF2-40B4-BE49-F238E27FC236}">
                  <a16:creationId xmlns:a16="http://schemas.microsoft.com/office/drawing/2014/main" id="{D35F97D8-1B7F-4A64-8450-730C280526A4}"/>
                </a:ext>
              </a:extLst>
            </p:cNvPr>
            <p:cNvSpPr>
              <a:spLocks noChangeArrowheads="1"/>
            </p:cNvSpPr>
            <p:nvPr/>
          </p:nvSpPr>
          <p:spPr bwMode="auto">
            <a:xfrm>
              <a:off x="1264469" y="44566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5" name="Oval 828">
              <a:extLst>
                <a:ext uri="{FF2B5EF4-FFF2-40B4-BE49-F238E27FC236}">
                  <a16:creationId xmlns:a16="http://schemas.microsoft.com/office/drawing/2014/main" id="{780E876A-8151-47CA-B264-7D34B648902B}"/>
                </a:ext>
              </a:extLst>
            </p:cNvPr>
            <p:cNvSpPr>
              <a:spLocks noChangeArrowheads="1"/>
            </p:cNvSpPr>
            <p:nvPr/>
          </p:nvSpPr>
          <p:spPr bwMode="auto">
            <a:xfrm>
              <a:off x="1397819" y="4361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6" name="Oval 829">
              <a:extLst>
                <a:ext uri="{FF2B5EF4-FFF2-40B4-BE49-F238E27FC236}">
                  <a16:creationId xmlns:a16="http://schemas.microsoft.com/office/drawing/2014/main" id="{A84A1AD4-EF3D-4D7D-B7AC-A97F6AA8B857}"/>
                </a:ext>
              </a:extLst>
            </p:cNvPr>
            <p:cNvSpPr>
              <a:spLocks noChangeArrowheads="1"/>
            </p:cNvSpPr>
            <p:nvPr/>
          </p:nvSpPr>
          <p:spPr bwMode="auto">
            <a:xfrm>
              <a:off x="1247006" y="4258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7" name="Oval 830">
              <a:extLst>
                <a:ext uri="{FF2B5EF4-FFF2-40B4-BE49-F238E27FC236}">
                  <a16:creationId xmlns:a16="http://schemas.microsoft.com/office/drawing/2014/main" id="{1B7EBDD1-20CA-43F9-8CA1-BD0BC38E5814}"/>
                </a:ext>
              </a:extLst>
            </p:cNvPr>
            <p:cNvSpPr>
              <a:spLocks noChangeArrowheads="1"/>
            </p:cNvSpPr>
            <p:nvPr/>
          </p:nvSpPr>
          <p:spPr bwMode="auto">
            <a:xfrm>
              <a:off x="1366069" y="41899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8" name="Oval 831">
              <a:extLst>
                <a:ext uri="{FF2B5EF4-FFF2-40B4-BE49-F238E27FC236}">
                  <a16:creationId xmlns:a16="http://schemas.microsoft.com/office/drawing/2014/main" id="{4BD92A14-9EF1-4B09-BC5E-2AE1ED4419C8}"/>
                </a:ext>
              </a:extLst>
            </p:cNvPr>
            <p:cNvSpPr>
              <a:spLocks noChangeArrowheads="1"/>
            </p:cNvSpPr>
            <p:nvPr/>
          </p:nvSpPr>
          <p:spPr bwMode="auto">
            <a:xfrm>
              <a:off x="1458144" y="4231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9" name="Oval 832">
              <a:extLst>
                <a:ext uri="{FF2B5EF4-FFF2-40B4-BE49-F238E27FC236}">
                  <a16:creationId xmlns:a16="http://schemas.microsoft.com/office/drawing/2014/main" id="{82017D2F-D692-4928-9131-5D36B557B37B}"/>
                </a:ext>
              </a:extLst>
            </p:cNvPr>
            <p:cNvSpPr>
              <a:spLocks noChangeArrowheads="1"/>
            </p:cNvSpPr>
            <p:nvPr/>
          </p:nvSpPr>
          <p:spPr bwMode="auto">
            <a:xfrm>
              <a:off x="1493069" y="4370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0" name="Oval 833">
              <a:extLst>
                <a:ext uri="{FF2B5EF4-FFF2-40B4-BE49-F238E27FC236}">
                  <a16:creationId xmlns:a16="http://schemas.microsoft.com/office/drawing/2014/main" id="{1C943AB0-9DE7-4079-9EF3-73E8822B2CED}"/>
                </a:ext>
              </a:extLst>
            </p:cNvPr>
            <p:cNvSpPr>
              <a:spLocks noChangeArrowheads="1"/>
            </p:cNvSpPr>
            <p:nvPr/>
          </p:nvSpPr>
          <p:spPr bwMode="auto">
            <a:xfrm>
              <a:off x="1520056" y="4123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1" name="Oval 834">
              <a:extLst>
                <a:ext uri="{FF2B5EF4-FFF2-40B4-BE49-F238E27FC236}">
                  <a16:creationId xmlns:a16="http://schemas.microsoft.com/office/drawing/2014/main" id="{1A72B0F6-58AE-459F-ADED-94A3C59586D0}"/>
                </a:ext>
              </a:extLst>
            </p:cNvPr>
            <p:cNvSpPr>
              <a:spLocks noChangeArrowheads="1"/>
            </p:cNvSpPr>
            <p:nvPr/>
          </p:nvSpPr>
          <p:spPr bwMode="auto">
            <a:xfrm>
              <a:off x="1523231" y="4037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2" name="Oval 835">
              <a:extLst>
                <a:ext uri="{FF2B5EF4-FFF2-40B4-BE49-F238E27FC236}">
                  <a16:creationId xmlns:a16="http://schemas.microsoft.com/office/drawing/2014/main" id="{761E990E-69B4-4C8F-AAB1-53BDC6F5F9DD}"/>
                </a:ext>
              </a:extLst>
            </p:cNvPr>
            <p:cNvSpPr>
              <a:spLocks noChangeArrowheads="1"/>
            </p:cNvSpPr>
            <p:nvPr/>
          </p:nvSpPr>
          <p:spPr bwMode="auto">
            <a:xfrm>
              <a:off x="1439094" y="3996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3" name="Oval 836">
              <a:extLst>
                <a:ext uri="{FF2B5EF4-FFF2-40B4-BE49-F238E27FC236}">
                  <a16:creationId xmlns:a16="http://schemas.microsoft.com/office/drawing/2014/main" id="{191C921E-92D4-4EF7-805B-22F52679FDC5}"/>
                </a:ext>
              </a:extLst>
            </p:cNvPr>
            <p:cNvSpPr>
              <a:spLocks noChangeArrowheads="1"/>
            </p:cNvSpPr>
            <p:nvPr/>
          </p:nvSpPr>
          <p:spPr bwMode="auto">
            <a:xfrm>
              <a:off x="1421631" y="4121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4" name="Oval 837">
              <a:extLst>
                <a:ext uri="{FF2B5EF4-FFF2-40B4-BE49-F238E27FC236}">
                  <a16:creationId xmlns:a16="http://schemas.microsoft.com/office/drawing/2014/main" id="{66E9A364-6CAB-4EA4-8F12-6C540049B170}"/>
                </a:ext>
              </a:extLst>
            </p:cNvPr>
            <p:cNvSpPr>
              <a:spLocks noChangeArrowheads="1"/>
            </p:cNvSpPr>
            <p:nvPr/>
          </p:nvSpPr>
          <p:spPr bwMode="auto">
            <a:xfrm>
              <a:off x="1497831" y="3908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5" name="Oval 838">
              <a:extLst>
                <a:ext uri="{FF2B5EF4-FFF2-40B4-BE49-F238E27FC236}">
                  <a16:creationId xmlns:a16="http://schemas.microsoft.com/office/drawing/2014/main" id="{3F7694A3-EA24-4B52-BF8E-61D6D39BB1A2}"/>
                </a:ext>
              </a:extLst>
            </p:cNvPr>
            <p:cNvSpPr>
              <a:spLocks noChangeArrowheads="1"/>
            </p:cNvSpPr>
            <p:nvPr/>
          </p:nvSpPr>
          <p:spPr bwMode="auto">
            <a:xfrm>
              <a:off x="1516881" y="46741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6" name="Oval 839">
              <a:extLst>
                <a:ext uri="{FF2B5EF4-FFF2-40B4-BE49-F238E27FC236}">
                  <a16:creationId xmlns:a16="http://schemas.microsoft.com/office/drawing/2014/main" id="{506B0181-50C8-4341-BCE7-87AAEF1F98CA}"/>
                </a:ext>
              </a:extLst>
            </p:cNvPr>
            <p:cNvSpPr>
              <a:spLocks noChangeArrowheads="1"/>
            </p:cNvSpPr>
            <p:nvPr/>
          </p:nvSpPr>
          <p:spPr bwMode="auto">
            <a:xfrm>
              <a:off x="1431156" y="471383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7" name="Oval 840">
              <a:extLst>
                <a:ext uri="{FF2B5EF4-FFF2-40B4-BE49-F238E27FC236}">
                  <a16:creationId xmlns:a16="http://schemas.microsoft.com/office/drawing/2014/main" id="{EFE118DD-AD58-4692-89C4-52C6D134A745}"/>
                </a:ext>
              </a:extLst>
            </p:cNvPr>
            <p:cNvSpPr>
              <a:spLocks noChangeArrowheads="1"/>
            </p:cNvSpPr>
            <p:nvPr/>
          </p:nvSpPr>
          <p:spPr bwMode="auto">
            <a:xfrm>
              <a:off x="1420044" y="46455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8" name="Oval 841">
              <a:extLst>
                <a:ext uri="{FF2B5EF4-FFF2-40B4-BE49-F238E27FC236}">
                  <a16:creationId xmlns:a16="http://schemas.microsoft.com/office/drawing/2014/main" id="{A867E1BF-480E-4027-A71A-EF8FD4DDD65F}"/>
                </a:ext>
              </a:extLst>
            </p:cNvPr>
            <p:cNvSpPr>
              <a:spLocks noChangeArrowheads="1"/>
            </p:cNvSpPr>
            <p:nvPr/>
          </p:nvSpPr>
          <p:spPr bwMode="auto">
            <a:xfrm>
              <a:off x="1483544" y="46011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9" name="Oval 842">
              <a:extLst>
                <a:ext uri="{FF2B5EF4-FFF2-40B4-BE49-F238E27FC236}">
                  <a16:creationId xmlns:a16="http://schemas.microsoft.com/office/drawing/2014/main" id="{D32C68DE-7E97-4584-9124-607D959A802E}"/>
                </a:ext>
              </a:extLst>
            </p:cNvPr>
            <p:cNvSpPr>
              <a:spLocks noChangeArrowheads="1"/>
            </p:cNvSpPr>
            <p:nvPr/>
          </p:nvSpPr>
          <p:spPr bwMode="auto">
            <a:xfrm>
              <a:off x="1507356" y="4528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0" name="Oval 843">
              <a:extLst>
                <a:ext uri="{FF2B5EF4-FFF2-40B4-BE49-F238E27FC236}">
                  <a16:creationId xmlns:a16="http://schemas.microsoft.com/office/drawing/2014/main" id="{519A59F5-3531-41CD-A192-CB580CCDEF70}"/>
                </a:ext>
              </a:extLst>
            </p:cNvPr>
            <p:cNvSpPr>
              <a:spLocks noChangeArrowheads="1"/>
            </p:cNvSpPr>
            <p:nvPr/>
          </p:nvSpPr>
          <p:spPr bwMode="auto">
            <a:xfrm>
              <a:off x="1408931" y="4532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1" name="Oval 844">
              <a:extLst>
                <a:ext uri="{FF2B5EF4-FFF2-40B4-BE49-F238E27FC236}">
                  <a16:creationId xmlns:a16="http://schemas.microsoft.com/office/drawing/2014/main" id="{76A59327-BE6C-4EA9-8467-86DE50D1BDD1}"/>
                </a:ext>
              </a:extLst>
            </p:cNvPr>
            <p:cNvSpPr>
              <a:spLocks noChangeArrowheads="1"/>
            </p:cNvSpPr>
            <p:nvPr/>
          </p:nvSpPr>
          <p:spPr bwMode="auto">
            <a:xfrm>
              <a:off x="1564506" y="41661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2" name="Oval 845">
              <a:extLst>
                <a:ext uri="{FF2B5EF4-FFF2-40B4-BE49-F238E27FC236}">
                  <a16:creationId xmlns:a16="http://schemas.microsoft.com/office/drawing/2014/main" id="{93A585F1-5895-43F3-9E0B-0F41B93ABCE8}"/>
                </a:ext>
              </a:extLst>
            </p:cNvPr>
            <p:cNvSpPr>
              <a:spLocks noChangeArrowheads="1"/>
            </p:cNvSpPr>
            <p:nvPr/>
          </p:nvSpPr>
          <p:spPr bwMode="auto">
            <a:xfrm>
              <a:off x="1615306" y="4758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3" name="Oval 846">
              <a:extLst>
                <a:ext uri="{FF2B5EF4-FFF2-40B4-BE49-F238E27FC236}">
                  <a16:creationId xmlns:a16="http://schemas.microsoft.com/office/drawing/2014/main" id="{DABB5649-F316-4B6D-B605-44D94E4F878E}"/>
                </a:ext>
              </a:extLst>
            </p:cNvPr>
            <p:cNvSpPr>
              <a:spLocks noChangeArrowheads="1"/>
            </p:cNvSpPr>
            <p:nvPr/>
          </p:nvSpPr>
          <p:spPr bwMode="auto">
            <a:xfrm>
              <a:off x="1302569" y="4761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4" name="Oval 847">
              <a:extLst>
                <a:ext uri="{FF2B5EF4-FFF2-40B4-BE49-F238E27FC236}">
                  <a16:creationId xmlns:a16="http://schemas.microsoft.com/office/drawing/2014/main" id="{16447E45-B5C9-4B7D-9113-EC01A30634B3}"/>
                </a:ext>
              </a:extLst>
            </p:cNvPr>
            <p:cNvSpPr>
              <a:spLocks noChangeArrowheads="1"/>
            </p:cNvSpPr>
            <p:nvPr/>
          </p:nvSpPr>
          <p:spPr bwMode="auto">
            <a:xfrm>
              <a:off x="1046981" y="477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5" name="Oval 848">
              <a:extLst>
                <a:ext uri="{FF2B5EF4-FFF2-40B4-BE49-F238E27FC236}">
                  <a16:creationId xmlns:a16="http://schemas.microsoft.com/office/drawing/2014/main" id="{BBDF038C-82E9-452F-8639-604BA762DC9B}"/>
                </a:ext>
              </a:extLst>
            </p:cNvPr>
            <p:cNvSpPr>
              <a:spLocks noChangeArrowheads="1"/>
            </p:cNvSpPr>
            <p:nvPr/>
          </p:nvSpPr>
          <p:spPr bwMode="auto">
            <a:xfrm>
              <a:off x="869181" y="475352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6" name="Oval 849">
              <a:extLst>
                <a:ext uri="{FF2B5EF4-FFF2-40B4-BE49-F238E27FC236}">
                  <a16:creationId xmlns:a16="http://schemas.microsoft.com/office/drawing/2014/main" id="{65B9C469-22AC-4B24-8CE3-CD63375F236F}"/>
                </a:ext>
              </a:extLst>
            </p:cNvPr>
            <p:cNvSpPr>
              <a:spLocks noChangeArrowheads="1"/>
            </p:cNvSpPr>
            <p:nvPr/>
          </p:nvSpPr>
          <p:spPr bwMode="auto">
            <a:xfrm>
              <a:off x="640581" y="4736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7" name="Oval 850">
              <a:extLst>
                <a:ext uri="{FF2B5EF4-FFF2-40B4-BE49-F238E27FC236}">
                  <a16:creationId xmlns:a16="http://schemas.microsoft.com/office/drawing/2014/main" id="{2E14FCDE-86E6-4DA0-ABCF-4810B29C5C42}"/>
                </a:ext>
              </a:extLst>
            </p:cNvPr>
            <p:cNvSpPr>
              <a:spLocks noChangeArrowheads="1"/>
            </p:cNvSpPr>
            <p:nvPr/>
          </p:nvSpPr>
          <p:spPr bwMode="auto">
            <a:xfrm>
              <a:off x="673918" y="464398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8" name="Oval 851">
              <a:extLst>
                <a:ext uri="{FF2B5EF4-FFF2-40B4-BE49-F238E27FC236}">
                  <a16:creationId xmlns:a16="http://schemas.microsoft.com/office/drawing/2014/main" id="{F2B011C2-C2D5-49F3-AD29-4C2EDCFDDA97}"/>
                </a:ext>
              </a:extLst>
            </p:cNvPr>
            <p:cNvSpPr>
              <a:spLocks noChangeArrowheads="1"/>
            </p:cNvSpPr>
            <p:nvPr/>
          </p:nvSpPr>
          <p:spPr bwMode="auto">
            <a:xfrm>
              <a:off x="375468" y="474558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9" name="Oval 852">
              <a:extLst>
                <a:ext uri="{FF2B5EF4-FFF2-40B4-BE49-F238E27FC236}">
                  <a16:creationId xmlns:a16="http://schemas.microsoft.com/office/drawing/2014/main" id="{60B55037-163E-4B1C-BE4E-F6801A64DEF6}"/>
                </a:ext>
              </a:extLst>
            </p:cNvPr>
            <p:cNvSpPr>
              <a:spLocks noChangeArrowheads="1"/>
            </p:cNvSpPr>
            <p:nvPr/>
          </p:nvSpPr>
          <p:spPr bwMode="auto">
            <a:xfrm>
              <a:off x="1915344" y="4364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0" name="Oval 853">
              <a:extLst>
                <a:ext uri="{FF2B5EF4-FFF2-40B4-BE49-F238E27FC236}">
                  <a16:creationId xmlns:a16="http://schemas.microsoft.com/office/drawing/2014/main" id="{548A7743-9A27-4A54-907A-3871C2363BC3}"/>
                </a:ext>
              </a:extLst>
            </p:cNvPr>
            <p:cNvSpPr>
              <a:spLocks noChangeArrowheads="1"/>
            </p:cNvSpPr>
            <p:nvPr/>
          </p:nvSpPr>
          <p:spPr bwMode="auto">
            <a:xfrm>
              <a:off x="1869306" y="4258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1" name="Oval 854">
              <a:extLst>
                <a:ext uri="{FF2B5EF4-FFF2-40B4-BE49-F238E27FC236}">
                  <a16:creationId xmlns:a16="http://schemas.microsoft.com/office/drawing/2014/main" id="{FAEA5B21-C0D3-45CC-9E34-B661C4FBF95C}"/>
                </a:ext>
              </a:extLst>
            </p:cNvPr>
            <p:cNvSpPr>
              <a:spLocks noChangeArrowheads="1"/>
            </p:cNvSpPr>
            <p:nvPr/>
          </p:nvSpPr>
          <p:spPr bwMode="auto">
            <a:xfrm>
              <a:off x="1888356" y="473447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2" name="Oval 855">
              <a:extLst>
                <a:ext uri="{FF2B5EF4-FFF2-40B4-BE49-F238E27FC236}">
                  <a16:creationId xmlns:a16="http://schemas.microsoft.com/office/drawing/2014/main" id="{7B1F6B7F-4320-4049-B585-2F7E93C835C1}"/>
                </a:ext>
              </a:extLst>
            </p:cNvPr>
            <p:cNvSpPr>
              <a:spLocks noChangeArrowheads="1"/>
            </p:cNvSpPr>
            <p:nvPr/>
          </p:nvSpPr>
          <p:spPr bwMode="auto">
            <a:xfrm>
              <a:off x="1804219" y="4612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3" name="Oval 856">
              <a:extLst>
                <a:ext uri="{FF2B5EF4-FFF2-40B4-BE49-F238E27FC236}">
                  <a16:creationId xmlns:a16="http://schemas.microsoft.com/office/drawing/2014/main" id="{68E04F45-9ABC-4D97-999A-BF727E1808AD}"/>
                </a:ext>
              </a:extLst>
            </p:cNvPr>
            <p:cNvSpPr>
              <a:spLocks noChangeArrowheads="1"/>
            </p:cNvSpPr>
            <p:nvPr/>
          </p:nvSpPr>
          <p:spPr bwMode="auto">
            <a:xfrm>
              <a:off x="1905819" y="44693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4" name="Oval 857">
              <a:extLst>
                <a:ext uri="{FF2B5EF4-FFF2-40B4-BE49-F238E27FC236}">
                  <a16:creationId xmlns:a16="http://schemas.microsoft.com/office/drawing/2014/main" id="{A9DBECF9-3CF9-4C0A-A86C-F210BC129EC3}"/>
                </a:ext>
              </a:extLst>
            </p:cNvPr>
            <p:cNvSpPr>
              <a:spLocks noChangeArrowheads="1"/>
            </p:cNvSpPr>
            <p:nvPr/>
          </p:nvSpPr>
          <p:spPr bwMode="auto">
            <a:xfrm>
              <a:off x="259581" y="4834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5" name="Oval 858">
              <a:extLst>
                <a:ext uri="{FF2B5EF4-FFF2-40B4-BE49-F238E27FC236}">
                  <a16:creationId xmlns:a16="http://schemas.microsoft.com/office/drawing/2014/main" id="{DEBF7161-6CA5-4AD4-9628-B1228B7843F6}"/>
                </a:ext>
              </a:extLst>
            </p:cNvPr>
            <p:cNvSpPr>
              <a:spLocks noChangeArrowheads="1"/>
            </p:cNvSpPr>
            <p:nvPr/>
          </p:nvSpPr>
          <p:spPr bwMode="auto">
            <a:xfrm>
              <a:off x="256406" y="53853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6" name="Oval 859">
              <a:extLst>
                <a:ext uri="{FF2B5EF4-FFF2-40B4-BE49-F238E27FC236}">
                  <a16:creationId xmlns:a16="http://schemas.microsoft.com/office/drawing/2014/main" id="{612DCD6A-59F7-4CC5-B022-3E373DD0C74D}"/>
                </a:ext>
              </a:extLst>
            </p:cNvPr>
            <p:cNvSpPr>
              <a:spLocks noChangeArrowheads="1"/>
            </p:cNvSpPr>
            <p:nvPr/>
          </p:nvSpPr>
          <p:spPr bwMode="auto">
            <a:xfrm>
              <a:off x="250056" y="49773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7" name="Oval 860">
              <a:extLst>
                <a:ext uri="{FF2B5EF4-FFF2-40B4-BE49-F238E27FC236}">
                  <a16:creationId xmlns:a16="http://schemas.microsoft.com/office/drawing/2014/main" id="{010C9845-383E-4BDF-B41C-72C151F291FE}"/>
                </a:ext>
              </a:extLst>
            </p:cNvPr>
            <p:cNvSpPr>
              <a:spLocks noChangeArrowheads="1"/>
            </p:cNvSpPr>
            <p:nvPr/>
          </p:nvSpPr>
          <p:spPr bwMode="auto">
            <a:xfrm>
              <a:off x="1318444" y="4864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8" name="Oval 861">
              <a:extLst>
                <a:ext uri="{FF2B5EF4-FFF2-40B4-BE49-F238E27FC236}">
                  <a16:creationId xmlns:a16="http://schemas.microsoft.com/office/drawing/2014/main" id="{17EBDD0B-ED6C-4D74-93E1-BA433B428FFB}"/>
                </a:ext>
              </a:extLst>
            </p:cNvPr>
            <p:cNvSpPr>
              <a:spLocks noChangeArrowheads="1"/>
            </p:cNvSpPr>
            <p:nvPr/>
          </p:nvSpPr>
          <p:spPr bwMode="auto">
            <a:xfrm>
              <a:off x="1329556" y="53694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9" name="Oval 862">
              <a:extLst>
                <a:ext uri="{FF2B5EF4-FFF2-40B4-BE49-F238E27FC236}">
                  <a16:creationId xmlns:a16="http://schemas.microsoft.com/office/drawing/2014/main" id="{528E2514-BE7C-4797-B216-60B9C9E2BB75}"/>
                </a:ext>
              </a:extLst>
            </p:cNvPr>
            <p:cNvSpPr>
              <a:spLocks noChangeArrowheads="1"/>
            </p:cNvSpPr>
            <p:nvPr/>
          </p:nvSpPr>
          <p:spPr bwMode="auto">
            <a:xfrm>
              <a:off x="1342256" y="5167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0" name="Oval 863">
              <a:extLst>
                <a:ext uri="{FF2B5EF4-FFF2-40B4-BE49-F238E27FC236}">
                  <a16:creationId xmlns:a16="http://schemas.microsoft.com/office/drawing/2014/main" id="{3EA9C508-C249-4D0F-83FD-704668DB4E1B}"/>
                </a:ext>
              </a:extLst>
            </p:cNvPr>
            <p:cNvSpPr>
              <a:spLocks noChangeArrowheads="1"/>
            </p:cNvSpPr>
            <p:nvPr/>
          </p:nvSpPr>
          <p:spPr bwMode="auto">
            <a:xfrm>
              <a:off x="1256531" y="520754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1" name="Oval 864">
              <a:extLst>
                <a:ext uri="{FF2B5EF4-FFF2-40B4-BE49-F238E27FC236}">
                  <a16:creationId xmlns:a16="http://schemas.microsoft.com/office/drawing/2014/main" id="{9E22A1FD-295E-4511-A2FD-221D7E07DDA8}"/>
                </a:ext>
              </a:extLst>
            </p:cNvPr>
            <p:cNvSpPr>
              <a:spLocks noChangeArrowheads="1"/>
            </p:cNvSpPr>
            <p:nvPr/>
          </p:nvSpPr>
          <p:spPr bwMode="auto">
            <a:xfrm>
              <a:off x="1237481" y="5090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2" name="Oval 865">
              <a:extLst>
                <a:ext uri="{FF2B5EF4-FFF2-40B4-BE49-F238E27FC236}">
                  <a16:creationId xmlns:a16="http://schemas.microsoft.com/office/drawing/2014/main" id="{C7CABA1A-3B6C-48CE-98A8-46B3ADB5014C}"/>
                </a:ext>
              </a:extLst>
            </p:cNvPr>
            <p:cNvSpPr>
              <a:spLocks noChangeArrowheads="1"/>
            </p:cNvSpPr>
            <p:nvPr/>
          </p:nvSpPr>
          <p:spPr bwMode="auto">
            <a:xfrm>
              <a:off x="1308919" y="5094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3" name="Oval 866">
              <a:extLst>
                <a:ext uri="{FF2B5EF4-FFF2-40B4-BE49-F238E27FC236}">
                  <a16:creationId xmlns:a16="http://schemas.microsoft.com/office/drawing/2014/main" id="{A37BC5B1-2FC5-4FFD-A0D7-D241F94EB374}"/>
                </a:ext>
              </a:extLst>
            </p:cNvPr>
            <p:cNvSpPr>
              <a:spLocks noChangeArrowheads="1"/>
            </p:cNvSpPr>
            <p:nvPr/>
          </p:nvSpPr>
          <p:spPr bwMode="auto">
            <a:xfrm>
              <a:off x="1332731" y="5021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4" name="Oval 867">
              <a:extLst>
                <a:ext uri="{FF2B5EF4-FFF2-40B4-BE49-F238E27FC236}">
                  <a16:creationId xmlns:a16="http://schemas.microsoft.com/office/drawing/2014/main" id="{FCB67C11-8176-483F-9CDA-D6ED20E90718}"/>
                </a:ext>
              </a:extLst>
            </p:cNvPr>
            <p:cNvSpPr>
              <a:spLocks noChangeArrowheads="1"/>
            </p:cNvSpPr>
            <p:nvPr/>
          </p:nvSpPr>
          <p:spPr bwMode="auto">
            <a:xfrm>
              <a:off x="1266056" y="4978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5" name="Oval 868">
              <a:extLst>
                <a:ext uri="{FF2B5EF4-FFF2-40B4-BE49-F238E27FC236}">
                  <a16:creationId xmlns:a16="http://schemas.microsoft.com/office/drawing/2014/main" id="{2543067A-3414-442E-9CE9-653D00E03BF3}"/>
                </a:ext>
              </a:extLst>
            </p:cNvPr>
            <p:cNvSpPr>
              <a:spLocks noChangeArrowheads="1"/>
            </p:cNvSpPr>
            <p:nvPr/>
          </p:nvSpPr>
          <p:spPr bwMode="auto">
            <a:xfrm>
              <a:off x="1367656" y="4931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6" name="Oval 869">
              <a:extLst>
                <a:ext uri="{FF2B5EF4-FFF2-40B4-BE49-F238E27FC236}">
                  <a16:creationId xmlns:a16="http://schemas.microsoft.com/office/drawing/2014/main" id="{2991E070-0DC5-4604-8554-AAF236BE8BD8}"/>
                </a:ext>
              </a:extLst>
            </p:cNvPr>
            <p:cNvSpPr>
              <a:spLocks noChangeArrowheads="1"/>
            </p:cNvSpPr>
            <p:nvPr/>
          </p:nvSpPr>
          <p:spPr bwMode="auto">
            <a:xfrm>
              <a:off x="948556" y="4913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7" name="Oval 870">
              <a:extLst>
                <a:ext uri="{FF2B5EF4-FFF2-40B4-BE49-F238E27FC236}">
                  <a16:creationId xmlns:a16="http://schemas.microsoft.com/office/drawing/2014/main" id="{6D265AAA-AE1D-4AD4-8D34-4575C5342BEE}"/>
                </a:ext>
              </a:extLst>
            </p:cNvPr>
            <p:cNvSpPr>
              <a:spLocks noChangeArrowheads="1"/>
            </p:cNvSpPr>
            <p:nvPr/>
          </p:nvSpPr>
          <p:spPr bwMode="auto">
            <a:xfrm>
              <a:off x="1378769" y="5102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8" name="Oval 871">
              <a:extLst>
                <a:ext uri="{FF2B5EF4-FFF2-40B4-BE49-F238E27FC236}">
                  <a16:creationId xmlns:a16="http://schemas.microsoft.com/office/drawing/2014/main" id="{7EEB71C2-CA31-45BE-AFC1-56B1A6D35D56}"/>
                </a:ext>
              </a:extLst>
            </p:cNvPr>
            <p:cNvSpPr>
              <a:spLocks noChangeArrowheads="1"/>
            </p:cNvSpPr>
            <p:nvPr/>
          </p:nvSpPr>
          <p:spPr bwMode="auto">
            <a:xfrm>
              <a:off x="429444" y="4936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9" name="Oval 872">
              <a:extLst>
                <a:ext uri="{FF2B5EF4-FFF2-40B4-BE49-F238E27FC236}">
                  <a16:creationId xmlns:a16="http://schemas.microsoft.com/office/drawing/2014/main" id="{86DBD800-D4F9-4FA3-8019-10E8AD5C630F}"/>
                </a:ext>
              </a:extLst>
            </p:cNvPr>
            <p:cNvSpPr>
              <a:spLocks noChangeArrowheads="1"/>
            </p:cNvSpPr>
            <p:nvPr/>
          </p:nvSpPr>
          <p:spPr bwMode="auto">
            <a:xfrm>
              <a:off x="435794" y="5361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0" name="Oval 873">
              <a:extLst>
                <a:ext uri="{FF2B5EF4-FFF2-40B4-BE49-F238E27FC236}">
                  <a16:creationId xmlns:a16="http://schemas.microsoft.com/office/drawing/2014/main" id="{6DBBA366-E5BE-4F7C-983D-17F3B8567472}"/>
                </a:ext>
              </a:extLst>
            </p:cNvPr>
            <p:cNvSpPr>
              <a:spLocks noChangeArrowheads="1"/>
            </p:cNvSpPr>
            <p:nvPr/>
          </p:nvSpPr>
          <p:spPr bwMode="auto">
            <a:xfrm>
              <a:off x="453256" y="52392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1" name="Oval 874">
              <a:extLst>
                <a:ext uri="{FF2B5EF4-FFF2-40B4-BE49-F238E27FC236}">
                  <a16:creationId xmlns:a16="http://schemas.microsoft.com/office/drawing/2014/main" id="{3EC38EA0-0B67-49F7-BD94-0ED46F46F58A}"/>
                </a:ext>
              </a:extLst>
            </p:cNvPr>
            <p:cNvSpPr>
              <a:spLocks noChangeArrowheads="1"/>
            </p:cNvSpPr>
            <p:nvPr/>
          </p:nvSpPr>
          <p:spPr bwMode="auto">
            <a:xfrm>
              <a:off x="367531" y="527898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2" name="Oval 875">
              <a:extLst>
                <a:ext uri="{FF2B5EF4-FFF2-40B4-BE49-F238E27FC236}">
                  <a16:creationId xmlns:a16="http://schemas.microsoft.com/office/drawing/2014/main" id="{9DE303ED-EF64-4B6C-B2FB-7FE760931DEF}"/>
                </a:ext>
              </a:extLst>
            </p:cNvPr>
            <p:cNvSpPr>
              <a:spLocks noChangeArrowheads="1"/>
            </p:cNvSpPr>
            <p:nvPr/>
          </p:nvSpPr>
          <p:spPr bwMode="auto">
            <a:xfrm>
              <a:off x="348481" y="5161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3" name="Oval 876">
              <a:extLst>
                <a:ext uri="{FF2B5EF4-FFF2-40B4-BE49-F238E27FC236}">
                  <a16:creationId xmlns:a16="http://schemas.microsoft.com/office/drawing/2014/main" id="{2DC99424-E170-4248-98FC-66CF37A55FFA}"/>
                </a:ext>
              </a:extLst>
            </p:cNvPr>
            <p:cNvSpPr>
              <a:spLocks noChangeArrowheads="1"/>
            </p:cNvSpPr>
            <p:nvPr/>
          </p:nvSpPr>
          <p:spPr bwMode="auto">
            <a:xfrm>
              <a:off x="419919" y="5166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4" name="Oval 877">
              <a:extLst>
                <a:ext uri="{FF2B5EF4-FFF2-40B4-BE49-F238E27FC236}">
                  <a16:creationId xmlns:a16="http://schemas.microsoft.com/office/drawing/2014/main" id="{C301A48A-90C8-4449-BA7D-EC9D943E2175}"/>
                </a:ext>
              </a:extLst>
            </p:cNvPr>
            <p:cNvSpPr>
              <a:spLocks noChangeArrowheads="1"/>
            </p:cNvSpPr>
            <p:nvPr/>
          </p:nvSpPr>
          <p:spPr bwMode="auto">
            <a:xfrm>
              <a:off x="443731" y="5093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5" name="Oval 878">
              <a:extLst>
                <a:ext uri="{FF2B5EF4-FFF2-40B4-BE49-F238E27FC236}">
                  <a16:creationId xmlns:a16="http://schemas.microsoft.com/office/drawing/2014/main" id="{1AC8F22B-DE11-46C0-B5AC-D6A0F9CFE221}"/>
                </a:ext>
              </a:extLst>
            </p:cNvPr>
            <p:cNvSpPr>
              <a:spLocks noChangeArrowheads="1"/>
            </p:cNvSpPr>
            <p:nvPr/>
          </p:nvSpPr>
          <p:spPr bwMode="auto">
            <a:xfrm>
              <a:off x="345306" y="50980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6" name="Oval 879">
              <a:extLst>
                <a:ext uri="{FF2B5EF4-FFF2-40B4-BE49-F238E27FC236}">
                  <a16:creationId xmlns:a16="http://schemas.microsoft.com/office/drawing/2014/main" id="{531E4FC1-7D60-4962-889D-36C2EF705084}"/>
                </a:ext>
              </a:extLst>
            </p:cNvPr>
            <p:cNvSpPr>
              <a:spLocks noChangeArrowheads="1"/>
            </p:cNvSpPr>
            <p:nvPr/>
          </p:nvSpPr>
          <p:spPr bwMode="auto">
            <a:xfrm>
              <a:off x="478656" y="5002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7" name="Oval 880">
              <a:extLst>
                <a:ext uri="{FF2B5EF4-FFF2-40B4-BE49-F238E27FC236}">
                  <a16:creationId xmlns:a16="http://schemas.microsoft.com/office/drawing/2014/main" id="{B25B40FF-E869-4508-BD77-F559C163D602}"/>
                </a:ext>
              </a:extLst>
            </p:cNvPr>
            <p:cNvSpPr>
              <a:spLocks noChangeArrowheads="1"/>
            </p:cNvSpPr>
            <p:nvPr/>
          </p:nvSpPr>
          <p:spPr bwMode="auto">
            <a:xfrm>
              <a:off x="327844" y="48995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8" name="Oval 881">
              <a:extLst>
                <a:ext uri="{FF2B5EF4-FFF2-40B4-BE49-F238E27FC236}">
                  <a16:creationId xmlns:a16="http://schemas.microsoft.com/office/drawing/2014/main" id="{82F0E66B-7F58-4A2C-A917-CCEAF60F71BA}"/>
                </a:ext>
              </a:extLst>
            </p:cNvPr>
            <p:cNvSpPr>
              <a:spLocks noChangeArrowheads="1"/>
            </p:cNvSpPr>
            <p:nvPr/>
          </p:nvSpPr>
          <p:spPr bwMode="auto">
            <a:xfrm>
              <a:off x="446906" y="4831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9" name="Oval 882">
              <a:extLst>
                <a:ext uri="{FF2B5EF4-FFF2-40B4-BE49-F238E27FC236}">
                  <a16:creationId xmlns:a16="http://schemas.microsoft.com/office/drawing/2014/main" id="{A00FFD77-2ED1-4CC5-B10F-9CC9D1A6EC62}"/>
                </a:ext>
              </a:extLst>
            </p:cNvPr>
            <p:cNvSpPr>
              <a:spLocks noChangeArrowheads="1"/>
            </p:cNvSpPr>
            <p:nvPr/>
          </p:nvSpPr>
          <p:spPr bwMode="auto">
            <a:xfrm>
              <a:off x="538981" y="4872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0" name="Oval 883">
              <a:extLst>
                <a:ext uri="{FF2B5EF4-FFF2-40B4-BE49-F238E27FC236}">
                  <a16:creationId xmlns:a16="http://schemas.microsoft.com/office/drawing/2014/main" id="{E24FEA56-85BB-4096-A33D-1DB9BF875870}"/>
                </a:ext>
              </a:extLst>
            </p:cNvPr>
            <p:cNvSpPr>
              <a:spLocks noChangeArrowheads="1"/>
            </p:cNvSpPr>
            <p:nvPr/>
          </p:nvSpPr>
          <p:spPr bwMode="auto">
            <a:xfrm>
              <a:off x="573906" y="5012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1" name="Oval 884">
              <a:extLst>
                <a:ext uri="{FF2B5EF4-FFF2-40B4-BE49-F238E27FC236}">
                  <a16:creationId xmlns:a16="http://schemas.microsoft.com/office/drawing/2014/main" id="{58D35065-FBAC-4C8A-95BD-8D854709FF4D}"/>
                </a:ext>
              </a:extLst>
            </p:cNvPr>
            <p:cNvSpPr>
              <a:spLocks noChangeArrowheads="1"/>
            </p:cNvSpPr>
            <p:nvPr/>
          </p:nvSpPr>
          <p:spPr bwMode="auto">
            <a:xfrm>
              <a:off x="597719" y="5315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2" name="Oval 885">
              <a:extLst>
                <a:ext uri="{FF2B5EF4-FFF2-40B4-BE49-F238E27FC236}">
                  <a16:creationId xmlns:a16="http://schemas.microsoft.com/office/drawing/2014/main" id="{714420BB-5A38-407E-BF72-FE42263A486D}"/>
                </a:ext>
              </a:extLst>
            </p:cNvPr>
            <p:cNvSpPr>
              <a:spLocks noChangeArrowheads="1"/>
            </p:cNvSpPr>
            <p:nvPr/>
          </p:nvSpPr>
          <p:spPr bwMode="auto">
            <a:xfrm>
              <a:off x="511993" y="535518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3" name="Oval 886">
              <a:extLst>
                <a:ext uri="{FF2B5EF4-FFF2-40B4-BE49-F238E27FC236}">
                  <a16:creationId xmlns:a16="http://schemas.microsoft.com/office/drawing/2014/main" id="{07D9E423-0978-493A-A96D-F285B630D436}"/>
                </a:ext>
              </a:extLst>
            </p:cNvPr>
            <p:cNvSpPr>
              <a:spLocks noChangeArrowheads="1"/>
            </p:cNvSpPr>
            <p:nvPr/>
          </p:nvSpPr>
          <p:spPr bwMode="auto">
            <a:xfrm>
              <a:off x="500881" y="5286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4" name="Oval 887">
              <a:extLst>
                <a:ext uri="{FF2B5EF4-FFF2-40B4-BE49-F238E27FC236}">
                  <a16:creationId xmlns:a16="http://schemas.microsoft.com/office/drawing/2014/main" id="{C301DE20-28AF-447A-BD23-393EBF37E895}"/>
                </a:ext>
              </a:extLst>
            </p:cNvPr>
            <p:cNvSpPr>
              <a:spLocks noChangeArrowheads="1"/>
            </p:cNvSpPr>
            <p:nvPr/>
          </p:nvSpPr>
          <p:spPr bwMode="auto">
            <a:xfrm>
              <a:off x="564381" y="52424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5" name="Oval 888">
              <a:extLst>
                <a:ext uri="{FF2B5EF4-FFF2-40B4-BE49-F238E27FC236}">
                  <a16:creationId xmlns:a16="http://schemas.microsoft.com/office/drawing/2014/main" id="{96DF2653-A3D7-48EA-934E-B453F36D229E}"/>
                </a:ext>
              </a:extLst>
            </p:cNvPr>
            <p:cNvSpPr>
              <a:spLocks noChangeArrowheads="1"/>
            </p:cNvSpPr>
            <p:nvPr/>
          </p:nvSpPr>
          <p:spPr bwMode="auto">
            <a:xfrm>
              <a:off x="588194" y="51694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6" name="Oval 889">
              <a:extLst>
                <a:ext uri="{FF2B5EF4-FFF2-40B4-BE49-F238E27FC236}">
                  <a16:creationId xmlns:a16="http://schemas.microsoft.com/office/drawing/2014/main" id="{77BD73E5-9D64-4DAF-BF15-A07F75B08D5B}"/>
                </a:ext>
              </a:extLst>
            </p:cNvPr>
            <p:cNvSpPr>
              <a:spLocks noChangeArrowheads="1"/>
            </p:cNvSpPr>
            <p:nvPr/>
          </p:nvSpPr>
          <p:spPr bwMode="auto">
            <a:xfrm>
              <a:off x="489769" y="5174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7" name="Oval 890">
              <a:extLst>
                <a:ext uri="{FF2B5EF4-FFF2-40B4-BE49-F238E27FC236}">
                  <a16:creationId xmlns:a16="http://schemas.microsoft.com/office/drawing/2014/main" id="{680B7C96-ABFF-4354-A8A4-1CBC96AD9114}"/>
                </a:ext>
              </a:extLst>
            </p:cNvPr>
            <p:cNvSpPr>
              <a:spLocks noChangeArrowheads="1"/>
            </p:cNvSpPr>
            <p:nvPr/>
          </p:nvSpPr>
          <p:spPr bwMode="auto">
            <a:xfrm>
              <a:off x="613594" y="48503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8" name="Oval 891">
              <a:extLst>
                <a:ext uri="{FF2B5EF4-FFF2-40B4-BE49-F238E27FC236}">
                  <a16:creationId xmlns:a16="http://schemas.microsoft.com/office/drawing/2014/main" id="{36E09BE7-608F-40FE-B1AE-A0689EAC437C}"/>
                </a:ext>
              </a:extLst>
            </p:cNvPr>
            <p:cNvSpPr>
              <a:spLocks noChangeArrowheads="1"/>
            </p:cNvSpPr>
            <p:nvPr/>
          </p:nvSpPr>
          <p:spPr bwMode="auto">
            <a:xfrm>
              <a:off x="651694" y="4959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9" name="Oval 892">
              <a:extLst>
                <a:ext uri="{FF2B5EF4-FFF2-40B4-BE49-F238E27FC236}">
                  <a16:creationId xmlns:a16="http://schemas.microsoft.com/office/drawing/2014/main" id="{5CE76BD7-150C-4BF9-B8E1-DDF87F2E4688}"/>
                </a:ext>
              </a:extLst>
            </p:cNvPr>
            <p:cNvSpPr>
              <a:spLocks noChangeArrowheads="1"/>
            </p:cNvSpPr>
            <p:nvPr/>
          </p:nvSpPr>
          <p:spPr bwMode="auto">
            <a:xfrm>
              <a:off x="686619" y="5099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0" name="Oval 893">
              <a:extLst>
                <a:ext uri="{FF2B5EF4-FFF2-40B4-BE49-F238E27FC236}">
                  <a16:creationId xmlns:a16="http://schemas.microsoft.com/office/drawing/2014/main" id="{5C4DB6A8-CF0A-428C-85A6-96498ED5A758}"/>
                </a:ext>
              </a:extLst>
            </p:cNvPr>
            <p:cNvSpPr>
              <a:spLocks noChangeArrowheads="1"/>
            </p:cNvSpPr>
            <p:nvPr/>
          </p:nvSpPr>
          <p:spPr bwMode="auto">
            <a:xfrm>
              <a:off x="713606" y="4851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1" name="Oval 894">
              <a:extLst>
                <a:ext uri="{FF2B5EF4-FFF2-40B4-BE49-F238E27FC236}">
                  <a16:creationId xmlns:a16="http://schemas.microsoft.com/office/drawing/2014/main" id="{D9FE4F7C-3EA5-4965-A1AD-2C78A63420AA}"/>
                </a:ext>
              </a:extLst>
            </p:cNvPr>
            <p:cNvSpPr>
              <a:spLocks noChangeArrowheads="1"/>
            </p:cNvSpPr>
            <p:nvPr/>
          </p:nvSpPr>
          <p:spPr bwMode="auto">
            <a:xfrm>
              <a:off x="677094" y="5329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2" name="Oval 895">
              <a:extLst>
                <a:ext uri="{FF2B5EF4-FFF2-40B4-BE49-F238E27FC236}">
                  <a16:creationId xmlns:a16="http://schemas.microsoft.com/office/drawing/2014/main" id="{D661220D-3407-410B-B5A5-22E96C53204A}"/>
                </a:ext>
              </a:extLst>
            </p:cNvPr>
            <p:cNvSpPr>
              <a:spLocks noChangeArrowheads="1"/>
            </p:cNvSpPr>
            <p:nvPr/>
          </p:nvSpPr>
          <p:spPr bwMode="auto">
            <a:xfrm>
              <a:off x="700906" y="5256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3" name="Oval 896">
              <a:extLst>
                <a:ext uri="{FF2B5EF4-FFF2-40B4-BE49-F238E27FC236}">
                  <a16:creationId xmlns:a16="http://schemas.microsoft.com/office/drawing/2014/main" id="{CFC365A9-E584-45D8-B96E-B2BCD2C0E4A2}"/>
                </a:ext>
              </a:extLst>
            </p:cNvPr>
            <p:cNvSpPr>
              <a:spLocks noChangeArrowheads="1"/>
            </p:cNvSpPr>
            <p:nvPr/>
          </p:nvSpPr>
          <p:spPr bwMode="auto">
            <a:xfrm>
              <a:off x="735831" y="5166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4" name="Oval 897">
              <a:extLst>
                <a:ext uri="{FF2B5EF4-FFF2-40B4-BE49-F238E27FC236}">
                  <a16:creationId xmlns:a16="http://schemas.microsoft.com/office/drawing/2014/main" id="{E7687E4F-1790-43C2-8DFD-8E1EA3C65F0F}"/>
                </a:ext>
              </a:extLst>
            </p:cNvPr>
            <p:cNvSpPr>
              <a:spLocks noChangeArrowheads="1"/>
            </p:cNvSpPr>
            <p:nvPr/>
          </p:nvSpPr>
          <p:spPr bwMode="auto">
            <a:xfrm>
              <a:off x="823144" y="4980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5" name="Oval 898">
              <a:extLst>
                <a:ext uri="{FF2B5EF4-FFF2-40B4-BE49-F238E27FC236}">
                  <a16:creationId xmlns:a16="http://schemas.microsoft.com/office/drawing/2014/main" id="{97F76DF8-C55A-4E6C-8F45-BB6032768642}"/>
                </a:ext>
              </a:extLst>
            </p:cNvPr>
            <p:cNvSpPr>
              <a:spLocks noChangeArrowheads="1"/>
            </p:cNvSpPr>
            <p:nvPr/>
          </p:nvSpPr>
          <p:spPr bwMode="auto">
            <a:xfrm>
              <a:off x="796156" y="5036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6" name="Oval 899">
              <a:extLst>
                <a:ext uri="{FF2B5EF4-FFF2-40B4-BE49-F238E27FC236}">
                  <a16:creationId xmlns:a16="http://schemas.microsoft.com/office/drawing/2014/main" id="{4D32CF86-3610-4246-8B9D-61FD464976FE}"/>
                </a:ext>
              </a:extLst>
            </p:cNvPr>
            <p:cNvSpPr>
              <a:spLocks noChangeArrowheads="1"/>
            </p:cNvSpPr>
            <p:nvPr/>
          </p:nvSpPr>
          <p:spPr bwMode="auto">
            <a:xfrm>
              <a:off x="831081" y="5175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7" name="Oval 900">
              <a:extLst>
                <a:ext uri="{FF2B5EF4-FFF2-40B4-BE49-F238E27FC236}">
                  <a16:creationId xmlns:a16="http://schemas.microsoft.com/office/drawing/2014/main" id="{001064DF-4D21-406E-9177-AE3DE2878BAE}"/>
                </a:ext>
              </a:extLst>
            </p:cNvPr>
            <p:cNvSpPr>
              <a:spLocks noChangeArrowheads="1"/>
            </p:cNvSpPr>
            <p:nvPr/>
          </p:nvSpPr>
          <p:spPr bwMode="auto">
            <a:xfrm>
              <a:off x="858069" y="49281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8" name="Oval 901">
              <a:extLst>
                <a:ext uri="{FF2B5EF4-FFF2-40B4-BE49-F238E27FC236}">
                  <a16:creationId xmlns:a16="http://schemas.microsoft.com/office/drawing/2014/main" id="{D54E4F07-9F2F-43CF-80CF-2189CAEC15AB}"/>
                </a:ext>
              </a:extLst>
            </p:cNvPr>
            <p:cNvSpPr>
              <a:spLocks noChangeArrowheads="1"/>
            </p:cNvSpPr>
            <p:nvPr/>
          </p:nvSpPr>
          <p:spPr bwMode="auto">
            <a:xfrm>
              <a:off x="861244" y="4842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9" name="Oval 902">
              <a:extLst>
                <a:ext uri="{FF2B5EF4-FFF2-40B4-BE49-F238E27FC236}">
                  <a16:creationId xmlns:a16="http://schemas.microsoft.com/office/drawing/2014/main" id="{ACBDD3F7-44B5-41E0-B6EE-E241B0192F87}"/>
                </a:ext>
              </a:extLst>
            </p:cNvPr>
            <p:cNvSpPr>
              <a:spLocks noChangeArrowheads="1"/>
            </p:cNvSpPr>
            <p:nvPr/>
          </p:nvSpPr>
          <p:spPr bwMode="auto">
            <a:xfrm>
              <a:off x="759644" y="4926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0" name="Oval 903">
              <a:extLst>
                <a:ext uri="{FF2B5EF4-FFF2-40B4-BE49-F238E27FC236}">
                  <a16:creationId xmlns:a16="http://schemas.microsoft.com/office/drawing/2014/main" id="{12DC5B5F-8F0F-479F-A139-9957C14473D5}"/>
                </a:ext>
              </a:extLst>
            </p:cNvPr>
            <p:cNvSpPr>
              <a:spLocks noChangeArrowheads="1"/>
            </p:cNvSpPr>
            <p:nvPr/>
          </p:nvSpPr>
          <p:spPr bwMode="auto">
            <a:xfrm>
              <a:off x="845369" y="53329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1" name="Oval 904">
              <a:extLst>
                <a:ext uri="{FF2B5EF4-FFF2-40B4-BE49-F238E27FC236}">
                  <a16:creationId xmlns:a16="http://schemas.microsoft.com/office/drawing/2014/main" id="{9D3D29F4-E28B-4AE6-BD99-AC70F98484FA}"/>
                </a:ext>
              </a:extLst>
            </p:cNvPr>
            <p:cNvSpPr>
              <a:spLocks noChangeArrowheads="1"/>
            </p:cNvSpPr>
            <p:nvPr/>
          </p:nvSpPr>
          <p:spPr bwMode="auto">
            <a:xfrm>
              <a:off x="746944" y="5337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2" name="Oval 905">
              <a:extLst>
                <a:ext uri="{FF2B5EF4-FFF2-40B4-BE49-F238E27FC236}">
                  <a16:creationId xmlns:a16="http://schemas.microsoft.com/office/drawing/2014/main" id="{9A1E3B59-4664-4892-B87F-25205184A9D3}"/>
                </a:ext>
              </a:extLst>
            </p:cNvPr>
            <p:cNvSpPr>
              <a:spLocks noChangeArrowheads="1"/>
            </p:cNvSpPr>
            <p:nvPr/>
          </p:nvSpPr>
          <p:spPr bwMode="auto">
            <a:xfrm>
              <a:off x="848544" y="50710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3" name="Oval 906">
              <a:extLst>
                <a:ext uri="{FF2B5EF4-FFF2-40B4-BE49-F238E27FC236}">
                  <a16:creationId xmlns:a16="http://schemas.microsoft.com/office/drawing/2014/main" id="{F7B4F42B-9DEF-462C-BF02-0542FA13925F}"/>
                </a:ext>
              </a:extLst>
            </p:cNvPr>
            <p:cNvSpPr>
              <a:spLocks noChangeArrowheads="1"/>
            </p:cNvSpPr>
            <p:nvPr/>
          </p:nvSpPr>
          <p:spPr bwMode="auto">
            <a:xfrm>
              <a:off x="819969" y="4809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4" name="Oval 907">
              <a:extLst>
                <a:ext uri="{FF2B5EF4-FFF2-40B4-BE49-F238E27FC236}">
                  <a16:creationId xmlns:a16="http://schemas.microsoft.com/office/drawing/2014/main" id="{B25F1BEC-EAE2-496E-9A9C-141483BBCB39}"/>
                </a:ext>
              </a:extLst>
            </p:cNvPr>
            <p:cNvSpPr>
              <a:spLocks noChangeArrowheads="1"/>
            </p:cNvSpPr>
            <p:nvPr/>
          </p:nvSpPr>
          <p:spPr bwMode="auto">
            <a:xfrm>
              <a:off x="1027931" y="5029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5" name="Oval 908">
              <a:extLst>
                <a:ext uri="{FF2B5EF4-FFF2-40B4-BE49-F238E27FC236}">
                  <a16:creationId xmlns:a16="http://schemas.microsoft.com/office/drawing/2014/main" id="{6CD2B1A0-C0D2-4FE6-A70E-E32237100678}"/>
                </a:ext>
              </a:extLst>
            </p:cNvPr>
            <p:cNvSpPr>
              <a:spLocks noChangeArrowheads="1"/>
            </p:cNvSpPr>
            <p:nvPr/>
          </p:nvSpPr>
          <p:spPr bwMode="auto">
            <a:xfrm>
              <a:off x="1051744" y="53329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6" name="Oval 909">
              <a:extLst>
                <a:ext uri="{FF2B5EF4-FFF2-40B4-BE49-F238E27FC236}">
                  <a16:creationId xmlns:a16="http://schemas.microsoft.com/office/drawing/2014/main" id="{495D5C62-3F2F-4AAA-9700-8E31632D5A83}"/>
                </a:ext>
              </a:extLst>
            </p:cNvPr>
            <p:cNvSpPr>
              <a:spLocks noChangeArrowheads="1"/>
            </p:cNvSpPr>
            <p:nvPr/>
          </p:nvSpPr>
          <p:spPr bwMode="auto">
            <a:xfrm>
              <a:off x="966018" y="537264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7" name="Oval 910">
              <a:extLst>
                <a:ext uri="{FF2B5EF4-FFF2-40B4-BE49-F238E27FC236}">
                  <a16:creationId xmlns:a16="http://schemas.microsoft.com/office/drawing/2014/main" id="{3F6323E8-416E-4CF3-B0CF-78255BB81D64}"/>
                </a:ext>
              </a:extLst>
            </p:cNvPr>
            <p:cNvSpPr>
              <a:spLocks noChangeArrowheads="1"/>
            </p:cNvSpPr>
            <p:nvPr/>
          </p:nvSpPr>
          <p:spPr bwMode="auto">
            <a:xfrm>
              <a:off x="946969" y="52551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8" name="Oval 911">
              <a:extLst>
                <a:ext uri="{FF2B5EF4-FFF2-40B4-BE49-F238E27FC236}">
                  <a16:creationId xmlns:a16="http://schemas.microsoft.com/office/drawing/2014/main" id="{3CFB10DF-A8CB-4116-9F8A-BD3D74059EF6}"/>
                </a:ext>
              </a:extLst>
            </p:cNvPr>
            <p:cNvSpPr>
              <a:spLocks noChangeArrowheads="1"/>
            </p:cNvSpPr>
            <p:nvPr/>
          </p:nvSpPr>
          <p:spPr bwMode="auto">
            <a:xfrm>
              <a:off x="1018406" y="5259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9" name="Oval 912">
              <a:extLst>
                <a:ext uri="{FF2B5EF4-FFF2-40B4-BE49-F238E27FC236}">
                  <a16:creationId xmlns:a16="http://schemas.microsoft.com/office/drawing/2014/main" id="{EDAF1A0D-5193-47D6-8788-2EF811228C74}"/>
                </a:ext>
              </a:extLst>
            </p:cNvPr>
            <p:cNvSpPr>
              <a:spLocks noChangeArrowheads="1"/>
            </p:cNvSpPr>
            <p:nvPr/>
          </p:nvSpPr>
          <p:spPr bwMode="auto">
            <a:xfrm>
              <a:off x="1042219" y="5186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0" name="Oval 913">
              <a:extLst>
                <a:ext uri="{FF2B5EF4-FFF2-40B4-BE49-F238E27FC236}">
                  <a16:creationId xmlns:a16="http://schemas.microsoft.com/office/drawing/2014/main" id="{F7079AF5-C6C7-4238-A8A1-9575CCB02A4B}"/>
                </a:ext>
              </a:extLst>
            </p:cNvPr>
            <p:cNvSpPr>
              <a:spLocks noChangeArrowheads="1"/>
            </p:cNvSpPr>
            <p:nvPr/>
          </p:nvSpPr>
          <p:spPr bwMode="auto">
            <a:xfrm>
              <a:off x="943794" y="51916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1" name="Oval 914">
              <a:extLst>
                <a:ext uri="{FF2B5EF4-FFF2-40B4-BE49-F238E27FC236}">
                  <a16:creationId xmlns:a16="http://schemas.microsoft.com/office/drawing/2014/main" id="{E232859D-0805-4108-8953-1E8F5AC9E46F}"/>
                </a:ext>
              </a:extLst>
            </p:cNvPr>
            <p:cNvSpPr>
              <a:spLocks noChangeArrowheads="1"/>
            </p:cNvSpPr>
            <p:nvPr/>
          </p:nvSpPr>
          <p:spPr bwMode="auto">
            <a:xfrm>
              <a:off x="1077144" y="50964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2" name="Oval 915">
              <a:extLst>
                <a:ext uri="{FF2B5EF4-FFF2-40B4-BE49-F238E27FC236}">
                  <a16:creationId xmlns:a16="http://schemas.microsoft.com/office/drawing/2014/main" id="{6B8A5DB9-3DA5-497E-88F6-542CF7A6491F}"/>
                </a:ext>
              </a:extLst>
            </p:cNvPr>
            <p:cNvSpPr>
              <a:spLocks noChangeArrowheads="1"/>
            </p:cNvSpPr>
            <p:nvPr/>
          </p:nvSpPr>
          <p:spPr bwMode="auto">
            <a:xfrm>
              <a:off x="937444" y="5088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3" name="Oval 916">
              <a:extLst>
                <a:ext uri="{FF2B5EF4-FFF2-40B4-BE49-F238E27FC236}">
                  <a16:creationId xmlns:a16="http://schemas.microsoft.com/office/drawing/2014/main" id="{1F14D3A7-8199-42EE-A414-CC1503C41D8A}"/>
                </a:ext>
              </a:extLst>
            </p:cNvPr>
            <p:cNvSpPr>
              <a:spLocks noChangeArrowheads="1"/>
            </p:cNvSpPr>
            <p:nvPr/>
          </p:nvSpPr>
          <p:spPr bwMode="auto">
            <a:xfrm>
              <a:off x="1045394" y="4924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4" name="Oval 917">
              <a:extLst>
                <a:ext uri="{FF2B5EF4-FFF2-40B4-BE49-F238E27FC236}">
                  <a16:creationId xmlns:a16="http://schemas.microsoft.com/office/drawing/2014/main" id="{8CF29315-6CE2-4BC0-8FC0-B377F779C703}"/>
                </a:ext>
              </a:extLst>
            </p:cNvPr>
            <p:cNvSpPr>
              <a:spLocks noChangeArrowheads="1"/>
            </p:cNvSpPr>
            <p:nvPr/>
          </p:nvSpPr>
          <p:spPr bwMode="auto">
            <a:xfrm>
              <a:off x="1137469" y="4966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5" name="Oval 918">
              <a:extLst>
                <a:ext uri="{FF2B5EF4-FFF2-40B4-BE49-F238E27FC236}">
                  <a16:creationId xmlns:a16="http://schemas.microsoft.com/office/drawing/2014/main" id="{42314288-7A9B-4569-9BBD-AC95ED5E86EC}"/>
                </a:ext>
              </a:extLst>
            </p:cNvPr>
            <p:cNvSpPr>
              <a:spLocks noChangeArrowheads="1"/>
            </p:cNvSpPr>
            <p:nvPr/>
          </p:nvSpPr>
          <p:spPr bwMode="auto">
            <a:xfrm>
              <a:off x="1172394" y="51059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6" name="Oval 919">
              <a:extLst>
                <a:ext uri="{FF2B5EF4-FFF2-40B4-BE49-F238E27FC236}">
                  <a16:creationId xmlns:a16="http://schemas.microsoft.com/office/drawing/2014/main" id="{E7EECC2C-457A-48F8-8BCA-09EAA9D8C218}"/>
                </a:ext>
              </a:extLst>
            </p:cNvPr>
            <p:cNvSpPr>
              <a:spLocks noChangeArrowheads="1"/>
            </p:cNvSpPr>
            <p:nvPr/>
          </p:nvSpPr>
          <p:spPr bwMode="auto">
            <a:xfrm>
              <a:off x="1199381" y="48582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7" name="Oval 920">
              <a:extLst>
                <a:ext uri="{FF2B5EF4-FFF2-40B4-BE49-F238E27FC236}">
                  <a16:creationId xmlns:a16="http://schemas.microsoft.com/office/drawing/2014/main" id="{38F7E865-857F-4210-96F5-384949667F2A}"/>
                </a:ext>
              </a:extLst>
            </p:cNvPr>
            <p:cNvSpPr>
              <a:spLocks noChangeArrowheads="1"/>
            </p:cNvSpPr>
            <p:nvPr/>
          </p:nvSpPr>
          <p:spPr bwMode="auto">
            <a:xfrm>
              <a:off x="1100956" y="4856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8" name="Oval 921">
              <a:extLst>
                <a:ext uri="{FF2B5EF4-FFF2-40B4-BE49-F238E27FC236}">
                  <a16:creationId xmlns:a16="http://schemas.microsoft.com/office/drawing/2014/main" id="{D44AC4A1-87FA-4F61-91D8-2B9EF6CBDEF7}"/>
                </a:ext>
              </a:extLst>
            </p:cNvPr>
            <p:cNvSpPr>
              <a:spLocks noChangeArrowheads="1"/>
            </p:cNvSpPr>
            <p:nvPr/>
          </p:nvSpPr>
          <p:spPr bwMode="auto">
            <a:xfrm>
              <a:off x="1099369" y="53805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9" name="Oval 922">
              <a:extLst>
                <a:ext uri="{FF2B5EF4-FFF2-40B4-BE49-F238E27FC236}">
                  <a16:creationId xmlns:a16="http://schemas.microsoft.com/office/drawing/2014/main" id="{42FE5E7C-3FA8-4458-849E-850DA8041A9C}"/>
                </a:ext>
              </a:extLst>
            </p:cNvPr>
            <p:cNvSpPr>
              <a:spLocks noChangeArrowheads="1"/>
            </p:cNvSpPr>
            <p:nvPr/>
          </p:nvSpPr>
          <p:spPr bwMode="auto">
            <a:xfrm>
              <a:off x="1162869" y="5336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0" name="Oval 923">
              <a:extLst>
                <a:ext uri="{FF2B5EF4-FFF2-40B4-BE49-F238E27FC236}">
                  <a16:creationId xmlns:a16="http://schemas.microsoft.com/office/drawing/2014/main" id="{7AC9D8EE-A599-4439-9A24-76DAB3672434}"/>
                </a:ext>
              </a:extLst>
            </p:cNvPr>
            <p:cNvSpPr>
              <a:spLocks noChangeArrowheads="1"/>
            </p:cNvSpPr>
            <p:nvPr/>
          </p:nvSpPr>
          <p:spPr bwMode="auto">
            <a:xfrm>
              <a:off x="1186681" y="5263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1" name="Oval 924">
              <a:extLst>
                <a:ext uri="{FF2B5EF4-FFF2-40B4-BE49-F238E27FC236}">
                  <a16:creationId xmlns:a16="http://schemas.microsoft.com/office/drawing/2014/main" id="{984466DE-D614-4CCC-8393-24BAE7BA7BB3}"/>
                </a:ext>
              </a:extLst>
            </p:cNvPr>
            <p:cNvSpPr>
              <a:spLocks noChangeArrowheads="1"/>
            </p:cNvSpPr>
            <p:nvPr/>
          </p:nvSpPr>
          <p:spPr bwMode="auto">
            <a:xfrm>
              <a:off x="1088256" y="52678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2" name="Oval 925">
              <a:extLst>
                <a:ext uri="{FF2B5EF4-FFF2-40B4-BE49-F238E27FC236}">
                  <a16:creationId xmlns:a16="http://schemas.microsoft.com/office/drawing/2014/main" id="{3CD5B916-A106-4980-A700-81FA40BF3515}"/>
                </a:ext>
              </a:extLst>
            </p:cNvPr>
            <p:cNvSpPr>
              <a:spLocks noChangeArrowheads="1"/>
            </p:cNvSpPr>
            <p:nvPr/>
          </p:nvSpPr>
          <p:spPr bwMode="auto">
            <a:xfrm>
              <a:off x="1243831" y="49011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3" name="Oval 926">
              <a:extLst>
                <a:ext uri="{FF2B5EF4-FFF2-40B4-BE49-F238E27FC236}">
                  <a16:creationId xmlns:a16="http://schemas.microsoft.com/office/drawing/2014/main" id="{1D73B91B-A9FC-4D7F-8810-AD3106119DE5}"/>
                </a:ext>
              </a:extLst>
            </p:cNvPr>
            <p:cNvSpPr>
              <a:spLocks noChangeArrowheads="1"/>
            </p:cNvSpPr>
            <p:nvPr/>
          </p:nvSpPr>
          <p:spPr bwMode="auto">
            <a:xfrm>
              <a:off x="1443856" y="4918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4" name="Oval 927">
              <a:extLst>
                <a:ext uri="{FF2B5EF4-FFF2-40B4-BE49-F238E27FC236}">
                  <a16:creationId xmlns:a16="http://schemas.microsoft.com/office/drawing/2014/main" id="{D5D476F2-F3EE-42CD-B1C8-5478F9E84BB2}"/>
                </a:ext>
              </a:extLst>
            </p:cNvPr>
            <p:cNvSpPr>
              <a:spLocks noChangeArrowheads="1"/>
            </p:cNvSpPr>
            <p:nvPr/>
          </p:nvSpPr>
          <p:spPr bwMode="auto">
            <a:xfrm>
              <a:off x="1478781" y="5058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5" name="Oval 928">
              <a:extLst>
                <a:ext uri="{FF2B5EF4-FFF2-40B4-BE49-F238E27FC236}">
                  <a16:creationId xmlns:a16="http://schemas.microsoft.com/office/drawing/2014/main" id="{037C9E0B-937A-4274-B9EB-4382E1127136}"/>
                </a:ext>
              </a:extLst>
            </p:cNvPr>
            <p:cNvSpPr>
              <a:spLocks noChangeArrowheads="1"/>
            </p:cNvSpPr>
            <p:nvPr/>
          </p:nvSpPr>
          <p:spPr bwMode="auto">
            <a:xfrm>
              <a:off x="1502594" y="5361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6" name="Oval 929">
              <a:extLst>
                <a:ext uri="{FF2B5EF4-FFF2-40B4-BE49-F238E27FC236}">
                  <a16:creationId xmlns:a16="http://schemas.microsoft.com/office/drawing/2014/main" id="{D5170D6A-DDE0-460B-8DF7-C8B98BD8C132}"/>
                </a:ext>
              </a:extLst>
            </p:cNvPr>
            <p:cNvSpPr>
              <a:spLocks noChangeArrowheads="1"/>
            </p:cNvSpPr>
            <p:nvPr/>
          </p:nvSpPr>
          <p:spPr bwMode="auto">
            <a:xfrm>
              <a:off x="1397819" y="5283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7" name="Oval 930">
              <a:extLst>
                <a:ext uri="{FF2B5EF4-FFF2-40B4-BE49-F238E27FC236}">
                  <a16:creationId xmlns:a16="http://schemas.microsoft.com/office/drawing/2014/main" id="{9AA54632-0110-48B8-B521-BDA451D2B65B}"/>
                </a:ext>
              </a:extLst>
            </p:cNvPr>
            <p:cNvSpPr>
              <a:spLocks noChangeArrowheads="1"/>
            </p:cNvSpPr>
            <p:nvPr/>
          </p:nvSpPr>
          <p:spPr bwMode="auto">
            <a:xfrm>
              <a:off x="1469256" y="5288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8" name="Oval 931">
              <a:extLst>
                <a:ext uri="{FF2B5EF4-FFF2-40B4-BE49-F238E27FC236}">
                  <a16:creationId xmlns:a16="http://schemas.microsoft.com/office/drawing/2014/main" id="{8AE21950-35E6-4A97-9904-D0B364EABF61}"/>
                </a:ext>
              </a:extLst>
            </p:cNvPr>
            <p:cNvSpPr>
              <a:spLocks noChangeArrowheads="1"/>
            </p:cNvSpPr>
            <p:nvPr/>
          </p:nvSpPr>
          <p:spPr bwMode="auto">
            <a:xfrm>
              <a:off x="1493069" y="52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9" name="Oval 932">
              <a:extLst>
                <a:ext uri="{FF2B5EF4-FFF2-40B4-BE49-F238E27FC236}">
                  <a16:creationId xmlns:a16="http://schemas.microsoft.com/office/drawing/2014/main" id="{354F61D5-1E0F-4408-8A07-7D0FD157DA27}"/>
                </a:ext>
              </a:extLst>
            </p:cNvPr>
            <p:cNvSpPr>
              <a:spLocks noChangeArrowheads="1"/>
            </p:cNvSpPr>
            <p:nvPr/>
          </p:nvSpPr>
          <p:spPr bwMode="auto">
            <a:xfrm>
              <a:off x="1394644" y="5220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0" name="Oval 933">
              <a:extLst>
                <a:ext uri="{FF2B5EF4-FFF2-40B4-BE49-F238E27FC236}">
                  <a16:creationId xmlns:a16="http://schemas.microsoft.com/office/drawing/2014/main" id="{20330078-0515-4608-B094-74C1568FEFA3}"/>
                </a:ext>
              </a:extLst>
            </p:cNvPr>
            <p:cNvSpPr>
              <a:spLocks noChangeArrowheads="1"/>
            </p:cNvSpPr>
            <p:nvPr/>
          </p:nvSpPr>
          <p:spPr bwMode="auto">
            <a:xfrm>
              <a:off x="1527994" y="5124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1" name="Oval 934">
              <a:extLst>
                <a:ext uri="{FF2B5EF4-FFF2-40B4-BE49-F238E27FC236}">
                  <a16:creationId xmlns:a16="http://schemas.microsoft.com/office/drawing/2014/main" id="{7503A170-4021-410A-8BCC-B402EF8C2EA9}"/>
                </a:ext>
              </a:extLst>
            </p:cNvPr>
            <p:cNvSpPr>
              <a:spLocks noChangeArrowheads="1"/>
            </p:cNvSpPr>
            <p:nvPr/>
          </p:nvSpPr>
          <p:spPr bwMode="auto">
            <a:xfrm>
              <a:off x="1435919" y="5005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2" name="Oval 935">
              <a:extLst>
                <a:ext uri="{FF2B5EF4-FFF2-40B4-BE49-F238E27FC236}">
                  <a16:creationId xmlns:a16="http://schemas.microsoft.com/office/drawing/2014/main" id="{B63246F0-4203-4C3F-BD20-31137A6128D2}"/>
                </a:ext>
              </a:extLst>
            </p:cNvPr>
            <p:cNvSpPr>
              <a:spLocks noChangeArrowheads="1"/>
            </p:cNvSpPr>
            <p:nvPr/>
          </p:nvSpPr>
          <p:spPr bwMode="auto">
            <a:xfrm>
              <a:off x="1496244" y="4953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3" name="Oval 936">
              <a:extLst>
                <a:ext uri="{FF2B5EF4-FFF2-40B4-BE49-F238E27FC236}">
                  <a16:creationId xmlns:a16="http://schemas.microsoft.com/office/drawing/2014/main" id="{2A098C3F-20E3-44AB-A1E3-AE0649E7540D}"/>
                </a:ext>
              </a:extLst>
            </p:cNvPr>
            <p:cNvSpPr>
              <a:spLocks noChangeArrowheads="1"/>
            </p:cNvSpPr>
            <p:nvPr/>
          </p:nvSpPr>
          <p:spPr bwMode="auto">
            <a:xfrm>
              <a:off x="1588319" y="4994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4" name="Oval 937">
              <a:extLst>
                <a:ext uri="{FF2B5EF4-FFF2-40B4-BE49-F238E27FC236}">
                  <a16:creationId xmlns:a16="http://schemas.microsoft.com/office/drawing/2014/main" id="{CAA4FD86-07A3-40B4-A5DA-F88ACBEF5CBC}"/>
                </a:ext>
              </a:extLst>
            </p:cNvPr>
            <p:cNvSpPr>
              <a:spLocks noChangeArrowheads="1"/>
            </p:cNvSpPr>
            <p:nvPr/>
          </p:nvSpPr>
          <p:spPr bwMode="auto">
            <a:xfrm>
              <a:off x="1623244" y="5134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5" name="Oval 938">
              <a:extLst>
                <a:ext uri="{FF2B5EF4-FFF2-40B4-BE49-F238E27FC236}">
                  <a16:creationId xmlns:a16="http://schemas.microsoft.com/office/drawing/2014/main" id="{23F7F952-8B09-42B6-A445-D3453CD5552C}"/>
                </a:ext>
              </a:extLst>
            </p:cNvPr>
            <p:cNvSpPr>
              <a:spLocks noChangeArrowheads="1"/>
            </p:cNvSpPr>
            <p:nvPr/>
          </p:nvSpPr>
          <p:spPr bwMode="auto">
            <a:xfrm>
              <a:off x="1650231" y="48868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6" name="Oval 939">
              <a:extLst>
                <a:ext uri="{FF2B5EF4-FFF2-40B4-BE49-F238E27FC236}">
                  <a16:creationId xmlns:a16="http://schemas.microsoft.com/office/drawing/2014/main" id="{9D5190F7-7EB9-48F2-8D20-CD5E2A1D4810}"/>
                </a:ext>
              </a:extLst>
            </p:cNvPr>
            <p:cNvSpPr>
              <a:spLocks noChangeArrowheads="1"/>
            </p:cNvSpPr>
            <p:nvPr/>
          </p:nvSpPr>
          <p:spPr bwMode="auto">
            <a:xfrm>
              <a:off x="1551806" y="4885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7" name="Oval 940">
              <a:extLst>
                <a:ext uri="{FF2B5EF4-FFF2-40B4-BE49-F238E27FC236}">
                  <a16:creationId xmlns:a16="http://schemas.microsoft.com/office/drawing/2014/main" id="{FF0D76F0-8203-4B54-9F10-F15FAEF4AD30}"/>
                </a:ext>
              </a:extLst>
            </p:cNvPr>
            <p:cNvSpPr>
              <a:spLocks noChangeArrowheads="1"/>
            </p:cNvSpPr>
            <p:nvPr/>
          </p:nvSpPr>
          <p:spPr bwMode="auto">
            <a:xfrm>
              <a:off x="1613719" y="5364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8" name="Oval 941">
              <a:extLst>
                <a:ext uri="{FF2B5EF4-FFF2-40B4-BE49-F238E27FC236}">
                  <a16:creationId xmlns:a16="http://schemas.microsoft.com/office/drawing/2014/main" id="{BBD17DEF-6D32-404F-9FAE-7621EC9BDCA6}"/>
                </a:ext>
              </a:extLst>
            </p:cNvPr>
            <p:cNvSpPr>
              <a:spLocks noChangeArrowheads="1"/>
            </p:cNvSpPr>
            <p:nvPr/>
          </p:nvSpPr>
          <p:spPr bwMode="auto">
            <a:xfrm>
              <a:off x="1637531" y="5291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9" name="Oval 942">
              <a:extLst>
                <a:ext uri="{FF2B5EF4-FFF2-40B4-BE49-F238E27FC236}">
                  <a16:creationId xmlns:a16="http://schemas.microsoft.com/office/drawing/2014/main" id="{508CD77A-0B92-46B3-ACBE-06EC10DD6309}"/>
                </a:ext>
              </a:extLst>
            </p:cNvPr>
            <p:cNvSpPr>
              <a:spLocks noChangeArrowheads="1"/>
            </p:cNvSpPr>
            <p:nvPr/>
          </p:nvSpPr>
          <p:spPr bwMode="auto">
            <a:xfrm>
              <a:off x="1539106" y="52964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0" name="Oval 943">
              <a:extLst>
                <a:ext uri="{FF2B5EF4-FFF2-40B4-BE49-F238E27FC236}">
                  <a16:creationId xmlns:a16="http://schemas.microsoft.com/office/drawing/2014/main" id="{E8DF42E0-F687-4EFE-8C7F-DC94752F3301}"/>
                </a:ext>
              </a:extLst>
            </p:cNvPr>
            <p:cNvSpPr>
              <a:spLocks noChangeArrowheads="1"/>
            </p:cNvSpPr>
            <p:nvPr/>
          </p:nvSpPr>
          <p:spPr bwMode="auto">
            <a:xfrm>
              <a:off x="1662931" y="4972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1" name="Oval 944">
              <a:extLst>
                <a:ext uri="{FF2B5EF4-FFF2-40B4-BE49-F238E27FC236}">
                  <a16:creationId xmlns:a16="http://schemas.microsoft.com/office/drawing/2014/main" id="{A0199861-A6DF-49FF-A063-27D9788CC9C5}"/>
                </a:ext>
              </a:extLst>
            </p:cNvPr>
            <p:cNvSpPr>
              <a:spLocks noChangeArrowheads="1"/>
            </p:cNvSpPr>
            <p:nvPr/>
          </p:nvSpPr>
          <p:spPr bwMode="auto">
            <a:xfrm>
              <a:off x="1701031" y="5082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2" name="Oval 945">
              <a:extLst>
                <a:ext uri="{FF2B5EF4-FFF2-40B4-BE49-F238E27FC236}">
                  <a16:creationId xmlns:a16="http://schemas.microsoft.com/office/drawing/2014/main" id="{5EF7CF60-6F69-4EEB-BE02-2DA8668F5CDF}"/>
                </a:ext>
              </a:extLst>
            </p:cNvPr>
            <p:cNvSpPr>
              <a:spLocks noChangeArrowheads="1"/>
            </p:cNvSpPr>
            <p:nvPr/>
          </p:nvSpPr>
          <p:spPr bwMode="auto">
            <a:xfrm>
              <a:off x="1735956" y="5221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3" name="Oval 946">
              <a:extLst>
                <a:ext uri="{FF2B5EF4-FFF2-40B4-BE49-F238E27FC236}">
                  <a16:creationId xmlns:a16="http://schemas.microsoft.com/office/drawing/2014/main" id="{E7303123-600B-4FBC-AEB5-56A33EBC9646}"/>
                </a:ext>
              </a:extLst>
            </p:cNvPr>
            <p:cNvSpPr>
              <a:spLocks noChangeArrowheads="1"/>
            </p:cNvSpPr>
            <p:nvPr/>
          </p:nvSpPr>
          <p:spPr bwMode="auto">
            <a:xfrm>
              <a:off x="1762944" y="4974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4" name="Oval 947">
              <a:extLst>
                <a:ext uri="{FF2B5EF4-FFF2-40B4-BE49-F238E27FC236}">
                  <a16:creationId xmlns:a16="http://schemas.microsoft.com/office/drawing/2014/main" id="{A58AAEC0-5556-4628-9E53-E506FDDD3B3F}"/>
                </a:ext>
              </a:extLst>
            </p:cNvPr>
            <p:cNvSpPr>
              <a:spLocks noChangeArrowheads="1"/>
            </p:cNvSpPr>
            <p:nvPr/>
          </p:nvSpPr>
          <p:spPr bwMode="auto">
            <a:xfrm>
              <a:off x="1766119" y="4888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5" name="Oval 948">
              <a:extLst>
                <a:ext uri="{FF2B5EF4-FFF2-40B4-BE49-F238E27FC236}">
                  <a16:creationId xmlns:a16="http://schemas.microsoft.com/office/drawing/2014/main" id="{FE6A2689-4FD9-4F79-A8E1-6B41E0BEDF5E}"/>
                </a:ext>
              </a:extLst>
            </p:cNvPr>
            <p:cNvSpPr>
              <a:spLocks noChangeArrowheads="1"/>
            </p:cNvSpPr>
            <p:nvPr/>
          </p:nvSpPr>
          <p:spPr bwMode="auto">
            <a:xfrm>
              <a:off x="1681981" y="4847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6" name="Oval 949">
              <a:extLst>
                <a:ext uri="{FF2B5EF4-FFF2-40B4-BE49-F238E27FC236}">
                  <a16:creationId xmlns:a16="http://schemas.microsoft.com/office/drawing/2014/main" id="{8366B202-A1CA-49FB-A6B9-1729BD54ADD1}"/>
                </a:ext>
              </a:extLst>
            </p:cNvPr>
            <p:cNvSpPr>
              <a:spLocks noChangeArrowheads="1"/>
            </p:cNvSpPr>
            <p:nvPr/>
          </p:nvSpPr>
          <p:spPr bwMode="auto">
            <a:xfrm>
              <a:off x="1750244" y="5378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7" name="Oval 950">
              <a:extLst>
                <a:ext uri="{FF2B5EF4-FFF2-40B4-BE49-F238E27FC236}">
                  <a16:creationId xmlns:a16="http://schemas.microsoft.com/office/drawing/2014/main" id="{97E7F168-BE74-45E7-BA0C-369D510885AC}"/>
                </a:ext>
              </a:extLst>
            </p:cNvPr>
            <p:cNvSpPr>
              <a:spLocks noChangeArrowheads="1"/>
            </p:cNvSpPr>
            <p:nvPr/>
          </p:nvSpPr>
          <p:spPr bwMode="auto">
            <a:xfrm>
              <a:off x="1785169" y="5288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8" name="Oval 951">
              <a:extLst>
                <a:ext uri="{FF2B5EF4-FFF2-40B4-BE49-F238E27FC236}">
                  <a16:creationId xmlns:a16="http://schemas.microsoft.com/office/drawing/2014/main" id="{8366818F-E698-4B8C-8481-527B2E115198}"/>
                </a:ext>
              </a:extLst>
            </p:cNvPr>
            <p:cNvSpPr>
              <a:spLocks noChangeArrowheads="1"/>
            </p:cNvSpPr>
            <p:nvPr/>
          </p:nvSpPr>
          <p:spPr bwMode="auto">
            <a:xfrm>
              <a:off x="1872481" y="5102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9" name="Oval 952">
              <a:extLst>
                <a:ext uri="{FF2B5EF4-FFF2-40B4-BE49-F238E27FC236}">
                  <a16:creationId xmlns:a16="http://schemas.microsoft.com/office/drawing/2014/main" id="{B40A3AB8-6DD2-4CBD-B231-EF5AA11FFB70}"/>
                </a:ext>
              </a:extLst>
            </p:cNvPr>
            <p:cNvSpPr>
              <a:spLocks noChangeArrowheads="1"/>
            </p:cNvSpPr>
            <p:nvPr/>
          </p:nvSpPr>
          <p:spPr bwMode="auto">
            <a:xfrm>
              <a:off x="1845494" y="51583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0" name="Oval 953">
              <a:extLst>
                <a:ext uri="{FF2B5EF4-FFF2-40B4-BE49-F238E27FC236}">
                  <a16:creationId xmlns:a16="http://schemas.microsoft.com/office/drawing/2014/main" id="{7426C30C-14EC-4B46-82CA-9457712EA432}"/>
                </a:ext>
              </a:extLst>
            </p:cNvPr>
            <p:cNvSpPr>
              <a:spLocks noChangeArrowheads="1"/>
            </p:cNvSpPr>
            <p:nvPr/>
          </p:nvSpPr>
          <p:spPr bwMode="auto">
            <a:xfrm>
              <a:off x="1880419" y="5298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1" name="Oval 954">
              <a:extLst>
                <a:ext uri="{FF2B5EF4-FFF2-40B4-BE49-F238E27FC236}">
                  <a16:creationId xmlns:a16="http://schemas.microsoft.com/office/drawing/2014/main" id="{B63E18DE-D4FA-4EC6-BA39-14B3694FB073}"/>
                </a:ext>
              </a:extLst>
            </p:cNvPr>
            <p:cNvSpPr>
              <a:spLocks noChangeArrowheads="1"/>
            </p:cNvSpPr>
            <p:nvPr/>
          </p:nvSpPr>
          <p:spPr bwMode="auto">
            <a:xfrm>
              <a:off x="2002656" y="5063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2" name="Oval 955">
              <a:extLst>
                <a:ext uri="{FF2B5EF4-FFF2-40B4-BE49-F238E27FC236}">
                  <a16:creationId xmlns:a16="http://schemas.microsoft.com/office/drawing/2014/main" id="{30F3AD0A-1A63-407D-8211-A5F0C5368AF4}"/>
                </a:ext>
              </a:extLst>
            </p:cNvPr>
            <p:cNvSpPr>
              <a:spLocks noChangeArrowheads="1"/>
            </p:cNvSpPr>
            <p:nvPr/>
          </p:nvSpPr>
          <p:spPr bwMode="auto">
            <a:xfrm>
              <a:off x="1967731" y="4821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3" name="Oval 956">
              <a:extLst>
                <a:ext uri="{FF2B5EF4-FFF2-40B4-BE49-F238E27FC236}">
                  <a16:creationId xmlns:a16="http://schemas.microsoft.com/office/drawing/2014/main" id="{BC0079F6-FC72-4801-B92E-C476A34730BC}"/>
                </a:ext>
              </a:extLst>
            </p:cNvPr>
            <p:cNvSpPr>
              <a:spLocks noChangeArrowheads="1"/>
            </p:cNvSpPr>
            <p:nvPr/>
          </p:nvSpPr>
          <p:spPr bwMode="auto">
            <a:xfrm>
              <a:off x="1808981" y="5048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4" name="Oval 957">
              <a:extLst>
                <a:ext uri="{FF2B5EF4-FFF2-40B4-BE49-F238E27FC236}">
                  <a16:creationId xmlns:a16="http://schemas.microsoft.com/office/drawing/2014/main" id="{DCABC0A4-DD11-47E0-BE1E-CCEC3C026EBA}"/>
                </a:ext>
              </a:extLst>
            </p:cNvPr>
            <p:cNvSpPr>
              <a:spLocks noChangeArrowheads="1"/>
            </p:cNvSpPr>
            <p:nvPr/>
          </p:nvSpPr>
          <p:spPr bwMode="auto">
            <a:xfrm>
              <a:off x="1897881" y="5193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5" name="Oval 958">
              <a:extLst>
                <a:ext uri="{FF2B5EF4-FFF2-40B4-BE49-F238E27FC236}">
                  <a16:creationId xmlns:a16="http://schemas.microsoft.com/office/drawing/2014/main" id="{B463F480-3021-465D-8C84-C0112F5C3CAF}"/>
                </a:ext>
              </a:extLst>
            </p:cNvPr>
            <p:cNvSpPr>
              <a:spLocks noChangeArrowheads="1"/>
            </p:cNvSpPr>
            <p:nvPr/>
          </p:nvSpPr>
          <p:spPr bwMode="auto">
            <a:xfrm>
              <a:off x="1869306" y="4931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6" name="Oval 959">
              <a:extLst>
                <a:ext uri="{FF2B5EF4-FFF2-40B4-BE49-F238E27FC236}">
                  <a16:creationId xmlns:a16="http://schemas.microsoft.com/office/drawing/2014/main" id="{9C646482-F137-488D-A803-7DB7B62C8315}"/>
                </a:ext>
              </a:extLst>
            </p:cNvPr>
            <p:cNvSpPr>
              <a:spLocks noChangeArrowheads="1"/>
            </p:cNvSpPr>
            <p:nvPr/>
          </p:nvSpPr>
          <p:spPr bwMode="auto">
            <a:xfrm>
              <a:off x="1408931" y="4812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7" name="Oval 960">
              <a:extLst>
                <a:ext uri="{FF2B5EF4-FFF2-40B4-BE49-F238E27FC236}">
                  <a16:creationId xmlns:a16="http://schemas.microsoft.com/office/drawing/2014/main" id="{60871395-9475-47E2-B4AB-57235D6DF305}"/>
                </a:ext>
              </a:extLst>
            </p:cNvPr>
            <p:cNvSpPr>
              <a:spLocks noChangeArrowheads="1"/>
            </p:cNvSpPr>
            <p:nvPr/>
          </p:nvSpPr>
          <p:spPr bwMode="auto">
            <a:xfrm>
              <a:off x="1501006" y="4853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8" name="Oval 961">
              <a:extLst>
                <a:ext uri="{FF2B5EF4-FFF2-40B4-BE49-F238E27FC236}">
                  <a16:creationId xmlns:a16="http://schemas.microsoft.com/office/drawing/2014/main" id="{A562C755-A828-4DA0-B555-8AFD38AFF428}"/>
                </a:ext>
              </a:extLst>
            </p:cNvPr>
            <p:cNvSpPr>
              <a:spLocks noChangeArrowheads="1"/>
            </p:cNvSpPr>
            <p:nvPr/>
          </p:nvSpPr>
          <p:spPr bwMode="auto">
            <a:xfrm>
              <a:off x="1575619" y="4831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9" name="Oval 962">
              <a:extLst>
                <a:ext uri="{FF2B5EF4-FFF2-40B4-BE49-F238E27FC236}">
                  <a16:creationId xmlns:a16="http://schemas.microsoft.com/office/drawing/2014/main" id="{32EBCB96-170C-4593-856B-3D433B327531}"/>
                </a:ext>
              </a:extLst>
            </p:cNvPr>
            <p:cNvSpPr>
              <a:spLocks noChangeArrowheads="1"/>
            </p:cNvSpPr>
            <p:nvPr/>
          </p:nvSpPr>
          <p:spPr bwMode="auto">
            <a:xfrm>
              <a:off x="1823269" y="48233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0" name="Oval 963">
              <a:extLst>
                <a:ext uri="{FF2B5EF4-FFF2-40B4-BE49-F238E27FC236}">
                  <a16:creationId xmlns:a16="http://schemas.microsoft.com/office/drawing/2014/main" id="{294896CC-66CA-4FBB-B77F-C3491F538BEA}"/>
                </a:ext>
              </a:extLst>
            </p:cNvPr>
            <p:cNvSpPr>
              <a:spLocks noChangeArrowheads="1"/>
            </p:cNvSpPr>
            <p:nvPr/>
          </p:nvSpPr>
          <p:spPr bwMode="auto">
            <a:xfrm>
              <a:off x="104006" y="5015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1" name="Oval 964">
              <a:extLst>
                <a:ext uri="{FF2B5EF4-FFF2-40B4-BE49-F238E27FC236}">
                  <a16:creationId xmlns:a16="http://schemas.microsoft.com/office/drawing/2014/main" id="{CB4590C0-7AEB-4351-A48F-993692880D83}"/>
                </a:ext>
              </a:extLst>
            </p:cNvPr>
            <p:cNvSpPr>
              <a:spLocks noChangeArrowheads="1"/>
            </p:cNvSpPr>
            <p:nvPr/>
          </p:nvSpPr>
          <p:spPr bwMode="auto">
            <a:xfrm>
              <a:off x="127819" y="53186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2" name="Oval 965">
              <a:extLst>
                <a:ext uri="{FF2B5EF4-FFF2-40B4-BE49-F238E27FC236}">
                  <a16:creationId xmlns:a16="http://schemas.microsoft.com/office/drawing/2014/main" id="{DEDB6BFB-5CD8-4C49-9D91-98FD4A19C5A8}"/>
                </a:ext>
              </a:extLst>
            </p:cNvPr>
            <p:cNvSpPr>
              <a:spLocks noChangeArrowheads="1"/>
            </p:cNvSpPr>
            <p:nvPr/>
          </p:nvSpPr>
          <p:spPr bwMode="auto">
            <a:xfrm>
              <a:off x="94481" y="5245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3" name="Oval 966">
              <a:extLst>
                <a:ext uri="{FF2B5EF4-FFF2-40B4-BE49-F238E27FC236}">
                  <a16:creationId xmlns:a16="http://schemas.microsoft.com/office/drawing/2014/main" id="{230205AA-33EC-4CEB-8EE4-9F423F734C48}"/>
                </a:ext>
              </a:extLst>
            </p:cNvPr>
            <p:cNvSpPr>
              <a:spLocks noChangeArrowheads="1"/>
            </p:cNvSpPr>
            <p:nvPr/>
          </p:nvSpPr>
          <p:spPr bwMode="auto">
            <a:xfrm>
              <a:off x="118294" y="5172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4" name="Oval 967">
              <a:extLst>
                <a:ext uri="{FF2B5EF4-FFF2-40B4-BE49-F238E27FC236}">
                  <a16:creationId xmlns:a16="http://schemas.microsoft.com/office/drawing/2014/main" id="{557CA0D7-A776-492A-9A67-8A8C052072E3}"/>
                </a:ext>
              </a:extLst>
            </p:cNvPr>
            <p:cNvSpPr>
              <a:spLocks noChangeArrowheads="1"/>
            </p:cNvSpPr>
            <p:nvPr/>
          </p:nvSpPr>
          <p:spPr bwMode="auto">
            <a:xfrm>
              <a:off x="121469" y="4910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5" name="Oval 968">
              <a:extLst>
                <a:ext uri="{FF2B5EF4-FFF2-40B4-BE49-F238E27FC236}">
                  <a16:creationId xmlns:a16="http://schemas.microsoft.com/office/drawing/2014/main" id="{353987F0-827E-49BA-A0A3-56CB0EB0DE9E}"/>
                </a:ext>
              </a:extLst>
            </p:cNvPr>
            <p:cNvSpPr>
              <a:spLocks noChangeArrowheads="1"/>
            </p:cNvSpPr>
            <p:nvPr/>
          </p:nvSpPr>
          <p:spPr bwMode="auto">
            <a:xfrm>
              <a:off x="235769" y="51742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6" name="Oval 969">
              <a:extLst>
                <a:ext uri="{FF2B5EF4-FFF2-40B4-BE49-F238E27FC236}">
                  <a16:creationId xmlns:a16="http://schemas.microsoft.com/office/drawing/2014/main" id="{40E51BF8-E6CB-4972-8208-007E9C233F88}"/>
                </a:ext>
              </a:extLst>
            </p:cNvPr>
            <p:cNvSpPr>
              <a:spLocks noChangeArrowheads="1"/>
            </p:cNvSpPr>
            <p:nvPr/>
          </p:nvSpPr>
          <p:spPr bwMode="auto">
            <a:xfrm>
              <a:off x="189731" y="5067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7" name="Oval 970">
              <a:extLst>
                <a:ext uri="{FF2B5EF4-FFF2-40B4-BE49-F238E27FC236}">
                  <a16:creationId xmlns:a16="http://schemas.microsoft.com/office/drawing/2014/main" id="{7D37EADC-625D-438F-ACE8-E0B74CE85EA1}"/>
                </a:ext>
              </a:extLst>
            </p:cNvPr>
            <p:cNvSpPr>
              <a:spLocks noChangeArrowheads="1"/>
            </p:cNvSpPr>
            <p:nvPr/>
          </p:nvSpPr>
          <p:spPr bwMode="auto">
            <a:xfrm>
              <a:off x="226244" y="5278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8" name="Oval 971">
              <a:extLst>
                <a:ext uri="{FF2B5EF4-FFF2-40B4-BE49-F238E27FC236}">
                  <a16:creationId xmlns:a16="http://schemas.microsoft.com/office/drawing/2014/main" id="{1D759DC3-B026-4BF7-AD4B-4B3EC0BA9749}"/>
                </a:ext>
              </a:extLst>
            </p:cNvPr>
            <p:cNvSpPr>
              <a:spLocks noChangeArrowheads="1"/>
            </p:cNvSpPr>
            <p:nvPr/>
          </p:nvSpPr>
          <p:spPr bwMode="auto">
            <a:xfrm>
              <a:off x="257994" y="26437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9" name="Oval 972">
              <a:extLst>
                <a:ext uri="{FF2B5EF4-FFF2-40B4-BE49-F238E27FC236}">
                  <a16:creationId xmlns:a16="http://schemas.microsoft.com/office/drawing/2014/main" id="{9233FBF4-674C-4210-8DC1-65C2E8F0C973}"/>
                </a:ext>
              </a:extLst>
            </p:cNvPr>
            <p:cNvSpPr>
              <a:spLocks noChangeArrowheads="1"/>
            </p:cNvSpPr>
            <p:nvPr/>
          </p:nvSpPr>
          <p:spPr bwMode="auto">
            <a:xfrm>
              <a:off x="326256" y="2313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0" name="Oval 973">
              <a:extLst>
                <a:ext uri="{FF2B5EF4-FFF2-40B4-BE49-F238E27FC236}">
                  <a16:creationId xmlns:a16="http://schemas.microsoft.com/office/drawing/2014/main" id="{6B084651-1E14-4182-8CB7-F47E96736077}"/>
                </a:ext>
              </a:extLst>
            </p:cNvPr>
            <p:cNvSpPr>
              <a:spLocks noChangeArrowheads="1"/>
            </p:cNvSpPr>
            <p:nvPr/>
          </p:nvSpPr>
          <p:spPr bwMode="auto">
            <a:xfrm>
              <a:off x="381819" y="2391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1" name="Oval 974">
              <a:extLst>
                <a:ext uri="{FF2B5EF4-FFF2-40B4-BE49-F238E27FC236}">
                  <a16:creationId xmlns:a16="http://schemas.microsoft.com/office/drawing/2014/main" id="{89BCAE83-15F0-434E-A81F-FAFD6204F909}"/>
                </a:ext>
              </a:extLst>
            </p:cNvPr>
            <p:cNvSpPr>
              <a:spLocks noChangeArrowheads="1"/>
            </p:cNvSpPr>
            <p:nvPr/>
          </p:nvSpPr>
          <p:spPr bwMode="auto">
            <a:xfrm>
              <a:off x="1935981" y="3473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2" name="Oval 975">
              <a:extLst>
                <a:ext uri="{FF2B5EF4-FFF2-40B4-BE49-F238E27FC236}">
                  <a16:creationId xmlns:a16="http://schemas.microsoft.com/office/drawing/2014/main" id="{BB11876E-3BAB-475F-A895-76BB7FAB5769}"/>
                </a:ext>
              </a:extLst>
            </p:cNvPr>
            <p:cNvSpPr>
              <a:spLocks noChangeArrowheads="1"/>
            </p:cNvSpPr>
            <p:nvPr/>
          </p:nvSpPr>
          <p:spPr bwMode="auto">
            <a:xfrm>
              <a:off x="1831206" y="4705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3" name="Oval 976">
              <a:extLst>
                <a:ext uri="{FF2B5EF4-FFF2-40B4-BE49-F238E27FC236}">
                  <a16:creationId xmlns:a16="http://schemas.microsoft.com/office/drawing/2014/main" id="{28195FF4-95B7-453F-93A3-D8EA2EDDBCE6}"/>
                </a:ext>
              </a:extLst>
            </p:cNvPr>
            <p:cNvSpPr>
              <a:spLocks noChangeArrowheads="1"/>
            </p:cNvSpPr>
            <p:nvPr/>
          </p:nvSpPr>
          <p:spPr bwMode="auto">
            <a:xfrm>
              <a:off x="2037581" y="42153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4" name="Oval 977">
              <a:extLst>
                <a:ext uri="{FF2B5EF4-FFF2-40B4-BE49-F238E27FC236}">
                  <a16:creationId xmlns:a16="http://schemas.microsoft.com/office/drawing/2014/main" id="{6FFE85A7-0A52-425B-A5AC-BBE2F624205E}"/>
                </a:ext>
              </a:extLst>
            </p:cNvPr>
            <p:cNvSpPr>
              <a:spLocks noChangeArrowheads="1"/>
            </p:cNvSpPr>
            <p:nvPr/>
          </p:nvSpPr>
          <p:spPr bwMode="auto">
            <a:xfrm>
              <a:off x="1893119" y="2465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5" name="Oval 978">
              <a:extLst>
                <a:ext uri="{FF2B5EF4-FFF2-40B4-BE49-F238E27FC236}">
                  <a16:creationId xmlns:a16="http://schemas.microsoft.com/office/drawing/2014/main" id="{BE692049-D52E-4599-B0EA-2AE558AD3EBD}"/>
                </a:ext>
              </a:extLst>
            </p:cNvPr>
            <p:cNvSpPr>
              <a:spLocks noChangeArrowheads="1"/>
            </p:cNvSpPr>
            <p:nvPr/>
          </p:nvSpPr>
          <p:spPr bwMode="auto">
            <a:xfrm>
              <a:off x="423094" y="54091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6" name="Oval 990">
              <a:extLst>
                <a:ext uri="{FF2B5EF4-FFF2-40B4-BE49-F238E27FC236}">
                  <a16:creationId xmlns:a16="http://schemas.microsoft.com/office/drawing/2014/main" id="{606B171F-6BE8-4561-9D3D-230EA3BF65AD}"/>
                </a:ext>
              </a:extLst>
            </p:cNvPr>
            <p:cNvSpPr>
              <a:spLocks noChangeArrowheads="1"/>
            </p:cNvSpPr>
            <p:nvPr/>
          </p:nvSpPr>
          <p:spPr bwMode="auto">
            <a:xfrm>
              <a:off x="321494" y="5439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7" name="Oval 1003">
              <a:extLst>
                <a:ext uri="{FF2B5EF4-FFF2-40B4-BE49-F238E27FC236}">
                  <a16:creationId xmlns:a16="http://schemas.microsoft.com/office/drawing/2014/main" id="{EAF53E6C-FDA8-4FE1-9AC0-9FCD8B872507}"/>
                </a:ext>
              </a:extLst>
            </p:cNvPr>
            <p:cNvSpPr>
              <a:spLocks noChangeArrowheads="1"/>
            </p:cNvSpPr>
            <p:nvPr/>
          </p:nvSpPr>
          <p:spPr bwMode="auto">
            <a:xfrm>
              <a:off x="1667694" y="5425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8" name="Oval 1017">
              <a:extLst>
                <a:ext uri="{FF2B5EF4-FFF2-40B4-BE49-F238E27FC236}">
                  <a16:creationId xmlns:a16="http://schemas.microsoft.com/office/drawing/2014/main" id="{AF4B2A68-A7A8-441A-A187-631140257458}"/>
                </a:ext>
              </a:extLst>
            </p:cNvPr>
            <p:cNvSpPr>
              <a:spLocks noChangeArrowheads="1"/>
            </p:cNvSpPr>
            <p:nvPr/>
          </p:nvSpPr>
          <p:spPr bwMode="auto">
            <a:xfrm>
              <a:off x="908869" y="5415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9" name="Oval 1029">
              <a:extLst>
                <a:ext uri="{FF2B5EF4-FFF2-40B4-BE49-F238E27FC236}">
                  <a16:creationId xmlns:a16="http://schemas.microsoft.com/office/drawing/2014/main" id="{F4AF410C-51B1-4A6B-8895-8BB9D8D473E3}"/>
                </a:ext>
              </a:extLst>
            </p:cNvPr>
            <p:cNvSpPr>
              <a:spLocks noChangeArrowheads="1"/>
            </p:cNvSpPr>
            <p:nvPr/>
          </p:nvSpPr>
          <p:spPr bwMode="auto">
            <a:xfrm>
              <a:off x="1131119" y="54393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0" name="Oval 1036">
              <a:extLst>
                <a:ext uri="{FF2B5EF4-FFF2-40B4-BE49-F238E27FC236}">
                  <a16:creationId xmlns:a16="http://schemas.microsoft.com/office/drawing/2014/main" id="{28B06513-538C-4AE2-986F-ED4EE4D0F520}"/>
                </a:ext>
              </a:extLst>
            </p:cNvPr>
            <p:cNvSpPr>
              <a:spLocks noChangeArrowheads="1"/>
            </p:cNvSpPr>
            <p:nvPr/>
          </p:nvSpPr>
          <p:spPr bwMode="auto">
            <a:xfrm>
              <a:off x="1362894" y="5432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1" name="Oval 1052">
              <a:extLst>
                <a:ext uri="{FF2B5EF4-FFF2-40B4-BE49-F238E27FC236}">
                  <a16:creationId xmlns:a16="http://schemas.microsoft.com/office/drawing/2014/main" id="{D772D5B7-DCA1-4D1F-8032-93774CC2F98D}"/>
                </a:ext>
              </a:extLst>
            </p:cNvPr>
            <p:cNvSpPr>
              <a:spLocks noChangeArrowheads="1"/>
            </p:cNvSpPr>
            <p:nvPr/>
          </p:nvSpPr>
          <p:spPr bwMode="auto">
            <a:xfrm>
              <a:off x="1932806" y="5417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2" name="Oval 1058">
              <a:extLst>
                <a:ext uri="{FF2B5EF4-FFF2-40B4-BE49-F238E27FC236}">
                  <a16:creationId xmlns:a16="http://schemas.microsoft.com/office/drawing/2014/main" id="{8AB23913-4875-4C8D-AB4C-A0C28DDA95B6}"/>
                </a:ext>
              </a:extLst>
            </p:cNvPr>
            <p:cNvSpPr>
              <a:spLocks noChangeArrowheads="1"/>
            </p:cNvSpPr>
            <p:nvPr/>
          </p:nvSpPr>
          <p:spPr bwMode="auto">
            <a:xfrm>
              <a:off x="1985194" y="54520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3" name="Oval 1065">
              <a:extLst>
                <a:ext uri="{FF2B5EF4-FFF2-40B4-BE49-F238E27FC236}">
                  <a16:creationId xmlns:a16="http://schemas.microsoft.com/office/drawing/2014/main" id="{54A4A3E3-0A75-4A70-AF60-77A30106FB16}"/>
                </a:ext>
              </a:extLst>
            </p:cNvPr>
            <p:cNvSpPr>
              <a:spLocks noChangeArrowheads="1"/>
            </p:cNvSpPr>
            <p:nvPr/>
          </p:nvSpPr>
          <p:spPr bwMode="auto">
            <a:xfrm>
              <a:off x="3001194" y="54536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4" name="Oval 1067">
              <a:extLst>
                <a:ext uri="{FF2B5EF4-FFF2-40B4-BE49-F238E27FC236}">
                  <a16:creationId xmlns:a16="http://schemas.microsoft.com/office/drawing/2014/main" id="{0FF97339-14C1-4234-8EE1-790189EDECED}"/>
                </a:ext>
              </a:extLst>
            </p:cNvPr>
            <p:cNvSpPr>
              <a:spLocks noChangeArrowheads="1"/>
            </p:cNvSpPr>
            <p:nvPr/>
          </p:nvSpPr>
          <p:spPr bwMode="auto">
            <a:xfrm>
              <a:off x="2164581" y="5410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5" name="Oval 1083">
              <a:extLst>
                <a:ext uri="{FF2B5EF4-FFF2-40B4-BE49-F238E27FC236}">
                  <a16:creationId xmlns:a16="http://schemas.microsoft.com/office/drawing/2014/main" id="{95125EE5-B0D1-4D87-B73D-FF358D8AF730}"/>
                </a:ext>
              </a:extLst>
            </p:cNvPr>
            <p:cNvSpPr>
              <a:spLocks noChangeArrowheads="1"/>
            </p:cNvSpPr>
            <p:nvPr/>
          </p:nvSpPr>
          <p:spPr bwMode="auto">
            <a:xfrm>
              <a:off x="2386831" y="5434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6" name="Oval 1089">
              <a:extLst>
                <a:ext uri="{FF2B5EF4-FFF2-40B4-BE49-F238E27FC236}">
                  <a16:creationId xmlns:a16="http://schemas.microsoft.com/office/drawing/2014/main" id="{0E35420E-2B85-454E-98A0-EE386D020775}"/>
                </a:ext>
              </a:extLst>
            </p:cNvPr>
            <p:cNvSpPr>
              <a:spLocks noChangeArrowheads="1"/>
            </p:cNvSpPr>
            <p:nvPr/>
          </p:nvSpPr>
          <p:spPr bwMode="auto">
            <a:xfrm>
              <a:off x="2558281" y="54551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7" name="Oval 1105">
              <a:extLst>
                <a:ext uri="{FF2B5EF4-FFF2-40B4-BE49-F238E27FC236}">
                  <a16:creationId xmlns:a16="http://schemas.microsoft.com/office/drawing/2014/main" id="{B6EED1FA-B3B8-4771-9BBD-D0C0E7A434AB}"/>
                </a:ext>
              </a:extLst>
            </p:cNvPr>
            <p:cNvSpPr>
              <a:spLocks noChangeArrowheads="1"/>
            </p:cNvSpPr>
            <p:nvPr/>
          </p:nvSpPr>
          <p:spPr bwMode="auto">
            <a:xfrm>
              <a:off x="2661469" y="5467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8" name="Oval 1106">
              <a:extLst>
                <a:ext uri="{FF2B5EF4-FFF2-40B4-BE49-F238E27FC236}">
                  <a16:creationId xmlns:a16="http://schemas.microsoft.com/office/drawing/2014/main" id="{1A6D71D2-24AC-4B69-B3C4-C6DC5E81889A}"/>
                </a:ext>
              </a:extLst>
            </p:cNvPr>
            <p:cNvSpPr>
              <a:spLocks noChangeArrowheads="1"/>
            </p:cNvSpPr>
            <p:nvPr/>
          </p:nvSpPr>
          <p:spPr bwMode="auto">
            <a:xfrm>
              <a:off x="2872606" y="5440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3" name="Freeform 2073">
              <a:extLst>
                <a:ext uri="{FF2B5EF4-FFF2-40B4-BE49-F238E27FC236}">
                  <a16:creationId xmlns:a16="http://schemas.microsoft.com/office/drawing/2014/main" id="{5DB4329E-D9D0-49D7-8E31-0C3C741F56F8}"/>
                </a:ext>
              </a:extLst>
            </p:cNvPr>
            <p:cNvSpPr>
              <a:spLocks/>
            </p:cNvSpPr>
            <p:nvPr/>
          </p:nvSpPr>
          <p:spPr bwMode="auto">
            <a:xfrm>
              <a:off x="596131" y="2402434"/>
              <a:ext cx="1698625" cy="1327150"/>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74" name="Freeform 2074">
              <a:extLst>
                <a:ext uri="{FF2B5EF4-FFF2-40B4-BE49-F238E27FC236}">
                  <a16:creationId xmlns:a16="http://schemas.microsoft.com/office/drawing/2014/main" id="{2818F704-9983-4975-8D37-796C935F23E5}"/>
                </a:ext>
              </a:extLst>
            </p:cNvPr>
            <p:cNvSpPr>
              <a:spLocks/>
            </p:cNvSpPr>
            <p:nvPr/>
          </p:nvSpPr>
          <p:spPr bwMode="auto">
            <a:xfrm>
              <a:off x="837431" y="4028035"/>
              <a:ext cx="1363663" cy="1012825"/>
            </a:xfrm>
            <a:custGeom>
              <a:avLst/>
              <a:gdLst>
                <a:gd name="T0" fmla="*/ 2147483646 w 859"/>
                <a:gd name="T1" fmla="*/ 2147483646 h 638"/>
                <a:gd name="T2" fmla="*/ 2147483646 w 859"/>
                <a:gd name="T3" fmla="*/ 2147483646 h 638"/>
                <a:gd name="T4" fmla="*/ 2147483646 w 859"/>
                <a:gd name="T5" fmla="*/ 2147483646 h 638"/>
                <a:gd name="T6" fmla="*/ 0 w 859"/>
                <a:gd name="T7" fmla="*/ 2147483646 h 638"/>
                <a:gd name="T8" fmla="*/ 2147483646 w 859"/>
                <a:gd name="T9" fmla="*/ 2147483646 h 638"/>
                <a:gd name="T10" fmla="*/ 2147483646 w 859"/>
                <a:gd name="T11" fmla="*/ 2147483646 h 638"/>
                <a:gd name="T12" fmla="*/ 2147483646 w 859"/>
                <a:gd name="T13" fmla="*/ 2147483646 h 638"/>
                <a:gd name="T14" fmla="*/ 2147483646 w 859"/>
                <a:gd name="T15" fmla="*/ 2147483646 h 638"/>
                <a:gd name="T16" fmla="*/ 2147483646 w 859"/>
                <a:gd name="T17" fmla="*/ 2147483646 h 638"/>
                <a:gd name="T18" fmla="*/ 2147483646 w 859"/>
                <a:gd name="T19" fmla="*/ 2147483646 h 638"/>
                <a:gd name="T20" fmla="*/ 2147483646 w 859"/>
                <a:gd name="T21" fmla="*/ 2147483646 h 638"/>
                <a:gd name="T22" fmla="*/ 2147483646 w 859"/>
                <a:gd name="T23" fmla="*/ 2147483646 h 638"/>
                <a:gd name="T24" fmla="*/ 2147483646 w 859"/>
                <a:gd name="T25" fmla="*/ 2147483646 h 638"/>
                <a:gd name="T26" fmla="*/ 2147483646 w 859"/>
                <a:gd name="T27" fmla="*/ 2147483646 h 638"/>
                <a:gd name="T28" fmla="*/ 2147483646 w 859"/>
                <a:gd name="T29" fmla="*/ 2147483646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77" name="Oval 194">
              <a:extLst>
                <a:ext uri="{FF2B5EF4-FFF2-40B4-BE49-F238E27FC236}">
                  <a16:creationId xmlns:a16="http://schemas.microsoft.com/office/drawing/2014/main" id="{466FED37-CF0E-465F-8FB9-89E116BD920B}"/>
                </a:ext>
              </a:extLst>
            </p:cNvPr>
            <p:cNvSpPr>
              <a:spLocks noChangeArrowheads="1"/>
            </p:cNvSpPr>
            <p:nvPr/>
          </p:nvSpPr>
          <p:spPr bwMode="auto">
            <a:xfrm>
              <a:off x="2999656" y="24928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8" name="Oval 190">
              <a:extLst>
                <a:ext uri="{FF2B5EF4-FFF2-40B4-BE49-F238E27FC236}">
                  <a16:creationId xmlns:a16="http://schemas.microsoft.com/office/drawing/2014/main" id="{ABACB0AF-67CB-4E24-A8DB-1EB2CD92C84E}"/>
                </a:ext>
              </a:extLst>
            </p:cNvPr>
            <p:cNvSpPr>
              <a:spLocks noChangeArrowheads="1"/>
            </p:cNvSpPr>
            <p:nvPr/>
          </p:nvSpPr>
          <p:spPr bwMode="auto">
            <a:xfrm>
              <a:off x="2872606" y="2924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9" name="Oval 190">
              <a:extLst>
                <a:ext uri="{FF2B5EF4-FFF2-40B4-BE49-F238E27FC236}">
                  <a16:creationId xmlns:a16="http://schemas.microsoft.com/office/drawing/2014/main" id="{F7EF796A-C7DB-495C-941E-F60DB2F25355}"/>
                </a:ext>
              </a:extLst>
            </p:cNvPr>
            <p:cNvSpPr>
              <a:spLocks noChangeArrowheads="1"/>
            </p:cNvSpPr>
            <p:nvPr/>
          </p:nvSpPr>
          <p:spPr bwMode="auto">
            <a:xfrm>
              <a:off x="3025006" y="26051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0" name="Oval 172">
              <a:extLst>
                <a:ext uri="{FF2B5EF4-FFF2-40B4-BE49-F238E27FC236}">
                  <a16:creationId xmlns:a16="http://schemas.microsoft.com/office/drawing/2014/main" id="{85C86291-2F8D-40E8-9049-AB0C613D4762}"/>
                </a:ext>
              </a:extLst>
            </p:cNvPr>
            <p:cNvSpPr>
              <a:spLocks noChangeArrowheads="1"/>
            </p:cNvSpPr>
            <p:nvPr/>
          </p:nvSpPr>
          <p:spPr bwMode="auto">
            <a:xfrm>
              <a:off x="2629719" y="3212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1" name="Oval 172">
              <a:extLst>
                <a:ext uri="{FF2B5EF4-FFF2-40B4-BE49-F238E27FC236}">
                  <a16:creationId xmlns:a16="http://schemas.microsoft.com/office/drawing/2014/main" id="{2B0EC970-A7A0-4968-9C4A-CC16C2BEBC00}"/>
                </a:ext>
              </a:extLst>
            </p:cNvPr>
            <p:cNvSpPr>
              <a:spLocks noChangeArrowheads="1"/>
            </p:cNvSpPr>
            <p:nvPr/>
          </p:nvSpPr>
          <p:spPr bwMode="auto">
            <a:xfrm>
              <a:off x="2782119" y="2708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3" name="Oval 172">
              <a:extLst>
                <a:ext uri="{FF2B5EF4-FFF2-40B4-BE49-F238E27FC236}">
                  <a16:creationId xmlns:a16="http://schemas.microsoft.com/office/drawing/2014/main" id="{39FF219C-8CFA-459F-B1AE-EA6A4D129AA9}"/>
                </a:ext>
              </a:extLst>
            </p:cNvPr>
            <p:cNvSpPr>
              <a:spLocks noChangeArrowheads="1"/>
            </p:cNvSpPr>
            <p:nvPr/>
          </p:nvSpPr>
          <p:spPr bwMode="auto">
            <a:xfrm>
              <a:off x="2711624" y="2924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4" name="Oval 172">
              <a:extLst>
                <a:ext uri="{FF2B5EF4-FFF2-40B4-BE49-F238E27FC236}">
                  <a16:creationId xmlns:a16="http://schemas.microsoft.com/office/drawing/2014/main" id="{4F175B8F-A426-4BFD-A8F0-1AB0F5985E17}"/>
                </a:ext>
              </a:extLst>
            </p:cNvPr>
            <p:cNvSpPr>
              <a:spLocks noChangeArrowheads="1"/>
            </p:cNvSpPr>
            <p:nvPr/>
          </p:nvSpPr>
          <p:spPr bwMode="auto">
            <a:xfrm>
              <a:off x="2783632" y="2996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6" name="Oval 258">
              <a:extLst>
                <a:ext uri="{FF2B5EF4-FFF2-40B4-BE49-F238E27FC236}">
                  <a16:creationId xmlns:a16="http://schemas.microsoft.com/office/drawing/2014/main" id="{71EB5E58-CF37-42C1-AF85-0B1A29C12B1F}"/>
                </a:ext>
              </a:extLst>
            </p:cNvPr>
            <p:cNvSpPr>
              <a:spLocks noChangeArrowheads="1"/>
            </p:cNvSpPr>
            <p:nvPr/>
          </p:nvSpPr>
          <p:spPr bwMode="auto">
            <a:xfrm>
              <a:off x="3071664" y="31274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7" name="Oval 258">
              <a:extLst>
                <a:ext uri="{FF2B5EF4-FFF2-40B4-BE49-F238E27FC236}">
                  <a16:creationId xmlns:a16="http://schemas.microsoft.com/office/drawing/2014/main" id="{03F9FC0E-BEA3-4E07-B4A5-DC7CB83B19B1}"/>
                </a:ext>
              </a:extLst>
            </p:cNvPr>
            <p:cNvSpPr>
              <a:spLocks noChangeArrowheads="1"/>
            </p:cNvSpPr>
            <p:nvPr/>
          </p:nvSpPr>
          <p:spPr bwMode="auto">
            <a:xfrm>
              <a:off x="2935782" y="3068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8" name="Oval 258">
              <a:extLst>
                <a:ext uri="{FF2B5EF4-FFF2-40B4-BE49-F238E27FC236}">
                  <a16:creationId xmlns:a16="http://schemas.microsoft.com/office/drawing/2014/main" id="{341B8046-1E6D-4F57-B5C2-7FF6FD835F17}"/>
                </a:ext>
              </a:extLst>
            </p:cNvPr>
            <p:cNvSpPr>
              <a:spLocks noChangeArrowheads="1"/>
            </p:cNvSpPr>
            <p:nvPr/>
          </p:nvSpPr>
          <p:spPr bwMode="auto">
            <a:xfrm>
              <a:off x="2810265" y="30952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9" name="Oval 258">
              <a:extLst>
                <a:ext uri="{FF2B5EF4-FFF2-40B4-BE49-F238E27FC236}">
                  <a16:creationId xmlns:a16="http://schemas.microsoft.com/office/drawing/2014/main" id="{E8E69007-292A-4FFC-A35A-482D236E603C}"/>
                </a:ext>
              </a:extLst>
            </p:cNvPr>
            <p:cNvSpPr>
              <a:spLocks noChangeArrowheads="1"/>
            </p:cNvSpPr>
            <p:nvPr/>
          </p:nvSpPr>
          <p:spPr bwMode="auto">
            <a:xfrm>
              <a:off x="2664018" y="2951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0" name="Oval 258">
              <a:extLst>
                <a:ext uri="{FF2B5EF4-FFF2-40B4-BE49-F238E27FC236}">
                  <a16:creationId xmlns:a16="http://schemas.microsoft.com/office/drawing/2014/main" id="{A9E60D15-9176-4477-B152-3D490C097243}"/>
                </a:ext>
              </a:extLst>
            </p:cNvPr>
            <p:cNvSpPr>
              <a:spLocks noChangeArrowheads="1"/>
            </p:cNvSpPr>
            <p:nvPr/>
          </p:nvSpPr>
          <p:spPr bwMode="auto">
            <a:xfrm>
              <a:off x="3071664" y="2852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2" name="Oval 258">
              <a:extLst>
                <a:ext uri="{FF2B5EF4-FFF2-40B4-BE49-F238E27FC236}">
                  <a16:creationId xmlns:a16="http://schemas.microsoft.com/office/drawing/2014/main" id="{08B16D52-7164-4E29-A183-AEDD017091D3}"/>
                </a:ext>
              </a:extLst>
            </p:cNvPr>
            <p:cNvSpPr>
              <a:spLocks noChangeArrowheads="1"/>
            </p:cNvSpPr>
            <p:nvPr/>
          </p:nvSpPr>
          <p:spPr bwMode="auto">
            <a:xfrm>
              <a:off x="2918820" y="314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3" name="Oval 258">
              <a:extLst>
                <a:ext uri="{FF2B5EF4-FFF2-40B4-BE49-F238E27FC236}">
                  <a16:creationId xmlns:a16="http://schemas.microsoft.com/office/drawing/2014/main" id="{1A1BB971-F1E0-4F89-AA5D-3AA696F982DE}"/>
                </a:ext>
              </a:extLst>
            </p:cNvPr>
            <p:cNvSpPr>
              <a:spLocks noChangeArrowheads="1"/>
            </p:cNvSpPr>
            <p:nvPr/>
          </p:nvSpPr>
          <p:spPr bwMode="auto">
            <a:xfrm>
              <a:off x="2783632" y="31703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4" name="Oval 258">
              <a:extLst>
                <a:ext uri="{FF2B5EF4-FFF2-40B4-BE49-F238E27FC236}">
                  <a16:creationId xmlns:a16="http://schemas.microsoft.com/office/drawing/2014/main" id="{A2D23E91-5794-4533-8783-78749AF5E145}"/>
                </a:ext>
              </a:extLst>
            </p:cNvPr>
            <p:cNvSpPr>
              <a:spLocks noChangeArrowheads="1"/>
            </p:cNvSpPr>
            <p:nvPr/>
          </p:nvSpPr>
          <p:spPr bwMode="auto">
            <a:xfrm>
              <a:off x="2588890" y="3068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5" name="Oval 194">
              <a:extLst>
                <a:ext uri="{FF2B5EF4-FFF2-40B4-BE49-F238E27FC236}">
                  <a16:creationId xmlns:a16="http://schemas.microsoft.com/office/drawing/2014/main" id="{0F3665F7-F30C-46C6-9823-F868C223B8A2}"/>
                </a:ext>
              </a:extLst>
            </p:cNvPr>
            <p:cNvSpPr>
              <a:spLocks noChangeArrowheads="1"/>
            </p:cNvSpPr>
            <p:nvPr/>
          </p:nvSpPr>
          <p:spPr bwMode="auto">
            <a:xfrm>
              <a:off x="2894831" y="3212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4709" name="TextovéPole 4708">
            <a:extLst>
              <a:ext uri="{FF2B5EF4-FFF2-40B4-BE49-F238E27FC236}">
                <a16:creationId xmlns:a16="http://schemas.microsoft.com/office/drawing/2014/main" id="{D54CD1F3-F508-4113-A8A1-829B78245E56}"/>
              </a:ext>
            </a:extLst>
          </p:cNvPr>
          <p:cNvSpPr txBox="1">
            <a:spLocks noChangeArrowheads="1"/>
          </p:cNvSpPr>
          <p:nvPr/>
        </p:nvSpPr>
        <p:spPr bwMode="auto">
          <a:xfrm>
            <a:off x="-261565" y="2613087"/>
            <a:ext cx="23971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solidFill>
                  <a:srgbClr val="FF0000"/>
                </a:solidFill>
              </a:rPr>
              <a:t>Osmotická demyelinizace díky „scvrknutí“ buněk</a:t>
            </a:r>
          </a:p>
        </p:txBody>
      </p:sp>
      <p:sp>
        <p:nvSpPr>
          <p:cNvPr id="4710" name="Vývojový diagram: postup 4709">
            <a:extLst>
              <a:ext uri="{FF2B5EF4-FFF2-40B4-BE49-F238E27FC236}">
                <a16:creationId xmlns:a16="http://schemas.microsoft.com/office/drawing/2014/main" id="{66449442-EBCA-4891-B637-43BC051A6A80}"/>
              </a:ext>
            </a:extLst>
          </p:cNvPr>
          <p:cNvSpPr/>
          <p:nvPr/>
        </p:nvSpPr>
        <p:spPr>
          <a:xfrm>
            <a:off x="1987239" y="3969060"/>
            <a:ext cx="4104456" cy="1772816"/>
          </a:xfrm>
          <a:prstGeom prst="flowChart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1" name="Vývojový diagram: postup 4710">
            <a:extLst>
              <a:ext uri="{FF2B5EF4-FFF2-40B4-BE49-F238E27FC236}">
                <a16:creationId xmlns:a16="http://schemas.microsoft.com/office/drawing/2014/main" id="{D8E67472-72E5-44E5-92B7-1530E45DE5C3}"/>
              </a:ext>
            </a:extLst>
          </p:cNvPr>
          <p:cNvSpPr/>
          <p:nvPr/>
        </p:nvSpPr>
        <p:spPr>
          <a:xfrm>
            <a:off x="8835045" y="1941984"/>
            <a:ext cx="4104456" cy="1595028"/>
          </a:xfrm>
          <a:prstGeom prst="flowChart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12" name="Skupina 4711">
            <a:extLst>
              <a:ext uri="{FF2B5EF4-FFF2-40B4-BE49-F238E27FC236}">
                <a16:creationId xmlns:a16="http://schemas.microsoft.com/office/drawing/2014/main" id="{B66715BB-0867-4DBD-9368-D018DDD5C8A2}"/>
              </a:ext>
            </a:extLst>
          </p:cNvPr>
          <p:cNvGrpSpPr/>
          <p:nvPr/>
        </p:nvGrpSpPr>
        <p:grpSpPr>
          <a:xfrm>
            <a:off x="299356" y="3777693"/>
            <a:ext cx="1662530" cy="1963237"/>
            <a:chOff x="2325609" y="2420939"/>
            <a:chExt cx="1662530" cy="1963237"/>
          </a:xfrm>
        </p:grpSpPr>
        <p:grpSp>
          <p:nvGrpSpPr>
            <p:cNvPr id="4713" name="Skupina 4712">
              <a:extLst>
                <a:ext uri="{FF2B5EF4-FFF2-40B4-BE49-F238E27FC236}">
                  <a16:creationId xmlns:a16="http://schemas.microsoft.com/office/drawing/2014/main" id="{E5F85FAA-A2C5-4981-B455-C59AB62F1A9B}"/>
                </a:ext>
              </a:extLst>
            </p:cNvPr>
            <p:cNvGrpSpPr/>
            <p:nvPr/>
          </p:nvGrpSpPr>
          <p:grpSpPr>
            <a:xfrm>
              <a:off x="2325609" y="2740774"/>
              <a:ext cx="1662530" cy="1643402"/>
              <a:chOff x="1959770" y="2323306"/>
              <a:chExt cx="3631754" cy="3589971"/>
            </a:xfrm>
          </p:grpSpPr>
          <p:pic>
            <p:nvPicPr>
              <p:cNvPr id="4717" name="Picture 2" descr="http://www.gymhol.cz/projekt/biologie/nervova/mozek1.jpg">
                <a:extLst>
                  <a:ext uri="{FF2B5EF4-FFF2-40B4-BE49-F238E27FC236}">
                    <a16:creationId xmlns:a16="http://schemas.microsoft.com/office/drawing/2014/main" id="{CD0D2B36-AE4B-42F4-AA3F-7086124223E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9770" y="2323306"/>
                <a:ext cx="3631754" cy="3589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8" name="Obrázek 4717">
                <a:extLst>
                  <a:ext uri="{FF2B5EF4-FFF2-40B4-BE49-F238E27FC236}">
                    <a16:creationId xmlns:a16="http://schemas.microsoft.com/office/drawing/2014/main" id="{DF76ED9A-5CA2-4645-BA28-6750A4050A0D}"/>
                  </a:ext>
                </a:extLst>
              </p:cNvPr>
              <p:cNvPicPr>
                <a:picLocks noChangeAspect="1"/>
              </p:cNvPicPr>
              <p:nvPr/>
            </p:nvPicPr>
            <p:blipFill>
              <a:blip r:embed="rId5">
                <a:clrChange>
                  <a:clrFrom>
                    <a:srgbClr val="FFFFFF"/>
                  </a:clrFrom>
                  <a:clrTo>
                    <a:srgbClr val="FFFFFF">
                      <a:alpha val="0"/>
                    </a:srgbClr>
                  </a:clrTo>
                </a:clrChange>
                <a:duotone>
                  <a:schemeClr val="accent1">
                    <a:shade val="45000"/>
                    <a:satMod val="135000"/>
                  </a:schemeClr>
                  <a:prstClr val="white"/>
                </a:duotone>
              </a:blip>
              <a:stretch>
                <a:fillRect/>
              </a:stretch>
            </p:blipFill>
            <p:spPr>
              <a:xfrm>
                <a:off x="2099556" y="2352702"/>
                <a:ext cx="3063602" cy="3488566"/>
              </a:xfrm>
              <a:prstGeom prst="rect">
                <a:avLst/>
              </a:prstGeom>
            </p:spPr>
          </p:pic>
          <p:pic>
            <p:nvPicPr>
              <p:cNvPr id="4719" name="Obrázek 4718">
                <a:extLst>
                  <a:ext uri="{FF2B5EF4-FFF2-40B4-BE49-F238E27FC236}">
                    <a16:creationId xmlns:a16="http://schemas.microsoft.com/office/drawing/2014/main" id="{E4967522-64CC-4AC9-9165-F56E9BC18A67}"/>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2279576" y="2456893"/>
                <a:ext cx="2569433" cy="3456384"/>
              </a:xfrm>
              <a:prstGeom prst="rect">
                <a:avLst/>
              </a:prstGeom>
            </p:spPr>
          </p:pic>
        </p:grpSp>
        <p:sp>
          <p:nvSpPr>
            <p:cNvPr id="4714" name="Zaoblený obdélník 32">
              <a:extLst>
                <a:ext uri="{FF2B5EF4-FFF2-40B4-BE49-F238E27FC236}">
                  <a16:creationId xmlns:a16="http://schemas.microsoft.com/office/drawing/2014/main" id="{316619CD-09EA-43A4-BDE9-F06F6E7B57E9}"/>
                </a:ext>
              </a:extLst>
            </p:cNvPr>
            <p:cNvSpPr/>
            <p:nvPr/>
          </p:nvSpPr>
          <p:spPr>
            <a:xfrm>
              <a:off x="3000375" y="3141664"/>
              <a:ext cx="215900" cy="14287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4715" name="Přímá spojovací šipka 42">
              <a:extLst>
                <a:ext uri="{FF2B5EF4-FFF2-40B4-BE49-F238E27FC236}">
                  <a16:creationId xmlns:a16="http://schemas.microsoft.com/office/drawing/2014/main" id="{5AC039DA-FA67-40BB-A1C5-4E93E2E75B9D}"/>
                </a:ext>
              </a:extLst>
            </p:cNvPr>
            <p:cNvCxnSpPr/>
            <p:nvPr/>
          </p:nvCxnSpPr>
          <p:spPr>
            <a:xfrm rot="5400000" flipH="1" flipV="1">
              <a:off x="3124995" y="2655095"/>
              <a:ext cx="504825" cy="611187"/>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716" name="TextovéPole 4715">
              <a:extLst>
                <a:ext uri="{FF2B5EF4-FFF2-40B4-BE49-F238E27FC236}">
                  <a16:creationId xmlns:a16="http://schemas.microsoft.com/office/drawing/2014/main" id="{3647C691-E116-4BE2-B33B-8352C917EF16}"/>
                </a:ext>
              </a:extLst>
            </p:cNvPr>
            <p:cNvSpPr txBox="1">
              <a:spLocks noChangeArrowheads="1"/>
            </p:cNvSpPr>
            <p:nvPr/>
          </p:nvSpPr>
          <p:spPr bwMode="auto">
            <a:xfrm>
              <a:off x="3432176" y="2420939"/>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grpSp>
      <p:sp>
        <p:nvSpPr>
          <p:cNvPr id="3" name="TextovéPole 2">
            <a:extLst>
              <a:ext uri="{FF2B5EF4-FFF2-40B4-BE49-F238E27FC236}">
                <a16:creationId xmlns:a16="http://schemas.microsoft.com/office/drawing/2014/main" id="{3F611232-A719-4C30-8D1A-BAF65A58D7D3}"/>
              </a:ext>
            </a:extLst>
          </p:cNvPr>
          <p:cNvSpPr txBox="1"/>
          <p:nvPr/>
        </p:nvSpPr>
        <p:spPr>
          <a:xfrm>
            <a:off x="9300356" y="652291"/>
            <a:ext cx="2608406" cy="369332"/>
          </a:xfrm>
          <a:prstGeom prst="rect">
            <a:avLst/>
          </a:prstGeom>
          <a:noFill/>
        </p:spPr>
        <p:txBody>
          <a:bodyPr wrap="none" rtlCol="0">
            <a:spAutoFit/>
          </a:bodyPr>
          <a:lstStyle/>
          <a:p>
            <a:r>
              <a:rPr lang="cs-CZ" dirty="0"/>
              <a:t>Snížení osmolarity ECT</a:t>
            </a:r>
            <a:endParaRPr lang="en-US" dirty="0"/>
          </a:p>
        </p:txBody>
      </p:sp>
      <p:grpSp>
        <p:nvGrpSpPr>
          <p:cNvPr id="5" name="Skupina 4">
            <a:extLst>
              <a:ext uri="{FF2B5EF4-FFF2-40B4-BE49-F238E27FC236}">
                <a16:creationId xmlns:a16="http://schemas.microsoft.com/office/drawing/2014/main" id="{DDE2861E-3737-4FEB-B80C-7AC9F50740D3}"/>
              </a:ext>
            </a:extLst>
          </p:cNvPr>
          <p:cNvGrpSpPr/>
          <p:nvPr/>
        </p:nvGrpSpPr>
        <p:grpSpPr>
          <a:xfrm>
            <a:off x="6213788" y="3445171"/>
            <a:ext cx="5840060" cy="3424211"/>
            <a:chOff x="6213788" y="3445171"/>
            <a:chExt cx="5840060" cy="3424211"/>
          </a:xfrm>
        </p:grpSpPr>
        <p:grpSp>
          <p:nvGrpSpPr>
            <p:cNvPr id="2" name="Skupina 1">
              <a:extLst>
                <a:ext uri="{FF2B5EF4-FFF2-40B4-BE49-F238E27FC236}">
                  <a16:creationId xmlns:a16="http://schemas.microsoft.com/office/drawing/2014/main" id="{5CB5DA87-8BE6-45EE-BAB1-474D7B6B9204}"/>
                </a:ext>
              </a:extLst>
            </p:cNvPr>
            <p:cNvGrpSpPr/>
            <p:nvPr/>
          </p:nvGrpSpPr>
          <p:grpSpPr>
            <a:xfrm>
              <a:off x="9339814" y="3851957"/>
              <a:ext cx="2320174" cy="3017425"/>
              <a:chOff x="9248434" y="3717032"/>
              <a:chExt cx="2320174" cy="3017425"/>
            </a:xfrm>
          </p:grpSpPr>
          <p:sp>
            <p:nvSpPr>
              <p:cNvPr id="2955" name="Oval 26">
                <a:extLst>
                  <a:ext uri="{FF2B5EF4-FFF2-40B4-BE49-F238E27FC236}">
                    <a16:creationId xmlns:a16="http://schemas.microsoft.com/office/drawing/2014/main" id="{098FD9B5-DA77-46E5-B97B-032D329B2641}"/>
                  </a:ext>
                </a:extLst>
              </p:cNvPr>
              <p:cNvSpPr>
                <a:spLocks noChangeArrowheads="1"/>
              </p:cNvSpPr>
              <p:nvPr/>
            </p:nvSpPr>
            <p:spPr bwMode="auto">
              <a:xfrm>
                <a:off x="9680640" y="443162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56" name="Oval 27">
                <a:extLst>
                  <a:ext uri="{FF2B5EF4-FFF2-40B4-BE49-F238E27FC236}">
                    <a16:creationId xmlns:a16="http://schemas.microsoft.com/office/drawing/2014/main" id="{B0D67770-4169-45E7-95A8-101D9F49B1D2}"/>
                  </a:ext>
                </a:extLst>
              </p:cNvPr>
              <p:cNvSpPr>
                <a:spLocks noChangeArrowheads="1"/>
              </p:cNvSpPr>
              <p:nvPr/>
            </p:nvSpPr>
            <p:spPr bwMode="auto">
              <a:xfrm>
                <a:off x="9706755" y="453608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57" name="Oval 28">
                <a:extLst>
                  <a:ext uri="{FF2B5EF4-FFF2-40B4-BE49-F238E27FC236}">
                    <a16:creationId xmlns:a16="http://schemas.microsoft.com/office/drawing/2014/main" id="{48645FF6-E93D-4B37-9FFF-3AC4F463E4EA}"/>
                  </a:ext>
                </a:extLst>
              </p:cNvPr>
              <p:cNvSpPr>
                <a:spLocks noChangeArrowheads="1"/>
              </p:cNvSpPr>
              <p:nvPr/>
            </p:nvSpPr>
            <p:spPr bwMode="auto">
              <a:xfrm>
                <a:off x="9726934" y="435090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58" name="Oval 29">
                <a:extLst>
                  <a:ext uri="{FF2B5EF4-FFF2-40B4-BE49-F238E27FC236}">
                    <a16:creationId xmlns:a16="http://schemas.microsoft.com/office/drawing/2014/main" id="{AEFC2516-CEC0-4A7D-A4E6-5B83E2806908}"/>
                  </a:ext>
                </a:extLst>
              </p:cNvPr>
              <p:cNvSpPr>
                <a:spLocks noChangeArrowheads="1"/>
              </p:cNvSpPr>
              <p:nvPr/>
            </p:nvSpPr>
            <p:spPr bwMode="auto">
              <a:xfrm>
                <a:off x="9729308" y="428680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59" name="Oval 30">
                <a:extLst>
                  <a:ext uri="{FF2B5EF4-FFF2-40B4-BE49-F238E27FC236}">
                    <a16:creationId xmlns:a16="http://schemas.microsoft.com/office/drawing/2014/main" id="{55408AC7-8C4B-46FA-9F0A-8BF8F2BA573A}"/>
                  </a:ext>
                </a:extLst>
              </p:cNvPr>
              <p:cNvSpPr>
                <a:spLocks noChangeArrowheads="1"/>
              </p:cNvSpPr>
              <p:nvPr/>
            </p:nvSpPr>
            <p:spPr bwMode="auto">
              <a:xfrm>
                <a:off x="10036748" y="411112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0" name="Oval 31">
                <a:extLst>
                  <a:ext uri="{FF2B5EF4-FFF2-40B4-BE49-F238E27FC236}">
                    <a16:creationId xmlns:a16="http://schemas.microsoft.com/office/drawing/2014/main" id="{A6CE7F4B-2623-4736-876D-9094722D506A}"/>
                  </a:ext>
                </a:extLst>
              </p:cNvPr>
              <p:cNvSpPr>
                <a:spLocks noChangeArrowheads="1"/>
              </p:cNvSpPr>
              <p:nvPr/>
            </p:nvSpPr>
            <p:spPr bwMode="auto">
              <a:xfrm>
                <a:off x="9722186" y="403634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1" name="Oval 33">
                <a:extLst>
                  <a:ext uri="{FF2B5EF4-FFF2-40B4-BE49-F238E27FC236}">
                    <a16:creationId xmlns:a16="http://schemas.microsoft.com/office/drawing/2014/main" id="{2B2A9CCD-DCBB-448E-B9B6-B76C1C6956D5}"/>
                  </a:ext>
                </a:extLst>
              </p:cNvPr>
              <p:cNvSpPr>
                <a:spLocks noChangeArrowheads="1"/>
              </p:cNvSpPr>
              <p:nvPr/>
            </p:nvSpPr>
            <p:spPr bwMode="auto">
              <a:xfrm>
                <a:off x="9710315" y="419065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2" name="Oval 34">
                <a:extLst>
                  <a:ext uri="{FF2B5EF4-FFF2-40B4-BE49-F238E27FC236}">
                    <a16:creationId xmlns:a16="http://schemas.microsoft.com/office/drawing/2014/main" id="{341C9BB9-B140-468D-93C2-571034E056A6}"/>
                  </a:ext>
                </a:extLst>
              </p:cNvPr>
              <p:cNvSpPr>
                <a:spLocks noChangeArrowheads="1"/>
              </p:cNvSpPr>
              <p:nvPr/>
            </p:nvSpPr>
            <p:spPr bwMode="auto">
              <a:xfrm>
                <a:off x="9680640" y="411943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3" name="Oval 40">
                <a:extLst>
                  <a:ext uri="{FF2B5EF4-FFF2-40B4-BE49-F238E27FC236}">
                    <a16:creationId xmlns:a16="http://schemas.microsoft.com/office/drawing/2014/main" id="{07BE3860-9057-46EC-B9D9-2CA8EBF68892}"/>
                  </a:ext>
                </a:extLst>
              </p:cNvPr>
              <p:cNvSpPr>
                <a:spLocks noChangeArrowheads="1"/>
              </p:cNvSpPr>
              <p:nvPr/>
            </p:nvSpPr>
            <p:spPr bwMode="auto">
              <a:xfrm>
                <a:off x="9709129" y="461561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4" name="Oval 41">
                <a:extLst>
                  <a:ext uri="{FF2B5EF4-FFF2-40B4-BE49-F238E27FC236}">
                    <a16:creationId xmlns:a16="http://schemas.microsoft.com/office/drawing/2014/main" id="{7AB20D18-2E3C-4044-BC86-55578B86406A}"/>
                  </a:ext>
                </a:extLst>
              </p:cNvPr>
              <p:cNvSpPr>
                <a:spLocks noChangeArrowheads="1"/>
              </p:cNvSpPr>
              <p:nvPr/>
            </p:nvSpPr>
            <p:spPr bwMode="auto">
              <a:xfrm>
                <a:off x="9719812" y="445773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5" name="Oval 42">
                <a:extLst>
                  <a:ext uri="{FF2B5EF4-FFF2-40B4-BE49-F238E27FC236}">
                    <a16:creationId xmlns:a16="http://schemas.microsoft.com/office/drawing/2014/main" id="{F5A4A7A5-D37E-4F36-A705-D100247F7AA1}"/>
                  </a:ext>
                </a:extLst>
              </p:cNvPr>
              <p:cNvSpPr>
                <a:spLocks noChangeArrowheads="1"/>
              </p:cNvSpPr>
              <p:nvPr/>
            </p:nvSpPr>
            <p:spPr bwMode="auto">
              <a:xfrm>
                <a:off x="10538861" y="418828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6" name="Oval 43">
                <a:extLst>
                  <a:ext uri="{FF2B5EF4-FFF2-40B4-BE49-F238E27FC236}">
                    <a16:creationId xmlns:a16="http://schemas.microsoft.com/office/drawing/2014/main" id="{70B67D39-1649-42B3-99D7-A35125D794EA}"/>
                  </a:ext>
                </a:extLst>
              </p:cNvPr>
              <p:cNvSpPr>
                <a:spLocks noChangeArrowheads="1"/>
              </p:cNvSpPr>
              <p:nvPr/>
            </p:nvSpPr>
            <p:spPr bwMode="auto">
              <a:xfrm>
                <a:off x="10478323" y="409332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7" name="Oval 44">
                <a:extLst>
                  <a:ext uri="{FF2B5EF4-FFF2-40B4-BE49-F238E27FC236}">
                    <a16:creationId xmlns:a16="http://schemas.microsoft.com/office/drawing/2014/main" id="{E560D7CD-A54A-4769-87B2-57AADC502534}"/>
                  </a:ext>
                </a:extLst>
              </p:cNvPr>
              <p:cNvSpPr>
                <a:spLocks noChangeArrowheads="1"/>
              </p:cNvSpPr>
              <p:nvPr/>
            </p:nvSpPr>
            <p:spPr bwMode="auto">
              <a:xfrm>
                <a:off x="10367929" y="405889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8" name="Oval 46">
                <a:extLst>
                  <a:ext uri="{FF2B5EF4-FFF2-40B4-BE49-F238E27FC236}">
                    <a16:creationId xmlns:a16="http://schemas.microsoft.com/office/drawing/2014/main" id="{C9ABA251-E0DA-48B0-8B59-78BF9C3D4D1F}"/>
                  </a:ext>
                </a:extLst>
              </p:cNvPr>
              <p:cNvSpPr>
                <a:spLocks noChangeArrowheads="1"/>
              </p:cNvSpPr>
              <p:nvPr/>
            </p:nvSpPr>
            <p:spPr bwMode="auto">
              <a:xfrm>
                <a:off x="10465265" y="418709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9" name="Oval 47">
                <a:extLst>
                  <a:ext uri="{FF2B5EF4-FFF2-40B4-BE49-F238E27FC236}">
                    <a16:creationId xmlns:a16="http://schemas.microsoft.com/office/drawing/2014/main" id="{15C6C721-96FC-46B1-A2A3-E0124ADDAC3D}"/>
                  </a:ext>
                </a:extLst>
              </p:cNvPr>
              <p:cNvSpPr>
                <a:spLocks noChangeArrowheads="1"/>
              </p:cNvSpPr>
              <p:nvPr/>
            </p:nvSpPr>
            <p:spPr bwMode="auto">
              <a:xfrm>
                <a:off x="10583968" y="406483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0" name="Oval 48">
                <a:extLst>
                  <a:ext uri="{FF2B5EF4-FFF2-40B4-BE49-F238E27FC236}">
                    <a16:creationId xmlns:a16="http://schemas.microsoft.com/office/drawing/2014/main" id="{F2627E6E-5DD6-4BBE-9D01-7B4A380FB0BF}"/>
                  </a:ext>
                </a:extLst>
              </p:cNvPr>
              <p:cNvSpPr>
                <a:spLocks noChangeArrowheads="1"/>
              </p:cNvSpPr>
              <p:nvPr/>
            </p:nvSpPr>
            <p:spPr bwMode="auto">
              <a:xfrm>
                <a:off x="10492567" y="395681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1" name="Oval 49">
                <a:extLst>
                  <a:ext uri="{FF2B5EF4-FFF2-40B4-BE49-F238E27FC236}">
                    <a16:creationId xmlns:a16="http://schemas.microsoft.com/office/drawing/2014/main" id="{3F436246-2439-401C-86D4-4A4B0FB81E71}"/>
                  </a:ext>
                </a:extLst>
              </p:cNvPr>
              <p:cNvSpPr>
                <a:spLocks noChangeArrowheads="1"/>
              </p:cNvSpPr>
              <p:nvPr/>
            </p:nvSpPr>
            <p:spPr bwMode="auto">
              <a:xfrm>
                <a:off x="10536487" y="460018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2" name="Oval 50">
                <a:extLst>
                  <a:ext uri="{FF2B5EF4-FFF2-40B4-BE49-F238E27FC236}">
                    <a16:creationId xmlns:a16="http://schemas.microsoft.com/office/drawing/2014/main" id="{B64804E3-FB60-414C-AE2D-D273BA4D3E2F}"/>
                  </a:ext>
                </a:extLst>
              </p:cNvPr>
              <p:cNvSpPr>
                <a:spLocks noChangeArrowheads="1"/>
              </p:cNvSpPr>
              <p:nvPr/>
            </p:nvSpPr>
            <p:spPr bwMode="auto">
              <a:xfrm>
                <a:off x="10511560" y="454557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3" name="Oval 51">
                <a:extLst>
                  <a:ext uri="{FF2B5EF4-FFF2-40B4-BE49-F238E27FC236}">
                    <a16:creationId xmlns:a16="http://schemas.microsoft.com/office/drawing/2014/main" id="{FAE06ADC-9AD0-4233-A0C0-E3A2B5EF3462}"/>
                  </a:ext>
                </a:extLst>
              </p:cNvPr>
              <p:cNvSpPr>
                <a:spLocks noChangeArrowheads="1"/>
              </p:cNvSpPr>
              <p:nvPr/>
            </p:nvSpPr>
            <p:spPr bwMode="auto">
              <a:xfrm>
                <a:off x="10479509" y="445892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4" name="Oval 52">
                <a:extLst>
                  <a:ext uri="{FF2B5EF4-FFF2-40B4-BE49-F238E27FC236}">
                    <a16:creationId xmlns:a16="http://schemas.microsoft.com/office/drawing/2014/main" id="{F39DB3C8-F6FB-4BB6-AA05-B55BB984467E}"/>
                  </a:ext>
                </a:extLst>
              </p:cNvPr>
              <p:cNvSpPr>
                <a:spLocks noChangeArrowheads="1"/>
              </p:cNvSpPr>
              <p:nvPr/>
            </p:nvSpPr>
            <p:spPr bwMode="auto">
              <a:xfrm>
                <a:off x="10670621" y="444349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5" name="Oval 53">
                <a:extLst>
                  <a:ext uri="{FF2B5EF4-FFF2-40B4-BE49-F238E27FC236}">
                    <a16:creationId xmlns:a16="http://schemas.microsoft.com/office/drawing/2014/main" id="{7946521D-0E5D-4AD8-812C-9428F13B9057}"/>
                  </a:ext>
                </a:extLst>
              </p:cNvPr>
              <p:cNvSpPr>
                <a:spLocks noChangeArrowheads="1"/>
              </p:cNvSpPr>
              <p:nvPr/>
            </p:nvSpPr>
            <p:spPr bwMode="auto">
              <a:xfrm>
                <a:off x="10179192" y="413249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6" name="Oval 54">
                <a:extLst>
                  <a:ext uri="{FF2B5EF4-FFF2-40B4-BE49-F238E27FC236}">
                    <a16:creationId xmlns:a16="http://schemas.microsoft.com/office/drawing/2014/main" id="{1E607CB8-D004-418F-B6CE-96D5E145E743}"/>
                  </a:ext>
                </a:extLst>
              </p:cNvPr>
              <p:cNvSpPr>
                <a:spLocks noChangeArrowheads="1"/>
              </p:cNvSpPr>
              <p:nvPr/>
            </p:nvSpPr>
            <p:spPr bwMode="auto">
              <a:xfrm>
                <a:off x="10657564" y="406008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7" name="Oval 56">
                <a:extLst>
                  <a:ext uri="{FF2B5EF4-FFF2-40B4-BE49-F238E27FC236}">
                    <a16:creationId xmlns:a16="http://schemas.microsoft.com/office/drawing/2014/main" id="{FAB263F9-48CF-45DE-B770-8E33964BEC9F}"/>
                  </a:ext>
                </a:extLst>
              </p:cNvPr>
              <p:cNvSpPr>
                <a:spLocks noChangeArrowheads="1"/>
              </p:cNvSpPr>
              <p:nvPr/>
            </p:nvSpPr>
            <p:spPr bwMode="auto">
              <a:xfrm>
                <a:off x="9811213" y="41182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8" name="Oval 60">
                <a:extLst>
                  <a:ext uri="{FF2B5EF4-FFF2-40B4-BE49-F238E27FC236}">
                    <a16:creationId xmlns:a16="http://schemas.microsoft.com/office/drawing/2014/main" id="{E685D981-4DFE-4EAF-B262-244FBF9B1D1F}"/>
                  </a:ext>
                </a:extLst>
              </p:cNvPr>
              <p:cNvSpPr>
                <a:spLocks noChangeArrowheads="1"/>
              </p:cNvSpPr>
              <p:nvPr/>
            </p:nvSpPr>
            <p:spPr bwMode="auto">
              <a:xfrm>
                <a:off x="10637384" y="454795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9" name="Oval 61">
                <a:extLst>
                  <a:ext uri="{FF2B5EF4-FFF2-40B4-BE49-F238E27FC236}">
                    <a16:creationId xmlns:a16="http://schemas.microsoft.com/office/drawing/2014/main" id="{175992AB-2DE0-4F84-B9E6-D8CE3C94EBDA}"/>
                  </a:ext>
                </a:extLst>
              </p:cNvPr>
              <p:cNvSpPr>
                <a:spLocks noChangeArrowheads="1"/>
              </p:cNvSpPr>
              <p:nvPr/>
            </p:nvSpPr>
            <p:spPr bwMode="auto">
              <a:xfrm>
                <a:off x="9827831" y="432241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0" name="Oval 62">
                <a:extLst>
                  <a:ext uri="{FF2B5EF4-FFF2-40B4-BE49-F238E27FC236}">
                    <a16:creationId xmlns:a16="http://schemas.microsoft.com/office/drawing/2014/main" id="{AF27ADB8-682B-4E4B-BD31-E2D88870641D}"/>
                  </a:ext>
                </a:extLst>
              </p:cNvPr>
              <p:cNvSpPr>
                <a:spLocks noChangeArrowheads="1"/>
              </p:cNvSpPr>
              <p:nvPr/>
            </p:nvSpPr>
            <p:spPr bwMode="auto">
              <a:xfrm>
                <a:off x="9853946" y="442687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1" name="Oval 63">
                <a:extLst>
                  <a:ext uri="{FF2B5EF4-FFF2-40B4-BE49-F238E27FC236}">
                    <a16:creationId xmlns:a16="http://schemas.microsoft.com/office/drawing/2014/main" id="{0C3B01BF-C9A9-487E-ACCE-27E2F57B93B5}"/>
                  </a:ext>
                </a:extLst>
              </p:cNvPr>
              <p:cNvSpPr>
                <a:spLocks noChangeArrowheads="1"/>
              </p:cNvSpPr>
              <p:nvPr/>
            </p:nvSpPr>
            <p:spPr bwMode="auto">
              <a:xfrm>
                <a:off x="9876499" y="417759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2" name="Oval 64">
                <a:extLst>
                  <a:ext uri="{FF2B5EF4-FFF2-40B4-BE49-F238E27FC236}">
                    <a16:creationId xmlns:a16="http://schemas.microsoft.com/office/drawing/2014/main" id="{60ED2573-728B-4F21-A0E8-4D315DE7A43C}"/>
                  </a:ext>
                </a:extLst>
              </p:cNvPr>
              <p:cNvSpPr>
                <a:spLocks noChangeArrowheads="1"/>
              </p:cNvSpPr>
              <p:nvPr/>
            </p:nvSpPr>
            <p:spPr bwMode="auto">
              <a:xfrm>
                <a:off x="9766105" y="4025659"/>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3" name="Oval 65">
                <a:extLst>
                  <a:ext uri="{FF2B5EF4-FFF2-40B4-BE49-F238E27FC236}">
                    <a16:creationId xmlns:a16="http://schemas.microsoft.com/office/drawing/2014/main" id="{279200C8-5FAA-48A1-9907-D1C664CA7BDE}"/>
                  </a:ext>
                </a:extLst>
              </p:cNvPr>
              <p:cNvSpPr>
                <a:spLocks noChangeArrowheads="1"/>
              </p:cNvSpPr>
              <p:nvPr/>
            </p:nvSpPr>
            <p:spPr bwMode="auto">
              <a:xfrm>
                <a:off x="10275341" y="407670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4" name="Oval 67">
                <a:extLst>
                  <a:ext uri="{FF2B5EF4-FFF2-40B4-BE49-F238E27FC236}">
                    <a16:creationId xmlns:a16="http://schemas.microsoft.com/office/drawing/2014/main" id="{55697F34-1636-44B4-932A-F0D6648AF844}"/>
                  </a:ext>
                </a:extLst>
              </p:cNvPr>
              <p:cNvSpPr>
                <a:spLocks noChangeArrowheads="1"/>
              </p:cNvSpPr>
              <p:nvPr/>
            </p:nvSpPr>
            <p:spPr bwMode="auto">
              <a:xfrm>
                <a:off x="9800529" y="424051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5" name="Oval 68">
                <a:extLst>
                  <a:ext uri="{FF2B5EF4-FFF2-40B4-BE49-F238E27FC236}">
                    <a16:creationId xmlns:a16="http://schemas.microsoft.com/office/drawing/2014/main" id="{EA0A7CAF-986D-4CF5-BDE3-3457511205DB}"/>
                  </a:ext>
                </a:extLst>
              </p:cNvPr>
              <p:cNvSpPr>
                <a:spLocks noChangeArrowheads="1"/>
              </p:cNvSpPr>
              <p:nvPr/>
            </p:nvSpPr>
            <p:spPr bwMode="auto">
              <a:xfrm>
                <a:off x="9857507" y="408145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6" name="Oval 69">
                <a:extLst>
                  <a:ext uri="{FF2B5EF4-FFF2-40B4-BE49-F238E27FC236}">
                    <a16:creationId xmlns:a16="http://schemas.microsoft.com/office/drawing/2014/main" id="{6A7DDA04-8DBA-4313-885F-A35CF4AB30A2}"/>
                  </a:ext>
                </a:extLst>
              </p:cNvPr>
              <p:cNvSpPr>
                <a:spLocks noChangeArrowheads="1"/>
              </p:cNvSpPr>
              <p:nvPr/>
            </p:nvSpPr>
            <p:spPr bwMode="auto">
              <a:xfrm>
                <a:off x="9773228" y="391882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7" name="Oval 72">
                <a:extLst>
                  <a:ext uri="{FF2B5EF4-FFF2-40B4-BE49-F238E27FC236}">
                    <a16:creationId xmlns:a16="http://schemas.microsoft.com/office/drawing/2014/main" id="{7A2DB57C-7C14-4F39-BCC9-CD16E970ADF3}"/>
                  </a:ext>
                </a:extLst>
              </p:cNvPr>
              <p:cNvSpPr>
                <a:spLocks noChangeArrowheads="1"/>
              </p:cNvSpPr>
              <p:nvPr/>
            </p:nvSpPr>
            <p:spPr bwMode="auto">
              <a:xfrm>
                <a:off x="9793407" y="459543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8" name="Oval 73">
                <a:extLst>
                  <a:ext uri="{FF2B5EF4-FFF2-40B4-BE49-F238E27FC236}">
                    <a16:creationId xmlns:a16="http://schemas.microsoft.com/office/drawing/2014/main" id="{D8758009-DCEE-40A8-824C-2794E5562982}"/>
                  </a:ext>
                </a:extLst>
              </p:cNvPr>
              <p:cNvSpPr>
                <a:spLocks noChangeArrowheads="1"/>
              </p:cNvSpPr>
              <p:nvPr/>
            </p:nvSpPr>
            <p:spPr bwMode="auto">
              <a:xfrm>
                <a:off x="9846824" y="459899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9" name="Oval 74">
                <a:extLst>
                  <a:ext uri="{FF2B5EF4-FFF2-40B4-BE49-F238E27FC236}">
                    <a16:creationId xmlns:a16="http://schemas.microsoft.com/office/drawing/2014/main" id="{79C7E744-586F-410D-B17E-6EFBA47857E6}"/>
                  </a:ext>
                </a:extLst>
              </p:cNvPr>
              <p:cNvSpPr>
                <a:spLocks noChangeArrowheads="1"/>
              </p:cNvSpPr>
              <p:nvPr/>
            </p:nvSpPr>
            <p:spPr bwMode="auto">
              <a:xfrm>
                <a:off x="9864629" y="454439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0" name="Oval 75">
                <a:extLst>
                  <a:ext uri="{FF2B5EF4-FFF2-40B4-BE49-F238E27FC236}">
                    <a16:creationId xmlns:a16="http://schemas.microsoft.com/office/drawing/2014/main" id="{3172224A-15BE-4ECF-B54B-AB7DCC26E286}"/>
                  </a:ext>
                </a:extLst>
              </p:cNvPr>
              <p:cNvSpPr>
                <a:spLocks noChangeArrowheads="1"/>
              </p:cNvSpPr>
              <p:nvPr/>
            </p:nvSpPr>
            <p:spPr bwMode="auto">
              <a:xfrm>
                <a:off x="9791033" y="454795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1" name="Oval 76">
                <a:extLst>
                  <a:ext uri="{FF2B5EF4-FFF2-40B4-BE49-F238E27FC236}">
                    <a16:creationId xmlns:a16="http://schemas.microsoft.com/office/drawing/2014/main" id="{081D1663-D408-4BB2-BBCB-3D4042143AFF}"/>
                  </a:ext>
                </a:extLst>
              </p:cNvPr>
              <p:cNvSpPr>
                <a:spLocks noChangeArrowheads="1"/>
              </p:cNvSpPr>
              <p:nvPr/>
            </p:nvSpPr>
            <p:spPr bwMode="auto">
              <a:xfrm>
                <a:off x="9777976" y="439957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2" name="Oval 77">
                <a:extLst>
                  <a:ext uri="{FF2B5EF4-FFF2-40B4-BE49-F238E27FC236}">
                    <a16:creationId xmlns:a16="http://schemas.microsoft.com/office/drawing/2014/main" id="{F7AE58F9-1411-4F5B-9FC2-52C4D43893B4}"/>
                  </a:ext>
                </a:extLst>
              </p:cNvPr>
              <p:cNvSpPr>
                <a:spLocks noChangeArrowheads="1"/>
              </p:cNvSpPr>
              <p:nvPr/>
            </p:nvSpPr>
            <p:spPr bwMode="auto">
              <a:xfrm>
                <a:off x="9961965" y="448385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3" name="Oval 78">
                <a:extLst>
                  <a:ext uri="{FF2B5EF4-FFF2-40B4-BE49-F238E27FC236}">
                    <a16:creationId xmlns:a16="http://schemas.microsoft.com/office/drawing/2014/main" id="{FADD3050-232F-42DC-A8EC-14F82EA186EC}"/>
                  </a:ext>
                </a:extLst>
              </p:cNvPr>
              <p:cNvSpPr>
                <a:spLocks noChangeArrowheads="1"/>
              </p:cNvSpPr>
              <p:nvPr/>
            </p:nvSpPr>
            <p:spPr bwMode="auto">
              <a:xfrm>
                <a:off x="9805278" y="416929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4" name="Oval 80">
                <a:extLst>
                  <a:ext uri="{FF2B5EF4-FFF2-40B4-BE49-F238E27FC236}">
                    <a16:creationId xmlns:a16="http://schemas.microsoft.com/office/drawing/2014/main" id="{7EF751F7-7B3B-4FF6-954B-1755DCE05931}"/>
                  </a:ext>
                </a:extLst>
              </p:cNvPr>
              <p:cNvSpPr>
                <a:spLocks noChangeArrowheads="1"/>
              </p:cNvSpPr>
              <p:nvPr/>
            </p:nvSpPr>
            <p:spPr bwMode="auto">
              <a:xfrm>
                <a:off x="9908549" y="429748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5" name="Oval 81">
                <a:extLst>
                  <a:ext uri="{FF2B5EF4-FFF2-40B4-BE49-F238E27FC236}">
                    <a16:creationId xmlns:a16="http://schemas.microsoft.com/office/drawing/2014/main" id="{344662C1-D003-4A7E-8A88-0C037547D0DF}"/>
                  </a:ext>
                </a:extLst>
              </p:cNvPr>
              <p:cNvSpPr>
                <a:spLocks noChangeArrowheads="1"/>
              </p:cNvSpPr>
              <p:nvPr/>
            </p:nvSpPr>
            <p:spPr bwMode="auto">
              <a:xfrm>
                <a:off x="9935851" y="406720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6" name="Oval 85">
                <a:extLst>
                  <a:ext uri="{FF2B5EF4-FFF2-40B4-BE49-F238E27FC236}">
                    <a16:creationId xmlns:a16="http://schemas.microsoft.com/office/drawing/2014/main" id="{65623FCC-9869-4815-A35A-DB077C08E979}"/>
                  </a:ext>
                </a:extLst>
              </p:cNvPr>
              <p:cNvSpPr>
                <a:spLocks noChangeArrowheads="1"/>
              </p:cNvSpPr>
              <p:nvPr/>
            </p:nvSpPr>
            <p:spPr bwMode="auto">
              <a:xfrm>
                <a:off x="9899053" y="46049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7" name="Oval 86">
                <a:extLst>
                  <a:ext uri="{FF2B5EF4-FFF2-40B4-BE49-F238E27FC236}">
                    <a16:creationId xmlns:a16="http://schemas.microsoft.com/office/drawing/2014/main" id="{5F8BBC91-8598-4884-9B62-339DBDFB16A8}"/>
                  </a:ext>
                </a:extLst>
              </p:cNvPr>
              <p:cNvSpPr>
                <a:spLocks noChangeArrowheads="1"/>
              </p:cNvSpPr>
              <p:nvPr/>
            </p:nvSpPr>
            <p:spPr bwMode="auto">
              <a:xfrm>
                <a:off x="9991641" y="436277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8" name="Oval 87">
                <a:extLst>
                  <a:ext uri="{FF2B5EF4-FFF2-40B4-BE49-F238E27FC236}">
                    <a16:creationId xmlns:a16="http://schemas.microsoft.com/office/drawing/2014/main" id="{D7B04EB6-A17A-4220-81E5-EFFF989347D3}"/>
                  </a:ext>
                </a:extLst>
              </p:cNvPr>
              <p:cNvSpPr>
                <a:spLocks noChangeArrowheads="1"/>
              </p:cNvSpPr>
              <p:nvPr/>
            </p:nvSpPr>
            <p:spPr bwMode="auto">
              <a:xfrm>
                <a:off x="10046245" y="454913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9" name="Oval 88">
                <a:extLst>
                  <a:ext uri="{FF2B5EF4-FFF2-40B4-BE49-F238E27FC236}">
                    <a16:creationId xmlns:a16="http://schemas.microsoft.com/office/drawing/2014/main" id="{DFD356B5-8264-4246-8911-EBA45911F7D9}"/>
                  </a:ext>
                </a:extLst>
              </p:cNvPr>
              <p:cNvSpPr>
                <a:spLocks noChangeArrowheads="1"/>
              </p:cNvSpPr>
              <p:nvPr/>
            </p:nvSpPr>
            <p:spPr bwMode="auto">
              <a:xfrm>
                <a:off x="10068798" y="429986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0" name="Oval 92">
                <a:extLst>
                  <a:ext uri="{FF2B5EF4-FFF2-40B4-BE49-F238E27FC236}">
                    <a16:creationId xmlns:a16="http://schemas.microsoft.com/office/drawing/2014/main" id="{28D83EEF-DB81-4A36-BFCC-875F314B9EB3}"/>
                  </a:ext>
                </a:extLst>
              </p:cNvPr>
              <p:cNvSpPr>
                <a:spLocks noChangeArrowheads="1"/>
              </p:cNvSpPr>
              <p:nvPr/>
            </p:nvSpPr>
            <p:spPr bwMode="auto">
              <a:xfrm>
                <a:off x="10083042" y="459899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1" name="Oval 93">
                <a:extLst>
                  <a:ext uri="{FF2B5EF4-FFF2-40B4-BE49-F238E27FC236}">
                    <a16:creationId xmlns:a16="http://schemas.microsoft.com/office/drawing/2014/main" id="{B7BD1839-E65E-4E0C-B24F-C3584A7CE615}"/>
                  </a:ext>
                </a:extLst>
              </p:cNvPr>
              <p:cNvSpPr>
                <a:spLocks noChangeArrowheads="1"/>
              </p:cNvSpPr>
              <p:nvPr/>
            </p:nvSpPr>
            <p:spPr bwMode="auto">
              <a:xfrm>
                <a:off x="10154264" y="460611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2" name="Oval 94">
                <a:extLst>
                  <a:ext uri="{FF2B5EF4-FFF2-40B4-BE49-F238E27FC236}">
                    <a16:creationId xmlns:a16="http://schemas.microsoft.com/office/drawing/2014/main" id="{321D61EE-24C0-4BAD-90C7-850E177810DE}"/>
                  </a:ext>
                </a:extLst>
              </p:cNvPr>
              <p:cNvSpPr>
                <a:spLocks noChangeArrowheads="1"/>
              </p:cNvSpPr>
              <p:nvPr/>
            </p:nvSpPr>
            <p:spPr bwMode="auto">
              <a:xfrm>
                <a:off x="10100848" y="441975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3" name="Oval 95">
                <a:extLst>
                  <a:ext uri="{FF2B5EF4-FFF2-40B4-BE49-F238E27FC236}">
                    <a16:creationId xmlns:a16="http://schemas.microsoft.com/office/drawing/2014/main" id="{B992CF07-8548-4A6D-B764-6051249597B4}"/>
                  </a:ext>
                </a:extLst>
              </p:cNvPr>
              <p:cNvSpPr>
                <a:spLocks noChangeArrowheads="1"/>
              </p:cNvSpPr>
              <p:nvPr/>
            </p:nvSpPr>
            <p:spPr bwMode="auto">
              <a:xfrm>
                <a:off x="10157825" y="426069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4" name="Oval 96">
                <a:extLst>
                  <a:ext uri="{FF2B5EF4-FFF2-40B4-BE49-F238E27FC236}">
                    <a16:creationId xmlns:a16="http://schemas.microsoft.com/office/drawing/2014/main" id="{2E049017-A0D7-4E88-ACFC-B09B14BA540E}"/>
                  </a:ext>
                </a:extLst>
              </p:cNvPr>
              <p:cNvSpPr>
                <a:spLocks noChangeArrowheads="1"/>
              </p:cNvSpPr>
              <p:nvPr/>
            </p:nvSpPr>
            <p:spPr bwMode="auto">
              <a:xfrm>
                <a:off x="10128149" y="418946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5" name="Oval 101">
                <a:extLst>
                  <a:ext uri="{FF2B5EF4-FFF2-40B4-BE49-F238E27FC236}">
                    <a16:creationId xmlns:a16="http://schemas.microsoft.com/office/drawing/2014/main" id="{04B1BDF4-97B2-4742-B246-7C51CF8D714F}"/>
                  </a:ext>
                </a:extLst>
              </p:cNvPr>
              <p:cNvSpPr>
                <a:spLocks noChangeArrowheads="1"/>
              </p:cNvSpPr>
              <p:nvPr/>
            </p:nvSpPr>
            <p:spPr bwMode="auto">
              <a:xfrm>
                <a:off x="10167321" y="452777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6" name="Oval 102">
                <a:extLst>
                  <a:ext uri="{FF2B5EF4-FFF2-40B4-BE49-F238E27FC236}">
                    <a16:creationId xmlns:a16="http://schemas.microsoft.com/office/drawing/2014/main" id="{5E0997EF-85C8-49FA-824D-4D58D5EB77AB}"/>
                  </a:ext>
                </a:extLst>
              </p:cNvPr>
              <p:cNvSpPr>
                <a:spLocks noChangeArrowheads="1"/>
              </p:cNvSpPr>
              <p:nvPr/>
            </p:nvSpPr>
            <p:spPr bwMode="auto">
              <a:xfrm>
                <a:off x="10301455" y="449691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7" name="Oval 104">
                <a:extLst>
                  <a:ext uri="{FF2B5EF4-FFF2-40B4-BE49-F238E27FC236}">
                    <a16:creationId xmlns:a16="http://schemas.microsoft.com/office/drawing/2014/main" id="{FF11B7D2-12C0-43BB-8561-04697DD685FD}"/>
                  </a:ext>
                </a:extLst>
              </p:cNvPr>
              <p:cNvSpPr>
                <a:spLocks noChangeArrowheads="1"/>
              </p:cNvSpPr>
              <p:nvPr/>
            </p:nvSpPr>
            <p:spPr bwMode="auto">
              <a:xfrm>
                <a:off x="10248039" y="431054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8" name="Oval 105">
                <a:extLst>
                  <a:ext uri="{FF2B5EF4-FFF2-40B4-BE49-F238E27FC236}">
                    <a16:creationId xmlns:a16="http://schemas.microsoft.com/office/drawing/2014/main" id="{D1289DB7-D35D-4B19-9F90-D6A46C5819E1}"/>
                  </a:ext>
                </a:extLst>
              </p:cNvPr>
              <p:cNvSpPr>
                <a:spLocks noChangeArrowheads="1"/>
              </p:cNvSpPr>
              <p:nvPr/>
            </p:nvSpPr>
            <p:spPr bwMode="auto">
              <a:xfrm>
                <a:off x="10305017" y="415148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9" name="Oval 109">
                <a:extLst>
                  <a:ext uri="{FF2B5EF4-FFF2-40B4-BE49-F238E27FC236}">
                    <a16:creationId xmlns:a16="http://schemas.microsoft.com/office/drawing/2014/main" id="{DAFFB41A-4572-49BF-89E3-20DB709032D0}"/>
                  </a:ext>
                </a:extLst>
              </p:cNvPr>
              <p:cNvSpPr>
                <a:spLocks noChangeArrowheads="1"/>
              </p:cNvSpPr>
              <p:nvPr/>
            </p:nvSpPr>
            <p:spPr bwMode="auto">
              <a:xfrm>
                <a:off x="10312139" y="461442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0" name="Oval 110">
                <a:extLst>
                  <a:ext uri="{FF2B5EF4-FFF2-40B4-BE49-F238E27FC236}">
                    <a16:creationId xmlns:a16="http://schemas.microsoft.com/office/drawing/2014/main" id="{A747007A-B4F4-4EE0-BEE8-A8C127D34009}"/>
                  </a:ext>
                </a:extLst>
              </p:cNvPr>
              <p:cNvSpPr>
                <a:spLocks noChangeArrowheads="1"/>
              </p:cNvSpPr>
              <p:nvPr/>
            </p:nvSpPr>
            <p:spPr bwMode="auto">
              <a:xfrm>
                <a:off x="10225485" y="446960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1" name="Oval 111">
                <a:extLst>
                  <a:ext uri="{FF2B5EF4-FFF2-40B4-BE49-F238E27FC236}">
                    <a16:creationId xmlns:a16="http://schemas.microsoft.com/office/drawing/2014/main" id="{3E502EAC-0AE3-4039-9864-EED1C5CB9976}"/>
                  </a:ext>
                </a:extLst>
              </p:cNvPr>
              <p:cNvSpPr>
                <a:spLocks noChangeArrowheads="1"/>
              </p:cNvSpPr>
              <p:nvPr/>
            </p:nvSpPr>
            <p:spPr bwMode="auto">
              <a:xfrm>
                <a:off x="10383360" y="44494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2" name="Oval 112">
                <a:extLst>
                  <a:ext uri="{FF2B5EF4-FFF2-40B4-BE49-F238E27FC236}">
                    <a16:creationId xmlns:a16="http://schemas.microsoft.com/office/drawing/2014/main" id="{486D0E00-4F0F-495D-87C9-AAAACD057CDD}"/>
                  </a:ext>
                </a:extLst>
              </p:cNvPr>
              <p:cNvSpPr>
                <a:spLocks noChangeArrowheads="1"/>
              </p:cNvSpPr>
              <p:nvPr/>
            </p:nvSpPr>
            <p:spPr bwMode="auto">
              <a:xfrm>
                <a:off x="10346562" y="449572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3" name="Oval 113">
                <a:extLst>
                  <a:ext uri="{FF2B5EF4-FFF2-40B4-BE49-F238E27FC236}">
                    <a16:creationId xmlns:a16="http://schemas.microsoft.com/office/drawing/2014/main" id="{FA254EBC-6BFF-4FB1-AE19-EBBC15C3BFA4}"/>
                  </a:ext>
                </a:extLst>
              </p:cNvPr>
              <p:cNvSpPr>
                <a:spLocks noChangeArrowheads="1"/>
              </p:cNvSpPr>
              <p:nvPr/>
            </p:nvSpPr>
            <p:spPr bwMode="auto">
              <a:xfrm>
                <a:off x="10429654" y="436871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4" name="Oval 114">
                <a:extLst>
                  <a:ext uri="{FF2B5EF4-FFF2-40B4-BE49-F238E27FC236}">
                    <a16:creationId xmlns:a16="http://schemas.microsoft.com/office/drawing/2014/main" id="{88CFF0BA-09E4-40C2-93F9-53643DD8A90F}"/>
                  </a:ext>
                </a:extLst>
              </p:cNvPr>
              <p:cNvSpPr>
                <a:spLocks noChangeArrowheads="1"/>
              </p:cNvSpPr>
              <p:nvPr/>
            </p:nvSpPr>
            <p:spPr bwMode="auto">
              <a:xfrm>
                <a:off x="10448647" y="422151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5" name="Oval 120">
                <a:extLst>
                  <a:ext uri="{FF2B5EF4-FFF2-40B4-BE49-F238E27FC236}">
                    <a16:creationId xmlns:a16="http://schemas.microsoft.com/office/drawing/2014/main" id="{D152DF52-2AC2-454F-9D85-B0277C03567C}"/>
                  </a:ext>
                </a:extLst>
              </p:cNvPr>
              <p:cNvSpPr>
                <a:spLocks noChangeArrowheads="1"/>
              </p:cNvSpPr>
              <p:nvPr/>
            </p:nvSpPr>
            <p:spPr bwMode="auto">
              <a:xfrm>
                <a:off x="10753713" y="458949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6" name="Oval 121">
                <a:extLst>
                  <a:ext uri="{FF2B5EF4-FFF2-40B4-BE49-F238E27FC236}">
                    <a16:creationId xmlns:a16="http://schemas.microsoft.com/office/drawing/2014/main" id="{3A9C08A8-33AE-485F-8914-3B2581E6E29F}"/>
                  </a:ext>
                </a:extLst>
              </p:cNvPr>
              <p:cNvSpPr>
                <a:spLocks noChangeArrowheads="1"/>
              </p:cNvSpPr>
              <p:nvPr/>
            </p:nvSpPr>
            <p:spPr bwMode="auto">
              <a:xfrm>
                <a:off x="10773892" y="440432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7" name="Oval 122">
                <a:extLst>
                  <a:ext uri="{FF2B5EF4-FFF2-40B4-BE49-F238E27FC236}">
                    <a16:creationId xmlns:a16="http://schemas.microsoft.com/office/drawing/2014/main" id="{FC8D1028-A549-43F7-B107-5E318255A9A9}"/>
                  </a:ext>
                </a:extLst>
              </p:cNvPr>
              <p:cNvSpPr>
                <a:spLocks noChangeArrowheads="1"/>
              </p:cNvSpPr>
              <p:nvPr/>
            </p:nvSpPr>
            <p:spPr bwMode="auto">
              <a:xfrm>
                <a:off x="10250413" y="387728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8" name="Oval 123">
                <a:extLst>
                  <a:ext uri="{FF2B5EF4-FFF2-40B4-BE49-F238E27FC236}">
                    <a16:creationId xmlns:a16="http://schemas.microsoft.com/office/drawing/2014/main" id="{86EECCA3-F42C-41D7-811E-9019299D1844}"/>
                  </a:ext>
                </a:extLst>
              </p:cNvPr>
              <p:cNvSpPr>
                <a:spLocks noChangeArrowheads="1"/>
              </p:cNvSpPr>
              <p:nvPr/>
            </p:nvSpPr>
            <p:spPr bwMode="auto">
              <a:xfrm>
                <a:off x="10714541" y="429867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9" name="Oval 128">
                <a:extLst>
                  <a:ext uri="{FF2B5EF4-FFF2-40B4-BE49-F238E27FC236}">
                    <a16:creationId xmlns:a16="http://schemas.microsoft.com/office/drawing/2014/main" id="{A9AB5AEA-B541-4DE3-AA60-F1796630F459}"/>
                  </a:ext>
                </a:extLst>
              </p:cNvPr>
              <p:cNvSpPr>
                <a:spLocks noChangeArrowheads="1"/>
              </p:cNvSpPr>
              <p:nvPr/>
            </p:nvSpPr>
            <p:spPr bwMode="auto">
              <a:xfrm>
                <a:off x="10766770" y="451115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0" name="Oval 134">
                <a:extLst>
                  <a:ext uri="{FF2B5EF4-FFF2-40B4-BE49-F238E27FC236}">
                    <a16:creationId xmlns:a16="http://schemas.microsoft.com/office/drawing/2014/main" id="{390745FD-9E92-434B-B785-DB22623BF830}"/>
                  </a:ext>
                </a:extLst>
              </p:cNvPr>
              <p:cNvSpPr>
                <a:spLocks noChangeArrowheads="1"/>
              </p:cNvSpPr>
              <p:nvPr/>
            </p:nvSpPr>
            <p:spPr bwMode="auto">
              <a:xfrm>
                <a:off x="10874790" y="437583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1" name="Oval 135">
                <a:extLst>
                  <a:ext uri="{FF2B5EF4-FFF2-40B4-BE49-F238E27FC236}">
                    <a16:creationId xmlns:a16="http://schemas.microsoft.com/office/drawing/2014/main" id="{98E779B6-31E0-4798-9976-1ECB62F4618E}"/>
                  </a:ext>
                </a:extLst>
              </p:cNvPr>
              <p:cNvSpPr>
                <a:spLocks noChangeArrowheads="1"/>
              </p:cNvSpPr>
              <p:nvPr/>
            </p:nvSpPr>
            <p:spPr bwMode="auto">
              <a:xfrm>
                <a:off x="10900905" y="448029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2" name="Oval 136">
                <a:extLst>
                  <a:ext uri="{FF2B5EF4-FFF2-40B4-BE49-F238E27FC236}">
                    <a16:creationId xmlns:a16="http://schemas.microsoft.com/office/drawing/2014/main" id="{E7339EC8-88A0-479B-B48C-74EB66BF16F4}"/>
                  </a:ext>
                </a:extLst>
              </p:cNvPr>
              <p:cNvSpPr>
                <a:spLocks noChangeArrowheads="1"/>
              </p:cNvSpPr>
              <p:nvPr/>
            </p:nvSpPr>
            <p:spPr bwMode="auto">
              <a:xfrm>
                <a:off x="10921084" y="429511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3" name="Oval 137">
                <a:extLst>
                  <a:ext uri="{FF2B5EF4-FFF2-40B4-BE49-F238E27FC236}">
                    <a16:creationId xmlns:a16="http://schemas.microsoft.com/office/drawing/2014/main" id="{941770B4-A0D7-4A85-A8CC-7EF6576FD940}"/>
                  </a:ext>
                </a:extLst>
              </p:cNvPr>
              <p:cNvSpPr>
                <a:spLocks noChangeArrowheads="1"/>
              </p:cNvSpPr>
              <p:nvPr/>
            </p:nvSpPr>
            <p:spPr bwMode="auto">
              <a:xfrm>
                <a:off x="10923458" y="418709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4" name="Oval 138">
                <a:extLst>
                  <a:ext uri="{FF2B5EF4-FFF2-40B4-BE49-F238E27FC236}">
                    <a16:creationId xmlns:a16="http://schemas.microsoft.com/office/drawing/2014/main" id="{1906DC2A-8188-4664-B1BE-E5F0BB035F3D}"/>
                  </a:ext>
                </a:extLst>
              </p:cNvPr>
              <p:cNvSpPr>
                <a:spLocks noChangeArrowheads="1"/>
              </p:cNvSpPr>
              <p:nvPr/>
            </p:nvSpPr>
            <p:spPr bwMode="auto">
              <a:xfrm>
                <a:off x="10847488" y="429392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5" name="Oval 140">
                <a:extLst>
                  <a:ext uri="{FF2B5EF4-FFF2-40B4-BE49-F238E27FC236}">
                    <a16:creationId xmlns:a16="http://schemas.microsoft.com/office/drawing/2014/main" id="{1BBA8B1C-BC01-49E1-BB8D-29FD30C3A7AF}"/>
                  </a:ext>
                </a:extLst>
              </p:cNvPr>
              <p:cNvSpPr>
                <a:spLocks noChangeArrowheads="1"/>
              </p:cNvSpPr>
              <p:nvPr/>
            </p:nvSpPr>
            <p:spPr bwMode="auto">
              <a:xfrm>
                <a:off x="10219551" y="460611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6" name="Oval 142">
                <a:extLst>
                  <a:ext uri="{FF2B5EF4-FFF2-40B4-BE49-F238E27FC236}">
                    <a16:creationId xmlns:a16="http://schemas.microsoft.com/office/drawing/2014/main" id="{DA6E7754-D325-4923-95CF-D2B39FDD6563}"/>
                  </a:ext>
                </a:extLst>
              </p:cNvPr>
              <p:cNvSpPr>
                <a:spLocks noChangeArrowheads="1"/>
              </p:cNvSpPr>
              <p:nvPr/>
            </p:nvSpPr>
            <p:spPr bwMode="auto">
              <a:xfrm>
                <a:off x="10837992" y="460136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7" name="Oval 144">
                <a:extLst>
                  <a:ext uri="{FF2B5EF4-FFF2-40B4-BE49-F238E27FC236}">
                    <a16:creationId xmlns:a16="http://schemas.microsoft.com/office/drawing/2014/main" id="{6FC78D1E-B57C-498D-A0D9-9465CF694CA8}"/>
                  </a:ext>
                </a:extLst>
              </p:cNvPr>
              <p:cNvSpPr>
                <a:spLocks noChangeArrowheads="1"/>
              </p:cNvSpPr>
              <p:nvPr/>
            </p:nvSpPr>
            <p:spPr bwMode="auto">
              <a:xfrm>
                <a:off x="10824935" y="445298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8" name="Oval 147">
                <a:extLst>
                  <a:ext uri="{FF2B5EF4-FFF2-40B4-BE49-F238E27FC236}">
                    <a16:creationId xmlns:a16="http://schemas.microsoft.com/office/drawing/2014/main" id="{8C126695-63F7-4CE4-B0CC-BF8905EE3CB1}"/>
                  </a:ext>
                </a:extLst>
              </p:cNvPr>
              <p:cNvSpPr>
                <a:spLocks noChangeArrowheads="1"/>
              </p:cNvSpPr>
              <p:nvPr/>
            </p:nvSpPr>
            <p:spPr bwMode="auto">
              <a:xfrm>
                <a:off x="11008924" y="453726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9" name="Oval 154">
                <a:extLst>
                  <a:ext uri="{FF2B5EF4-FFF2-40B4-BE49-F238E27FC236}">
                    <a16:creationId xmlns:a16="http://schemas.microsoft.com/office/drawing/2014/main" id="{DC265DFD-ADC3-46C3-89FE-3AEE2B6E965B}"/>
                  </a:ext>
                </a:extLst>
              </p:cNvPr>
              <p:cNvSpPr>
                <a:spLocks noChangeArrowheads="1"/>
              </p:cNvSpPr>
              <p:nvPr/>
            </p:nvSpPr>
            <p:spPr bwMode="auto">
              <a:xfrm>
                <a:off x="10350124" y="446960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0" name="Oval 190">
                <a:extLst>
                  <a:ext uri="{FF2B5EF4-FFF2-40B4-BE49-F238E27FC236}">
                    <a16:creationId xmlns:a16="http://schemas.microsoft.com/office/drawing/2014/main" id="{035AA164-B935-4E46-B080-0116572AEE83}"/>
                  </a:ext>
                </a:extLst>
              </p:cNvPr>
              <p:cNvSpPr>
                <a:spLocks noChangeArrowheads="1"/>
              </p:cNvSpPr>
              <p:nvPr/>
            </p:nvSpPr>
            <p:spPr bwMode="auto">
              <a:xfrm>
                <a:off x="10728785" y="386184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1" name="Oval 191">
                <a:extLst>
                  <a:ext uri="{FF2B5EF4-FFF2-40B4-BE49-F238E27FC236}">
                    <a16:creationId xmlns:a16="http://schemas.microsoft.com/office/drawing/2014/main" id="{94EBC549-2CD8-4FB1-837C-084A3749BB9A}"/>
                  </a:ext>
                </a:extLst>
              </p:cNvPr>
              <p:cNvSpPr>
                <a:spLocks noChangeArrowheads="1"/>
              </p:cNvSpPr>
              <p:nvPr/>
            </p:nvSpPr>
            <p:spPr bwMode="auto">
              <a:xfrm>
                <a:off x="10776266" y="393425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2" name="Oval 192">
                <a:extLst>
                  <a:ext uri="{FF2B5EF4-FFF2-40B4-BE49-F238E27FC236}">
                    <a16:creationId xmlns:a16="http://schemas.microsoft.com/office/drawing/2014/main" id="{2BFE1C94-E14A-4DD8-9EBF-387D7CBFDB4F}"/>
                  </a:ext>
                </a:extLst>
              </p:cNvPr>
              <p:cNvSpPr>
                <a:spLocks noChangeArrowheads="1"/>
              </p:cNvSpPr>
              <p:nvPr/>
            </p:nvSpPr>
            <p:spPr bwMode="auto">
              <a:xfrm>
                <a:off x="10796446" y="374908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3" name="Oval 193">
                <a:extLst>
                  <a:ext uri="{FF2B5EF4-FFF2-40B4-BE49-F238E27FC236}">
                    <a16:creationId xmlns:a16="http://schemas.microsoft.com/office/drawing/2014/main" id="{4162EA2E-442E-47D4-A5F7-9F1E48DFFAD0}"/>
                  </a:ext>
                </a:extLst>
              </p:cNvPr>
              <p:cNvSpPr>
                <a:spLocks noChangeArrowheads="1"/>
              </p:cNvSpPr>
              <p:nvPr/>
            </p:nvSpPr>
            <p:spPr bwMode="auto">
              <a:xfrm>
                <a:off x="10722850" y="374789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4" name="Oval 194">
                <a:extLst>
                  <a:ext uri="{FF2B5EF4-FFF2-40B4-BE49-F238E27FC236}">
                    <a16:creationId xmlns:a16="http://schemas.microsoft.com/office/drawing/2014/main" id="{CD2DEBD6-5032-4796-8A81-2F20BAD89979}"/>
                  </a:ext>
                </a:extLst>
              </p:cNvPr>
              <p:cNvSpPr>
                <a:spLocks noChangeArrowheads="1"/>
              </p:cNvSpPr>
              <p:nvPr/>
            </p:nvSpPr>
            <p:spPr bwMode="auto">
              <a:xfrm>
                <a:off x="10815439" y="409569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5" name="Oval 195">
                <a:extLst>
                  <a:ext uri="{FF2B5EF4-FFF2-40B4-BE49-F238E27FC236}">
                    <a16:creationId xmlns:a16="http://schemas.microsoft.com/office/drawing/2014/main" id="{1801CE38-7749-4801-9165-1954E8D154CA}"/>
                  </a:ext>
                </a:extLst>
              </p:cNvPr>
              <p:cNvSpPr>
                <a:spLocks noChangeArrowheads="1"/>
              </p:cNvSpPr>
              <p:nvPr/>
            </p:nvSpPr>
            <p:spPr bwMode="auto">
              <a:xfrm>
                <a:off x="10729972" y="4190656"/>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6" name="Oval 196">
                <a:extLst>
                  <a:ext uri="{FF2B5EF4-FFF2-40B4-BE49-F238E27FC236}">
                    <a16:creationId xmlns:a16="http://schemas.microsoft.com/office/drawing/2014/main" id="{68BC2CF6-3925-4081-81A8-6A8EEA51102B}"/>
                  </a:ext>
                </a:extLst>
              </p:cNvPr>
              <p:cNvSpPr>
                <a:spLocks noChangeArrowheads="1"/>
              </p:cNvSpPr>
              <p:nvPr/>
            </p:nvSpPr>
            <p:spPr bwMode="auto">
              <a:xfrm>
                <a:off x="10769144" y="410637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7" name="Oval 197">
                <a:extLst>
                  <a:ext uri="{FF2B5EF4-FFF2-40B4-BE49-F238E27FC236}">
                    <a16:creationId xmlns:a16="http://schemas.microsoft.com/office/drawing/2014/main" id="{D47C08F4-E5DE-48EC-BBCF-AE5A15E1A19C}"/>
                  </a:ext>
                </a:extLst>
              </p:cNvPr>
              <p:cNvSpPr>
                <a:spLocks noChangeArrowheads="1"/>
              </p:cNvSpPr>
              <p:nvPr/>
            </p:nvSpPr>
            <p:spPr bwMode="auto">
              <a:xfrm>
                <a:off x="10789324" y="407432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8" name="Oval 198">
                <a:extLst>
                  <a:ext uri="{FF2B5EF4-FFF2-40B4-BE49-F238E27FC236}">
                    <a16:creationId xmlns:a16="http://schemas.microsoft.com/office/drawing/2014/main" id="{B277CC55-7714-407D-943D-FC25016B40EC}"/>
                  </a:ext>
                </a:extLst>
              </p:cNvPr>
              <p:cNvSpPr>
                <a:spLocks noChangeArrowheads="1"/>
              </p:cNvSpPr>
              <p:nvPr/>
            </p:nvSpPr>
            <p:spPr bwMode="auto">
              <a:xfrm>
                <a:off x="10789324" y="385591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9" name="Oval 202">
                <a:extLst>
                  <a:ext uri="{FF2B5EF4-FFF2-40B4-BE49-F238E27FC236}">
                    <a16:creationId xmlns:a16="http://schemas.microsoft.com/office/drawing/2014/main" id="{80944EE4-817D-4A78-9CC0-E814D6CFD699}"/>
                  </a:ext>
                </a:extLst>
              </p:cNvPr>
              <p:cNvSpPr>
                <a:spLocks noChangeArrowheads="1"/>
              </p:cNvSpPr>
              <p:nvPr/>
            </p:nvSpPr>
            <p:spPr bwMode="auto">
              <a:xfrm>
                <a:off x="9931103" y="442450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0" name="Oval 205">
                <a:extLst>
                  <a:ext uri="{FF2B5EF4-FFF2-40B4-BE49-F238E27FC236}">
                    <a16:creationId xmlns:a16="http://schemas.microsoft.com/office/drawing/2014/main" id="{876BAA2E-90DF-493B-BDD3-F917DEDD0F83}"/>
                  </a:ext>
                </a:extLst>
              </p:cNvPr>
              <p:cNvSpPr>
                <a:spLocks noChangeArrowheads="1"/>
              </p:cNvSpPr>
              <p:nvPr/>
            </p:nvSpPr>
            <p:spPr bwMode="auto">
              <a:xfrm>
                <a:off x="10897343" y="372059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1" name="Oval 208">
                <a:extLst>
                  <a:ext uri="{FF2B5EF4-FFF2-40B4-BE49-F238E27FC236}">
                    <a16:creationId xmlns:a16="http://schemas.microsoft.com/office/drawing/2014/main" id="{2F053537-B4BA-4500-A118-9DB192B5CF87}"/>
                  </a:ext>
                </a:extLst>
              </p:cNvPr>
              <p:cNvSpPr>
                <a:spLocks noChangeArrowheads="1"/>
              </p:cNvSpPr>
              <p:nvPr/>
            </p:nvSpPr>
            <p:spPr bwMode="auto">
              <a:xfrm>
                <a:off x="10877163" y="4081450"/>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2" name="Oval 209">
                <a:extLst>
                  <a:ext uri="{FF2B5EF4-FFF2-40B4-BE49-F238E27FC236}">
                    <a16:creationId xmlns:a16="http://schemas.microsoft.com/office/drawing/2014/main" id="{EF96DCDE-AF75-4020-B86D-216196BD99FE}"/>
                  </a:ext>
                </a:extLst>
              </p:cNvPr>
              <p:cNvSpPr>
                <a:spLocks noChangeArrowheads="1"/>
              </p:cNvSpPr>
              <p:nvPr/>
            </p:nvSpPr>
            <p:spPr bwMode="auto">
              <a:xfrm>
                <a:off x="10862920" y="399361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3" name="Oval 210">
                <a:extLst>
                  <a:ext uri="{FF2B5EF4-FFF2-40B4-BE49-F238E27FC236}">
                    <a16:creationId xmlns:a16="http://schemas.microsoft.com/office/drawing/2014/main" id="{72559CBF-993E-4AD0-A6E0-421144DCED3D}"/>
                  </a:ext>
                </a:extLst>
              </p:cNvPr>
              <p:cNvSpPr>
                <a:spLocks noChangeArrowheads="1"/>
              </p:cNvSpPr>
              <p:nvPr/>
            </p:nvSpPr>
            <p:spPr bwMode="auto">
              <a:xfrm>
                <a:off x="10916336" y="399717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4" name="Oval 211">
                <a:extLst>
                  <a:ext uri="{FF2B5EF4-FFF2-40B4-BE49-F238E27FC236}">
                    <a16:creationId xmlns:a16="http://schemas.microsoft.com/office/drawing/2014/main" id="{EA5999DE-CF20-4A70-86F5-515F7CECB9FE}"/>
                  </a:ext>
                </a:extLst>
              </p:cNvPr>
              <p:cNvSpPr>
                <a:spLocks noChangeArrowheads="1"/>
              </p:cNvSpPr>
              <p:nvPr/>
            </p:nvSpPr>
            <p:spPr bwMode="auto">
              <a:xfrm>
                <a:off x="10934141" y="394256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5" name="Oval 212">
                <a:extLst>
                  <a:ext uri="{FF2B5EF4-FFF2-40B4-BE49-F238E27FC236}">
                    <a16:creationId xmlns:a16="http://schemas.microsoft.com/office/drawing/2014/main" id="{91568A2F-9766-4C16-8E61-14D393EF3197}"/>
                  </a:ext>
                </a:extLst>
              </p:cNvPr>
              <p:cNvSpPr>
                <a:spLocks noChangeArrowheads="1"/>
              </p:cNvSpPr>
              <p:nvPr/>
            </p:nvSpPr>
            <p:spPr bwMode="auto">
              <a:xfrm>
                <a:off x="10860546" y="39461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6" name="Oval 214">
                <a:extLst>
                  <a:ext uri="{FF2B5EF4-FFF2-40B4-BE49-F238E27FC236}">
                    <a16:creationId xmlns:a16="http://schemas.microsoft.com/office/drawing/2014/main" id="{E8DDEC80-6486-4746-87AA-D37F235ABF33}"/>
                  </a:ext>
                </a:extLst>
              </p:cNvPr>
              <p:cNvSpPr>
                <a:spLocks noChangeArrowheads="1"/>
              </p:cNvSpPr>
              <p:nvPr/>
            </p:nvSpPr>
            <p:spPr bwMode="auto">
              <a:xfrm>
                <a:off x="10847488" y="379775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7" name="Oval 215">
                <a:extLst>
                  <a:ext uri="{FF2B5EF4-FFF2-40B4-BE49-F238E27FC236}">
                    <a16:creationId xmlns:a16="http://schemas.microsoft.com/office/drawing/2014/main" id="{06E3CBA8-3BEF-4DF6-AE1B-C88C16D743BE}"/>
                  </a:ext>
                </a:extLst>
              </p:cNvPr>
              <p:cNvSpPr>
                <a:spLocks noChangeArrowheads="1"/>
              </p:cNvSpPr>
              <p:nvPr/>
            </p:nvSpPr>
            <p:spPr bwMode="auto">
              <a:xfrm>
                <a:off x="11005363" y="377757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8" name="Oval 218">
                <a:extLst>
                  <a:ext uri="{FF2B5EF4-FFF2-40B4-BE49-F238E27FC236}">
                    <a16:creationId xmlns:a16="http://schemas.microsoft.com/office/drawing/2014/main" id="{D14F4BF1-6FD9-45A6-866E-B7E669D00B39}"/>
                  </a:ext>
                </a:extLst>
              </p:cNvPr>
              <p:cNvSpPr>
                <a:spLocks noChangeArrowheads="1"/>
              </p:cNvSpPr>
              <p:nvPr/>
            </p:nvSpPr>
            <p:spPr bwMode="auto">
              <a:xfrm>
                <a:off x="10976874" y="408738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9" name="Oval 258">
                <a:extLst>
                  <a:ext uri="{FF2B5EF4-FFF2-40B4-BE49-F238E27FC236}">
                    <a16:creationId xmlns:a16="http://schemas.microsoft.com/office/drawing/2014/main" id="{DD61FCA7-8192-42FB-B2D1-14C5A43E1672}"/>
                  </a:ext>
                </a:extLst>
              </p:cNvPr>
              <p:cNvSpPr>
                <a:spLocks noChangeArrowheads="1"/>
              </p:cNvSpPr>
              <p:nvPr/>
            </p:nvSpPr>
            <p:spPr bwMode="auto">
              <a:xfrm>
                <a:off x="10427280" y="376807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0" name="Oval 259">
                <a:extLst>
                  <a:ext uri="{FF2B5EF4-FFF2-40B4-BE49-F238E27FC236}">
                    <a16:creationId xmlns:a16="http://schemas.microsoft.com/office/drawing/2014/main" id="{CF7082C5-FED4-4B8E-9751-6C94BE8FE9E6}"/>
                  </a:ext>
                </a:extLst>
              </p:cNvPr>
              <p:cNvSpPr>
                <a:spLocks noChangeArrowheads="1"/>
              </p:cNvSpPr>
              <p:nvPr/>
            </p:nvSpPr>
            <p:spPr bwMode="auto">
              <a:xfrm>
                <a:off x="10366742" y="393663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1" name="Oval 260">
                <a:extLst>
                  <a:ext uri="{FF2B5EF4-FFF2-40B4-BE49-F238E27FC236}">
                    <a16:creationId xmlns:a16="http://schemas.microsoft.com/office/drawing/2014/main" id="{360DA8CE-068E-4CD5-BE54-CED6A589A4C7}"/>
                  </a:ext>
                </a:extLst>
              </p:cNvPr>
              <p:cNvSpPr>
                <a:spLocks noChangeArrowheads="1"/>
              </p:cNvSpPr>
              <p:nvPr/>
            </p:nvSpPr>
            <p:spPr bwMode="auto">
              <a:xfrm>
                <a:off x="10388109" y="385354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2" name="Oval 261">
                <a:extLst>
                  <a:ext uri="{FF2B5EF4-FFF2-40B4-BE49-F238E27FC236}">
                    <a16:creationId xmlns:a16="http://schemas.microsoft.com/office/drawing/2014/main" id="{2812C94B-044A-4AD3-9D34-9A2721144D62}"/>
                  </a:ext>
                </a:extLst>
              </p:cNvPr>
              <p:cNvSpPr>
                <a:spLocks noChangeArrowheads="1"/>
              </p:cNvSpPr>
              <p:nvPr/>
            </p:nvSpPr>
            <p:spPr bwMode="auto">
              <a:xfrm>
                <a:off x="10150703" y="380487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3" name="Oval 262">
                <a:extLst>
                  <a:ext uri="{FF2B5EF4-FFF2-40B4-BE49-F238E27FC236}">
                    <a16:creationId xmlns:a16="http://schemas.microsoft.com/office/drawing/2014/main" id="{4EC76373-FEA1-4025-B604-B8B72CD30794}"/>
                  </a:ext>
                </a:extLst>
              </p:cNvPr>
              <p:cNvSpPr>
                <a:spLocks noChangeArrowheads="1"/>
              </p:cNvSpPr>
              <p:nvPr/>
            </p:nvSpPr>
            <p:spPr bwMode="auto">
              <a:xfrm>
                <a:off x="9736430" y="371703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4" name="Oval 263">
                <a:extLst>
                  <a:ext uri="{FF2B5EF4-FFF2-40B4-BE49-F238E27FC236}">
                    <a16:creationId xmlns:a16="http://schemas.microsoft.com/office/drawing/2014/main" id="{CB6C9C3C-F17D-498C-9750-BF88C05B0387}"/>
                  </a:ext>
                </a:extLst>
              </p:cNvPr>
              <p:cNvSpPr>
                <a:spLocks noChangeArrowheads="1"/>
              </p:cNvSpPr>
              <p:nvPr/>
            </p:nvSpPr>
            <p:spPr bwMode="auto">
              <a:xfrm>
                <a:off x="9762545" y="382149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5" name="Oval 264">
                <a:extLst>
                  <a:ext uri="{FF2B5EF4-FFF2-40B4-BE49-F238E27FC236}">
                    <a16:creationId xmlns:a16="http://schemas.microsoft.com/office/drawing/2014/main" id="{5C14C5E4-9609-46E8-8AE1-2FF91D4D48B1}"/>
                  </a:ext>
                </a:extLst>
              </p:cNvPr>
              <p:cNvSpPr>
                <a:spLocks noChangeArrowheads="1"/>
              </p:cNvSpPr>
              <p:nvPr/>
            </p:nvSpPr>
            <p:spPr bwMode="auto">
              <a:xfrm>
                <a:off x="9702007" y="399004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6" name="Oval 265">
                <a:extLst>
                  <a:ext uri="{FF2B5EF4-FFF2-40B4-BE49-F238E27FC236}">
                    <a16:creationId xmlns:a16="http://schemas.microsoft.com/office/drawing/2014/main" id="{6F21130D-8CEF-4BF2-9010-180E6E477500}"/>
                  </a:ext>
                </a:extLst>
              </p:cNvPr>
              <p:cNvSpPr>
                <a:spLocks noChangeArrowheads="1"/>
              </p:cNvSpPr>
              <p:nvPr/>
            </p:nvSpPr>
            <p:spPr bwMode="auto">
              <a:xfrm>
                <a:off x="10172070" y="399361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7" name="Oval 266">
                <a:extLst>
                  <a:ext uri="{FF2B5EF4-FFF2-40B4-BE49-F238E27FC236}">
                    <a16:creationId xmlns:a16="http://schemas.microsoft.com/office/drawing/2014/main" id="{1457E9FB-F15D-4E25-8BD7-21227BE9759E}"/>
                  </a:ext>
                </a:extLst>
              </p:cNvPr>
              <p:cNvSpPr>
                <a:spLocks noChangeArrowheads="1"/>
              </p:cNvSpPr>
              <p:nvPr/>
            </p:nvSpPr>
            <p:spPr bwMode="auto">
              <a:xfrm>
                <a:off x="10370303" y="438295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8" name="Oval 267">
                <a:extLst>
                  <a:ext uri="{FF2B5EF4-FFF2-40B4-BE49-F238E27FC236}">
                    <a16:creationId xmlns:a16="http://schemas.microsoft.com/office/drawing/2014/main" id="{78C73F84-473B-45BE-8255-04E767821B71}"/>
                  </a:ext>
                </a:extLst>
              </p:cNvPr>
              <p:cNvSpPr>
                <a:spLocks noChangeArrowheads="1"/>
              </p:cNvSpPr>
              <p:nvPr/>
            </p:nvSpPr>
            <p:spPr bwMode="auto">
              <a:xfrm>
                <a:off x="9699632" y="394256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9" name="Oval 268">
                <a:extLst>
                  <a:ext uri="{FF2B5EF4-FFF2-40B4-BE49-F238E27FC236}">
                    <a16:creationId xmlns:a16="http://schemas.microsoft.com/office/drawing/2014/main" id="{F93664F3-4381-45BD-93BE-B7FB939405FF}"/>
                  </a:ext>
                </a:extLst>
              </p:cNvPr>
              <p:cNvSpPr>
                <a:spLocks noChangeArrowheads="1"/>
              </p:cNvSpPr>
              <p:nvPr/>
            </p:nvSpPr>
            <p:spPr bwMode="auto">
              <a:xfrm>
                <a:off x="9799343" y="387134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0" name="Oval 269">
                <a:extLst>
                  <a:ext uri="{FF2B5EF4-FFF2-40B4-BE49-F238E27FC236}">
                    <a16:creationId xmlns:a16="http://schemas.microsoft.com/office/drawing/2014/main" id="{2FA6F4BF-9402-4F3C-8476-DC50DDACF8CA}"/>
                  </a:ext>
                </a:extLst>
              </p:cNvPr>
              <p:cNvSpPr>
                <a:spLocks noChangeArrowheads="1"/>
              </p:cNvSpPr>
              <p:nvPr/>
            </p:nvSpPr>
            <p:spPr bwMode="auto">
              <a:xfrm>
                <a:off x="10722518" y="484723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1" name="Oval 270">
                <a:extLst>
                  <a:ext uri="{FF2B5EF4-FFF2-40B4-BE49-F238E27FC236}">
                    <a16:creationId xmlns:a16="http://schemas.microsoft.com/office/drawing/2014/main" id="{020EC7DD-63E3-4D07-834B-7CCFCA64845C}"/>
                  </a:ext>
                </a:extLst>
              </p:cNvPr>
              <p:cNvSpPr>
                <a:spLocks noChangeArrowheads="1"/>
              </p:cNvSpPr>
              <p:nvPr/>
            </p:nvSpPr>
            <p:spPr bwMode="auto">
              <a:xfrm>
                <a:off x="9775602" y="37431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2" name="Oval 271">
                <a:extLst>
                  <a:ext uri="{FF2B5EF4-FFF2-40B4-BE49-F238E27FC236}">
                    <a16:creationId xmlns:a16="http://schemas.microsoft.com/office/drawing/2014/main" id="{B3412844-ACD2-499D-A892-460D0644D0D3}"/>
                  </a:ext>
                </a:extLst>
              </p:cNvPr>
              <p:cNvSpPr>
                <a:spLocks noChangeArrowheads="1"/>
              </p:cNvSpPr>
              <p:nvPr/>
            </p:nvSpPr>
            <p:spPr bwMode="auto">
              <a:xfrm>
                <a:off x="9844450" y="377400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3" name="Oval 272">
                <a:extLst>
                  <a:ext uri="{FF2B5EF4-FFF2-40B4-BE49-F238E27FC236}">
                    <a16:creationId xmlns:a16="http://schemas.microsoft.com/office/drawing/2014/main" id="{69F5DE7F-712D-4572-8001-9F5A027857C5}"/>
                  </a:ext>
                </a:extLst>
              </p:cNvPr>
              <p:cNvSpPr>
                <a:spLocks noChangeArrowheads="1"/>
              </p:cNvSpPr>
              <p:nvPr/>
            </p:nvSpPr>
            <p:spPr bwMode="auto">
              <a:xfrm>
                <a:off x="9870564" y="387846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4" name="Oval 275">
                <a:extLst>
                  <a:ext uri="{FF2B5EF4-FFF2-40B4-BE49-F238E27FC236}">
                    <a16:creationId xmlns:a16="http://schemas.microsoft.com/office/drawing/2014/main" id="{1AC22A7C-CB32-4E0E-908E-C6A4244690D8}"/>
                  </a:ext>
                </a:extLst>
              </p:cNvPr>
              <p:cNvSpPr>
                <a:spLocks noChangeArrowheads="1"/>
              </p:cNvSpPr>
              <p:nvPr/>
            </p:nvSpPr>
            <p:spPr bwMode="auto">
              <a:xfrm>
                <a:off x="9928728" y="383929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5" name="Oval 276">
                <a:extLst>
                  <a:ext uri="{FF2B5EF4-FFF2-40B4-BE49-F238E27FC236}">
                    <a16:creationId xmlns:a16="http://schemas.microsoft.com/office/drawing/2014/main" id="{63ECA29F-15C5-4CB9-9CED-AD40478E8684}"/>
                  </a:ext>
                </a:extLst>
              </p:cNvPr>
              <p:cNvSpPr>
                <a:spLocks noChangeArrowheads="1"/>
              </p:cNvSpPr>
              <p:nvPr/>
            </p:nvSpPr>
            <p:spPr bwMode="auto">
              <a:xfrm>
                <a:off x="9954843" y="394375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6" name="Oval 277">
                <a:extLst>
                  <a:ext uri="{FF2B5EF4-FFF2-40B4-BE49-F238E27FC236}">
                    <a16:creationId xmlns:a16="http://schemas.microsoft.com/office/drawing/2014/main" id="{5FE20346-FE38-481E-8E41-FB15DF74EFF6}"/>
                  </a:ext>
                </a:extLst>
              </p:cNvPr>
              <p:cNvSpPr>
                <a:spLocks noChangeArrowheads="1"/>
              </p:cNvSpPr>
              <p:nvPr/>
            </p:nvSpPr>
            <p:spPr bwMode="auto">
              <a:xfrm>
                <a:off x="9975023" y="375857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7" name="Oval 278">
                <a:extLst>
                  <a:ext uri="{FF2B5EF4-FFF2-40B4-BE49-F238E27FC236}">
                    <a16:creationId xmlns:a16="http://schemas.microsoft.com/office/drawing/2014/main" id="{663B0048-6235-459D-8BD6-93833EB988EA}"/>
                  </a:ext>
                </a:extLst>
              </p:cNvPr>
              <p:cNvSpPr>
                <a:spLocks noChangeArrowheads="1"/>
              </p:cNvSpPr>
              <p:nvPr/>
            </p:nvSpPr>
            <p:spPr bwMode="auto">
              <a:xfrm>
                <a:off x="10083042" y="381555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8" name="Oval 279">
                <a:extLst>
                  <a:ext uri="{FF2B5EF4-FFF2-40B4-BE49-F238E27FC236}">
                    <a16:creationId xmlns:a16="http://schemas.microsoft.com/office/drawing/2014/main" id="{E88C4D44-0821-478F-A973-E73DD5653E82}"/>
                  </a:ext>
                </a:extLst>
              </p:cNvPr>
              <p:cNvSpPr>
                <a:spLocks noChangeArrowheads="1"/>
              </p:cNvSpPr>
              <p:nvPr/>
            </p:nvSpPr>
            <p:spPr bwMode="auto">
              <a:xfrm>
                <a:off x="10085416" y="375145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9" name="Oval 280">
                <a:extLst>
                  <a:ext uri="{FF2B5EF4-FFF2-40B4-BE49-F238E27FC236}">
                    <a16:creationId xmlns:a16="http://schemas.microsoft.com/office/drawing/2014/main" id="{6BA75ADC-ED09-45F5-A630-6E618E4E6601}"/>
                  </a:ext>
                </a:extLst>
              </p:cNvPr>
              <p:cNvSpPr>
                <a:spLocks noChangeArrowheads="1"/>
              </p:cNvSpPr>
              <p:nvPr/>
            </p:nvSpPr>
            <p:spPr bwMode="auto">
              <a:xfrm>
                <a:off x="10009446" y="381436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0" name="Oval 282">
                <a:extLst>
                  <a:ext uri="{FF2B5EF4-FFF2-40B4-BE49-F238E27FC236}">
                    <a16:creationId xmlns:a16="http://schemas.microsoft.com/office/drawing/2014/main" id="{B177486C-054E-477D-BB35-0BD20FB895D6}"/>
                  </a:ext>
                </a:extLst>
              </p:cNvPr>
              <p:cNvSpPr>
                <a:spLocks noChangeArrowheads="1"/>
              </p:cNvSpPr>
              <p:nvPr/>
            </p:nvSpPr>
            <p:spPr bwMode="auto">
              <a:xfrm>
                <a:off x="10210054" y="389152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1" name="Oval 283">
                <a:extLst>
                  <a:ext uri="{FF2B5EF4-FFF2-40B4-BE49-F238E27FC236}">
                    <a16:creationId xmlns:a16="http://schemas.microsoft.com/office/drawing/2014/main" id="{F7CC2E9E-C187-40D3-9411-13C094A2BD40}"/>
                  </a:ext>
                </a:extLst>
              </p:cNvPr>
              <p:cNvSpPr>
                <a:spLocks noChangeArrowheads="1"/>
              </p:cNvSpPr>
              <p:nvPr/>
            </p:nvSpPr>
            <p:spPr bwMode="auto">
              <a:xfrm>
                <a:off x="10523430" y="381199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2" name="Oval 284">
                <a:extLst>
                  <a:ext uri="{FF2B5EF4-FFF2-40B4-BE49-F238E27FC236}">
                    <a16:creationId xmlns:a16="http://schemas.microsoft.com/office/drawing/2014/main" id="{72D45A31-7E08-4F1A-AB68-04843BE16E6C}"/>
                  </a:ext>
                </a:extLst>
              </p:cNvPr>
              <p:cNvSpPr>
                <a:spLocks noChangeArrowheads="1"/>
              </p:cNvSpPr>
              <p:nvPr/>
            </p:nvSpPr>
            <p:spPr bwMode="auto">
              <a:xfrm>
                <a:off x="10134085" y="386422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3" name="Oval 285">
                <a:extLst>
                  <a:ext uri="{FF2B5EF4-FFF2-40B4-BE49-F238E27FC236}">
                    <a16:creationId xmlns:a16="http://schemas.microsoft.com/office/drawing/2014/main" id="{D65393BB-F622-4339-8C66-4113AEDCAA59}"/>
                  </a:ext>
                </a:extLst>
              </p:cNvPr>
              <p:cNvSpPr>
                <a:spLocks noChangeArrowheads="1"/>
              </p:cNvSpPr>
              <p:nvPr/>
            </p:nvSpPr>
            <p:spPr bwMode="auto">
              <a:xfrm>
                <a:off x="10223111" y="381318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4" name="Oval 286">
                <a:extLst>
                  <a:ext uri="{FF2B5EF4-FFF2-40B4-BE49-F238E27FC236}">
                    <a16:creationId xmlns:a16="http://schemas.microsoft.com/office/drawing/2014/main" id="{05CE8038-C8BC-4D34-9387-2591F2E06969}"/>
                  </a:ext>
                </a:extLst>
              </p:cNvPr>
              <p:cNvSpPr>
                <a:spLocks noChangeArrowheads="1"/>
              </p:cNvSpPr>
              <p:nvPr/>
            </p:nvSpPr>
            <p:spPr bwMode="auto">
              <a:xfrm>
                <a:off x="10291959" y="384404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5" name="Oval 287">
                <a:extLst>
                  <a:ext uri="{FF2B5EF4-FFF2-40B4-BE49-F238E27FC236}">
                    <a16:creationId xmlns:a16="http://schemas.microsoft.com/office/drawing/2014/main" id="{A60D349F-96C6-4DFA-9AFD-4053CB850880}"/>
                  </a:ext>
                </a:extLst>
              </p:cNvPr>
              <p:cNvSpPr>
                <a:spLocks noChangeArrowheads="1"/>
              </p:cNvSpPr>
              <p:nvPr/>
            </p:nvSpPr>
            <p:spPr bwMode="auto">
              <a:xfrm>
                <a:off x="10338253" y="376332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6" name="Oval 288">
                <a:extLst>
                  <a:ext uri="{FF2B5EF4-FFF2-40B4-BE49-F238E27FC236}">
                    <a16:creationId xmlns:a16="http://schemas.microsoft.com/office/drawing/2014/main" id="{CEED71F3-E2A1-4A85-9AFF-F49372DD047F}"/>
                  </a:ext>
                </a:extLst>
              </p:cNvPr>
              <p:cNvSpPr>
                <a:spLocks noChangeArrowheads="1"/>
              </p:cNvSpPr>
              <p:nvPr/>
            </p:nvSpPr>
            <p:spPr bwMode="auto">
              <a:xfrm>
                <a:off x="10529365" y="375976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7" name="Oval 289">
                <a:extLst>
                  <a:ext uri="{FF2B5EF4-FFF2-40B4-BE49-F238E27FC236}">
                    <a16:creationId xmlns:a16="http://schemas.microsoft.com/office/drawing/2014/main" id="{427407D9-84E4-4AD6-9295-D2D5D4148BB0}"/>
                  </a:ext>
                </a:extLst>
              </p:cNvPr>
              <p:cNvSpPr>
                <a:spLocks noChangeArrowheads="1"/>
              </p:cNvSpPr>
              <p:nvPr/>
            </p:nvSpPr>
            <p:spPr bwMode="auto">
              <a:xfrm>
                <a:off x="10264658" y="376213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8" name="Oval 290">
                <a:extLst>
                  <a:ext uri="{FF2B5EF4-FFF2-40B4-BE49-F238E27FC236}">
                    <a16:creationId xmlns:a16="http://schemas.microsoft.com/office/drawing/2014/main" id="{73F4E449-18D1-4B88-8A73-BA128DD476BB}"/>
                  </a:ext>
                </a:extLst>
              </p:cNvPr>
              <p:cNvSpPr>
                <a:spLocks noChangeArrowheads="1"/>
              </p:cNvSpPr>
              <p:nvPr/>
            </p:nvSpPr>
            <p:spPr bwMode="auto">
              <a:xfrm>
                <a:off x="10371490" y="379537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9" name="Oval 291">
                <a:extLst>
                  <a:ext uri="{FF2B5EF4-FFF2-40B4-BE49-F238E27FC236}">
                    <a16:creationId xmlns:a16="http://schemas.microsoft.com/office/drawing/2014/main" id="{5FC33F77-A501-47F7-BA9A-9532C619B797}"/>
                  </a:ext>
                </a:extLst>
              </p:cNvPr>
              <p:cNvSpPr>
                <a:spLocks noChangeArrowheads="1"/>
              </p:cNvSpPr>
              <p:nvPr/>
            </p:nvSpPr>
            <p:spPr bwMode="auto">
              <a:xfrm>
                <a:off x="10605334" y="387965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0" name="Oval 292">
                <a:extLst>
                  <a:ext uri="{FF2B5EF4-FFF2-40B4-BE49-F238E27FC236}">
                    <a16:creationId xmlns:a16="http://schemas.microsoft.com/office/drawing/2014/main" id="{ED02D8E1-872E-4923-B61F-D40A5041B336}"/>
                  </a:ext>
                </a:extLst>
              </p:cNvPr>
              <p:cNvSpPr>
                <a:spLocks noChangeArrowheads="1"/>
              </p:cNvSpPr>
              <p:nvPr/>
            </p:nvSpPr>
            <p:spPr bwMode="auto">
              <a:xfrm>
                <a:off x="10581594" y="379893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1" name="Oval 293">
                <a:extLst>
                  <a:ext uri="{FF2B5EF4-FFF2-40B4-BE49-F238E27FC236}">
                    <a16:creationId xmlns:a16="http://schemas.microsoft.com/office/drawing/2014/main" id="{80753AFE-CE2C-400E-8C7E-559B2BBCBAA7}"/>
                  </a:ext>
                </a:extLst>
              </p:cNvPr>
              <p:cNvSpPr>
                <a:spLocks noChangeArrowheads="1"/>
              </p:cNvSpPr>
              <p:nvPr/>
            </p:nvSpPr>
            <p:spPr bwMode="auto">
              <a:xfrm>
                <a:off x="10629075" y="394850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2" name="Oval 294">
                <a:extLst>
                  <a:ext uri="{FF2B5EF4-FFF2-40B4-BE49-F238E27FC236}">
                    <a16:creationId xmlns:a16="http://schemas.microsoft.com/office/drawing/2014/main" id="{00CF9FE8-9409-45D2-9ED7-2F045FDADD0D}"/>
                  </a:ext>
                </a:extLst>
              </p:cNvPr>
              <p:cNvSpPr>
                <a:spLocks noChangeArrowheads="1"/>
              </p:cNvSpPr>
              <p:nvPr/>
            </p:nvSpPr>
            <p:spPr bwMode="auto">
              <a:xfrm>
                <a:off x="10716915" y="397461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3" name="Oval 295">
                <a:extLst>
                  <a:ext uri="{FF2B5EF4-FFF2-40B4-BE49-F238E27FC236}">
                    <a16:creationId xmlns:a16="http://schemas.microsoft.com/office/drawing/2014/main" id="{65F52D44-B282-4371-BB5E-286C43319E03}"/>
                  </a:ext>
                </a:extLst>
              </p:cNvPr>
              <p:cNvSpPr>
                <a:spLocks noChangeArrowheads="1"/>
              </p:cNvSpPr>
              <p:nvPr/>
            </p:nvSpPr>
            <p:spPr bwMode="auto">
              <a:xfrm>
                <a:off x="9983332" y="403990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4" name="Oval 741">
                <a:extLst>
                  <a:ext uri="{FF2B5EF4-FFF2-40B4-BE49-F238E27FC236}">
                    <a16:creationId xmlns:a16="http://schemas.microsoft.com/office/drawing/2014/main" id="{57502EBB-5DE9-468B-9962-565D6B61B0D8}"/>
                  </a:ext>
                </a:extLst>
              </p:cNvPr>
              <p:cNvSpPr>
                <a:spLocks noChangeArrowheads="1"/>
              </p:cNvSpPr>
              <p:nvPr/>
            </p:nvSpPr>
            <p:spPr bwMode="auto">
              <a:xfrm>
                <a:off x="10699110" y="457050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5" name="Oval 743">
                <a:extLst>
                  <a:ext uri="{FF2B5EF4-FFF2-40B4-BE49-F238E27FC236}">
                    <a16:creationId xmlns:a16="http://schemas.microsoft.com/office/drawing/2014/main" id="{8B76FB92-7BDF-4BCE-91CC-B202A40EC892}"/>
                  </a:ext>
                </a:extLst>
              </p:cNvPr>
              <p:cNvSpPr>
                <a:spLocks noChangeArrowheads="1"/>
              </p:cNvSpPr>
              <p:nvPr/>
            </p:nvSpPr>
            <p:spPr bwMode="auto">
              <a:xfrm>
                <a:off x="10667060" y="381674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6" name="Oval 753">
                <a:extLst>
                  <a:ext uri="{FF2B5EF4-FFF2-40B4-BE49-F238E27FC236}">
                    <a16:creationId xmlns:a16="http://schemas.microsoft.com/office/drawing/2014/main" id="{B31C6943-4A58-464A-BD1F-C931DD99C311}"/>
                  </a:ext>
                </a:extLst>
              </p:cNvPr>
              <p:cNvSpPr>
                <a:spLocks noChangeArrowheads="1"/>
              </p:cNvSpPr>
              <p:nvPr/>
            </p:nvSpPr>
            <p:spPr bwMode="auto">
              <a:xfrm>
                <a:off x="10798227" y="396108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7" name="Oval 754">
                <a:extLst>
                  <a:ext uri="{FF2B5EF4-FFF2-40B4-BE49-F238E27FC236}">
                    <a16:creationId xmlns:a16="http://schemas.microsoft.com/office/drawing/2014/main" id="{75698BC1-6DD4-4423-927B-8B54685F6C16}"/>
                  </a:ext>
                </a:extLst>
              </p:cNvPr>
              <p:cNvSpPr>
                <a:spLocks noChangeArrowheads="1"/>
              </p:cNvSpPr>
              <p:nvPr/>
            </p:nvSpPr>
            <p:spPr bwMode="auto">
              <a:xfrm>
                <a:off x="10734127" y="3990756"/>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8" name="Oval 755">
                <a:extLst>
                  <a:ext uri="{FF2B5EF4-FFF2-40B4-BE49-F238E27FC236}">
                    <a16:creationId xmlns:a16="http://schemas.microsoft.com/office/drawing/2014/main" id="{06F182A7-C264-498E-8841-6E7D4EC4DBBC}"/>
                  </a:ext>
                </a:extLst>
              </p:cNvPr>
              <p:cNvSpPr>
                <a:spLocks noChangeArrowheads="1"/>
              </p:cNvSpPr>
              <p:nvPr/>
            </p:nvSpPr>
            <p:spPr bwMode="auto">
              <a:xfrm>
                <a:off x="10958476" y="407384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9" name="Oval 756">
                <a:extLst>
                  <a:ext uri="{FF2B5EF4-FFF2-40B4-BE49-F238E27FC236}">
                    <a16:creationId xmlns:a16="http://schemas.microsoft.com/office/drawing/2014/main" id="{FF925CF2-E889-450A-9171-F40B881B4C16}"/>
                  </a:ext>
                </a:extLst>
              </p:cNvPr>
              <p:cNvSpPr>
                <a:spLocks noChangeArrowheads="1"/>
              </p:cNvSpPr>
              <p:nvPr/>
            </p:nvSpPr>
            <p:spPr bwMode="auto">
              <a:xfrm>
                <a:off x="10773299" y="390647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0" name="Oval 765">
                <a:extLst>
                  <a:ext uri="{FF2B5EF4-FFF2-40B4-BE49-F238E27FC236}">
                    <a16:creationId xmlns:a16="http://schemas.microsoft.com/office/drawing/2014/main" id="{4A9D3EB4-F5D3-4FC8-9750-B88EBB88DFCB}"/>
                  </a:ext>
                </a:extLst>
              </p:cNvPr>
              <p:cNvSpPr>
                <a:spLocks noChangeArrowheads="1"/>
              </p:cNvSpPr>
              <p:nvPr/>
            </p:nvSpPr>
            <p:spPr bwMode="auto">
              <a:xfrm>
                <a:off x="11422603" y="421035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1" name="Oval 771">
                <a:extLst>
                  <a:ext uri="{FF2B5EF4-FFF2-40B4-BE49-F238E27FC236}">
                    <a16:creationId xmlns:a16="http://schemas.microsoft.com/office/drawing/2014/main" id="{27A18689-41E8-4BB3-B72E-DA21F29D87DE}"/>
                  </a:ext>
                </a:extLst>
              </p:cNvPr>
              <p:cNvSpPr>
                <a:spLocks noChangeArrowheads="1"/>
              </p:cNvSpPr>
              <p:nvPr/>
            </p:nvSpPr>
            <p:spPr bwMode="auto">
              <a:xfrm>
                <a:off x="11336691" y="387749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2" name="Oval 773">
                <a:extLst>
                  <a:ext uri="{FF2B5EF4-FFF2-40B4-BE49-F238E27FC236}">
                    <a16:creationId xmlns:a16="http://schemas.microsoft.com/office/drawing/2014/main" id="{CCDB79B7-226E-41CB-92A3-E233D2CB0A19}"/>
                  </a:ext>
                </a:extLst>
              </p:cNvPr>
              <p:cNvSpPr>
                <a:spLocks noChangeArrowheads="1"/>
              </p:cNvSpPr>
              <p:nvPr/>
            </p:nvSpPr>
            <p:spPr bwMode="auto">
              <a:xfrm>
                <a:off x="10881318" y="3881549"/>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3" name="Oval 779">
                <a:extLst>
                  <a:ext uri="{FF2B5EF4-FFF2-40B4-BE49-F238E27FC236}">
                    <a16:creationId xmlns:a16="http://schemas.microsoft.com/office/drawing/2014/main" id="{C1894C99-FE85-40AF-9977-24B55C599A9F}"/>
                  </a:ext>
                </a:extLst>
              </p:cNvPr>
              <p:cNvSpPr>
                <a:spLocks noChangeArrowheads="1"/>
              </p:cNvSpPr>
              <p:nvPr/>
            </p:nvSpPr>
            <p:spPr bwMode="auto">
              <a:xfrm>
                <a:off x="11041567" y="4597327"/>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4" name="Oval 780">
                <a:extLst>
                  <a:ext uri="{FF2B5EF4-FFF2-40B4-BE49-F238E27FC236}">
                    <a16:creationId xmlns:a16="http://schemas.microsoft.com/office/drawing/2014/main" id="{CA81A613-3A85-456F-BB71-E1E32C151C47}"/>
                  </a:ext>
                </a:extLst>
              </p:cNvPr>
              <p:cNvSpPr>
                <a:spLocks noChangeArrowheads="1"/>
              </p:cNvSpPr>
              <p:nvPr/>
            </p:nvSpPr>
            <p:spPr bwMode="auto">
              <a:xfrm>
                <a:off x="11519939" y="379181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5" name="Oval 785">
                <a:extLst>
                  <a:ext uri="{FF2B5EF4-FFF2-40B4-BE49-F238E27FC236}">
                    <a16:creationId xmlns:a16="http://schemas.microsoft.com/office/drawing/2014/main" id="{ADA6478E-0D39-489B-9302-81D46F38C1AB}"/>
                  </a:ext>
                </a:extLst>
              </p:cNvPr>
              <p:cNvSpPr>
                <a:spLocks noChangeArrowheads="1"/>
              </p:cNvSpPr>
              <p:nvPr/>
            </p:nvSpPr>
            <p:spPr bwMode="auto">
              <a:xfrm>
                <a:off x="11154335" y="437179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dirty="0"/>
              </a:p>
            </p:txBody>
          </p:sp>
          <p:sp>
            <p:nvSpPr>
              <p:cNvPr id="3096" name="Oval 786">
                <a:extLst>
                  <a:ext uri="{FF2B5EF4-FFF2-40B4-BE49-F238E27FC236}">
                    <a16:creationId xmlns:a16="http://schemas.microsoft.com/office/drawing/2014/main" id="{E16F662C-8804-4028-A789-3FA8B4FFD7C7}"/>
                  </a:ext>
                </a:extLst>
              </p:cNvPr>
              <p:cNvSpPr>
                <a:spLocks noChangeArrowheads="1"/>
              </p:cNvSpPr>
              <p:nvPr/>
            </p:nvSpPr>
            <p:spPr bwMode="auto">
              <a:xfrm>
                <a:off x="11112789" y="391953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7" name="Oval 791">
                <a:extLst>
                  <a:ext uri="{FF2B5EF4-FFF2-40B4-BE49-F238E27FC236}">
                    <a16:creationId xmlns:a16="http://schemas.microsoft.com/office/drawing/2014/main" id="{4A5B1531-2F78-48FB-8F01-235AFDA5EF01}"/>
                  </a:ext>
                </a:extLst>
              </p:cNvPr>
              <p:cNvSpPr>
                <a:spLocks noChangeArrowheads="1"/>
              </p:cNvSpPr>
              <p:nvPr/>
            </p:nvSpPr>
            <p:spPr bwMode="auto">
              <a:xfrm>
                <a:off x="11238614" y="392190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8" name="Oval 795">
                <a:extLst>
                  <a:ext uri="{FF2B5EF4-FFF2-40B4-BE49-F238E27FC236}">
                    <a16:creationId xmlns:a16="http://schemas.microsoft.com/office/drawing/2014/main" id="{2517488C-A25A-418A-A596-C75853C48163}"/>
                  </a:ext>
                </a:extLst>
              </p:cNvPr>
              <p:cNvSpPr>
                <a:spLocks noChangeArrowheads="1"/>
              </p:cNvSpPr>
              <p:nvPr/>
            </p:nvSpPr>
            <p:spPr bwMode="auto">
              <a:xfrm>
                <a:off x="11541306" y="4371792"/>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9" name="Oval 802">
                <a:extLst>
                  <a:ext uri="{FF2B5EF4-FFF2-40B4-BE49-F238E27FC236}">
                    <a16:creationId xmlns:a16="http://schemas.microsoft.com/office/drawing/2014/main" id="{15CE20A5-B633-4817-B914-D1ECBC7CCEC2}"/>
                  </a:ext>
                </a:extLst>
              </p:cNvPr>
              <p:cNvSpPr>
                <a:spLocks noChangeArrowheads="1"/>
              </p:cNvSpPr>
              <p:nvPr/>
            </p:nvSpPr>
            <p:spPr bwMode="auto">
              <a:xfrm>
                <a:off x="11500947" y="397888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0" name="Oval 803">
                <a:extLst>
                  <a:ext uri="{FF2B5EF4-FFF2-40B4-BE49-F238E27FC236}">
                    <a16:creationId xmlns:a16="http://schemas.microsoft.com/office/drawing/2014/main" id="{6CB9B447-AB63-4EAC-AA09-F6F2ED041864}"/>
                  </a:ext>
                </a:extLst>
              </p:cNvPr>
              <p:cNvSpPr>
                <a:spLocks noChangeArrowheads="1"/>
              </p:cNvSpPr>
              <p:nvPr/>
            </p:nvSpPr>
            <p:spPr bwMode="auto">
              <a:xfrm>
                <a:off x="11476020" y="392428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1" name="Oval 859">
                <a:extLst>
                  <a:ext uri="{FF2B5EF4-FFF2-40B4-BE49-F238E27FC236}">
                    <a16:creationId xmlns:a16="http://schemas.microsoft.com/office/drawing/2014/main" id="{8BFCF478-7732-40AB-A0C3-76A26B2B391F}"/>
                  </a:ext>
                </a:extLst>
              </p:cNvPr>
              <p:cNvSpPr>
                <a:spLocks noChangeArrowheads="1"/>
              </p:cNvSpPr>
              <p:nvPr/>
            </p:nvSpPr>
            <p:spPr bwMode="auto">
              <a:xfrm>
                <a:off x="11340699" y="404417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2" name="Oval 860">
                <a:extLst>
                  <a:ext uri="{FF2B5EF4-FFF2-40B4-BE49-F238E27FC236}">
                    <a16:creationId xmlns:a16="http://schemas.microsoft.com/office/drawing/2014/main" id="{550ED54F-4A24-4758-B34B-7BB03F2664ED}"/>
                  </a:ext>
                </a:extLst>
              </p:cNvPr>
              <p:cNvSpPr>
                <a:spLocks noChangeArrowheads="1"/>
              </p:cNvSpPr>
              <p:nvPr/>
            </p:nvSpPr>
            <p:spPr bwMode="auto">
              <a:xfrm>
                <a:off x="11149587" y="405129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3" name="Oval 861">
                <a:extLst>
                  <a:ext uri="{FF2B5EF4-FFF2-40B4-BE49-F238E27FC236}">
                    <a16:creationId xmlns:a16="http://schemas.microsoft.com/office/drawing/2014/main" id="{731941B5-380E-4344-964E-3A7E5EADFB7C}"/>
                  </a:ext>
                </a:extLst>
              </p:cNvPr>
              <p:cNvSpPr>
                <a:spLocks noChangeArrowheads="1"/>
              </p:cNvSpPr>
              <p:nvPr/>
            </p:nvSpPr>
            <p:spPr bwMode="auto">
              <a:xfrm>
                <a:off x="10897937" y="4226975"/>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4" name="Oval 1109">
                <a:extLst>
                  <a:ext uri="{FF2B5EF4-FFF2-40B4-BE49-F238E27FC236}">
                    <a16:creationId xmlns:a16="http://schemas.microsoft.com/office/drawing/2014/main" id="{42BEDD47-C0EA-47D9-97F8-C77FA6F59420}"/>
                  </a:ext>
                </a:extLst>
              </p:cNvPr>
              <p:cNvSpPr>
                <a:spLocks noChangeArrowheads="1"/>
              </p:cNvSpPr>
              <p:nvPr/>
            </p:nvSpPr>
            <p:spPr bwMode="auto">
              <a:xfrm>
                <a:off x="10712761" y="431718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5" name="Oval 1110">
                <a:extLst>
                  <a:ext uri="{FF2B5EF4-FFF2-40B4-BE49-F238E27FC236}">
                    <a16:creationId xmlns:a16="http://schemas.microsoft.com/office/drawing/2014/main" id="{A21CEEA4-B759-4DCF-B23A-8675057C90DB}"/>
                  </a:ext>
                </a:extLst>
              </p:cNvPr>
              <p:cNvSpPr>
                <a:spLocks noChangeArrowheads="1"/>
              </p:cNvSpPr>
              <p:nvPr/>
            </p:nvSpPr>
            <p:spPr bwMode="auto">
              <a:xfrm>
                <a:off x="10738875" y="44216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6" name="Oval 1111">
                <a:extLst>
                  <a:ext uri="{FF2B5EF4-FFF2-40B4-BE49-F238E27FC236}">
                    <a16:creationId xmlns:a16="http://schemas.microsoft.com/office/drawing/2014/main" id="{47EEAF7A-1D57-43DA-B99E-4AE0B1A07EBE}"/>
                  </a:ext>
                </a:extLst>
              </p:cNvPr>
              <p:cNvSpPr>
                <a:spLocks noChangeArrowheads="1"/>
              </p:cNvSpPr>
              <p:nvPr/>
            </p:nvSpPr>
            <p:spPr bwMode="auto">
              <a:xfrm>
                <a:off x="10761429" y="417237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7" name="Oval 1113">
                <a:extLst>
                  <a:ext uri="{FF2B5EF4-FFF2-40B4-BE49-F238E27FC236}">
                    <a16:creationId xmlns:a16="http://schemas.microsoft.com/office/drawing/2014/main" id="{3DD65E64-26CE-410B-8607-EFB83FDCB811}"/>
                  </a:ext>
                </a:extLst>
              </p:cNvPr>
              <p:cNvSpPr>
                <a:spLocks noChangeArrowheads="1"/>
              </p:cNvSpPr>
              <p:nvPr/>
            </p:nvSpPr>
            <p:spPr bwMode="auto">
              <a:xfrm>
                <a:off x="10742437" y="407622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8" name="Oval 1115">
                <a:extLst>
                  <a:ext uri="{FF2B5EF4-FFF2-40B4-BE49-F238E27FC236}">
                    <a16:creationId xmlns:a16="http://schemas.microsoft.com/office/drawing/2014/main" id="{C995F542-5882-44CE-AEEB-8B5C5E0C5F17}"/>
                  </a:ext>
                </a:extLst>
              </p:cNvPr>
              <p:cNvSpPr>
                <a:spLocks noChangeArrowheads="1"/>
              </p:cNvSpPr>
              <p:nvPr/>
            </p:nvSpPr>
            <p:spPr bwMode="auto">
              <a:xfrm>
                <a:off x="11446344" y="46412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9" name="Oval 1116">
                <a:extLst>
                  <a:ext uri="{FF2B5EF4-FFF2-40B4-BE49-F238E27FC236}">
                    <a16:creationId xmlns:a16="http://schemas.microsoft.com/office/drawing/2014/main" id="{07C93E38-F504-434E-94E7-DCCAAD983A33}"/>
                  </a:ext>
                </a:extLst>
              </p:cNvPr>
              <p:cNvSpPr>
                <a:spLocks noChangeArrowheads="1"/>
              </p:cNvSpPr>
              <p:nvPr/>
            </p:nvSpPr>
            <p:spPr bwMode="auto">
              <a:xfrm>
                <a:off x="10731753" y="459376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0" name="Oval 1120">
                <a:extLst>
                  <a:ext uri="{FF2B5EF4-FFF2-40B4-BE49-F238E27FC236}">
                    <a16:creationId xmlns:a16="http://schemas.microsoft.com/office/drawing/2014/main" id="{6665F860-0489-416A-9CA6-CCED849FFACF}"/>
                  </a:ext>
                </a:extLst>
              </p:cNvPr>
              <p:cNvSpPr>
                <a:spLocks noChangeArrowheads="1"/>
              </p:cNvSpPr>
              <p:nvPr/>
            </p:nvSpPr>
            <p:spPr bwMode="auto">
              <a:xfrm>
                <a:off x="10832651" y="412607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1" name="Oval 1121">
                <a:extLst>
                  <a:ext uri="{FF2B5EF4-FFF2-40B4-BE49-F238E27FC236}">
                    <a16:creationId xmlns:a16="http://schemas.microsoft.com/office/drawing/2014/main" id="{28980D4E-FD39-44D5-828D-BD5572A41E44}"/>
                  </a:ext>
                </a:extLst>
              </p:cNvPr>
              <p:cNvSpPr>
                <a:spLocks noChangeArrowheads="1"/>
              </p:cNvSpPr>
              <p:nvPr/>
            </p:nvSpPr>
            <p:spPr bwMode="auto">
              <a:xfrm>
                <a:off x="11531810" y="4124890"/>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2" name="Oval 1122">
                <a:extLst>
                  <a:ext uri="{FF2B5EF4-FFF2-40B4-BE49-F238E27FC236}">
                    <a16:creationId xmlns:a16="http://schemas.microsoft.com/office/drawing/2014/main" id="{CCCF823A-1D65-4644-8173-96F343C210AB}"/>
                  </a:ext>
                </a:extLst>
              </p:cNvPr>
              <p:cNvSpPr>
                <a:spLocks noChangeArrowheads="1"/>
              </p:cNvSpPr>
              <p:nvPr/>
            </p:nvSpPr>
            <p:spPr bwMode="auto">
              <a:xfrm>
                <a:off x="10825529" y="448099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3" name="Oval 1123">
                <a:extLst>
                  <a:ext uri="{FF2B5EF4-FFF2-40B4-BE49-F238E27FC236}">
                    <a16:creationId xmlns:a16="http://schemas.microsoft.com/office/drawing/2014/main" id="{256CB49A-4390-41F0-8688-0848C94FC099}"/>
                  </a:ext>
                </a:extLst>
              </p:cNvPr>
              <p:cNvSpPr>
                <a:spLocks noChangeArrowheads="1"/>
              </p:cNvSpPr>
              <p:nvPr/>
            </p:nvSpPr>
            <p:spPr bwMode="auto">
              <a:xfrm>
                <a:off x="11236240" y="420798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4" name="Oval 1124">
                <a:extLst>
                  <a:ext uri="{FF2B5EF4-FFF2-40B4-BE49-F238E27FC236}">
                    <a16:creationId xmlns:a16="http://schemas.microsoft.com/office/drawing/2014/main" id="{D5C4337A-09A7-46D3-AFC0-B812E11978EF}"/>
                  </a:ext>
                </a:extLst>
              </p:cNvPr>
              <p:cNvSpPr>
                <a:spLocks noChangeArrowheads="1"/>
              </p:cNvSpPr>
              <p:nvPr/>
            </p:nvSpPr>
            <p:spPr bwMode="auto">
              <a:xfrm>
                <a:off x="11041568" y="418780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5" name="Oval 1125">
                <a:extLst>
                  <a:ext uri="{FF2B5EF4-FFF2-40B4-BE49-F238E27FC236}">
                    <a16:creationId xmlns:a16="http://schemas.microsoft.com/office/drawing/2014/main" id="{587AE625-DC19-43D6-92AC-9EB11FF7FCF6}"/>
                  </a:ext>
                </a:extLst>
              </p:cNvPr>
              <p:cNvSpPr>
                <a:spLocks noChangeArrowheads="1"/>
              </p:cNvSpPr>
              <p:nvPr/>
            </p:nvSpPr>
            <p:spPr bwMode="auto">
              <a:xfrm>
                <a:off x="11536558" y="425546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6" name="Oval 1126">
                <a:extLst>
                  <a:ext uri="{FF2B5EF4-FFF2-40B4-BE49-F238E27FC236}">
                    <a16:creationId xmlns:a16="http://schemas.microsoft.com/office/drawing/2014/main" id="{179B4EE9-00E7-4E1C-B77B-5403E49F6E73}"/>
                  </a:ext>
                </a:extLst>
              </p:cNvPr>
              <p:cNvSpPr>
                <a:spLocks noChangeArrowheads="1"/>
              </p:cNvSpPr>
              <p:nvPr/>
            </p:nvSpPr>
            <p:spPr bwMode="auto">
              <a:xfrm>
                <a:off x="11314584" y="430769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7" name="Oval 1127">
                <a:extLst>
                  <a:ext uri="{FF2B5EF4-FFF2-40B4-BE49-F238E27FC236}">
                    <a16:creationId xmlns:a16="http://schemas.microsoft.com/office/drawing/2014/main" id="{401C2FBB-38F1-49AA-A092-84235B7BFDC4}"/>
                  </a:ext>
                </a:extLst>
              </p:cNvPr>
              <p:cNvSpPr>
                <a:spLocks noChangeArrowheads="1"/>
              </p:cNvSpPr>
              <p:nvPr/>
            </p:nvSpPr>
            <p:spPr bwMode="auto">
              <a:xfrm>
                <a:off x="10804162" y="471246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8" name="Oval 1135">
                <a:extLst>
                  <a:ext uri="{FF2B5EF4-FFF2-40B4-BE49-F238E27FC236}">
                    <a16:creationId xmlns:a16="http://schemas.microsoft.com/office/drawing/2014/main" id="{FFA27310-5FE7-4DEB-8340-40E5F791BD5D}"/>
                  </a:ext>
                </a:extLst>
              </p:cNvPr>
              <p:cNvSpPr>
                <a:spLocks noChangeArrowheads="1"/>
              </p:cNvSpPr>
              <p:nvPr/>
            </p:nvSpPr>
            <p:spPr bwMode="auto">
              <a:xfrm>
                <a:off x="11245736" y="465311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9" name="Oval 1136">
                <a:extLst>
                  <a:ext uri="{FF2B5EF4-FFF2-40B4-BE49-F238E27FC236}">
                    <a16:creationId xmlns:a16="http://schemas.microsoft.com/office/drawing/2014/main" id="{3C6AF123-59F6-4412-A504-282332EBF977}"/>
                  </a:ext>
                </a:extLst>
              </p:cNvPr>
              <p:cNvSpPr>
                <a:spLocks noChangeArrowheads="1"/>
              </p:cNvSpPr>
              <p:nvPr/>
            </p:nvSpPr>
            <p:spPr bwMode="auto">
              <a:xfrm>
                <a:off x="11287282" y="477894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0" name="Oval 1137">
                <a:extLst>
                  <a:ext uri="{FF2B5EF4-FFF2-40B4-BE49-F238E27FC236}">
                    <a16:creationId xmlns:a16="http://schemas.microsoft.com/office/drawing/2014/main" id="{DE43B4A4-2BF0-49A0-8104-71F330D1109D}"/>
                  </a:ext>
                </a:extLst>
              </p:cNvPr>
              <p:cNvSpPr>
                <a:spLocks noChangeArrowheads="1"/>
              </p:cNvSpPr>
              <p:nvPr/>
            </p:nvSpPr>
            <p:spPr bwMode="auto">
              <a:xfrm>
                <a:off x="11186385" y="45605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1" name="Oval 1138">
                <a:extLst>
                  <a:ext uri="{FF2B5EF4-FFF2-40B4-BE49-F238E27FC236}">
                    <a16:creationId xmlns:a16="http://schemas.microsoft.com/office/drawing/2014/main" id="{D389B7B4-7CD7-4D30-9E7C-6CAB2FE57F60}"/>
                  </a:ext>
                </a:extLst>
              </p:cNvPr>
              <p:cNvSpPr>
                <a:spLocks noChangeArrowheads="1"/>
              </p:cNvSpPr>
              <p:nvPr/>
            </p:nvSpPr>
            <p:spPr bwMode="auto">
              <a:xfrm>
                <a:off x="10970346" y="468635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2" name="Oval 1148">
                <a:extLst>
                  <a:ext uri="{FF2B5EF4-FFF2-40B4-BE49-F238E27FC236}">
                    <a16:creationId xmlns:a16="http://schemas.microsoft.com/office/drawing/2014/main" id="{9A3F0E00-A1FF-4976-BAE8-9F13D24E8B62}"/>
                  </a:ext>
                </a:extLst>
              </p:cNvPr>
              <p:cNvSpPr>
                <a:spLocks noChangeArrowheads="1"/>
              </p:cNvSpPr>
              <p:nvPr/>
            </p:nvSpPr>
            <p:spPr bwMode="auto">
              <a:xfrm>
                <a:off x="10252772" y="483758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3" name="Oval 1155">
                <a:extLst>
                  <a:ext uri="{FF2B5EF4-FFF2-40B4-BE49-F238E27FC236}">
                    <a16:creationId xmlns:a16="http://schemas.microsoft.com/office/drawing/2014/main" id="{BC516B29-DB5E-4117-B86D-F0B035C798BE}"/>
                  </a:ext>
                </a:extLst>
              </p:cNvPr>
              <p:cNvSpPr>
                <a:spLocks noChangeArrowheads="1"/>
              </p:cNvSpPr>
              <p:nvPr/>
            </p:nvSpPr>
            <p:spPr bwMode="auto">
              <a:xfrm>
                <a:off x="10783982" y="479793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4" name="Oval 1158">
                <a:extLst>
                  <a:ext uri="{FF2B5EF4-FFF2-40B4-BE49-F238E27FC236}">
                    <a16:creationId xmlns:a16="http://schemas.microsoft.com/office/drawing/2014/main" id="{7AEF786A-86EA-4632-9F60-D7D637299D4F}"/>
                  </a:ext>
                </a:extLst>
              </p:cNvPr>
              <p:cNvSpPr>
                <a:spLocks noChangeArrowheads="1"/>
              </p:cNvSpPr>
              <p:nvPr/>
            </p:nvSpPr>
            <p:spPr bwMode="auto">
              <a:xfrm>
                <a:off x="11303900" y="488814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5" name="Oval 1164">
                <a:extLst>
                  <a:ext uri="{FF2B5EF4-FFF2-40B4-BE49-F238E27FC236}">
                    <a16:creationId xmlns:a16="http://schemas.microsoft.com/office/drawing/2014/main" id="{54E0E544-98A1-4C97-8DD5-B47D3A0F3186}"/>
                  </a:ext>
                </a:extLst>
              </p:cNvPr>
              <p:cNvSpPr>
                <a:spLocks noChangeArrowheads="1"/>
              </p:cNvSpPr>
              <p:nvPr/>
            </p:nvSpPr>
            <p:spPr bwMode="auto">
              <a:xfrm>
                <a:off x="11509257" y="450592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6" name="Oval 1168">
                <a:extLst>
                  <a:ext uri="{FF2B5EF4-FFF2-40B4-BE49-F238E27FC236}">
                    <a16:creationId xmlns:a16="http://schemas.microsoft.com/office/drawing/2014/main" id="{EE805640-125C-4746-9C55-D761D2806BE9}"/>
                  </a:ext>
                </a:extLst>
              </p:cNvPr>
              <p:cNvSpPr>
                <a:spLocks noChangeArrowheads="1"/>
              </p:cNvSpPr>
              <p:nvPr/>
            </p:nvSpPr>
            <p:spPr bwMode="auto">
              <a:xfrm>
                <a:off x="11093797" y="493206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7" name="Oval 1175">
                <a:extLst>
                  <a:ext uri="{FF2B5EF4-FFF2-40B4-BE49-F238E27FC236}">
                    <a16:creationId xmlns:a16="http://schemas.microsoft.com/office/drawing/2014/main" id="{5FA1A7FF-E9DE-4F61-91AB-02DF5D02AB38}"/>
                  </a:ext>
                </a:extLst>
              </p:cNvPr>
              <p:cNvSpPr>
                <a:spLocks noChangeArrowheads="1"/>
              </p:cNvSpPr>
              <p:nvPr/>
            </p:nvSpPr>
            <p:spPr bwMode="auto">
              <a:xfrm>
                <a:off x="10912197" y="497717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8" name="Oval 1177">
                <a:extLst>
                  <a:ext uri="{FF2B5EF4-FFF2-40B4-BE49-F238E27FC236}">
                    <a16:creationId xmlns:a16="http://schemas.microsoft.com/office/drawing/2014/main" id="{9EE1F04A-0781-4085-9A60-5992F833C274}"/>
                  </a:ext>
                </a:extLst>
              </p:cNvPr>
              <p:cNvSpPr>
                <a:spLocks noChangeArrowheads="1"/>
              </p:cNvSpPr>
              <p:nvPr/>
            </p:nvSpPr>
            <p:spPr bwMode="auto">
              <a:xfrm>
                <a:off x="10966785" y="482523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9" name="Oval 1179">
                <a:extLst>
                  <a:ext uri="{FF2B5EF4-FFF2-40B4-BE49-F238E27FC236}">
                    <a16:creationId xmlns:a16="http://schemas.microsoft.com/office/drawing/2014/main" id="{A8C10C8D-9BEF-4A94-B07C-4C681CA85754}"/>
                  </a:ext>
                </a:extLst>
              </p:cNvPr>
              <p:cNvSpPr>
                <a:spLocks noChangeArrowheads="1"/>
              </p:cNvSpPr>
              <p:nvPr/>
            </p:nvSpPr>
            <p:spPr bwMode="auto">
              <a:xfrm>
                <a:off x="11201816" y="49890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0" name="Oval 1183">
                <a:extLst>
                  <a:ext uri="{FF2B5EF4-FFF2-40B4-BE49-F238E27FC236}">
                    <a16:creationId xmlns:a16="http://schemas.microsoft.com/office/drawing/2014/main" id="{66252677-44C8-4FAE-BFAC-42517DB2E4B2}"/>
                  </a:ext>
                </a:extLst>
              </p:cNvPr>
              <p:cNvSpPr>
                <a:spLocks noChangeArrowheads="1"/>
              </p:cNvSpPr>
              <p:nvPr/>
            </p:nvSpPr>
            <p:spPr bwMode="auto">
              <a:xfrm>
                <a:off x="11430913" y="495343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1" name="Oval 1189">
                <a:extLst>
                  <a:ext uri="{FF2B5EF4-FFF2-40B4-BE49-F238E27FC236}">
                    <a16:creationId xmlns:a16="http://schemas.microsoft.com/office/drawing/2014/main" id="{8DC4E68B-C1A1-4DCF-8C75-A84352B84D9B}"/>
                  </a:ext>
                </a:extLst>
              </p:cNvPr>
              <p:cNvSpPr>
                <a:spLocks noChangeArrowheads="1"/>
              </p:cNvSpPr>
              <p:nvPr/>
            </p:nvSpPr>
            <p:spPr bwMode="auto">
              <a:xfrm>
                <a:off x="11467710" y="500329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2" name="Oval 1190">
                <a:extLst>
                  <a:ext uri="{FF2B5EF4-FFF2-40B4-BE49-F238E27FC236}">
                    <a16:creationId xmlns:a16="http://schemas.microsoft.com/office/drawing/2014/main" id="{17456FFF-6625-4330-99D4-9C3EF11EAA61}"/>
                  </a:ext>
                </a:extLst>
              </p:cNvPr>
              <p:cNvSpPr>
                <a:spLocks noChangeArrowheads="1"/>
              </p:cNvSpPr>
              <p:nvPr/>
            </p:nvSpPr>
            <p:spPr bwMode="auto">
              <a:xfrm>
                <a:off x="11441596" y="477894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3" name="Oval 1191">
                <a:extLst>
                  <a:ext uri="{FF2B5EF4-FFF2-40B4-BE49-F238E27FC236}">
                    <a16:creationId xmlns:a16="http://schemas.microsoft.com/office/drawing/2014/main" id="{F1CC97DB-40B6-401E-AEB7-F689B5B3BD2A}"/>
                  </a:ext>
                </a:extLst>
              </p:cNvPr>
              <p:cNvSpPr>
                <a:spLocks noChangeArrowheads="1"/>
              </p:cNvSpPr>
              <p:nvPr/>
            </p:nvSpPr>
            <p:spPr bwMode="auto">
              <a:xfrm>
                <a:off x="11512817" y="490595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4" name="Oval 1192">
                <a:extLst>
                  <a:ext uri="{FF2B5EF4-FFF2-40B4-BE49-F238E27FC236}">
                    <a16:creationId xmlns:a16="http://schemas.microsoft.com/office/drawing/2014/main" id="{71AF2568-5603-4F2D-9230-4D67B690D2DA}"/>
                  </a:ext>
                </a:extLst>
              </p:cNvPr>
              <p:cNvSpPr>
                <a:spLocks noChangeArrowheads="1"/>
              </p:cNvSpPr>
              <p:nvPr/>
            </p:nvSpPr>
            <p:spPr bwMode="auto">
              <a:xfrm>
                <a:off x="11538932" y="501041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5" name="Oval 1196">
                <a:extLst>
                  <a:ext uri="{FF2B5EF4-FFF2-40B4-BE49-F238E27FC236}">
                    <a16:creationId xmlns:a16="http://schemas.microsoft.com/office/drawing/2014/main" id="{FC2619DF-5E0C-4120-A04B-97D682F4DD93}"/>
                  </a:ext>
                </a:extLst>
              </p:cNvPr>
              <p:cNvSpPr>
                <a:spLocks noChangeArrowheads="1"/>
              </p:cNvSpPr>
              <p:nvPr/>
            </p:nvSpPr>
            <p:spPr bwMode="auto">
              <a:xfrm>
                <a:off x="11324080" y="447150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6" name="Oval 1204">
                <a:extLst>
                  <a:ext uri="{FF2B5EF4-FFF2-40B4-BE49-F238E27FC236}">
                    <a16:creationId xmlns:a16="http://schemas.microsoft.com/office/drawing/2014/main" id="{B9FA8F1E-B9B6-4B82-A539-2BD0E1D5D9DF}"/>
                  </a:ext>
                </a:extLst>
              </p:cNvPr>
              <p:cNvSpPr>
                <a:spLocks noChangeArrowheads="1"/>
              </p:cNvSpPr>
              <p:nvPr/>
            </p:nvSpPr>
            <p:spPr bwMode="auto">
              <a:xfrm>
                <a:off x="11434473" y="439671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7" name="Oval 1205">
                <a:extLst>
                  <a:ext uri="{FF2B5EF4-FFF2-40B4-BE49-F238E27FC236}">
                    <a16:creationId xmlns:a16="http://schemas.microsoft.com/office/drawing/2014/main" id="{41D17858-B25C-49F9-A208-3BC1924A41CE}"/>
                  </a:ext>
                </a:extLst>
              </p:cNvPr>
              <p:cNvSpPr>
                <a:spLocks noChangeArrowheads="1"/>
              </p:cNvSpPr>
              <p:nvPr/>
            </p:nvSpPr>
            <p:spPr bwMode="auto">
              <a:xfrm>
                <a:off x="11013079" y="439197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5" name="Freeform 1453">
                <a:extLst>
                  <a:ext uri="{FF2B5EF4-FFF2-40B4-BE49-F238E27FC236}">
                    <a16:creationId xmlns:a16="http://schemas.microsoft.com/office/drawing/2014/main" id="{2803C311-4410-4A46-B431-6E10D8F87B2F}"/>
                  </a:ext>
                </a:extLst>
              </p:cNvPr>
              <p:cNvSpPr>
                <a:spLocks/>
              </p:cNvSpPr>
              <p:nvPr/>
            </p:nvSpPr>
            <p:spPr bwMode="auto">
              <a:xfrm>
                <a:off x="9697258" y="3769262"/>
                <a:ext cx="1233322" cy="943687"/>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56" name="Oval 1457">
                <a:extLst>
                  <a:ext uri="{FF2B5EF4-FFF2-40B4-BE49-F238E27FC236}">
                    <a16:creationId xmlns:a16="http://schemas.microsoft.com/office/drawing/2014/main" id="{E1036FA4-3F87-419E-9F54-C3962E256458}"/>
                  </a:ext>
                </a:extLst>
              </p:cNvPr>
              <p:cNvSpPr>
                <a:spLocks noChangeArrowheads="1"/>
              </p:cNvSpPr>
              <p:nvPr/>
            </p:nvSpPr>
            <p:spPr bwMode="auto">
              <a:xfrm>
                <a:off x="9889557" y="447079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7" name="Oval 1458">
                <a:extLst>
                  <a:ext uri="{FF2B5EF4-FFF2-40B4-BE49-F238E27FC236}">
                    <a16:creationId xmlns:a16="http://schemas.microsoft.com/office/drawing/2014/main" id="{2E6C918B-B246-48F3-AD8A-49DCD223DA25}"/>
                  </a:ext>
                </a:extLst>
              </p:cNvPr>
              <p:cNvSpPr>
                <a:spLocks noChangeArrowheads="1"/>
              </p:cNvSpPr>
              <p:nvPr/>
            </p:nvSpPr>
            <p:spPr bwMode="auto">
              <a:xfrm>
                <a:off x="10157825" y="457050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8" name="Oval 1459">
                <a:extLst>
                  <a:ext uri="{FF2B5EF4-FFF2-40B4-BE49-F238E27FC236}">
                    <a16:creationId xmlns:a16="http://schemas.microsoft.com/office/drawing/2014/main" id="{C20A5E9C-506A-4FE9-9CE1-69FD937F9B41}"/>
                  </a:ext>
                </a:extLst>
              </p:cNvPr>
              <p:cNvSpPr>
                <a:spLocks noChangeArrowheads="1"/>
              </p:cNvSpPr>
              <p:nvPr/>
            </p:nvSpPr>
            <p:spPr bwMode="auto">
              <a:xfrm>
                <a:off x="10189875" y="443281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9" name="Oval 1460">
                <a:extLst>
                  <a:ext uri="{FF2B5EF4-FFF2-40B4-BE49-F238E27FC236}">
                    <a16:creationId xmlns:a16="http://schemas.microsoft.com/office/drawing/2014/main" id="{E8C934F3-8FFF-4BC7-908B-E37F5AB2789B}"/>
                  </a:ext>
                </a:extLst>
              </p:cNvPr>
              <p:cNvSpPr>
                <a:spLocks noChangeArrowheads="1"/>
              </p:cNvSpPr>
              <p:nvPr/>
            </p:nvSpPr>
            <p:spPr bwMode="auto">
              <a:xfrm>
                <a:off x="10252787" y="451352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0" name="Oval 1461">
                <a:extLst>
                  <a:ext uri="{FF2B5EF4-FFF2-40B4-BE49-F238E27FC236}">
                    <a16:creationId xmlns:a16="http://schemas.microsoft.com/office/drawing/2014/main" id="{E80F0796-11DF-4A20-B340-281F3B24DA00}"/>
                  </a:ext>
                </a:extLst>
              </p:cNvPr>
              <p:cNvSpPr>
                <a:spLocks noChangeArrowheads="1"/>
              </p:cNvSpPr>
              <p:nvPr/>
            </p:nvSpPr>
            <p:spPr bwMode="auto">
              <a:xfrm>
                <a:off x="10164947" y="439482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1" name="Oval 1462">
                <a:extLst>
                  <a:ext uri="{FF2B5EF4-FFF2-40B4-BE49-F238E27FC236}">
                    <a16:creationId xmlns:a16="http://schemas.microsoft.com/office/drawing/2014/main" id="{9E85A797-CB68-4D53-8ADC-33A4BD5C7988}"/>
                  </a:ext>
                </a:extLst>
              </p:cNvPr>
              <p:cNvSpPr>
                <a:spLocks noChangeArrowheads="1"/>
              </p:cNvSpPr>
              <p:nvPr/>
            </p:nvSpPr>
            <p:spPr bwMode="auto">
              <a:xfrm>
                <a:off x="9972649" y="455626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2" name="Oval 1463">
                <a:extLst>
                  <a:ext uri="{FF2B5EF4-FFF2-40B4-BE49-F238E27FC236}">
                    <a16:creationId xmlns:a16="http://schemas.microsoft.com/office/drawing/2014/main" id="{2B6936E9-659C-41AE-8667-18C6B41096B5}"/>
                  </a:ext>
                </a:extLst>
              </p:cNvPr>
              <p:cNvSpPr>
                <a:spLocks noChangeArrowheads="1"/>
              </p:cNvSpPr>
              <p:nvPr/>
            </p:nvSpPr>
            <p:spPr bwMode="auto">
              <a:xfrm>
                <a:off x="9922794" y="436752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3" name="Oval 1464">
                <a:extLst>
                  <a:ext uri="{FF2B5EF4-FFF2-40B4-BE49-F238E27FC236}">
                    <a16:creationId xmlns:a16="http://schemas.microsoft.com/office/drawing/2014/main" id="{0F08F45F-1A99-4370-AAC5-42D3D29DC927}"/>
                  </a:ext>
                </a:extLst>
              </p:cNvPr>
              <p:cNvSpPr>
                <a:spLocks noChangeArrowheads="1"/>
              </p:cNvSpPr>
              <p:nvPr/>
            </p:nvSpPr>
            <p:spPr bwMode="auto">
              <a:xfrm>
                <a:off x="10069985" y="449928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4" name="Oval 1465">
                <a:extLst>
                  <a:ext uri="{FF2B5EF4-FFF2-40B4-BE49-F238E27FC236}">
                    <a16:creationId xmlns:a16="http://schemas.microsoft.com/office/drawing/2014/main" id="{4E3ADA9F-DE76-4A88-925F-29D5CBC50DC1}"/>
                  </a:ext>
                </a:extLst>
              </p:cNvPr>
              <p:cNvSpPr>
                <a:spLocks noChangeArrowheads="1"/>
              </p:cNvSpPr>
              <p:nvPr/>
            </p:nvSpPr>
            <p:spPr bwMode="auto">
              <a:xfrm>
                <a:off x="10083042" y="454913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5" name="Oval 1466">
                <a:extLst>
                  <a:ext uri="{FF2B5EF4-FFF2-40B4-BE49-F238E27FC236}">
                    <a16:creationId xmlns:a16="http://schemas.microsoft.com/office/drawing/2014/main" id="{CD7229D7-88E7-42C1-8172-E9F700B97695}"/>
                  </a:ext>
                </a:extLst>
              </p:cNvPr>
              <p:cNvSpPr>
                <a:spLocks noChangeArrowheads="1"/>
              </p:cNvSpPr>
              <p:nvPr/>
            </p:nvSpPr>
            <p:spPr bwMode="auto">
              <a:xfrm>
                <a:off x="10020130" y="451827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6" name="Oval 1467">
                <a:extLst>
                  <a:ext uri="{FF2B5EF4-FFF2-40B4-BE49-F238E27FC236}">
                    <a16:creationId xmlns:a16="http://schemas.microsoft.com/office/drawing/2014/main" id="{B0D9407A-5150-49D0-97A5-AD85C1E5B0CD}"/>
                  </a:ext>
                </a:extLst>
              </p:cNvPr>
              <p:cNvSpPr>
                <a:spLocks noChangeArrowheads="1"/>
              </p:cNvSpPr>
              <p:nvPr/>
            </p:nvSpPr>
            <p:spPr bwMode="auto">
              <a:xfrm>
                <a:off x="10007072" y="461205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7" name="Oval 1468">
                <a:extLst>
                  <a:ext uri="{FF2B5EF4-FFF2-40B4-BE49-F238E27FC236}">
                    <a16:creationId xmlns:a16="http://schemas.microsoft.com/office/drawing/2014/main" id="{017FEE8F-6F4D-47FF-B047-A21F1A3826E7}"/>
                  </a:ext>
                </a:extLst>
              </p:cNvPr>
              <p:cNvSpPr>
                <a:spLocks noChangeArrowheads="1"/>
              </p:cNvSpPr>
              <p:nvPr/>
            </p:nvSpPr>
            <p:spPr bwMode="auto">
              <a:xfrm>
                <a:off x="10064050" y="445298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8" name="Oval 1469">
                <a:extLst>
                  <a:ext uri="{FF2B5EF4-FFF2-40B4-BE49-F238E27FC236}">
                    <a16:creationId xmlns:a16="http://schemas.microsoft.com/office/drawing/2014/main" id="{2A377D6B-6BA3-43DD-9B0C-4B43B0BA02A4}"/>
                  </a:ext>
                </a:extLst>
              </p:cNvPr>
              <p:cNvSpPr>
                <a:spLocks noChangeArrowheads="1"/>
              </p:cNvSpPr>
              <p:nvPr/>
            </p:nvSpPr>
            <p:spPr bwMode="auto">
              <a:xfrm>
                <a:off x="10166134" y="385828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9" name="Oval 1470">
                <a:extLst>
                  <a:ext uri="{FF2B5EF4-FFF2-40B4-BE49-F238E27FC236}">
                    <a16:creationId xmlns:a16="http://schemas.microsoft.com/office/drawing/2014/main" id="{9BAFAB65-6250-44EB-BE2F-93C054334C6B}"/>
                  </a:ext>
                </a:extLst>
              </p:cNvPr>
              <p:cNvSpPr>
                <a:spLocks noChangeArrowheads="1"/>
              </p:cNvSpPr>
              <p:nvPr/>
            </p:nvSpPr>
            <p:spPr bwMode="auto">
              <a:xfrm>
                <a:off x="10192249" y="39627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0" name="Oval 1471">
                <a:extLst>
                  <a:ext uri="{FF2B5EF4-FFF2-40B4-BE49-F238E27FC236}">
                    <a16:creationId xmlns:a16="http://schemas.microsoft.com/office/drawing/2014/main" id="{E3807371-5507-4660-9317-034CFD2708B3}"/>
                  </a:ext>
                </a:extLst>
              </p:cNvPr>
              <p:cNvSpPr>
                <a:spLocks noChangeArrowheads="1"/>
              </p:cNvSpPr>
              <p:nvPr/>
            </p:nvSpPr>
            <p:spPr bwMode="auto">
              <a:xfrm>
                <a:off x="10200558" y="434022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1" name="Oval 1472">
                <a:extLst>
                  <a:ext uri="{FF2B5EF4-FFF2-40B4-BE49-F238E27FC236}">
                    <a16:creationId xmlns:a16="http://schemas.microsoft.com/office/drawing/2014/main" id="{4F70D272-C733-491D-90CD-1CD3E0337376}"/>
                  </a:ext>
                </a:extLst>
              </p:cNvPr>
              <p:cNvSpPr>
                <a:spLocks noChangeArrowheads="1"/>
              </p:cNvSpPr>
              <p:nvPr/>
            </p:nvSpPr>
            <p:spPr bwMode="auto">
              <a:xfrm>
                <a:off x="10210054" y="418946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2" name="Oval 1473">
                <a:extLst>
                  <a:ext uri="{FF2B5EF4-FFF2-40B4-BE49-F238E27FC236}">
                    <a16:creationId xmlns:a16="http://schemas.microsoft.com/office/drawing/2014/main" id="{99E5BF22-C381-4D37-8431-3204630522F6}"/>
                  </a:ext>
                </a:extLst>
              </p:cNvPr>
              <p:cNvSpPr>
                <a:spLocks noChangeArrowheads="1"/>
              </p:cNvSpPr>
              <p:nvPr/>
            </p:nvSpPr>
            <p:spPr bwMode="auto">
              <a:xfrm>
                <a:off x="10145954" y="4219145"/>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3" name="Oval 1474">
                <a:extLst>
                  <a:ext uri="{FF2B5EF4-FFF2-40B4-BE49-F238E27FC236}">
                    <a16:creationId xmlns:a16="http://schemas.microsoft.com/office/drawing/2014/main" id="{52461515-7633-415C-9961-6AB1A282088D}"/>
                  </a:ext>
                </a:extLst>
              </p:cNvPr>
              <p:cNvSpPr>
                <a:spLocks noChangeArrowheads="1"/>
              </p:cNvSpPr>
              <p:nvPr/>
            </p:nvSpPr>
            <p:spPr bwMode="auto">
              <a:xfrm>
                <a:off x="10131711" y="413130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4" name="Oval 1475">
                <a:extLst>
                  <a:ext uri="{FF2B5EF4-FFF2-40B4-BE49-F238E27FC236}">
                    <a16:creationId xmlns:a16="http://schemas.microsoft.com/office/drawing/2014/main" id="{00A89882-2E15-403F-B280-D1003E2F0380}"/>
                  </a:ext>
                </a:extLst>
              </p:cNvPr>
              <p:cNvSpPr>
                <a:spLocks noChangeArrowheads="1"/>
              </p:cNvSpPr>
              <p:nvPr/>
            </p:nvSpPr>
            <p:spPr bwMode="auto">
              <a:xfrm>
                <a:off x="10185126" y="413486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5" name="Oval 1476">
                <a:extLst>
                  <a:ext uri="{FF2B5EF4-FFF2-40B4-BE49-F238E27FC236}">
                    <a16:creationId xmlns:a16="http://schemas.microsoft.com/office/drawing/2014/main" id="{CDD3CBA0-B91D-40F6-B4A5-C1E60DB2BCE1}"/>
                  </a:ext>
                </a:extLst>
              </p:cNvPr>
              <p:cNvSpPr>
                <a:spLocks noChangeArrowheads="1"/>
              </p:cNvSpPr>
              <p:nvPr/>
            </p:nvSpPr>
            <p:spPr bwMode="auto">
              <a:xfrm>
                <a:off x="10202932" y="408026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6" name="Oval 1477">
                <a:extLst>
                  <a:ext uri="{FF2B5EF4-FFF2-40B4-BE49-F238E27FC236}">
                    <a16:creationId xmlns:a16="http://schemas.microsoft.com/office/drawing/2014/main" id="{B816A0BB-F184-460C-88A8-E7C48575A45F}"/>
                  </a:ext>
                </a:extLst>
              </p:cNvPr>
              <p:cNvSpPr>
                <a:spLocks noChangeArrowheads="1"/>
              </p:cNvSpPr>
              <p:nvPr/>
            </p:nvSpPr>
            <p:spPr bwMode="auto">
              <a:xfrm>
                <a:off x="10153077" y="404821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7" name="Oval 1478">
                <a:extLst>
                  <a:ext uri="{FF2B5EF4-FFF2-40B4-BE49-F238E27FC236}">
                    <a16:creationId xmlns:a16="http://schemas.microsoft.com/office/drawing/2014/main" id="{B77165F4-032A-442C-AD02-33ECC16EDDEC}"/>
                  </a:ext>
                </a:extLst>
              </p:cNvPr>
              <p:cNvSpPr>
                <a:spLocks noChangeArrowheads="1"/>
              </p:cNvSpPr>
              <p:nvPr/>
            </p:nvSpPr>
            <p:spPr bwMode="auto">
              <a:xfrm>
                <a:off x="10229047" y="401260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8" name="Oval 1479">
                <a:extLst>
                  <a:ext uri="{FF2B5EF4-FFF2-40B4-BE49-F238E27FC236}">
                    <a16:creationId xmlns:a16="http://schemas.microsoft.com/office/drawing/2014/main" id="{707F3B37-9252-4CE4-9CCF-114305AF0E9A}"/>
                  </a:ext>
                </a:extLst>
              </p:cNvPr>
              <p:cNvSpPr>
                <a:spLocks noChangeArrowheads="1"/>
              </p:cNvSpPr>
              <p:nvPr/>
            </p:nvSpPr>
            <p:spPr bwMode="auto">
              <a:xfrm>
                <a:off x="10205306" y="388440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9" name="Oval 1480">
                <a:extLst>
                  <a:ext uri="{FF2B5EF4-FFF2-40B4-BE49-F238E27FC236}">
                    <a16:creationId xmlns:a16="http://schemas.microsoft.com/office/drawing/2014/main" id="{3855B3C4-2521-4D7A-B92D-6B940DE0611A}"/>
                  </a:ext>
                </a:extLst>
              </p:cNvPr>
              <p:cNvSpPr>
                <a:spLocks noChangeArrowheads="1"/>
              </p:cNvSpPr>
              <p:nvPr/>
            </p:nvSpPr>
            <p:spPr bwMode="auto">
              <a:xfrm>
                <a:off x="10237356" y="414080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0" name="Oval 1481">
                <a:extLst>
                  <a:ext uri="{FF2B5EF4-FFF2-40B4-BE49-F238E27FC236}">
                    <a16:creationId xmlns:a16="http://schemas.microsoft.com/office/drawing/2014/main" id="{C4960568-C015-4F3A-A54E-95DC4F6B7931}"/>
                  </a:ext>
                </a:extLst>
              </p:cNvPr>
              <p:cNvSpPr>
                <a:spLocks noChangeArrowheads="1"/>
              </p:cNvSpPr>
              <p:nvPr/>
            </p:nvSpPr>
            <p:spPr bwMode="auto">
              <a:xfrm>
                <a:off x="9975023" y="408619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1" name="Oval 1482">
                <a:extLst>
                  <a:ext uri="{FF2B5EF4-FFF2-40B4-BE49-F238E27FC236}">
                    <a16:creationId xmlns:a16="http://schemas.microsoft.com/office/drawing/2014/main" id="{976E2391-15E5-4FC0-AB3B-0F96B9D01576}"/>
                  </a:ext>
                </a:extLst>
              </p:cNvPr>
              <p:cNvSpPr>
                <a:spLocks noChangeArrowheads="1"/>
              </p:cNvSpPr>
              <p:nvPr/>
            </p:nvSpPr>
            <p:spPr bwMode="auto">
              <a:xfrm>
                <a:off x="9995202" y="390102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2" name="Oval 1483">
                <a:extLst>
                  <a:ext uri="{FF2B5EF4-FFF2-40B4-BE49-F238E27FC236}">
                    <a16:creationId xmlns:a16="http://schemas.microsoft.com/office/drawing/2014/main" id="{DE2E4FED-8676-48D9-ACCC-58197268FF61}"/>
                  </a:ext>
                </a:extLst>
              </p:cNvPr>
              <p:cNvSpPr>
                <a:spLocks noChangeArrowheads="1"/>
              </p:cNvSpPr>
              <p:nvPr/>
            </p:nvSpPr>
            <p:spPr bwMode="auto">
              <a:xfrm>
                <a:off x="9992828" y="431292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3" name="Oval 1484">
                <a:extLst>
                  <a:ext uri="{FF2B5EF4-FFF2-40B4-BE49-F238E27FC236}">
                    <a16:creationId xmlns:a16="http://schemas.microsoft.com/office/drawing/2014/main" id="{5FE82E60-28A8-448B-8209-6A1CBEEC2F4C}"/>
                  </a:ext>
                </a:extLst>
              </p:cNvPr>
              <p:cNvSpPr>
                <a:spLocks noChangeArrowheads="1"/>
              </p:cNvSpPr>
              <p:nvPr/>
            </p:nvSpPr>
            <p:spPr bwMode="auto">
              <a:xfrm>
                <a:off x="9967901" y="425831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4" name="Oval 1485">
                <a:extLst>
                  <a:ext uri="{FF2B5EF4-FFF2-40B4-BE49-F238E27FC236}">
                    <a16:creationId xmlns:a16="http://schemas.microsoft.com/office/drawing/2014/main" id="{CDD6D971-3025-40B1-9C02-63F8FC12850F}"/>
                  </a:ext>
                </a:extLst>
              </p:cNvPr>
              <p:cNvSpPr>
                <a:spLocks noChangeArrowheads="1"/>
              </p:cNvSpPr>
              <p:nvPr/>
            </p:nvSpPr>
            <p:spPr bwMode="auto">
              <a:xfrm>
                <a:off x="10064050" y="420490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5" name="Oval 1486">
                <a:extLst>
                  <a:ext uri="{FF2B5EF4-FFF2-40B4-BE49-F238E27FC236}">
                    <a16:creationId xmlns:a16="http://schemas.microsoft.com/office/drawing/2014/main" id="{EFD09D4E-A236-41DF-971C-D7B74875677E}"/>
                  </a:ext>
                </a:extLst>
              </p:cNvPr>
              <p:cNvSpPr>
                <a:spLocks noChangeArrowheads="1"/>
              </p:cNvSpPr>
              <p:nvPr/>
            </p:nvSpPr>
            <p:spPr bwMode="auto">
              <a:xfrm>
                <a:off x="10011820" y="413605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6" name="Oval 1487">
                <a:extLst>
                  <a:ext uri="{FF2B5EF4-FFF2-40B4-BE49-F238E27FC236}">
                    <a16:creationId xmlns:a16="http://schemas.microsoft.com/office/drawing/2014/main" id="{7681E782-C5B6-466F-9ED0-B50B17E41F10}"/>
                  </a:ext>
                </a:extLst>
              </p:cNvPr>
              <p:cNvSpPr>
                <a:spLocks noChangeArrowheads="1"/>
              </p:cNvSpPr>
              <p:nvPr/>
            </p:nvSpPr>
            <p:spPr bwMode="auto">
              <a:xfrm>
                <a:off x="9988080" y="400785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7" name="Oval 1488">
                <a:extLst>
                  <a:ext uri="{FF2B5EF4-FFF2-40B4-BE49-F238E27FC236}">
                    <a16:creationId xmlns:a16="http://schemas.microsoft.com/office/drawing/2014/main" id="{83269521-2D28-469E-A2A2-01CC57C266EF}"/>
                  </a:ext>
                </a:extLst>
              </p:cNvPr>
              <p:cNvSpPr>
                <a:spLocks noChangeArrowheads="1"/>
              </p:cNvSpPr>
              <p:nvPr/>
            </p:nvSpPr>
            <p:spPr bwMode="auto">
              <a:xfrm>
                <a:off x="10056927" y="403871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8" name="Oval 1489">
                <a:extLst>
                  <a:ext uri="{FF2B5EF4-FFF2-40B4-BE49-F238E27FC236}">
                    <a16:creationId xmlns:a16="http://schemas.microsoft.com/office/drawing/2014/main" id="{4039166B-F9AA-4BF6-B2A0-4C5FCE0C9B2B}"/>
                  </a:ext>
                </a:extLst>
              </p:cNvPr>
              <p:cNvSpPr>
                <a:spLocks noChangeArrowheads="1"/>
              </p:cNvSpPr>
              <p:nvPr/>
            </p:nvSpPr>
            <p:spPr bwMode="auto">
              <a:xfrm>
                <a:off x="10083042" y="414317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9" name="Oval 1490">
                <a:extLst>
                  <a:ext uri="{FF2B5EF4-FFF2-40B4-BE49-F238E27FC236}">
                    <a16:creationId xmlns:a16="http://schemas.microsoft.com/office/drawing/2014/main" id="{E4B4AF5B-A4BC-4081-A632-C61160DBFC45}"/>
                  </a:ext>
                </a:extLst>
              </p:cNvPr>
              <p:cNvSpPr>
                <a:spLocks noChangeArrowheads="1"/>
              </p:cNvSpPr>
              <p:nvPr/>
            </p:nvSpPr>
            <p:spPr bwMode="auto">
              <a:xfrm>
                <a:off x="10103222" y="395799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0" name="Oval 1491">
                <a:extLst>
                  <a:ext uri="{FF2B5EF4-FFF2-40B4-BE49-F238E27FC236}">
                    <a16:creationId xmlns:a16="http://schemas.microsoft.com/office/drawing/2014/main" id="{1F23B7A9-B2A9-4EA6-8B4D-1F7D3ADCF68C}"/>
                  </a:ext>
                </a:extLst>
              </p:cNvPr>
              <p:cNvSpPr>
                <a:spLocks noChangeArrowheads="1"/>
              </p:cNvSpPr>
              <p:nvPr/>
            </p:nvSpPr>
            <p:spPr bwMode="auto">
              <a:xfrm>
                <a:off x="10105596" y="389390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1" name="Oval 1492">
                <a:extLst>
                  <a:ext uri="{FF2B5EF4-FFF2-40B4-BE49-F238E27FC236}">
                    <a16:creationId xmlns:a16="http://schemas.microsoft.com/office/drawing/2014/main" id="{CBD1D293-0E56-45DD-AC02-4B87E51A697F}"/>
                  </a:ext>
                </a:extLst>
              </p:cNvPr>
              <p:cNvSpPr>
                <a:spLocks noChangeArrowheads="1"/>
              </p:cNvSpPr>
              <p:nvPr/>
            </p:nvSpPr>
            <p:spPr bwMode="auto">
              <a:xfrm>
                <a:off x="10042683" y="386303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2" name="Oval 1493">
                <a:extLst>
                  <a:ext uri="{FF2B5EF4-FFF2-40B4-BE49-F238E27FC236}">
                    <a16:creationId xmlns:a16="http://schemas.microsoft.com/office/drawing/2014/main" id="{308C95CF-D868-49C3-AAB5-EB86B4037C19}"/>
                  </a:ext>
                </a:extLst>
              </p:cNvPr>
              <p:cNvSpPr>
                <a:spLocks noChangeArrowheads="1"/>
              </p:cNvSpPr>
              <p:nvPr/>
            </p:nvSpPr>
            <p:spPr bwMode="auto">
              <a:xfrm>
                <a:off x="10029626" y="395681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3" name="Oval 1494">
                <a:extLst>
                  <a:ext uri="{FF2B5EF4-FFF2-40B4-BE49-F238E27FC236}">
                    <a16:creationId xmlns:a16="http://schemas.microsoft.com/office/drawing/2014/main" id="{C252E5BE-A822-4E4C-ADCC-C6EFD42456C1}"/>
                  </a:ext>
                </a:extLst>
              </p:cNvPr>
              <p:cNvSpPr>
                <a:spLocks noChangeArrowheads="1"/>
              </p:cNvSpPr>
              <p:nvPr/>
            </p:nvSpPr>
            <p:spPr bwMode="auto">
              <a:xfrm>
                <a:off x="10100848" y="436989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4" name="Oval 1495">
                <a:extLst>
                  <a:ext uri="{FF2B5EF4-FFF2-40B4-BE49-F238E27FC236}">
                    <a16:creationId xmlns:a16="http://schemas.microsoft.com/office/drawing/2014/main" id="{CC9818BB-9869-432F-8B62-8CE8D504130E}"/>
                  </a:ext>
                </a:extLst>
              </p:cNvPr>
              <p:cNvSpPr>
                <a:spLocks noChangeArrowheads="1"/>
              </p:cNvSpPr>
              <p:nvPr/>
            </p:nvSpPr>
            <p:spPr bwMode="auto">
              <a:xfrm>
                <a:off x="10028439" y="434853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5" name="Oval 1496">
                <a:extLst>
                  <a:ext uri="{FF2B5EF4-FFF2-40B4-BE49-F238E27FC236}">
                    <a16:creationId xmlns:a16="http://schemas.microsoft.com/office/drawing/2014/main" id="{8E704D2D-82B2-4E24-9BF1-66825C77B7E8}"/>
                  </a:ext>
                </a:extLst>
              </p:cNvPr>
              <p:cNvSpPr>
                <a:spLocks noChangeArrowheads="1"/>
              </p:cNvSpPr>
              <p:nvPr/>
            </p:nvSpPr>
            <p:spPr bwMode="auto">
              <a:xfrm>
                <a:off x="10134085" y="431766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6" name="Oval 1497">
                <a:extLst>
                  <a:ext uri="{FF2B5EF4-FFF2-40B4-BE49-F238E27FC236}">
                    <a16:creationId xmlns:a16="http://schemas.microsoft.com/office/drawing/2014/main" id="{F409E765-4B9B-4A90-A11E-43444B075445}"/>
                  </a:ext>
                </a:extLst>
              </p:cNvPr>
              <p:cNvSpPr>
                <a:spLocks noChangeArrowheads="1"/>
              </p:cNvSpPr>
              <p:nvPr/>
            </p:nvSpPr>
            <p:spPr bwMode="auto">
              <a:xfrm>
                <a:off x="10093726" y="426069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7" name="Oval 1498">
                <a:extLst>
                  <a:ext uri="{FF2B5EF4-FFF2-40B4-BE49-F238E27FC236}">
                    <a16:creationId xmlns:a16="http://schemas.microsoft.com/office/drawing/2014/main" id="{BDE969BB-3593-41B8-917B-B97972148CF6}"/>
                  </a:ext>
                </a:extLst>
              </p:cNvPr>
              <p:cNvSpPr>
                <a:spLocks noChangeArrowheads="1"/>
              </p:cNvSpPr>
              <p:nvPr/>
            </p:nvSpPr>
            <p:spPr bwMode="auto">
              <a:xfrm>
                <a:off x="10020130" y="426425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8" name="Oval 1499">
                <a:extLst>
                  <a:ext uri="{FF2B5EF4-FFF2-40B4-BE49-F238E27FC236}">
                    <a16:creationId xmlns:a16="http://schemas.microsoft.com/office/drawing/2014/main" id="{89C773E8-2606-46CF-9E07-22EAB3B1F57D}"/>
                  </a:ext>
                </a:extLst>
              </p:cNvPr>
              <p:cNvSpPr>
                <a:spLocks noChangeArrowheads="1"/>
              </p:cNvSpPr>
              <p:nvPr/>
            </p:nvSpPr>
            <p:spPr bwMode="auto">
              <a:xfrm>
                <a:off x="10136459" y="399004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9" name="Oval 1500">
                <a:extLst>
                  <a:ext uri="{FF2B5EF4-FFF2-40B4-BE49-F238E27FC236}">
                    <a16:creationId xmlns:a16="http://schemas.microsoft.com/office/drawing/2014/main" id="{D465C4EB-8043-49DF-8DB1-E7F0C6D20F0C}"/>
                  </a:ext>
                </a:extLst>
              </p:cNvPr>
              <p:cNvSpPr>
                <a:spLocks noChangeArrowheads="1"/>
              </p:cNvSpPr>
              <p:nvPr/>
            </p:nvSpPr>
            <p:spPr bwMode="auto">
              <a:xfrm>
                <a:off x="9965526" y="4424501"/>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0" name="Oval 1501">
                <a:extLst>
                  <a:ext uri="{FF2B5EF4-FFF2-40B4-BE49-F238E27FC236}">
                    <a16:creationId xmlns:a16="http://schemas.microsoft.com/office/drawing/2014/main" id="{BFB2646A-F393-4481-9531-064A55BEF2CD}"/>
                  </a:ext>
                </a:extLst>
              </p:cNvPr>
              <p:cNvSpPr>
                <a:spLocks noChangeArrowheads="1"/>
              </p:cNvSpPr>
              <p:nvPr/>
            </p:nvSpPr>
            <p:spPr bwMode="auto">
              <a:xfrm>
                <a:off x="10309765" y="457762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1" name="Oval 1502">
                <a:extLst>
                  <a:ext uri="{FF2B5EF4-FFF2-40B4-BE49-F238E27FC236}">
                    <a16:creationId xmlns:a16="http://schemas.microsoft.com/office/drawing/2014/main" id="{A4ADA1A1-02A8-4FE9-9168-B55FFF75B36F}"/>
                  </a:ext>
                </a:extLst>
              </p:cNvPr>
              <p:cNvSpPr>
                <a:spLocks noChangeArrowheads="1"/>
              </p:cNvSpPr>
              <p:nvPr/>
            </p:nvSpPr>
            <p:spPr bwMode="auto">
              <a:xfrm>
                <a:off x="9882435" y="438176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2" name="Oval 1503">
                <a:extLst>
                  <a:ext uri="{FF2B5EF4-FFF2-40B4-BE49-F238E27FC236}">
                    <a16:creationId xmlns:a16="http://schemas.microsoft.com/office/drawing/2014/main" id="{5236FA63-CD36-4C48-BC00-EA6A9B263ADD}"/>
                  </a:ext>
                </a:extLst>
              </p:cNvPr>
              <p:cNvSpPr>
                <a:spLocks noChangeArrowheads="1"/>
              </p:cNvSpPr>
              <p:nvPr/>
            </p:nvSpPr>
            <p:spPr bwMode="auto">
              <a:xfrm>
                <a:off x="10236169" y="457644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3" name="Oval 1504">
                <a:extLst>
                  <a:ext uri="{FF2B5EF4-FFF2-40B4-BE49-F238E27FC236}">
                    <a16:creationId xmlns:a16="http://schemas.microsoft.com/office/drawing/2014/main" id="{2E7C3128-FBAD-4D46-899D-441EA6DC5D05}"/>
                  </a:ext>
                </a:extLst>
              </p:cNvPr>
              <p:cNvSpPr>
                <a:spLocks noChangeArrowheads="1"/>
              </p:cNvSpPr>
              <p:nvPr/>
            </p:nvSpPr>
            <p:spPr bwMode="auto">
              <a:xfrm>
                <a:off x="10420158" y="457050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4" name="Oval 1505">
                <a:extLst>
                  <a:ext uri="{FF2B5EF4-FFF2-40B4-BE49-F238E27FC236}">
                    <a16:creationId xmlns:a16="http://schemas.microsoft.com/office/drawing/2014/main" id="{AB6427DB-D0C7-4A8A-A611-D8B66664ED60}"/>
                  </a:ext>
                </a:extLst>
              </p:cNvPr>
              <p:cNvSpPr>
                <a:spLocks noChangeArrowheads="1"/>
              </p:cNvSpPr>
              <p:nvPr/>
            </p:nvSpPr>
            <p:spPr bwMode="auto">
              <a:xfrm>
                <a:off x="10441524" y="46049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5" name="Oval 1506">
                <a:extLst>
                  <a:ext uri="{FF2B5EF4-FFF2-40B4-BE49-F238E27FC236}">
                    <a16:creationId xmlns:a16="http://schemas.microsoft.com/office/drawing/2014/main" id="{8E25AC59-3F75-47BA-A5EA-59C2DBCA719F}"/>
                  </a:ext>
                </a:extLst>
              </p:cNvPr>
              <p:cNvSpPr>
                <a:spLocks noChangeArrowheads="1"/>
              </p:cNvSpPr>
              <p:nvPr/>
            </p:nvSpPr>
            <p:spPr bwMode="auto">
              <a:xfrm>
                <a:off x="10396417" y="452777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6" name="Oval 1507">
                <a:extLst>
                  <a:ext uri="{FF2B5EF4-FFF2-40B4-BE49-F238E27FC236}">
                    <a16:creationId xmlns:a16="http://schemas.microsoft.com/office/drawing/2014/main" id="{02EB958C-013B-4A0B-AB87-5D4AF5C1389E}"/>
                  </a:ext>
                </a:extLst>
              </p:cNvPr>
              <p:cNvSpPr>
                <a:spLocks noChangeArrowheads="1"/>
              </p:cNvSpPr>
              <p:nvPr/>
            </p:nvSpPr>
            <p:spPr bwMode="auto">
              <a:xfrm>
                <a:off x="10593464" y="459662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7" name="Oval 1508">
                <a:extLst>
                  <a:ext uri="{FF2B5EF4-FFF2-40B4-BE49-F238E27FC236}">
                    <a16:creationId xmlns:a16="http://schemas.microsoft.com/office/drawing/2014/main" id="{2E442603-F41B-49C7-8949-E188054F7EF8}"/>
                  </a:ext>
                </a:extLst>
              </p:cNvPr>
              <p:cNvSpPr>
                <a:spLocks noChangeArrowheads="1"/>
              </p:cNvSpPr>
              <p:nvPr/>
            </p:nvSpPr>
            <p:spPr bwMode="auto">
              <a:xfrm>
                <a:off x="10563789" y="452539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8" name="Oval 1509">
                <a:extLst>
                  <a:ext uri="{FF2B5EF4-FFF2-40B4-BE49-F238E27FC236}">
                    <a16:creationId xmlns:a16="http://schemas.microsoft.com/office/drawing/2014/main" id="{12CDF072-D84C-4DFF-98B0-F4555CEEDDEA}"/>
                  </a:ext>
                </a:extLst>
              </p:cNvPr>
              <p:cNvSpPr>
                <a:spLocks noChangeArrowheads="1"/>
              </p:cNvSpPr>
              <p:nvPr/>
            </p:nvSpPr>
            <p:spPr bwMode="auto">
              <a:xfrm>
                <a:off x="10286024" y="400310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9" name="Oval 1510">
                <a:extLst>
                  <a:ext uri="{FF2B5EF4-FFF2-40B4-BE49-F238E27FC236}">
                    <a16:creationId xmlns:a16="http://schemas.microsoft.com/office/drawing/2014/main" id="{A9B2A725-EE8B-416A-B258-9920B17B0BD2}"/>
                  </a:ext>
                </a:extLst>
              </p:cNvPr>
              <p:cNvSpPr>
                <a:spLocks noChangeArrowheads="1"/>
              </p:cNvSpPr>
              <p:nvPr/>
            </p:nvSpPr>
            <p:spPr bwMode="auto">
              <a:xfrm>
                <a:off x="10312139" y="410756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0" name="Oval 1511">
                <a:extLst>
                  <a:ext uri="{FF2B5EF4-FFF2-40B4-BE49-F238E27FC236}">
                    <a16:creationId xmlns:a16="http://schemas.microsoft.com/office/drawing/2014/main" id="{55DC0156-AE65-4496-B3FD-631508BA9BC1}"/>
                  </a:ext>
                </a:extLst>
              </p:cNvPr>
              <p:cNvSpPr>
                <a:spLocks noChangeArrowheads="1"/>
              </p:cNvSpPr>
              <p:nvPr/>
            </p:nvSpPr>
            <p:spPr bwMode="auto">
              <a:xfrm>
                <a:off x="10316887" y="442568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1" name="Oval 1512">
                <a:extLst>
                  <a:ext uri="{FF2B5EF4-FFF2-40B4-BE49-F238E27FC236}">
                    <a16:creationId xmlns:a16="http://schemas.microsoft.com/office/drawing/2014/main" id="{748CEBD1-8349-4926-B11A-62BBC92479C3}"/>
                  </a:ext>
                </a:extLst>
              </p:cNvPr>
              <p:cNvSpPr>
                <a:spLocks noChangeArrowheads="1"/>
              </p:cNvSpPr>
              <p:nvPr/>
            </p:nvSpPr>
            <p:spPr bwMode="auto">
              <a:xfrm>
                <a:off x="10329944" y="433428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2" name="Oval 1513">
                <a:extLst>
                  <a:ext uri="{FF2B5EF4-FFF2-40B4-BE49-F238E27FC236}">
                    <a16:creationId xmlns:a16="http://schemas.microsoft.com/office/drawing/2014/main" id="{1642724F-0A56-427B-85AA-DCAC8B4E4ECE}"/>
                  </a:ext>
                </a:extLst>
              </p:cNvPr>
              <p:cNvSpPr>
                <a:spLocks noChangeArrowheads="1"/>
              </p:cNvSpPr>
              <p:nvPr/>
            </p:nvSpPr>
            <p:spPr bwMode="auto">
              <a:xfrm>
                <a:off x="10265844" y="4363963"/>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3" name="Oval 1514">
                <a:extLst>
                  <a:ext uri="{FF2B5EF4-FFF2-40B4-BE49-F238E27FC236}">
                    <a16:creationId xmlns:a16="http://schemas.microsoft.com/office/drawing/2014/main" id="{F771FED1-1B41-4386-B0E6-C9C153678931}"/>
                  </a:ext>
                </a:extLst>
              </p:cNvPr>
              <p:cNvSpPr>
                <a:spLocks noChangeArrowheads="1"/>
              </p:cNvSpPr>
              <p:nvPr/>
            </p:nvSpPr>
            <p:spPr bwMode="auto">
              <a:xfrm>
                <a:off x="10251600" y="427612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4" name="Oval 1515">
                <a:extLst>
                  <a:ext uri="{FF2B5EF4-FFF2-40B4-BE49-F238E27FC236}">
                    <a16:creationId xmlns:a16="http://schemas.microsoft.com/office/drawing/2014/main" id="{361CB985-2BE7-4B6C-B601-560E275DD773}"/>
                  </a:ext>
                </a:extLst>
              </p:cNvPr>
              <p:cNvSpPr>
                <a:spLocks noChangeArrowheads="1"/>
              </p:cNvSpPr>
              <p:nvPr/>
            </p:nvSpPr>
            <p:spPr bwMode="auto">
              <a:xfrm>
                <a:off x="10305017" y="427968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5" name="Oval 1516">
                <a:extLst>
                  <a:ext uri="{FF2B5EF4-FFF2-40B4-BE49-F238E27FC236}">
                    <a16:creationId xmlns:a16="http://schemas.microsoft.com/office/drawing/2014/main" id="{7AC4BF72-EB08-4C6E-8D41-F0019BAB83CE}"/>
                  </a:ext>
                </a:extLst>
              </p:cNvPr>
              <p:cNvSpPr>
                <a:spLocks noChangeArrowheads="1"/>
              </p:cNvSpPr>
              <p:nvPr/>
            </p:nvSpPr>
            <p:spPr bwMode="auto">
              <a:xfrm>
                <a:off x="10322822" y="422508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6" name="Oval 1517">
                <a:extLst>
                  <a:ext uri="{FF2B5EF4-FFF2-40B4-BE49-F238E27FC236}">
                    <a16:creationId xmlns:a16="http://schemas.microsoft.com/office/drawing/2014/main" id="{22FB3E69-5D49-4C98-97DA-2AE49A7B9611}"/>
                  </a:ext>
                </a:extLst>
              </p:cNvPr>
              <p:cNvSpPr>
                <a:spLocks noChangeArrowheads="1"/>
              </p:cNvSpPr>
              <p:nvPr/>
            </p:nvSpPr>
            <p:spPr bwMode="auto">
              <a:xfrm>
                <a:off x="10249226" y="422864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7" name="Oval 1518">
                <a:extLst>
                  <a:ext uri="{FF2B5EF4-FFF2-40B4-BE49-F238E27FC236}">
                    <a16:creationId xmlns:a16="http://schemas.microsoft.com/office/drawing/2014/main" id="{AE4A0644-0883-4A8C-B80C-5101BA886996}"/>
                  </a:ext>
                </a:extLst>
              </p:cNvPr>
              <p:cNvSpPr>
                <a:spLocks noChangeArrowheads="1"/>
              </p:cNvSpPr>
              <p:nvPr/>
            </p:nvSpPr>
            <p:spPr bwMode="auto">
              <a:xfrm>
                <a:off x="10348936" y="415742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8" name="Oval 1519">
                <a:extLst>
                  <a:ext uri="{FF2B5EF4-FFF2-40B4-BE49-F238E27FC236}">
                    <a16:creationId xmlns:a16="http://schemas.microsoft.com/office/drawing/2014/main" id="{EF3E36E4-0905-4EE1-B64C-1C26805214F4}"/>
                  </a:ext>
                </a:extLst>
              </p:cNvPr>
              <p:cNvSpPr>
                <a:spLocks noChangeArrowheads="1"/>
              </p:cNvSpPr>
              <p:nvPr/>
            </p:nvSpPr>
            <p:spPr bwMode="auto">
              <a:xfrm>
                <a:off x="10236169" y="408026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9" name="Oval 1520">
                <a:extLst>
                  <a:ext uri="{FF2B5EF4-FFF2-40B4-BE49-F238E27FC236}">
                    <a16:creationId xmlns:a16="http://schemas.microsoft.com/office/drawing/2014/main" id="{66835B48-80CE-4D20-B894-7DB51FE2E3A0}"/>
                  </a:ext>
                </a:extLst>
              </p:cNvPr>
              <p:cNvSpPr>
                <a:spLocks noChangeArrowheads="1"/>
              </p:cNvSpPr>
              <p:nvPr/>
            </p:nvSpPr>
            <p:spPr bwMode="auto">
              <a:xfrm>
                <a:off x="10325196" y="402922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0" name="Oval 1521">
                <a:extLst>
                  <a:ext uri="{FF2B5EF4-FFF2-40B4-BE49-F238E27FC236}">
                    <a16:creationId xmlns:a16="http://schemas.microsoft.com/office/drawing/2014/main" id="{4F8DBEC0-D9C8-4A01-AC8A-E2C2D37A855D}"/>
                  </a:ext>
                </a:extLst>
              </p:cNvPr>
              <p:cNvSpPr>
                <a:spLocks noChangeArrowheads="1"/>
              </p:cNvSpPr>
              <p:nvPr/>
            </p:nvSpPr>
            <p:spPr bwMode="auto">
              <a:xfrm>
                <a:off x="10394043" y="401616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1" name="Oval 1522">
                <a:extLst>
                  <a:ext uri="{FF2B5EF4-FFF2-40B4-BE49-F238E27FC236}">
                    <a16:creationId xmlns:a16="http://schemas.microsoft.com/office/drawing/2014/main" id="{BDD9DDE5-F3F4-4DFF-9D54-B05B5D4E901F}"/>
                  </a:ext>
                </a:extLst>
              </p:cNvPr>
              <p:cNvSpPr>
                <a:spLocks noChangeArrowheads="1"/>
              </p:cNvSpPr>
              <p:nvPr/>
            </p:nvSpPr>
            <p:spPr bwMode="auto">
              <a:xfrm>
                <a:off x="10420158" y="416454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2" name="Oval 1523">
                <a:extLst>
                  <a:ext uri="{FF2B5EF4-FFF2-40B4-BE49-F238E27FC236}">
                    <a16:creationId xmlns:a16="http://schemas.microsoft.com/office/drawing/2014/main" id="{DB6DC242-A990-47EE-B9C3-8E0EC927C590}"/>
                  </a:ext>
                </a:extLst>
              </p:cNvPr>
              <p:cNvSpPr>
                <a:spLocks noChangeArrowheads="1"/>
              </p:cNvSpPr>
              <p:nvPr/>
            </p:nvSpPr>
            <p:spPr bwMode="auto">
              <a:xfrm>
                <a:off x="10440338" y="397936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3" name="Oval 1524">
                <a:extLst>
                  <a:ext uri="{FF2B5EF4-FFF2-40B4-BE49-F238E27FC236}">
                    <a16:creationId xmlns:a16="http://schemas.microsoft.com/office/drawing/2014/main" id="{91598224-B0A4-4F0B-8D8B-9E847F0C5DE5}"/>
                  </a:ext>
                </a:extLst>
              </p:cNvPr>
              <p:cNvSpPr>
                <a:spLocks noChangeArrowheads="1"/>
              </p:cNvSpPr>
              <p:nvPr/>
            </p:nvSpPr>
            <p:spPr bwMode="auto">
              <a:xfrm>
                <a:off x="10366742" y="397817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4" name="Oval 1525">
                <a:extLst>
                  <a:ext uri="{FF2B5EF4-FFF2-40B4-BE49-F238E27FC236}">
                    <a16:creationId xmlns:a16="http://schemas.microsoft.com/office/drawing/2014/main" id="{3CE0CBC6-A27D-44BE-99C3-F336931322EA}"/>
                  </a:ext>
                </a:extLst>
              </p:cNvPr>
              <p:cNvSpPr>
                <a:spLocks noChangeArrowheads="1"/>
              </p:cNvSpPr>
              <p:nvPr/>
            </p:nvSpPr>
            <p:spPr bwMode="auto">
              <a:xfrm>
                <a:off x="10744217" y="415148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5" name="Oval 1526">
                <a:extLst>
                  <a:ext uri="{FF2B5EF4-FFF2-40B4-BE49-F238E27FC236}">
                    <a16:creationId xmlns:a16="http://schemas.microsoft.com/office/drawing/2014/main" id="{8D17E140-0DFD-4DE5-9BA8-12310B85EC13}"/>
                  </a:ext>
                </a:extLst>
              </p:cNvPr>
              <p:cNvSpPr>
                <a:spLocks noChangeArrowheads="1"/>
              </p:cNvSpPr>
              <p:nvPr/>
            </p:nvSpPr>
            <p:spPr bwMode="auto">
              <a:xfrm>
                <a:off x="10373864" y="4420940"/>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6" name="Oval 1527">
                <a:extLst>
                  <a:ext uri="{FF2B5EF4-FFF2-40B4-BE49-F238E27FC236}">
                    <a16:creationId xmlns:a16="http://schemas.microsoft.com/office/drawing/2014/main" id="{3C45E1B0-A61D-46EF-8CED-CE09F23CD74C}"/>
                  </a:ext>
                </a:extLst>
              </p:cNvPr>
              <p:cNvSpPr>
                <a:spLocks noChangeArrowheads="1"/>
              </p:cNvSpPr>
              <p:nvPr/>
            </p:nvSpPr>
            <p:spPr bwMode="auto">
              <a:xfrm>
                <a:off x="10305017" y="436158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7" name="Oval 1528">
                <a:extLst>
                  <a:ext uri="{FF2B5EF4-FFF2-40B4-BE49-F238E27FC236}">
                    <a16:creationId xmlns:a16="http://schemas.microsoft.com/office/drawing/2014/main" id="{9E97547A-F490-4628-85FE-72B449FE1A9D}"/>
                  </a:ext>
                </a:extLst>
              </p:cNvPr>
              <p:cNvSpPr>
                <a:spLocks noChangeArrowheads="1"/>
              </p:cNvSpPr>
              <p:nvPr/>
            </p:nvSpPr>
            <p:spPr bwMode="auto">
              <a:xfrm>
                <a:off x="10413036" y="433666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8" name="Oval 1529">
                <a:extLst>
                  <a:ext uri="{FF2B5EF4-FFF2-40B4-BE49-F238E27FC236}">
                    <a16:creationId xmlns:a16="http://schemas.microsoft.com/office/drawing/2014/main" id="{849EE10D-68F5-4BBF-BA13-6567FA2B763A}"/>
                  </a:ext>
                </a:extLst>
              </p:cNvPr>
              <p:cNvSpPr>
                <a:spLocks noChangeArrowheads="1"/>
              </p:cNvSpPr>
              <p:nvPr/>
            </p:nvSpPr>
            <p:spPr bwMode="auto">
              <a:xfrm>
                <a:off x="10430842" y="428205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9" name="Oval 1530">
                <a:extLst>
                  <a:ext uri="{FF2B5EF4-FFF2-40B4-BE49-F238E27FC236}">
                    <a16:creationId xmlns:a16="http://schemas.microsoft.com/office/drawing/2014/main" id="{CCF86B0D-369A-49D9-A339-EAB3CF936EF4}"/>
                  </a:ext>
                </a:extLst>
              </p:cNvPr>
              <p:cNvSpPr>
                <a:spLocks noChangeArrowheads="1"/>
              </p:cNvSpPr>
              <p:nvPr/>
            </p:nvSpPr>
            <p:spPr bwMode="auto">
              <a:xfrm>
                <a:off x="10357246" y="428561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0" name="Oval 1531">
                <a:extLst>
                  <a:ext uri="{FF2B5EF4-FFF2-40B4-BE49-F238E27FC236}">
                    <a16:creationId xmlns:a16="http://schemas.microsoft.com/office/drawing/2014/main" id="{BF5EB8D4-3BD7-4F53-B0ED-ECB4E6309437}"/>
                  </a:ext>
                </a:extLst>
              </p:cNvPr>
              <p:cNvSpPr>
                <a:spLocks noChangeArrowheads="1"/>
              </p:cNvSpPr>
              <p:nvPr/>
            </p:nvSpPr>
            <p:spPr bwMode="auto">
              <a:xfrm>
                <a:off x="10449834" y="404346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1" name="Oval 1532">
                <a:extLst>
                  <a:ext uri="{FF2B5EF4-FFF2-40B4-BE49-F238E27FC236}">
                    <a16:creationId xmlns:a16="http://schemas.microsoft.com/office/drawing/2014/main" id="{BC5252FE-B5ED-4CB8-B765-297DDC34FD34}"/>
                  </a:ext>
                </a:extLst>
              </p:cNvPr>
              <p:cNvSpPr>
                <a:spLocks noChangeArrowheads="1"/>
              </p:cNvSpPr>
              <p:nvPr/>
            </p:nvSpPr>
            <p:spPr bwMode="auto">
              <a:xfrm>
                <a:off x="10478323" y="412537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2" name="Oval 1533">
                <a:extLst>
                  <a:ext uri="{FF2B5EF4-FFF2-40B4-BE49-F238E27FC236}">
                    <a16:creationId xmlns:a16="http://schemas.microsoft.com/office/drawing/2014/main" id="{888D9651-0825-4634-B13C-323D1C52DD49}"/>
                  </a:ext>
                </a:extLst>
              </p:cNvPr>
              <p:cNvSpPr>
                <a:spLocks noChangeArrowheads="1"/>
              </p:cNvSpPr>
              <p:nvPr/>
            </p:nvSpPr>
            <p:spPr bwMode="auto">
              <a:xfrm>
                <a:off x="10378612" y="421914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3" name="Oval 1534">
                <a:extLst>
                  <a:ext uri="{FF2B5EF4-FFF2-40B4-BE49-F238E27FC236}">
                    <a16:creationId xmlns:a16="http://schemas.microsoft.com/office/drawing/2014/main" id="{32E317C0-D0F5-4E26-9B16-0FE7D565292F}"/>
                  </a:ext>
                </a:extLst>
              </p:cNvPr>
              <p:cNvSpPr>
                <a:spLocks noChangeArrowheads="1"/>
              </p:cNvSpPr>
              <p:nvPr/>
            </p:nvSpPr>
            <p:spPr bwMode="auto">
              <a:xfrm>
                <a:off x="9857507" y="400073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4" name="Oval 1535">
                <a:extLst>
                  <a:ext uri="{FF2B5EF4-FFF2-40B4-BE49-F238E27FC236}">
                    <a16:creationId xmlns:a16="http://schemas.microsoft.com/office/drawing/2014/main" id="{3DB1D840-D3BB-4C10-8A4C-29B134CE3360}"/>
                  </a:ext>
                </a:extLst>
              </p:cNvPr>
              <p:cNvSpPr>
                <a:spLocks noChangeArrowheads="1"/>
              </p:cNvSpPr>
              <p:nvPr/>
            </p:nvSpPr>
            <p:spPr bwMode="auto">
              <a:xfrm>
                <a:off x="10526990" y="398055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5" name="Oval 1536">
                <a:extLst>
                  <a:ext uri="{FF2B5EF4-FFF2-40B4-BE49-F238E27FC236}">
                    <a16:creationId xmlns:a16="http://schemas.microsoft.com/office/drawing/2014/main" id="{1CAC01FA-B224-41D3-86DE-74A1DA455E69}"/>
                  </a:ext>
                </a:extLst>
              </p:cNvPr>
              <p:cNvSpPr>
                <a:spLocks noChangeArrowheads="1"/>
              </p:cNvSpPr>
              <p:nvPr/>
            </p:nvSpPr>
            <p:spPr bwMode="auto">
              <a:xfrm>
                <a:off x="10464078" y="394968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6" name="Oval 1537">
                <a:extLst>
                  <a:ext uri="{FF2B5EF4-FFF2-40B4-BE49-F238E27FC236}">
                    <a16:creationId xmlns:a16="http://schemas.microsoft.com/office/drawing/2014/main" id="{3F9DBB56-733B-4F15-9BF4-8EA2DBEA71E9}"/>
                  </a:ext>
                </a:extLst>
              </p:cNvPr>
              <p:cNvSpPr>
                <a:spLocks noChangeArrowheads="1"/>
              </p:cNvSpPr>
              <p:nvPr/>
            </p:nvSpPr>
            <p:spPr bwMode="auto">
              <a:xfrm>
                <a:off x="10436776" y="448147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7" name="Oval 1538">
                <a:extLst>
                  <a:ext uri="{FF2B5EF4-FFF2-40B4-BE49-F238E27FC236}">
                    <a16:creationId xmlns:a16="http://schemas.microsoft.com/office/drawing/2014/main" id="{BE924BDF-4D3D-4B1D-8FC5-8AC1BD8E5305}"/>
                  </a:ext>
                </a:extLst>
              </p:cNvPr>
              <p:cNvSpPr>
                <a:spLocks noChangeArrowheads="1"/>
              </p:cNvSpPr>
              <p:nvPr/>
            </p:nvSpPr>
            <p:spPr bwMode="auto">
              <a:xfrm>
                <a:off x="10497315" y="44019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8" name="Oval 1539">
                <a:extLst>
                  <a:ext uri="{FF2B5EF4-FFF2-40B4-BE49-F238E27FC236}">
                    <a16:creationId xmlns:a16="http://schemas.microsoft.com/office/drawing/2014/main" id="{5A7D37D5-3251-4CAC-8FA3-783802A40908}"/>
                  </a:ext>
                </a:extLst>
              </p:cNvPr>
              <p:cNvSpPr>
                <a:spLocks noChangeArrowheads="1"/>
              </p:cNvSpPr>
              <p:nvPr/>
            </p:nvSpPr>
            <p:spPr bwMode="auto">
              <a:xfrm>
                <a:off x="10515120" y="434734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9" name="Oval 1540">
                <a:extLst>
                  <a:ext uri="{FF2B5EF4-FFF2-40B4-BE49-F238E27FC236}">
                    <a16:creationId xmlns:a16="http://schemas.microsoft.com/office/drawing/2014/main" id="{D6287BD6-6CF4-40B8-A8AC-CCCAC38C2F2C}"/>
                  </a:ext>
                </a:extLst>
              </p:cNvPr>
              <p:cNvSpPr>
                <a:spLocks noChangeArrowheads="1"/>
              </p:cNvSpPr>
              <p:nvPr/>
            </p:nvSpPr>
            <p:spPr bwMode="auto">
              <a:xfrm>
                <a:off x="10567349" y="433072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0" name="Oval 1541">
                <a:extLst>
                  <a:ext uri="{FF2B5EF4-FFF2-40B4-BE49-F238E27FC236}">
                    <a16:creationId xmlns:a16="http://schemas.microsoft.com/office/drawing/2014/main" id="{75B703B0-B27C-4A95-8200-09C5EF539968}"/>
                  </a:ext>
                </a:extLst>
              </p:cNvPr>
              <p:cNvSpPr>
                <a:spLocks noChangeArrowheads="1"/>
              </p:cNvSpPr>
              <p:nvPr/>
            </p:nvSpPr>
            <p:spPr bwMode="auto">
              <a:xfrm>
                <a:off x="9897866" y="413367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1" name="Oval 1542">
                <a:extLst>
                  <a:ext uri="{FF2B5EF4-FFF2-40B4-BE49-F238E27FC236}">
                    <a16:creationId xmlns:a16="http://schemas.microsoft.com/office/drawing/2014/main" id="{E63FCFC7-AB72-4B4C-A9B2-4783A68D6955}"/>
                  </a:ext>
                </a:extLst>
              </p:cNvPr>
              <p:cNvSpPr>
                <a:spLocks noChangeArrowheads="1"/>
              </p:cNvSpPr>
              <p:nvPr/>
            </p:nvSpPr>
            <p:spPr bwMode="auto">
              <a:xfrm>
                <a:off x="10598212" y="413724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2" name="Oval 1543">
                <a:extLst>
                  <a:ext uri="{FF2B5EF4-FFF2-40B4-BE49-F238E27FC236}">
                    <a16:creationId xmlns:a16="http://schemas.microsoft.com/office/drawing/2014/main" id="{78DC8379-487E-47EB-AC48-DF0E1B24BC78}"/>
                  </a:ext>
                </a:extLst>
              </p:cNvPr>
              <p:cNvSpPr>
                <a:spLocks noChangeArrowheads="1"/>
              </p:cNvSpPr>
              <p:nvPr/>
            </p:nvSpPr>
            <p:spPr bwMode="auto">
              <a:xfrm>
                <a:off x="10125775" y="44660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3" name="Oval 1544">
                <a:extLst>
                  <a:ext uri="{FF2B5EF4-FFF2-40B4-BE49-F238E27FC236}">
                    <a16:creationId xmlns:a16="http://schemas.microsoft.com/office/drawing/2014/main" id="{5636853F-5B7F-444C-BE7E-7413A9F8A9AE}"/>
                  </a:ext>
                </a:extLst>
              </p:cNvPr>
              <p:cNvSpPr>
                <a:spLocks noChangeArrowheads="1"/>
              </p:cNvSpPr>
              <p:nvPr/>
            </p:nvSpPr>
            <p:spPr bwMode="auto">
              <a:xfrm>
                <a:off x="10632636" y="41016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4" name="Oval 1545">
                <a:extLst>
                  <a:ext uri="{FF2B5EF4-FFF2-40B4-BE49-F238E27FC236}">
                    <a16:creationId xmlns:a16="http://schemas.microsoft.com/office/drawing/2014/main" id="{65D0F8E7-33BB-4D99-B05F-3DC8CFCCF7DE}"/>
                  </a:ext>
                </a:extLst>
              </p:cNvPr>
              <p:cNvSpPr>
                <a:spLocks noChangeArrowheads="1"/>
              </p:cNvSpPr>
              <p:nvPr/>
            </p:nvSpPr>
            <p:spPr bwMode="auto">
              <a:xfrm>
                <a:off x="10635010" y="403753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5" name="Oval 1546">
                <a:extLst>
                  <a:ext uri="{FF2B5EF4-FFF2-40B4-BE49-F238E27FC236}">
                    <a16:creationId xmlns:a16="http://schemas.microsoft.com/office/drawing/2014/main" id="{6DAFA4C9-1355-4DAB-872D-2DD2F414A004}"/>
                  </a:ext>
                </a:extLst>
              </p:cNvPr>
              <p:cNvSpPr>
                <a:spLocks noChangeArrowheads="1"/>
              </p:cNvSpPr>
              <p:nvPr/>
            </p:nvSpPr>
            <p:spPr bwMode="auto">
              <a:xfrm>
                <a:off x="10559041" y="410044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6" name="Oval 1547">
                <a:extLst>
                  <a:ext uri="{FF2B5EF4-FFF2-40B4-BE49-F238E27FC236}">
                    <a16:creationId xmlns:a16="http://schemas.microsoft.com/office/drawing/2014/main" id="{9AC2687C-E0BE-4A75-B809-FBD6481A2D16}"/>
                  </a:ext>
                </a:extLst>
              </p:cNvPr>
              <p:cNvSpPr>
                <a:spLocks noChangeArrowheads="1"/>
              </p:cNvSpPr>
              <p:nvPr/>
            </p:nvSpPr>
            <p:spPr bwMode="auto">
              <a:xfrm>
                <a:off x="10551918" y="445536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7" name="Oval 1548">
                <a:extLst>
                  <a:ext uri="{FF2B5EF4-FFF2-40B4-BE49-F238E27FC236}">
                    <a16:creationId xmlns:a16="http://schemas.microsoft.com/office/drawing/2014/main" id="{B4742C37-B553-4B84-AB5A-D6E8AE437375}"/>
                  </a:ext>
                </a:extLst>
              </p:cNvPr>
              <p:cNvSpPr>
                <a:spLocks noChangeArrowheads="1"/>
              </p:cNvSpPr>
              <p:nvPr/>
            </p:nvSpPr>
            <p:spPr bwMode="auto">
              <a:xfrm>
                <a:off x="10605334" y="445892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8" name="Oval 1549">
                <a:extLst>
                  <a:ext uri="{FF2B5EF4-FFF2-40B4-BE49-F238E27FC236}">
                    <a16:creationId xmlns:a16="http://schemas.microsoft.com/office/drawing/2014/main" id="{CC1F9CBB-ED63-4BF6-88E9-2E5E8C1739F9}"/>
                  </a:ext>
                </a:extLst>
              </p:cNvPr>
              <p:cNvSpPr>
                <a:spLocks noChangeArrowheads="1"/>
              </p:cNvSpPr>
              <p:nvPr/>
            </p:nvSpPr>
            <p:spPr bwMode="auto">
              <a:xfrm>
                <a:off x="10623140" y="440432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9" name="Oval 1550">
                <a:extLst>
                  <a:ext uri="{FF2B5EF4-FFF2-40B4-BE49-F238E27FC236}">
                    <a16:creationId xmlns:a16="http://schemas.microsoft.com/office/drawing/2014/main" id="{314907A8-5365-455D-824F-EE3B1EA9E8DB}"/>
                  </a:ext>
                </a:extLst>
              </p:cNvPr>
              <p:cNvSpPr>
                <a:spLocks noChangeArrowheads="1"/>
              </p:cNvSpPr>
              <p:nvPr/>
            </p:nvSpPr>
            <p:spPr bwMode="auto">
              <a:xfrm>
                <a:off x="10549544" y="440788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0" name="Oval 1551">
                <a:extLst>
                  <a:ext uri="{FF2B5EF4-FFF2-40B4-BE49-F238E27FC236}">
                    <a16:creationId xmlns:a16="http://schemas.microsoft.com/office/drawing/2014/main" id="{B2F1B8FA-8939-4ABA-8FC9-D862F17EADD6}"/>
                  </a:ext>
                </a:extLst>
              </p:cNvPr>
              <p:cNvSpPr>
                <a:spLocks noChangeArrowheads="1"/>
              </p:cNvSpPr>
              <p:nvPr/>
            </p:nvSpPr>
            <p:spPr bwMode="auto">
              <a:xfrm>
                <a:off x="10426093" y="411943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1" name="Oval 1552">
                <a:extLst>
                  <a:ext uri="{FF2B5EF4-FFF2-40B4-BE49-F238E27FC236}">
                    <a16:creationId xmlns:a16="http://schemas.microsoft.com/office/drawing/2014/main" id="{76E58235-E0FB-455B-9FAD-222D4EC279FD}"/>
                  </a:ext>
                </a:extLst>
              </p:cNvPr>
              <p:cNvSpPr>
                <a:spLocks noChangeArrowheads="1"/>
              </p:cNvSpPr>
              <p:nvPr/>
            </p:nvSpPr>
            <p:spPr bwMode="auto">
              <a:xfrm>
                <a:off x="10604148" y="401260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2" name="Oval 1553">
                <a:extLst>
                  <a:ext uri="{FF2B5EF4-FFF2-40B4-BE49-F238E27FC236}">
                    <a16:creationId xmlns:a16="http://schemas.microsoft.com/office/drawing/2014/main" id="{AC932B86-F04D-488A-8004-4B040A058210}"/>
                  </a:ext>
                </a:extLst>
              </p:cNvPr>
              <p:cNvSpPr>
                <a:spLocks noChangeArrowheads="1"/>
              </p:cNvSpPr>
              <p:nvPr/>
            </p:nvSpPr>
            <p:spPr bwMode="auto">
              <a:xfrm>
                <a:off x="10259910" y="392357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3" name="Oval 1554">
                <a:extLst>
                  <a:ext uri="{FF2B5EF4-FFF2-40B4-BE49-F238E27FC236}">
                    <a16:creationId xmlns:a16="http://schemas.microsoft.com/office/drawing/2014/main" id="{9E1DB5EA-D156-4CCE-AB89-29EDE426E842}"/>
                  </a:ext>
                </a:extLst>
              </p:cNvPr>
              <p:cNvSpPr>
                <a:spLocks noChangeArrowheads="1"/>
              </p:cNvSpPr>
              <p:nvPr/>
            </p:nvSpPr>
            <p:spPr bwMode="auto">
              <a:xfrm>
                <a:off x="10328757" y="395443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4" name="Oval 1555">
                <a:extLst>
                  <a:ext uri="{FF2B5EF4-FFF2-40B4-BE49-F238E27FC236}">
                    <a16:creationId xmlns:a16="http://schemas.microsoft.com/office/drawing/2014/main" id="{99ADFD9B-26F0-4C23-B0D7-0CECE74D21B6}"/>
                  </a:ext>
                </a:extLst>
              </p:cNvPr>
              <p:cNvSpPr>
                <a:spLocks noChangeArrowheads="1"/>
              </p:cNvSpPr>
              <p:nvPr/>
            </p:nvSpPr>
            <p:spPr bwMode="auto">
              <a:xfrm>
                <a:off x="10325196" y="391289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5" name="Oval 1556">
                <a:extLst>
                  <a:ext uri="{FF2B5EF4-FFF2-40B4-BE49-F238E27FC236}">
                    <a16:creationId xmlns:a16="http://schemas.microsoft.com/office/drawing/2014/main" id="{EFD28195-C2FE-4D03-A23A-DEAEB306F15D}"/>
                  </a:ext>
                </a:extLst>
              </p:cNvPr>
              <p:cNvSpPr>
                <a:spLocks noChangeArrowheads="1"/>
              </p:cNvSpPr>
              <p:nvPr/>
            </p:nvSpPr>
            <p:spPr bwMode="auto">
              <a:xfrm>
                <a:off x="9929916" y="397224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6" name="Oval 1557">
                <a:extLst>
                  <a:ext uri="{FF2B5EF4-FFF2-40B4-BE49-F238E27FC236}">
                    <a16:creationId xmlns:a16="http://schemas.microsoft.com/office/drawing/2014/main" id="{5430E2EF-2D7C-4F77-9757-838A63E7021E}"/>
                  </a:ext>
                </a:extLst>
              </p:cNvPr>
              <p:cNvSpPr>
                <a:spLocks noChangeArrowheads="1"/>
              </p:cNvSpPr>
              <p:nvPr/>
            </p:nvSpPr>
            <p:spPr bwMode="auto">
              <a:xfrm>
                <a:off x="10149516" y="392713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7" name="Oval 1558">
                <a:extLst>
                  <a:ext uri="{FF2B5EF4-FFF2-40B4-BE49-F238E27FC236}">
                    <a16:creationId xmlns:a16="http://schemas.microsoft.com/office/drawing/2014/main" id="{EE092F56-AB90-4937-9EE8-0B07273F3F4D}"/>
                  </a:ext>
                </a:extLst>
              </p:cNvPr>
              <p:cNvSpPr>
                <a:spLocks noChangeArrowheads="1"/>
              </p:cNvSpPr>
              <p:nvPr/>
            </p:nvSpPr>
            <p:spPr bwMode="auto">
              <a:xfrm>
                <a:off x="10382173" y="389983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8" name="Oval 1559">
                <a:extLst>
                  <a:ext uri="{FF2B5EF4-FFF2-40B4-BE49-F238E27FC236}">
                    <a16:creationId xmlns:a16="http://schemas.microsoft.com/office/drawing/2014/main" id="{CB40698F-9302-4984-AF84-3CB530637DBB}"/>
                  </a:ext>
                </a:extLst>
              </p:cNvPr>
              <p:cNvSpPr>
                <a:spLocks noChangeArrowheads="1"/>
              </p:cNvSpPr>
              <p:nvPr/>
            </p:nvSpPr>
            <p:spPr bwMode="auto">
              <a:xfrm>
                <a:off x="10461704" y="387490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9" name="Oval 1560">
                <a:extLst>
                  <a:ext uri="{FF2B5EF4-FFF2-40B4-BE49-F238E27FC236}">
                    <a16:creationId xmlns:a16="http://schemas.microsoft.com/office/drawing/2014/main" id="{543104E6-A373-48E9-85EA-F6CC47B82DA2}"/>
                  </a:ext>
                </a:extLst>
              </p:cNvPr>
              <p:cNvSpPr>
                <a:spLocks noChangeArrowheads="1"/>
              </p:cNvSpPr>
              <p:nvPr/>
            </p:nvSpPr>
            <p:spPr bwMode="auto">
              <a:xfrm>
                <a:off x="10569723" y="393188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0" name="Oval 1561">
                <a:extLst>
                  <a:ext uri="{FF2B5EF4-FFF2-40B4-BE49-F238E27FC236}">
                    <a16:creationId xmlns:a16="http://schemas.microsoft.com/office/drawing/2014/main" id="{BC9A8D24-FABC-4F1F-ADD5-172EAA056760}"/>
                  </a:ext>
                </a:extLst>
              </p:cNvPr>
              <p:cNvSpPr>
                <a:spLocks noChangeArrowheads="1"/>
              </p:cNvSpPr>
              <p:nvPr/>
            </p:nvSpPr>
            <p:spPr bwMode="auto">
              <a:xfrm>
                <a:off x="10538861" y="390695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1" name="Oval 1562">
                <a:extLst>
                  <a:ext uri="{FF2B5EF4-FFF2-40B4-BE49-F238E27FC236}">
                    <a16:creationId xmlns:a16="http://schemas.microsoft.com/office/drawing/2014/main" id="{31240A17-2092-4D99-928E-20FE06D989F9}"/>
                  </a:ext>
                </a:extLst>
              </p:cNvPr>
              <p:cNvSpPr>
                <a:spLocks noChangeArrowheads="1"/>
              </p:cNvSpPr>
              <p:nvPr/>
            </p:nvSpPr>
            <p:spPr bwMode="auto">
              <a:xfrm>
                <a:off x="10640945" y="388559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2" name="Oval 1563">
                <a:extLst>
                  <a:ext uri="{FF2B5EF4-FFF2-40B4-BE49-F238E27FC236}">
                    <a16:creationId xmlns:a16="http://schemas.microsoft.com/office/drawing/2014/main" id="{8BD065C7-C6EF-4F97-8218-4B956B490EAB}"/>
                  </a:ext>
                </a:extLst>
              </p:cNvPr>
              <p:cNvSpPr>
                <a:spLocks noChangeArrowheads="1"/>
              </p:cNvSpPr>
              <p:nvPr/>
            </p:nvSpPr>
            <p:spPr bwMode="auto">
              <a:xfrm>
                <a:off x="10564975" y="399123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3" name="Oval 1564">
                <a:extLst>
                  <a:ext uri="{FF2B5EF4-FFF2-40B4-BE49-F238E27FC236}">
                    <a16:creationId xmlns:a16="http://schemas.microsoft.com/office/drawing/2014/main" id="{F5B732E9-9A98-4B3F-9B7F-DB4277AD6083}"/>
                  </a:ext>
                </a:extLst>
              </p:cNvPr>
              <p:cNvSpPr>
                <a:spLocks noChangeArrowheads="1"/>
              </p:cNvSpPr>
              <p:nvPr/>
            </p:nvSpPr>
            <p:spPr bwMode="auto">
              <a:xfrm>
                <a:off x="10573285" y="436871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4" name="Oval 1565">
                <a:extLst>
                  <a:ext uri="{FF2B5EF4-FFF2-40B4-BE49-F238E27FC236}">
                    <a16:creationId xmlns:a16="http://schemas.microsoft.com/office/drawing/2014/main" id="{F8C0F977-9F11-4336-B00E-8F714ACD1E5E}"/>
                  </a:ext>
                </a:extLst>
              </p:cNvPr>
              <p:cNvSpPr>
                <a:spLocks noChangeArrowheads="1"/>
              </p:cNvSpPr>
              <p:nvPr/>
            </p:nvSpPr>
            <p:spPr bwMode="auto">
              <a:xfrm>
                <a:off x="10675369" y="419777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5" name="Oval 1566">
                <a:extLst>
                  <a:ext uri="{FF2B5EF4-FFF2-40B4-BE49-F238E27FC236}">
                    <a16:creationId xmlns:a16="http://schemas.microsoft.com/office/drawing/2014/main" id="{305A04D5-A97D-42B8-9904-90F3B0DF1B3D}"/>
                  </a:ext>
                </a:extLst>
              </p:cNvPr>
              <p:cNvSpPr>
                <a:spLocks noChangeArrowheads="1"/>
              </p:cNvSpPr>
              <p:nvPr/>
            </p:nvSpPr>
            <p:spPr bwMode="auto">
              <a:xfrm>
                <a:off x="10512746" y="4301050"/>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6" name="Oval 1567">
                <a:extLst>
                  <a:ext uri="{FF2B5EF4-FFF2-40B4-BE49-F238E27FC236}">
                    <a16:creationId xmlns:a16="http://schemas.microsoft.com/office/drawing/2014/main" id="{CAD83A3C-A733-447F-A627-BC13B4B53532}"/>
                  </a:ext>
                </a:extLst>
              </p:cNvPr>
              <p:cNvSpPr>
                <a:spLocks noChangeArrowheads="1"/>
              </p:cNvSpPr>
              <p:nvPr/>
            </p:nvSpPr>
            <p:spPr bwMode="auto">
              <a:xfrm>
                <a:off x="10504437" y="415979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7" name="Oval 1568">
                <a:extLst>
                  <a:ext uri="{FF2B5EF4-FFF2-40B4-BE49-F238E27FC236}">
                    <a16:creationId xmlns:a16="http://schemas.microsoft.com/office/drawing/2014/main" id="{112BB774-B842-49BC-96EB-941F78C78E92}"/>
                  </a:ext>
                </a:extLst>
              </p:cNvPr>
              <p:cNvSpPr>
                <a:spLocks noChangeArrowheads="1"/>
              </p:cNvSpPr>
              <p:nvPr/>
            </p:nvSpPr>
            <p:spPr bwMode="auto">
              <a:xfrm>
                <a:off x="10515120" y="412062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8" name="Oval 1569">
                <a:extLst>
                  <a:ext uri="{FF2B5EF4-FFF2-40B4-BE49-F238E27FC236}">
                    <a16:creationId xmlns:a16="http://schemas.microsoft.com/office/drawing/2014/main" id="{7453517F-B103-4B04-9D8F-0976DE4FA2D7}"/>
                  </a:ext>
                </a:extLst>
              </p:cNvPr>
              <p:cNvSpPr>
                <a:spLocks noChangeArrowheads="1"/>
              </p:cNvSpPr>
              <p:nvPr/>
            </p:nvSpPr>
            <p:spPr bwMode="auto">
              <a:xfrm>
                <a:off x="10204119" y="425475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9" name="Oval 1570">
                <a:extLst>
                  <a:ext uri="{FF2B5EF4-FFF2-40B4-BE49-F238E27FC236}">
                    <a16:creationId xmlns:a16="http://schemas.microsoft.com/office/drawing/2014/main" id="{9BD22308-DD68-4C23-85AA-120236F9E585}"/>
                  </a:ext>
                </a:extLst>
              </p:cNvPr>
              <p:cNvSpPr>
                <a:spLocks noChangeArrowheads="1"/>
              </p:cNvSpPr>
              <p:nvPr/>
            </p:nvSpPr>
            <p:spPr bwMode="auto">
              <a:xfrm>
                <a:off x="10525804" y="407670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0" name="Oval 1571">
                <a:extLst>
                  <a:ext uri="{FF2B5EF4-FFF2-40B4-BE49-F238E27FC236}">
                    <a16:creationId xmlns:a16="http://schemas.microsoft.com/office/drawing/2014/main" id="{4828B778-2B9C-4FB1-BBD8-5D19C8CA1537}"/>
                  </a:ext>
                </a:extLst>
              </p:cNvPr>
              <p:cNvSpPr>
                <a:spLocks noChangeArrowheads="1"/>
              </p:cNvSpPr>
              <p:nvPr/>
            </p:nvSpPr>
            <p:spPr bwMode="auto">
              <a:xfrm>
                <a:off x="9946534" y="415860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1" name="Oval 1572">
                <a:extLst>
                  <a:ext uri="{FF2B5EF4-FFF2-40B4-BE49-F238E27FC236}">
                    <a16:creationId xmlns:a16="http://schemas.microsoft.com/office/drawing/2014/main" id="{198DE0D5-0EC8-493B-A0FD-B8D0EC53CCE5}"/>
                  </a:ext>
                </a:extLst>
              </p:cNvPr>
              <p:cNvSpPr>
                <a:spLocks noChangeArrowheads="1"/>
              </p:cNvSpPr>
              <p:nvPr/>
            </p:nvSpPr>
            <p:spPr bwMode="auto">
              <a:xfrm>
                <a:off x="9870564" y="424763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2" name="Oval 1573">
                <a:extLst>
                  <a:ext uri="{FF2B5EF4-FFF2-40B4-BE49-F238E27FC236}">
                    <a16:creationId xmlns:a16="http://schemas.microsoft.com/office/drawing/2014/main" id="{D3A94909-CF23-46F2-BC64-D215A247329E}"/>
                  </a:ext>
                </a:extLst>
              </p:cNvPr>
              <p:cNvSpPr>
                <a:spLocks noChangeArrowheads="1"/>
              </p:cNvSpPr>
              <p:nvPr/>
            </p:nvSpPr>
            <p:spPr bwMode="auto">
              <a:xfrm>
                <a:off x="9885995" y="404821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3" name="Oval 1574">
                <a:extLst>
                  <a:ext uri="{FF2B5EF4-FFF2-40B4-BE49-F238E27FC236}">
                    <a16:creationId xmlns:a16="http://schemas.microsoft.com/office/drawing/2014/main" id="{A89FB0B7-BB4E-4CB9-A77B-62D16A36BA63}"/>
                  </a:ext>
                </a:extLst>
              </p:cNvPr>
              <p:cNvSpPr>
                <a:spLocks noChangeArrowheads="1"/>
              </p:cNvSpPr>
              <p:nvPr/>
            </p:nvSpPr>
            <p:spPr bwMode="auto">
              <a:xfrm>
                <a:off x="10637384" y="435565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4" name="Oval 1575">
                <a:extLst>
                  <a:ext uri="{FF2B5EF4-FFF2-40B4-BE49-F238E27FC236}">
                    <a16:creationId xmlns:a16="http://schemas.microsoft.com/office/drawing/2014/main" id="{E19A63A3-30D7-4913-A34C-595302377D3C}"/>
                  </a:ext>
                </a:extLst>
              </p:cNvPr>
              <p:cNvSpPr>
                <a:spLocks noChangeArrowheads="1"/>
              </p:cNvSpPr>
              <p:nvPr/>
            </p:nvSpPr>
            <p:spPr bwMode="auto">
              <a:xfrm>
                <a:off x="10234982" y="439601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5" name="Oval 1576">
                <a:extLst>
                  <a:ext uri="{FF2B5EF4-FFF2-40B4-BE49-F238E27FC236}">
                    <a16:creationId xmlns:a16="http://schemas.microsoft.com/office/drawing/2014/main" id="{646651D4-EEA9-489B-B2AB-D3F466D6F903}"/>
                  </a:ext>
                </a:extLst>
              </p:cNvPr>
              <p:cNvSpPr>
                <a:spLocks noChangeArrowheads="1"/>
              </p:cNvSpPr>
              <p:nvPr/>
            </p:nvSpPr>
            <p:spPr bwMode="auto">
              <a:xfrm>
                <a:off x="10468827" y="434259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6" name="Oval 1577">
                <a:extLst>
                  <a:ext uri="{FF2B5EF4-FFF2-40B4-BE49-F238E27FC236}">
                    <a16:creationId xmlns:a16="http://schemas.microsoft.com/office/drawing/2014/main" id="{E99900EB-C992-43C3-9007-90273D4F3F9D}"/>
                  </a:ext>
                </a:extLst>
              </p:cNvPr>
              <p:cNvSpPr>
                <a:spLocks noChangeArrowheads="1"/>
              </p:cNvSpPr>
              <p:nvPr/>
            </p:nvSpPr>
            <p:spPr bwMode="auto">
              <a:xfrm>
                <a:off x="10509185" y="401853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7" name="Oval 1578">
                <a:extLst>
                  <a:ext uri="{FF2B5EF4-FFF2-40B4-BE49-F238E27FC236}">
                    <a16:creationId xmlns:a16="http://schemas.microsoft.com/office/drawing/2014/main" id="{FA7D885C-0149-4F12-A294-1CD5100C49A2}"/>
                  </a:ext>
                </a:extLst>
              </p:cNvPr>
              <p:cNvSpPr>
                <a:spLocks noChangeArrowheads="1"/>
              </p:cNvSpPr>
              <p:nvPr/>
            </p:nvSpPr>
            <p:spPr bwMode="auto">
              <a:xfrm>
                <a:off x="10690800" y="389627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8" name="Oval 1579">
                <a:extLst>
                  <a:ext uri="{FF2B5EF4-FFF2-40B4-BE49-F238E27FC236}">
                    <a16:creationId xmlns:a16="http://schemas.microsoft.com/office/drawing/2014/main" id="{DD02C291-40D3-47E6-BFA1-53EB27D5FA7F}"/>
                  </a:ext>
                </a:extLst>
              </p:cNvPr>
              <p:cNvSpPr>
                <a:spLocks noChangeArrowheads="1"/>
              </p:cNvSpPr>
              <p:nvPr/>
            </p:nvSpPr>
            <p:spPr bwMode="auto">
              <a:xfrm>
                <a:off x="10684866" y="413605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9" name="Oval 1580">
                <a:extLst>
                  <a:ext uri="{FF2B5EF4-FFF2-40B4-BE49-F238E27FC236}">
                    <a16:creationId xmlns:a16="http://schemas.microsoft.com/office/drawing/2014/main" id="{8E3EEA43-0F74-444A-9D25-02506225991C}"/>
                  </a:ext>
                </a:extLst>
              </p:cNvPr>
              <p:cNvSpPr>
                <a:spLocks noChangeArrowheads="1"/>
              </p:cNvSpPr>
              <p:nvPr/>
            </p:nvSpPr>
            <p:spPr bwMode="auto">
              <a:xfrm>
                <a:off x="10702671" y="436277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0" name="Oval 1581">
                <a:extLst>
                  <a:ext uri="{FF2B5EF4-FFF2-40B4-BE49-F238E27FC236}">
                    <a16:creationId xmlns:a16="http://schemas.microsoft.com/office/drawing/2014/main" id="{3C78C203-66CB-43C4-AB84-5F83403830C1}"/>
                  </a:ext>
                </a:extLst>
              </p:cNvPr>
              <p:cNvSpPr>
                <a:spLocks noChangeArrowheads="1"/>
              </p:cNvSpPr>
              <p:nvPr/>
            </p:nvSpPr>
            <p:spPr bwMode="auto">
              <a:xfrm>
                <a:off x="10684865" y="4506406"/>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1" name="Oval 1582">
                <a:extLst>
                  <a:ext uri="{FF2B5EF4-FFF2-40B4-BE49-F238E27FC236}">
                    <a16:creationId xmlns:a16="http://schemas.microsoft.com/office/drawing/2014/main" id="{5EEBFADD-F5CD-4867-A016-E10F4B3D68F8}"/>
                  </a:ext>
                </a:extLst>
              </p:cNvPr>
              <p:cNvSpPr>
                <a:spLocks noChangeArrowheads="1"/>
              </p:cNvSpPr>
              <p:nvPr/>
            </p:nvSpPr>
            <p:spPr bwMode="auto">
              <a:xfrm>
                <a:off x="9918046" y="425356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2" name="Oval 1583">
                <a:extLst>
                  <a:ext uri="{FF2B5EF4-FFF2-40B4-BE49-F238E27FC236}">
                    <a16:creationId xmlns:a16="http://schemas.microsoft.com/office/drawing/2014/main" id="{B6ABEC8D-CD52-48F0-A868-93903FC868F6}"/>
                  </a:ext>
                </a:extLst>
              </p:cNvPr>
              <p:cNvSpPr>
                <a:spLocks noChangeArrowheads="1"/>
              </p:cNvSpPr>
              <p:nvPr/>
            </p:nvSpPr>
            <p:spPr bwMode="auto">
              <a:xfrm>
                <a:off x="10677743" y="430817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3" name="Oval 1584">
                <a:extLst>
                  <a:ext uri="{FF2B5EF4-FFF2-40B4-BE49-F238E27FC236}">
                    <a16:creationId xmlns:a16="http://schemas.microsoft.com/office/drawing/2014/main" id="{F4775582-96A0-4F72-88E4-3545FB02C7B6}"/>
                  </a:ext>
                </a:extLst>
              </p:cNvPr>
              <p:cNvSpPr>
                <a:spLocks noChangeArrowheads="1"/>
              </p:cNvSpPr>
              <p:nvPr/>
            </p:nvSpPr>
            <p:spPr bwMode="auto">
              <a:xfrm>
                <a:off x="10360807" y="459187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4" name="Oval 1585">
                <a:extLst>
                  <a:ext uri="{FF2B5EF4-FFF2-40B4-BE49-F238E27FC236}">
                    <a16:creationId xmlns:a16="http://schemas.microsoft.com/office/drawing/2014/main" id="{2CF7B15A-7478-4446-A8F1-299699C5FC01}"/>
                  </a:ext>
                </a:extLst>
              </p:cNvPr>
              <p:cNvSpPr>
                <a:spLocks noChangeArrowheads="1"/>
              </p:cNvSpPr>
              <p:nvPr/>
            </p:nvSpPr>
            <p:spPr bwMode="auto">
              <a:xfrm>
                <a:off x="10599400" y="427137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5" name="Oval 1586">
                <a:extLst>
                  <a:ext uri="{FF2B5EF4-FFF2-40B4-BE49-F238E27FC236}">
                    <a16:creationId xmlns:a16="http://schemas.microsoft.com/office/drawing/2014/main" id="{19E13CCD-230E-4F8C-A315-6F51E4F5C62D}"/>
                  </a:ext>
                </a:extLst>
              </p:cNvPr>
              <p:cNvSpPr>
                <a:spLocks noChangeArrowheads="1"/>
              </p:cNvSpPr>
              <p:nvPr/>
            </p:nvSpPr>
            <p:spPr bwMode="auto">
              <a:xfrm>
                <a:off x="10724037" y="410637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6" name="Oval 1587">
                <a:extLst>
                  <a:ext uri="{FF2B5EF4-FFF2-40B4-BE49-F238E27FC236}">
                    <a16:creationId xmlns:a16="http://schemas.microsoft.com/office/drawing/2014/main" id="{C8AB88A8-6097-44FA-B2CF-7F69BB7C5B6B}"/>
                  </a:ext>
                </a:extLst>
              </p:cNvPr>
              <p:cNvSpPr>
                <a:spLocks noChangeArrowheads="1"/>
              </p:cNvSpPr>
              <p:nvPr/>
            </p:nvSpPr>
            <p:spPr bwMode="auto">
              <a:xfrm>
                <a:off x="10384547" y="41016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7" name="Oval 1588">
                <a:extLst>
                  <a:ext uri="{FF2B5EF4-FFF2-40B4-BE49-F238E27FC236}">
                    <a16:creationId xmlns:a16="http://schemas.microsoft.com/office/drawing/2014/main" id="{AC00D630-D6F4-4DEB-AB6F-DEF74DEC9E5D}"/>
                  </a:ext>
                </a:extLst>
              </p:cNvPr>
              <p:cNvSpPr>
                <a:spLocks noChangeArrowheads="1"/>
              </p:cNvSpPr>
              <p:nvPr/>
            </p:nvSpPr>
            <p:spPr bwMode="auto">
              <a:xfrm>
                <a:off x="10697923" y="405770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8" name="Oval 1589">
                <a:extLst>
                  <a:ext uri="{FF2B5EF4-FFF2-40B4-BE49-F238E27FC236}">
                    <a16:creationId xmlns:a16="http://schemas.microsoft.com/office/drawing/2014/main" id="{A1976C5B-C50E-4AAE-B0A3-D65ADF2FDAC5}"/>
                  </a:ext>
                </a:extLst>
              </p:cNvPr>
              <p:cNvSpPr>
                <a:spLocks noChangeArrowheads="1"/>
              </p:cNvSpPr>
              <p:nvPr/>
            </p:nvSpPr>
            <p:spPr bwMode="auto">
              <a:xfrm>
                <a:off x="10517494" y="386422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9" name="Oval 1590">
                <a:extLst>
                  <a:ext uri="{FF2B5EF4-FFF2-40B4-BE49-F238E27FC236}">
                    <a16:creationId xmlns:a16="http://schemas.microsoft.com/office/drawing/2014/main" id="{B13788D8-6D93-4E2C-89C6-BD765268D32A}"/>
                  </a:ext>
                </a:extLst>
              </p:cNvPr>
              <p:cNvSpPr>
                <a:spLocks noChangeArrowheads="1"/>
              </p:cNvSpPr>
              <p:nvPr/>
            </p:nvSpPr>
            <p:spPr bwMode="auto">
              <a:xfrm>
                <a:off x="10792885" y="419303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0" name="Oval 1591">
                <a:extLst>
                  <a:ext uri="{FF2B5EF4-FFF2-40B4-BE49-F238E27FC236}">
                    <a16:creationId xmlns:a16="http://schemas.microsoft.com/office/drawing/2014/main" id="{C5A3BD06-B115-4ED3-A648-DFD10A7511C5}"/>
                  </a:ext>
                </a:extLst>
              </p:cNvPr>
              <p:cNvSpPr>
                <a:spLocks noChangeArrowheads="1"/>
              </p:cNvSpPr>
              <p:nvPr/>
            </p:nvSpPr>
            <p:spPr bwMode="auto">
              <a:xfrm>
                <a:off x="10739469" y="400666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1" name="Oval 1592">
                <a:extLst>
                  <a:ext uri="{FF2B5EF4-FFF2-40B4-BE49-F238E27FC236}">
                    <a16:creationId xmlns:a16="http://schemas.microsoft.com/office/drawing/2014/main" id="{2FB0AD08-E01E-4399-B097-2F33244B6AB1}"/>
                  </a:ext>
                </a:extLst>
              </p:cNvPr>
              <p:cNvSpPr>
                <a:spLocks noChangeArrowheads="1"/>
              </p:cNvSpPr>
              <p:nvPr/>
            </p:nvSpPr>
            <p:spPr bwMode="auto">
              <a:xfrm>
                <a:off x="10748965" y="447673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2" name="Oval 1593">
                <a:extLst>
                  <a:ext uri="{FF2B5EF4-FFF2-40B4-BE49-F238E27FC236}">
                    <a16:creationId xmlns:a16="http://schemas.microsoft.com/office/drawing/2014/main" id="{620FBB36-47F4-498F-B04C-17D6FD60F6DA}"/>
                  </a:ext>
                </a:extLst>
              </p:cNvPr>
              <p:cNvSpPr>
                <a:spLocks noChangeArrowheads="1"/>
              </p:cNvSpPr>
              <p:nvPr/>
            </p:nvSpPr>
            <p:spPr bwMode="auto">
              <a:xfrm>
                <a:off x="10785763" y="436514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3" name="Oval 1594">
                <a:extLst>
                  <a:ext uri="{FF2B5EF4-FFF2-40B4-BE49-F238E27FC236}">
                    <a16:creationId xmlns:a16="http://schemas.microsoft.com/office/drawing/2014/main" id="{70D638FB-A8E3-4901-9F8B-DB826C1D3204}"/>
                  </a:ext>
                </a:extLst>
              </p:cNvPr>
              <p:cNvSpPr>
                <a:spLocks noChangeArrowheads="1"/>
              </p:cNvSpPr>
              <p:nvPr/>
            </p:nvSpPr>
            <p:spPr bwMode="auto">
              <a:xfrm>
                <a:off x="10757274" y="430461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4" name="Oval 1595">
                <a:extLst>
                  <a:ext uri="{FF2B5EF4-FFF2-40B4-BE49-F238E27FC236}">
                    <a16:creationId xmlns:a16="http://schemas.microsoft.com/office/drawing/2014/main" id="{9EB997BB-C6AA-405F-90B4-C6F4AFF63D43}"/>
                  </a:ext>
                </a:extLst>
              </p:cNvPr>
              <p:cNvSpPr>
                <a:spLocks noChangeArrowheads="1"/>
              </p:cNvSpPr>
              <p:nvPr/>
            </p:nvSpPr>
            <p:spPr bwMode="auto">
              <a:xfrm>
                <a:off x="10093726" y="407788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5" name="Oval 1596">
                <a:extLst>
                  <a:ext uri="{FF2B5EF4-FFF2-40B4-BE49-F238E27FC236}">
                    <a16:creationId xmlns:a16="http://schemas.microsoft.com/office/drawing/2014/main" id="{AD0AEA3D-3E0E-4FD6-AF47-4EB9DE58E571}"/>
                  </a:ext>
                </a:extLst>
              </p:cNvPr>
              <p:cNvSpPr>
                <a:spLocks noChangeArrowheads="1"/>
              </p:cNvSpPr>
              <p:nvPr/>
            </p:nvSpPr>
            <p:spPr bwMode="auto">
              <a:xfrm>
                <a:off x="9883621" y="394731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6" name="Oval 1597">
                <a:extLst>
                  <a:ext uri="{FF2B5EF4-FFF2-40B4-BE49-F238E27FC236}">
                    <a16:creationId xmlns:a16="http://schemas.microsoft.com/office/drawing/2014/main" id="{42973928-03ED-40A3-992B-7965C2298C1A}"/>
                  </a:ext>
                </a:extLst>
              </p:cNvPr>
              <p:cNvSpPr>
                <a:spLocks noChangeArrowheads="1"/>
              </p:cNvSpPr>
              <p:nvPr/>
            </p:nvSpPr>
            <p:spPr bwMode="auto">
              <a:xfrm>
                <a:off x="9982145" y="420371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7" name="Oval 1598">
                <a:extLst>
                  <a:ext uri="{FF2B5EF4-FFF2-40B4-BE49-F238E27FC236}">
                    <a16:creationId xmlns:a16="http://schemas.microsoft.com/office/drawing/2014/main" id="{F1D2BE68-3B43-45B4-BB87-A2F0E833D156}"/>
                  </a:ext>
                </a:extLst>
              </p:cNvPr>
              <p:cNvSpPr>
                <a:spLocks noChangeArrowheads="1"/>
              </p:cNvSpPr>
              <p:nvPr/>
            </p:nvSpPr>
            <p:spPr bwMode="auto">
              <a:xfrm>
                <a:off x="9821896" y="446723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8" name="Oval 1599">
                <a:extLst>
                  <a:ext uri="{FF2B5EF4-FFF2-40B4-BE49-F238E27FC236}">
                    <a16:creationId xmlns:a16="http://schemas.microsoft.com/office/drawing/2014/main" id="{40470955-8EE7-4B89-9E89-BE8AE8EC3D5A}"/>
                  </a:ext>
                </a:extLst>
              </p:cNvPr>
              <p:cNvSpPr>
                <a:spLocks noChangeArrowheads="1"/>
              </p:cNvSpPr>
              <p:nvPr/>
            </p:nvSpPr>
            <p:spPr bwMode="auto">
              <a:xfrm>
                <a:off x="9768480" y="430579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9" name="Oval 1600">
                <a:extLst>
                  <a:ext uri="{FF2B5EF4-FFF2-40B4-BE49-F238E27FC236}">
                    <a16:creationId xmlns:a16="http://schemas.microsoft.com/office/drawing/2014/main" id="{95776AEE-94E1-4881-8A55-39A503AA97CC}"/>
                  </a:ext>
                </a:extLst>
              </p:cNvPr>
              <p:cNvSpPr>
                <a:spLocks noChangeArrowheads="1"/>
              </p:cNvSpPr>
              <p:nvPr/>
            </p:nvSpPr>
            <p:spPr bwMode="auto">
              <a:xfrm>
                <a:off x="10433215" y="4419752"/>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0" name="Oval 1601">
                <a:extLst>
                  <a:ext uri="{FF2B5EF4-FFF2-40B4-BE49-F238E27FC236}">
                    <a16:creationId xmlns:a16="http://schemas.microsoft.com/office/drawing/2014/main" id="{95DE7425-C0E6-4C17-86C3-961DB57CBC72}"/>
                  </a:ext>
                </a:extLst>
              </p:cNvPr>
              <p:cNvSpPr>
                <a:spLocks noChangeArrowheads="1"/>
              </p:cNvSpPr>
              <p:nvPr/>
            </p:nvSpPr>
            <p:spPr bwMode="auto">
              <a:xfrm>
                <a:off x="10702671" y="441263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1" name="Oval 1602">
                <a:extLst>
                  <a:ext uri="{FF2B5EF4-FFF2-40B4-BE49-F238E27FC236}">
                    <a16:creationId xmlns:a16="http://schemas.microsoft.com/office/drawing/2014/main" id="{14784B23-C53A-4DB9-A19B-963232BA79CA}"/>
                  </a:ext>
                </a:extLst>
              </p:cNvPr>
              <p:cNvSpPr>
                <a:spLocks noChangeArrowheads="1"/>
              </p:cNvSpPr>
              <p:nvPr/>
            </p:nvSpPr>
            <p:spPr bwMode="auto">
              <a:xfrm>
                <a:off x="10804755" y="431410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2" name="Oval 1603">
                <a:extLst>
                  <a:ext uri="{FF2B5EF4-FFF2-40B4-BE49-F238E27FC236}">
                    <a16:creationId xmlns:a16="http://schemas.microsoft.com/office/drawing/2014/main" id="{48942FD7-0D0F-444E-9A85-67B6B93AAE5B}"/>
                  </a:ext>
                </a:extLst>
              </p:cNvPr>
              <p:cNvSpPr>
                <a:spLocks noChangeArrowheads="1"/>
              </p:cNvSpPr>
              <p:nvPr/>
            </p:nvSpPr>
            <p:spPr bwMode="auto">
              <a:xfrm>
                <a:off x="10803568" y="401022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3" name="Oval 1604">
                <a:extLst>
                  <a:ext uri="{FF2B5EF4-FFF2-40B4-BE49-F238E27FC236}">
                    <a16:creationId xmlns:a16="http://schemas.microsoft.com/office/drawing/2014/main" id="{DF94F8A0-1B59-41F8-9273-7DD2BA5B18AF}"/>
                  </a:ext>
                </a:extLst>
              </p:cNvPr>
              <p:cNvSpPr>
                <a:spLocks noChangeArrowheads="1"/>
              </p:cNvSpPr>
              <p:nvPr/>
            </p:nvSpPr>
            <p:spPr bwMode="auto">
              <a:xfrm>
                <a:off x="10676556" y="3992422"/>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4" name="Oval 753">
                <a:extLst>
                  <a:ext uri="{FF2B5EF4-FFF2-40B4-BE49-F238E27FC236}">
                    <a16:creationId xmlns:a16="http://schemas.microsoft.com/office/drawing/2014/main" id="{EC9CA9BD-542B-456A-B506-78D9ED7032BB}"/>
                  </a:ext>
                </a:extLst>
              </p:cNvPr>
              <p:cNvSpPr>
                <a:spLocks noChangeArrowheads="1"/>
              </p:cNvSpPr>
              <p:nvPr/>
            </p:nvSpPr>
            <p:spPr bwMode="auto">
              <a:xfrm>
                <a:off x="9333900" y="497765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5" name="Oval 754">
                <a:extLst>
                  <a:ext uri="{FF2B5EF4-FFF2-40B4-BE49-F238E27FC236}">
                    <a16:creationId xmlns:a16="http://schemas.microsoft.com/office/drawing/2014/main" id="{328EEFF9-F253-490C-99B3-E4240D43CDE1}"/>
                  </a:ext>
                </a:extLst>
              </p:cNvPr>
              <p:cNvSpPr>
                <a:spLocks noChangeArrowheads="1"/>
              </p:cNvSpPr>
              <p:nvPr/>
            </p:nvSpPr>
            <p:spPr bwMode="auto">
              <a:xfrm>
                <a:off x="9269801" y="5007331"/>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6" name="Oval 755">
                <a:extLst>
                  <a:ext uri="{FF2B5EF4-FFF2-40B4-BE49-F238E27FC236}">
                    <a16:creationId xmlns:a16="http://schemas.microsoft.com/office/drawing/2014/main" id="{16DD1AD5-1770-4306-9D07-F26A2FE4F4D3}"/>
                  </a:ext>
                </a:extLst>
              </p:cNvPr>
              <p:cNvSpPr>
                <a:spLocks noChangeArrowheads="1"/>
              </p:cNvSpPr>
              <p:nvPr/>
            </p:nvSpPr>
            <p:spPr bwMode="auto">
              <a:xfrm>
                <a:off x="9494149" y="509042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7" name="Oval 756">
                <a:extLst>
                  <a:ext uri="{FF2B5EF4-FFF2-40B4-BE49-F238E27FC236}">
                    <a16:creationId xmlns:a16="http://schemas.microsoft.com/office/drawing/2014/main" id="{E7A8CA52-6914-45EB-8D7E-62FC0D01963E}"/>
                  </a:ext>
                </a:extLst>
              </p:cNvPr>
              <p:cNvSpPr>
                <a:spLocks noChangeArrowheads="1"/>
              </p:cNvSpPr>
              <p:nvPr/>
            </p:nvSpPr>
            <p:spPr bwMode="auto">
              <a:xfrm>
                <a:off x="9308973" y="492305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8" name="Oval 765">
                <a:extLst>
                  <a:ext uri="{FF2B5EF4-FFF2-40B4-BE49-F238E27FC236}">
                    <a16:creationId xmlns:a16="http://schemas.microsoft.com/office/drawing/2014/main" id="{48FD6AEB-0F1C-41B5-A175-F45F23FE6B10}"/>
                  </a:ext>
                </a:extLst>
              </p:cNvPr>
              <p:cNvSpPr>
                <a:spLocks noChangeArrowheads="1"/>
              </p:cNvSpPr>
              <p:nvPr/>
            </p:nvSpPr>
            <p:spPr bwMode="auto">
              <a:xfrm>
                <a:off x="9958277" y="522693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9" name="Oval 771">
                <a:extLst>
                  <a:ext uri="{FF2B5EF4-FFF2-40B4-BE49-F238E27FC236}">
                    <a16:creationId xmlns:a16="http://schemas.microsoft.com/office/drawing/2014/main" id="{C82C9E9B-1F2C-4BC5-A60F-C2591CE2D73F}"/>
                  </a:ext>
                </a:extLst>
              </p:cNvPr>
              <p:cNvSpPr>
                <a:spLocks noChangeArrowheads="1"/>
              </p:cNvSpPr>
              <p:nvPr/>
            </p:nvSpPr>
            <p:spPr bwMode="auto">
              <a:xfrm>
                <a:off x="9468035" y="495985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0" name="Oval 773">
                <a:extLst>
                  <a:ext uri="{FF2B5EF4-FFF2-40B4-BE49-F238E27FC236}">
                    <a16:creationId xmlns:a16="http://schemas.microsoft.com/office/drawing/2014/main" id="{064DD445-E994-4FD6-BF7A-D6C321C9A916}"/>
                  </a:ext>
                </a:extLst>
              </p:cNvPr>
              <p:cNvSpPr>
                <a:spLocks noChangeArrowheads="1"/>
              </p:cNvSpPr>
              <p:nvPr/>
            </p:nvSpPr>
            <p:spPr bwMode="auto">
              <a:xfrm>
                <a:off x="9416992" y="4898124"/>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1" name="Oval 779">
                <a:extLst>
                  <a:ext uri="{FF2B5EF4-FFF2-40B4-BE49-F238E27FC236}">
                    <a16:creationId xmlns:a16="http://schemas.microsoft.com/office/drawing/2014/main" id="{98787CB0-C6D3-4F7B-B1C9-1D7A328F3D8A}"/>
                  </a:ext>
                </a:extLst>
              </p:cNvPr>
              <p:cNvSpPr>
                <a:spLocks noChangeArrowheads="1"/>
              </p:cNvSpPr>
              <p:nvPr/>
            </p:nvSpPr>
            <p:spPr bwMode="auto">
              <a:xfrm>
                <a:off x="9577240" y="5613902"/>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2" name="Oval 780">
                <a:extLst>
                  <a:ext uri="{FF2B5EF4-FFF2-40B4-BE49-F238E27FC236}">
                    <a16:creationId xmlns:a16="http://schemas.microsoft.com/office/drawing/2014/main" id="{C7AAB7E5-D48F-45D4-9566-8F7C2C476DE4}"/>
                  </a:ext>
                </a:extLst>
              </p:cNvPr>
              <p:cNvSpPr>
                <a:spLocks noChangeArrowheads="1"/>
              </p:cNvSpPr>
              <p:nvPr/>
            </p:nvSpPr>
            <p:spPr bwMode="auto">
              <a:xfrm>
                <a:off x="10210054" y="536967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3" name="Oval 785">
                <a:extLst>
                  <a:ext uri="{FF2B5EF4-FFF2-40B4-BE49-F238E27FC236}">
                    <a16:creationId xmlns:a16="http://schemas.microsoft.com/office/drawing/2014/main" id="{E855B287-13F4-4C27-BAF5-F91927908AF3}"/>
                  </a:ext>
                </a:extLst>
              </p:cNvPr>
              <p:cNvSpPr>
                <a:spLocks noChangeArrowheads="1"/>
              </p:cNvSpPr>
              <p:nvPr/>
            </p:nvSpPr>
            <p:spPr bwMode="auto">
              <a:xfrm>
                <a:off x="9690008" y="538836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4" name="Oval 786">
                <a:extLst>
                  <a:ext uri="{FF2B5EF4-FFF2-40B4-BE49-F238E27FC236}">
                    <a16:creationId xmlns:a16="http://schemas.microsoft.com/office/drawing/2014/main" id="{AE4933D4-1344-4978-A12B-9BE95A21448F}"/>
                  </a:ext>
                </a:extLst>
              </p:cNvPr>
              <p:cNvSpPr>
                <a:spLocks noChangeArrowheads="1"/>
              </p:cNvSpPr>
              <p:nvPr/>
            </p:nvSpPr>
            <p:spPr bwMode="auto">
              <a:xfrm>
                <a:off x="9648463" y="493610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5" name="Oval 791">
                <a:extLst>
                  <a:ext uri="{FF2B5EF4-FFF2-40B4-BE49-F238E27FC236}">
                    <a16:creationId xmlns:a16="http://schemas.microsoft.com/office/drawing/2014/main" id="{ED1882C9-2DB5-40EE-A815-13C2F473517E}"/>
                  </a:ext>
                </a:extLst>
              </p:cNvPr>
              <p:cNvSpPr>
                <a:spLocks noChangeArrowheads="1"/>
              </p:cNvSpPr>
              <p:nvPr/>
            </p:nvSpPr>
            <p:spPr bwMode="auto">
              <a:xfrm>
                <a:off x="9774288" y="493848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6" name="Oval 795">
                <a:extLst>
                  <a:ext uri="{FF2B5EF4-FFF2-40B4-BE49-F238E27FC236}">
                    <a16:creationId xmlns:a16="http://schemas.microsoft.com/office/drawing/2014/main" id="{286D3055-8150-4ECF-948D-433397CD86EC}"/>
                  </a:ext>
                </a:extLst>
              </p:cNvPr>
              <p:cNvSpPr>
                <a:spLocks noChangeArrowheads="1"/>
              </p:cNvSpPr>
              <p:nvPr/>
            </p:nvSpPr>
            <p:spPr bwMode="auto">
              <a:xfrm>
                <a:off x="10347155" y="5383619"/>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7" name="Oval 802">
                <a:extLst>
                  <a:ext uri="{FF2B5EF4-FFF2-40B4-BE49-F238E27FC236}">
                    <a16:creationId xmlns:a16="http://schemas.microsoft.com/office/drawing/2014/main" id="{A85C057C-591D-4264-8927-2B5E10C4C445}"/>
                  </a:ext>
                </a:extLst>
              </p:cNvPr>
              <p:cNvSpPr>
                <a:spLocks noChangeArrowheads="1"/>
              </p:cNvSpPr>
              <p:nvPr/>
            </p:nvSpPr>
            <p:spPr bwMode="auto">
              <a:xfrm>
                <a:off x="10036620" y="499546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8" name="Oval 803">
                <a:extLst>
                  <a:ext uri="{FF2B5EF4-FFF2-40B4-BE49-F238E27FC236}">
                    <a16:creationId xmlns:a16="http://schemas.microsoft.com/office/drawing/2014/main" id="{1E1545B3-2DC5-4007-84A3-F98DE300FF2A}"/>
                  </a:ext>
                </a:extLst>
              </p:cNvPr>
              <p:cNvSpPr>
                <a:spLocks noChangeArrowheads="1"/>
              </p:cNvSpPr>
              <p:nvPr/>
            </p:nvSpPr>
            <p:spPr bwMode="auto">
              <a:xfrm>
                <a:off x="10202932" y="553212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9" name="Oval 859">
                <a:extLst>
                  <a:ext uri="{FF2B5EF4-FFF2-40B4-BE49-F238E27FC236}">
                    <a16:creationId xmlns:a16="http://schemas.microsoft.com/office/drawing/2014/main" id="{F9C8F01C-9E62-40C2-9080-34CDFF85E827}"/>
                  </a:ext>
                </a:extLst>
              </p:cNvPr>
              <p:cNvSpPr>
                <a:spLocks noChangeArrowheads="1"/>
              </p:cNvSpPr>
              <p:nvPr/>
            </p:nvSpPr>
            <p:spPr bwMode="auto">
              <a:xfrm>
                <a:off x="9876372" y="50607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0" name="Oval 860">
                <a:extLst>
                  <a:ext uri="{FF2B5EF4-FFF2-40B4-BE49-F238E27FC236}">
                    <a16:creationId xmlns:a16="http://schemas.microsoft.com/office/drawing/2014/main" id="{C1907AC0-60BA-497E-80FE-2FF14604298C}"/>
                  </a:ext>
                </a:extLst>
              </p:cNvPr>
              <p:cNvSpPr>
                <a:spLocks noChangeArrowheads="1"/>
              </p:cNvSpPr>
              <p:nvPr/>
            </p:nvSpPr>
            <p:spPr bwMode="auto">
              <a:xfrm>
                <a:off x="9685260" y="506787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1" name="Oval 861">
                <a:extLst>
                  <a:ext uri="{FF2B5EF4-FFF2-40B4-BE49-F238E27FC236}">
                    <a16:creationId xmlns:a16="http://schemas.microsoft.com/office/drawing/2014/main" id="{CED9BFE9-CE40-44D1-9A87-918C6CE9DD45}"/>
                  </a:ext>
                </a:extLst>
              </p:cNvPr>
              <p:cNvSpPr>
                <a:spLocks noChangeArrowheads="1"/>
              </p:cNvSpPr>
              <p:nvPr/>
            </p:nvSpPr>
            <p:spPr bwMode="auto">
              <a:xfrm>
                <a:off x="9433610" y="5243550"/>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2" name="Oval 968">
                <a:extLst>
                  <a:ext uri="{FF2B5EF4-FFF2-40B4-BE49-F238E27FC236}">
                    <a16:creationId xmlns:a16="http://schemas.microsoft.com/office/drawing/2014/main" id="{21926BFB-A9DA-4BEA-BB2F-7E281FF4B768}"/>
                  </a:ext>
                </a:extLst>
              </p:cNvPr>
              <p:cNvSpPr>
                <a:spLocks noChangeArrowheads="1"/>
              </p:cNvSpPr>
              <p:nvPr/>
            </p:nvSpPr>
            <p:spPr bwMode="auto">
              <a:xfrm>
                <a:off x="10100720" y="577059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3" name="Oval 1109">
                <a:extLst>
                  <a:ext uri="{FF2B5EF4-FFF2-40B4-BE49-F238E27FC236}">
                    <a16:creationId xmlns:a16="http://schemas.microsoft.com/office/drawing/2014/main" id="{14A42D0E-314C-4FCE-ABED-8B44FEFE6516}"/>
                  </a:ext>
                </a:extLst>
              </p:cNvPr>
              <p:cNvSpPr>
                <a:spLocks noChangeArrowheads="1"/>
              </p:cNvSpPr>
              <p:nvPr/>
            </p:nvSpPr>
            <p:spPr bwMode="auto">
              <a:xfrm>
                <a:off x="9248434" y="533376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4" name="Oval 1110">
                <a:extLst>
                  <a:ext uri="{FF2B5EF4-FFF2-40B4-BE49-F238E27FC236}">
                    <a16:creationId xmlns:a16="http://schemas.microsoft.com/office/drawing/2014/main" id="{62945F37-1F75-4341-B7A7-F0768E7B523F}"/>
                  </a:ext>
                </a:extLst>
              </p:cNvPr>
              <p:cNvSpPr>
                <a:spLocks noChangeArrowheads="1"/>
              </p:cNvSpPr>
              <p:nvPr/>
            </p:nvSpPr>
            <p:spPr bwMode="auto">
              <a:xfrm>
                <a:off x="9274549" y="543822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5" name="Oval 1111">
                <a:extLst>
                  <a:ext uri="{FF2B5EF4-FFF2-40B4-BE49-F238E27FC236}">
                    <a16:creationId xmlns:a16="http://schemas.microsoft.com/office/drawing/2014/main" id="{198E4A93-07EA-4317-91C7-0A78F9D3076D}"/>
                  </a:ext>
                </a:extLst>
              </p:cNvPr>
              <p:cNvSpPr>
                <a:spLocks noChangeArrowheads="1"/>
              </p:cNvSpPr>
              <p:nvPr/>
            </p:nvSpPr>
            <p:spPr bwMode="auto">
              <a:xfrm>
                <a:off x="9297103" y="51889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6" name="Oval 1113">
                <a:extLst>
                  <a:ext uri="{FF2B5EF4-FFF2-40B4-BE49-F238E27FC236}">
                    <a16:creationId xmlns:a16="http://schemas.microsoft.com/office/drawing/2014/main" id="{FBC3D9AE-F996-4D8B-9903-205B11356F13}"/>
                  </a:ext>
                </a:extLst>
              </p:cNvPr>
              <p:cNvSpPr>
                <a:spLocks noChangeArrowheads="1"/>
              </p:cNvSpPr>
              <p:nvPr/>
            </p:nvSpPr>
            <p:spPr bwMode="auto">
              <a:xfrm>
                <a:off x="9278110" y="509279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7" name="Oval 1115">
                <a:extLst>
                  <a:ext uri="{FF2B5EF4-FFF2-40B4-BE49-F238E27FC236}">
                    <a16:creationId xmlns:a16="http://schemas.microsoft.com/office/drawing/2014/main" id="{290AA038-EE71-44D1-B0A4-70B09B129598}"/>
                  </a:ext>
                </a:extLst>
              </p:cNvPr>
              <p:cNvSpPr>
                <a:spLocks noChangeArrowheads="1"/>
              </p:cNvSpPr>
              <p:nvPr/>
            </p:nvSpPr>
            <p:spPr bwMode="auto">
              <a:xfrm>
                <a:off x="9982017" y="565782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8" name="Oval 1116">
                <a:extLst>
                  <a:ext uri="{FF2B5EF4-FFF2-40B4-BE49-F238E27FC236}">
                    <a16:creationId xmlns:a16="http://schemas.microsoft.com/office/drawing/2014/main" id="{07A5B4C3-929E-4A67-9ECB-D3DFEF72DBE4}"/>
                  </a:ext>
                </a:extLst>
              </p:cNvPr>
              <p:cNvSpPr>
                <a:spLocks noChangeArrowheads="1"/>
              </p:cNvSpPr>
              <p:nvPr/>
            </p:nvSpPr>
            <p:spPr bwMode="auto">
              <a:xfrm>
                <a:off x="9267426" y="561034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9" name="Oval 1120">
                <a:extLst>
                  <a:ext uri="{FF2B5EF4-FFF2-40B4-BE49-F238E27FC236}">
                    <a16:creationId xmlns:a16="http://schemas.microsoft.com/office/drawing/2014/main" id="{9636B454-5F29-4A7A-8E5C-E423CA52CD7B}"/>
                  </a:ext>
                </a:extLst>
              </p:cNvPr>
              <p:cNvSpPr>
                <a:spLocks noChangeArrowheads="1"/>
              </p:cNvSpPr>
              <p:nvPr/>
            </p:nvSpPr>
            <p:spPr bwMode="auto">
              <a:xfrm>
                <a:off x="9368324" y="514265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0" name="Oval 1121">
                <a:extLst>
                  <a:ext uri="{FF2B5EF4-FFF2-40B4-BE49-F238E27FC236}">
                    <a16:creationId xmlns:a16="http://schemas.microsoft.com/office/drawing/2014/main" id="{32F8ADD6-B90C-4844-8598-7F0A9FDFC4AA}"/>
                  </a:ext>
                </a:extLst>
              </p:cNvPr>
              <p:cNvSpPr>
                <a:spLocks noChangeArrowheads="1"/>
              </p:cNvSpPr>
              <p:nvPr/>
            </p:nvSpPr>
            <p:spPr bwMode="auto">
              <a:xfrm>
                <a:off x="10210712" y="5161355"/>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1" name="Oval 1122">
                <a:extLst>
                  <a:ext uri="{FF2B5EF4-FFF2-40B4-BE49-F238E27FC236}">
                    <a16:creationId xmlns:a16="http://schemas.microsoft.com/office/drawing/2014/main" id="{6C5E3289-4122-43E4-A752-D4F022A52582}"/>
                  </a:ext>
                </a:extLst>
              </p:cNvPr>
              <p:cNvSpPr>
                <a:spLocks noChangeArrowheads="1"/>
              </p:cNvSpPr>
              <p:nvPr/>
            </p:nvSpPr>
            <p:spPr bwMode="auto">
              <a:xfrm>
                <a:off x="9361202" y="549757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2" name="Oval 1123">
                <a:extLst>
                  <a:ext uri="{FF2B5EF4-FFF2-40B4-BE49-F238E27FC236}">
                    <a16:creationId xmlns:a16="http://schemas.microsoft.com/office/drawing/2014/main" id="{131925AB-2E9A-4E55-8A0B-A834E75EFF2B}"/>
                  </a:ext>
                </a:extLst>
              </p:cNvPr>
              <p:cNvSpPr>
                <a:spLocks noChangeArrowheads="1"/>
              </p:cNvSpPr>
              <p:nvPr/>
            </p:nvSpPr>
            <p:spPr bwMode="auto">
              <a:xfrm>
                <a:off x="9771914" y="522455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3" name="Oval 1124">
                <a:extLst>
                  <a:ext uri="{FF2B5EF4-FFF2-40B4-BE49-F238E27FC236}">
                    <a16:creationId xmlns:a16="http://schemas.microsoft.com/office/drawing/2014/main" id="{DF029F32-22BA-4169-AF24-F2C7B3B1B069}"/>
                  </a:ext>
                </a:extLst>
              </p:cNvPr>
              <p:cNvSpPr>
                <a:spLocks noChangeArrowheads="1"/>
              </p:cNvSpPr>
              <p:nvPr/>
            </p:nvSpPr>
            <p:spPr bwMode="auto">
              <a:xfrm>
                <a:off x="9577241" y="520437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4" name="Oval 1125">
                <a:extLst>
                  <a:ext uri="{FF2B5EF4-FFF2-40B4-BE49-F238E27FC236}">
                    <a16:creationId xmlns:a16="http://schemas.microsoft.com/office/drawing/2014/main" id="{5081158C-9770-44BF-9254-CD0C7292A7B9}"/>
                  </a:ext>
                </a:extLst>
              </p:cNvPr>
              <p:cNvSpPr>
                <a:spLocks noChangeArrowheads="1"/>
              </p:cNvSpPr>
              <p:nvPr/>
            </p:nvSpPr>
            <p:spPr bwMode="auto">
              <a:xfrm>
                <a:off x="10072231" y="527203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5" name="Oval 1126">
                <a:extLst>
                  <a:ext uri="{FF2B5EF4-FFF2-40B4-BE49-F238E27FC236}">
                    <a16:creationId xmlns:a16="http://schemas.microsoft.com/office/drawing/2014/main" id="{F4C7AA10-C3C8-4A37-B45F-53ECFE2066E9}"/>
                  </a:ext>
                </a:extLst>
              </p:cNvPr>
              <p:cNvSpPr>
                <a:spLocks noChangeArrowheads="1"/>
              </p:cNvSpPr>
              <p:nvPr/>
            </p:nvSpPr>
            <p:spPr bwMode="auto">
              <a:xfrm>
                <a:off x="9850257" y="532426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6" name="Oval 1127">
                <a:extLst>
                  <a:ext uri="{FF2B5EF4-FFF2-40B4-BE49-F238E27FC236}">
                    <a16:creationId xmlns:a16="http://schemas.microsoft.com/office/drawing/2014/main" id="{6FA8CC40-28C5-4D1F-BADD-FA0E2ECE0E1B}"/>
                  </a:ext>
                </a:extLst>
              </p:cNvPr>
              <p:cNvSpPr>
                <a:spLocks noChangeArrowheads="1"/>
              </p:cNvSpPr>
              <p:nvPr/>
            </p:nvSpPr>
            <p:spPr bwMode="auto">
              <a:xfrm>
                <a:off x="9339836" y="572904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7" name="Oval 1135">
                <a:extLst>
                  <a:ext uri="{FF2B5EF4-FFF2-40B4-BE49-F238E27FC236}">
                    <a16:creationId xmlns:a16="http://schemas.microsoft.com/office/drawing/2014/main" id="{A660CE1F-B6BC-40EF-BAD2-DEA51A44895C}"/>
                  </a:ext>
                </a:extLst>
              </p:cNvPr>
              <p:cNvSpPr>
                <a:spLocks noChangeArrowheads="1"/>
              </p:cNvSpPr>
              <p:nvPr/>
            </p:nvSpPr>
            <p:spPr bwMode="auto">
              <a:xfrm>
                <a:off x="9781410" y="566969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8" name="Oval 1136">
                <a:extLst>
                  <a:ext uri="{FF2B5EF4-FFF2-40B4-BE49-F238E27FC236}">
                    <a16:creationId xmlns:a16="http://schemas.microsoft.com/office/drawing/2014/main" id="{94DD8EC4-D836-41E8-9AFB-39D9E7E62D36}"/>
                  </a:ext>
                </a:extLst>
              </p:cNvPr>
              <p:cNvSpPr>
                <a:spLocks noChangeArrowheads="1"/>
              </p:cNvSpPr>
              <p:nvPr/>
            </p:nvSpPr>
            <p:spPr bwMode="auto">
              <a:xfrm>
                <a:off x="9822955" y="579551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9" name="Oval 1137">
                <a:extLst>
                  <a:ext uri="{FF2B5EF4-FFF2-40B4-BE49-F238E27FC236}">
                    <a16:creationId xmlns:a16="http://schemas.microsoft.com/office/drawing/2014/main" id="{61EDDC5C-5431-439B-A504-CE702124C1AB}"/>
                  </a:ext>
                </a:extLst>
              </p:cNvPr>
              <p:cNvSpPr>
                <a:spLocks noChangeArrowheads="1"/>
              </p:cNvSpPr>
              <p:nvPr/>
            </p:nvSpPr>
            <p:spPr bwMode="auto">
              <a:xfrm>
                <a:off x="9722058" y="557710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0" name="Oval 1138">
                <a:extLst>
                  <a:ext uri="{FF2B5EF4-FFF2-40B4-BE49-F238E27FC236}">
                    <a16:creationId xmlns:a16="http://schemas.microsoft.com/office/drawing/2014/main" id="{C94E6B08-FC29-4F44-A2D3-1B634E827A8F}"/>
                  </a:ext>
                </a:extLst>
              </p:cNvPr>
              <p:cNvSpPr>
                <a:spLocks noChangeArrowheads="1"/>
              </p:cNvSpPr>
              <p:nvPr/>
            </p:nvSpPr>
            <p:spPr bwMode="auto">
              <a:xfrm>
                <a:off x="9506019" y="57029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1" name="Oval 1148">
                <a:extLst>
                  <a:ext uri="{FF2B5EF4-FFF2-40B4-BE49-F238E27FC236}">
                    <a16:creationId xmlns:a16="http://schemas.microsoft.com/office/drawing/2014/main" id="{21106194-8633-4134-8548-E73BA219489C}"/>
                  </a:ext>
                </a:extLst>
              </p:cNvPr>
              <p:cNvSpPr>
                <a:spLocks noChangeArrowheads="1"/>
              </p:cNvSpPr>
              <p:nvPr/>
            </p:nvSpPr>
            <p:spPr bwMode="auto">
              <a:xfrm>
                <a:off x="9263866" y="583112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2" name="Oval 1155">
                <a:extLst>
                  <a:ext uri="{FF2B5EF4-FFF2-40B4-BE49-F238E27FC236}">
                    <a16:creationId xmlns:a16="http://schemas.microsoft.com/office/drawing/2014/main" id="{95D99C78-49F5-4995-A8B3-D7A3E787F208}"/>
                  </a:ext>
                </a:extLst>
              </p:cNvPr>
              <p:cNvSpPr>
                <a:spLocks noChangeArrowheads="1"/>
              </p:cNvSpPr>
              <p:nvPr/>
            </p:nvSpPr>
            <p:spPr bwMode="auto">
              <a:xfrm>
                <a:off x="10434965" y="527000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3" name="Oval 1158">
                <a:extLst>
                  <a:ext uri="{FF2B5EF4-FFF2-40B4-BE49-F238E27FC236}">
                    <a16:creationId xmlns:a16="http://schemas.microsoft.com/office/drawing/2014/main" id="{D7F10F0A-64A7-4B4E-B36D-E1F30FB5FD8F}"/>
                  </a:ext>
                </a:extLst>
              </p:cNvPr>
              <p:cNvSpPr>
                <a:spLocks noChangeArrowheads="1"/>
              </p:cNvSpPr>
              <p:nvPr/>
            </p:nvSpPr>
            <p:spPr bwMode="auto">
              <a:xfrm>
                <a:off x="9839574" y="590472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4" name="Oval 1164">
                <a:extLst>
                  <a:ext uri="{FF2B5EF4-FFF2-40B4-BE49-F238E27FC236}">
                    <a16:creationId xmlns:a16="http://schemas.microsoft.com/office/drawing/2014/main" id="{12A520C3-935D-48D3-A7F5-C167D50A58A9}"/>
                  </a:ext>
                </a:extLst>
              </p:cNvPr>
              <p:cNvSpPr>
                <a:spLocks noChangeArrowheads="1"/>
              </p:cNvSpPr>
              <p:nvPr/>
            </p:nvSpPr>
            <p:spPr bwMode="auto">
              <a:xfrm>
                <a:off x="10415410" y="509042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5" name="Oval 1168">
                <a:extLst>
                  <a:ext uri="{FF2B5EF4-FFF2-40B4-BE49-F238E27FC236}">
                    <a16:creationId xmlns:a16="http://schemas.microsoft.com/office/drawing/2014/main" id="{EDEFCE8A-F1F4-4140-A13B-2A0741848CDE}"/>
                  </a:ext>
                </a:extLst>
              </p:cNvPr>
              <p:cNvSpPr>
                <a:spLocks noChangeArrowheads="1"/>
              </p:cNvSpPr>
              <p:nvPr/>
            </p:nvSpPr>
            <p:spPr bwMode="auto">
              <a:xfrm>
                <a:off x="9629470" y="594864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6" name="Oval 1175">
                <a:extLst>
                  <a:ext uri="{FF2B5EF4-FFF2-40B4-BE49-F238E27FC236}">
                    <a16:creationId xmlns:a16="http://schemas.microsoft.com/office/drawing/2014/main" id="{FEFD1D34-10F8-4344-AD4D-F90E9AD9359A}"/>
                  </a:ext>
                </a:extLst>
              </p:cNvPr>
              <p:cNvSpPr>
                <a:spLocks noChangeArrowheads="1"/>
              </p:cNvSpPr>
              <p:nvPr/>
            </p:nvSpPr>
            <p:spPr bwMode="auto">
              <a:xfrm>
                <a:off x="9666268" y="599849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7" name="Oval 1177">
                <a:extLst>
                  <a:ext uri="{FF2B5EF4-FFF2-40B4-BE49-F238E27FC236}">
                    <a16:creationId xmlns:a16="http://schemas.microsoft.com/office/drawing/2014/main" id="{3AFFB557-87EA-4627-A1A9-87AD81034334}"/>
                  </a:ext>
                </a:extLst>
              </p:cNvPr>
              <p:cNvSpPr>
                <a:spLocks noChangeArrowheads="1"/>
              </p:cNvSpPr>
              <p:nvPr/>
            </p:nvSpPr>
            <p:spPr bwMode="auto">
              <a:xfrm>
                <a:off x="9502458" y="584181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8" name="Oval 1179">
                <a:extLst>
                  <a:ext uri="{FF2B5EF4-FFF2-40B4-BE49-F238E27FC236}">
                    <a16:creationId xmlns:a16="http://schemas.microsoft.com/office/drawing/2014/main" id="{34F5FFC1-6BC6-4625-8166-7884A0AAB26E}"/>
                  </a:ext>
                </a:extLst>
              </p:cNvPr>
              <p:cNvSpPr>
                <a:spLocks noChangeArrowheads="1"/>
              </p:cNvSpPr>
              <p:nvPr/>
            </p:nvSpPr>
            <p:spPr bwMode="auto">
              <a:xfrm>
                <a:off x="9737489" y="600562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9" name="Oval 1183">
                <a:extLst>
                  <a:ext uri="{FF2B5EF4-FFF2-40B4-BE49-F238E27FC236}">
                    <a16:creationId xmlns:a16="http://schemas.microsoft.com/office/drawing/2014/main" id="{29B3B6CB-2346-4600-9C20-C71BB3DD6E38}"/>
                  </a:ext>
                </a:extLst>
              </p:cNvPr>
              <p:cNvSpPr>
                <a:spLocks noChangeArrowheads="1"/>
              </p:cNvSpPr>
              <p:nvPr/>
            </p:nvSpPr>
            <p:spPr bwMode="auto">
              <a:xfrm>
                <a:off x="9966586" y="597001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0" name="Oval 1189">
                <a:extLst>
                  <a:ext uri="{FF2B5EF4-FFF2-40B4-BE49-F238E27FC236}">
                    <a16:creationId xmlns:a16="http://schemas.microsoft.com/office/drawing/2014/main" id="{7E2ADF7C-1C92-4A85-9F1D-FCE50E19F855}"/>
                  </a:ext>
                </a:extLst>
              </p:cNvPr>
              <p:cNvSpPr>
                <a:spLocks noChangeArrowheads="1"/>
              </p:cNvSpPr>
              <p:nvPr/>
            </p:nvSpPr>
            <p:spPr bwMode="auto">
              <a:xfrm>
                <a:off x="10003384" y="601986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1" name="Oval 1190">
                <a:extLst>
                  <a:ext uri="{FF2B5EF4-FFF2-40B4-BE49-F238E27FC236}">
                    <a16:creationId xmlns:a16="http://schemas.microsoft.com/office/drawing/2014/main" id="{92F1F582-0EFC-4E42-9FC8-8277CEAECD42}"/>
                  </a:ext>
                </a:extLst>
              </p:cNvPr>
              <p:cNvSpPr>
                <a:spLocks noChangeArrowheads="1"/>
              </p:cNvSpPr>
              <p:nvPr/>
            </p:nvSpPr>
            <p:spPr bwMode="auto">
              <a:xfrm>
                <a:off x="9977269" y="579551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2" name="Oval 1191">
                <a:extLst>
                  <a:ext uri="{FF2B5EF4-FFF2-40B4-BE49-F238E27FC236}">
                    <a16:creationId xmlns:a16="http://schemas.microsoft.com/office/drawing/2014/main" id="{D4B02A13-E0CE-409A-8769-B2DECC758513}"/>
                  </a:ext>
                </a:extLst>
              </p:cNvPr>
              <p:cNvSpPr>
                <a:spLocks noChangeArrowheads="1"/>
              </p:cNvSpPr>
              <p:nvPr/>
            </p:nvSpPr>
            <p:spPr bwMode="auto">
              <a:xfrm>
                <a:off x="10393115" y="573438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3" name="Oval 1192">
                <a:extLst>
                  <a:ext uri="{FF2B5EF4-FFF2-40B4-BE49-F238E27FC236}">
                    <a16:creationId xmlns:a16="http://schemas.microsoft.com/office/drawing/2014/main" id="{D409A169-E653-414B-B299-14427C1C24F3}"/>
                  </a:ext>
                </a:extLst>
              </p:cNvPr>
              <p:cNvSpPr>
                <a:spLocks noChangeArrowheads="1"/>
              </p:cNvSpPr>
              <p:nvPr/>
            </p:nvSpPr>
            <p:spPr bwMode="auto">
              <a:xfrm>
                <a:off x="10196997" y="591600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4" name="Oval 1196">
                <a:extLst>
                  <a:ext uri="{FF2B5EF4-FFF2-40B4-BE49-F238E27FC236}">
                    <a16:creationId xmlns:a16="http://schemas.microsoft.com/office/drawing/2014/main" id="{E6FA73A6-FD12-4CDF-9B64-2FBBEA65DB88}"/>
                  </a:ext>
                </a:extLst>
              </p:cNvPr>
              <p:cNvSpPr>
                <a:spLocks noChangeArrowheads="1"/>
              </p:cNvSpPr>
              <p:nvPr/>
            </p:nvSpPr>
            <p:spPr bwMode="auto">
              <a:xfrm>
                <a:off x="9859754" y="548807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5" name="Oval 1204">
                <a:extLst>
                  <a:ext uri="{FF2B5EF4-FFF2-40B4-BE49-F238E27FC236}">
                    <a16:creationId xmlns:a16="http://schemas.microsoft.com/office/drawing/2014/main" id="{7E5F0813-487F-4C22-B16F-91DA757CC697}"/>
                  </a:ext>
                </a:extLst>
              </p:cNvPr>
              <p:cNvSpPr>
                <a:spLocks noChangeArrowheads="1"/>
              </p:cNvSpPr>
              <p:nvPr/>
            </p:nvSpPr>
            <p:spPr bwMode="auto">
              <a:xfrm>
                <a:off x="9970147" y="541329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6" name="Oval 1205">
                <a:extLst>
                  <a:ext uri="{FF2B5EF4-FFF2-40B4-BE49-F238E27FC236}">
                    <a16:creationId xmlns:a16="http://schemas.microsoft.com/office/drawing/2014/main" id="{91AE740A-7F51-4762-B8DA-6551556CB539}"/>
                  </a:ext>
                </a:extLst>
              </p:cNvPr>
              <p:cNvSpPr>
                <a:spLocks noChangeArrowheads="1"/>
              </p:cNvSpPr>
              <p:nvPr/>
            </p:nvSpPr>
            <p:spPr bwMode="auto">
              <a:xfrm>
                <a:off x="9548752" y="540854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7" name="Oval 753">
                <a:extLst>
                  <a:ext uri="{FF2B5EF4-FFF2-40B4-BE49-F238E27FC236}">
                    <a16:creationId xmlns:a16="http://schemas.microsoft.com/office/drawing/2014/main" id="{0AD48D90-6B45-417A-9D9F-251D51276C31}"/>
                  </a:ext>
                </a:extLst>
              </p:cNvPr>
              <p:cNvSpPr>
                <a:spLocks noChangeArrowheads="1"/>
              </p:cNvSpPr>
              <p:nvPr/>
            </p:nvSpPr>
            <p:spPr bwMode="auto">
              <a:xfrm>
                <a:off x="9354207" y="382861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8" name="Oval 754">
                <a:extLst>
                  <a:ext uri="{FF2B5EF4-FFF2-40B4-BE49-F238E27FC236}">
                    <a16:creationId xmlns:a16="http://schemas.microsoft.com/office/drawing/2014/main" id="{B583587A-8501-469A-89F2-3A0F58F31509}"/>
                  </a:ext>
                </a:extLst>
              </p:cNvPr>
              <p:cNvSpPr>
                <a:spLocks noChangeArrowheads="1"/>
              </p:cNvSpPr>
              <p:nvPr/>
            </p:nvSpPr>
            <p:spPr bwMode="auto">
              <a:xfrm>
                <a:off x="9290107" y="3858288"/>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9" name="Oval 755">
                <a:extLst>
                  <a:ext uri="{FF2B5EF4-FFF2-40B4-BE49-F238E27FC236}">
                    <a16:creationId xmlns:a16="http://schemas.microsoft.com/office/drawing/2014/main" id="{FE4CED74-C280-46F6-AA5C-F4715740138F}"/>
                  </a:ext>
                </a:extLst>
              </p:cNvPr>
              <p:cNvSpPr>
                <a:spLocks noChangeArrowheads="1"/>
              </p:cNvSpPr>
              <p:nvPr/>
            </p:nvSpPr>
            <p:spPr bwMode="auto">
              <a:xfrm>
                <a:off x="9514456" y="394138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0" name="Oval 756">
                <a:extLst>
                  <a:ext uri="{FF2B5EF4-FFF2-40B4-BE49-F238E27FC236}">
                    <a16:creationId xmlns:a16="http://schemas.microsoft.com/office/drawing/2014/main" id="{54815FB1-0A5A-400D-B14D-613104C3631E}"/>
                  </a:ext>
                </a:extLst>
              </p:cNvPr>
              <p:cNvSpPr>
                <a:spLocks noChangeArrowheads="1"/>
              </p:cNvSpPr>
              <p:nvPr/>
            </p:nvSpPr>
            <p:spPr bwMode="auto">
              <a:xfrm>
                <a:off x="9329280" y="377400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1" name="Oval 765">
                <a:extLst>
                  <a:ext uri="{FF2B5EF4-FFF2-40B4-BE49-F238E27FC236}">
                    <a16:creationId xmlns:a16="http://schemas.microsoft.com/office/drawing/2014/main" id="{E2DA1368-6961-4964-9697-7771FC1B8924}"/>
                  </a:ext>
                </a:extLst>
              </p:cNvPr>
              <p:cNvSpPr>
                <a:spLocks noChangeArrowheads="1"/>
              </p:cNvSpPr>
              <p:nvPr/>
            </p:nvSpPr>
            <p:spPr bwMode="auto">
              <a:xfrm>
                <a:off x="9978584" y="407788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2" name="Oval 771">
                <a:extLst>
                  <a:ext uri="{FF2B5EF4-FFF2-40B4-BE49-F238E27FC236}">
                    <a16:creationId xmlns:a16="http://schemas.microsoft.com/office/drawing/2014/main" id="{98447352-5D2B-4D03-9C46-D6F680353779}"/>
                  </a:ext>
                </a:extLst>
              </p:cNvPr>
              <p:cNvSpPr>
                <a:spLocks noChangeArrowheads="1"/>
              </p:cNvSpPr>
              <p:nvPr/>
            </p:nvSpPr>
            <p:spPr bwMode="auto">
              <a:xfrm>
                <a:off x="9488341" y="381080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3" name="Oval 773">
                <a:extLst>
                  <a:ext uri="{FF2B5EF4-FFF2-40B4-BE49-F238E27FC236}">
                    <a16:creationId xmlns:a16="http://schemas.microsoft.com/office/drawing/2014/main" id="{E01266A9-52B6-4D5E-94A1-F4D12DF9C040}"/>
                  </a:ext>
                </a:extLst>
              </p:cNvPr>
              <p:cNvSpPr>
                <a:spLocks noChangeArrowheads="1"/>
              </p:cNvSpPr>
              <p:nvPr/>
            </p:nvSpPr>
            <p:spPr bwMode="auto">
              <a:xfrm>
                <a:off x="9437299" y="3749081"/>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4" name="Oval 779">
                <a:extLst>
                  <a:ext uri="{FF2B5EF4-FFF2-40B4-BE49-F238E27FC236}">
                    <a16:creationId xmlns:a16="http://schemas.microsoft.com/office/drawing/2014/main" id="{B72C84CC-7973-4FFF-BCF8-A7D0B7689170}"/>
                  </a:ext>
                </a:extLst>
              </p:cNvPr>
              <p:cNvSpPr>
                <a:spLocks noChangeArrowheads="1"/>
              </p:cNvSpPr>
              <p:nvPr/>
            </p:nvSpPr>
            <p:spPr bwMode="auto">
              <a:xfrm>
                <a:off x="9597547" y="4464860"/>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5" name="Oval 780">
                <a:extLst>
                  <a:ext uri="{FF2B5EF4-FFF2-40B4-BE49-F238E27FC236}">
                    <a16:creationId xmlns:a16="http://schemas.microsoft.com/office/drawing/2014/main" id="{9F23C86C-F6CD-4C44-B789-1849F0DDC269}"/>
                  </a:ext>
                </a:extLst>
              </p:cNvPr>
              <p:cNvSpPr>
                <a:spLocks noChangeArrowheads="1"/>
              </p:cNvSpPr>
              <p:nvPr/>
            </p:nvSpPr>
            <p:spPr bwMode="auto">
              <a:xfrm>
                <a:off x="9537009" y="375501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6" name="Oval 785">
                <a:extLst>
                  <a:ext uri="{FF2B5EF4-FFF2-40B4-BE49-F238E27FC236}">
                    <a16:creationId xmlns:a16="http://schemas.microsoft.com/office/drawing/2014/main" id="{5891A259-89AB-42FC-9643-8C9064707314}"/>
                  </a:ext>
                </a:extLst>
              </p:cNvPr>
              <p:cNvSpPr>
                <a:spLocks noChangeArrowheads="1"/>
              </p:cNvSpPr>
              <p:nvPr/>
            </p:nvSpPr>
            <p:spPr bwMode="auto">
              <a:xfrm>
                <a:off x="9710315" y="423932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7" name="Oval 786">
                <a:extLst>
                  <a:ext uri="{FF2B5EF4-FFF2-40B4-BE49-F238E27FC236}">
                    <a16:creationId xmlns:a16="http://schemas.microsoft.com/office/drawing/2014/main" id="{78BD9683-4C60-4955-8B9F-9C88F312147F}"/>
                  </a:ext>
                </a:extLst>
              </p:cNvPr>
              <p:cNvSpPr>
                <a:spLocks noChangeArrowheads="1"/>
              </p:cNvSpPr>
              <p:nvPr/>
            </p:nvSpPr>
            <p:spPr bwMode="auto">
              <a:xfrm>
                <a:off x="11193582" y="381270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8" name="Oval 791">
                <a:extLst>
                  <a:ext uri="{FF2B5EF4-FFF2-40B4-BE49-F238E27FC236}">
                    <a16:creationId xmlns:a16="http://schemas.microsoft.com/office/drawing/2014/main" id="{2DF786F8-B054-4F07-BD43-5E866459E1A5}"/>
                  </a:ext>
                </a:extLst>
              </p:cNvPr>
              <p:cNvSpPr>
                <a:spLocks noChangeArrowheads="1"/>
              </p:cNvSpPr>
              <p:nvPr/>
            </p:nvSpPr>
            <p:spPr bwMode="auto">
              <a:xfrm>
                <a:off x="9794595" y="378944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9" name="Oval 795">
                <a:extLst>
                  <a:ext uri="{FF2B5EF4-FFF2-40B4-BE49-F238E27FC236}">
                    <a16:creationId xmlns:a16="http://schemas.microsoft.com/office/drawing/2014/main" id="{A76659FC-52F3-4DE6-90C2-AE6C47EC1BD8}"/>
                  </a:ext>
                </a:extLst>
              </p:cNvPr>
              <p:cNvSpPr>
                <a:spLocks noChangeArrowheads="1"/>
              </p:cNvSpPr>
              <p:nvPr/>
            </p:nvSpPr>
            <p:spPr bwMode="auto">
              <a:xfrm>
                <a:off x="10097286" y="4239324"/>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0" name="Oval 802">
                <a:extLst>
                  <a:ext uri="{FF2B5EF4-FFF2-40B4-BE49-F238E27FC236}">
                    <a16:creationId xmlns:a16="http://schemas.microsoft.com/office/drawing/2014/main" id="{DB07B239-E70F-4146-B26E-3818084A9BED}"/>
                  </a:ext>
                </a:extLst>
              </p:cNvPr>
              <p:cNvSpPr>
                <a:spLocks noChangeArrowheads="1"/>
              </p:cNvSpPr>
              <p:nvPr/>
            </p:nvSpPr>
            <p:spPr bwMode="auto">
              <a:xfrm>
                <a:off x="10056927" y="384641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1" name="Oval 803">
                <a:extLst>
                  <a:ext uri="{FF2B5EF4-FFF2-40B4-BE49-F238E27FC236}">
                    <a16:creationId xmlns:a16="http://schemas.microsoft.com/office/drawing/2014/main" id="{6206CB96-E560-487B-8E25-199C3A8D42CF}"/>
                  </a:ext>
                </a:extLst>
              </p:cNvPr>
              <p:cNvSpPr>
                <a:spLocks noChangeArrowheads="1"/>
              </p:cNvSpPr>
              <p:nvPr/>
            </p:nvSpPr>
            <p:spPr bwMode="auto">
              <a:xfrm>
                <a:off x="10032000" y="379181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2" name="Oval 859">
                <a:extLst>
                  <a:ext uri="{FF2B5EF4-FFF2-40B4-BE49-F238E27FC236}">
                    <a16:creationId xmlns:a16="http://schemas.microsoft.com/office/drawing/2014/main" id="{7AE71E29-A089-4F57-B9C1-F7FDD7591A6F}"/>
                  </a:ext>
                </a:extLst>
              </p:cNvPr>
              <p:cNvSpPr>
                <a:spLocks noChangeArrowheads="1"/>
              </p:cNvSpPr>
              <p:nvPr/>
            </p:nvSpPr>
            <p:spPr bwMode="auto">
              <a:xfrm>
                <a:off x="9896679" y="391170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3" name="Oval 860">
                <a:extLst>
                  <a:ext uri="{FF2B5EF4-FFF2-40B4-BE49-F238E27FC236}">
                    <a16:creationId xmlns:a16="http://schemas.microsoft.com/office/drawing/2014/main" id="{B331001D-098A-4145-91CD-6A97F2EE6448}"/>
                  </a:ext>
                </a:extLst>
              </p:cNvPr>
              <p:cNvSpPr>
                <a:spLocks noChangeArrowheads="1"/>
              </p:cNvSpPr>
              <p:nvPr/>
            </p:nvSpPr>
            <p:spPr bwMode="auto">
              <a:xfrm>
                <a:off x="9705567" y="391882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4" name="Oval 861">
                <a:extLst>
                  <a:ext uri="{FF2B5EF4-FFF2-40B4-BE49-F238E27FC236}">
                    <a16:creationId xmlns:a16="http://schemas.microsoft.com/office/drawing/2014/main" id="{F924F50F-C88F-46F1-9083-AA02C9CB5750}"/>
                  </a:ext>
                </a:extLst>
              </p:cNvPr>
              <p:cNvSpPr>
                <a:spLocks noChangeArrowheads="1"/>
              </p:cNvSpPr>
              <p:nvPr/>
            </p:nvSpPr>
            <p:spPr bwMode="auto">
              <a:xfrm>
                <a:off x="9453917" y="4094507"/>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5" name="Oval 968">
                <a:extLst>
                  <a:ext uri="{FF2B5EF4-FFF2-40B4-BE49-F238E27FC236}">
                    <a16:creationId xmlns:a16="http://schemas.microsoft.com/office/drawing/2014/main" id="{8D992B7E-FBD8-4F52-9E3E-5D472C37DCCD}"/>
                  </a:ext>
                </a:extLst>
              </p:cNvPr>
              <p:cNvSpPr>
                <a:spLocks noChangeArrowheads="1"/>
              </p:cNvSpPr>
              <p:nvPr/>
            </p:nvSpPr>
            <p:spPr bwMode="auto">
              <a:xfrm>
                <a:off x="10121027" y="462154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6" name="Oval 1109">
                <a:extLst>
                  <a:ext uri="{FF2B5EF4-FFF2-40B4-BE49-F238E27FC236}">
                    <a16:creationId xmlns:a16="http://schemas.microsoft.com/office/drawing/2014/main" id="{E1146B37-C7B6-4EC8-9E24-96F344C71D52}"/>
                  </a:ext>
                </a:extLst>
              </p:cNvPr>
              <p:cNvSpPr>
                <a:spLocks noChangeArrowheads="1"/>
              </p:cNvSpPr>
              <p:nvPr/>
            </p:nvSpPr>
            <p:spPr bwMode="auto">
              <a:xfrm>
                <a:off x="9268741" y="418472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7" name="Oval 1110">
                <a:extLst>
                  <a:ext uri="{FF2B5EF4-FFF2-40B4-BE49-F238E27FC236}">
                    <a16:creationId xmlns:a16="http://schemas.microsoft.com/office/drawing/2014/main" id="{32643985-9289-4380-A780-34378884E7DF}"/>
                  </a:ext>
                </a:extLst>
              </p:cNvPr>
              <p:cNvSpPr>
                <a:spLocks noChangeArrowheads="1"/>
              </p:cNvSpPr>
              <p:nvPr/>
            </p:nvSpPr>
            <p:spPr bwMode="auto">
              <a:xfrm>
                <a:off x="9294856" y="428917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8" name="Oval 1111">
                <a:extLst>
                  <a:ext uri="{FF2B5EF4-FFF2-40B4-BE49-F238E27FC236}">
                    <a16:creationId xmlns:a16="http://schemas.microsoft.com/office/drawing/2014/main" id="{1462F561-CABC-4AA1-8F0B-3418D13BFB57}"/>
                  </a:ext>
                </a:extLst>
              </p:cNvPr>
              <p:cNvSpPr>
                <a:spLocks noChangeArrowheads="1"/>
              </p:cNvSpPr>
              <p:nvPr/>
            </p:nvSpPr>
            <p:spPr bwMode="auto">
              <a:xfrm>
                <a:off x="9317409" y="403990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9" name="Oval 1113">
                <a:extLst>
                  <a:ext uri="{FF2B5EF4-FFF2-40B4-BE49-F238E27FC236}">
                    <a16:creationId xmlns:a16="http://schemas.microsoft.com/office/drawing/2014/main" id="{1F451BEB-F1DD-4519-AE59-22D7515D0869}"/>
                  </a:ext>
                </a:extLst>
              </p:cNvPr>
              <p:cNvSpPr>
                <a:spLocks noChangeArrowheads="1"/>
              </p:cNvSpPr>
              <p:nvPr/>
            </p:nvSpPr>
            <p:spPr bwMode="auto">
              <a:xfrm>
                <a:off x="9298417" y="394375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0" name="Oval 1115">
                <a:extLst>
                  <a:ext uri="{FF2B5EF4-FFF2-40B4-BE49-F238E27FC236}">
                    <a16:creationId xmlns:a16="http://schemas.microsoft.com/office/drawing/2014/main" id="{6E7B684D-90A0-4B9E-9D47-5D9B93291C75}"/>
                  </a:ext>
                </a:extLst>
              </p:cNvPr>
              <p:cNvSpPr>
                <a:spLocks noChangeArrowheads="1"/>
              </p:cNvSpPr>
              <p:nvPr/>
            </p:nvSpPr>
            <p:spPr bwMode="auto">
              <a:xfrm>
                <a:off x="10002324" y="450877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1" name="Oval 1116">
                <a:extLst>
                  <a:ext uri="{FF2B5EF4-FFF2-40B4-BE49-F238E27FC236}">
                    <a16:creationId xmlns:a16="http://schemas.microsoft.com/office/drawing/2014/main" id="{9D89D7BF-4BA3-40DB-B481-D942020496CF}"/>
                  </a:ext>
                </a:extLst>
              </p:cNvPr>
              <p:cNvSpPr>
                <a:spLocks noChangeArrowheads="1"/>
              </p:cNvSpPr>
              <p:nvPr/>
            </p:nvSpPr>
            <p:spPr bwMode="auto">
              <a:xfrm>
                <a:off x="9287733" y="446129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2" name="Oval 1120">
                <a:extLst>
                  <a:ext uri="{FF2B5EF4-FFF2-40B4-BE49-F238E27FC236}">
                    <a16:creationId xmlns:a16="http://schemas.microsoft.com/office/drawing/2014/main" id="{F8A9065D-137D-4C13-AC0F-B2BF9F097096}"/>
                  </a:ext>
                </a:extLst>
              </p:cNvPr>
              <p:cNvSpPr>
                <a:spLocks noChangeArrowheads="1"/>
              </p:cNvSpPr>
              <p:nvPr/>
            </p:nvSpPr>
            <p:spPr bwMode="auto">
              <a:xfrm>
                <a:off x="9388631" y="399360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3" name="Oval 1121">
                <a:extLst>
                  <a:ext uri="{FF2B5EF4-FFF2-40B4-BE49-F238E27FC236}">
                    <a16:creationId xmlns:a16="http://schemas.microsoft.com/office/drawing/2014/main" id="{919319CA-0609-4049-AC6F-8D4EFBDFB0A8}"/>
                  </a:ext>
                </a:extLst>
              </p:cNvPr>
              <p:cNvSpPr>
                <a:spLocks noChangeArrowheads="1"/>
              </p:cNvSpPr>
              <p:nvPr/>
            </p:nvSpPr>
            <p:spPr bwMode="auto">
              <a:xfrm>
                <a:off x="10087790" y="3992422"/>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4" name="Oval 1122">
                <a:extLst>
                  <a:ext uri="{FF2B5EF4-FFF2-40B4-BE49-F238E27FC236}">
                    <a16:creationId xmlns:a16="http://schemas.microsoft.com/office/drawing/2014/main" id="{75D6BF70-3FB2-4812-A69B-24A8727619E1}"/>
                  </a:ext>
                </a:extLst>
              </p:cNvPr>
              <p:cNvSpPr>
                <a:spLocks noChangeArrowheads="1"/>
              </p:cNvSpPr>
              <p:nvPr/>
            </p:nvSpPr>
            <p:spPr bwMode="auto">
              <a:xfrm>
                <a:off x="9381509" y="434853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5" name="Oval 1123">
                <a:extLst>
                  <a:ext uri="{FF2B5EF4-FFF2-40B4-BE49-F238E27FC236}">
                    <a16:creationId xmlns:a16="http://schemas.microsoft.com/office/drawing/2014/main" id="{D3A8981E-F0A5-42A3-9C8E-7884536261EE}"/>
                  </a:ext>
                </a:extLst>
              </p:cNvPr>
              <p:cNvSpPr>
                <a:spLocks noChangeArrowheads="1"/>
              </p:cNvSpPr>
              <p:nvPr/>
            </p:nvSpPr>
            <p:spPr bwMode="auto">
              <a:xfrm>
                <a:off x="9792221" y="407551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6" name="Oval 1124">
                <a:extLst>
                  <a:ext uri="{FF2B5EF4-FFF2-40B4-BE49-F238E27FC236}">
                    <a16:creationId xmlns:a16="http://schemas.microsoft.com/office/drawing/2014/main" id="{77A63360-9E2A-441A-A460-1F9ADCFAE325}"/>
                  </a:ext>
                </a:extLst>
              </p:cNvPr>
              <p:cNvSpPr>
                <a:spLocks noChangeArrowheads="1"/>
              </p:cNvSpPr>
              <p:nvPr/>
            </p:nvSpPr>
            <p:spPr bwMode="auto">
              <a:xfrm>
                <a:off x="9597548" y="405533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7" name="Oval 1125">
                <a:extLst>
                  <a:ext uri="{FF2B5EF4-FFF2-40B4-BE49-F238E27FC236}">
                    <a16:creationId xmlns:a16="http://schemas.microsoft.com/office/drawing/2014/main" id="{7DA2CCD3-2576-4B0A-AA30-E5EE95AA9CF6}"/>
                  </a:ext>
                </a:extLst>
              </p:cNvPr>
              <p:cNvSpPr>
                <a:spLocks noChangeArrowheads="1"/>
              </p:cNvSpPr>
              <p:nvPr/>
            </p:nvSpPr>
            <p:spPr bwMode="auto">
              <a:xfrm>
                <a:off x="10092538" y="412299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8" name="Oval 1126">
                <a:extLst>
                  <a:ext uri="{FF2B5EF4-FFF2-40B4-BE49-F238E27FC236}">
                    <a16:creationId xmlns:a16="http://schemas.microsoft.com/office/drawing/2014/main" id="{64D7BFC1-33C3-4202-BC8B-0A46F1F3807C}"/>
                  </a:ext>
                </a:extLst>
              </p:cNvPr>
              <p:cNvSpPr>
                <a:spLocks noChangeArrowheads="1"/>
              </p:cNvSpPr>
              <p:nvPr/>
            </p:nvSpPr>
            <p:spPr bwMode="auto">
              <a:xfrm>
                <a:off x="9870564" y="417522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9" name="Oval 1127">
                <a:extLst>
                  <a:ext uri="{FF2B5EF4-FFF2-40B4-BE49-F238E27FC236}">
                    <a16:creationId xmlns:a16="http://schemas.microsoft.com/office/drawing/2014/main" id="{9A9AFAA2-AE81-41CB-99D4-59F886C53268}"/>
                  </a:ext>
                </a:extLst>
              </p:cNvPr>
              <p:cNvSpPr>
                <a:spLocks noChangeArrowheads="1"/>
              </p:cNvSpPr>
              <p:nvPr/>
            </p:nvSpPr>
            <p:spPr bwMode="auto">
              <a:xfrm>
                <a:off x="9360142" y="458000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0" name="Oval 1135">
                <a:extLst>
                  <a:ext uri="{FF2B5EF4-FFF2-40B4-BE49-F238E27FC236}">
                    <a16:creationId xmlns:a16="http://schemas.microsoft.com/office/drawing/2014/main" id="{C280A036-B2B6-4977-B33B-7290FC39E77E}"/>
                  </a:ext>
                </a:extLst>
              </p:cNvPr>
              <p:cNvSpPr>
                <a:spLocks noChangeArrowheads="1"/>
              </p:cNvSpPr>
              <p:nvPr/>
            </p:nvSpPr>
            <p:spPr bwMode="auto">
              <a:xfrm>
                <a:off x="9801717" y="452064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1" name="Oval 1136">
                <a:extLst>
                  <a:ext uri="{FF2B5EF4-FFF2-40B4-BE49-F238E27FC236}">
                    <a16:creationId xmlns:a16="http://schemas.microsoft.com/office/drawing/2014/main" id="{8293028C-9B25-411D-93C1-B002400180E3}"/>
                  </a:ext>
                </a:extLst>
              </p:cNvPr>
              <p:cNvSpPr>
                <a:spLocks noChangeArrowheads="1"/>
              </p:cNvSpPr>
              <p:nvPr/>
            </p:nvSpPr>
            <p:spPr bwMode="auto">
              <a:xfrm>
                <a:off x="9843262" y="464647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2" name="Oval 1137">
                <a:extLst>
                  <a:ext uri="{FF2B5EF4-FFF2-40B4-BE49-F238E27FC236}">
                    <a16:creationId xmlns:a16="http://schemas.microsoft.com/office/drawing/2014/main" id="{04615339-5C7E-43BE-8415-D9330F9F2733}"/>
                  </a:ext>
                </a:extLst>
              </p:cNvPr>
              <p:cNvSpPr>
                <a:spLocks noChangeArrowheads="1"/>
              </p:cNvSpPr>
              <p:nvPr/>
            </p:nvSpPr>
            <p:spPr bwMode="auto">
              <a:xfrm>
                <a:off x="9742365" y="442806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3" name="Oval 1138">
                <a:extLst>
                  <a:ext uri="{FF2B5EF4-FFF2-40B4-BE49-F238E27FC236}">
                    <a16:creationId xmlns:a16="http://schemas.microsoft.com/office/drawing/2014/main" id="{305E6916-463B-438D-B1D1-BC08D9DFEAAB}"/>
                  </a:ext>
                </a:extLst>
              </p:cNvPr>
              <p:cNvSpPr>
                <a:spLocks noChangeArrowheads="1"/>
              </p:cNvSpPr>
              <p:nvPr/>
            </p:nvSpPr>
            <p:spPr bwMode="auto">
              <a:xfrm>
                <a:off x="9526326" y="455388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4" name="Oval 1148">
                <a:extLst>
                  <a:ext uri="{FF2B5EF4-FFF2-40B4-BE49-F238E27FC236}">
                    <a16:creationId xmlns:a16="http://schemas.microsoft.com/office/drawing/2014/main" id="{15501D3F-FD5F-427B-8927-A4170207BCE0}"/>
                  </a:ext>
                </a:extLst>
              </p:cNvPr>
              <p:cNvSpPr>
                <a:spLocks noChangeArrowheads="1"/>
              </p:cNvSpPr>
              <p:nvPr/>
            </p:nvSpPr>
            <p:spPr bwMode="auto">
              <a:xfrm>
                <a:off x="9284173" y="468208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5" name="Oval 1155">
                <a:extLst>
                  <a:ext uri="{FF2B5EF4-FFF2-40B4-BE49-F238E27FC236}">
                    <a16:creationId xmlns:a16="http://schemas.microsoft.com/office/drawing/2014/main" id="{A9BEE247-4171-434A-A2BF-5B056C200EC4}"/>
                  </a:ext>
                </a:extLst>
              </p:cNvPr>
              <p:cNvSpPr>
                <a:spLocks noChangeArrowheads="1"/>
              </p:cNvSpPr>
              <p:nvPr/>
            </p:nvSpPr>
            <p:spPr bwMode="auto">
              <a:xfrm>
                <a:off x="9339963" y="466546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6" name="Oval 1158">
                <a:extLst>
                  <a:ext uri="{FF2B5EF4-FFF2-40B4-BE49-F238E27FC236}">
                    <a16:creationId xmlns:a16="http://schemas.microsoft.com/office/drawing/2014/main" id="{5FF26781-991D-44B6-9C0D-D34FC01780F3}"/>
                  </a:ext>
                </a:extLst>
              </p:cNvPr>
              <p:cNvSpPr>
                <a:spLocks noChangeArrowheads="1"/>
              </p:cNvSpPr>
              <p:nvPr/>
            </p:nvSpPr>
            <p:spPr bwMode="auto">
              <a:xfrm>
                <a:off x="9859881" y="475568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7" name="Oval 1164">
                <a:extLst>
                  <a:ext uri="{FF2B5EF4-FFF2-40B4-BE49-F238E27FC236}">
                    <a16:creationId xmlns:a16="http://schemas.microsoft.com/office/drawing/2014/main" id="{8BB013ED-9078-4180-94C5-51623AEF708B}"/>
                  </a:ext>
                </a:extLst>
              </p:cNvPr>
              <p:cNvSpPr>
                <a:spLocks noChangeArrowheads="1"/>
              </p:cNvSpPr>
              <p:nvPr/>
            </p:nvSpPr>
            <p:spPr bwMode="auto">
              <a:xfrm>
                <a:off x="10065237" y="437345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8" name="Oval 1168">
                <a:extLst>
                  <a:ext uri="{FF2B5EF4-FFF2-40B4-BE49-F238E27FC236}">
                    <a16:creationId xmlns:a16="http://schemas.microsoft.com/office/drawing/2014/main" id="{92F8BF16-B09B-4F5F-A845-9515AFFF4943}"/>
                  </a:ext>
                </a:extLst>
              </p:cNvPr>
              <p:cNvSpPr>
                <a:spLocks noChangeArrowheads="1"/>
              </p:cNvSpPr>
              <p:nvPr/>
            </p:nvSpPr>
            <p:spPr bwMode="auto">
              <a:xfrm>
                <a:off x="9649777" y="479960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9" name="Oval 1175">
                <a:extLst>
                  <a:ext uri="{FF2B5EF4-FFF2-40B4-BE49-F238E27FC236}">
                    <a16:creationId xmlns:a16="http://schemas.microsoft.com/office/drawing/2014/main" id="{B61D82D2-C132-4DF2-86BB-55BE6A36B71A}"/>
                  </a:ext>
                </a:extLst>
              </p:cNvPr>
              <p:cNvSpPr>
                <a:spLocks noChangeArrowheads="1"/>
              </p:cNvSpPr>
              <p:nvPr/>
            </p:nvSpPr>
            <p:spPr bwMode="auto">
              <a:xfrm>
                <a:off x="10221035" y="502270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0" name="Oval 1177">
                <a:extLst>
                  <a:ext uri="{FF2B5EF4-FFF2-40B4-BE49-F238E27FC236}">
                    <a16:creationId xmlns:a16="http://schemas.microsoft.com/office/drawing/2014/main" id="{32E8F277-1C6D-482C-90D3-CE4966B16782}"/>
                  </a:ext>
                </a:extLst>
              </p:cNvPr>
              <p:cNvSpPr>
                <a:spLocks noChangeArrowheads="1"/>
              </p:cNvSpPr>
              <p:nvPr/>
            </p:nvSpPr>
            <p:spPr bwMode="auto">
              <a:xfrm>
                <a:off x="9522765" y="469276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1" name="Oval 1179">
                <a:extLst>
                  <a:ext uri="{FF2B5EF4-FFF2-40B4-BE49-F238E27FC236}">
                    <a16:creationId xmlns:a16="http://schemas.microsoft.com/office/drawing/2014/main" id="{A622B820-7044-4FC2-B02C-F8827F5A12F6}"/>
                  </a:ext>
                </a:extLst>
              </p:cNvPr>
              <p:cNvSpPr>
                <a:spLocks noChangeArrowheads="1"/>
              </p:cNvSpPr>
              <p:nvPr/>
            </p:nvSpPr>
            <p:spPr bwMode="auto">
              <a:xfrm>
                <a:off x="9757796" y="485657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2" name="Oval 1183">
                <a:extLst>
                  <a:ext uri="{FF2B5EF4-FFF2-40B4-BE49-F238E27FC236}">
                    <a16:creationId xmlns:a16="http://schemas.microsoft.com/office/drawing/2014/main" id="{5CDE2BDD-51E7-4089-84D6-FCFC27B50014}"/>
                  </a:ext>
                </a:extLst>
              </p:cNvPr>
              <p:cNvSpPr>
                <a:spLocks noChangeArrowheads="1"/>
              </p:cNvSpPr>
              <p:nvPr/>
            </p:nvSpPr>
            <p:spPr bwMode="auto">
              <a:xfrm>
                <a:off x="9986893" y="482096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3" name="Oval 1190">
                <a:extLst>
                  <a:ext uri="{FF2B5EF4-FFF2-40B4-BE49-F238E27FC236}">
                    <a16:creationId xmlns:a16="http://schemas.microsoft.com/office/drawing/2014/main" id="{C699CE4F-A451-4789-B156-D20BCEE656ED}"/>
                  </a:ext>
                </a:extLst>
              </p:cNvPr>
              <p:cNvSpPr>
                <a:spLocks noChangeArrowheads="1"/>
              </p:cNvSpPr>
              <p:nvPr/>
            </p:nvSpPr>
            <p:spPr bwMode="auto">
              <a:xfrm>
                <a:off x="9997576" y="464647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4" name="Oval 1191">
                <a:extLst>
                  <a:ext uri="{FF2B5EF4-FFF2-40B4-BE49-F238E27FC236}">
                    <a16:creationId xmlns:a16="http://schemas.microsoft.com/office/drawing/2014/main" id="{7D035963-ECED-4396-BF72-9B0636D1B3ED}"/>
                  </a:ext>
                </a:extLst>
              </p:cNvPr>
              <p:cNvSpPr>
                <a:spLocks noChangeArrowheads="1"/>
              </p:cNvSpPr>
              <p:nvPr/>
            </p:nvSpPr>
            <p:spPr bwMode="auto">
              <a:xfrm>
                <a:off x="10068798" y="477348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5" name="Oval 1196">
                <a:extLst>
                  <a:ext uri="{FF2B5EF4-FFF2-40B4-BE49-F238E27FC236}">
                    <a16:creationId xmlns:a16="http://schemas.microsoft.com/office/drawing/2014/main" id="{AFCF9582-FE55-41B9-B492-1BB2695EF0BA}"/>
                  </a:ext>
                </a:extLst>
              </p:cNvPr>
              <p:cNvSpPr>
                <a:spLocks noChangeArrowheads="1"/>
              </p:cNvSpPr>
              <p:nvPr/>
            </p:nvSpPr>
            <p:spPr bwMode="auto">
              <a:xfrm>
                <a:off x="9880061" y="433903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6" name="Oval 1204">
                <a:extLst>
                  <a:ext uri="{FF2B5EF4-FFF2-40B4-BE49-F238E27FC236}">
                    <a16:creationId xmlns:a16="http://schemas.microsoft.com/office/drawing/2014/main" id="{01AF3753-F717-491B-A6D7-0865EC3084C3}"/>
                  </a:ext>
                </a:extLst>
              </p:cNvPr>
              <p:cNvSpPr>
                <a:spLocks noChangeArrowheads="1"/>
              </p:cNvSpPr>
              <p:nvPr/>
            </p:nvSpPr>
            <p:spPr bwMode="auto">
              <a:xfrm>
                <a:off x="9990454" y="426425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7" name="Oval 1205">
                <a:extLst>
                  <a:ext uri="{FF2B5EF4-FFF2-40B4-BE49-F238E27FC236}">
                    <a16:creationId xmlns:a16="http://schemas.microsoft.com/office/drawing/2014/main" id="{62DEF918-A24A-498B-BF67-59F61E1C447D}"/>
                  </a:ext>
                </a:extLst>
              </p:cNvPr>
              <p:cNvSpPr>
                <a:spLocks noChangeArrowheads="1"/>
              </p:cNvSpPr>
              <p:nvPr/>
            </p:nvSpPr>
            <p:spPr bwMode="auto">
              <a:xfrm>
                <a:off x="9569059" y="425950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8" name="Oval 753">
                <a:extLst>
                  <a:ext uri="{FF2B5EF4-FFF2-40B4-BE49-F238E27FC236}">
                    <a16:creationId xmlns:a16="http://schemas.microsoft.com/office/drawing/2014/main" id="{8D8A7362-92D5-43C1-B851-C04898E78254}"/>
                  </a:ext>
                </a:extLst>
              </p:cNvPr>
              <p:cNvSpPr>
                <a:spLocks noChangeArrowheads="1"/>
              </p:cNvSpPr>
              <p:nvPr/>
            </p:nvSpPr>
            <p:spPr bwMode="auto">
              <a:xfrm>
                <a:off x="9324532" y="604438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9" name="Oval 754">
                <a:extLst>
                  <a:ext uri="{FF2B5EF4-FFF2-40B4-BE49-F238E27FC236}">
                    <a16:creationId xmlns:a16="http://schemas.microsoft.com/office/drawing/2014/main" id="{15BADE63-C7F7-40DF-874A-402CCF5D9A7B}"/>
                  </a:ext>
                </a:extLst>
              </p:cNvPr>
              <p:cNvSpPr>
                <a:spLocks noChangeArrowheads="1"/>
              </p:cNvSpPr>
              <p:nvPr/>
            </p:nvSpPr>
            <p:spPr bwMode="auto">
              <a:xfrm>
                <a:off x="9382696" y="6309501"/>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0" name="Oval 755">
                <a:extLst>
                  <a:ext uri="{FF2B5EF4-FFF2-40B4-BE49-F238E27FC236}">
                    <a16:creationId xmlns:a16="http://schemas.microsoft.com/office/drawing/2014/main" id="{8002E4FD-9673-4A0F-8B5E-61FF1867E94E}"/>
                  </a:ext>
                </a:extLst>
              </p:cNvPr>
              <p:cNvSpPr>
                <a:spLocks noChangeArrowheads="1"/>
              </p:cNvSpPr>
              <p:nvPr/>
            </p:nvSpPr>
            <p:spPr bwMode="auto">
              <a:xfrm>
                <a:off x="9607044" y="639259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1" name="Oval 756">
                <a:extLst>
                  <a:ext uri="{FF2B5EF4-FFF2-40B4-BE49-F238E27FC236}">
                    <a16:creationId xmlns:a16="http://schemas.microsoft.com/office/drawing/2014/main" id="{D58D4246-1C02-4EFC-AE4B-F091C8D34956}"/>
                  </a:ext>
                </a:extLst>
              </p:cNvPr>
              <p:cNvSpPr>
                <a:spLocks noChangeArrowheads="1"/>
              </p:cNvSpPr>
              <p:nvPr/>
            </p:nvSpPr>
            <p:spPr bwMode="auto">
              <a:xfrm>
                <a:off x="9330339" y="572947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2" name="Oval 765">
                <a:extLst>
                  <a:ext uri="{FF2B5EF4-FFF2-40B4-BE49-F238E27FC236}">
                    <a16:creationId xmlns:a16="http://schemas.microsoft.com/office/drawing/2014/main" id="{CEA9E694-8D28-49E4-87DF-9B8DA2DA63B6}"/>
                  </a:ext>
                </a:extLst>
              </p:cNvPr>
              <p:cNvSpPr>
                <a:spLocks noChangeArrowheads="1"/>
              </p:cNvSpPr>
              <p:nvPr/>
            </p:nvSpPr>
            <p:spPr bwMode="auto">
              <a:xfrm>
                <a:off x="10071172" y="652910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3" name="Oval 771">
                <a:extLst>
                  <a:ext uri="{FF2B5EF4-FFF2-40B4-BE49-F238E27FC236}">
                    <a16:creationId xmlns:a16="http://schemas.microsoft.com/office/drawing/2014/main" id="{BA3B7B23-A22C-4F55-8B0C-E0015F1FD85E}"/>
                  </a:ext>
                </a:extLst>
              </p:cNvPr>
              <p:cNvSpPr>
                <a:spLocks noChangeArrowheads="1"/>
              </p:cNvSpPr>
              <p:nvPr/>
            </p:nvSpPr>
            <p:spPr bwMode="auto">
              <a:xfrm>
                <a:off x="9580930" y="626202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4" name="Oval 773">
                <a:extLst>
                  <a:ext uri="{FF2B5EF4-FFF2-40B4-BE49-F238E27FC236}">
                    <a16:creationId xmlns:a16="http://schemas.microsoft.com/office/drawing/2014/main" id="{2D35BF25-C58D-4195-A49A-91FE0A6B90B4}"/>
                  </a:ext>
                </a:extLst>
              </p:cNvPr>
              <p:cNvSpPr>
                <a:spLocks noChangeArrowheads="1"/>
              </p:cNvSpPr>
              <p:nvPr/>
            </p:nvSpPr>
            <p:spPr bwMode="auto">
              <a:xfrm>
                <a:off x="9529887" y="6200294"/>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6" name="Oval 780">
                <a:extLst>
                  <a:ext uri="{FF2B5EF4-FFF2-40B4-BE49-F238E27FC236}">
                    <a16:creationId xmlns:a16="http://schemas.microsoft.com/office/drawing/2014/main" id="{90ED0FE9-96BC-4C5A-B289-65BD4F699301}"/>
                  </a:ext>
                </a:extLst>
              </p:cNvPr>
              <p:cNvSpPr>
                <a:spLocks noChangeArrowheads="1"/>
              </p:cNvSpPr>
              <p:nvPr/>
            </p:nvSpPr>
            <p:spPr bwMode="auto">
              <a:xfrm>
                <a:off x="9629597" y="620623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7" name="Oval 785">
                <a:extLst>
                  <a:ext uri="{FF2B5EF4-FFF2-40B4-BE49-F238E27FC236}">
                    <a16:creationId xmlns:a16="http://schemas.microsoft.com/office/drawing/2014/main" id="{FB3F4116-58F4-42FC-BE5F-D833E77AA5ED}"/>
                  </a:ext>
                </a:extLst>
              </p:cNvPr>
              <p:cNvSpPr>
                <a:spLocks noChangeArrowheads="1"/>
              </p:cNvSpPr>
              <p:nvPr/>
            </p:nvSpPr>
            <p:spPr bwMode="auto">
              <a:xfrm>
                <a:off x="9802903" y="669053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8" name="Oval 786">
                <a:extLst>
                  <a:ext uri="{FF2B5EF4-FFF2-40B4-BE49-F238E27FC236}">
                    <a16:creationId xmlns:a16="http://schemas.microsoft.com/office/drawing/2014/main" id="{61528A0C-7B56-423A-AB9B-B6C3F3C53131}"/>
                  </a:ext>
                </a:extLst>
              </p:cNvPr>
              <p:cNvSpPr>
                <a:spLocks noChangeArrowheads="1"/>
              </p:cNvSpPr>
              <p:nvPr/>
            </p:nvSpPr>
            <p:spPr bwMode="auto">
              <a:xfrm>
                <a:off x="9761358" y="623827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9" name="Oval 791">
                <a:extLst>
                  <a:ext uri="{FF2B5EF4-FFF2-40B4-BE49-F238E27FC236}">
                    <a16:creationId xmlns:a16="http://schemas.microsoft.com/office/drawing/2014/main" id="{CA080931-7BC3-44C3-8F9C-9E2AA647216E}"/>
                  </a:ext>
                </a:extLst>
              </p:cNvPr>
              <p:cNvSpPr>
                <a:spLocks noChangeArrowheads="1"/>
              </p:cNvSpPr>
              <p:nvPr/>
            </p:nvSpPr>
            <p:spPr bwMode="auto">
              <a:xfrm>
                <a:off x="9931103" y="627595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1" name="Oval 802">
                <a:extLst>
                  <a:ext uri="{FF2B5EF4-FFF2-40B4-BE49-F238E27FC236}">
                    <a16:creationId xmlns:a16="http://schemas.microsoft.com/office/drawing/2014/main" id="{562063A5-4195-4CC3-A3FB-0B5D888DEB2F}"/>
                  </a:ext>
                </a:extLst>
              </p:cNvPr>
              <p:cNvSpPr>
                <a:spLocks noChangeArrowheads="1"/>
              </p:cNvSpPr>
              <p:nvPr/>
            </p:nvSpPr>
            <p:spPr bwMode="auto">
              <a:xfrm>
                <a:off x="10149516" y="629763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2" name="Oval 803">
                <a:extLst>
                  <a:ext uri="{FF2B5EF4-FFF2-40B4-BE49-F238E27FC236}">
                    <a16:creationId xmlns:a16="http://schemas.microsoft.com/office/drawing/2014/main" id="{7939FD9D-8D27-4418-A481-26BA94FF3D15}"/>
                  </a:ext>
                </a:extLst>
              </p:cNvPr>
              <p:cNvSpPr>
                <a:spLocks noChangeArrowheads="1"/>
              </p:cNvSpPr>
              <p:nvPr/>
            </p:nvSpPr>
            <p:spPr bwMode="auto">
              <a:xfrm>
                <a:off x="10124588" y="624302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3" name="Oval 859">
                <a:extLst>
                  <a:ext uri="{FF2B5EF4-FFF2-40B4-BE49-F238E27FC236}">
                    <a16:creationId xmlns:a16="http://schemas.microsoft.com/office/drawing/2014/main" id="{066A5681-178E-41C0-AC4E-5715F72309A5}"/>
                  </a:ext>
                </a:extLst>
              </p:cNvPr>
              <p:cNvSpPr>
                <a:spLocks noChangeArrowheads="1"/>
              </p:cNvSpPr>
              <p:nvPr/>
            </p:nvSpPr>
            <p:spPr bwMode="auto">
              <a:xfrm>
                <a:off x="9989267" y="636291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4" name="Oval 860">
                <a:extLst>
                  <a:ext uri="{FF2B5EF4-FFF2-40B4-BE49-F238E27FC236}">
                    <a16:creationId xmlns:a16="http://schemas.microsoft.com/office/drawing/2014/main" id="{8522B23B-61BD-4C24-BC02-83EEBE2FE4E6}"/>
                  </a:ext>
                </a:extLst>
              </p:cNvPr>
              <p:cNvSpPr>
                <a:spLocks noChangeArrowheads="1"/>
              </p:cNvSpPr>
              <p:nvPr/>
            </p:nvSpPr>
            <p:spPr bwMode="auto">
              <a:xfrm>
                <a:off x="9798155" y="637004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5" name="Oval 861">
                <a:extLst>
                  <a:ext uri="{FF2B5EF4-FFF2-40B4-BE49-F238E27FC236}">
                    <a16:creationId xmlns:a16="http://schemas.microsoft.com/office/drawing/2014/main" id="{42488AC2-6300-4BD6-A535-E6BE0C8B5010}"/>
                  </a:ext>
                </a:extLst>
              </p:cNvPr>
              <p:cNvSpPr>
                <a:spLocks noChangeArrowheads="1"/>
              </p:cNvSpPr>
              <p:nvPr/>
            </p:nvSpPr>
            <p:spPr bwMode="auto">
              <a:xfrm>
                <a:off x="9546505" y="6545720"/>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7" name="Oval 1109">
                <a:extLst>
                  <a:ext uri="{FF2B5EF4-FFF2-40B4-BE49-F238E27FC236}">
                    <a16:creationId xmlns:a16="http://schemas.microsoft.com/office/drawing/2014/main" id="{DDF16764-6848-42B0-B56F-01F23600534E}"/>
                  </a:ext>
                </a:extLst>
              </p:cNvPr>
              <p:cNvSpPr>
                <a:spLocks noChangeArrowheads="1"/>
              </p:cNvSpPr>
              <p:nvPr/>
            </p:nvSpPr>
            <p:spPr bwMode="auto">
              <a:xfrm>
                <a:off x="9361329" y="663593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9" name="Oval 1111">
                <a:extLst>
                  <a:ext uri="{FF2B5EF4-FFF2-40B4-BE49-F238E27FC236}">
                    <a16:creationId xmlns:a16="http://schemas.microsoft.com/office/drawing/2014/main" id="{C78942C3-0718-4AF0-AF8B-EB8212F68D06}"/>
                  </a:ext>
                </a:extLst>
              </p:cNvPr>
              <p:cNvSpPr>
                <a:spLocks noChangeArrowheads="1"/>
              </p:cNvSpPr>
              <p:nvPr/>
            </p:nvSpPr>
            <p:spPr bwMode="auto">
              <a:xfrm>
                <a:off x="9409998" y="649111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0" name="Oval 1113">
                <a:extLst>
                  <a:ext uri="{FF2B5EF4-FFF2-40B4-BE49-F238E27FC236}">
                    <a16:creationId xmlns:a16="http://schemas.microsoft.com/office/drawing/2014/main" id="{403F9BB5-BDD3-4089-8348-89340B8B0BA7}"/>
                  </a:ext>
                </a:extLst>
              </p:cNvPr>
              <p:cNvSpPr>
                <a:spLocks noChangeArrowheads="1"/>
              </p:cNvSpPr>
              <p:nvPr/>
            </p:nvSpPr>
            <p:spPr bwMode="auto">
              <a:xfrm>
                <a:off x="9391005" y="639496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3" name="Oval 1120">
                <a:extLst>
                  <a:ext uri="{FF2B5EF4-FFF2-40B4-BE49-F238E27FC236}">
                    <a16:creationId xmlns:a16="http://schemas.microsoft.com/office/drawing/2014/main" id="{9C0742D3-0307-4F4F-9644-2DF06D162A30}"/>
                  </a:ext>
                </a:extLst>
              </p:cNvPr>
              <p:cNvSpPr>
                <a:spLocks noChangeArrowheads="1"/>
              </p:cNvSpPr>
              <p:nvPr/>
            </p:nvSpPr>
            <p:spPr bwMode="auto">
              <a:xfrm>
                <a:off x="9481219" y="644482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4" name="Oval 1121">
                <a:extLst>
                  <a:ext uri="{FF2B5EF4-FFF2-40B4-BE49-F238E27FC236}">
                    <a16:creationId xmlns:a16="http://schemas.microsoft.com/office/drawing/2014/main" id="{E1A6EB16-DEA5-45E0-BD02-C06A794BCD14}"/>
                  </a:ext>
                </a:extLst>
              </p:cNvPr>
              <p:cNvSpPr>
                <a:spLocks noChangeArrowheads="1"/>
              </p:cNvSpPr>
              <p:nvPr/>
            </p:nvSpPr>
            <p:spPr bwMode="auto">
              <a:xfrm>
                <a:off x="10180378" y="6443635"/>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6" name="Oval 1123">
                <a:extLst>
                  <a:ext uri="{FF2B5EF4-FFF2-40B4-BE49-F238E27FC236}">
                    <a16:creationId xmlns:a16="http://schemas.microsoft.com/office/drawing/2014/main" id="{3C80DDC5-7E86-4B6F-9B8E-FEA6616327B2}"/>
                  </a:ext>
                </a:extLst>
              </p:cNvPr>
              <p:cNvSpPr>
                <a:spLocks noChangeArrowheads="1"/>
              </p:cNvSpPr>
              <p:nvPr/>
            </p:nvSpPr>
            <p:spPr bwMode="auto">
              <a:xfrm>
                <a:off x="9884809" y="652672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8" name="Oval 1125">
                <a:extLst>
                  <a:ext uri="{FF2B5EF4-FFF2-40B4-BE49-F238E27FC236}">
                    <a16:creationId xmlns:a16="http://schemas.microsoft.com/office/drawing/2014/main" id="{18D2924E-FCF7-4478-BB77-B2A7D2AFAE96}"/>
                  </a:ext>
                </a:extLst>
              </p:cNvPr>
              <p:cNvSpPr>
                <a:spLocks noChangeArrowheads="1"/>
              </p:cNvSpPr>
              <p:nvPr/>
            </p:nvSpPr>
            <p:spPr bwMode="auto">
              <a:xfrm>
                <a:off x="10185126" y="657420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9" name="Oval 1126">
                <a:extLst>
                  <a:ext uri="{FF2B5EF4-FFF2-40B4-BE49-F238E27FC236}">
                    <a16:creationId xmlns:a16="http://schemas.microsoft.com/office/drawing/2014/main" id="{89560FE9-4355-492F-B5C3-CFB03BBBD7F9}"/>
                  </a:ext>
                </a:extLst>
              </p:cNvPr>
              <p:cNvSpPr>
                <a:spLocks noChangeArrowheads="1"/>
              </p:cNvSpPr>
              <p:nvPr/>
            </p:nvSpPr>
            <p:spPr bwMode="auto">
              <a:xfrm>
                <a:off x="9963153" y="662643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46" name="Oval 1155">
                <a:extLst>
                  <a:ext uri="{FF2B5EF4-FFF2-40B4-BE49-F238E27FC236}">
                    <a16:creationId xmlns:a16="http://schemas.microsoft.com/office/drawing/2014/main" id="{5FF26130-47CD-4F90-813B-8CC8134B3FCF}"/>
                  </a:ext>
                </a:extLst>
              </p:cNvPr>
              <p:cNvSpPr>
                <a:spLocks noChangeArrowheads="1"/>
              </p:cNvSpPr>
              <p:nvPr/>
            </p:nvSpPr>
            <p:spPr bwMode="auto">
              <a:xfrm>
                <a:off x="10516998" y="586473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0" name="Oval 1175">
                <a:extLst>
                  <a:ext uri="{FF2B5EF4-FFF2-40B4-BE49-F238E27FC236}">
                    <a16:creationId xmlns:a16="http://schemas.microsoft.com/office/drawing/2014/main" id="{DA4E3145-C530-48FF-BB32-6428AB2EEE51}"/>
                  </a:ext>
                </a:extLst>
              </p:cNvPr>
              <p:cNvSpPr>
                <a:spLocks noChangeArrowheads="1"/>
              </p:cNvSpPr>
              <p:nvPr/>
            </p:nvSpPr>
            <p:spPr bwMode="auto">
              <a:xfrm>
                <a:off x="10264658" y="569343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7" name="Oval 1192">
                <a:extLst>
                  <a:ext uri="{FF2B5EF4-FFF2-40B4-BE49-F238E27FC236}">
                    <a16:creationId xmlns:a16="http://schemas.microsoft.com/office/drawing/2014/main" id="{875631D6-B487-4E78-B778-5D7C8A9A434F}"/>
                  </a:ext>
                </a:extLst>
              </p:cNvPr>
              <p:cNvSpPr>
                <a:spLocks noChangeArrowheads="1"/>
              </p:cNvSpPr>
              <p:nvPr/>
            </p:nvSpPr>
            <p:spPr bwMode="auto">
              <a:xfrm>
                <a:off x="10383423" y="645515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0" name="Oval 1205">
                <a:extLst>
                  <a:ext uri="{FF2B5EF4-FFF2-40B4-BE49-F238E27FC236}">
                    <a16:creationId xmlns:a16="http://schemas.microsoft.com/office/drawing/2014/main" id="{A3043926-6B25-4AD6-9EAA-74F7CAD9B837}"/>
                  </a:ext>
                </a:extLst>
              </p:cNvPr>
              <p:cNvSpPr>
                <a:spLocks noChangeArrowheads="1"/>
              </p:cNvSpPr>
              <p:nvPr/>
            </p:nvSpPr>
            <p:spPr bwMode="auto">
              <a:xfrm>
                <a:off x="9661648" y="671071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1" name="Oval 753">
                <a:extLst>
                  <a:ext uri="{FF2B5EF4-FFF2-40B4-BE49-F238E27FC236}">
                    <a16:creationId xmlns:a16="http://schemas.microsoft.com/office/drawing/2014/main" id="{C14FB2FA-5166-4190-A892-F136D1BACC1C}"/>
                  </a:ext>
                </a:extLst>
              </p:cNvPr>
              <p:cNvSpPr>
                <a:spLocks noChangeArrowheads="1"/>
              </p:cNvSpPr>
              <p:nvPr/>
            </p:nvSpPr>
            <p:spPr bwMode="auto">
              <a:xfrm>
                <a:off x="10559041" y="495818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2" name="Oval 754">
                <a:extLst>
                  <a:ext uri="{FF2B5EF4-FFF2-40B4-BE49-F238E27FC236}">
                    <a16:creationId xmlns:a16="http://schemas.microsoft.com/office/drawing/2014/main" id="{E2332B0D-5EEB-46AE-A401-036E8C4F06F9}"/>
                  </a:ext>
                </a:extLst>
              </p:cNvPr>
              <p:cNvSpPr>
                <a:spLocks noChangeArrowheads="1"/>
              </p:cNvSpPr>
              <p:nvPr/>
            </p:nvSpPr>
            <p:spPr bwMode="auto">
              <a:xfrm>
                <a:off x="10616686" y="5232272"/>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3" name="Oval 755">
                <a:extLst>
                  <a:ext uri="{FF2B5EF4-FFF2-40B4-BE49-F238E27FC236}">
                    <a16:creationId xmlns:a16="http://schemas.microsoft.com/office/drawing/2014/main" id="{8EAE5EC8-DAC9-435C-9AB0-333A14234529}"/>
                  </a:ext>
                </a:extLst>
              </p:cNvPr>
              <p:cNvSpPr>
                <a:spLocks noChangeArrowheads="1"/>
              </p:cNvSpPr>
              <p:nvPr/>
            </p:nvSpPr>
            <p:spPr bwMode="auto">
              <a:xfrm>
                <a:off x="10841035" y="531536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4" name="Oval 756">
                <a:extLst>
                  <a:ext uri="{FF2B5EF4-FFF2-40B4-BE49-F238E27FC236}">
                    <a16:creationId xmlns:a16="http://schemas.microsoft.com/office/drawing/2014/main" id="{97C1C813-7940-46B7-8EE6-1F30027ACBD8}"/>
                  </a:ext>
                </a:extLst>
              </p:cNvPr>
              <p:cNvSpPr>
                <a:spLocks noChangeArrowheads="1"/>
              </p:cNvSpPr>
              <p:nvPr/>
            </p:nvSpPr>
            <p:spPr bwMode="auto">
              <a:xfrm>
                <a:off x="10398599" y="48429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5" name="Oval 765">
                <a:extLst>
                  <a:ext uri="{FF2B5EF4-FFF2-40B4-BE49-F238E27FC236}">
                    <a16:creationId xmlns:a16="http://schemas.microsoft.com/office/drawing/2014/main" id="{AE74EC2B-0203-4BFC-A701-3F5D6BAAB187}"/>
                  </a:ext>
                </a:extLst>
              </p:cNvPr>
              <p:cNvSpPr>
                <a:spLocks noChangeArrowheads="1"/>
              </p:cNvSpPr>
              <p:nvPr/>
            </p:nvSpPr>
            <p:spPr bwMode="auto">
              <a:xfrm>
                <a:off x="11305163" y="545187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6" name="Oval 771">
                <a:extLst>
                  <a:ext uri="{FF2B5EF4-FFF2-40B4-BE49-F238E27FC236}">
                    <a16:creationId xmlns:a16="http://schemas.microsoft.com/office/drawing/2014/main" id="{A58D6F7A-4AE6-4FFA-AE48-043D44FA7818}"/>
                  </a:ext>
                </a:extLst>
              </p:cNvPr>
              <p:cNvSpPr>
                <a:spLocks noChangeArrowheads="1"/>
              </p:cNvSpPr>
              <p:nvPr/>
            </p:nvSpPr>
            <p:spPr bwMode="auto">
              <a:xfrm>
                <a:off x="10814920" y="518479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7" name="Oval 773">
                <a:extLst>
                  <a:ext uri="{FF2B5EF4-FFF2-40B4-BE49-F238E27FC236}">
                    <a16:creationId xmlns:a16="http://schemas.microsoft.com/office/drawing/2014/main" id="{FC62F927-F8D5-47C3-8922-127ADEA86656}"/>
                  </a:ext>
                </a:extLst>
              </p:cNvPr>
              <p:cNvSpPr>
                <a:spLocks noChangeArrowheads="1"/>
              </p:cNvSpPr>
              <p:nvPr/>
            </p:nvSpPr>
            <p:spPr bwMode="auto">
              <a:xfrm>
                <a:off x="10681021" y="5072178"/>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8" name="Oval 779">
                <a:extLst>
                  <a:ext uri="{FF2B5EF4-FFF2-40B4-BE49-F238E27FC236}">
                    <a16:creationId xmlns:a16="http://schemas.microsoft.com/office/drawing/2014/main" id="{4F9ABBB4-D0D7-4A71-881D-8C653B85BF35}"/>
                  </a:ext>
                </a:extLst>
              </p:cNvPr>
              <p:cNvSpPr>
                <a:spLocks noChangeArrowheads="1"/>
              </p:cNvSpPr>
              <p:nvPr/>
            </p:nvSpPr>
            <p:spPr bwMode="auto">
              <a:xfrm>
                <a:off x="10924126" y="5838843"/>
                <a:ext cx="27301"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9" name="Oval 780">
                <a:extLst>
                  <a:ext uri="{FF2B5EF4-FFF2-40B4-BE49-F238E27FC236}">
                    <a16:creationId xmlns:a16="http://schemas.microsoft.com/office/drawing/2014/main" id="{97048F2B-A13A-4421-84EA-34071981BCB6}"/>
                  </a:ext>
                </a:extLst>
              </p:cNvPr>
              <p:cNvSpPr>
                <a:spLocks noChangeArrowheads="1"/>
              </p:cNvSpPr>
              <p:nvPr/>
            </p:nvSpPr>
            <p:spPr bwMode="auto">
              <a:xfrm>
                <a:off x="10863588" y="512900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0" name="Oval 785">
                <a:extLst>
                  <a:ext uri="{FF2B5EF4-FFF2-40B4-BE49-F238E27FC236}">
                    <a16:creationId xmlns:a16="http://schemas.microsoft.com/office/drawing/2014/main" id="{18B810A1-1B0C-4928-BE02-498DBAFC1543}"/>
                  </a:ext>
                </a:extLst>
              </p:cNvPr>
              <p:cNvSpPr>
                <a:spLocks noChangeArrowheads="1"/>
              </p:cNvSpPr>
              <p:nvPr/>
            </p:nvSpPr>
            <p:spPr bwMode="auto">
              <a:xfrm>
                <a:off x="11036894" y="561330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1" name="Oval 786">
                <a:extLst>
                  <a:ext uri="{FF2B5EF4-FFF2-40B4-BE49-F238E27FC236}">
                    <a16:creationId xmlns:a16="http://schemas.microsoft.com/office/drawing/2014/main" id="{76CB0CF1-87F8-4C60-B85A-90E469C180F8}"/>
                  </a:ext>
                </a:extLst>
              </p:cNvPr>
              <p:cNvSpPr>
                <a:spLocks noChangeArrowheads="1"/>
              </p:cNvSpPr>
              <p:nvPr/>
            </p:nvSpPr>
            <p:spPr bwMode="auto">
              <a:xfrm>
                <a:off x="10995349" y="516105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2" name="Oval 791">
                <a:extLst>
                  <a:ext uri="{FF2B5EF4-FFF2-40B4-BE49-F238E27FC236}">
                    <a16:creationId xmlns:a16="http://schemas.microsoft.com/office/drawing/2014/main" id="{68119B05-2247-4982-A09A-E6554B511395}"/>
                  </a:ext>
                </a:extLst>
              </p:cNvPr>
              <p:cNvSpPr>
                <a:spLocks noChangeArrowheads="1"/>
              </p:cNvSpPr>
              <p:nvPr/>
            </p:nvSpPr>
            <p:spPr bwMode="auto">
              <a:xfrm>
                <a:off x="11121174" y="516342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3" name="Oval 795">
                <a:extLst>
                  <a:ext uri="{FF2B5EF4-FFF2-40B4-BE49-F238E27FC236}">
                    <a16:creationId xmlns:a16="http://schemas.microsoft.com/office/drawing/2014/main" id="{ACF839A3-78F7-4C04-A216-574A1C8CEE7E}"/>
                  </a:ext>
                </a:extLst>
              </p:cNvPr>
              <p:cNvSpPr>
                <a:spLocks noChangeArrowheads="1"/>
              </p:cNvSpPr>
              <p:nvPr/>
            </p:nvSpPr>
            <p:spPr bwMode="auto">
              <a:xfrm>
                <a:off x="11423865" y="5613308"/>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4" name="Oval 803">
                <a:extLst>
                  <a:ext uri="{FF2B5EF4-FFF2-40B4-BE49-F238E27FC236}">
                    <a16:creationId xmlns:a16="http://schemas.microsoft.com/office/drawing/2014/main" id="{0A29C195-D6B2-468F-9B26-117B10CBB8ED}"/>
                  </a:ext>
                </a:extLst>
              </p:cNvPr>
              <p:cNvSpPr>
                <a:spLocks noChangeArrowheads="1"/>
              </p:cNvSpPr>
              <p:nvPr/>
            </p:nvSpPr>
            <p:spPr bwMode="auto">
              <a:xfrm>
                <a:off x="11358579" y="516579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5" name="Oval 859">
                <a:extLst>
                  <a:ext uri="{FF2B5EF4-FFF2-40B4-BE49-F238E27FC236}">
                    <a16:creationId xmlns:a16="http://schemas.microsoft.com/office/drawing/2014/main" id="{5B4791DF-6145-4E64-AC19-DD82CE6B7EBB}"/>
                  </a:ext>
                </a:extLst>
              </p:cNvPr>
              <p:cNvSpPr>
                <a:spLocks noChangeArrowheads="1"/>
              </p:cNvSpPr>
              <p:nvPr/>
            </p:nvSpPr>
            <p:spPr bwMode="auto">
              <a:xfrm>
                <a:off x="11223258" y="528568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6" name="Oval 860">
                <a:extLst>
                  <a:ext uri="{FF2B5EF4-FFF2-40B4-BE49-F238E27FC236}">
                    <a16:creationId xmlns:a16="http://schemas.microsoft.com/office/drawing/2014/main" id="{FBD95C6A-0446-452E-AA22-2E8400743E12}"/>
                  </a:ext>
                </a:extLst>
              </p:cNvPr>
              <p:cNvSpPr>
                <a:spLocks noChangeArrowheads="1"/>
              </p:cNvSpPr>
              <p:nvPr/>
            </p:nvSpPr>
            <p:spPr bwMode="auto">
              <a:xfrm>
                <a:off x="11032146" y="529281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7" name="Oval 861">
                <a:extLst>
                  <a:ext uri="{FF2B5EF4-FFF2-40B4-BE49-F238E27FC236}">
                    <a16:creationId xmlns:a16="http://schemas.microsoft.com/office/drawing/2014/main" id="{33D47375-E592-46DB-B8E7-1F368F31CF8E}"/>
                  </a:ext>
                </a:extLst>
              </p:cNvPr>
              <p:cNvSpPr>
                <a:spLocks noChangeArrowheads="1"/>
              </p:cNvSpPr>
              <p:nvPr/>
            </p:nvSpPr>
            <p:spPr bwMode="auto">
              <a:xfrm>
                <a:off x="10780496" y="5468491"/>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8" name="Oval 968">
                <a:extLst>
                  <a:ext uri="{FF2B5EF4-FFF2-40B4-BE49-F238E27FC236}">
                    <a16:creationId xmlns:a16="http://schemas.microsoft.com/office/drawing/2014/main" id="{7F658326-BCE9-4586-B041-F54EC5DC22E0}"/>
                  </a:ext>
                </a:extLst>
              </p:cNvPr>
              <p:cNvSpPr>
                <a:spLocks noChangeArrowheads="1"/>
              </p:cNvSpPr>
              <p:nvPr/>
            </p:nvSpPr>
            <p:spPr bwMode="auto">
              <a:xfrm>
                <a:off x="11447606" y="599553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9" name="Oval 1109">
                <a:extLst>
                  <a:ext uri="{FF2B5EF4-FFF2-40B4-BE49-F238E27FC236}">
                    <a16:creationId xmlns:a16="http://schemas.microsoft.com/office/drawing/2014/main" id="{57B61019-3AA4-4719-82D1-E87F4FE85649}"/>
                  </a:ext>
                </a:extLst>
              </p:cNvPr>
              <p:cNvSpPr>
                <a:spLocks noChangeArrowheads="1"/>
              </p:cNvSpPr>
              <p:nvPr/>
            </p:nvSpPr>
            <p:spPr bwMode="auto">
              <a:xfrm>
                <a:off x="10325196" y="552514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0" name="Oval 1110">
                <a:extLst>
                  <a:ext uri="{FF2B5EF4-FFF2-40B4-BE49-F238E27FC236}">
                    <a16:creationId xmlns:a16="http://schemas.microsoft.com/office/drawing/2014/main" id="{26CA1073-A033-4215-AE77-DC32F1BFC9E9}"/>
                  </a:ext>
                </a:extLst>
              </p:cNvPr>
              <p:cNvSpPr>
                <a:spLocks noChangeArrowheads="1"/>
              </p:cNvSpPr>
              <p:nvPr/>
            </p:nvSpPr>
            <p:spPr bwMode="auto">
              <a:xfrm>
                <a:off x="10481883" y="550780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1" name="Oval 1111">
                <a:extLst>
                  <a:ext uri="{FF2B5EF4-FFF2-40B4-BE49-F238E27FC236}">
                    <a16:creationId xmlns:a16="http://schemas.microsoft.com/office/drawing/2014/main" id="{D1C62BC9-B960-44F9-8E59-AD8D7419CA5C}"/>
                  </a:ext>
                </a:extLst>
              </p:cNvPr>
              <p:cNvSpPr>
                <a:spLocks noChangeArrowheads="1"/>
              </p:cNvSpPr>
              <p:nvPr/>
            </p:nvSpPr>
            <p:spPr bwMode="auto">
              <a:xfrm>
                <a:off x="10643988" y="541388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2" name="Oval 1113">
                <a:extLst>
                  <a:ext uri="{FF2B5EF4-FFF2-40B4-BE49-F238E27FC236}">
                    <a16:creationId xmlns:a16="http://schemas.microsoft.com/office/drawing/2014/main" id="{A30BBE1B-6EE4-4423-A9EA-14ED4563B24C}"/>
                  </a:ext>
                </a:extLst>
              </p:cNvPr>
              <p:cNvSpPr>
                <a:spLocks noChangeArrowheads="1"/>
              </p:cNvSpPr>
              <p:nvPr/>
            </p:nvSpPr>
            <p:spPr bwMode="auto">
              <a:xfrm>
                <a:off x="10585155" y="484723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3" name="Oval 1115">
                <a:extLst>
                  <a:ext uri="{FF2B5EF4-FFF2-40B4-BE49-F238E27FC236}">
                    <a16:creationId xmlns:a16="http://schemas.microsoft.com/office/drawing/2014/main" id="{D8D57A55-53A0-48DE-B229-2014D7E88E3C}"/>
                  </a:ext>
                </a:extLst>
              </p:cNvPr>
              <p:cNvSpPr>
                <a:spLocks noChangeArrowheads="1"/>
              </p:cNvSpPr>
              <p:nvPr/>
            </p:nvSpPr>
            <p:spPr bwMode="auto">
              <a:xfrm>
                <a:off x="11328903" y="588276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4" name="Oval 1116">
                <a:extLst>
                  <a:ext uri="{FF2B5EF4-FFF2-40B4-BE49-F238E27FC236}">
                    <a16:creationId xmlns:a16="http://schemas.microsoft.com/office/drawing/2014/main" id="{25BE1564-25F4-4E8F-BFEC-14D98F2DF63B}"/>
                  </a:ext>
                </a:extLst>
              </p:cNvPr>
              <p:cNvSpPr>
                <a:spLocks noChangeArrowheads="1"/>
              </p:cNvSpPr>
              <p:nvPr/>
            </p:nvSpPr>
            <p:spPr bwMode="auto">
              <a:xfrm>
                <a:off x="10353684" y="590405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5" name="Oval 1120">
                <a:extLst>
                  <a:ext uri="{FF2B5EF4-FFF2-40B4-BE49-F238E27FC236}">
                    <a16:creationId xmlns:a16="http://schemas.microsoft.com/office/drawing/2014/main" id="{84758B4F-3F4F-4AFC-9AFF-E9B8BA1CF23D}"/>
                  </a:ext>
                </a:extLst>
              </p:cNvPr>
              <p:cNvSpPr>
                <a:spLocks noChangeArrowheads="1"/>
              </p:cNvSpPr>
              <p:nvPr/>
            </p:nvSpPr>
            <p:spPr bwMode="auto">
              <a:xfrm>
                <a:off x="10715210" y="536759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6" name="Oval 1121">
                <a:extLst>
                  <a:ext uri="{FF2B5EF4-FFF2-40B4-BE49-F238E27FC236}">
                    <a16:creationId xmlns:a16="http://schemas.microsoft.com/office/drawing/2014/main" id="{8BBAAAD6-447D-4F0E-8217-CF12090EED4D}"/>
                  </a:ext>
                </a:extLst>
              </p:cNvPr>
              <p:cNvSpPr>
                <a:spLocks noChangeArrowheads="1"/>
              </p:cNvSpPr>
              <p:nvPr/>
            </p:nvSpPr>
            <p:spPr bwMode="auto">
              <a:xfrm>
                <a:off x="11414369" y="5366406"/>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7" name="Oval 1122">
                <a:extLst>
                  <a:ext uri="{FF2B5EF4-FFF2-40B4-BE49-F238E27FC236}">
                    <a16:creationId xmlns:a16="http://schemas.microsoft.com/office/drawing/2014/main" id="{0ABFA1FB-C8C5-4C0D-AC25-98CD36958BC2}"/>
                  </a:ext>
                </a:extLst>
              </p:cNvPr>
              <p:cNvSpPr>
                <a:spLocks noChangeArrowheads="1"/>
              </p:cNvSpPr>
              <p:nvPr/>
            </p:nvSpPr>
            <p:spPr bwMode="auto">
              <a:xfrm>
                <a:off x="10708088" y="572251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8" name="Oval 1123">
                <a:extLst>
                  <a:ext uri="{FF2B5EF4-FFF2-40B4-BE49-F238E27FC236}">
                    <a16:creationId xmlns:a16="http://schemas.microsoft.com/office/drawing/2014/main" id="{9EC41A1D-7D74-4467-86CB-4526070D1B75}"/>
                  </a:ext>
                </a:extLst>
              </p:cNvPr>
              <p:cNvSpPr>
                <a:spLocks noChangeArrowheads="1"/>
              </p:cNvSpPr>
              <p:nvPr/>
            </p:nvSpPr>
            <p:spPr bwMode="auto">
              <a:xfrm>
                <a:off x="11118800" y="544949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9" name="Oval 1124">
                <a:extLst>
                  <a:ext uri="{FF2B5EF4-FFF2-40B4-BE49-F238E27FC236}">
                    <a16:creationId xmlns:a16="http://schemas.microsoft.com/office/drawing/2014/main" id="{F4FB237F-C829-4D9E-AD95-92647AB00D33}"/>
                  </a:ext>
                </a:extLst>
              </p:cNvPr>
              <p:cNvSpPr>
                <a:spLocks noChangeArrowheads="1"/>
              </p:cNvSpPr>
              <p:nvPr/>
            </p:nvSpPr>
            <p:spPr bwMode="auto">
              <a:xfrm>
                <a:off x="10924127" y="542931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0" name="Oval 1125">
                <a:extLst>
                  <a:ext uri="{FF2B5EF4-FFF2-40B4-BE49-F238E27FC236}">
                    <a16:creationId xmlns:a16="http://schemas.microsoft.com/office/drawing/2014/main" id="{E5DBB9AF-1BDC-45CB-AD27-FCED6096ADAF}"/>
                  </a:ext>
                </a:extLst>
              </p:cNvPr>
              <p:cNvSpPr>
                <a:spLocks noChangeArrowheads="1"/>
              </p:cNvSpPr>
              <p:nvPr/>
            </p:nvSpPr>
            <p:spPr bwMode="auto">
              <a:xfrm>
                <a:off x="11419117" y="549697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1" name="Oval 1126">
                <a:extLst>
                  <a:ext uri="{FF2B5EF4-FFF2-40B4-BE49-F238E27FC236}">
                    <a16:creationId xmlns:a16="http://schemas.microsoft.com/office/drawing/2014/main" id="{26ADA354-1B03-49FD-83FC-4F2EB2262896}"/>
                  </a:ext>
                </a:extLst>
              </p:cNvPr>
              <p:cNvSpPr>
                <a:spLocks noChangeArrowheads="1"/>
              </p:cNvSpPr>
              <p:nvPr/>
            </p:nvSpPr>
            <p:spPr bwMode="auto">
              <a:xfrm>
                <a:off x="11197143" y="554920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2" name="Oval 1127">
                <a:extLst>
                  <a:ext uri="{FF2B5EF4-FFF2-40B4-BE49-F238E27FC236}">
                    <a16:creationId xmlns:a16="http://schemas.microsoft.com/office/drawing/2014/main" id="{7A5789F0-46FD-4254-962A-0FAF38E4F827}"/>
                  </a:ext>
                </a:extLst>
              </p:cNvPr>
              <p:cNvSpPr>
                <a:spLocks noChangeArrowheads="1"/>
              </p:cNvSpPr>
              <p:nvPr/>
            </p:nvSpPr>
            <p:spPr bwMode="auto">
              <a:xfrm>
                <a:off x="10686721" y="595398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3" name="Oval 1135">
                <a:extLst>
                  <a:ext uri="{FF2B5EF4-FFF2-40B4-BE49-F238E27FC236}">
                    <a16:creationId xmlns:a16="http://schemas.microsoft.com/office/drawing/2014/main" id="{11766B48-9AD6-4A22-A52F-05FF2E090269}"/>
                  </a:ext>
                </a:extLst>
              </p:cNvPr>
              <p:cNvSpPr>
                <a:spLocks noChangeArrowheads="1"/>
              </p:cNvSpPr>
              <p:nvPr/>
            </p:nvSpPr>
            <p:spPr bwMode="auto">
              <a:xfrm>
                <a:off x="11128296" y="589463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4" name="Oval 1136">
                <a:extLst>
                  <a:ext uri="{FF2B5EF4-FFF2-40B4-BE49-F238E27FC236}">
                    <a16:creationId xmlns:a16="http://schemas.microsoft.com/office/drawing/2014/main" id="{BEC4031D-25AF-4B8E-A9B7-9A275E4B650A}"/>
                  </a:ext>
                </a:extLst>
              </p:cNvPr>
              <p:cNvSpPr>
                <a:spLocks noChangeArrowheads="1"/>
              </p:cNvSpPr>
              <p:nvPr/>
            </p:nvSpPr>
            <p:spPr bwMode="auto">
              <a:xfrm>
                <a:off x="11169841" y="602045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5" name="Oval 1137">
                <a:extLst>
                  <a:ext uri="{FF2B5EF4-FFF2-40B4-BE49-F238E27FC236}">
                    <a16:creationId xmlns:a16="http://schemas.microsoft.com/office/drawing/2014/main" id="{F9EBB992-66BB-478F-AFD0-CF8BEC69DBE7}"/>
                  </a:ext>
                </a:extLst>
              </p:cNvPr>
              <p:cNvSpPr>
                <a:spLocks noChangeArrowheads="1"/>
              </p:cNvSpPr>
              <p:nvPr/>
            </p:nvSpPr>
            <p:spPr bwMode="auto">
              <a:xfrm>
                <a:off x="11068944" y="580204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6" name="Oval 1138">
                <a:extLst>
                  <a:ext uri="{FF2B5EF4-FFF2-40B4-BE49-F238E27FC236}">
                    <a16:creationId xmlns:a16="http://schemas.microsoft.com/office/drawing/2014/main" id="{588E9AB7-30DA-417A-A688-4B57CB7DEECF}"/>
                  </a:ext>
                </a:extLst>
              </p:cNvPr>
              <p:cNvSpPr>
                <a:spLocks noChangeArrowheads="1"/>
              </p:cNvSpPr>
              <p:nvPr/>
            </p:nvSpPr>
            <p:spPr bwMode="auto">
              <a:xfrm>
                <a:off x="10852905" y="592787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7" name="Oval 1148">
                <a:extLst>
                  <a:ext uri="{FF2B5EF4-FFF2-40B4-BE49-F238E27FC236}">
                    <a16:creationId xmlns:a16="http://schemas.microsoft.com/office/drawing/2014/main" id="{5D3CD3FC-E3E6-4DF5-A3A8-E4D85D4904CC}"/>
                  </a:ext>
                </a:extLst>
              </p:cNvPr>
              <p:cNvSpPr>
                <a:spLocks noChangeArrowheads="1"/>
              </p:cNvSpPr>
              <p:nvPr/>
            </p:nvSpPr>
            <p:spPr bwMode="auto">
              <a:xfrm>
                <a:off x="10327570" y="610089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8" name="Oval 1155">
                <a:extLst>
                  <a:ext uri="{FF2B5EF4-FFF2-40B4-BE49-F238E27FC236}">
                    <a16:creationId xmlns:a16="http://schemas.microsoft.com/office/drawing/2014/main" id="{FBF3B61D-7491-49DA-BD0B-9D1C345C96FD}"/>
                  </a:ext>
                </a:extLst>
              </p:cNvPr>
              <p:cNvSpPr>
                <a:spLocks noChangeArrowheads="1"/>
              </p:cNvSpPr>
              <p:nvPr/>
            </p:nvSpPr>
            <p:spPr bwMode="auto">
              <a:xfrm>
                <a:off x="10666542" y="603945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9" name="Oval 1158">
                <a:extLst>
                  <a:ext uri="{FF2B5EF4-FFF2-40B4-BE49-F238E27FC236}">
                    <a16:creationId xmlns:a16="http://schemas.microsoft.com/office/drawing/2014/main" id="{1D3F2CEF-3112-494D-9853-4B871ABB2F50}"/>
                  </a:ext>
                </a:extLst>
              </p:cNvPr>
              <p:cNvSpPr>
                <a:spLocks noChangeArrowheads="1"/>
              </p:cNvSpPr>
              <p:nvPr/>
            </p:nvSpPr>
            <p:spPr bwMode="auto">
              <a:xfrm>
                <a:off x="11186460" y="612966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0" name="Oval 1164">
                <a:extLst>
                  <a:ext uri="{FF2B5EF4-FFF2-40B4-BE49-F238E27FC236}">
                    <a16:creationId xmlns:a16="http://schemas.microsoft.com/office/drawing/2014/main" id="{979CAEF4-2AF4-44B8-9E8E-1E059D461829}"/>
                  </a:ext>
                </a:extLst>
              </p:cNvPr>
              <p:cNvSpPr>
                <a:spLocks noChangeArrowheads="1"/>
              </p:cNvSpPr>
              <p:nvPr/>
            </p:nvSpPr>
            <p:spPr bwMode="auto">
              <a:xfrm>
                <a:off x="11391816" y="574744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1" name="Oval 1168">
                <a:extLst>
                  <a:ext uri="{FF2B5EF4-FFF2-40B4-BE49-F238E27FC236}">
                    <a16:creationId xmlns:a16="http://schemas.microsoft.com/office/drawing/2014/main" id="{3028E07F-B2E2-4394-8CDD-8D189B498ACE}"/>
                  </a:ext>
                </a:extLst>
              </p:cNvPr>
              <p:cNvSpPr>
                <a:spLocks noChangeArrowheads="1"/>
              </p:cNvSpPr>
              <p:nvPr/>
            </p:nvSpPr>
            <p:spPr bwMode="auto">
              <a:xfrm>
                <a:off x="10976356" y="617358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2" name="Oval 1175">
                <a:extLst>
                  <a:ext uri="{FF2B5EF4-FFF2-40B4-BE49-F238E27FC236}">
                    <a16:creationId xmlns:a16="http://schemas.microsoft.com/office/drawing/2014/main" id="{FD7704E6-9C3A-49A0-AE9E-4EC3CCB78EB5}"/>
                  </a:ext>
                </a:extLst>
              </p:cNvPr>
              <p:cNvSpPr>
                <a:spLocks noChangeArrowheads="1"/>
              </p:cNvSpPr>
              <p:nvPr/>
            </p:nvSpPr>
            <p:spPr bwMode="auto">
              <a:xfrm>
                <a:off x="11013154" y="622344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3" name="Oval 1177">
                <a:extLst>
                  <a:ext uri="{FF2B5EF4-FFF2-40B4-BE49-F238E27FC236}">
                    <a16:creationId xmlns:a16="http://schemas.microsoft.com/office/drawing/2014/main" id="{C2CC759C-21E9-4B08-8666-BB90FDE31166}"/>
                  </a:ext>
                </a:extLst>
              </p:cNvPr>
              <p:cNvSpPr>
                <a:spLocks noChangeArrowheads="1"/>
              </p:cNvSpPr>
              <p:nvPr/>
            </p:nvSpPr>
            <p:spPr bwMode="auto">
              <a:xfrm>
                <a:off x="10849344" y="606675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4" name="Oval 1179">
                <a:extLst>
                  <a:ext uri="{FF2B5EF4-FFF2-40B4-BE49-F238E27FC236}">
                    <a16:creationId xmlns:a16="http://schemas.microsoft.com/office/drawing/2014/main" id="{554AD6E8-2FCA-4244-B497-56ACF2331B52}"/>
                  </a:ext>
                </a:extLst>
              </p:cNvPr>
              <p:cNvSpPr>
                <a:spLocks noChangeArrowheads="1"/>
              </p:cNvSpPr>
              <p:nvPr/>
            </p:nvSpPr>
            <p:spPr bwMode="auto">
              <a:xfrm>
                <a:off x="11084375" y="623056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5" name="Oval 1183">
                <a:extLst>
                  <a:ext uri="{FF2B5EF4-FFF2-40B4-BE49-F238E27FC236}">
                    <a16:creationId xmlns:a16="http://schemas.microsoft.com/office/drawing/2014/main" id="{F22382C1-DC46-430D-8D29-457DD39B064D}"/>
                  </a:ext>
                </a:extLst>
              </p:cNvPr>
              <p:cNvSpPr>
                <a:spLocks noChangeArrowheads="1"/>
              </p:cNvSpPr>
              <p:nvPr/>
            </p:nvSpPr>
            <p:spPr bwMode="auto">
              <a:xfrm>
                <a:off x="11313472" y="619495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6" name="Oval 1189">
                <a:extLst>
                  <a:ext uri="{FF2B5EF4-FFF2-40B4-BE49-F238E27FC236}">
                    <a16:creationId xmlns:a16="http://schemas.microsoft.com/office/drawing/2014/main" id="{2EB3E7BC-04EE-4264-BBDC-763701B41D0D}"/>
                  </a:ext>
                </a:extLst>
              </p:cNvPr>
              <p:cNvSpPr>
                <a:spLocks noChangeArrowheads="1"/>
              </p:cNvSpPr>
              <p:nvPr/>
            </p:nvSpPr>
            <p:spPr bwMode="auto">
              <a:xfrm>
                <a:off x="11350270" y="624480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7" name="Oval 1190">
                <a:extLst>
                  <a:ext uri="{FF2B5EF4-FFF2-40B4-BE49-F238E27FC236}">
                    <a16:creationId xmlns:a16="http://schemas.microsoft.com/office/drawing/2014/main" id="{FD117584-057B-4E0C-B94B-FBF431E40766}"/>
                  </a:ext>
                </a:extLst>
              </p:cNvPr>
              <p:cNvSpPr>
                <a:spLocks noChangeArrowheads="1"/>
              </p:cNvSpPr>
              <p:nvPr/>
            </p:nvSpPr>
            <p:spPr bwMode="auto">
              <a:xfrm>
                <a:off x="11324155" y="602045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8" name="Oval 1191">
                <a:extLst>
                  <a:ext uri="{FF2B5EF4-FFF2-40B4-BE49-F238E27FC236}">
                    <a16:creationId xmlns:a16="http://schemas.microsoft.com/office/drawing/2014/main" id="{9CB40D38-DD07-4095-AC43-5E2D571FE296}"/>
                  </a:ext>
                </a:extLst>
              </p:cNvPr>
              <p:cNvSpPr>
                <a:spLocks noChangeArrowheads="1"/>
              </p:cNvSpPr>
              <p:nvPr/>
            </p:nvSpPr>
            <p:spPr bwMode="auto">
              <a:xfrm>
                <a:off x="11395377" y="614747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9" name="Oval 1192">
                <a:extLst>
                  <a:ext uri="{FF2B5EF4-FFF2-40B4-BE49-F238E27FC236}">
                    <a16:creationId xmlns:a16="http://schemas.microsoft.com/office/drawing/2014/main" id="{2E5A5AD8-41F2-4055-A979-E4753DE6C68E}"/>
                  </a:ext>
                </a:extLst>
              </p:cNvPr>
              <p:cNvSpPr>
                <a:spLocks noChangeArrowheads="1"/>
              </p:cNvSpPr>
              <p:nvPr/>
            </p:nvSpPr>
            <p:spPr bwMode="auto">
              <a:xfrm>
                <a:off x="11421491" y="625192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0" name="Oval 1196">
                <a:extLst>
                  <a:ext uri="{FF2B5EF4-FFF2-40B4-BE49-F238E27FC236}">
                    <a16:creationId xmlns:a16="http://schemas.microsoft.com/office/drawing/2014/main" id="{D71378DD-E958-4B9B-A54C-8594BA7D39B0}"/>
                  </a:ext>
                </a:extLst>
              </p:cNvPr>
              <p:cNvSpPr>
                <a:spLocks noChangeArrowheads="1"/>
              </p:cNvSpPr>
              <p:nvPr/>
            </p:nvSpPr>
            <p:spPr bwMode="auto">
              <a:xfrm>
                <a:off x="11206640" y="571301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1" name="Oval 1204">
                <a:extLst>
                  <a:ext uri="{FF2B5EF4-FFF2-40B4-BE49-F238E27FC236}">
                    <a16:creationId xmlns:a16="http://schemas.microsoft.com/office/drawing/2014/main" id="{649A05F3-4F1D-4AFB-BE98-3ACB5D8684A1}"/>
                  </a:ext>
                </a:extLst>
              </p:cNvPr>
              <p:cNvSpPr>
                <a:spLocks noChangeArrowheads="1"/>
              </p:cNvSpPr>
              <p:nvPr/>
            </p:nvSpPr>
            <p:spPr bwMode="auto">
              <a:xfrm>
                <a:off x="11317033" y="5638235"/>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2" name="Oval 1205">
                <a:extLst>
                  <a:ext uri="{FF2B5EF4-FFF2-40B4-BE49-F238E27FC236}">
                    <a16:creationId xmlns:a16="http://schemas.microsoft.com/office/drawing/2014/main" id="{7DB01294-10EB-4FFE-BA5D-6A2C211F6230}"/>
                  </a:ext>
                </a:extLst>
              </p:cNvPr>
              <p:cNvSpPr>
                <a:spLocks noChangeArrowheads="1"/>
              </p:cNvSpPr>
              <p:nvPr/>
            </p:nvSpPr>
            <p:spPr bwMode="auto">
              <a:xfrm>
                <a:off x="10895638" y="5633487"/>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3" name="Oval 753">
                <a:extLst>
                  <a:ext uri="{FF2B5EF4-FFF2-40B4-BE49-F238E27FC236}">
                    <a16:creationId xmlns:a16="http://schemas.microsoft.com/office/drawing/2014/main" id="{003E53BB-5EF2-4D8C-B3F5-0B90D40644DA}"/>
                  </a:ext>
                </a:extLst>
              </p:cNvPr>
              <p:cNvSpPr>
                <a:spLocks noChangeArrowheads="1"/>
              </p:cNvSpPr>
              <p:nvPr/>
            </p:nvSpPr>
            <p:spPr bwMode="auto">
              <a:xfrm>
                <a:off x="10524344" y="652737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4" name="Oval 754">
                <a:extLst>
                  <a:ext uri="{FF2B5EF4-FFF2-40B4-BE49-F238E27FC236}">
                    <a16:creationId xmlns:a16="http://schemas.microsoft.com/office/drawing/2014/main" id="{71B29EBA-E9D1-4400-946B-257F00018B40}"/>
                  </a:ext>
                </a:extLst>
              </p:cNvPr>
              <p:cNvSpPr>
                <a:spLocks noChangeArrowheads="1"/>
              </p:cNvSpPr>
              <p:nvPr/>
            </p:nvSpPr>
            <p:spPr bwMode="auto">
              <a:xfrm>
                <a:off x="10277121" y="6331009"/>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5" name="Oval 755">
                <a:extLst>
                  <a:ext uri="{FF2B5EF4-FFF2-40B4-BE49-F238E27FC236}">
                    <a16:creationId xmlns:a16="http://schemas.microsoft.com/office/drawing/2014/main" id="{C77FF471-4AF0-4C51-8ECC-116639A9BE94}"/>
                  </a:ext>
                </a:extLst>
              </p:cNvPr>
              <p:cNvSpPr>
                <a:spLocks noChangeArrowheads="1"/>
              </p:cNvSpPr>
              <p:nvPr/>
            </p:nvSpPr>
            <p:spPr bwMode="auto">
              <a:xfrm>
                <a:off x="10793451" y="6601223"/>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6" name="Oval 756">
                <a:extLst>
                  <a:ext uri="{FF2B5EF4-FFF2-40B4-BE49-F238E27FC236}">
                    <a16:creationId xmlns:a16="http://schemas.microsoft.com/office/drawing/2014/main" id="{110F5C2C-3C41-46C9-A105-7486715CD1F4}"/>
                  </a:ext>
                </a:extLst>
              </p:cNvPr>
              <p:cNvSpPr>
                <a:spLocks noChangeArrowheads="1"/>
              </p:cNvSpPr>
              <p:nvPr/>
            </p:nvSpPr>
            <p:spPr bwMode="auto">
              <a:xfrm>
                <a:off x="10461393" y="6129136"/>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8" name="Oval 771">
                <a:extLst>
                  <a:ext uri="{FF2B5EF4-FFF2-40B4-BE49-F238E27FC236}">
                    <a16:creationId xmlns:a16="http://schemas.microsoft.com/office/drawing/2014/main" id="{32FFE329-07DB-4C23-809A-57202741C876}"/>
                  </a:ext>
                </a:extLst>
              </p:cNvPr>
              <p:cNvSpPr>
                <a:spLocks noChangeArrowheads="1"/>
              </p:cNvSpPr>
              <p:nvPr/>
            </p:nvSpPr>
            <p:spPr bwMode="auto">
              <a:xfrm>
                <a:off x="10767336" y="647065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9" name="Oval 773">
                <a:extLst>
                  <a:ext uri="{FF2B5EF4-FFF2-40B4-BE49-F238E27FC236}">
                    <a16:creationId xmlns:a16="http://schemas.microsoft.com/office/drawing/2014/main" id="{7B8D953B-4FB7-4074-AECE-03985F0F9E91}"/>
                  </a:ext>
                </a:extLst>
              </p:cNvPr>
              <p:cNvSpPr>
                <a:spLocks noChangeArrowheads="1"/>
              </p:cNvSpPr>
              <p:nvPr/>
            </p:nvSpPr>
            <p:spPr bwMode="auto">
              <a:xfrm>
                <a:off x="10620840" y="6225011"/>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1" name="Oval 780">
                <a:extLst>
                  <a:ext uri="{FF2B5EF4-FFF2-40B4-BE49-F238E27FC236}">
                    <a16:creationId xmlns:a16="http://schemas.microsoft.com/office/drawing/2014/main" id="{6B16219F-FCC2-4358-AB5A-8762CED7E111}"/>
                  </a:ext>
                </a:extLst>
              </p:cNvPr>
              <p:cNvSpPr>
                <a:spLocks noChangeArrowheads="1"/>
              </p:cNvSpPr>
              <p:nvPr/>
            </p:nvSpPr>
            <p:spPr bwMode="auto">
              <a:xfrm>
                <a:off x="10798226" y="620029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3" name="Oval 786">
                <a:extLst>
                  <a:ext uri="{FF2B5EF4-FFF2-40B4-BE49-F238E27FC236}">
                    <a16:creationId xmlns:a16="http://schemas.microsoft.com/office/drawing/2014/main" id="{E5EA87CC-E44B-4454-9CC8-FA06C79C1C25}"/>
                  </a:ext>
                </a:extLst>
              </p:cNvPr>
              <p:cNvSpPr>
                <a:spLocks noChangeArrowheads="1"/>
              </p:cNvSpPr>
              <p:nvPr/>
            </p:nvSpPr>
            <p:spPr bwMode="auto">
              <a:xfrm>
                <a:off x="10947764" y="644691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4" name="Oval 791">
                <a:extLst>
                  <a:ext uri="{FF2B5EF4-FFF2-40B4-BE49-F238E27FC236}">
                    <a16:creationId xmlns:a16="http://schemas.microsoft.com/office/drawing/2014/main" id="{B6E6DC57-07A3-4DF6-B1E5-CA5F4D9A5696}"/>
                  </a:ext>
                </a:extLst>
              </p:cNvPr>
              <p:cNvSpPr>
                <a:spLocks noChangeArrowheads="1"/>
              </p:cNvSpPr>
              <p:nvPr/>
            </p:nvSpPr>
            <p:spPr bwMode="auto">
              <a:xfrm>
                <a:off x="11073589" y="6449284"/>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6" name="Oval 802">
                <a:extLst>
                  <a:ext uri="{FF2B5EF4-FFF2-40B4-BE49-F238E27FC236}">
                    <a16:creationId xmlns:a16="http://schemas.microsoft.com/office/drawing/2014/main" id="{A554791E-E40D-40AD-B188-AC9C7FBE8648}"/>
                  </a:ext>
                </a:extLst>
              </p:cNvPr>
              <p:cNvSpPr>
                <a:spLocks noChangeArrowheads="1"/>
              </p:cNvSpPr>
              <p:nvPr/>
            </p:nvSpPr>
            <p:spPr bwMode="auto">
              <a:xfrm>
                <a:off x="11335922" y="6506261"/>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7" name="Oval 803">
                <a:extLst>
                  <a:ext uri="{FF2B5EF4-FFF2-40B4-BE49-F238E27FC236}">
                    <a16:creationId xmlns:a16="http://schemas.microsoft.com/office/drawing/2014/main" id="{43F9B90E-AE4B-4E2C-9642-4E454F47A7FB}"/>
                  </a:ext>
                </a:extLst>
              </p:cNvPr>
              <p:cNvSpPr>
                <a:spLocks noChangeArrowheads="1"/>
              </p:cNvSpPr>
              <p:nvPr/>
            </p:nvSpPr>
            <p:spPr bwMode="auto">
              <a:xfrm>
                <a:off x="11310995" y="645165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8" name="Oval 859">
                <a:extLst>
                  <a:ext uri="{FF2B5EF4-FFF2-40B4-BE49-F238E27FC236}">
                    <a16:creationId xmlns:a16="http://schemas.microsoft.com/office/drawing/2014/main" id="{8270C306-4983-43B6-BE7F-D0DA83D767EA}"/>
                  </a:ext>
                </a:extLst>
              </p:cNvPr>
              <p:cNvSpPr>
                <a:spLocks noChangeArrowheads="1"/>
              </p:cNvSpPr>
              <p:nvPr/>
            </p:nvSpPr>
            <p:spPr bwMode="auto">
              <a:xfrm>
                <a:off x="11175674" y="657154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9" name="Oval 860">
                <a:extLst>
                  <a:ext uri="{FF2B5EF4-FFF2-40B4-BE49-F238E27FC236}">
                    <a16:creationId xmlns:a16="http://schemas.microsoft.com/office/drawing/2014/main" id="{48ACE9A5-1B19-4489-A682-990BC072D180}"/>
                  </a:ext>
                </a:extLst>
              </p:cNvPr>
              <p:cNvSpPr>
                <a:spLocks noChangeArrowheads="1"/>
              </p:cNvSpPr>
              <p:nvPr/>
            </p:nvSpPr>
            <p:spPr bwMode="auto">
              <a:xfrm>
                <a:off x="10984562" y="6578670"/>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4" name="Oval 1111">
                <a:extLst>
                  <a:ext uri="{FF2B5EF4-FFF2-40B4-BE49-F238E27FC236}">
                    <a16:creationId xmlns:a16="http://schemas.microsoft.com/office/drawing/2014/main" id="{2E1CAD8C-4C1C-4E1F-BEBC-AE38AFE646B2}"/>
                  </a:ext>
                </a:extLst>
              </p:cNvPr>
              <p:cNvSpPr>
                <a:spLocks noChangeArrowheads="1"/>
              </p:cNvSpPr>
              <p:nvPr/>
            </p:nvSpPr>
            <p:spPr bwMode="auto">
              <a:xfrm>
                <a:off x="10352225" y="6562338"/>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5" name="Oval 1113">
                <a:extLst>
                  <a:ext uri="{FF2B5EF4-FFF2-40B4-BE49-F238E27FC236}">
                    <a16:creationId xmlns:a16="http://schemas.microsoft.com/office/drawing/2014/main" id="{D21C0288-2AE0-4E18-97D9-9D1701D0169E}"/>
                  </a:ext>
                </a:extLst>
              </p:cNvPr>
              <p:cNvSpPr>
                <a:spLocks noChangeArrowheads="1"/>
              </p:cNvSpPr>
              <p:nvPr/>
            </p:nvSpPr>
            <p:spPr bwMode="auto">
              <a:xfrm>
                <a:off x="10446273" y="6320589"/>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8" name="Oval 1120">
                <a:extLst>
                  <a:ext uri="{FF2B5EF4-FFF2-40B4-BE49-F238E27FC236}">
                    <a16:creationId xmlns:a16="http://schemas.microsoft.com/office/drawing/2014/main" id="{F58E6C99-4016-4FDF-B1A6-C465BEA2AD82}"/>
                  </a:ext>
                </a:extLst>
              </p:cNvPr>
              <p:cNvSpPr>
                <a:spLocks noChangeArrowheads="1"/>
              </p:cNvSpPr>
              <p:nvPr/>
            </p:nvSpPr>
            <p:spPr bwMode="auto">
              <a:xfrm>
                <a:off x="10667626" y="6653452"/>
                <a:ext cx="26115"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9" name="Oval 1121">
                <a:extLst>
                  <a:ext uri="{FF2B5EF4-FFF2-40B4-BE49-F238E27FC236}">
                    <a16:creationId xmlns:a16="http://schemas.microsoft.com/office/drawing/2014/main" id="{86972817-A967-445E-BB04-33BBF4910F08}"/>
                  </a:ext>
                </a:extLst>
              </p:cNvPr>
              <p:cNvSpPr>
                <a:spLocks noChangeArrowheads="1"/>
              </p:cNvSpPr>
              <p:nvPr/>
            </p:nvSpPr>
            <p:spPr bwMode="auto">
              <a:xfrm>
                <a:off x="11366785" y="6652266"/>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0" name="Freeform 1453">
                <a:extLst>
                  <a:ext uri="{FF2B5EF4-FFF2-40B4-BE49-F238E27FC236}">
                    <a16:creationId xmlns:a16="http://schemas.microsoft.com/office/drawing/2014/main" id="{D6C16D1F-6FEE-4B11-BEE8-E014417520BA}"/>
                  </a:ext>
                </a:extLst>
              </p:cNvPr>
              <p:cNvSpPr>
                <a:spLocks/>
              </p:cNvSpPr>
              <p:nvPr/>
            </p:nvSpPr>
            <p:spPr bwMode="auto">
              <a:xfrm>
                <a:off x="9675892" y="5291929"/>
                <a:ext cx="1272083" cy="950208"/>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21" name="Oval 1121">
                <a:extLst>
                  <a:ext uri="{FF2B5EF4-FFF2-40B4-BE49-F238E27FC236}">
                    <a16:creationId xmlns:a16="http://schemas.microsoft.com/office/drawing/2014/main" id="{C031ED4D-C5E9-4CBC-9671-82EB124893CE}"/>
                  </a:ext>
                </a:extLst>
              </p:cNvPr>
              <p:cNvSpPr>
                <a:spLocks noChangeArrowheads="1"/>
              </p:cNvSpPr>
              <p:nvPr/>
            </p:nvSpPr>
            <p:spPr bwMode="auto">
              <a:xfrm>
                <a:off x="11528324" y="5480361"/>
                <a:ext cx="27302" cy="23741"/>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nvGrpSpPr>
              <p:cNvPr id="3622" name="Skupina 3621">
                <a:extLst>
                  <a:ext uri="{FF2B5EF4-FFF2-40B4-BE49-F238E27FC236}">
                    <a16:creationId xmlns:a16="http://schemas.microsoft.com/office/drawing/2014/main" id="{FAE4B3D5-C3E9-4A28-B8C5-6A827FC9A20E}"/>
                  </a:ext>
                </a:extLst>
              </p:cNvPr>
              <p:cNvGrpSpPr/>
              <p:nvPr/>
            </p:nvGrpSpPr>
            <p:grpSpPr>
              <a:xfrm rot="1672053">
                <a:off x="10627165" y="6001588"/>
                <a:ext cx="546726" cy="127607"/>
                <a:chOff x="5436831" y="3704430"/>
                <a:chExt cx="731177" cy="170658"/>
              </a:xfrm>
            </p:grpSpPr>
            <p:cxnSp>
              <p:nvCxnSpPr>
                <p:cNvPr id="3664" name="Přímá spojnice se šipkou 3663">
                  <a:extLst>
                    <a:ext uri="{FF2B5EF4-FFF2-40B4-BE49-F238E27FC236}">
                      <a16:creationId xmlns:a16="http://schemas.microsoft.com/office/drawing/2014/main" id="{3EE241F6-A5F0-4B6D-BE01-D74C02023035}"/>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65" name="Oval 1121">
                  <a:extLst>
                    <a:ext uri="{FF2B5EF4-FFF2-40B4-BE49-F238E27FC236}">
                      <a16:creationId xmlns:a16="http://schemas.microsoft.com/office/drawing/2014/main" id="{207C9B5C-27A1-4FFA-8810-72465A3DE6B0}"/>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6" name="Ovál 3665">
                  <a:extLst>
                    <a:ext uri="{FF2B5EF4-FFF2-40B4-BE49-F238E27FC236}">
                      <a16:creationId xmlns:a16="http://schemas.microsoft.com/office/drawing/2014/main" id="{236F9973-BD46-49D4-B038-4DFC88B8EBBF}"/>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3" name="Skupina 3622">
                <a:extLst>
                  <a:ext uri="{FF2B5EF4-FFF2-40B4-BE49-F238E27FC236}">
                    <a16:creationId xmlns:a16="http://schemas.microsoft.com/office/drawing/2014/main" id="{C934D833-72D1-431F-92FE-7DB1374B8BE1}"/>
                  </a:ext>
                </a:extLst>
              </p:cNvPr>
              <p:cNvGrpSpPr/>
              <p:nvPr/>
            </p:nvGrpSpPr>
            <p:grpSpPr>
              <a:xfrm>
                <a:off x="10662388" y="5683043"/>
                <a:ext cx="546726" cy="127607"/>
                <a:chOff x="5436831" y="3704430"/>
                <a:chExt cx="731177" cy="170658"/>
              </a:xfrm>
            </p:grpSpPr>
            <p:cxnSp>
              <p:nvCxnSpPr>
                <p:cNvPr id="3661" name="Přímá spojnice se šipkou 3660">
                  <a:extLst>
                    <a:ext uri="{FF2B5EF4-FFF2-40B4-BE49-F238E27FC236}">
                      <a16:creationId xmlns:a16="http://schemas.microsoft.com/office/drawing/2014/main" id="{C6CB9FF3-A183-474A-A752-8D070074D196}"/>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62" name="Oval 1121">
                  <a:extLst>
                    <a:ext uri="{FF2B5EF4-FFF2-40B4-BE49-F238E27FC236}">
                      <a16:creationId xmlns:a16="http://schemas.microsoft.com/office/drawing/2014/main" id="{B5ABFD8A-DBC6-4683-96FC-EA0A6F94E4B0}"/>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3" name="Ovál 3662">
                  <a:extLst>
                    <a:ext uri="{FF2B5EF4-FFF2-40B4-BE49-F238E27FC236}">
                      <a16:creationId xmlns:a16="http://schemas.microsoft.com/office/drawing/2014/main" id="{956C73C3-BCF3-4C7C-8033-60BB1E46A3AB}"/>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4" name="Skupina 3623">
                <a:extLst>
                  <a:ext uri="{FF2B5EF4-FFF2-40B4-BE49-F238E27FC236}">
                    <a16:creationId xmlns:a16="http://schemas.microsoft.com/office/drawing/2014/main" id="{4D66AE69-84A9-41DA-8690-4105E033259D}"/>
                  </a:ext>
                </a:extLst>
              </p:cNvPr>
              <p:cNvGrpSpPr/>
              <p:nvPr/>
            </p:nvGrpSpPr>
            <p:grpSpPr>
              <a:xfrm rot="18576221">
                <a:off x="10553056" y="5218282"/>
                <a:ext cx="546726" cy="127607"/>
                <a:chOff x="5436831" y="3704430"/>
                <a:chExt cx="731177" cy="170658"/>
              </a:xfrm>
            </p:grpSpPr>
            <p:cxnSp>
              <p:nvCxnSpPr>
                <p:cNvPr id="3658" name="Přímá spojnice se šipkou 3657">
                  <a:extLst>
                    <a:ext uri="{FF2B5EF4-FFF2-40B4-BE49-F238E27FC236}">
                      <a16:creationId xmlns:a16="http://schemas.microsoft.com/office/drawing/2014/main" id="{B95C77E5-73A6-4099-AA83-61C6EB320888}"/>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59" name="Oval 1121">
                  <a:extLst>
                    <a:ext uri="{FF2B5EF4-FFF2-40B4-BE49-F238E27FC236}">
                      <a16:creationId xmlns:a16="http://schemas.microsoft.com/office/drawing/2014/main" id="{90E5F6EF-27F2-4BF2-9437-1D58BEE32B78}"/>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0" name="Ovál 3659">
                  <a:extLst>
                    <a:ext uri="{FF2B5EF4-FFF2-40B4-BE49-F238E27FC236}">
                      <a16:creationId xmlns:a16="http://schemas.microsoft.com/office/drawing/2014/main" id="{CDD2A590-5542-4872-A7E3-485515B840BB}"/>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5" name="Skupina 3624">
                <a:extLst>
                  <a:ext uri="{FF2B5EF4-FFF2-40B4-BE49-F238E27FC236}">
                    <a16:creationId xmlns:a16="http://schemas.microsoft.com/office/drawing/2014/main" id="{578D93F8-3525-426A-8546-3356ECCD1EB9}"/>
                  </a:ext>
                </a:extLst>
              </p:cNvPr>
              <p:cNvGrpSpPr/>
              <p:nvPr/>
            </p:nvGrpSpPr>
            <p:grpSpPr>
              <a:xfrm rot="16752853">
                <a:off x="10299888" y="5155203"/>
                <a:ext cx="546726" cy="127607"/>
                <a:chOff x="5436831" y="3704430"/>
                <a:chExt cx="731177" cy="170658"/>
              </a:xfrm>
            </p:grpSpPr>
            <p:cxnSp>
              <p:nvCxnSpPr>
                <p:cNvPr id="3655" name="Přímá spojnice se šipkou 3654">
                  <a:extLst>
                    <a:ext uri="{FF2B5EF4-FFF2-40B4-BE49-F238E27FC236}">
                      <a16:creationId xmlns:a16="http://schemas.microsoft.com/office/drawing/2014/main" id="{BA2F98EF-B90B-47BB-A3A8-0D9A3D0469A4}"/>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56" name="Oval 1121">
                  <a:extLst>
                    <a:ext uri="{FF2B5EF4-FFF2-40B4-BE49-F238E27FC236}">
                      <a16:creationId xmlns:a16="http://schemas.microsoft.com/office/drawing/2014/main" id="{4F407DDB-BDFB-455B-BBEE-FD162A770299}"/>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7" name="Ovál 3656">
                  <a:extLst>
                    <a:ext uri="{FF2B5EF4-FFF2-40B4-BE49-F238E27FC236}">
                      <a16:creationId xmlns:a16="http://schemas.microsoft.com/office/drawing/2014/main" id="{84476148-17E1-42EB-8A51-AEA9351BA117}"/>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6" name="Skupina 3625">
                <a:extLst>
                  <a:ext uri="{FF2B5EF4-FFF2-40B4-BE49-F238E27FC236}">
                    <a16:creationId xmlns:a16="http://schemas.microsoft.com/office/drawing/2014/main" id="{6567C27B-A851-4315-A854-3EA3BF579C68}"/>
                  </a:ext>
                </a:extLst>
              </p:cNvPr>
              <p:cNvGrpSpPr/>
              <p:nvPr/>
            </p:nvGrpSpPr>
            <p:grpSpPr>
              <a:xfrm rot="15613245">
                <a:off x="9867833" y="5066314"/>
                <a:ext cx="546726" cy="127607"/>
                <a:chOff x="5436831" y="3704430"/>
                <a:chExt cx="731177" cy="170658"/>
              </a:xfrm>
            </p:grpSpPr>
            <p:cxnSp>
              <p:nvCxnSpPr>
                <p:cNvPr id="3652" name="Přímá spojnice se šipkou 3651">
                  <a:extLst>
                    <a:ext uri="{FF2B5EF4-FFF2-40B4-BE49-F238E27FC236}">
                      <a16:creationId xmlns:a16="http://schemas.microsoft.com/office/drawing/2014/main" id="{2FC6C561-08EC-467B-BFF2-A5CD35A0C3D3}"/>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53" name="Oval 1121">
                  <a:extLst>
                    <a:ext uri="{FF2B5EF4-FFF2-40B4-BE49-F238E27FC236}">
                      <a16:creationId xmlns:a16="http://schemas.microsoft.com/office/drawing/2014/main" id="{5150412A-9E49-4163-9C94-D22F80C2EBE7}"/>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4" name="Ovál 3653">
                  <a:extLst>
                    <a:ext uri="{FF2B5EF4-FFF2-40B4-BE49-F238E27FC236}">
                      <a16:creationId xmlns:a16="http://schemas.microsoft.com/office/drawing/2014/main" id="{7F7BF6BD-1903-4779-A4AC-0E7321E69F64}"/>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7" name="Skupina 3626">
                <a:extLst>
                  <a:ext uri="{FF2B5EF4-FFF2-40B4-BE49-F238E27FC236}">
                    <a16:creationId xmlns:a16="http://schemas.microsoft.com/office/drawing/2014/main" id="{28718C72-1EEC-4716-9C68-70E3A8BD5044}"/>
                  </a:ext>
                </a:extLst>
              </p:cNvPr>
              <p:cNvGrpSpPr/>
              <p:nvPr/>
            </p:nvGrpSpPr>
            <p:grpSpPr>
              <a:xfrm rot="13541332">
                <a:off x="9483408" y="5169023"/>
                <a:ext cx="546726" cy="127607"/>
                <a:chOff x="5436831" y="3704430"/>
                <a:chExt cx="731177" cy="170658"/>
              </a:xfrm>
            </p:grpSpPr>
            <p:cxnSp>
              <p:nvCxnSpPr>
                <p:cNvPr id="3649" name="Přímá spojnice se šipkou 3648">
                  <a:extLst>
                    <a:ext uri="{FF2B5EF4-FFF2-40B4-BE49-F238E27FC236}">
                      <a16:creationId xmlns:a16="http://schemas.microsoft.com/office/drawing/2014/main" id="{D54B1FDD-D916-4765-8D35-85675E3EC78B}"/>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50" name="Oval 1121">
                  <a:extLst>
                    <a:ext uri="{FF2B5EF4-FFF2-40B4-BE49-F238E27FC236}">
                      <a16:creationId xmlns:a16="http://schemas.microsoft.com/office/drawing/2014/main" id="{ACB27383-F205-4E8D-93FC-6310C93E52EE}"/>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1" name="Ovál 3650">
                  <a:extLst>
                    <a:ext uri="{FF2B5EF4-FFF2-40B4-BE49-F238E27FC236}">
                      <a16:creationId xmlns:a16="http://schemas.microsoft.com/office/drawing/2014/main" id="{59DC1B0F-20C4-43F7-98AE-A0231F6612A0}"/>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8" name="Skupina 3627">
                <a:extLst>
                  <a:ext uri="{FF2B5EF4-FFF2-40B4-BE49-F238E27FC236}">
                    <a16:creationId xmlns:a16="http://schemas.microsoft.com/office/drawing/2014/main" id="{904F15AC-B211-4E97-A283-E600F62307CE}"/>
                  </a:ext>
                </a:extLst>
              </p:cNvPr>
              <p:cNvGrpSpPr/>
              <p:nvPr/>
            </p:nvGrpSpPr>
            <p:grpSpPr>
              <a:xfrm rot="11328177">
                <a:off x="9381368" y="5455178"/>
                <a:ext cx="546726" cy="127607"/>
                <a:chOff x="5436831" y="3704430"/>
                <a:chExt cx="731177" cy="170658"/>
              </a:xfrm>
            </p:grpSpPr>
            <p:cxnSp>
              <p:nvCxnSpPr>
                <p:cNvPr id="3646" name="Přímá spojnice se šipkou 3645">
                  <a:extLst>
                    <a:ext uri="{FF2B5EF4-FFF2-40B4-BE49-F238E27FC236}">
                      <a16:creationId xmlns:a16="http://schemas.microsoft.com/office/drawing/2014/main" id="{EC729F75-02A2-40B7-B8D7-51B697823D6B}"/>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47" name="Oval 1121">
                  <a:extLst>
                    <a:ext uri="{FF2B5EF4-FFF2-40B4-BE49-F238E27FC236}">
                      <a16:creationId xmlns:a16="http://schemas.microsoft.com/office/drawing/2014/main" id="{9363A085-028D-4EE8-A54E-141E37455F62}"/>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8" name="Ovál 3647">
                  <a:extLst>
                    <a:ext uri="{FF2B5EF4-FFF2-40B4-BE49-F238E27FC236}">
                      <a16:creationId xmlns:a16="http://schemas.microsoft.com/office/drawing/2014/main" id="{9940AFBD-0CCF-4F3D-98BC-826CC760F918}"/>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29" name="Skupina 3628">
                <a:extLst>
                  <a:ext uri="{FF2B5EF4-FFF2-40B4-BE49-F238E27FC236}">
                    <a16:creationId xmlns:a16="http://schemas.microsoft.com/office/drawing/2014/main" id="{8BE0B46D-D604-46F4-89B5-43516544D7AF}"/>
                  </a:ext>
                </a:extLst>
              </p:cNvPr>
              <p:cNvGrpSpPr/>
              <p:nvPr/>
            </p:nvGrpSpPr>
            <p:grpSpPr>
              <a:xfrm rot="9986851">
                <a:off x="9279327" y="5741333"/>
                <a:ext cx="546726" cy="127607"/>
                <a:chOff x="5436831" y="3704430"/>
                <a:chExt cx="731177" cy="170658"/>
              </a:xfrm>
            </p:grpSpPr>
            <p:cxnSp>
              <p:nvCxnSpPr>
                <p:cNvPr id="3643" name="Přímá spojnice se šipkou 3642">
                  <a:extLst>
                    <a:ext uri="{FF2B5EF4-FFF2-40B4-BE49-F238E27FC236}">
                      <a16:creationId xmlns:a16="http://schemas.microsoft.com/office/drawing/2014/main" id="{64FD5ADE-8EFD-48D6-8230-12B689879F02}"/>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44" name="Oval 1121">
                  <a:extLst>
                    <a:ext uri="{FF2B5EF4-FFF2-40B4-BE49-F238E27FC236}">
                      <a16:creationId xmlns:a16="http://schemas.microsoft.com/office/drawing/2014/main" id="{076EFFEE-FC32-4721-AED7-9A62CC2486CE}"/>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5" name="Ovál 3644">
                  <a:extLst>
                    <a:ext uri="{FF2B5EF4-FFF2-40B4-BE49-F238E27FC236}">
                      <a16:creationId xmlns:a16="http://schemas.microsoft.com/office/drawing/2014/main" id="{98E14585-622E-45D1-AB40-F9FD7159F2D3}"/>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30" name="Skupina 3629">
                <a:extLst>
                  <a:ext uri="{FF2B5EF4-FFF2-40B4-BE49-F238E27FC236}">
                    <a16:creationId xmlns:a16="http://schemas.microsoft.com/office/drawing/2014/main" id="{7EE8A2B2-706C-41D2-92FC-0D3E4586B340}"/>
                  </a:ext>
                </a:extLst>
              </p:cNvPr>
              <p:cNvGrpSpPr/>
              <p:nvPr/>
            </p:nvGrpSpPr>
            <p:grpSpPr>
              <a:xfrm rot="7823518">
                <a:off x="9318176" y="6097752"/>
                <a:ext cx="546727" cy="127607"/>
                <a:chOff x="5436830" y="3704430"/>
                <a:chExt cx="731178" cy="170658"/>
              </a:xfrm>
            </p:grpSpPr>
            <p:cxnSp>
              <p:nvCxnSpPr>
                <p:cNvPr id="3640" name="Přímá spojnice se šipkou 3639">
                  <a:extLst>
                    <a:ext uri="{FF2B5EF4-FFF2-40B4-BE49-F238E27FC236}">
                      <a16:creationId xmlns:a16="http://schemas.microsoft.com/office/drawing/2014/main" id="{92AF88F0-4429-478C-91D3-7B77A709F5C7}"/>
                    </a:ext>
                  </a:extLst>
                </p:cNvPr>
                <p:cNvCxnSpPr>
                  <a:cxnSpLocks/>
                </p:cNvCxnSpPr>
                <p:nvPr/>
              </p:nvCxnSpPr>
              <p:spPr>
                <a:xfrm flipV="1">
                  <a:off x="5436830" y="3802328"/>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41" name="Oval 1121">
                  <a:extLst>
                    <a:ext uri="{FF2B5EF4-FFF2-40B4-BE49-F238E27FC236}">
                      <a16:creationId xmlns:a16="http://schemas.microsoft.com/office/drawing/2014/main" id="{6BAB2F9A-7925-47F1-A622-0571F97547AF}"/>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2" name="Ovál 3641">
                  <a:extLst>
                    <a:ext uri="{FF2B5EF4-FFF2-40B4-BE49-F238E27FC236}">
                      <a16:creationId xmlns:a16="http://schemas.microsoft.com/office/drawing/2014/main" id="{CA7B87A1-8CF9-4BB4-A772-04E1DD256DF2}"/>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31" name="Skupina 3630">
                <a:extLst>
                  <a:ext uri="{FF2B5EF4-FFF2-40B4-BE49-F238E27FC236}">
                    <a16:creationId xmlns:a16="http://schemas.microsoft.com/office/drawing/2014/main" id="{B2559604-A25A-4092-A94C-F8BBC92F1C75}"/>
                  </a:ext>
                </a:extLst>
              </p:cNvPr>
              <p:cNvGrpSpPr/>
              <p:nvPr/>
            </p:nvGrpSpPr>
            <p:grpSpPr>
              <a:xfrm rot="5400000">
                <a:off x="9884490" y="6211707"/>
                <a:ext cx="546727" cy="127607"/>
                <a:chOff x="5436830" y="3704430"/>
                <a:chExt cx="731178" cy="170658"/>
              </a:xfrm>
            </p:grpSpPr>
            <p:cxnSp>
              <p:nvCxnSpPr>
                <p:cNvPr id="3637" name="Přímá spojnice se šipkou 3636">
                  <a:extLst>
                    <a:ext uri="{FF2B5EF4-FFF2-40B4-BE49-F238E27FC236}">
                      <a16:creationId xmlns:a16="http://schemas.microsoft.com/office/drawing/2014/main" id="{6A76C210-2300-4369-A53A-D88FB347FBEC}"/>
                    </a:ext>
                  </a:extLst>
                </p:cNvPr>
                <p:cNvCxnSpPr>
                  <a:cxnSpLocks/>
                </p:cNvCxnSpPr>
                <p:nvPr/>
              </p:nvCxnSpPr>
              <p:spPr>
                <a:xfrm flipV="1">
                  <a:off x="5436830" y="3802328"/>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38" name="Oval 1121">
                  <a:extLst>
                    <a:ext uri="{FF2B5EF4-FFF2-40B4-BE49-F238E27FC236}">
                      <a16:creationId xmlns:a16="http://schemas.microsoft.com/office/drawing/2014/main" id="{BB3868DF-0DA4-4D94-8789-1364BD81682E}"/>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9" name="Ovál 3638">
                  <a:extLst>
                    <a:ext uri="{FF2B5EF4-FFF2-40B4-BE49-F238E27FC236}">
                      <a16:creationId xmlns:a16="http://schemas.microsoft.com/office/drawing/2014/main" id="{465424EF-A271-443A-AA34-B1810E06B1FC}"/>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32" name="Skupina 3631">
                <a:extLst>
                  <a:ext uri="{FF2B5EF4-FFF2-40B4-BE49-F238E27FC236}">
                    <a16:creationId xmlns:a16="http://schemas.microsoft.com/office/drawing/2014/main" id="{4571635E-1C98-4854-92F0-D9F65E385AEC}"/>
                  </a:ext>
                </a:extLst>
              </p:cNvPr>
              <p:cNvGrpSpPr/>
              <p:nvPr/>
            </p:nvGrpSpPr>
            <p:grpSpPr>
              <a:xfrm rot="3868279">
                <a:off x="10222260" y="6220159"/>
                <a:ext cx="546727" cy="127607"/>
                <a:chOff x="5436830" y="3704430"/>
                <a:chExt cx="731178" cy="170658"/>
              </a:xfrm>
            </p:grpSpPr>
            <p:cxnSp>
              <p:nvCxnSpPr>
                <p:cNvPr id="3634" name="Přímá spojnice se šipkou 3633">
                  <a:extLst>
                    <a:ext uri="{FF2B5EF4-FFF2-40B4-BE49-F238E27FC236}">
                      <a16:creationId xmlns:a16="http://schemas.microsoft.com/office/drawing/2014/main" id="{526B93CD-8B7D-4C9A-B886-E1A525987943}"/>
                    </a:ext>
                  </a:extLst>
                </p:cNvPr>
                <p:cNvCxnSpPr>
                  <a:cxnSpLocks/>
                </p:cNvCxnSpPr>
                <p:nvPr/>
              </p:nvCxnSpPr>
              <p:spPr>
                <a:xfrm flipV="1">
                  <a:off x="5436830" y="3802328"/>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635" name="Oval 1121">
                  <a:extLst>
                    <a:ext uri="{FF2B5EF4-FFF2-40B4-BE49-F238E27FC236}">
                      <a16:creationId xmlns:a16="http://schemas.microsoft.com/office/drawing/2014/main" id="{83694648-2A23-44D5-97C1-8FB435E3E847}"/>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6" name="Ovál 3635">
                  <a:extLst>
                    <a:ext uri="{FF2B5EF4-FFF2-40B4-BE49-F238E27FC236}">
                      <a16:creationId xmlns:a16="http://schemas.microsoft.com/office/drawing/2014/main" id="{37109038-AF9D-4903-982A-E36DFD85BCFB}"/>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68" name="Skupina 3667">
              <a:extLst>
                <a:ext uri="{FF2B5EF4-FFF2-40B4-BE49-F238E27FC236}">
                  <a16:creationId xmlns:a16="http://schemas.microsoft.com/office/drawing/2014/main" id="{760AB598-DE1B-4518-838C-066ACA25EF42}"/>
                </a:ext>
              </a:extLst>
            </p:cNvPr>
            <p:cNvGrpSpPr/>
            <p:nvPr/>
          </p:nvGrpSpPr>
          <p:grpSpPr>
            <a:xfrm>
              <a:off x="6468925" y="4281589"/>
              <a:ext cx="2847975" cy="1860550"/>
              <a:chOff x="4441826" y="4232276"/>
              <a:chExt cx="2847975" cy="1860550"/>
            </a:xfrm>
          </p:grpSpPr>
          <p:sp>
            <p:nvSpPr>
              <p:cNvPr id="3669" name="TextovéPole 3668">
                <a:extLst>
                  <a:ext uri="{FF2B5EF4-FFF2-40B4-BE49-F238E27FC236}">
                    <a16:creationId xmlns:a16="http://schemas.microsoft.com/office/drawing/2014/main" id="{46542E27-224D-4585-9D7E-58E89B133A85}"/>
                  </a:ext>
                </a:extLst>
              </p:cNvPr>
              <p:cNvSpPr txBox="1">
                <a:spLocks noChangeArrowheads="1"/>
              </p:cNvSpPr>
              <p:nvPr/>
            </p:nvSpPr>
            <p:spPr bwMode="auto">
              <a:xfrm>
                <a:off x="5880101" y="4232276"/>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grpSp>
            <p:nvGrpSpPr>
              <p:cNvPr id="3670" name="Skupina 3669">
                <a:extLst>
                  <a:ext uri="{FF2B5EF4-FFF2-40B4-BE49-F238E27FC236}">
                    <a16:creationId xmlns:a16="http://schemas.microsoft.com/office/drawing/2014/main" id="{5C3ED966-7A83-4989-9D35-CFACD245F8E4}"/>
                  </a:ext>
                </a:extLst>
              </p:cNvPr>
              <p:cNvGrpSpPr/>
              <p:nvPr/>
            </p:nvGrpSpPr>
            <p:grpSpPr>
              <a:xfrm>
                <a:off x="4441826" y="4437063"/>
                <a:ext cx="2847975" cy="1655763"/>
                <a:chOff x="4441826" y="4437063"/>
                <a:chExt cx="2847975" cy="1655763"/>
              </a:xfrm>
            </p:grpSpPr>
            <p:pic>
              <p:nvPicPr>
                <p:cNvPr id="3671" name="Picture 2" descr="http://www.gymhol.cz/projekt/biologie/nervova/mozek1.jpg">
                  <a:extLst>
                    <a:ext uri="{FF2B5EF4-FFF2-40B4-BE49-F238E27FC236}">
                      <a16:creationId xmlns:a16="http://schemas.microsoft.com/office/drawing/2014/main" id="{7D74F780-B94A-49FB-A15A-B69B5D95206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3" y="4457701"/>
                  <a:ext cx="1657350" cy="163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2" name="Volný tvar 9">
                  <a:extLst>
                    <a:ext uri="{FF2B5EF4-FFF2-40B4-BE49-F238E27FC236}">
                      <a16:creationId xmlns:a16="http://schemas.microsoft.com/office/drawing/2014/main" id="{D2590CDF-F082-49E5-BFF7-67543B3E9467}"/>
                    </a:ext>
                  </a:extLst>
                </p:cNvPr>
                <p:cNvSpPr/>
                <p:nvPr/>
              </p:nvSpPr>
              <p:spPr>
                <a:xfrm>
                  <a:off x="4656139" y="4508500"/>
                  <a:ext cx="1368425" cy="1296988"/>
                </a:xfrm>
                <a:custGeom>
                  <a:avLst/>
                  <a:gdLst>
                    <a:gd name="connsiteX0" fmla="*/ 585062 w 1542082"/>
                    <a:gd name="connsiteY0" fmla="*/ 1162372 h 1379349"/>
                    <a:gd name="connsiteX1" fmla="*/ 499821 w 1542082"/>
                    <a:gd name="connsiteY1" fmla="*/ 1232115 h 1379349"/>
                    <a:gd name="connsiteX2" fmla="*/ 290594 w 1542082"/>
                    <a:gd name="connsiteY2" fmla="*/ 1177871 h 1379349"/>
                    <a:gd name="connsiteX3" fmla="*/ 189855 w 1542082"/>
                    <a:gd name="connsiteY3" fmla="*/ 1061633 h 1379349"/>
                    <a:gd name="connsiteX4" fmla="*/ 81367 w 1542082"/>
                    <a:gd name="connsiteY4" fmla="*/ 937647 h 1379349"/>
                    <a:gd name="connsiteX5" fmla="*/ 11624 w 1542082"/>
                    <a:gd name="connsiteY5" fmla="*/ 782664 h 1379349"/>
                    <a:gd name="connsiteX6" fmla="*/ 11624 w 1542082"/>
                    <a:gd name="connsiteY6" fmla="*/ 658677 h 1379349"/>
                    <a:gd name="connsiteX7" fmla="*/ 42621 w 1542082"/>
                    <a:gd name="connsiteY7" fmla="*/ 557938 h 1379349"/>
                    <a:gd name="connsiteX8" fmla="*/ 112363 w 1542082"/>
                    <a:gd name="connsiteY8" fmla="*/ 348711 h 1379349"/>
                    <a:gd name="connsiteX9" fmla="*/ 213102 w 1542082"/>
                    <a:gd name="connsiteY9" fmla="*/ 255721 h 1379349"/>
                    <a:gd name="connsiteX10" fmla="*/ 267346 w 1542082"/>
                    <a:gd name="connsiteY10" fmla="*/ 185979 h 1379349"/>
                    <a:gd name="connsiteX11" fmla="*/ 383584 w 1542082"/>
                    <a:gd name="connsiteY11" fmla="*/ 116237 h 1379349"/>
                    <a:gd name="connsiteX12" fmla="*/ 476573 w 1542082"/>
                    <a:gd name="connsiteY12" fmla="*/ 61993 h 1379349"/>
                    <a:gd name="connsiteX13" fmla="*/ 623807 w 1542082"/>
                    <a:gd name="connsiteY13" fmla="*/ 46494 h 1379349"/>
                    <a:gd name="connsiteX14" fmla="*/ 755543 w 1542082"/>
                    <a:gd name="connsiteY14" fmla="*/ 7749 h 1379349"/>
                    <a:gd name="connsiteX15" fmla="*/ 871780 w 1542082"/>
                    <a:gd name="connsiteY15" fmla="*/ 7749 h 1379349"/>
                    <a:gd name="connsiteX16" fmla="*/ 1026763 w 1542082"/>
                    <a:gd name="connsiteY16" fmla="*/ 54243 h 1379349"/>
                    <a:gd name="connsiteX17" fmla="*/ 1166248 w 1542082"/>
                    <a:gd name="connsiteY17" fmla="*/ 69742 h 1379349"/>
                    <a:gd name="connsiteX18" fmla="*/ 1305733 w 1542082"/>
                    <a:gd name="connsiteY18" fmla="*/ 170481 h 1379349"/>
                    <a:gd name="connsiteX19" fmla="*/ 1414221 w 1542082"/>
                    <a:gd name="connsiteY19" fmla="*/ 271220 h 1379349"/>
                    <a:gd name="connsiteX20" fmla="*/ 1445218 w 1542082"/>
                    <a:gd name="connsiteY20" fmla="*/ 348711 h 1379349"/>
                    <a:gd name="connsiteX21" fmla="*/ 1522709 w 1542082"/>
                    <a:gd name="connsiteY21" fmla="*/ 449450 h 1379349"/>
                    <a:gd name="connsiteX22" fmla="*/ 1530458 w 1542082"/>
                    <a:gd name="connsiteY22" fmla="*/ 650928 h 1379349"/>
                    <a:gd name="connsiteX23" fmla="*/ 1452967 w 1542082"/>
                    <a:gd name="connsiteY23" fmla="*/ 759416 h 1379349"/>
                    <a:gd name="connsiteX24" fmla="*/ 1290234 w 1542082"/>
                    <a:gd name="connsiteY24" fmla="*/ 805911 h 1379349"/>
                    <a:gd name="connsiteX25" fmla="*/ 1251489 w 1542082"/>
                    <a:gd name="connsiteY25" fmla="*/ 968643 h 1379349"/>
                    <a:gd name="connsiteX26" fmla="*/ 1073258 w 1542082"/>
                    <a:gd name="connsiteY26" fmla="*/ 1046135 h 1379349"/>
                    <a:gd name="connsiteX27" fmla="*/ 887279 w 1542082"/>
                    <a:gd name="connsiteY27" fmla="*/ 1030637 h 1379349"/>
                    <a:gd name="connsiteX28" fmla="*/ 817536 w 1542082"/>
                    <a:gd name="connsiteY28" fmla="*/ 1139125 h 1379349"/>
                    <a:gd name="connsiteX29" fmla="*/ 701299 w 1542082"/>
                    <a:gd name="connsiteY29" fmla="*/ 1301857 h 1379349"/>
                    <a:gd name="connsiteX30" fmla="*/ 678051 w 1542082"/>
                    <a:gd name="connsiteY30" fmla="*/ 1379349 h 137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2082" h="1379349">
                      <a:moveTo>
                        <a:pt x="585062" y="1162372"/>
                      </a:moveTo>
                      <a:cubicBezTo>
                        <a:pt x="566980" y="1195952"/>
                        <a:pt x="548899" y="1229532"/>
                        <a:pt x="499821" y="1232115"/>
                      </a:cubicBezTo>
                      <a:cubicBezTo>
                        <a:pt x="450743" y="1234698"/>
                        <a:pt x="342255" y="1206285"/>
                        <a:pt x="290594" y="1177871"/>
                      </a:cubicBezTo>
                      <a:cubicBezTo>
                        <a:pt x="238933" y="1149457"/>
                        <a:pt x="189855" y="1061633"/>
                        <a:pt x="189855" y="1061633"/>
                      </a:cubicBezTo>
                      <a:cubicBezTo>
                        <a:pt x="154984" y="1021596"/>
                        <a:pt x="111072" y="984142"/>
                        <a:pt x="81367" y="937647"/>
                      </a:cubicBezTo>
                      <a:cubicBezTo>
                        <a:pt x="51662" y="891152"/>
                        <a:pt x="23248" y="829159"/>
                        <a:pt x="11624" y="782664"/>
                      </a:cubicBezTo>
                      <a:cubicBezTo>
                        <a:pt x="0" y="736169"/>
                        <a:pt x="6458" y="696131"/>
                        <a:pt x="11624" y="658677"/>
                      </a:cubicBezTo>
                      <a:cubicBezTo>
                        <a:pt x="16790" y="621223"/>
                        <a:pt x="25831" y="609599"/>
                        <a:pt x="42621" y="557938"/>
                      </a:cubicBezTo>
                      <a:cubicBezTo>
                        <a:pt x="59411" y="506277"/>
                        <a:pt x="83950" y="399081"/>
                        <a:pt x="112363" y="348711"/>
                      </a:cubicBezTo>
                      <a:cubicBezTo>
                        <a:pt x="140777" y="298342"/>
                        <a:pt x="187272" y="282843"/>
                        <a:pt x="213102" y="255721"/>
                      </a:cubicBezTo>
                      <a:cubicBezTo>
                        <a:pt x="238932" y="228599"/>
                        <a:pt x="238932" y="209226"/>
                        <a:pt x="267346" y="185979"/>
                      </a:cubicBezTo>
                      <a:cubicBezTo>
                        <a:pt x="295760" y="162732"/>
                        <a:pt x="383584" y="116237"/>
                        <a:pt x="383584" y="116237"/>
                      </a:cubicBezTo>
                      <a:cubicBezTo>
                        <a:pt x="418455" y="95573"/>
                        <a:pt x="436536" y="73617"/>
                        <a:pt x="476573" y="61993"/>
                      </a:cubicBezTo>
                      <a:cubicBezTo>
                        <a:pt x="516610" y="50369"/>
                        <a:pt x="577312" y="55535"/>
                        <a:pt x="623807" y="46494"/>
                      </a:cubicBezTo>
                      <a:cubicBezTo>
                        <a:pt x="670302" y="37453"/>
                        <a:pt x="714214" y="14206"/>
                        <a:pt x="755543" y="7749"/>
                      </a:cubicBezTo>
                      <a:cubicBezTo>
                        <a:pt x="796872" y="1292"/>
                        <a:pt x="826577" y="0"/>
                        <a:pt x="871780" y="7749"/>
                      </a:cubicBezTo>
                      <a:cubicBezTo>
                        <a:pt x="916983" y="15498"/>
                        <a:pt x="977685" y="43911"/>
                        <a:pt x="1026763" y="54243"/>
                      </a:cubicBezTo>
                      <a:cubicBezTo>
                        <a:pt x="1075841" y="64575"/>
                        <a:pt x="1119753" y="50369"/>
                        <a:pt x="1166248" y="69742"/>
                      </a:cubicBezTo>
                      <a:cubicBezTo>
                        <a:pt x="1212743" y="89115"/>
                        <a:pt x="1264404" y="136901"/>
                        <a:pt x="1305733" y="170481"/>
                      </a:cubicBezTo>
                      <a:cubicBezTo>
                        <a:pt x="1347062" y="204061"/>
                        <a:pt x="1390974" y="241515"/>
                        <a:pt x="1414221" y="271220"/>
                      </a:cubicBezTo>
                      <a:cubicBezTo>
                        <a:pt x="1437468" y="300925"/>
                        <a:pt x="1427137" y="319006"/>
                        <a:pt x="1445218" y="348711"/>
                      </a:cubicBezTo>
                      <a:cubicBezTo>
                        <a:pt x="1463299" y="378416"/>
                        <a:pt x="1508502" y="399081"/>
                        <a:pt x="1522709" y="449450"/>
                      </a:cubicBezTo>
                      <a:cubicBezTo>
                        <a:pt x="1536916" y="499819"/>
                        <a:pt x="1542082" y="599267"/>
                        <a:pt x="1530458" y="650928"/>
                      </a:cubicBezTo>
                      <a:cubicBezTo>
                        <a:pt x="1518834" y="702589"/>
                        <a:pt x="1493004" y="733586"/>
                        <a:pt x="1452967" y="759416"/>
                      </a:cubicBezTo>
                      <a:cubicBezTo>
                        <a:pt x="1412930" y="785247"/>
                        <a:pt x="1323814" y="771040"/>
                        <a:pt x="1290234" y="805911"/>
                      </a:cubicBezTo>
                      <a:cubicBezTo>
                        <a:pt x="1256654" y="840782"/>
                        <a:pt x="1287652" y="928606"/>
                        <a:pt x="1251489" y="968643"/>
                      </a:cubicBezTo>
                      <a:cubicBezTo>
                        <a:pt x="1215326" y="1008680"/>
                        <a:pt x="1133960" y="1035803"/>
                        <a:pt x="1073258" y="1046135"/>
                      </a:cubicBezTo>
                      <a:cubicBezTo>
                        <a:pt x="1012556" y="1056467"/>
                        <a:pt x="929899" y="1015139"/>
                        <a:pt x="887279" y="1030637"/>
                      </a:cubicBezTo>
                      <a:cubicBezTo>
                        <a:pt x="844659" y="1046135"/>
                        <a:pt x="848533" y="1093922"/>
                        <a:pt x="817536" y="1139125"/>
                      </a:cubicBezTo>
                      <a:cubicBezTo>
                        <a:pt x="786539" y="1184328"/>
                        <a:pt x="724546" y="1261820"/>
                        <a:pt x="701299" y="1301857"/>
                      </a:cubicBezTo>
                      <a:cubicBezTo>
                        <a:pt x="678052" y="1341894"/>
                        <a:pt x="678051" y="1360621"/>
                        <a:pt x="678051" y="1379349"/>
                      </a:cubicBezTo>
                    </a:path>
                  </a:pathLst>
                </a:custGeom>
                <a:ln w="28575"/>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673" name="TextovéPole 3672">
                  <a:extLst>
                    <a:ext uri="{FF2B5EF4-FFF2-40B4-BE49-F238E27FC236}">
                      <a16:creationId xmlns:a16="http://schemas.microsoft.com/office/drawing/2014/main" id="{F0D3625C-4FC0-4B87-B18B-E54143310014}"/>
                    </a:ext>
                  </a:extLst>
                </p:cNvPr>
                <p:cNvSpPr txBox="1">
                  <a:spLocks noChangeArrowheads="1"/>
                </p:cNvSpPr>
                <p:nvPr/>
              </p:nvSpPr>
              <p:spPr bwMode="auto">
                <a:xfrm>
                  <a:off x="6240464" y="4652964"/>
                  <a:ext cx="1049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400"/>
                    <a:t>Organické </a:t>
                  </a:r>
                </a:p>
                <a:p>
                  <a:pPr eaLnBrk="1" hangingPunct="1">
                    <a:spcBef>
                      <a:spcPct val="0"/>
                    </a:spcBef>
                    <a:buFontTx/>
                    <a:buNone/>
                  </a:pPr>
                  <a:r>
                    <a:rPr lang="cs-CZ" altLang="cs-CZ" sz="1400"/>
                    <a:t>osmoly</a:t>
                  </a:r>
                  <a:endParaRPr lang="cs-CZ" altLang="cs-CZ" sz="1400" baseline="30000"/>
                </a:p>
              </p:txBody>
            </p:sp>
            <p:sp>
              <p:nvSpPr>
                <p:cNvPr id="3674" name="Zaoblený obdélník 28">
                  <a:extLst>
                    <a:ext uri="{FF2B5EF4-FFF2-40B4-BE49-F238E27FC236}">
                      <a16:creationId xmlns:a16="http://schemas.microsoft.com/office/drawing/2014/main" id="{3D8F787C-175C-426C-AF08-DFA5E3A21838}"/>
                    </a:ext>
                  </a:extLst>
                </p:cNvPr>
                <p:cNvSpPr/>
                <p:nvPr/>
              </p:nvSpPr>
              <p:spPr>
                <a:xfrm>
                  <a:off x="5159376" y="486886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3675" name="Přímá spojovací šipka 37">
                  <a:extLst>
                    <a:ext uri="{FF2B5EF4-FFF2-40B4-BE49-F238E27FC236}">
                      <a16:creationId xmlns:a16="http://schemas.microsoft.com/office/drawing/2014/main" id="{28CAFF9F-DC4C-4C11-B5DC-7A620A4A06F9}"/>
                    </a:ext>
                  </a:extLst>
                </p:cNvPr>
                <p:cNvCxnSpPr/>
                <p:nvPr/>
              </p:nvCxnSpPr>
              <p:spPr>
                <a:xfrm rot="5400000" flipH="1" flipV="1">
                  <a:off x="5393532" y="4383882"/>
                  <a:ext cx="504825" cy="61118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676" name="Přímá spojovací šipka 25">
                  <a:extLst>
                    <a:ext uri="{FF2B5EF4-FFF2-40B4-BE49-F238E27FC236}">
                      <a16:creationId xmlns:a16="http://schemas.microsoft.com/office/drawing/2014/main" id="{50C68CC6-5E24-4838-A895-ED0BAE6A792A}"/>
                    </a:ext>
                  </a:extLst>
                </p:cNvPr>
                <p:cNvCxnSpPr/>
                <p:nvPr/>
              </p:nvCxnSpPr>
              <p:spPr>
                <a:xfrm flipV="1">
                  <a:off x="5448300" y="4914900"/>
                  <a:ext cx="719138" cy="2698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677" name="Přímá spojovací šipka 22">
                  <a:extLst>
                    <a:ext uri="{FF2B5EF4-FFF2-40B4-BE49-F238E27FC236}">
                      <a16:creationId xmlns:a16="http://schemas.microsoft.com/office/drawing/2014/main" id="{6A53DA7C-4E8F-4068-B58D-E7D3E140A5F1}"/>
                    </a:ext>
                  </a:extLst>
                </p:cNvPr>
                <p:cNvCxnSpPr/>
                <p:nvPr/>
              </p:nvCxnSpPr>
              <p:spPr>
                <a:xfrm rot="10800000">
                  <a:off x="4441826" y="5006975"/>
                  <a:ext cx="862013" cy="635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sp>
          <p:nvSpPr>
            <p:cNvPr id="4" name="TextovéPole 3">
              <a:extLst>
                <a:ext uri="{FF2B5EF4-FFF2-40B4-BE49-F238E27FC236}">
                  <a16:creationId xmlns:a16="http://schemas.microsoft.com/office/drawing/2014/main" id="{156359A2-9E64-42F6-84FD-6EB63DD5C146}"/>
                </a:ext>
              </a:extLst>
            </p:cNvPr>
            <p:cNvSpPr txBox="1"/>
            <p:nvPr/>
          </p:nvSpPr>
          <p:spPr>
            <a:xfrm>
              <a:off x="6213788" y="3445171"/>
              <a:ext cx="5840060" cy="369332"/>
            </a:xfrm>
            <a:prstGeom prst="rect">
              <a:avLst/>
            </a:prstGeom>
            <a:noFill/>
          </p:spPr>
          <p:txBody>
            <a:bodyPr wrap="none" rtlCol="0">
              <a:spAutoFit/>
            </a:bodyPr>
            <a:lstStyle/>
            <a:p>
              <a:r>
                <a:rPr lang="cs-CZ" dirty="0"/>
                <a:t>Adaptace mozkových buněk na snížení osmolarity ECT</a:t>
              </a:r>
              <a:endParaRPr lang="en-US" dirty="0"/>
            </a:p>
          </p:txBody>
        </p:sp>
      </p:grpSp>
      <p:sp>
        <p:nvSpPr>
          <p:cNvPr id="1878" name="TextovéPole 1877">
            <a:extLst>
              <a:ext uri="{FF2B5EF4-FFF2-40B4-BE49-F238E27FC236}">
                <a16:creationId xmlns:a16="http://schemas.microsoft.com/office/drawing/2014/main" id="{1A172D90-BF0C-4698-85AA-E4941C18EB7F}"/>
              </a:ext>
            </a:extLst>
          </p:cNvPr>
          <p:cNvSpPr txBox="1"/>
          <p:nvPr/>
        </p:nvSpPr>
        <p:spPr>
          <a:xfrm>
            <a:off x="119336" y="2132296"/>
            <a:ext cx="4852610" cy="369332"/>
          </a:xfrm>
          <a:prstGeom prst="rect">
            <a:avLst/>
          </a:prstGeom>
          <a:noFill/>
        </p:spPr>
        <p:txBody>
          <a:bodyPr wrap="none" rtlCol="0">
            <a:spAutoFit/>
          </a:bodyPr>
          <a:lstStyle/>
          <a:p>
            <a:r>
              <a:rPr lang="cs-CZ" dirty="0"/>
              <a:t>Rychlá normalizace snížené osmolarity ECT</a:t>
            </a:r>
            <a:endParaRPr lang="en-US" dirty="0"/>
          </a:p>
        </p:txBody>
      </p:sp>
    </p:spTree>
    <p:custDataLst>
      <p:tags r:id="rId1"/>
    </p:custDataLst>
    <p:extLst>
      <p:ext uri="{BB962C8B-B14F-4D97-AF65-F5344CB8AC3E}">
        <p14:creationId xmlns:p14="http://schemas.microsoft.com/office/powerpoint/2010/main" val="1952784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04"/>
                                        </p:tgtEl>
                                        <p:attrNameLst>
                                          <p:attrName>style.visibility</p:attrName>
                                        </p:attrNameLst>
                                      </p:cBhvr>
                                      <p:to>
                                        <p:strVal val="visible"/>
                                      </p:to>
                                    </p:set>
                                    <p:animEffect transition="in" filter="fade">
                                      <p:cBhvr>
                                        <p:cTn id="7" dur="500"/>
                                        <p:tgtEl>
                                          <p:spTgt spid="160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06"/>
                                        </p:tgtEl>
                                        <p:attrNameLst>
                                          <p:attrName>style.visibility</p:attrName>
                                        </p:attrNameLst>
                                      </p:cBhvr>
                                      <p:to>
                                        <p:strVal val="visible"/>
                                      </p:to>
                                    </p:set>
                                    <p:animEffect transition="in" filter="fade">
                                      <p:cBhvr>
                                        <p:cTn id="10" dur="500"/>
                                        <p:tgtEl>
                                          <p:spTgt spid="160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4711"/>
                                        </p:tgtEl>
                                      </p:cBhvr>
                                    </p:animEffect>
                                    <p:set>
                                      <p:cBhvr>
                                        <p:cTn id="15" dur="1" fill="hold">
                                          <p:stCondLst>
                                            <p:cond delay="499"/>
                                          </p:stCondLst>
                                        </p:cTn>
                                        <p:tgtEl>
                                          <p:spTgt spid="4711"/>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935"/>
                                        </p:tgtEl>
                                        <p:attrNameLst>
                                          <p:attrName>style.visibility</p:attrName>
                                        </p:attrNameLst>
                                      </p:cBhvr>
                                      <p:to>
                                        <p:strVal val="visible"/>
                                      </p:to>
                                    </p:set>
                                    <p:animEffect transition="in" filter="fade">
                                      <p:cBhvr>
                                        <p:cTn id="20" dur="500"/>
                                        <p:tgtEl>
                                          <p:spTgt spid="1935"/>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4696"/>
                                        </p:tgtEl>
                                        <p:attrNameLst>
                                          <p:attrName>style.visibility</p:attrName>
                                        </p:attrNameLst>
                                      </p:cBhvr>
                                      <p:to>
                                        <p:strVal val="visible"/>
                                      </p:to>
                                    </p:set>
                                    <p:animEffect transition="in" filter="fade">
                                      <p:cBhvr>
                                        <p:cTn id="30" dur="500"/>
                                        <p:tgtEl>
                                          <p:spTgt spid="469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78"/>
                                        </p:tgtEl>
                                        <p:attrNameLst>
                                          <p:attrName>style.visibility</p:attrName>
                                        </p:attrNameLst>
                                      </p:cBhvr>
                                      <p:to>
                                        <p:strVal val="visible"/>
                                      </p:to>
                                    </p:set>
                                    <p:animEffect transition="in" filter="fade">
                                      <p:cBhvr>
                                        <p:cTn id="33" dur="500"/>
                                        <p:tgtEl>
                                          <p:spTgt spid="187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607"/>
                                        </p:tgtEl>
                                        <p:attrNameLst>
                                          <p:attrName>style.visibility</p:attrName>
                                        </p:attrNameLst>
                                      </p:cBhvr>
                                      <p:to>
                                        <p:strVal val="visible"/>
                                      </p:to>
                                    </p:set>
                                    <p:animEffect transition="in" filter="fade">
                                      <p:cBhvr>
                                        <p:cTn id="36" dur="500"/>
                                        <p:tgtEl>
                                          <p:spTgt spid="160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605"/>
                                        </p:tgtEl>
                                        <p:attrNameLst>
                                          <p:attrName>style.visibility</p:attrName>
                                        </p:attrNameLst>
                                      </p:cBhvr>
                                      <p:to>
                                        <p:strVal val="visible"/>
                                      </p:to>
                                    </p:set>
                                    <p:animEffect transition="in" filter="fade">
                                      <p:cBhvr>
                                        <p:cTn id="39" dur="500"/>
                                        <p:tgtEl>
                                          <p:spTgt spid="160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0" nodeType="clickEffect">
                                  <p:stCondLst>
                                    <p:cond delay="0"/>
                                  </p:stCondLst>
                                  <p:childTnLst>
                                    <p:animEffect transition="out" filter="fade">
                                      <p:cBhvr>
                                        <p:cTn id="43" dur="500"/>
                                        <p:tgtEl>
                                          <p:spTgt spid="4710"/>
                                        </p:tgtEl>
                                      </p:cBhvr>
                                    </p:animEffect>
                                    <p:set>
                                      <p:cBhvr>
                                        <p:cTn id="44" dur="1" fill="hold">
                                          <p:stCondLst>
                                            <p:cond delay="499"/>
                                          </p:stCondLst>
                                        </p:cTn>
                                        <p:tgtEl>
                                          <p:spTgt spid="471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4712"/>
                                        </p:tgtEl>
                                        <p:attrNameLst>
                                          <p:attrName>style.visibility</p:attrName>
                                        </p:attrNameLst>
                                      </p:cBhvr>
                                      <p:to>
                                        <p:strVal val="visible"/>
                                      </p:to>
                                    </p:set>
                                    <p:animEffect transition="in" filter="fade">
                                      <p:cBhvr>
                                        <p:cTn id="49" dur="500"/>
                                        <p:tgtEl>
                                          <p:spTgt spid="4712"/>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4709"/>
                                        </p:tgtEl>
                                        <p:attrNameLst>
                                          <p:attrName>style.visibility</p:attrName>
                                        </p:attrNameLst>
                                      </p:cBhvr>
                                      <p:to>
                                        <p:strVal val="visible"/>
                                      </p:to>
                                    </p:set>
                                    <p:animEffect transition="in" filter="fade">
                                      <p:cBhvr>
                                        <p:cTn id="54" dur="500"/>
                                        <p:tgtEl>
                                          <p:spTgt spid="4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4" grpId="0" animBg="1"/>
      <p:bldP spid="1605" grpId="0" animBg="1"/>
      <p:bldP spid="1606" grpId="0"/>
      <p:bldP spid="1607" grpId="0"/>
      <p:bldP spid="4709" grpId="0"/>
      <p:bldP spid="4710" grpId="0" animBg="1"/>
      <p:bldP spid="4711" grpId="0" animBg="1"/>
      <p:bldP spid="187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AutoShape 2" descr="B9781416024422000101/gr2.jpg is missing">
            <a:extLst>
              <a:ext uri="{FF2B5EF4-FFF2-40B4-BE49-F238E27FC236}">
                <a16:creationId xmlns:a16="http://schemas.microsoft.com/office/drawing/2014/main" id="{A597ED77-8414-457D-9F1C-7C4CED27D5AF}"/>
              </a:ext>
            </a:extLst>
          </p:cNvPr>
          <p:cNvSpPr>
            <a:spLocks noChangeAspect="1" noChangeArrowheads="1"/>
          </p:cNvSpPr>
          <p:nvPr/>
        </p:nvSpPr>
        <p:spPr bwMode="auto">
          <a:xfrm>
            <a:off x="1524000" y="-13652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cs-CZ" altLang="cs-CZ" sz="1800"/>
          </a:p>
        </p:txBody>
      </p:sp>
      <p:pic>
        <p:nvPicPr>
          <p:cNvPr id="158723" name="Picture 2" descr="http://www.gymhol.cz/projekt/biologie/nervova/mozek1.jpg">
            <a:extLst>
              <a:ext uri="{FF2B5EF4-FFF2-40B4-BE49-F238E27FC236}">
                <a16:creationId xmlns:a16="http://schemas.microsoft.com/office/drawing/2014/main" id="{4389CD7B-941B-46A1-96D8-519A357E973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07794" y="639764"/>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 name="Skupina 26">
            <a:extLst>
              <a:ext uri="{FF2B5EF4-FFF2-40B4-BE49-F238E27FC236}">
                <a16:creationId xmlns:a16="http://schemas.microsoft.com/office/drawing/2014/main" id="{A7642BED-7F74-48E4-85B5-7A3A4F43DE6D}"/>
              </a:ext>
            </a:extLst>
          </p:cNvPr>
          <p:cNvGrpSpPr/>
          <p:nvPr/>
        </p:nvGrpSpPr>
        <p:grpSpPr>
          <a:xfrm>
            <a:off x="7289801" y="1585913"/>
            <a:ext cx="1201738" cy="908050"/>
            <a:chOff x="9358311" y="707289"/>
            <a:chExt cx="1201738" cy="908050"/>
          </a:xfrm>
        </p:grpSpPr>
        <p:sp>
          <p:nvSpPr>
            <p:cNvPr id="13" name="Šipka nahoru 12">
              <a:extLst>
                <a:ext uri="{FF2B5EF4-FFF2-40B4-BE49-F238E27FC236}">
                  <a16:creationId xmlns:a16="http://schemas.microsoft.com/office/drawing/2014/main" id="{33F0E685-295F-4B22-89BD-FC704B4B1571}"/>
                </a:ext>
              </a:extLst>
            </p:cNvPr>
            <p:cNvSpPr/>
            <p:nvPr/>
          </p:nvSpPr>
          <p:spPr>
            <a:xfrm rot="7530760">
              <a:off x="9790111" y="699351"/>
              <a:ext cx="215900" cy="10795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4" name="Ohnutá šipka 13">
              <a:extLst>
                <a:ext uri="{FF2B5EF4-FFF2-40B4-BE49-F238E27FC236}">
                  <a16:creationId xmlns:a16="http://schemas.microsoft.com/office/drawing/2014/main" id="{E10A9501-0300-4CC7-9B06-4B86027D54C2}"/>
                </a:ext>
              </a:extLst>
            </p:cNvPr>
            <p:cNvSpPr/>
            <p:nvPr/>
          </p:nvSpPr>
          <p:spPr>
            <a:xfrm rot="12849552" flipH="1">
              <a:off x="9972674" y="707289"/>
              <a:ext cx="587375" cy="90805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grpSp>
      <p:sp>
        <p:nvSpPr>
          <p:cNvPr id="15" name="TextovéPole 14">
            <a:extLst>
              <a:ext uri="{FF2B5EF4-FFF2-40B4-BE49-F238E27FC236}">
                <a16:creationId xmlns:a16="http://schemas.microsoft.com/office/drawing/2014/main" id="{D4421B97-B3E2-475E-AD36-7E3E50C250B5}"/>
              </a:ext>
            </a:extLst>
          </p:cNvPr>
          <p:cNvSpPr txBox="1">
            <a:spLocks noChangeArrowheads="1"/>
          </p:cNvSpPr>
          <p:nvPr/>
        </p:nvSpPr>
        <p:spPr bwMode="auto">
          <a:xfrm>
            <a:off x="7717639" y="701013"/>
            <a:ext cx="23971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dirty="0"/>
              <a:t>Pokles </a:t>
            </a:r>
            <a:r>
              <a:rPr lang="cs-CZ" altLang="cs-CZ" sz="1800" dirty="0" err="1"/>
              <a:t>P</a:t>
            </a:r>
            <a:r>
              <a:rPr lang="cs-CZ" altLang="cs-CZ" sz="1800" baseline="-25000" dirty="0" err="1"/>
              <a:t>Na</a:t>
            </a:r>
            <a:r>
              <a:rPr lang="cs-CZ" altLang="cs-CZ" sz="1200" dirty="0"/>
              <a:t>+</a:t>
            </a:r>
            <a:r>
              <a:rPr lang="cs-CZ" altLang="cs-CZ" sz="1800" dirty="0"/>
              <a:t> </a:t>
            </a:r>
          </a:p>
          <a:p>
            <a:pPr eaLnBrk="1" hangingPunct="1">
              <a:spcBef>
                <a:spcPct val="0"/>
              </a:spcBef>
              <a:buFontTx/>
              <a:buNone/>
            </a:pPr>
            <a:r>
              <a:rPr lang="cs-CZ" altLang="cs-CZ" sz="1800" dirty="0"/>
              <a:t>(pokles osmolarity) </a:t>
            </a:r>
          </a:p>
        </p:txBody>
      </p:sp>
      <p:grpSp>
        <p:nvGrpSpPr>
          <p:cNvPr id="28" name="Skupina 27">
            <a:extLst>
              <a:ext uri="{FF2B5EF4-FFF2-40B4-BE49-F238E27FC236}">
                <a16:creationId xmlns:a16="http://schemas.microsoft.com/office/drawing/2014/main" id="{605ED912-CAC7-41CB-9B81-E25652D7BCF6}"/>
              </a:ext>
            </a:extLst>
          </p:cNvPr>
          <p:cNvGrpSpPr/>
          <p:nvPr/>
        </p:nvGrpSpPr>
        <p:grpSpPr>
          <a:xfrm rot="20966785">
            <a:off x="8412298" y="4127805"/>
            <a:ext cx="1079500" cy="908050"/>
            <a:chOff x="7696202" y="5157787"/>
            <a:chExt cx="1079500" cy="908050"/>
          </a:xfrm>
        </p:grpSpPr>
        <p:sp>
          <p:nvSpPr>
            <p:cNvPr id="17" name="Šipka nahoru 16">
              <a:extLst>
                <a:ext uri="{FF2B5EF4-FFF2-40B4-BE49-F238E27FC236}">
                  <a16:creationId xmlns:a16="http://schemas.microsoft.com/office/drawing/2014/main" id="{45D1294A-51AB-4B01-9CBF-395D73BE64F2}"/>
                </a:ext>
              </a:extLst>
            </p:cNvPr>
            <p:cNvSpPr/>
            <p:nvPr/>
          </p:nvSpPr>
          <p:spPr>
            <a:xfrm rot="15091514">
              <a:off x="8128002" y="4816474"/>
              <a:ext cx="215900" cy="10795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8" name="Ohnutá šipka 17">
              <a:extLst>
                <a:ext uri="{FF2B5EF4-FFF2-40B4-BE49-F238E27FC236}">
                  <a16:creationId xmlns:a16="http://schemas.microsoft.com/office/drawing/2014/main" id="{506D6B8D-8B07-4298-87ED-5C342412D0C1}"/>
                </a:ext>
              </a:extLst>
            </p:cNvPr>
            <p:cNvSpPr/>
            <p:nvPr/>
          </p:nvSpPr>
          <p:spPr>
            <a:xfrm rot="20410306" flipH="1">
              <a:off x="8186739" y="5157787"/>
              <a:ext cx="585788" cy="90805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grpSp>
      <p:sp>
        <p:nvSpPr>
          <p:cNvPr id="19" name="TextovéPole 18">
            <a:extLst>
              <a:ext uri="{FF2B5EF4-FFF2-40B4-BE49-F238E27FC236}">
                <a16:creationId xmlns:a16="http://schemas.microsoft.com/office/drawing/2014/main" id="{D39603D8-9A72-4B14-BEED-CA1DA9EDBC84}"/>
              </a:ext>
            </a:extLst>
          </p:cNvPr>
          <p:cNvSpPr txBox="1">
            <a:spLocks noChangeArrowheads="1"/>
          </p:cNvSpPr>
          <p:nvPr/>
        </p:nvSpPr>
        <p:spPr bwMode="auto">
          <a:xfrm>
            <a:off x="9466248" y="5031120"/>
            <a:ext cx="23971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dirty="0"/>
              <a:t>Adaptační změny</a:t>
            </a:r>
          </a:p>
        </p:txBody>
      </p:sp>
      <p:sp>
        <p:nvSpPr>
          <p:cNvPr id="32" name="Zaoblený obdélník 31">
            <a:extLst>
              <a:ext uri="{FF2B5EF4-FFF2-40B4-BE49-F238E27FC236}">
                <a16:creationId xmlns:a16="http://schemas.microsoft.com/office/drawing/2014/main" id="{E06B59AB-D78F-4D63-9704-9692C28E98B6}"/>
              </a:ext>
            </a:extLst>
          </p:cNvPr>
          <p:cNvSpPr/>
          <p:nvPr/>
        </p:nvSpPr>
        <p:spPr>
          <a:xfrm>
            <a:off x="5823869" y="1001560"/>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grpSp>
        <p:nvGrpSpPr>
          <p:cNvPr id="4" name="Skupina 3">
            <a:extLst>
              <a:ext uri="{FF2B5EF4-FFF2-40B4-BE49-F238E27FC236}">
                <a16:creationId xmlns:a16="http://schemas.microsoft.com/office/drawing/2014/main" id="{6B6B852D-DD2F-4EC9-AD89-AE91EC004E2D}"/>
              </a:ext>
            </a:extLst>
          </p:cNvPr>
          <p:cNvGrpSpPr/>
          <p:nvPr/>
        </p:nvGrpSpPr>
        <p:grpSpPr>
          <a:xfrm>
            <a:off x="8125754" y="2222227"/>
            <a:ext cx="2601913" cy="1636713"/>
            <a:chOff x="6559551" y="2492376"/>
            <a:chExt cx="2601913" cy="1636713"/>
          </a:xfrm>
        </p:grpSpPr>
        <p:sp>
          <p:nvSpPr>
            <p:cNvPr id="36" name="TextovéPole 35">
              <a:extLst>
                <a:ext uri="{FF2B5EF4-FFF2-40B4-BE49-F238E27FC236}">
                  <a16:creationId xmlns:a16="http://schemas.microsoft.com/office/drawing/2014/main" id="{CE1B6C50-F5EA-4B47-BF49-E35819A9E936}"/>
                </a:ext>
              </a:extLst>
            </p:cNvPr>
            <p:cNvSpPr txBox="1">
              <a:spLocks noChangeArrowheads="1"/>
            </p:cNvSpPr>
            <p:nvPr/>
          </p:nvSpPr>
          <p:spPr bwMode="auto">
            <a:xfrm>
              <a:off x="6559551"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grpSp>
          <p:nvGrpSpPr>
            <p:cNvPr id="3" name="Skupina 2">
              <a:extLst>
                <a:ext uri="{FF2B5EF4-FFF2-40B4-BE49-F238E27FC236}">
                  <a16:creationId xmlns:a16="http://schemas.microsoft.com/office/drawing/2014/main" id="{A2DBB39C-5BC0-44C3-BE14-1B5784EEAE44}"/>
                </a:ext>
              </a:extLst>
            </p:cNvPr>
            <p:cNvGrpSpPr/>
            <p:nvPr/>
          </p:nvGrpSpPr>
          <p:grpSpPr>
            <a:xfrm>
              <a:off x="7032625" y="2492376"/>
              <a:ext cx="2128839" cy="1636713"/>
              <a:chOff x="7032625" y="2492376"/>
              <a:chExt cx="2128839" cy="1636713"/>
            </a:xfrm>
          </p:grpSpPr>
          <p:pic>
            <p:nvPicPr>
              <p:cNvPr id="5" name="Picture 2" descr="http://www.gymhol.cz/projekt/biologie/nervova/mozek1.jpg">
                <a:extLst>
                  <a:ext uri="{FF2B5EF4-FFF2-40B4-BE49-F238E27FC236}">
                    <a16:creationId xmlns:a16="http://schemas.microsoft.com/office/drawing/2014/main" id="{46CDBB56-78A0-4CD3-80FA-13B1D8A25FE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04064" y="2492376"/>
                <a:ext cx="1728787" cy="163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Volný tvar 5">
                <a:extLst>
                  <a:ext uri="{FF2B5EF4-FFF2-40B4-BE49-F238E27FC236}">
                    <a16:creationId xmlns:a16="http://schemas.microsoft.com/office/drawing/2014/main" id="{2685AD61-D976-4D25-9A3F-FC2B2CC1A3EF}"/>
                  </a:ext>
                </a:extLst>
              </p:cNvPr>
              <p:cNvSpPr/>
              <p:nvPr/>
            </p:nvSpPr>
            <p:spPr>
              <a:xfrm>
                <a:off x="7146925" y="2565400"/>
                <a:ext cx="1397000" cy="1295400"/>
              </a:xfrm>
              <a:custGeom>
                <a:avLst/>
                <a:gdLst>
                  <a:gd name="connsiteX0" fmla="*/ 585062 w 1542082"/>
                  <a:gd name="connsiteY0" fmla="*/ 1162372 h 1379349"/>
                  <a:gd name="connsiteX1" fmla="*/ 499821 w 1542082"/>
                  <a:gd name="connsiteY1" fmla="*/ 1232115 h 1379349"/>
                  <a:gd name="connsiteX2" fmla="*/ 290594 w 1542082"/>
                  <a:gd name="connsiteY2" fmla="*/ 1177871 h 1379349"/>
                  <a:gd name="connsiteX3" fmla="*/ 189855 w 1542082"/>
                  <a:gd name="connsiteY3" fmla="*/ 1061633 h 1379349"/>
                  <a:gd name="connsiteX4" fmla="*/ 81367 w 1542082"/>
                  <a:gd name="connsiteY4" fmla="*/ 937647 h 1379349"/>
                  <a:gd name="connsiteX5" fmla="*/ 11624 w 1542082"/>
                  <a:gd name="connsiteY5" fmla="*/ 782664 h 1379349"/>
                  <a:gd name="connsiteX6" fmla="*/ 11624 w 1542082"/>
                  <a:gd name="connsiteY6" fmla="*/ 658677 h 1379349"/>
                  <a:gd name="connsiteX7" fmla="*/ 42621 w 1542082"/>
                  <a:gd name="connsiteY7" fmla="*/ 557938 h 1379349"/>
                  <a:gd name="connsiteX8" fmla="*/ 112363 w 1542082"/>
                  <a:gd name="connsiteY8" fmla="*/ 348711 h 1379349"/>
                  <a:gd name="connsiteX9" fmla="*/ 213102 w 1542082"/>
                  <a:gd name="connsiteY9" fmla="*/ 255721 h 1379349"/>
                  <a:gd name="connsiteX10" fmla="*/ 267346 w 1542082"/>
                  <a:gd name="connsiteY10" fmla="*/ 185979 h 1379349"/>
                  <a:gd name="connsiteX11" fmla="*/ 383584 w 1542082"/>
                  <a:gd name="connsiteY11" fmla="*/ 116237 h 1379349"/>
                  <a:gd name="connsiteX12" fmla="*/ 476573 w 1542082"/>
                  <a:gd name="connsiteY12" fmla="*/ 61993 h 1379349"/>
                  <a:gd name="connsiteX13" fmla="*/ 623807 w 1542082"/>
                  <a:gd name="connsiteY13" fmla="*/ 46494 h 1379349"/>
                  <a:gd name="connsiteX14" fmla="*/ 755543 w 1542082"/>
                  <a:gd name="connsiteY14" fmla="*/ 7749 h 1379349"/>
                  <a:gd name="connsiteX15" fmla="*/ 871780 w 1542082"/>
                  <a:gd name="connsiteY15" fmla="*/ 7749 h 1379349"/>
                  <a:gd name="connsiteX16" fmla="*/ 1026763 w 1542082"/>
                  <a:gd name="connsiteY16" fmla="*/ 54243 h 1379349"/>
                  <a:gd name="connsiteX17" fmla="*/ 1166248 w 1542082"/>
                  <a:gd name="connsiteY17" fmla="*/ 69742 h 1379349"/>
                  <a:gd name="connsiteX18" fmla="*/ 1305733 w 1542082"/>
                  <a:gd name="connsiteY18" fmla="*/ 170481 h 1379349"/>
                  <a:gd name="connsiteX19" fmla="*/ 1414221 w 1542082"/>
                  <a:gd name="connsiteY19" fmla="*/ 271220 h 1379349"/>
                  <a:gd name="connsiteX20" fmla="*/ 1445218 w 1542082"/>
                  <a:gd name="connsiteY20" fmla="*/ 348711 h 1379349"/>
                  <a:gd name="connsiteX21" fmla="*/ 1522709 w 1542082"/>
                  <a:gd name="connsiteY21" fmla="*/ 449450 h 1379349"/>
                  <a:gd name="connsiteX22" fmla="*/ 1530458 w 1542082"/>
                  <a:gd name="connsiteY22" fmla="*/ 650928 h 1379349"/>
                  <a:gd name="connsiteX23" fmla="*/ 1452967 w 1542082"/>
                  <a:gd name="connsiteY23" fmla="*/ 759416 h 1379349"/>
                  <a:gd name="connsiteX24" fmla="*/ 1290234 w 1542082"/>
                  <a:gd name="connsiteY24" fmla="*/ 805911 h 1379349"/>
                  <a:gd name="connsiteX25" fmla="*/ 1251489 w 1542082"/>
                  <a:gd name="connsiteY25" fmla="*/ 968643 h 1379349"/>
                  <a:gd name="connsiteX26" fmla="*/ 1073258 w 1542082"/>
                  <a:gd name="connsiteY26" fmla="*/ 1046135 h 1379349"/>
                  <a:gd name="connsiteX27" fmla="*/ 887279 w 1542082"/>
                  <a:gd name="connsiteY27" fmla="*/ 1030637 h 1379349"/>
                  <a:gd name="connsiteX28" fmla="*/ 817536 w 1542082"/>
                  <a:gd name="connsiteY28" fmla="*/ 1139125 h 1379349"/>
                  <a:gd name="connsiteX29" fmla="*/ 701299 w 1542082"/>
                  <a:gd name="connsiteY29" fmla="*/ 1301857 h 1379349"/>
                  <a:gd name="connsiteX30" fmla="*/ 678051 w 1542082"/>
                  <a:gd name="connsiteY30" fmla="*/ 1379349 h 137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2082" h="1379349">
                    <a:moveTo>
                      <a:pt x="585062" y="1162372"/>
                    </a:moveTo>
                    <a:cubicBezTo>
                      <a:pt x="566980" y="1195952"/>
                      <a:pt x="548899" y="1229532"/>
                      <a:pt x="499821" y="1232115"/>
                    </a:cubicBezTo>
                    <a:cubicBezTo>
                      <a:pt x="450743" y="1234698"/>
                      <a:pt x="342255" y="1206285"/>
                      <a:pt x="290594" y="1177871"/>
                    </a:cubicBezTo>
                    <a:cubicBezTo>
                      <a:pt x="238933" y="1149457"/>
                      <a:pt x="189855" y="1061633"/>
                      <a:pt x="189855" y="1061633"/>
                    </a:cubicBezTo>
                    <a:cubicBezTo>
                      <a:pt x="154984" y="1021596"/>
                      <a:pt x="111072" y="984142"/>
                      <a:pt x="81367" y="937647"/>
                    </a:cubicBezTo>
                    <a:cubicBezTo>
                      <a:pt x="51662" y="891152"/>
                      <a:pt x="23248" y="829159"/>
                      <a:pt x="11624" y="782664"/>
                    </a:cubicBezTo>
                    <a:cubicBezTo>
                      <a:pt x="0" y="736169"/>
                      <a:pt x="6458" y="696131"/>
                      <a:pt x="11624" y="658677"/>
                    </a:cubicBezTo>
                    <a:cubicBezTo>
                      <a:pt x="16790" y="621223"/>
                      <a:pt x="25831" y="609599"/>
                      <a:pt x="42621" y="557938"/>
                    </a:cubicBezTo>
                    <a:cubicBezTo>
                      <a:pt x="59411" y="506277"/>
                      <a:pt x="83950" y="399081"/>
                      <a:pt x="112363" y="348711"/>
                    </a:cubicBezTo>
                    <a:cubicBezTo>
                      <a:pt x="140777" y="298342"/>
                      <a:pt x="187272" y="282843"/>
                      <a:pt x="213102" y="255721"/>
                    </a:cubicBezTo>
                    <a:cubicBezTo>
                      <a:pt x="238932" y="228599"/>
                      <a:pt x="238932" y="209226"/>
                      <a:pt x="267346" y="185979"/>
                    </a:cubicBezTo>
                    <a:cubicBezTo>
                      <a:pt x="295760" y="162732"/>
                      <a:pt x="383584" y="116237"/>
                      <a:pt x="383584" y="116237"/>
                    </a:cubicBezTo>
                    <a:cubicBezTo>
                      <a:pt x="418455" y="95573"/>
                      <a:pt x="436536" y="73617"/>
                      <a:pt x="476573" y="61993"/>
                    </a:cubicBezTo>
                    <a:cubicBezTo>
                      <a:pt x="516610" y="50369"/>
                      <a:pt x="577312" y="55535"/>
                      <a:pt x="623807" y="46494"/>
                    </a:cubicBezTo>
                    <a:cubicBezTo>
                      <a:pt x="670302" y="37453"/>
                      <a:pt x="714214" y="14206"/>
                      <a:pt x="755543" y="7749"/>
                    </a:cubicBezTo>
                    <a:cubicBezTo>
                      <a:pt x="796872" y="1292"/>
                      <a:pt x="826577" y="0"/>
                      <a:pt x="871780" y="7749"/>
                    </a:cubicBezTo>
                    <a:cubicBezTo>
                      <a:pt x="916983" y="15498"/>
                      <a:pt x="977685" y="43911"/>
                      <a:pt x="1026763" y="54243"/>
                    </a:cubicBezTo>
                    <a:cubicBezTo>
                      <a:pt x="1075841" y="64575"/>
                      <a:pt x="1119753" y="50369"/>
                      <a:pt x="1166248" y="69742"/>
                    </a:cubicBezTo>
                    <a:cubicBezTo>
                      <a:pt x="1212743" y="89115"/>
                      <a:pt x="1264404" y="136901"/>
                      <a:pt x="1305733" y="170481"/>
                    </a:cubicBezTo>
                    <a:cubicBezTo>
                      <a:pt x="1347062" y="204061"/>
                      <a:pt x="1390974" y="241515"/>
                      <a:pt x="1414221" y="271220"/>
                    </a:cubicBezTo>
                    <a:cubicBezTo>
                      <a:pt x="1437468" y="300925"/>
                      <a:pt x="1427137" y="319006"/>
                      <a:pt x="1445218" y="348711"/>
                    </a:cubicBezTo>
                    <a:cubicBezTo>
                      <a:pt x="1463299" y="378416"/>
                      <a:pt x="1508502" y="399081"/>
                      <a:pt x="1522709" y="449450"/>
                    </a:cubicBezTo>
                    <a:cubicBezTo>
                      <a:pt x="1536916" y="499819"/>
                      <a:pt x="1542082" y="599267"/>
                      <a:pt x="1530458" y="650928"/>
                    </a:cubicBezTo>
                    <a:cubicBezTo>
                      <a:pt x="1518834" y="702589"/>
                      <a:pt x="1493004" y="733586"/>
                      <a:pt x="1452967" y="759416"/>
                    </a:cubicBezTo>
                    <a:cubicBezTo>
                      <a:pt x="1412930" y="785247"/>
                      <a:pt x="1323814" y="771040"/>
                      <a:pt x="1290234" y="805911"/>
                    </a:cubicBezTo>
                    <a:cubicBezTo>
                      <a:pt x="1256654" y="840782"/>
                      <a:pt x="1287652" y="928606"/>
                      <a:pt x="1251489" y="968643"/>
                    </a:cubicBezTo>
                    <a:cubicBezTo>
                      <a:pt x="1215326" y="1008680"/>
                      <a:pt x="1133960" y="1035803"/>
                      <a:pt x="1073258" y="1046135"/>
                    </a:cubicBezTo>
                    <a:cubicBezTo>
                      <a:pt x="1012556" y="1056467"/>
                      <a:pt x="929899" y="1015139"/>
                      <a:pt x="887279" y="1030637"/>
                    </a:cubicBezTo>
                    <a:cubicBezTo>
                      <a:pt x="844659" y="1046135"/>
                      <a:pt x="848533" y="1093922"/>
                      <a:pt x="817536" y="1139125"/>
                    </a:cubicBezTo>
                    <a:cubicBezTo>
                      <a:pt x="786539" y="1184328"/>
                      <a:pt x="724546" y="1261820"/>
                      <a:pt x="701299" y="1301857"/>
                    </a:cubicBezTo>
                    <a:cubicBezTo>
                      <a:pt x="678052" y="1341894"/>
                      <a:pt x="678051" y="1360621"/>
                      <a:pt x="678051" y="1379349"/>
                    </a:cubicBezTo>
                  </a:path>
                </a:pathLst>
              </a:custGeom>
              <a:ln w="76200"/>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1" name="Zaoblený obdélník 30">
                <a:extLst>
                  <a:ext uri="{FF2B5EF4-FFF2-40B4-BE49-F238E27FC236}">
                    <a16:creationId xmlns:a16="http://schemas.microsoft.com/office/drawing/2014/main" id="{59485B1F-FA65-4A40-B708-A7F9F0F63E47}"/>
                  </a:ext>
                </a:extLst>
              </p:cNvPr>
              <p:cNvSpPr/>
              <p:nvPr/>
            </p:nvSpPr>
            <p:spPr>
              <a:xfrm>
                <a:off x="7535863" y="2852738"/>
                <a:ext cx="576262" cy="36036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4" name="TextovéPole 33">
                <a:extLst>
                  <a:ext uri="{FF2B5EF4-FFF2-40B4-BE49-F238E27FC236}">
                    <a16:creationId xmlns:a16="http://schemas.microsoft.com/office/drawing/2014/main" id="{75B5AAA6-3B6B-4329-B84B-8DB50C056BB7}"/>
                  </a:ext>
                </a:extLst>
              </p:cNvPr>
              <p:cNvSpPr txBox="1">
                <a:spLocks noChangeArrowheads="1"/>
              </p:cNvSpPr>
              <p:nvPr/>
            </p:nvSpPr>
            <p:spPr bwMode="auto">
              <a:xfrm>
                <a:off x="8688389"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35" name="Přímá spojovací šipka 34">
                <a:extLst>
                  <a:ext uri="{FF2B5EF4-FFF2-40B4-BE49-F238E27FC236}">
                    <a16:creationId xmlns:a16="http://schemas.microsoft.com/office/drawing/2014/main" id="{A887D457-12D2-4050-A643-A97AAAF90F95}"/>
                  </a:ext>
                </a:extLst>
              </p:cNvPr>
              <p:cNvCxnSpPr/>
              <p:nvPr/>
            </p:nvCxnSpPr>
            <p:spPr>
              <a:xfrm rot="10800000">
                <a:off x="7896226" y="2997201"/>
                <a:ext cx="862013" cy="4763"/>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Přímá spojovací šipka 36">
                <a:extLst>
                  <a:ext uri="{FF2B5EF4-FFF2-40B4-BE49-F238E27FC236}">
                    <a16:creationId xmlns:a16="http://schemas.microsoft.com/office/drawing/2014/main" id="{81094823-F9C1-454B-B2A4-017F68DE7089}"/>
                  </a:ext>
                </a:extLst>
              </p:cNvPr>
              <p:cNvCxnSpPr/>
              <p:nvPr/>
            </p:nvCxnSpPr>
            <p:spPr>
              <a:xfrm flipV="1">
                <a:off x="7032625" y="2997200"/>
                <a:ext cx="719138" cy="2540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grpSp>
        <p:nvGrpSpPr>
          <p:cNvPr id="39" name="Skupina 38">
            <a:extLst>
              <a:ext uri="{FF2B5EF4-FFF2-40B4-BE49-F238E27FC236}">
                <a16:creationId xmlns:a16="http://schemas.microsoft.com/office/drawing/2014/main" id="{1EB17680-A476-46C7-9786-753D663255DC}"/>
              </a:ext>
            </a:extLst>
          </p:cNvPr>
          <p:cNvGrpSpPr/>
          <p:nvPr/>
        </p:nvGrpSpPr>
        <p:grpSpPr>
          <a:xfrm>
            <a:off x="2381104" y="2346134"/>
            <a:ext cx="1662530" cy="1963237"/>
            <a:chOff x="2325609" y="2420939"/>
            <a:chExt cx="1662530" cy="1963237"/>
          </a:xfrm>
        </p:grpSpPr>
        <p:grpSp>
          <p:nvGrpSpPr>
            <p:cNvPr id="73" name="Skupina 72">
              <a:extLst>
                <a:ext uri="{FF2B5EF4-FFF2-40B4-BE49-F238E27FC236}">
                  <a16:creationId xmlns:a16="http://schemas.microsoft.com/office/drawing/2014/main" id="{1A3F33D5-4C47-4D74-8305-41C15F9BF75F}"/>
                </a:ext>
              </a:extLst>
            </p:cNvPr>
            <p:cNvGrpSpPr/>
            <p:nvPr/>
          </p:nvGrpSpPr>
          <p:grpSpPr>
            <a:xfrm>
              <a:off x="2325609" y="2740774"/>
              <a:ext cx="1662530" cy="1643402"/>
              <a:chOff x="1959770" y="2323306"/>
              <a:chExt cx="3631754" cy="3589971"/>
            </a:xfrm>
          </p:grpSpPr>
          <p:pic>
            <p:nvPicPr>
              <p:cNvPr id="74" name="Picture 2" descr="http://www.gymhol.cz/projekt/biologie/nervova/mozek1.jpg">
                <a:extLst>
                  <a:ext uri="{FF2B5EF4-FFF2-40B4-BE49-F238E27FC236}">
                    <a16:creationId xmlns:a16="http://schemas.microsoft.com/office/drawing/2014/main" id="{76681EAD-0AF2-4B87-883E-DE767D83E39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59770" y="2323306"/>
                <a:ext cx="3631754" cy="3589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Obrázek 74">
                <a:extLst>
                  <a:ext uri="{FF2B5EF4-FFF2-40B4-BE49-F238E27FC236}">
                    <a16:creationId xmlns:a16="http://schemas.microsoft.com/office/drawing/2014/main" id="{CBA84A38-9708-4BD4-9D31-A7847175BF54}"/>
                  </a:ext>
                </a:extLst>
              </p:cNvPr>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2099556" y="2352702"/>
                <a:ext cx="3063602" cy="3488566"/>
              </a:xfrm>
              <a:prstGeom prst="rect">
                <a:avLst/>
              </a:prstGeom>
            </p:spPr>
          </p:pic>
          <p:pic>
            <p:nvPicPr>
              <p:cNvPr id="76" name="Obrázek 75">
                <a:extLst>
                  <a:ext uri="{FF2B5EF4-FFF2-40B4-BE49-F238E27FC236}">
                    <a16:creationId xmlns:a16="http://schemas.microsoft.com/office/drawing/2014/main" id="{AA033DC4-23BA-4FD5-BFF2-89349934053A}"/>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2279576" y="2456893"/>
                <a:ext cx="2569433" cy="3456384"/>
              </a:xfrm>
              <a:prstGeom prst="rect">
                <a:avLst/>
              </a:prstGeom>
            </p:spPr>
          </p:pic>
        </p:grpSp>
        <p:sp>
          <p:nvSpPr>
            <p:cNvPr id="33" name="Zaoblený obdélník 32">
              <a:extLst>
                <a:ext uri="{FF2B5EF4-FFF2-40B4-BE49-F238E27FC236}">
                  <a16:creationId xmlns:a16="http://schemas.microsoft.com/office/drawing/2014/main" id="{BBD4E73E-8346-4F7C-BF7E-341380542E08}"/>
                </a:ext>
              </a:extLst>
            </p:cNvPr>
            <p:cNvSpPr/>
            <p:nvPr/>
          </p:nvSpPr>
          <p:spPr>
            <a:xfrm>
              <a:off x="3000375" y="3141664"/>
              <a:ext cx="215900" cy="14287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43" name="Přímá spojovací šipka 42">
              <a:extLst>
                <a:ext uri="{FF2B5EF4-FFF2-40B4-BE49-F238E27FC236}">
                  <a16:creationId xmlns:a16="http://schemas.microsoft.com/office/drawing/2014/main" id="{28977B54-41EE-439F-B728-51A543F14102}"/>
                </a:ext>
              </a:extLst>
            </p:cNvPr>
            <p:cNvCxnSpPr/>
            <p:nvPr/>
          </p:nvCxnSpPr>
          <p:spPr>
            <a:xfrm rot="5400000" flipH="1" flipV="1">
              <a:off x="3124995" y="2655095"/>
              <a:ext cx="504825" cy="611187"/>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ovéPole 43">
              <a:extLst>
                <a:ext uri="{FF2B5EF4-FFF2-40B4-BE49-F238E27FC236}">
                  <a16:creationId xmlns:a16="http://schemas.microsoft.com/office/drawing/2014/main" id="{5C620979-83F6-4559-9024-C55B3F6D7500}"/>
                </a:ext>
              </a:extLst>
            </p:cNvPr>
            <p:cNvSpPr txBox="1">
              <a:spLocks noChangeArrowheads="1"/>
            </p:cNvSpPr>
            <p:nvPr/>
          </p:nvSpPr>
          <p:spPr bwMode="auto">
            <a:xfrm>
              <a:off x="3432176" y="2420939"/>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grpSp>
      <p:grpSp>
        <p:nvGrpSpPr>
          <p:cNvPr id="25" name="Skupina 24">
            <a:extLst>
              <a:ext uri="{FF2B5EF4-FFF2-40B4-BE49-F238E27FC236}">
                <a16:creationId xmlns:a16="http://schemas.microsoft.com/office/drawing/2014/main" id="{CE1C321C-3FE5-4DEC-8E02-39AFF7E04F27}"/>
              </a:ext>
            </a:extLst>
          </p:cNvPr>
          <p:cNvGrpSpPr/>
          <p:nvPr/>
        </p:nvGrpSpPr>
        <p:grpSpPr>
          <a:xfrm rot="21192632">
            <a:off x="3559606" y="3953553"/>
            <a:ext cx="968039" cy="912812"/>
            <a:chOff x="878661" y="5801845"/>
            <a:chExt cx="968039" cy="912812"/>
          </a:xfrm>
        </p:grpSpPr>
        <p:sp>
          <p:nvSpPr>
            <p:cNvPr id="45" name="Šipka nahoru 44">
              <a:extLst>
                <a:ext uri="{FF2B5EF4-FFF2-40B4-BE49-F238E27FC236}">
                  <a16:creationId xmlns:a16="http://schemas.microsoft.com/office/drawing/2014/main" id="{9D7114A9-ED9C-4721-8F1D-D34EA8972CFC}"/>
                </a:ext>
              </a:extLst>
            </p:cNvPr>
            <p:cNvSpPr/>
            <p:nvPr/>
          </p:nvSpPr>
          <p:spPr>
            <a:xfrm rot="19711806">
              <a:off x="1630800" y="5801845"/>
              <a:ext cx="215900" cy="912812"/>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46" name="Ohnutá šipka 45">
              <a:extLst>
                <a:ext uri="{FF2B5EF4-FFF2-40B4-BE49-F238E27FC236}">
                  <a16:creationId xmlns:a16="http://schemas.microsoft.com/office/drawing/2014/main" id="{16FA9905-2FD4-4390-84FE-69B9B3533D14}"/>
                </a:ext>
              </a:extLst>
            </p:cNvPr>
            <p:cNvSpPr/>
            <p:nvPr/>
          </p:nvSpPr>
          <p:spPr>
            <a:xfrm rot="3430598" flipH="1">
              <a:off x="1110753" y="5766061"/>
              <a:ext cx="448629" cy="912813"/>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dirty="0">
                <a:solidFill>
                  <a:schemeClr val="tx1"/>
                </a:solidFill>
              </a:endParaRPr>
            </a:p>
          </p:txBody>
        </p:sp>
      </p:grpSp>
      <p:sp>
        <p:nvSpPr>
          <p:cNvPr id="47" name="TextovéPole 46">
            <a:extLst>
              <a:ext uri="{FF2B5EF4-FFF2-40B4-BE49-F238E27FC236}">
                <a16:creationId xmlns:a16="http://schemas.microsoft.com/office/drawing/2014/main" id="{4666BA66-B070-4EB4-B207-98B0F547DB76}"/>
              </a:ext>
            </a:extLst>
          </p:cNvPr>
          <p:cNvSpPr txBox="1">
            <a:spLocks noChangeArrowheads="1"/>
          </p:cNvSpPr>
          <p:nvPr/>
        </p:nvSpPr>
        <p:spPr bwMode="auto">
          <a:xfrm>
            <a:off x="1280069" y="4618168"/>
            <a:ext cx="2397126"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t>Rychlá normalizace: </a:t>
            </a:r>
          </a:p>
          <a:p>
            <a:pPr algn="r" eaLnBrk="1" hangingPunct="1">
              <a:spcBef>
                <a:spcPct val="0"/>
              </a:spcBef>
              <a:buFontTx/>
              <a:buNone/>
            </a:pPr>
            <a:r>
              <a:rPr lang="cs-CZ" altLang="cs-CZ" sz="1800" dirty="0"/>
              <a:t>akutní vzestup </a:t>
            </a:r>
            <a:r>
              <a:rPr lang="cs-CZ" altLang="cs-CZ" sz="1800" dirty="0" err="1"/>
              <a:t>P</a:t>
            </a:r>
            <a:r>
              <a:rPr lang="cs-CZ" altLang="cs-CZ" sz="1800" baseline="-25000" dirty="0" err="1"/>
              <a:t>Na</a:t>
            </a:r>
            <a:r>
              <a:rPr lang="cs-CZ" altLang="cs-CZ" sz="1200" dirty="0"/>
              <a:t>+</a:t>
            </a:r>
            <a:r>
              <a:rPr lang="cs-CZ" altLang="cs-CZ" sz="1800" dirty="0"/>
              <a:t> (vzestup osmolarity) </a:t>
            </a:r>
          </a:p>
        </p:txBody>
      </p:sp>
      <p:sp>
        <p:nvSpPr>
          <p:cNvPr id="49" name="TextovéPole 48">
            <a:extLst>
              <a:ext uri="{FF2B5EF4-FFF2-40B4-BE49-F238E27FC236}">
                <a16:creationId xmlns:a16="http://schemas.microsoft.com/office/drawing/2014/main" id="{0FC6620D-F15B-4DC7-86A0-A8815002098D}"/>
              </a:ext>
            </a:extLst>
          </p:cNvPr>
          <p:cNvSpPr txBox="1">
            <a:spLocks noChangeArrowheads="1"/>
          </p:cNvSpPr>
          <p:nvPr/>
        </p:nvSpPr>
        <p:spPr bwMode="auto">
          <a:xfrm>
            <a:off x="4947131" y="2691785"/>
            <a:ext cx="2397125"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cs-CZ" sz="1800" dirty="0" err="1"/>
              <a:t>Poz</a:t>
            </a:r>
            <a:r>
              <a:rPr lang="cs-CZ" altLang="cs-CZ" sz="1800" dirty="0"/>
              <a:t>volná normalizace: </a:t>
            </a:r>
          </a:p>
          <a:p>
            <a:pPr algn="ctr" eaLnBrk="1" hangingPunct="1">
              <a:spcBef>
                <a:spcPct val="0"/>
              </a:spcBef>
              <a:buFontTx/>
              <a:buNone/>
            </a:pPr>
            <a:r>
              <a:rPr lang="cs-CZ" altLang="cs-CZ" sz="1800" dirty="0"/>
              <a:t>pomalý vzestup </a:t>
            </a:r>
            <a:r>
              <a:rPr lang="cs-CZ" altLang="cs-CZ" sz="1800" dirty="0" err="1"/>
              <a:t>P</a:t>
            </a:r>
            <a:r>
              <a:rPr lang="cs-CZ" altLang="cs-CZ" sz="1800" baseline="-25000" dirty="0" err="1"/>
              <a:t>Na</a:t>
            </a:r>
            <a:r>
              <a:rPr lang="cs-CZ" altLang="cs-CZ" sz="1200" dirty="0"/>
              <a:t>+</a:t>
            </a:r>
            <a:r>
              <a:rPr lang="cs-CZ" altLang="cs-CZ" sz="1800" dirty="0"/>
              <a:t> (a osmolarity) </a:t>
            </a:r>
          </a:p>
        </p:txBody>
      </p:sp>
      <p:sp>
        <p:nvSpPr>
          <p:cNvPr id="50" name="Šipka nahoru 49">
            <a:extLst>
              <a:ext uri="{FF2B5EF4-FFF2-40B4-BE49-F238E27FC236}">
                <a16:creationId xmlns:a16="http://schemas.microsoft.com/office/drawing/2014/main" id="{56F06AA4-9143-42E5-99D4-14CBA7BA9F5C}"/>
              </a:ext>
            </a:extLst>
          </p:cNvPr>
          <p:cNvSpPr/>
          <p:nvPr/>
        </p:nvSpPr>
        <p:spPr>
          <a:xfrm>
            <a:off x="6066604" y="3954227"/>
            <a:ext cx="215900" cy="28733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51" name="Šipka nahoru 50">
            <a:extLst>
              <a:ext uri="{FF2B5EF4-FFF2-40B4-BE49-F238E27FC236}">
                <a16:creationId xmlns:a16="http://schemas.microsoft.com/office/drawing/2014/main" id="{80FD4295-BB38-4EBF-ADA1-18F3C682C463}"/>
              </a:ext>
            </a:extLst>
          </p:cNvPr>
          <p:cNvSpPr/>
          <p:nvPr/>
        </p:nvSpPr>
        <p:spPr>
          <a:xfrm>
            <a:off x="6004051" y="2296960"/>
            <a:ext cx="215900" cy="28733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58760" name="TextovéPole 51">
            <a:extLst>
              <a:ext uri="{FF2B5EF4-FFF2-40B4-BE49-F238E27FC236}">
                <a16:creationId xmlns:a16="http://schemas.microsoft.com/office/drawing/2014/main" id="{D20BB13D-142B-4B81-9C75-DABA6F5D2146}"/>
              </a:ext>
            </a:extLst>
          </p:cNvPr>
          <p:cNvSpPr txBox="1">
            <a:spLocks noChangeArrowheads="1"/>
          </p:cNvSpPr>
          <p:nvPr/>
        </p:nvSpPr>
        <p:spPr bwMode="auto">
          <a:xfrm>
            <a:off x="4609306" y="-24607"/>
            <a:ext cx="2397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dirty="0"/>
              <a:t>Normální objem mozkových buněk</a:t>
            </a:r>
          </a:p>
        </p:txBody>
      </p:sp>
      <p:sp>
        <p:nvSpPr>
          <p:cNvPr id="53" name="TextovéPole 52">
            <a:extLst>
              <a:ext uri="{FF2B5EF4-FFF2-40B4-BE49-F238E27FC236}">
                <a16:creationId xmlns:a16="http://schemas.microsoft.com/office/drawing/2014/main" id="{B1B3AC60-DD25-48C0-B37A-91BD8ABB344E}"/>
              </a:ext>
            </a:extLst>
          </p:cNvPr>
          <p:cNvSpPr txBox="1">
            <a:spLocks noChangeArrowheads="1"/>
          </p:cNvSpPr>
          <p:nvPr/>
        </p:nvSpPr>
        <p:spPr bwMode="auto">
          <a:xfrm>
            <a:off x="-163512" y="2930262"/>
            <a:ext cx="23971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solidFill>
                  <a:srgbClr val="FF0000"/>
                </a:solidFill>
              </a:rPr>
              <a:t>Osmotická demyelinizace díky „scvrknutí“ buněk</a:t>
            </a:r>
          </a:p>
        </p:txBody>
      </p:sp>
      <p:sp>
        <p:nvSpPr>
          <p:cNvPr id="42" name="TextovéPole 41">
            <a:extLst>
              <a:ext uri="{FF2B5EF4-FFF2-40B4-BE49-F238E27FC236}">
                <a16:creationId xmlns:a16="http://schemas.microsoft.com/office/drawing/2014/main" id="{24BB933C-5BA9-46B2-81E6-23A7185E164C}"/>
              </a:ext>
            </a:extLst>
          </p:cNvPr>
          <p:cNvSpPr txBox="1"/>
          <p:nvPr/>
        </p:nvSpPr>
        <p:spPr>
          <a:xfrm>
            <a:off x="154804" y="168275"/>
            <a:ext cx="4289673" cy="1477328"/>
          </a:xfrm>
          <a:prstGeom prst="rect">
            <a:avLst/>
          </a:prstGeom>
          <a:solidFill>
            <a:schemeClr val="accent2">
              <a:lumMod val="20000"/>
              <a:lumOff val="80000"/>
            </a:schemeClr>
          </a:solidFill>
          <a:ln>
            <a:solidFill>
              <a:srgbClr val="FF0000"/>
            </a:solidFill>
          </a:ln>
        </p:spPr>
        <p:txBody>
          <a:bodyPr wrap="square" rtlCol="0">
            <a:spAutoFit/>
          </a:bodyPr>
          <a:lstStyle/>
          <a:p>
            <a:r>
              <a:rPr lang="cs-CZ" dirty="0"/>
              <a:t>Při léčení </a:t>
            </a:r>
            <a:r>
              <a:rPr lang="cs-CZ" dirty="0" err="1"/>
              <a:t>hypoosmolarity</a:t>
            </a:r>
            <a:r>
              <a:rPr lang="cs-CZ" dirty="0"/>
              <a:t>, </a:t>
            </a:r>
          </a:p>
          <a:p>
            <a:r>
              <a:rPr lang="cs-CZ" dirty="0"/>
              <a:t>trvající déle než 48 hod:</a:t>
            </a:r>
          </a:p>
          <a:p>
            <a:r>
              <a:rPr lang="cs-CZ" dirty="0">
                <a:solidFill>
                  <a:srgbClr val="FF0000"/>
                </a:solidFill>
              </a:rPr>
              <a:t>Vzestup </a:t>
            </a:r>
            <a:r>
              <a:rPr lang="cs-CZ" dirty="0" err="1">
                <a:solidFill>
                  <a:srgbClr val="FF0000"/>
                </a:solidFill>
              </a:rPr>
              <a:t>P</a:t>
            </a:r>
            <a:r>
              <a:rPr lang="cs-CZ" sz="1400" dirty="0" err="1">
                <a:solidFill>
                  <a:srgbClr val="FF0000"/>
                </a:solidFill>
              </a:rPr>
              <a:t>Na</a:t>
            </a:r>
            <a:r>
              <a:rPr lang="cs-CZ" sz="1400" baseline="30000" dirty="0">
                <a:solidFill>
                  <a:srgbClr val="FF0000"/>
                </a:solidFill>
              </a:rPr>
              <a:t>+</a:t>
            </a:r>
            <a:r>
              <a:rPr lang="cs-CZ" dirty="0">
                <a:solidFill>
                  <a:srgbClr val="FF0000"/>
                </a:solidFill>
              </a:rPr>
              <a:t> max.1-2 </a:t>
            </a:r>
            <a:r>
              <a:rPr lang="cs-CZ" dirty="0" err="1">
                <a:solidFill>
                  <a:srgbClr val="FF0000"/>
                </a:solidFill>
              </a:rPr>
              <a:t>mmol</a:t>
            </a:r>
            <a:r>
              <a:rPr lang="cs-CZ" dirty="0">
                <a:solidFill>
                  <a:srgbClr val="FF0000"/>
                </a:solidFill>
              </a:rPr>
              <a:t>/l/hod,</a:t>
            </a:r>
          </a:p>
          <a:p>
            <a:r>
              <a:rPr lang="cs-CZ" dirty="0">
                <a:solidFill>
                  <a:srgbClr val="FF0000"/>
                </a:solidFill>
              </a:rPr>
              <a:t>Za 24 hod maximální vzestup </a:t>
            </a:r>
          </a:p>
          <a:p>
            <a:r>
              <a:rPr lang="cs-CZ" dirty="0">
                <a:solidFill>
                  <a:srgbClr val="FF0000"/>
                </a:solidFill>
              </a:rPr>
              <a:t>o 10 – 12 </a:t>
            </a:r>
            <a:r>
              <a:rPr lang="cs-CZ" dirty="0" err="1">
                <a:solidFill>
                  <a:srgbClr val="FF0000"/>
                </a:solidFill>
              </a:rPr>
              <a:t>mmol</a:t>
            </a:r>
            <a:endParaRPr lang="en-US" dirty="0">
              <a:solidFill>
                <a:srgbClr val="FF0000"/>
              </a:solidFill>
            </a:endParaRPr>
          </a:p>
        </p:txBody>
      </p:sp>
      <p:pic>
        <p:nvPicPr>
          <p:cNvPr id="2" name="p3">
            <a:hlinkClick r:id="" action="ppaction://media"/>
            <a:extLst>
              <a:ext uri="{FF2B5EF4-FFF2-40B4-BE49-F238E27FC236}">
                <a16:creationId xmlns:a16="http://schemas.microsoft.com/office/drawing/2014/main" id="{3A08EF0A-EE8A-4116-A33F-9E184C5915B2}"/>
              </a:ext>
            </a:extLst>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2583886" y="3526632"/>
            <a:ext cx="304800" cy="304800"/>
          </a:xfrm>
          <a:prstGeom prst="rect">
            <a:avLst/>
          </a:prstGeom>
        </p:spPr>
      </p:pic>
      <p:grpSp>
        <p:nvGrpSpPr>
          <p:cNvPr id="30" name="Skupina 29">
            <a:extLst>
              <a:ext uri="{FF2B5EF4-FFF2-40B4-BE49-F238E27FC236}">
                <a16:creationId xmlns:a16="http://schemas.microsoft.com/office/drawing/2014/main" id="{4A1DACB4-B929-474C-950A-AD946F4B5C15}"/>
              </a:ext>
            </a:extLst>
          </p:cNvPr>
          <p:cNvGrpSpPr/>
          <p:nvPr/>
        </p:nvGrpSpPr>
        <p:grpSpPr>
          <a:xfrm>
            <a:off x="4663281" y="4364039"/>
            <a:ext cx="3448843" cy="1860550"/>
            <a:chOff x="4663281" y="4364039"/>
            <a:chExt cx="3448843" cy="1860550"/>
          </a:xfrm>
        </p:grpSpPr>
        <p:sp>
          <p:nvSpPr>
            <p:cNvPr id="20" name="TextovéPole 19">
              <a:extLst>
                <a:ext uri="{FF2B5EF4-FFF2-40B4-BE49-F238E27FC236}">
                  <a16:creationId xmlns:a16="http://schemas.microsoft.com/office/drawing/2014/main" id="{E6369EBF-CAA7-43ED-A13D-8FB9C4D2FAF1}"/>
                </a:ext>
              </a:extLst>
            </p:cNvPr>
            <p:cNvSpPr txBox="1">
              <a:spLocks noChangeArrowheads="1"/>
            </p:cNvSpPr>
            <p:nvPr/>
          </p:nvSpPr>
          <p:spPr bwMode="auto">
            <a:xfrm>
              <a:off x="4663281" y="4969669"/>
              <a:ext cx="650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dirty="0"/>
                <a:t>K</a:t>
              </a:r>
              <a:r>
                <a:rPr lang="cs-CZ" altLang="cs-CZ" sz="1200" baseline="30000" dirty="0"/>
                <a:t>+</a:t>
              </a:r>
              <a:r>
                <a:rPr lang="cs-CZ" altLang="cs-CZ" sz="1200" dirty="0"/>
                <a:t> + A</a:t>
              </a:r>
              <a:r>
                <a:rPr lang="cs-CZ" altLang="cs-CZ" sz="1200" baseline="30000" dirty="0"/>
                <a:t>-</a:t>
              </a:r>
            </a:p>
          </p:txBody>
        </p:sp>
        <p:grpSp>
          <p:nvGrpSpPr>
            <p:cNvPr id="61" name="Skupina 60">
              <a:extLst>
                <a:ext uri="{FF2B5EF4-FFF2-40B4-BE49-F238E27FC236}">
                  <a16:creationId xmlns:a16="http://schemas.microsoft.com/office/drawing/2014/main" id="{C8499929-6EBD-4022-B690-9F38E44A8466}"/>
                </a:ext>
              </a:extLst>
            </p:cNvPr>
            <p:cNvGrpSpPr/>
            <p:nvPr/>
          </p:nvGrpSpPr>
          <p:grpSpPr>
            <a:xfrm>
              <a:off x="5264149" y="4364039"/>
              <a:ext cx="2847975" cy="1860550"/>
              <a:chOff x="4441826" y="4232276"/>
              <a:chExt cx="2847975" cy="1860550"/>
            </a:xfrm>
          </p:grpSpPr>
          <p:sp>
            <p:nvSpPr>
              <p:cNvPr id="62" name="TextovéPole 61">
                <a:extLst>
                  <a:ext uri="{FF2B5EF4-FFF2-40B4-BE49-F238E27FC236}">
                    <a16:creationId xmlns:a16="http://schemas.microsoft.com/office/drawing/2014/main" id="{6A40F058-A4C7-42AA-8EAD-D61F0DB5DBA7}"/>
                  </a:ext>
                </a:extLst>
              </p:cNvPr>
              <p:cNvSpPr txBox="1">
                <a:spLocks noChangeArrowheads="1"/>
              </p:cNvSpPr>
              <p:nvPr/>
            </p:nvSpPr>
            <p:spPr bwMode="auto">
              <a:xfrm>
                <a:off x="5880101" y="4232276"/>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grpSp>
            <p:nvGrpSpPr>
              <p:cNvPr id="63" name="Skupina 62">
                <a:extLst>
                  <a:ext uri="{FF2B5EF4-FFF2-40B4-BE49-F238E27FC236}">
                    <a16:creationId xmlns:a16="http://schemas.microsoft.com/office/drawing/2014/main" id="{6102F8E1-0A0D-44DF-9582-39A0FFE5B3EE}"/>
                  </a:ext>
                </a:extLst>
              </p:cNvPr>
              <p:cNvGrpSpPr/>
              <p:nvPr/>
            </p:nvGrpSpPr>
            <p:grpSpPr>
              <a:xfrm>
                <a:off x="4441826" y="4437063"/>
                <a:ext cx="2847975" cy="1655763"/>
                <a:chOff x="4441826" y="4437063"/>
                <a:chExt cx="2847975" cy="1655763"/>
              </a:xfrm>
            </p:grpSpPr>
            <p:pic>
              <p:nvPicPr>
                <p:cNvPr id="64" name="Picture 2" descr="http://www.gymhol.cz/projekt/biologie/nervova/mozek1.jpg">
                  <a:extLst>
                    <a:ext uri="{FF2B5EF4-FFF2-40B4-BE49-F238E27FC236}">
                      <a16:creationId xmlns:a16="http://schemas.microsoft.com/office/drawing/2014/main" id="{3E8A4548-5B67-46BA-BDCA-860B71A2F17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83113" y="4457701"/>
                  <a:ext cx="1657350" cy="163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 name="Volný tvar 9">
                  <a:extLst>
                    <a:ext uri="{FF2B5EF4-FFF2-40B4-BE49-F238E27FC236}">
                      <a16:creationId xmlns:a16="http://schemas.microsoft.com/office/drawing/2014/main" id="{4FE560BA-4181-43B9-AF08-346090F0DFDC}"/>
                    </a:ext>
                  </a:extLst>
                </p:cNvPr>
                <p:cNvSpPr/>
                <p:nvPr/>
              </p:nvSpPr>
              <p:spPr>
                <a:xfrm>
                  <a:off x="4656139" y="4508500"/>
                  <a:ext cx="1368425" cy="1296988"/>
                </a:xfrm>
                <a:custGeom>
                  <a:avLst/>
                  <a:gdLst>
                    <a:gd name="connsiteX0" fmla="*/ 585062 w 1542082"/>
                    <a:gd name="connsiteY0" fmla="*/ 1162372 h 1379349"/>
                    <a:gd name="connsiteX1" fmla="*/ 499821 w 1542082"/>
                    <a:gd name="connsiteY1" fmla="*/ 1232115 h 1379349"/>
                    <a:gd name="connsiteX2" fmla="*/ 290594 w 1542082"/>
                    <a:gd name="connsiteY2" fmla="*/ 1177871 h 1379349"/>
                    <a:gd name="connsiteX3" fmla="*/ 189855 w 1542082"/>
                    <a:gd name="connsiteY3" fmla="*/ 1061633 h 1379349"/>
                    <a:gd name="connsiteX4" fmla="*/ 81367 w 1542082"/>
                    <a:gd name="connsiteY4" fmla="*/ 937647 h 1379349"/>
                    <a:gd name="connsiteX5" fmla="*/ 11624 w 1542082"/>
                    <a:gd name="connsiteY5" fmla="*/ 782664 h 1379349"/>
                    <a:gd name="connsiteX6" fmla="*/ 11624 w 1542082"/>
                    <a:gd name="connsiteY6" fmla="*/ 658677 h 1379349"/>
                    <a:gd name="connsiteX7" fmla="*/ 42621 w 1542082"/>
                    <a:gd name="connsiteY7" fmla="*/ 557938 h 1379349"/>
                    <a:gd name="connsiteX8" fmla="*/ 112363 w 1542082"/>
                    <a:gd name="connsiteY8" fmla="*/ 348711 h 1379349"/>
                    <a:gd name="connsiteX9" fmla="*/ 213102 w 1542082"/>
                    <a:gd name="connsiteY9" fmla="*/ 255721 h 1379349"/>
                    <a:gd name="connsiteX10" fmla="*/ 267346 w 1542082"/>
                    <a:gd name="connsiteY10" fmla="*/ 185979 h 1379349"/>
                    <a:gd name="connsiteX11" fmla="*/ 383584 w 1542082"/>
                    <a:gd name="connsiteY11" fmla="*/ 116237 h 1379349"/>
                    <a:gd name="connsiteX12" fmla="*/ 476573 w 1542082"/>
                    <a:gd name="connsiteY12" fmla="*/ 61993 h 1379349"/>
                    <a:gd name="connsiteX13" fmla="*/ 623807 w 1542082"/>
                    <a:gd name="connsiteY13" fmla="*/ 46494 h 1379349"/>
                    <a:gd name="connsiteX14" fmla="*/ 755543 w 1542082"/>
                    <a:gd name="connsiteY14" fmla="*/ 7749 h 1379349"/>
                    <a:gd name="connsiteX15" fmla="*/ 871780 w 1542082"/>
                    <a:gd name="connsiteY15" fmla="*/ 7749 h 1379349"/>
                    <a:gd name="connsiteX16" fmla="*/ 1026763 w 1542082"/>
                    <a:gd name="connsiteY16" fmla="*/ 54243 h 1379349"/>
                    <a:gd name="connsiteX17" fmla="*/ 1166248 w 1542082"/>
                    <a:gd name="connsiteY17" fmla="*/ 69742 h 1379349"/>
                    <a:gd name="connsiteX18" fmla="*/ 1305733 w 1542082"/>
                    <a:gd name="connsiteY18" fmla="*/ 170481 h 1379349"/>
                    <a:gd name="connsiteX19" fmla="*/ 1414221 w 1542082"/>
                    <a:gd name="connsiteY19" fmla="*/ 271220 h 1379349"/>
                    <a:gd name="connsiteX20" fmla="*/ 1445218 w 1542082"/>
                    <a:gd name="connsiteY20" fmla="*/ 348711 h 1379349"/>
                    <a:gd name="connsiteX21" fmla="*/ 1522709 w 1542082"/>
                    <a:gd name="connsiteY21" fmla="*/ 449450 h 1379349"/>
                    <a:gd name="connsiteX22" fmla="*/ 1530458 w 1542082"/>
                    <a:gd name="connsiteY22" fmla="*/ 650928 h 1379349"/>
                    <a:gd name="connsiteX23" fmla="*/ 1452967 w 1542082"/>
                    <a:gd name="connsiteY23" fmla="*/ 759416 h 1379349"/>
                    <a:gd name="connsiteX24" fmla="*/ 1290234 w 1542082"/>
                    <a:gd name="connsiteY24" fmla="*/ 805911 h 1379349"/>
                    <a:gd name="connsiteX25" fmla="*/ 1251489 w 1542082"/>
                    <a:gd name="connsiteY25" fmla="*/ 968643 h 1379349"/>
                    <a:gd name="connsiteX26" fmla="*/ 1073258 w 1542082"/>
                    <a:gd name="connsiteY26" fmla="*/ 1046135 h 1379349"/>
                    <a:gd name="connsiteX27" fmla="*/ 887279 w 1542082"/>
                    <a:gd name="connsiteY27" fmla="*/ 1030637 h 1379349"/>
                    <a:gd name="connsiteX28" fmla="*/ 817536 w 1542082"/>
                    <a:gd name="connsiteY28" fmla="*/ 1139125 h 1379349"/>
                    <a:gd name="connsiteX29" fmla="*/ 701299 w 1542082"/>
                    <a:gd name="connsiteY29" fmla="*/ 1301857 h 1379349"/>
                    <a:gd name="connsiteX30" fmla="*/ 678051 w 1542082"/>
                    <a:gd name="connsiteY30" fmla="*/ 1379349 h 137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2082" h="1379349">
                      <a:moveTo>
                        <a:pt x="585062" y="1162372"/>
                      </a:moveTo>
                      <a:cubicBezTo>
                        <a:pt x="566980" y="1195952"/>
                        <a:pt x="548899" y="1229532"/>
                        <a:pt x="499821" y="1232115"/>
                      </a:cubicBezTo>
                      <a:cubicBezTo>
                        <a:pt x="450743" y="1234698"/>
                        <a:pt x="342255" y="1206285"/>
                        <a:pt x="290594" y="1177871"/>
                      </a:cubicBezTo>
                      <a:cubicBezTo>
                        <a:pt x="238933" y="1149457"/>
                        <a:pt x="189855" y="1061633"/>
                        <a:pt x="189855" y="1061633"/>
                      </a:cubicBezTo>
                      <a:cubicBezTo>
                        <a:pt x="154984" y="1021596"/>
                        <a:pt x="111072" y="984142"/>
                        <a:pt x="81367" y="937647"/>
                      </a:cubicBezTo>
                      <a:cubicBezTo>
                        <a:pt x="51662" y="891152"/>
                        <a:pt x="23248" y="829159"/>
                        <a:pt x="11624" y="782664"/>
                      </a:cubicBezTo>
                      <a:cubicBezTo>
                        <a:pt x="0" y="736169"/>
                        <a:pt x="6458" y="696131"/>
                        <a:pt x="11624" y="658677"/>
                      </a:cubicBezTo>
                      <a:cubicBezTo>
                        <a:pt x="16790" y="621223"/>
                        <a:pt x="25831" y="609599"/>
                        <a:pt x="42621" y="557938"/>
                      </a:cubicBezTo>
                      <a:cubicBezTo>
                        <a:pt x="59411" y="506277"/>
                        <a:pt x="83950" y="399081"/>
                        <a:pt x="112363" y="348711"/>
                      </a:cubicBezTo>
                      <a:cubicBezTo>
                        <a:pt x="140777" y="298342"/>
                        <a:pt x="187272" y="282843"/>
                        <a:pt x="213102" y="255721"/>
                      </a:cubicBezTo>
                      <a:cubicBezTo>
                        <a:pt x="238932" y="228599"/>
                        <a:pt x="238932" y="209226"/>
                        <a:pt x="267346" y="185979"/>
                      </a:cubicBezTo>
                      <a:cubicBezTo>
                        <a:pt x="295760" y="162732"/>
                        <a:pt x="383584" y="116237"/>
                        <a:pt x="383584" y="116237"/>
                      </a:cubicBezTo>
                      <a:cubicBezTo>
                        <a:pt x="418455" y="95573"/>
                        <a:pt x="436536" y="73617"/>
                        <a:pt x="476573" y="61993"/>
                      </a:cubicBezTo>
                      <a:cubicBezTo>
                        <a:pt x="516610" y="50369"/>
                        <a:pt x="577312" y="55535"/>
                        <a:pt x="623807" y="46494"/>
                      </a:cubicBezTo>
                      <a:cubicBezTo>
                        <a:pt x="670302" y="37453"/>
                        <a:pt x="714214" y="14206"/>
                        <a:pt x="755543" y="7749"/>
                      </a:cubicBezTo>
                      <a:cubicBezTo>
                        <a:pt x="796872" y="1292"/>
                        <a:pt x="826577" y="0"/>
                        <a:pt x="871780" y="7749"/>
                      </a:cubicBezTo>
                      <a:cubicBezTo>
                        <a:pt x="916983" y="15498"/>
                        <a:pt x="977685" y="43911"/>
                        <a:pt x="1026763" y="54243"/>
                      </a:cubicBezTo>
                      <a:cubicBezTo>
                        <a:pt x="1075841" y="64575"/>
                        <a:pt x="1119753" y="50369"/>
                        <a:pt x="1166248" y="69742"/>
                      </a:cubicBezTo>
                      <a:cubicBezTo>
                        <a:pt x="1212743" y="89115"/>
                        <a:pt x="1264404" y="136901"/>
                        <a:pt x="1305733" y="170481"/>
                      </a:cubicBezTo>
                      <a:cubicBezTo>
                        <a:pt x="1347062" y="204061"/>
                        <a:pt x="1390974" y="241515"/>
                        <a:pt x="1414221" y="271220"/>
                      </a:cubicBezTo>
                      <a:cubicBezTo>
                        <a:pt x="1437468" y="300925"/>
                        <a:pt x="1427137" y="319006"/>
                        <a:pt x="1445218" y="348711"/>
                      </a:cubicBezTo>
                      <a:cubicBezTo>
                        <a:pt x="1463299" y="378416"/>
                        <a:pt x="1508502" y="399081"/>
                        <a:pt x="1522709" y="449450"/>
                      </a:cubicBezTo>
                      <a:cubicBezTo>
                        <a:pt x="1536916" y="499819"/>
                        <a:pt x="1542082" y="599267"/>
                        <a:pt x="1530458" y="650928"/>
                      </a:cubicBezTo>
                      <a:cubicBezTo>
                        <a:pt x="1518834" y="702589"/>
                        <a:pt x="1493004" y="733586"/>
                        <a:pt x="1452967" y="759416"/>
                      </a:cubicBezTo>
                      <a:cubicBezTo>
                        <a:pt x="1412930" y="785247"/>
                        <a:pt x="1323814" y="771040"/>
                        <a:pt x="1290234" y="805911"/>
                      </a:cubicBezTo>
                      <a:cubicBezTo>
                        <a:pt x="1256654" y="840782"/>
                        <a:pt x="1287652" y="928606"/>
                        <a:pt x="1251489" y="968643"/>
                      </a:cubicBezTo>
                      <a:cubicBezTo>
                        <a:pt x="1215326" y="1008680"/>
                        <a:pt x="1133960" y="1035803"/>
                        <a:pt x="1073258" y="1046135"/>
                      </a:cubicBezTo>
                      <a:cubicBezTo>
                        <a:pt x="1012556" y="1056467"/>
                        <a:pt x="929899" y="1015139"/>
                        <a:pt x="887279" y="1030637"/>
                      </a:cubicBezTo>
                      <a:cubicBezTo>
                        <a:pt x="844659" y="1046135"/>
                        <a:pt x="848533" y="1093922"/>
                        <a:pt x="817536" y="1139125"/>
                      </a:cubicBezTo>
                      <a:cubicBezTo>
                        <a:pt x="786539" y="1184328"/>
                        <a:pt x="724546" y="1261820"/>
                        <a:pt x="701299" y="1301857"/>
                      </a:cubicBezTo>
                      <a:cubicBezTo>
                        <a:pt x="678052" y="1341894"/>
                        <a:pt x="678051" y="1360621"/>
                        <a:pt x="678051" y="1379349"/>
                      </a:cubicBezTo>
                    </a:path>
                  </a:pathLst>
                </a:custGeom>
                <a:ln w="28575"/>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66" name="TextovéPole 65">
                  <a:extLst>
                    <a:ext uri="{FF2B5EF4-FFF2-40B4-BE49-F238E27FC236}">
                      <a16:creationId xmlns:a16="http://schemas.microsoft.com/office/drawing/2014/main" id="{74320D75-297E-4157-A86B-3184093898F9}"/>
                    </a:ext>
                  </a:extLst>
                </p:cNvPr>
                <p:cNvSpPr txBox="1">
                  <a:spLocks noChangeArrowheads="1"/>
                </p:cNvSpPr>
                <p:nvPr/>
              </p:nvSpPr>
              <p:spPr bwMode="auto">
                <a:xfrm>
                  <a:off x="6240464" y="4652964"/>
                  <a:ext cx="1049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400"/>
                    <a:t>Organické </a:t>
                  </a:r>
                </a:p>
                <a:p>
                  <a:pPr eaLnBrk="1" hangingPunct="1">
                    <a:spcBef>
                      <a:spcPct val="0"/>
                    </a:spcBef>
                    <a:buFontTx/>
                    <a:buNone/>
                  </a:pPr>
                  <a:r>
                    <a:rPr lang="cs-CZ" altLang="cs-CZ" sz="1400"/>
                    <a:t>osmoly</a:t>
                  </a:r>
                  <a:endParaRPr lang="cs-CZ" altLang="cs-CZ" sz="1400" baseline="30000"/>
                </a:p>
              </p:txBody>
            </p:sp>
            <p:sp>
              <p:nvSpPr>
                <p:cNvPr id="67" name="Zaoblený obdélník 28">
                  <a:extLst>
                    <a:ext uri="{FF2B5EF4-FFF2-40B4-BE49-F238E27FC236}">
                      <a16:creationId xmlns:a16="http://schemas.microsoft.com/office/drawing/2014/main" id="{E2A708ED-F88E-43A3-82EE-EDFD07DAC0AD}"/>
                    </a:ext>
                  </a:extLst>
                </p:cNvPr>
                <p:cNvSpPr/>
                <p:nvPr/>
              </p:nvSpPr>
              <p:spPr>
                <a:xfrm>
                  <a:off x="5159376" y="486886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68" name="Přímá spojovací šipka 37">
                  <a:extLst>
                    <a:ext uri="{FF2B5EF4-FFF2-40B4-BE49-F238E27FC236}">
                      <a16:creationId xmlns:a16="http://schemas.microsoft.com/office/drawing/2014/main" id="{334BE2CE-FB08-4AF7-B25A-3429B798E0F0}"/>
                    </a:ext>
                  </a:extLst>
                </p:cNvPr>
                <p:cNvCxnSpPr/>
                <p:nvPr/>
              </p:nvCxnSpPr>
              <p:spPr>
                <a:xfrm rot="5400000" flipH="1" flipV="1">
                  <a:off x="5393532" y="4383882"/>
                  <a:ext cx="504825" cy="61118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9" name="Přímá spojovací šipka 25">
                  <a:extLst>
                    <a:ext uri="{FF2B5EF4-FFF2-40B4-BE49-F238E27FC236}">
                      <a16:creationId xmlns:a16="http://schemas.microsoft.com/office/drawing/2014/main" id="{E23AE98C-82C8-44D4-AB61-69EF92A66129}"/>
                    </a:ext>
                  </a:extLst>
                </p:cNvPr>
                <p:cNvCxnSpPr/>
                <p:nvPr/>
              </p:nvCxnSpPr>
              <p:spPr>
                <a:xfrm flipV="1">
                  <a:off x="5448300" y="4914900"/>
                  <a:ext cx="719138" cy="2698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0" name="Přímá spojovací šipka 22">
                  <a:extLst>
                    <a:ext uri="{FF2B5EF4-FFF2-40B4-BE49-F238E27FC236}">
                      <a16:creationId xmlns:a16="http://schemas.microsoft.com/office/drawing/2014/main" id="{E9F587F2-55C1-44FB-8A26-3DA5521434F7}"/>
                    </a:ext>
                  </a:extLst>
                </p:cNvPr>
                <p:cNvCxnSpPr/>
                <p:nvPr/>
              </p:nvCxnSpPr>
              <p:spPr>
                <a:xfrm rot="10800000">
                  <a:off x="4441826" y="5006975"/>
                  <a:ext cx="862013" cy="635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grpSp>
      <p:sp>
        <p:nvSpPr>
          <p:cNvPr id="16" name="TextovéPole 15">
            <a:extLst>
              <a:ext uri="{FF2B5EF4-FFF2-40B4-BE49-F238E27FC236}">
                <a16:creationId xmlns:a16="http://schemas.microsoft.com/office/drawing/2014/main" id="{30CD8DD8-DAC2-47A2-8C7F-405272346214}"/>
              </a:ext>
            </a:extLst>
          </p:cNvPr>
          <p:cNvSpPr txBox="1">
            <a:spLocks noChangeArrowheads="1"/>
          </p:cNvSpPr>
          <p:nvPr/>
        </p:nvSpPr>
        <p:spPr bwMode="auto">
          <a:xfrm>
            <a:off x="9893435" y="3376339"/>
            <a:ext cx="239871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dirty="0"/>
              <a:t>Edém mozkových buněk, zvýšení intrakraniálního tlaku </a:t>
            </a:r>
          </a:p>
        </p:txBody>
      </p:sp>
      <p:sp>
        <p:nvSpPr>
          <p:cNvPr id="48" name="TextovéPole 47">
            <a:extLst>
              <a:ext uri="{FF2B5EF4-FFF2-40B4-BE49-F238E27FC236}">
                <a16:creationId xmlns:a16="http://schemas.microsoft.com/office/drawing/2014/main" id="{FEDBE3DD-4B15-4823-9C25-E418736A0570}"/>
              </a:ext>
            </a:extLst>
          </p:cNvPr>
          <p:cNvSpPr txBox="1">
            <a:spLocks noChangeArrowheads="1"/>
          </p:cNvSpPr>
          <p:nvPr/>
        </p:nvSpPr>
        <p:spPr bwMode="auto">
          <a:xfrm>
            <a:off x="6485820" y="5662577"/>
            <a:ext cx="23971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dirty="0"/>
              <a:t>Téměř normální objem mozkových buněk</a:t>
            </a:r>
          </a:p>
        </p:txBody>
      </p:sp>
      <p:sp>
        <p:nvSpPr>
          <p:cNvPr id="40" name="TextovéPole 39">
            <a:extLst>
              <a:ext uri="{FF2B5EF4-FFF2-40B4-BE49-F238E27FC236}">
                <a16:creationId xmlns:a16="http://schemas.microsoft.com/office/drawing/2014/main" id="{F112410C-6E63-4397-BD01-F21B28B332EF}"/>
              </a:ext>
            </a:extLst>
          </p:cNvPr>
          <p:cNvSpPr txBox="1"/>
          <p:nvPr/>
        </p:nvSpPr>
        <p:spPr>
          <a:xfrm>
            <a:off x="10411763" y="168275"/>
            <a:ext cx="1535420" cy="646331"/>
          </a:xfrm>
          <a:prstGeom prst="rect">
            <a:avLst/>
          </a:prstGeom>
          <a:noFill/>
        </p:spPr>
        <p:txBody>
          <a:bodyPr wrap="none" rtlCol="0">
            <a:spAutoFit/>
          </a:bodyPr>
          <a:lstStyle/>
          <a:p>
            <a:r>
              <a:rPr lang="cs-CZ" sz="3600" dirty="0"/>
              <a:t>CAVE!</a:t>
            </a:r>
            <a:endParaRPr lang="en-US" sz="3600"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500"/>
                                        <p:tgtEl>
                                          <p:spTgt spid="2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500"/>
                                        <p:tgtEl>
                                          <p:spTgt spid="48"/>
                                        </p:tgtEl>
                                      </p:cBhvr>
                                    </p:animEffect>
                                  </p:childTnLst>
                                </p:cTn>
                              </p:par>
                              <p:par>
                                <p:cTn id="14" presetID="10" presetClass="entr" presetSubtype="0" fill="hold"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7"/>
                                        </p:tgtEl>
                                        <p:attrNameLst>
                                          <p:attrName>style.visibility</p:attrName>
                                        </p:attrNameLst>
                                      </p:cBhvr>
                                      <p:to>
                                        <p:strVal val="visible"/>
                                      </p:to>
                                    </p:set>
                                    <p:animEffect transition="in" filter="fade">
                                      <p:cBhvr>
                                        <p:cTn id="21" dur="500"/>
                                        <p:tgtEl>
                                          <p:spTgt spid="47"/>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par>
                                <p:cTn id="27" presetID="10" presetClass="entr" presetSubtype="0"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500"/>
                                        <p:tgtEl>
                                          <p:spTgt spid="53"/>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fade">
                                      <p:cBhvr>
                                        <p:cTn id="39" dur="500"/>
                                        <p:tgtEl>
                                          <p:spTgt spid="5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fade">
                                      <p:cBhvr>
                                        <p:cTn id="42" dur="500"/>
                                        <p:tgtEl>
                                          <p:spTgt spid="4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500"/>
                                        <p:tgtEl>
                                          <p:spTgt spid="51"/>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51" fill="hold" display="0">
                  <p:stCondLst>
                    <p:cond delay="indefinite"/>
                  </p:stCondLst>
                  <p:endCondLst>
                    <p:cond evt="onStopAudio" delay="0">
                      <p:tgtEl>
                        <p:sldTgt/>
                      </p:tgtEl>
                    </p:cond>
                  </p:endCondLst>
                </p:cTn>
                <p:tgtEl>
                  <p:spTgt spid="2"/>
                </p:tgtEl>
              </p:cMediaNode>
            </p:audio>
          </p:childTnLst>
        </p:cTn>
      </p:par>
    </p:tnLst>
    <p:bldLst>
      <p:bldP spid="19" grpId="0"/>
      <p:bldP spid="47" grpId="0"/>
      <p:bldP spid="49" grpId="0"/>
      <p:bldP spid="50" grpId="0" animBg="1"/>
      <p:bldP spid="51" grpId="0" animBg="1"/>
      <p:bldP spid="53" grpId="0"/>
      <p:bldP spid="42" grpId="0" animBg="1"/>
      <p:bldP spid="4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5" name="Rectangle 85">
            <a:extLst>
              <a:ext uri="{FF2B5EF4-FFF2-40B4-BE49-F238E27FC236}">
                <a16:creationId xmlns:a16="http://schemas.microsoft.com/office/drawing/2014/main" id="{8AA09AE5-4D77-4014-9C18-D7009D86AB31}"/>
              </a:ext>
            </a:extLst>
          </p:cNvPr>
          <p:cNvSpPr>
            <a:spLocks noChangeArrowheads="1"/>
          </p:cNvSpPr>
          <p:nvPr/>
        </p:nvSpPr>
        <p:spPr bwMode="auto">
          <a:xfrm>
            <a:off x="5951984" y="1595437"/>
            <a:ext cx="4896541" cy="4530725"/>
          </a:xfrm>
          <a:prstGeom prst="rect">
            <a:avLst/>
          </a:prstGeom>
          <a:noFill/>
          <a:ln w="9525">
            <a:noFill/>
            <a:miter lim="800000"/>
            <a:headEnd/>
            <a:tailEnd/>
          </a:ln>
          <a:effectLst/>
        </p:spPr>
        <p:txBody>
          <a:bodyPr/>
          <a:lstStyle/>
          <a:p>
            <a:pPr marL="342900" indent="-342900">
              <a:spcBef>
                <a:spcPct val="20000"/>
              </a:spcBef>
              <a:buClr>
                <a:schemeClr val="hlink"/>
              </a:buClr>
              <a:buSzPct val="65000"/>
              <a:defRPr/>
            </a:pPr>
            <a:r>
              <a:rPr lang="cs-CZ" sz="2400" b="1" dirty="0">
                <a:effectLst>
                  <a:outerShdw blurRad="38100" dist="38100" dir="2700000" algn="tl">
                    <a:srgbClr val="000000"/>
                  </a:outerShdw>
                </a:effectLst>
              </a:rPr>
              <a:t>Extravaskulární tekutina</a:t>
            </a:r>
            <a:endParaRPr lang="en-US" sz="2400" b="1" dirty="0">
              <a:effectLst>
                <a:outerShdw blurRad="38100" dist="38100" dir="2700000" algn="tl">
                  <a:srgbClr val="000000"/>
                </a:outerShdw>
              </a:effectLst>
            </a:endParaRPr>
          </a:p>
          <a:p>
            <a:pPr marL="342900" indent="-342900">
              <a:spcBef>
                <a:spcPct val="20000"/>
              </a:spcBef>
              <a:buClr>
                <a:schemeClr val="hlink"/>
              </a:buClr>
              <a:buSzPct val="65000"/>
              <a:buFont typeface="Wingdings" pitchFamily="2" charset="2"/>
              <a:buChar char="n"/>
              <a:defRPr/>
            </a:pPr>
            <a:r>
              <a:rPr lang="en-US" sz="2400" dirty="0" err="1">
                <a:effectLst>
                  <a:outerShdw blurRad="38100" dist="38100" dir="2700000" algn="tl">
                    <a:srgbClr val="000000"/>
                  </a:outerShdw>
                </a:effectLst>
              </a:rPr>
              <a:t>Dehydrat</a:t>
            </a:r>
            <a:r>
              <a:rPr lang="cs-CZ" sz="2400" dirty="0" err="1">
                <a:effectLst>
                  <a:outerShdw blurRad="38100" dist="38100" dir="2700000" algn="tl">
                    <a:srgbClr val="000000"/>
                  </a:outerShdw>
                </a:effectLst>
              </a:rPr>
              <a:t>ace</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Hyper</a:t>
            </a:r>
            <a:r>
              <a:rPr lang="cs-CZ" sz="2400" dirty="0" err="1">
                <a:effectLst>
                  <a:outerShdw blurRad="38100" dist="38100" dir="2700000" algn="tl">
                    <a:srgbClr val="000000"/>
                  </a:outerShdw>
                </a:effectLst>
              </a:rPr>
              <a:t>osmolární</a:t>
            </a:r>
            <a:r>
              <a:rPr lang="cs-CZ" sz="2400" dirty="0">
                <a:effectLst>
                  <a:outerShdw blurRad="38100" dist="38100" dir="2700000" algn="tl">
                    <a:srgbClr val="000000"/>
                  </a:outerShdw>
                </a:effectLst>
              </a:rPr>
              <a:t> </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Iso</a:t>
            </a:r>
            <a:r>
              <a:rPr lang="cs-CZ" sz="2400" dirty="0" err="1">
                <a:effectLst>
                  <a:outerShdw blurRad="38100" dist="38100" dir="2700000" algn="tl">
                    <a:srgbClr val="000000"/>
                  </a:outerShdw>
                </a:effectLst>
              </a:rPr>
              <a:t>osmolární</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hypo</a:t>
            </a:r>
            <a:r>
              <a:rPr lang="cs-CZ" sz="2400" dirty="0" err="1">
                <a:effectLst>
                  <a:outerShdw blurRad="38100" dist="38100" dir="2700000" algn="tl">
                    <a:srgbClr val="000000"/>
                  </a:outerShdw>
                </a:effectLst>
              </a:rPr>
              <a:t>osmolární</a:t>
            </a:r>
            <a:endParaRPr lang="en-US" sz="2400" dirty="0">
              <a:effectLst>
                <a:outerShdw blurRad="38100" dist="38100" dir="2700000" algn="tl">
                  <a:srgbClr val="000000"/>
                </a:outerShdw>
              </a:effectLst>
            </a:endParaRPr>
          </a:p>
          <a:p>
            <a:pPr marL="342900" indent="-342900">
              <a:spcBef>
                <a:spcPct val="20000"/>
              </a:spcBef>
              <a:buClr>
                <a:schemeClr val="hlink"/>
              </a:buClr>
              <a:buSzPct val="65000"/>
              <a:buFont typeface="Wingdings" pitchFamily="2" charset="2"/>
              <a:buChar char="n"/>
              <a:defRPr/>
            </a:pPr>
            <a:r>
              <a:rPr lang="en-US" sz="2400" dirty="0" err="1">
                <a:effectLst>
                  <a:outerShdw blurRad="38100" dist="38100" dir="2700000" algn="tl">
                    <a:srgbClr val="000000"/>
                  </a:outerShdw>
                </a:effectLst>
              </a:rPr>
              <a:t>Hyperhydrat</a:t>
            </a:r>
            <a:r>
              <a:rPr lang="cs-CZ" sz="2400" dirty="0" err="1">
                <a:effectLst>
                  <a:outerShdw blurRad="38100" dist="38100" dir="2700000" algn="tl">
                    <a:srgbClr val="000000"/>
                  </a:outerShdw>
                </a:effectLst>
              </a:rPr>
              <a:t>ace</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hypo</a:t>
            </a:r>
            <a:r>
              <a:rPr lang="cs-CZ" sz="2400" dirty="0" err="1">
                <a:effectLst>
                  <a:outerShdw blurRad="38100" dist="38100" dir="2700000" algn="tl">
                    <a:srgbClr val="000000"/>
                  </a:outerShdw>
                </a:effectLst>
              </a:rPr>
              <a:t>osmolární</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en-US" sz="2400" dirty="0">
                <a:effectLst>
                  <a:outerShdw blurRad="38100" dist="38100" dir="2700000" algn="tl">
                    <a:srgbClr val="000000"/>
                  </a:outerShdw>
                </a:effectLst>
              </a:rPr>
              <a:t>iso</a:t>
            </a:r>
            <a:r>
              <a:rPr lang="cs-CZ" sz="2400" dirty="0" err="1">
                <a:effectLst>
                  <a:outerShdw blurRad="38100" dist="38100" dir="2700000" algn="tl">
                    <a:srgbClr val="000000"/>
                  </a:outerShdw>
                </a:effectLst>
              </a:rPr>
              <a:t>osmmulární</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r>
              <a:rPr lang="cs-CZ" sz="2400" dirty="0" err="1">
                <a:effectLst>
                  <a:outerShdw blurRad="38100" dist="38100" dir="2700000" algn="tl">
                    <a:srgbClr val="000000"/>
                  </a:outerShdw>
                </a:effectLst>
              </a:rPr>
              <a:t>hyperosmolární</a:t>
            </a: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endParaRPr lang="en-US" sz="2400" dirty="0">
              <a:effectLst>
                <a:outerShdw blurRad="38100" dist="38100" dir="2700000" algn="tl">
                  <a:srgbClr val="000000"/>
                </a:outerShdw>
              </a:effectLst>
            </a:endParaRPr>
          </a:p>
          <a:p>
            <a:pPr marL="742950" lvl="1" indent="-285750">
              <a:spcBef>
                <a:spcPct val="20000"/>
              </a:spcBef>
              <a:buClr>
                <a:schemeClr val="tx1"/>
              </a:buClr>
              <a:buSzPct val="65000"/>
              <a:buFont typeface="Wingdings" pitchFamily="2" charset="2"/>
              <a:buChar char="n"/>
              <a:defRPr/>
            </a:pPr>
            <a:endParaRPr lang="cs-CZ" sz="2400" dirty="0">
              <a:effectLst>
                <a:outerShdw blurRad="38100" dist="38100" dir="2700000" algn="tl">
                  <a:srgbClr val="000000"/>
                </a:outerShdw>
              </a:effectLst>
            </a:endParaRPr>
          </a:p>
        </p:txBody>
      </p:sp>
      <p:sp>
        <p:nvSpPr>
          <p:cNvPr id="61528" name="Rectangle 88">
            <a:extLst>
              <a:ext uri="{FF2B5EF4-FFF2-40B4-BE49-F238E27FC236}">
                <a16:creationId xmlns:a16="http://schemas.microsoft.com/office/drawing/2014/main" id="{C26349CD-0F94-4578-84B3-B8567C6D9BDD}"/>
              </a:ext>
            </a:extLst>
          </p:cNvPr>
          <p:cNvSpPr>
            <a:spLocks noChangeArrowheads="1"/>
          </p:cNvSpPr>
          <p:nvPr/>
        </p:nvSpPr>
        <p:spPr bwMode="auto">
          <a:xfrm>
            <a:off x="1981200" y="277813"/>
            <a:ext cx="8229600" cy="1143000"/>
          </a:xfrm>
          <a:prstGeom prst="rect">
            <a:avLst/>
          </a:prstGeom>
          <a:noFill/>
          <a:ln w="9525">
            <a:noFill/>
            <a:miter lim="800000"/>
            <a:headEnd/>
            <a:tailEnd/>
          </a:ln>
          <a:effectLst/>
        </p:spPr>
        <p:txBody>
          <a:bodyPr anchor="ctr"/>
          <a:lstStyle/>
          <a:p>
            <a:pPr algn="ctr" eaLnBrk="1" hangingPunct="1">
              <a:defRPr/>
            </a:pPr>
            <a:r>
              <a:rPr lang="cs-CZ" sz="4000" dirty="0">
                <a:solidFill>
                  <a:schemeClr val="tx2"/>
                </a:solidFill>
                <a:effectLst>
                  <a:outerShdw blurRad="38100" dist="38100" dir="2700000" algn="tl">
                    <a:srgbClr val="000000"/>
                  </a:outerShdw>
                </a:effectLst>
              </a:rPr>
              <a:t>Poruchy objemu a </a:t>
            </a:r>
            <a:r>
              <a:rPr lang="en-US" sz="4000" dirty="0" err="1">
                <a:solidFill>
                  <a:schemeClr val="tx2"/>
                </a:solidFill>
                <a:effectLst>
                  <a:outerShdw blurRad="38100" dist="38100" dir="2700000" algn="tl">
                    <a:srgbClr val="000000"/>
                  </a:outerShdw>
                </a:effectLst>
              </a:rPr>
              <a:t>osmolarity</a:t>
            </a:r>
            <a:endParaRPr lang="cs-CZ" sz="4000" dirty="0">
              <a:solidFill>
                <a:schemeClr val="tx2"/>
              </a:solidFill>
              <a:effectLst>
                <a:outerShdw blurRad="38100" dist="38100" dir="2700000" algn="tl">
                  <a:srgbClr val="000000"/>
                </a:outerShdw>
              </a:effectLst>
            </a:endParaRPr>
          </a:p>
        </p:txBody>
      </p:sp>
      <p:sp>
        <p:nvSpPr>
          <p:cNvPr id="160772" name="Text Box 89">
            <a:extLst>
              <a:ext uri="{FF2B5EF4-FFF2-40B4-BE49-F238E27FC236}">
                <a16:creationId xmlns:a16="http://schemas.microsoft.com/office/drawing/2014/main" id="{6660BF65-4EDE-403C-9D5A-62E1359844FB}"/>
              </a:ext>
            </a:extLst>
          </p:cNvPr>
          <p:cNvSpPr txBox="1">
            <a:spLocks noChangeArrowheads="1"/>
          </p:cNvSpPr>
          <p:nvPr/>
        </p:nvSpPr>
        <p:spPr bwMode="auto">
          <a:xfrm>
            <a:off x="479376" y="1880828"/>
            <a:ext cx="3744169"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50000"/>
              </a:spcBef>
              <a:buFontTx/>
              <a:buNone/>
            </a:pPr>
            <a:r>
              <a:rPr lang="en-US" altLang="cs-CZ" sz="2400" b="1" dirty="0" err="1"/>
              <a:t>Intravas</a:t>
            </a:r>
            <a:r>
              <a:rPr lang="cs-CZ" altLang="cs-CZ" sz="2400" b="1" dirty="0"/>
              <a:t>k</a:t>
            </a:r>
            <a:r>
              <a:rPr lang="en-US" altLang="cs-CZ" sz="2400" b="1" dirty="0"/>
              <a:t>ul</a:t>
            </a:r>
            <a:r>
              <a:rPr lang="cs-CZ" altLang="cs-CZ" sz="2400" b="1" dirty="0" err="1"/>
              <a:t>ární</a:t>
            </a:r>
            <a:r>
              <a:rPr lang="cs-CZ" altLang="cs-CZ" sz="2400" b="1" dirty="0"/>
              <a:t> tekutina</a:t>
            </a:r>
            <a:endParaRPr lang="en-US" altLang="cs-CZ" sz="2400" b="1" dirty="0"/>
          </a:p>
          <a:p>
            <a:pPr eaLnBrk="1" hangingPunct="1">
              <a:spcBef>
                <a:spcPct val="50000"/>
              </a:spcBef>
              <a:buNone/>
            </a:pPr>
            <a:r>
              <a:rPr lang="en-US" altLang="cs-CZ" sz="2400" dirty="0" err="1"/>
              <a:t>hypovolemi</a:t>
            </a:r>
            <a:r>
              <a:rPr lang="cs-CZ" altLang="cs-CZ" sz="2400" dirty="0"/>
              <a:t>e</a:t>
            </a:r>
            <a:endParaRPr lang="en-US" altLang="cs-CZ" sz="2400" dirty="0"/>
          </a:p>
          <a:p>
            <a:pPr eaLnBrk="1" hangingPunct="1">
              <a:spcBef>
                <a:spcPct val="50000"/>
              </a:spcBef>
              <a:buFontTx/>
              <a:buNone/>
            </a:pPr>
            <a:endParaRPr lang="cs-CZ" altLang="cs-CZ" sz="2400" dirty="0"/>
          </a:p>
          <a:p>
            <a:pPr eaLnBrk="1" hangingPunct="1">
              <a:spcBef>
                <a:spcPct val="50000"/>
              </a:spcBef>
              <a:buFontTx/>
              <a:buNone/>
            </a:pPr>
            <a:r>
              <a:rPr lang="en-US" altLang="cs-CZ" sz="2400" dirty="0" err="1"/>
              <a:t>hypervolemi</a:t>
            </a:r>
            <a:r>
              <a:rPr lang="cs-CZ" altLang="cs-CZ" sz="2400" dirty="0"/>
              <a:t>e</a:t>
            </a:r>
            <a:endParaRPr lang="en-US" altLang="cs-CZ" sz="2400" dirty="0"/>
          </a:p>
          <a:p>
            <a:pPr lvl="1" eaLnBrk="1" hangingPunct="1">
              <a:spcBef>
                <a:spcPct val="50000"/>
              </a:spcBef>
              <a:buFontTx/>
              <a:buNone/>
            </a:pPr>
            <a:r>
              <a:rPr lang="en-US" altLang="cs-CZ" sz="2400" dirty="0"/>
              <a:t>	</a:t>
            </a:r>
            <a:endParaRPr lang="cs-CZ" altLang="cs-CZ" sz="2400" dirty="0"/>
          </a:p>
        </p:txBody>
      </p:sp>
      <p:sp>
        <p:nvSpPr>
          <p:cNvPr id="160773" name="Line 93">
            <a:extLst>
              <a:ext uri="{FF2B5EF4-FFF2-40B4-BE49-F238E27FC236}">
                <a16:creationId xmlns:a16="http://schemas.microsoft.com/office/drawing/2014/main" id="{EC3EA9DB-A678-4FA0-BA96-798585AC3B6D}"/>
              </a:ext>
            </a:extLst>
          </p:cNvPr>
          <p:cNvSpPr>
            <a:spLocks noChangeShapeType="1"/>
          </p:cNvSpPr>
          <p:nvPr/>
        </p:nvSpPr>
        <p:spPr bwMode="auto">
          <a:xfrm>
            <a:off x="5339916" y="1595437"/>
            <a:ext cx="0" cy="4464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74" name="Line 94">
            <a:extLst>
              <a:ext uri="{FF2B5EF4-FFF2-40B4-BE49-F238E27FC236}">
                <a16:creationId xmlns:a16="http://schemas.microsoft.com/office/drawing/2014/main" id="{897B694D-A4CD-4A93-A0B2-349306B1D7EA}"/>
              </a:ext>
            </a:extLst>
          </p:cNvPr>
          <p:cNvSpPr>
            <a:spLocks noChangeShapeType="1"/>
          </p:cNvSpPr>
          <p:nvPr/>
        </p:nvSpPr>
        <p:spPr bwMode="auto">
          <a:xfrm>
            <a:off x="479376" y="1628775"/>
            <a:ext cx="0" cy="4464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 name="TextovéPole 2">
            <a:extLst>
              <a:ext uri="{FF2B5EF4-FFF2-40B4-BE49-F238E27FC236}">
                <a16:creationId xmlns:a16="http://schemas.microsoft.com/office/drawing/2014/main" id="{56FC0D33-18A0-48F2-9F32-E2908AB5EC3A}"/>
              </a:ext>
            </a:extLst>
          </p:cNvPr>
          <p:cNvSpPr txBox="1"/>
          <p:nvPr/>
        </p:nvSpPr>
        <p:spPr>
          <a:xfrm>
            <a:off x="3322405" y="2861079"/>
            <a:ext cx="1980216" cy="646331"/>
          </a:xfrm>
          <a:prstGeom prst="rect">
            <a:avLst/>
          </a:prstGeom>
          <a:noFill/>
        </p:spPr>
        <p:txBody>
          <a:bodyPr wrap="square" rtlCol="0">
            <a:spAutoFit/>
          </a:bodyPr>
          <a:lstStyle/>
          <a:p>
            <a:r>
              <a:rPr lang="cs-CZ" dirty="0" err="1"/>
              <a:t>Hemodynamické</a:t>
            </a:r>
            <a:r>
              <a:rPr lang="cs-CZ" dirty="0"/>
              <a:t> příznaky</a:t>
            </a:r>
            <a:endParaRPr lang="en-US" dirty="0"/>
          </a:p>
        </p:txBody>
      </p:sp>
      <p:sp>
        <p:nvSpPr>
          <p:cNvPr id="6" name="Šipka: doprava 5">
            <a:extLst>
              <a:ext uri="{FF2B5EF4-FFF2-40B4-BE49-F238E27FC236}">
                <a16:creationId xmlns:a16="http://schemas.microsoft.com/office/drawing/2014/main" id="{2FC1E3A8-3C96-4838-BF43-92A8514BFA49}"/>
              </a:ext>
            </a:extLst>
          </p:cNvPr>
          <p:cNvSpPr/>
          <p:nvPr/>
        </p:nvSpPr>
        <p:spPr>
          <a:xfrm rot="20445826" flipV="1">
            <a:off x="2467050" y="3508310"/>
            <a:ext cx="828203" cy="30517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Šipka: doprava 11">
            <a:extLst>
              <a:ext uri="{FF2B5EF4-FFF2-40B4-BE49-F238E27FC236}">
                <a16:creationId xmlns:a16="http://schemas.microsoft.com/office/drawing/2014/main" id="{8DD1CB24-5518-4F7F-BFF4-08E3F6923D20}"/>
              </a:ext>
            </a:extLst>
          </p:cNvPr>
          <p:cNvSpPr/>
          <p:nvPr/>
        </p:nvSpPr>
        <p:spPr>
          <a:xfrm rot="1799505" flipV="1">
            <a:off x="2392121" y="2758977"/>
            <a:ext cx="828203" cy="30517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a:extLst>
              <a:ext uri="{FF2B5EF4-FFF2-40B4-BE49-F238E27FC236}">
                <a16:creationId xmlns:a16="http://schemas.microsoft.com/office/drawing/2014/main" id="{723A6902-290B-4BEB-A1ED-2AFBFB9BBA21}"/>
              </a:ext>
            </a:extLst>
          </p:cNvPr>
          <p:cNvSpPr>
            <a:spLocks noChangeArrowheads="1"/>
          </p:cNvSpPr>
          <p:nvPr/>
        </p:nvSpPr>
        <p:spPr bwMode="auto">
          <a:xfrm>
            <a:off x="7737475" y="-26988"/>
            <a:ext cx="2800350" cy="2225676"/>
          </a:xfrm>
          <a:prstGeom prst="rect">
            <a:avLst/>
          </a:prstGeom>
          <a:noFill/>
          <a:ln w="57150" cmpd="thinThick">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15" name="Rectangle 3">
            <a:extLst>
              <a:ext uri="{FF2B5EF4-FFF2-40B4-BE49-F238E27FC236}">
                <a16:creationId xmlns:a16="http://schemas.microsoft.com/office/drawing/2014/main" id="{5A284EE2-F767-4BAF-8800-0F6C3376A609}"/>
              </a:ext>
            </a:extLst>
          </p:cNvPr>
          <p:cNvSpPr>
            <a:spLocks noChangeArrowheads="1"/>
          </p:cNvSpPr>
          <p:nvPr/>
        </p:nvSpPr>
        <p:spPr bwMode="auto">
          <a:xfrm>
            <a:off x="1096963" y="2151063"/>
            <a:ext cx="4146551"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Dehydratace</a:t>
            </a:r>
          </a:p>
        </p:txBody>
      </p:sp>
      <p:sp>
        <p:nvSpPr>
          <p:cNvPr id="17416" name="Rectangle 4">
            <a:extLst>
              <a:ext uri="{FF2B5EF4-FFF2-40B4-BE49-F238E27FC236}">
                <a16:creationId xmlns:a16="http://schemas.microsoft.com/office/drawing/2014/main" id="{22202618-B28A-474B-BB54-B6585AEE4E21}"/>
              </a:ext>
            </a:extLst>
          </p:cNvPr>
          <p:cNvSpPr>
            <a:spLocks noChangeArrowheads="1"/>
          </p:cNvSpPr>
          <p:nvPr/>
        </p:nvSpPr>
        <p:spPr bwMode="auto">
          <a:xfrm>
            <a:off x="1774825" y="2941639"/>
            <a:ext cx="3665538" cy="14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70000"/>
              </a:lnSpc>
            </a:pPr>
            <a:r>
              <a:rPr lang="cs-CZ" altLang="cs-CZ" i="1"/>
              <a:t>Hypoosmolární</a:t>
            </a:r>
          </a:p>
          <a:p>
            <a:pPr eaLnBrk="1" hangingPunct="1">
              <a:lnSpc>
                <a:spcPct val="80000"/>
              </a:lnSpc>
            </a:pPr>
            <a:r>
              <a:rPr lang="cs-CZ" altLang="cs-CZ" i="1"/>
              <a:t>Isoosmolární</a:t>
            </a:r>
          </a:p>
          <a:p>
            <a:pPr eaLnBrk="1" hangingPunct="1">
              <a:lnSpc>
                <a:spcPct val="80000"/>
              </a:lnSpc>
            </a:pPr>
            <a:r>
              <a:rPr lang="cs-CZ" altLang="cs-CZ" i="1"/>
              <a:t>Hyperosmolární</a:t>
            </a:r>
            <a:endParaRPr lang="cs-CZ" altLang="cs-CZ"/>
          </a:p>
        </p:txBody>
      </p:sp>
      <p:sp>
        <p:nvSpPr>
          <p:cNvPr id="17417" name="Rectangle 5">
            <a:extLst>
              <a:ext uri="{FF2B5EF4-FFF2-40B4-BE49-F238E27FC236}">
                <a16:creationId xmlns:a16="http://schemas.microsoft.com/office/drawing/2014/main" id="{B8DDB5CC-1F22-4311-B8CA-E495D29BFA38}"/>
              </a:ext>
            </a:extLst>
          </p:cNvPr>
          <p:cNvSpPr>
            <a:spLocks noChangeArrowheads="1"/>
          </p:cNvSpPr>
          <p:nvPr/>
        </p:nvSpPr>
        <p:spPr bwMode="auto">
          <a:xfrm>
            <a:off x="1774825" y="5056189"/>
            <a:ext cx="3665538" cy="14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70000"/>
              </a:lnSpc>
            </a:pPr>
            <a:r>
              <a:rPr lang="cs-CZ" altLang="cs-CZ" i="1"/>
              <a:t>Hypoosmolární</a:t>
            </a:r>
          </a:p>
          <a:p>
            <a:pPr eaLnBrk="1" hangingPunct="1">
              <a:lnSpc>
                <a:spcPct val="80000"/>
              </a:lnSpc>
            </a:pPr>
            <a:r>
              <a:rPr lang="cs-CZ" altLang="cs-CZ" i="1"/>
              <a:t>Isoosmolární</a:t>
            </a:r>
          </a:p>
          <a:p>
            <a:pPr eaLnBrk="1" hangingPunct="1">
              <a:lnSpc>
                <a:spcPct val="80000"/>
              </a:lnSpc>
            </a:pPr>
            <a:r>
              <a:rPr lang="cs-CZ" altLang="cs-CZ" i="1"/>
              <a:t>Hyperosmolární</a:t>
            </a:r>
            <a:endParaRPr lang="cs-CZ" altLang="cs-CZ"/>
          </a:p>
        </p:txBody>
      </p:sp>
      <p:sp>
        <p:nvSpPr>
          <p:cNvPr id="17418" name="Rectangle 6">
            <a:extLst>
              <a:ext uri="{FF2B5EF4-FFF2-40B4-BE49-F238E27FC236}">
                <a16:creationId xmlns:a16="http://schemas.microsoft.com/office/drawing/2014/main" id="{48A79E31-C0F6-4F37-A2CD-D2C578DF5685}"/>
              </a:ext>
            </a:extLst>
          </p:cNvPr>
          <p:cNvSpPr>
            <a:spLocks noChangeArrowheads="1"/>
          </p:cNvSpPr>
          <p:nvPr/>
        </p:nvSpPr>
        <p:spPr bwMode="auto">
          <a:xfrm>
            <a:off x="1524000" y="4249738"/>
            <a:ext cx="4146550" cy="90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Hyperhydratace</a:t>
            </a:r>
          </a:p>
        </p:txBody>
      </p:sp>
      <p:sp>
        <p:nvSpPr>
          <p:cNvPr id="17419" name="Rectangle 7">
            <a:extLst>
              <a:ext uri="{FF2B5EF4-FFF2-40B4-BE49-F238E27FC236}">
                <a16:creationId xmlns:a16="http://schemas.microsoft.com/office/drawing/2014/main" id="{9F37C637-C442-4ECA-B7C0-7AAEA35A374C}"/>
              </a:ext>
            </a:extLst>
          </p:cNvPr>
          <p:cNvSpPr>
            <a:spLocks noChangeArrowheads="1"/>
          </p:cNvSpPr>
          <p:nvPr/>
        </p:nvSpPr>
        <p:spPr bwMode="auto">
          <a:xfrm>
            <a:off x="7910513" y="6008688"/>
            <a:ext cx="1016000"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ztráty vody</a:t>
            </a:r>
            <a:endParaRPr lang="cs-CZ" altLang="cs-CZ">
              <a:solidFill>
                <a:schemeClr val="tx2"/>
              </a:solidFill>
            </a:endParaRPr>
          </a:p>
        </p:txBody>
      </p:sp>
      <p:sp>
        <p:nvSpPr>
          <p:cNvPr id="17420" name="Rectangle 8">
            <a:extLst>
              <a:ext uri="{FF2B5EF4-FFF2-40B4-BE49-F238E27FC236}">
                <a16:creationId xmlns:a16="http://schemas.microsoft.com/office/drawing/2014/main" id="{4942DC41-2612-4566-8872-7F9340B0824F}"/>
              </a:ext>
            </a:extLst>
          </p:cNvPr>
          <p:cNvSpPr>
            <a:spLocks noChangeArrowheads="1"/>
          </p:cNvSpPr>
          <p:nvPr/>
        </p:nvSpPr>
        <p:spPr bwMode="auto">
          <a:xfrm>
            <a:off x="9120189" y="6003926"/>
            <a:ext cx="1006475"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ztráty solutů</a:t>
            </a:r>
            <a:endParaRPr lang="cs-CZ" altLang="cs-CZ" sz="4400">
              <a:solidFill>
                <a:schemeClr val="tx2"/>
              </a:solidFill>
            </a:endParaRPr>
          </a:p>
        </p:txBody>
      </p:sp>
      <p:grpSp>
        <p:nvGrpSpPr>
          <p:cNvPr id="2" name="Group 9">
            <a:extLst>
              <a:ext uri="{FF2B5EF4-FFF2-40B4-BE49-F238E27FC236}">
                <a16:creationId xmlns:a16="http://schemas.microsoft.com/office/drawing/2014/main" id="{25D17ECD-F53F-4527-95B7-44B59E881ADA}"/>
              </a:ext>
            </a:extLst>
          </p:cNvPr>
          <p:cNvGrpSpPr>
            <a:grpSpLocks/>
          </p:cNvGrpSpPr>
          <p:nvPr/>
        </p:nvGrpSpPr>
        <p:grpSpPr bwMode="auto">
          <a:xfrm>
            <a:off x="8218489" y="5451476"/>
            <a:ext cx="674687" cy="760413"/>
            <a:chOff x="1064" y="3295"/>
            <a:chExt cx="518" cy="644"/>
          </a:xfrm>
        </p:grpSpPr>
        <p:graphicFrame>
          <p:nvGraphicFramePr>
            <p:cNvPr id="166972" name="Object 10">
              <a:extLst>
                <a:ext uri="{FF2B5EF4-FFF2-40B4-BE49-F238E27FC236}">
                  <a16:creationId xmlns:a16="http://schemas.microsoft.com/office/drawing/2014/main" id="{6CFB1116-7979-4707-8A02-A0B8A02FBBE5}"/>
                </a:ext>
              </a:extLst>
            </p:cNvPr>
            <p:cNvGraphicFramePr>
              <a:graphicFrameLocks noChangeAspect="1"/>
            </p:cNvGraphicFramePr>
            <p:nvPr/>
          </p:nvGraphicFramePr>
          <p:xfrm>
            <a:off x="1064" y="3295"/>
            <a:ext cx="518" cy="451"/>
          </p:xfrm>
          <a:graphic>
            <a:graphicData uri="http://schemas.openxmlformats.org/presentationml/2006/ole">
              <mc:AlternateContent xmlns:mc="http://schemas.openxmlformats.org/markup-compatibility/2006">
                <mc:Choice xmlns:v="urn:schemas-microsoft-com:vml" Requires="v">
                  <p:oleObj name="Clip" r:id="rId4" imgW="9134475" imgH="6848475" progId="MS_ClipArt_Gallery.2">
                    <p:embed/>
                  </p:oleObj>
                </mc:Choice>
                <mc:Fallback>
                  <p:oleObj name="Clip" r:id="rId4" imgW="9134475" imgH="6848475" progId="MS_ClipArt_Gallery.2">
                    <p:embed/>
                    <p:pic>
                      <p:nvPicPr>
                        <p:cNvPr id="166972" name="Object 10">
                          <a:extLst>
                            <a:ext uri="{FF2B5EF4-FFF2-40B4-BE49-F238E27FC236}">
                              <a16:creationId xmlns:a16="http://schemas.microsoft.com/office/drawing/2014/main" id="{6CFB1116-7979-4707-8A02-A0B8A02FBB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4" y="3295"/>
                          <a:ext cx="518" cy="4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6973" name="Group 11">
              <a:extLst>
                <a:ext uri="{FF2B5EF4-FFF2-40B4-BE49-F238E27FC236}">
                  <a16:creationId xmlns:a16="http://schemas.microsoft.com/office/drawing/2014/main" id="{287EFD23-AF2C-4396-8E6C-16DBBB26FA44}"/>
                </a:ext>
              </a:extLst>
            </p:cNvPr>
            <p:cNvGrpSpPr>
              <a:grpSpLocks/>
            </p:cNvGrpSpPr>
            <p:nvPr/>
          </p:nvGrpSpPr>
          <p:grpSpPr bwMode="auto">
            <a:xfrm>
              <a:off x="1468" y="3737"/>
              <a:ext cx="47" cy="202"/>
              <a:chOff x="4076" y="3462"/>
              <a:chExt cx="66" cy="255"/>
            </a:xfrm>
          </p:grpSpPr>
          <p:sp>
            <p:nvSpPr>
              <p:cNvPr id="166974" name="Freeform 12">
                <a:extLst>
                  <a:ext uri="{FF2B5EF4-FFF2-40B4-BE49-F238E27FC236}">
                    <a16:creationId xmlns:a16="http://schemas.microsoft.com/office/drawing/2014/main" id="{2A7F4BC5-0E06-410C-A1F3-DB2E92453902}"/>
                  </a:ext>
                </a:extLst>
              </p:cNvPr>
              <p:cNvSpPr>
                <a:spLocks/>
              </p:cNvSpPr>
              <p:nvPr/>
            </p:nvSpPr>
            <p:spPr bwMode="auto">
              <a:xfrm>
                <a:off x="4076" y="3462"/>
                <a:ext cx="66" cy="124"/>
              </a:xfrm>
              <a:custGeom>
                <a:avLst/>
                <a:gdLst>
                  <a:gd name="T0" fmla="*/ 0 w 196"/>
                  <a:gd name="T1" fmla="*/ 0 h 371"/>
                  <a:gd name="T2" fmla="*/ 0 w 196"/>
                  <a:gd name="T3" fmla="*/ 0 h 371"/>
                  <a:gd name="T4" fmla="*/ 0 w 196"/>
                  <a:gd name="T5" fmla="*/ 0 h 371"/>
                  <a:gd name="T6" fmla="*/ 1 w 196"/>
                  <a:gd name="T7" fmla="*/ 1 h 371"/>
                  <a:gd name="T8" fmla="*/ 1 w 196"/>
                  <a:gd name="T9" fmla="*/ 1 h 371"/>
                  <a:gd name="T10" fmla="*/ 1 w 196"/>
                  <a:gd name="T11" fmla="*/ 1 h 371"/>
                  <a:gd name="T12" fmla="*/ 1 w 196"/>
                  <a:gd name="T13" fmla="*/ 1 h 371"/>
                  <a:gd name="T14" fmla="*/ 1 w 196"/>
                  <a:gd name="T15" fmla="*/ 1 h 371"/>
                  <a:gd name="T16" fmla="*/ 1 w 196"/>
                  <a:gd name="T17" fmla="*/ 1 h 371"/>
                  <a:gd name="T18" fmla="*/ 1 w 196"/>
                  <a:gd name="T19" fmla="*/ 1 h 371"/>
                  <a:gd name="T20" fmla="*/ 1 w 196"/>
                  <a:gd name="T21" fmla="*/ 1 h 371"/>
                  <a:gd name="T22" fmla="*/ 1 w 196"/>
                  <a:gd name="T23" fmla="*/ 1 h 371"/>
                  <a:gd name="T24" fmla="*/ 1 w 196"/>
                  <a:gd name="T25" fmla="*/ 1 h 371"/>
                  <a:gd name="T26" fmla="*/ 1 w 196"/>
                  <a:gd name="T27" fmla="*/ 1 h 371"/>
                  <a:gd name="T28" fmla="*/ 1 w 196"/>
                  <a:gd name="T29" fmla="*/ 2 h 371"/>
                  <a:gd name="T30" fmla="*/ 0 w 196"/>
                  <a:gd name="T31" fmla="*/ 2 h 371"/>
                  <a:gd name="T32" fmla="*/ 0 w 196"/>
                  <a:gd name="T33" fmla="*/ 2 h 371"/>
                  <a:gd name="T34" fmla="*/ 0 w 196"/>
                  <a:gd name="T35" fmla="*/ 1 h 371"/>
                  <a:gd name="T36" fmla="*/ 0 w 196"/>
                  <a:gd name="T37" fmla="*/ 1 h 371"/>
                  <a:gd name="T38" fmla="*/ 0 w 196"/>
                  <a:gd name="T39" fmla="*/ 1 h 371"/>
                  <a:gd name="T40" fmla="*/ 0 w 196"/>
                  <a:gd name="T41" fmla="*/ 1 h 371"/>
                  <a:gd name="T42" fmla="*/ 0 w 196"/>
                  <a:gd name="T43" fmla="*/ 1 h 371"/>
                  <a:gd name="T44" fmla="*/ 0 w 196"/>
                  <a:gd name="T45" fmla="*/ 1 h 371"/>
                  <a:gd name="T46" fmla="*/ 0 w 196"/>
                  <a:gd name="T47" fmla="*/ 1 h 371"/>
                  <a:gd name="T48" fmla="*/ 0 w 196"/>
                  <a:gd name="T49" fmla="*/ 1 h 371"/>
                  <a:gd name="T50" fmla="*/ 0 w 196"/>
                  <a:gd name="T51" fmla="*/ 1 h 371"/>
                  <a:gd name="T52" fmla="*/ 0 w 196"/>
                  <a:gd name="T53" fmla="*/ 1 h 371"/>
                  <a:gd name="T54" fmla="*/ 0 w 196"/>
                  <a:gd name="T55" fmla="*/ 1 h 371"/>
                  <a:gd name="T56" fmla="*/ 0 w 196"/>
                  <a:gd name="T57" fmla="*/ 0 h 371"/>
                  <a:gd name="T58" fmla="*/ 0 w 196"/>
                  <a:gd name="T59" fmla="*/ 0 h 371"/>
                  <a:gd name="T60" fmla="*/ 0 w 196"/>
                  <a:gd name="T61" fmla="*/ 0 h 371"/>
                  <a:gd name="T62" fmla="*/ 0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75" name="Freeform 13">
                <a:extLst>
                  <a:ext uri="{FF2B5EF4-FFF2-40B4-BE49-F238E27FC236}">
                    <a16:creationId xmlns:a16="http://schemas.microsoft.com/office/drawing/2014/main" id="{17AE3845-FF3C-48E2-96A9-D6B7E4CB5F95}"/>
                  </a:ext>
                </a:extLst>
              </p:cNvPr>
              <p:cNvSpPr>
                <a:spLocks/>
              </p:cNvSpPr>
              <p:nvPr/>
            </p:nvSpPr>
            <p:spPr bwMode="auto">
              <a:xfrm>
                <a:off x="4076" y="3593"/>
                <a:ext cx="66" cy="124"/>
              </a:xfrm>
              <a:custGeom>
                <a:avLst/>
                <a:gdLst>
                  <a:gd name="T0" fmla="*/ 0 w 196"/>
                  <a:gd name="T1" fmla="*/ 0 h 372"/>
                  <a:gd name="T2" fmla="*/ 0 w 196"/>
                  <a:gd name="T3" fmla="*/ 0 h 372"/>
                  <a:gd name="T4" fmla="*/ 0 w 196"/>
                  <a:gd name="T5" fmla="*/ 0 h 372"/>
                  <a:gd name="T6" fmla="*/ 1 w 196"/>
                  <a:gd name="T7" fmla="*/ 1 h 372"/>
                  <a:gd name="T8" fmla="*/ 1 w 196"/>
                  <a:gd name="T9" fmla="*/ 1 h 372"/>
                  <a:gd name="T10" fmla="*/ 1 w 196"/>
                  <a:gd name="T11" fmla="*/ 1 h 372"/>
                  <a:gd name="T12" fmla="*/ 1 w 196"/>
                  <a:gd name="T13" fmla="*/ 1 h 372"/>
                  <a:gd name="T14" fmla="*/ 1 w 196"/>
                  <a:gd name="T15" fmla="*/ 1 h 372"/>
                  <a:gd name="T16" fmla="*/ 1 w 196"/>
                  <a:gd name="T17" fmla="*/ 1 h 372"/>
                  <a:gd name="T18" fmla="*/ 1 w 196"/>
                  <a:gd name="T19" fmla="*/ 1 h 372"/>
                  <a:gd name="T20" fmla="*/ 1 w 196"/>
                  <a:gd name="T21" fmla="*/ 1 h 372"/>
                  <a:gd name="T22" fmla="*/ 1 w 196"/>
                  <a:gd name="T23" fmla="*/ 1 h 372"/>
                  <a:gd name="T24" fmla="*/ 1 w 196"/>
                  <a:gd name="T25" fmla="*/ 1 h 372"/>
                  <a:gd name="T26" fmla="*/ 1 w 196"/>
                  <a:gd name="T27" fmla="*/ 1 h 372"/>
                  <a:gd name="T28" fmla="*/ 1 w 196"/>
                  <a:gd name="T29" fmla="*/ 2 h 372"/>
                  <a:gd name="T30" fmla="*/ 0 w 196"/>
                  <a:gd name="T31" fmla="*/ 2 h 372"/>
                  <a:gd name="T32" fmla="*/ 0 w 196"/>
                  <a:gd name="T33" fmla="*/ 2 h 372"/>
                  <a:gd name="T34" fmla="*/ 0 w 196"/>
                  <a:gd name="T35" fmla="*/ 1 h 372"/>
                  <a:gd name="T36" fmla="*/ 0 w 196"/>
                  <a:gd name="T37" fmla="*/ 1 h 372"/>
                  <a:gd name="T38" fmla="*/ 0 w 196"/>
                  <a:gd name="T39" fmla="*/ 1 h 372"/>
                  <a:gd name="T40" fmla="*/ 0 w 196"/>
                  <a:gd name="T41" fmla="*/ 1 h 372"/>
                  <a:gd name="T42" fmla="*/ 0 w 196"/>
                  <a:gd name="T43" fmla="*/ 1 h 372"/>
                  <a:gd name="T44" fmla="*/ 0 w 196"/>
                  <a:gd name="T45" fmla="*/ 1 h 372"/>
                  <a:gd name="T46" fmla="*/ 0 w 196"/>
                  <a:gd name="T47" fmla="*/ 1 h 372"/>
                  <a:gd name="T48" fmla="*/ 0 w 196"/>
                  <a:gd name="T49" fmla="*/ 1 h 372"/>
                  <a:gd name="T50" fmla="*/ 0 w 196"/>
                  <a:gd name="T51" fmla="*/ 1 h 372"/>
                  <a:gd name="T52" fmla="*/ 0 w 196"/>
                  <a:gd name="T53" fmla="*/ 1 h 372"/>
                  <a:gd name="T54" fmla="*/ 0 w 196"/>
                  <a:gd name="T55" fmla="*/ 1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 name="Group 14">
            <a:extLst>
              <a:ext uri="{FF2B5EF4-FFF2-40B4-BE49-F238E27FC236}">
                <a16:creationId xmlns:a16="http://schemas.microsoft.com/office/drawing/2014/main" id="{2B95B2B3-E72F-4D62-823F-67F4168C9DB5}"/>
              </a:ext>
            </a:extLst>
          </p:cNvPr>
          <p:cNvGrpSpPr>
            <a:grpSpLocks/>
          </p:cNvGrpSpPr>
          <p:nvPr/>
        </p:nvGrpSpPr>
        <p:grpSpPr bwMode="auto">
          <a:xfrm>
            <a:off x="9372601" y="5594351"/>
            <a:ext cx="1065213" cy="714375"/>
            <a:chOff x="567" y="1654"/>
            <a:chExt cx="1330" cy="1010"/>
          </a:xfrm>
        </p:grpSpPr>
        <p:sp>
          <p:nvSpPr>
            <p:cNvPr id="166970" name="AutoShape 15">
              <a:extLst>
                <a:ext uri="{FF2B5EF4-FFF2-40B4-BE49-F238E27FC236}">
                  <a16:creationId xmlns:a16="http://schemas.microsoft.com/office/drawing/2014/main" id="{2AB38F2A-4B56-4CEA-B37D-02324AE69B4B}"/>
                </a:ext>
              </a:extLst>
            </p:cNvPr>
            <p:cNvSpPr>
              <a:spLocks noChangeArrowheads="1"/>
            </p:cNvSpPr>
            <p:nvPr/>
          </p:nvSpPr>
          <p:spPr bwMode="auto">
            <a:xfrm rot="6456278">
              <a:off x="824" y="1397"/>
              <a:ext cx="303" cy="817"/>
            </a:xfrm>
            <a:prstGeom prst="can">
              <a:avLst>
                <a:gd name="adj" fmla="val 67409"/>
              </a:avLst>
            </a:prstGeom>
            <a:solidFill>
              <a:schemeClr val="bg2"/>
            </a:solidFill>
            <a:ln w="19050">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71" name="Freeform 16" descr="Písek">
              <a:extLst>
                <a:ext uri="{FF2B5EF4-FFF2-40B4-BE49-F238E27FC236}">
                  <a16:creationId xmlns:a16="http://schemas.microsoft.com/office/drawing/2014/main" id="{EC889778-15EB-4FD3-B2C0-0F17D7D164B4}"/>
                </a:ext>
              </a:extLst>
            </p:cNvPr>
            <p:cNvSpPr>
              <a:spLocks/>
            </p:cNvSpPr>
            <p:nvPr/>
          </p:nvSpPr>
          <p:spPr bwMode="auto">
            <a:xfrm>
              <a:off x="1157" y="1834"/>
              <a:ext cx="740" cy="830"/>
            </a:xfrm>
            <a:custGeom>
              <a:avLst/>
              <a:gdLst>
                <a:gd name="T0" fmla="*/ 16 w 740"/>
                <a:gd name="T1" fmla="*/ 158 h 830"/>
                <a:gd name="T2" fmla="*/ 78 w 740"/>
                <a:gd name="T3" fmla="*/ 213 h 830"/>
                <a:gd name="T4" fmla="*/ 115 w 740"/>
                <a:gd name="T5" fmla="*/ 286 h 830"/>
                <a:gd name="T6" fmla="*/ 134 w 740"/>
                <a:gd name="T7" fmla="*/ 336 h 830"/>
                <a:gd name="T8" fmla="*/ 250 w 740"/>
                <a:gd name="T9" fmla="*/ 652 h 830"/>
                <a:gd name="T10" fmla="*/ 343 w 740"/>
                <a:gd name="T11" fmla="*/ 810 h 830"/>
                <a:gd name="T12" fmla="*/ 740 w 740"/>
                <a:gd name="T13" fmla="*/ 784 h 830"/>
                <a:gd name="T14" fmla="*/ 576 w 740"/>
                <a:gd name="T15" fmla="*/ 659 h 830"/>
                <a:gd name="T16" fmla="*/ 523 w 740"/>
                <a:gd name="T17" fmla="*/ 484 h 830"/>
                <a:gd name="T18" fmla="*/ 463 w 740"/>
                <a:gd name="T19" fmla="*/ 365 h 830"/>
                <a:gd name="T20" fmla="*/ 372 w 740"/>
                <a:gd name="T21" fmla="*/ 270 h 830"/>
                <a:gd name="T22" fmla="*/ 316 w 740"/>
                <a:gd name="T23" fmla="*/ 179 h 830"/>
                <a:gd name="T24" fmla="*/ 214 w 740"/>
                <a:gd name="T25" fmla="*/ 138 h 830"/>
                <a:gd name="T26" fmla="*/ 63 w 740"/>
                <a:gd name="T27" fmla="*/ 12 h 830"/>
                <a:gd name="T28" fmla="*/ 17 w 740"/>
                <a:gd name="T29" fmla="*/ 58 h 830"/>
                <a:gd name="T30" fmla="*/ 16 w 740"/>
                <a:gd name="T31" fmla="*/ 158 h 8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0"/>
                <a:gd name="T49" fmla="*/ 0 h 830"/>
                <a:gd name="T50" fmla="*/ 740 w 740"/>
                <a:gd name="T51" fmla="*/ 830 h 83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0" h="830">
                  <a:moveTo>
                    <a:pt x="16" y="158"/>
                  </a:moveTo>
                  <a:cubicBezTo>
                    <a:pt x="30" y="199"/>
                    <a:pt x="63" y="176"/>
                    <a:pt x="78" y="213"/>
                  </a:cubicBezTo>
                  <a:cubicBezTo>
                    <a:pt x="87" y="240"/>
                    <a:pt x="103" y="258"/>
                    <a:pt x="115" y="286"/>
                  </a:cubicBezTo>
                  <a:cubicBezTo>
                    <a:pt x="123" y="302"/>
                    <a:pt x="128" y="320"/>
                    <a:pt x="134" y="336"/>
                  </a:cubicBezTo>
                  <a:cubicBezTo>
                    <a:pt x="155" y="488"/>
                    <a:pt x="174" y="561"/>
                    <a:pt x="250" y="652"/>
                  </a:cubicBezTo>
                  <a:cubicBezTo>
                    <a:pt x="267" y="714"/>
                    <a:pt x="303" y="810"/>
                    <a:pt x="343" y="810"/>
                  </a:cubicBezTo>
                  <a:cubicBezTo>
                    <a:pt x="427" y="787"/>
                    <a:pt x="660" y="830"/>
                    <a:pt x="740" y="784"/>
                  </a:cubicBezTo>
                  <a:cubicBezTo>
                    <a:pt x="694" y="652"/>
                    <a:pt x="636" y="796"/>
                    <a:pt x="576" y="659"/>
                  </a:cubicBezTo>
                  <a:cubicBezTo>
                    <a:pt x="552" y="609"/>
                    <a:pt x="551" y="529"/>
                    <a:pt x="523" y="484"/>
                  </a:cubicBezTo>
                  <a:cubicBezTo>
                    <a:pt x="510" y="404"/>
                    <a:pt x="505" y="386"/>
                    <a:pt x="463" y="365"/>
                  </a:cubicBezTo>
                  <a:cubicBezTo>
                    <a:pt x="454" y="302"/>
                    <a:pt x="411" y="270"/>
                    <a:pt x="372" y="270"/>
                  </a:cubicBezTo>
                  <a:cubicBezTo>
                    <a:pt x="368" y="252"/>
                    <a:pt x="325" y="186"/>
                    <a:pt x="316" y="179"/>
                  </a:cubicBezTo>
                  <a:cubicBezTo>
                    <a:pt x="293" y="161"/>
                    <a:pt x="241" y="144"/>
                    <a:pt x="214" y="138"/>
                  </a:cubicBezTo>
                  <a:cubicBezTo>
                    <a:pt x="170" y="122"/>
                    <a:pt x="108" y="28"/>
                    <a:pt x="63" y="12"/>
                  </a:cubicBezTo>
                  <a:cubicBezTo>
                    <a:pt x="47" y="0"/>
                    <a:pt x="3" y="58"/>
                    <a:pt x="17" y="58"/>
                  </a:cubicBezTo>
                  <a:cubicBezTo>
                    <a:pt x="17" y="144"/>
                    <a:pt x="0" y="76"/>
                    <a:pt x="16" y="158"/>
                  </a:cubicBez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sp>
        <p:nvSpPr>
          <p:cNvPr id="17423" name="Rectangle 17">
            <a:extLst>
              <a:ext uri="{FF2B5EF4-FFF2-40B4-BE49-F238E27FC236}">
                <a16:creationId xmlns:a16="http://schemas.microsoft.com/office/drawing/2014/main" id="{10E7D59C-AE3C-470A-B865-971760D9A958}"/>
              </a:ext>
            </a:extLst>
          </p:cNvPr>
          <p:cNvSpPr>
            <a:spLocks noChangeArrowheads="1"/>
          </p:cNvSpPr>
          <p:nvPr/>
        </p:nvSpPr>
        <p:spPr bwMode="auto">
          <a:xfrm>
            <a:off x="7856538" y="2444751"/>
            <a:ext cx="1016000"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retence vody</a:t>
            </a:r>
            <a:endParaRPr lang="cs-CZ" altLang="cs-CZ">
              <a:solidFill>
                <a:schemeClr val="tx2"/>
              </a:solidFill>
            </a:endParaRPr>
          </a:p>
        </p:txBody>
      </p:sp>
      <p:grpSp>
        <p:nvGrpSpPr>
          <p:cNvPr id="5" name="Group 19">
            <a:extLst>
              <a:ext uri="{FF2B5EF4-FFF2-40B4-BE49-F238E27FC236}">
                <a16:creationId xmlns:a16="http://schemas.microsoft.com/office/drawing/2014/main" id="{7FC38C6C-1285-4A44-974C-8106451B3FED}"/>
              </a:ext>
            </a:extLst>
          </p:cNvPr>
          <p:cNvGrpSpPr>
            <a:grpSpLocks/>
          </p:cNvGrpSpPr>
          <p:nvPr/>
        </p:nvGrpSpPr>
        <p:grpSpPr bwMode="auto">
          <a:xfrm>
            <a:off x="8156576" y="2984500"/>
            <a:ext cx="460375" cy="692150"/>
            <a:chOff x="628" y="1648"/>
            <a:chExt cx="766" cy="1115"/>
          </a:xfrm>
        </p:grpSpPr>
        <p:sp>
          <p:nvSpPr>
            <p:cNvPr id="166961" name="Freeform 20">
              <a:extLst>
                <a:ext uri="{FF2B5EF4-FFF2-40B4-BE49-F238E27FC236}">
                  <a16:creationId xmlns:a16="http://schemas.microsoft.com/office/drawing/2014/main" id="{01C21102-0C8F-4325-B9CE-F7852E0456EB}"/>
                </a:ext>
              </a:extLst>
            </p:cNvPr>
            <p:cNvSpPr>
              <a:spLocks/>
            </p:cNvSpPr>
            <p:nvPr/>
          </p:nvSpPr>
          <p:spPr bwMode="auto">
            <a:xfrm>
              <a:off x="635" y="1733"/>
              <a:ext cx="752" cy="765"/>
            </a:xfrm>
            <a:custGeom>
              <a:avLst/>
              <a:gdLst>
                <a:gd name="T0" fmla="*/ 0 w 2256"/>
                <a:gd name="T1" fmla="*/ 0 h 2295"/>
                <a:gd name="T2" fmla="*/ 4 w 2256"/>
                <a:gd name="T3" fmla="*/ 5 h 2295"/>
                <a:gd name="T4" fmla="*/ 4 w 2256"/>
                <a:gd name="T5" fmla="*/ 9 h 2295"/>
                <a:gd name="T6" fmla="*/ 4 w 2256"/>
                <a:gd name="T7" fmla="*/ 9 h 2295"/>
                <a:gd name="T8" fmla="*/ 4 w 2256"/>
                <a:gd name="T9" fmla="*/ 9 h 2295"/>
                <a:gd name="T10" fmla="*/ 4 w 2256"/>
                <a:gd name="T11" fmla="*/ 9 h 2295"/>
                <a:gd name="T12" fmla="*/ 4 w 2256"/>
                <a:gd name="T13" fmla="*/ 9 h 2295"/>
                <a:gd name="T14" fmla="*/ 4 w 2256"/>
                <a:gd name="T15" fmla="*/ 9 h 2295"/>
                <a:gd name="T16" fmla="*/ 4 w 2256"/>
                <a:gd name="T17" fmla="*/ 9 h 2295"/>
                <a:gd name="T18" fmla="*/ 4 w 2256"/>
                <a:gd name="T19" fmla="*/ 9 h 2295"/>
                <a:gd name="T20" fmla="*/ 4 w 2256"/>
                <a:gd name="T21" fmla="*/ 9 h 2295"/>
                <a:gd name="T22" fmla="*/ 5 w 2256"/>
                <a:gd name="T23" fmla="*/ 9 h 2295"/>
                <a:gd name="T24" fmla="*/ 5 w 2256"/>
                <a:gd name="T25" fmla="*/ 9 h 2295"/>
                <a:gd name="T26" fmla="*/ 5 w 2256"/>
                <a:gd name="T27" fmla="*/ 9 h 2295"/>
                <a:gd name="T28" fmla="*/ 5 w 2256"/>
                <a:gd name="T29" fmla="*/ 9 h 2295"/>
                <a:gd name="T30" fmla="*/ 5 w 2256"/>
                <a:gd name="T31" fmla="*/ 9 h 2295"/>
                <a:gd name="T32" fmla="*/ 5 w 2256"/>
                <a:gd name="T33" fmla="*/ 9 h 2295"/>
                <a:gd name="T34" fmla="*/ 5 w 2256"/>
                <a:gd name="T35" fmla="*/ 9 h 2295"/>
                <a:gd name="T36" fmla="*/ 5 w 2256"/>
                <a:gd name="T37" fmla="*/ 9 h 2295"/>
                <a:gd name="T38" fmla="*/ 5 w 2256"/>
                <a:gd name="T39" fmla="*/ 9 h 2295"/>
                <a:gd name="T40" fmla="*/ 5 w 2256"/>
                <a:gd name="T41" fmla="*/ 9 h 2295"/>
                <a:gd name="T42" fmla="*/ 5 w 2256"/>
                <a:gd name="T43" fmla="*/ 9 h 2295"/>
                <a:gd name="T44" fmla="*/ 5 w 2256"/>
                <a:gd name="T45" fmla="*/ 9 h 2295"/>
                <a:gd name="T46" fmla="*/ 5 w 2256"/>
                <a:gd name="T47" fmla="*/ 5 h 2295"/>
                <a:gd name="T48" fmla="*/ 9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2" name="Oval 21">
              <a:extLst>
                <a:ext uri="{FF2B5EF4-FFF2-40B4-BE49-F238E27FC236}">
                  <a16:creationId xmlns:a16="http://schemas.microsoft.com/office/drawing/2014/main" id="{47064143-3DE6-4F27-AC45-671B97F8B0D7}"/>
                </a:ext>
              </a:extLst>
            </p:cNvPr>
            <p:cNvSpPr>
              <a:spLocks noChangeArrowheads="1"/>
            </p:cNvSpPr>
            <p:nvPr/>
          </p:nvSpPr>
          <p:spPr bwMode="auto">
            <a:xfrm>
              <a:off x="628" y="1648"/>
              <a:ext cx="766" cy="14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63" name="Freeform 22">
              <a:extLst>
                <a:ext uri="{FF2B5EF4-FFF2-40B4-BE49-F238E27FC236}">
                  <a16:creationId xmlns:a16="http://schemas.microsoft.com/office/drawing/2014/main" id="{BFA6508D-F4DA-433D-938E-34B334980E2B}"/>
                </a:ext>
              </a:extLst>
            </p:cNvPr>
            <p:cNvSpPr>
              <a:spLocks/>
            </p:cNvSpPr>
            <p:nvPr/>
          </p:nvSpPr>
          <p:spPr bwMode="auto">
            <a:xfrm>
              <a:off x="688" y="1755"/>
              <a:ext cx="652" cy="720"/>
            </a:xfrm>
            <a:custGeom>
              <a:avLst/>
              <a:gdLst>
                <a:gd name="T0" fmla="*/ 0 w 1956"/>
                <a:gd name="T1" fmla="*/ 0 h 2159"/>
                <a:gd name="T2" fmla="*/ 4 w 1956"/>
                <a:gd name="T3" fmla="*/ 4 h 2159"/>
                <a:gd name="T4" fmla="*/ 4 w 1956"/>
                <a:gd name="T5" fmla="*/ 9 h 2159"/>
                <a:gd name="T6" fmla="*/ 4 w 1956"/>
                <a:gd name="T7" fmla="*/ 9 h 2159"/>
                <a:gd name="T8" fmla="*/ 4 w 1956"/>
                <a:gd name="T9" fmla="*/ 9 h 2159"/>
                <a:gd name="T10" fmla="*/ 4 w 1956"/>
                <a:gd name="T11" fmla="*/ 9 h 2159"/>
                <a:gd name="T12" fmla="*/ 4 w 1956"/>
                <a:gd name="T13" fmla="*/ 9 h 2159"/>
                <a:gd name="T14" fmla="*/ 4 w 1956"/>
                <a:gd name="T15" fmla="*/ 9 h 2159"/>
                <a:gd name="T16" fmla="*/ 4 w 1956"/>
                <a:gd name="T17" fmla="*/ 9 h 2159"/>
                <a:gd name="T18" fmla="*/ 4 w 1956"/>
                <a:gd name="T19" fmla="*/ 9 h 2159"/>
                <a:gd name="T20" fmla="*/ 4 w 1956"/>
                <a:gd name="T21" fmla="*/ 9 h 2159"/>
                <a:gd name="T22" fmla="*/ 4 w 1956"/>
                <a:gd name="T23" fmla="*/ 9 h 2159"/>
                <a:gd name="T24" fmla="*/ 4 w 1956"/>
                <a:gd name="T25" fmla="*/ 9 h 2159"/>
                <a:gd name="T26" fmla="*/ 4 w 1956"/>
                <a:gd name="T27" fmla="*/ 9 h 2159"/>
                <a:gd name="T28" fmla="*/ 4 w 1956"/>
                <a:gd name="T29" fmla="*/ 9 h 2159"/>
                <a:gd name="T30" fmla="*/ 5 w 1956"/>
                <a:gd name="T31" fmla="*/ 4 h 2159"/>
                <a:gd name="T32" fmla="*/ 8 w 1956"/>
                <a:gd name="T33" fmla="*/ 0 h 2159"/>
                <a:gd name="T34" fmla="*/ 7 w 1956"/>
                <a:gd name="T35" fmla="*/ 0 h 2159"/>
                <a:gd name="T36" fmla="*/ 6 w 1956"/>
                <a:gd name="T37" fmla="*/ 0 h 2159"/>
                <a:gd name="T38" fmla="*/ 5 w 1956"/>
                <a:gd name="T39" fmla="*/ 0 h 2159"/>
                <a:gd name="T40" fmla="*/ 4 w 1956"/>
                <a:gd name="T41" fmla="*/ 0 h 2159"/>
                <a:gd name="T42" fmla="*/ 3 w 1956"/>
                <a:gd name="T43" fmla="*/ 0 h 2159"/>
                <a:gd name="T44" fmla="*/ 2 w 1956"/>
                <a:gd name="T45" fmla="*/ 0 h 2159"/>
                <a:gd name="T46" fmla="*/ 1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4" name="Freeform 23">
              <a:extLst>
                <a:ext uri="{FF2B5EF4-FFF2-40B4-BE49-F238E27FC236}">
                  <a16:creationId xmlns:a16="http://schemas.microsoft.com/office/drawing/2014/main" id="{73F625B1-7C4D-4923-BB9E-41062B51849F}"/>
                </a:ext>
              </a:extLst>
            </p:cNvPr>
            <p:cNvSpPr>
              <a:spLocks/>
            </p:cNvSpPr>
            <p:nvPr/>
          </p:nvSpPr>
          <p:spPr bwMode="auto">
            <a:xfrm>
              <a:off x="800" y="1901"/>
              <a:ext cx="421" cy="576"/>
            </a:xfrm>
            <a:custGeom>
              <a:avLst/>
              <a:gdLst>
                <a:gd name="T0" fmla="*/ 0 w 1264"/>
                <a:gd name="T1" fmla="*/ 0 h 1728"/>
                <a:gd name="T2" fmla="*/ 2 w 1264"/>
                <a:gd name="T3" fmla="*/ 3 h 1728"/>
                <a:gd name="T4" fmla="*/ 2 w 1264"/>
                <a:gd name="T5" fmla="*/ 7 h 1728"/>
                <a:gd name="T6" fmla="*/ 2 w 1264"/>
                <a:gd name="T7" fmla="*/ 7 h 1728"/>
                <a:gd name="T8" fmla="*/ 2 w 1264"/>
                <a:gd name="T9" fmla="*/ 7 h 1728"/>
                <a:gd name="T10" fmla="*/ 2 w 1264"/>
                <a:gd name="T11" fmla="*/ 7 h 1728"/>
                <a:gd name="T12" fmla="*/ 2 w 1264"/>
                <a:gd name="T13" fmla="*/ 7 h 1728"/>
                <a:gd name="T14" fmla="*/ 3 w 1264"/>
                <a:gd name="T15" fmla="*/ 7 h 1728"/>
                <a:gd name="T16" fmla="*/ 3 w 1264"/>
                <a:gd name="T17" fmla="*/ 7 h 1728"/>
                <a:gd name="T18" fmla="*/ 3 w 1264"/>
                <a:gd name="T19" fmla="*/ 7 h 1728"/>
                <a:gd name="T20" fmla="*/ 3 w 1264"/>
                <a:gd name="T21" fmla="*/ 7 h 1728"/>
                <a:gd name="T22" fmla="*/ 3 w 1264"/>
                <a:gd name="T23" fmla="*/ 7 h 1728"/>
                <a:gd name="T24" fmla="*/ 3 w 1264"/>
                <a:gd name="T25" fmla="*/ 7 h 1728"/>
                <a:gd name="T26" fmla="*/ 3 w 1264"/>
                <a:gd name="T27" fmla="*/ 7 h 1728"/>
                <a:gd name="T28" fmla="*/ 3 w 1264"/>
                <a:gd name="T29" fmla="*/ 7 h 1728"/>
                <a:gd name="T30" fmla="*/ 3 w 1264"/>
                <a:gd name="T31" fmla="*/ 2 h 1728"/>
                <a:gd name="T32" fmla="*/ 5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5" name="Freeform 24">
              <a:extLst>
                <a:ext uri="{FF2B5EF4-FFF2-40B4-BE49-F238E27FC236}">
                  <a16:creationId xmlns:a16="http://schemas.microsoft.com/office/drawing/2014/main" id="{B3784D87-675B-4449-BA79-BD7ADE333EEC}"/>
                </a:ext>
              </a:extLst>
            </p:cNvPr>
            <p:cNvSpPr>
              <a:spLocks/>
            </p:cNvSpPr>
            <p:nvPr/>
          </p:nvSpPr>
          <p:spPr bwMode="auto">
            <a:xfrm>
              <a:off x="978" y="2508"/>
              <a:ext cx="66" cy="124"/>
            </a:xfrm>
            <a:custGeom>
              <a:avLst/>
              <a:gdLst>
                <a:gd name="T0" fmla="*/ 0 w 196"/>
                <a:gd name="T1" fmla="*/ 0 h 370"/>
                <a:gd name="T2" fmla="*/ 0 w 196"/>
                <a:gd name="T3" fmla="*/ 0 h 370"/>
                <a:gd name="T4" fmla="*/ 0 w 196"/>
                <a:gd name="T5" fmla="*/ 0 h 370"/>
                <a:gd name="T6" fmla="*/ 1 w 196"/>
                <a:gd name="T7" fmla="*/ 1 h 370"/>
                <a:gd name="T8" fmla="*/ 1 w 196"/>
                <a:gd name="T9" fmla="*/ 1 h 370"/>
                <a:gd name="T10" fmla="*/ 1 w 196"/>
                <a:gd name="T11" fmla="*/ 1 h 370"/>
                <a:gd name="T12" fmla="*/ 1 w 196"/>
                <a:gd name="T13" fmla="*/ 1 h 370"/>
                <a:gd name="T14" fmla="*/ 1 w 196"/>
                <a:gd name="T15" fmla="*/ 1 h 370"/>
                <a:gd name="T16" fmla="*/ 1 w 196"/>
                <a:gd name="T17" fmla="*/ 1 h 370"/>
                <a:gd name="T18" fmla="*/ 1 w 196"/>
                <a:gd name="T19" fmla="*/ 1 h 370"/>
                <a:gd name="T20" fmla="*/ 1 w 196"/>
                <a:gd name="T21" fmla="*/ 1 h 370"/>
                <a:gd name="T22" fmla="*/ 1 w 196"/>
                <a:gd name="T23" fmla="*/ 1 h 370"/>
                <a:gd name="T24" fmla="*/ 1 w 196"/>
                <a:gd name="T25" fmla="*/ 1 h 370"/>
                <a:gd name="T26" fmla="*/ 1 w 196"/>
                <a:gd name="T27" fmla="*/ 2 h 370"/>
                <a:gd name="T28" fmla="*/ 1 w 196"/>
                <a:gd name="T29" fmla="*/ 2 h 370"/>
                <a:gd name="T30" fmla="*/ 0 w 196"/>
                <a:gd name="T31" fmla="*/ 2 h 370"/>
                <a:gd name="T32" fmla="*/ 0 w 196"/>
                <a:gd name="T33" fmla="*/ 2 h 370"/>
                <a:gd name="T34" fmla="*/ 0 w 196"/>
                <a:gd name="T35" fmla="*/ 2 h 370"/>
                <a:gd name="T36" fmla="*/ 0 w 196"/>
                <a:gd name="T37" fmla="*/ 1 h 370"/>
                <a:gd name="T38" fmla="*/ 0 w 196"/>
                <a:gd name="T39" fmla="*/ 1 h 370"/>
                <a:gd name="T40" fmla="*/ 0 w 196"/>
                <a:gd name="T41" fmla="*/ 1 h 370"/>
                <a:gd name="T42" fmla="*/ 0 w 196"/>
                <a:gd name="T43" fmla="*/ 1 h 370"/>
                <a:gd name="T44" fmla="*/ 0 w 196"/>
                <a:gd name="T45" fmla="*/ 1 h 370"/>
                <a:gd name="T46" fmla="*/ 0 w 196"/>
                <a:gd name="T47" fmla="*/ 1 h 370"/>
                <a:gd name="T48" fmla="*/ 0 w 196"/>
                <a:gd name="T49" fmla="*/ 1 h 370"/>
                <a:gd name="T50" fmla="*/ 0 w 196"/>
                <a:gd name="T51" fmla="*/ 1 h 370"/>
                <a:gd name="T52" fmla="*/ 0 w 196"/>
                <a:gd name="T53" fmla="*/ 1 h 370"/>
                <a:gd name="T54" fmla="*/ 0 w 196"/>
                <a:gd name="T55" fmla="*/ 1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6" name="Oval 25">
              <a:extLst>
                <a:ext uri="{FF2B5EF4-FFF2-40B4-BE49-F238E27FC236}">
                  <a16:creationId xmlns:a16="http://schemas.microsoft.com/office/drawing/2014/main" id="{441AB6E7-3575-4E15-B501-1ADC4BBA2DE2}"/>
                </a:ext>
              </a:extLst>
            </p:cNvPr>
            <p:cNvSpPr>
              <a:spLocks noChangeArrowheads="1"/>
            </p:cNvSpPr>
            <p:nvPr/>
          </p:nvSpPr>
          <p:spPr bwMode="auto">
            <a:xfrm>
              <a:off x="666" y="1662"/>
              <a:ext cx="690" cy="117"/>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67" name="Freeform 26">
              <a:extLst>
                <a:ext uri="{FF2B5EF4-FFF2-40B4-BE49-F238E27FC236}">
                  <a16:creationId xmlns:a16="http://schemas.microsoft.com/office/drawing/2014/main" id="{59106004-C0D8-48D9-A903-FFABF305F939}"/>
                </a:ext>
              </a:extLst>
            </p:cNvPr>
            <p:cNvSpPr>
              <a:spLocks/>
            </p:cNvSpPr>
            <p:nvPr/>
          </p:nvSpPr>
          <p:spPr bwMode="auto">
            <a:xfrm>
              <a:off x="978" y="2639"/>
              <a:ext cx="66" cy="124"/>
            </a:xfrm>
            <a:custGeom>
              <a:avLst/>
              <a:gdLst>
                <a:gd name="T0" fmla="*/ 0 w 196"/>
                <a:gd name="T1" fmla="*/ 0 h 372"/>
                <a:gd name="T2" fmla="*/ 0 w 196"/>
                <a:gd name="T3" fmla="*/ 0 h 372"/>
                <a:gd name="T4" fmla="*/ 0 w 196"/>
                <a:gd name="T5" fmla="*/ 0 h 372"/>
                <a:gd name="T6" fmla="*/ 1 w 196"/>
                <a:gd name="T7" fmla="*/ 1 h 372"/>
                <a:gd name="T8" fmla="*/ 1 w 196"/>
                <a:gd name="T9" fmla="*/ 1 h 372"/>
                <a:gd name="T10" fmla="*/ 1 w 196"/>
                <a:gd name="T11" fmla="*/ 1 h 372"/>
                <a:gd name="T12" fmla="*/ 1 w 196"/>
                <a:gd name="T13" fmla="*/ 1 h 372"/>
                <a:gd name="T14" fmla="*/ 1 w 196"/>
                <a:gd name="T15" fmla="*/ 1 h 372"/>
                <a:gd name="T16" fmla="*/ 1 w 196"/>
                <a:gd name="T17" fmla="*/ 1 h 372"/>
                <a:gd name="T18" fmla="*/ 1 w 196"/>
                <a:gd name="T19" fmla="*/ 1 h 372"/>
                <a:gd name="T20" fmla="*/ 1 w 196"/>
                <a:gd name="T21" fmla="*/ 1 h 372"/>
                <a:gd name="T22" fmla="*/ 1 w 196"/>
                <a:gd name="T23" fmla="*/ 1 h 372"/>
                <a:gd name="T24" fmla="*/ 1 w 196"/>
                <a:gd name="T25" fmla="*/ 1 h 372"/>
                <a:gd name="T26" fmla="*/ 1 w 196"/>
                <a:gd name="T27" fmla="*/ 1 h 372"/>
                <a:gd name="T28" fmla="*/ 1 w 196"/>
                <a:gd name="T29" fmla="*/ 2 h 372"/>
                <a:gd name="T30" fmla="*/ 0 w 196"/>
                <a:gd name="T31" fmla="*/ 2 h 372"/>
                <a:gd name="T32" fmla="*/ 0 w 196"/>
                <a:gd name="T33" fmla="*/ 2 h 372"/>
                <a:gd name="T34" fmla="*/ 0 w 196"/>
                <a:gd name="T35" fmla="*/ 1 h 372"/>
                <a:gd name="T36" fmla="*/ 0 w 196"/>
                <a:gd name="T37" fmla="*/ 1 h 372"/>
                <a:gd name="T38" fmla="*/ 0 w 196"/>
                <a:gd name="T39" fmla="*/ 1 h 372"/>
                <a:gd name="T40" fmla="*/ 0 w 196"/>
                <a:gd name="T41" fmla="*/ 1 h 372"/>
                <a:gd name="T42" fmla="*/ 0 w 196"/>
                <a:gd name="T43" fmla="*/ 1 h 372"/>
                <a:gd name="T44" fmla="*/ 0 w 196"/>
                <a:gd name="T45" fmla="*/ 1 h 372"/>
                <a:gd name="T46" fmla="*/ 0 w 196"/>
                <a:gd name="T47" fmla="*/ 1 h 372"/>
                <a:gd name="T48" fmla="*/ 0 w 196"/>
                <a:gd name="T49" fmla="*/ 1 h 372"/>
                <a:gd name="T50" fmla="*/ 0 w 196"/>
                <a:gd name="T51" fmla="*/ 1 h 372"/>
                <a:gd name="T52" fmla="*/ 0 w 196"/>
                <a:gd name="T53" fmla="*/ 1 h 372"/>
                <a:gd name="T54" fmla="*/ 0 w 196"/>
                <a:gd name="T55" fmla="*/ 1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68" name="Oval 27">
              <a:extLst>
                <a:ext uri="{FF2B5EF4-FFF2-40B4-BE49-F238E27FC236}">
                  <a16:creationId xmlns:a16="http://schemas.microsoft.com/office/drawing/2014/main" id="{FE9C6A41-2393-4997-B007-378400B2246A}"/>
                </a:ext>
              </a:extLst>
            </p:cNvPr>
            <p:cNvSpPr>
              <a:spLocks noChangeArrowheads="1"/>
            </p:cNvSpPr>
            <p:nvPr/>
          </p:nvSpPr>
          <p:spPr bwMode="auto">
            <a:xfrm>
              <a:off x="796" y="1855"/>
              <a:ext cx="430" cy="75"/>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69" name="Oval 28">
              <a:extLst>
                <a:ext uri="{FF2B5EF4-FFF2-40B4-BE49-F238E27FC236}">
                  <a16:creationId xmlns:a16="http://schemas.microsoft.com/office/drawing/2014/main" id="{26272831-F25A-4EFC-BD48-5BBCC47214F4}"/>
                </a:ext>
              </a:extLst>
            </p:cNvPr>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6" name="Group 29">
            <a:extLst>
              <a:ext uri="{FF2B5EF4-FFF2-40B4-BE49-F238E27FC236}">
                <a16:creationId xmlns:a16="http://schemas.microsoft.com/office/drawing/2014/main" id="{B3E5ED94-EE81-4342-823F-678BBC120A1A}"/>
              </a:ext>
            </a:extLst>
          </p:cNvPr>
          <p:cNvGrpSpPr>
            <a:grpSpLocks/>
          </p:cNvGrpSpPr>
          <p:nvPr/>
        </p:nvGrpSpPr>
        <p:grpSpPr bwMode="auto">
          <a:xfrm>
            <a:off x="9061451" y="3067051"/>
            <a:ext cx="665163" cy="796925"/>
            <a:chOff x="4786" y="2213"/>
            <a:chExt cx="432" cy="554"/>
          </a:xfrm>
        </p:grpSpPr>
        <p:grpSp>
          <p:nvGrpSpPr>
            <p:cNvPr id="166950" name="Group 30">
              <a:extLst>
                <a:ext uri="{FF2B5EF4-FFF2-40B4-BE49-F238E27FC236}">
                  <a16:creationId xmlns:a16="http://schemas.microsoft.com/office/drawing/2014/main" id="{0AF6F8D8-C4AF-4645-A2E4-43C2866CB4B8}"/>
                </a:ext>
              </a:extLst>
            </p:cNvPr>
            <p:cNvGrpSpPr>
              <a:grpSpLocks/>
            </p:cNvGrpSpPr>
            <p:nvPr/>
          </p:nvGrpSpPr>
          <p:grpSpPr bwMode="auto">
            <a:xfrm rot="1404967">
              <a:off x="4786" y="2304"/>
              <a:ext cx="370" cy="136"/>
              <a:chOff x="1258" y="1815"/>
              <a:chExt cx="395" cy="145"/>
            </a:xfrm>
          </p:grpSpPr>
          <p:grpSp>
            <p:nvGrpSpPr>
              <p:cNvPr id="166952" name="Group 31">
                <a:extLst>
                  <a:ext uri="{FF2B5EF4-FFF2-40B4-BE49-F238E27FC236}">
                    <a16:creationId xmlns:a16="http://schemas.microsoft.com/office/drawing/2014/main" id="{5AD7CBD0-FEE3-41DE-9287-8EE78886F14E}"/>
                  </a:ext>
                </a:extLst>
              </p:cNvPr>
              <p:cNvGrpSpPr>
                <a:grpSpLocks/>
              </p:cNvGrpSpPr>
              <p:nvPr/>
            </p:nvGrpSpPr>
            <p:grpSpPr bwMode="auto">
              <a:xfrm>
                <a:off x="1258" y="1851"/>
                <a:ext cx="395" cy="109"/>
                <a:chOff x="1258" y="1851"/>
                <a:chExt cx="395" cy="109"/>
              </a:xfrm>
            </p:grpSpPr>
            <p:grpSp>
              <p:nvGrpSpPr>
                <p:cNvPr id="166956" name="Group 32">
                  <a:extLst>
                    <a:ext uri="{FF2B5EF4-FFF2-40B4-BE49-F238E27FC236}">
                      <a16:creationId xmlns:a16="http://schemas.microsoft.com/office/drawing/2014/main" id="{FA3C87C3-D8EB-47C2-BBE4-D1FBC08263FB}"/>
                    </a:ext>
                  </a:extLst>
                </p:cNvPr>
                <p:cNvGrpSpPr>
                  <a:grpSpLocks/>
                </p:cNvGrpSpPr>
                <p:nvPr/>
              </p:nvGrpSpPr>
              <p:grpSpPr bwMode="auto">
                <a:xfrm>
                  <a:off x="1259" y="1851"/>
                  <a:ext cx="391" cy="109"/>
                  <a:chOff x="1259" y="1851"/>
                  <a:chExt cx="391" cy="109"/>
                </a:xfrm>
              </p:grpSpPr>
              <p:sp>
                <p:nvSpPr>
                  <p:cNvPr id="166959" name="Oval 33">
                    <a:extLst>
                      <a:ext uri="{FF2B5EF4-FFF2-40B4-BE49-F238E27FC236}">
                        <a16:creationId xmlns:a16="http://schemas.microsoft.com/office/drawing/2014/main" id="{7561307C-CA3C-409C-A2D3-D3644ED8E0C1}"/>
                      </a:ext>
                    </a:extLst>
                  </p:cNvPr>
                  <p:cNvSpPr>
                    <a:spLocks noChangeArrowheads="1"/>
                  </p:cNvSpPr>
                  <p:nvPr/>
                </p:nvSpPr>
                <p:spPr bwMode="auto">
                  <a:xfrm>
                    <a:off x="1259" y="1886"/>
                    <a:ext cx="391" cy="74"/>
                  </a:xfrm>
                  <a:prstGeom prst="ellipse">
                    <a:avLst/>
                  </a:prstGeom>
                  <a:solidFill>
                    <a:srgbClr val="E0E0E0"/>
                  </a:solidFill>
                  <a:ln w="635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60" name="Rectangle 34">
                    <a:extLst>
                      <a:ext uri="{FF2B5EF4-FFF2-40B4-BE49-F238E27FC236}">
                        <a16:creationId xmlns:a16="http://schemas.microsoft.com/office/drawing/2014/main" id="{AACAEA26-4937-4E73-8A5B-CD4BB72B1634}"/>
                      </a:ext>
                    </a:extLst>
                  </p:cNvPr>
                  <p:cNvSpPr>
                    <a:spLocks noChangeArrowheads="1"/>
                  </p:cNvSpPr>
                  <p:nvPr/>
                </p:nvSpPr>
                <p:spPr bwMode="auto">
                  <a:xfrm>
                    <a:off x="1259" y="1851"/>
                    <a:ext cx="391" cy="72"/>
                  </a:xfrm>
                  <a:prstGeom prst="rect">
                    <a:avLst/>
                  </a:prstGeom>
                  <a:solidFill>
                    <a:srgbClr val="E0E0E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166957" name="Line 35">
                  <a:extLst>
                    <a:ext uri="{FF2B5EF4-FFF2-40B4-BE49-F238E27FC236}">
                      <a16:creationId xmlns:a16="http://schemas.microsoft.com/office/drawing/2014/main" id="{0F1B0901-2284-4854-BD46-1971169818E3}"/>
                    </a:ext>
                  </a:extLst>
                </p:cNvPr>
                <p:cNvSpPr>
                  <a:spLocks noChangeShapeType="1"/>
                </p:cNvSpPr>
                <p:nvPr/>
              </p:nvSpPr>
              <p:spPr bwMode="auto">
                <a:xfrm flipV="1">
                  <a:off x="1258" y="1852"/>
                  <a:ext cx="1" cy="7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58" name="Line 36">
                  <a:extLst>
                    <a:ext uri="{FF2B5EF4-FFF2-40B4-BE49-F238E27FC236}">
                      <a16:creationId xmlns:a16="http://schemas.microsoft.com/office/drawing/2014/main" id="{10D2B7FB-5B93-4215-8245-F1FDA5E0C2DF}"/>
                    </a:ext>
                  </a:extLst>
                </p:cNvPr>
                <p:cNvSpPr>
                  <a:spLocks noChangeShapeType="1"/>
                </p:cNvSpPr>
                <p:nvPr/>
              </p:nvSpPr>
              <p:spPr bwMode="auto">
                <a:xfrm>
                  <a:off x="1652" y="1854"/>
                  <a:ext cx="1" cy="73"/>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6953" name="Group 37">
                <a:extLst>
                  <a:ext uri="{FF2B5EF4-FFF2-40B4-BE49-F238E27FC236}">
                    <a16:creationId xmlns:a16="http://schemas.microsoft.com/office/drawing/2014/main" id="{34FA420E-A560-4353-961E-41DEF5A32F2C}"/>
                  </a:ext>
                </a:extLst>
              </p:cNvPr>
              <p:cNvGrpSpPr>
                <a:grpSpLocks/>
              </p:cNvGrpSpPr>
              <p:nvPr/>
            </p:nvGrpSpPr>
            <p:grpSpPr bwMode="auto">
              <a:xfrm>
                <a:off x="1259" y="1815"/>
                <a:ext cx="391" cy="73"/>
                <a:chOff x="1259" y="1815"/>
                <a:chExt cx="391" cy="73"/>
              </a:xfrm>
            </p:grpSpPr>
            <p:sp>
              <p:nvSpPr>
                <p:cNvPr id="166954" name="Oval 38">
                  <a:extLst>
                    <a:ext uri="{FF2B5EF4-FFF2-40B4-BE49-F238E27FC236}">
                      <a16:creationId xmlns:a16="http://schemas.microsoft.com/office/drawing/2014/main" id="{1FAC8F26-7C55-4B4A-BA83-7C3BE6627D43}"/>
                    </a:ext>
                  </a:extLst>
                </p:cNvPr>
                <p:cNvSpPr>
                  <a:spLocks noChangeArrowheads="1"/>
                </p:cNvSpPr>
                <p:nvPr/>
              </p:nvSpPr>
              <p:spPr bwMode="auto">
                <a:xfrm>
                  <a:off x="1259" y="1815"/>
                  <a:ext cx="391" cy="73"/>
                </a:xfrm>
                <a:prstGeom prst="ellipse">
                  <a:avLst/>
                </a:prstGeom>
                <a:solidFill>
                  <a:srgbClr val="E0E0E0"/>
                </a:solidFill>
                <a:ln w="6350">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55" name="Oval 39">
                  <a:extLst>
                    <a:ext uri="{FF2B5EF4-FFF2-40B4-BE49-F238E27FC236}">
                      <a16:creationId xmlns:a16="http://schemas.microsoft.com/office/drawing/2014/main" id="{4743144C-0640-4ACF-8C02-1AACD501EC90}"/>
                    </a:ext>
                  </a:extLst>
                </p:cNvPr>
                <p:cNvSpPr>
                  <a:spLocks noChangeArrowheads="1"/>
                </p:cNvSpPr>
                <p:nvPr/>
              </p:nvSpPr>
              <p:spPr bwMode="auto">
                <a:xfrm>
                  <a:off x="1271" y="1826"/>
                  <a:ext cx="367" cy="57"/>
                </a:xfrm>
                <a:prstGeom prst="ellipse">
                  <a:avLst/>
                </a:pr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sp>
          <p:nvSpPr>
            <p:cNvPr id="166951" name="Freeform 40" descr="Písek">
              <a:extLst>
                <a:ext uri="{FF2B5EF4-FFF2-40B4-BE49-F238E27FC236}">
                  <a16:creationId xmlns:a16="http://schemas.microsoft.com/office/drawing/2014/main" id="{EED79E50-7D82-4AAC-9C0F-A1633AA342E4}"/>
                </a:ext>
              </a:extLst>
            </p:cNvPr>
            <p:cNvSpPr>
              <a:spLocks/>
            </p:cNvSpPr>
            <p:nvPr/>
          </p:nvSpPr>
          <p:spPr bwMode="auto">
            <a:xfrm>
              <a:off x="4808" y="2213"/>
              <a:ext cx="410" cy="554"/>
            </a:xfrm>
            <a:custGeom>
              <a:avLst/>
              <a:gdLst>
                <a:gd name="T0" fmla="*/ 196 w 410"/>
                <a:gd name="T1" fmla="*/ 30 h 554"/>
                <a:gd name="T2" fmla="*/ 4 w 410"/>
                <a:gd name="T3" fmla="*/ 68 h 554"/>
                <a:gd name="T4" fmla="*/ 178 w 410"/>
                <a:gd name="T5" fmla="*/ 151 h 554"/>
                <a:gd name="T6" fmla="*/ 247 w 410"/>
                <a:gd name="T7" fmla="*/ 177 h 554"/>
                <a:gd name="T8" fmla="*/ 327 w 410"/>
                <a:gd name="T9" fmla="*/ 195 h 554"/>
                <a:gd name="T10" fmla="*/ 348 w 410"/>
                <a:gd name="T11" fmla="*/ 385 h 554"/>
                <a:gd name="T12" fmla="*/ 315 w 410"/>
                <a:gd name="T13" fmla="*/ 517 h 554"/>
                <a:gd name="T14" fmla="*/ 367 w 410"/>
                <a:gd name="T15" fmla="*/ 523 h 554"/>
                <a:gd name="T16" fmla="*/ 400 w 410"/>
                <a:gd name="T17" fmla="*/ 523 h 554"/>
                <a:gd name="T18" fmla="*/ 381 w 410"/>
                <a:gd name="T19" fmla="*/ 339 h 554"/>
                <a:gd name="T20" fmla="*/ 358 w 410"/>
                <a:gd name="T21" fmla="*/ 198 h 554"/>
                <a:gd name="T22" fmla="*/ 261 w 410"/>
                <a:gd name="T23" fmla="*/ 85 h 554"/>
                <a:gd name="T24" fmla="*/ 196 w 410"/>
                <a:gd name="T25" fmla="*/ 30 h 5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0"/>
                <a:gd name="T40" fmla="*/ 0 h 554"/>
                <a:gd name="T41" fmla="*/ 410 w 410"/>
                <a:gd name="T42" fmla="*/ 554 h 5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0" h="554">
                  <a:moveTo>
                    <a:pt x="196" y="30"/>
                  </a:moveTo>
                  <a:cubicBezTo>
                    <a:pt x="95" y="0"/>
                    <a:pt x="0" y="54"/>
                    <a:pt x="4" y="68"/>
                  </a:cubicBezTo>
                  <a:cubicBezTo>
                    <a:pt x="4" y="82"/>
                    <a:pt x="124" y="130"/>
                    <a:pt x="178" y="151"/>
                  </a:cubicBezTo>
                  <a:cubicBezTo>
                    <a:pt x="219" y="170"/>
                    <a:pt x="223" y="170"/>
                    <a:pt x="247" y="177"/>
                  </a:cubicBezTo>
                  <a:cubicBezTo>
                    <a:pt x="272" y="184"/>
                    <a:pt x="310" y="160"/>
                    <a:pt x="327" y="195"/>
                  </a:cubicBezTo>
                  <a:cubicBezTo>
                    <a:pt x="351" y="214"/>
                    <a:pt x="350" y="331"/>
                    <a:pt x="348" y="385"/>
                  </a:cubicBezTo>
                  <a:cubicBezTo>
                    <a:pt x="346" y="439"/>
                    <a:pt x="312" y="494"/>
                    <a:pt x="315" y="517"/>
                  </a:cubicBezTo>
                  <a:cubicBezTo>
                    <a:pt x="318" y="540"/>
                    <a:pt x="353" y="522"/>
                    <a:pt x="367" y="523"/>
                  </a:cubicBezTo>
                  <a:cubicBezTo>
                    <a:pt x="381" y="524"/>
                    <a:pt x="398" y="554"/>
                    <a:pt x="400" y="523"/>
                  </a:cubicBezTo>
                  <a:cubicBezTo>
                    <a:pt x="410" y="504"/>
                    <a:pt x="388" y="393"/>
                    <a:pt x="381" y="339"/>
                  </a:cubicBezTo>
                  <a:cubicBezTo>
                    <a:pt x="374" y="285"/>
                    <a:pt x="378" y="240"/>
                    <a:pt x="358" y="198"/>
                  </a:cubicBezTo>
                  <a:cubicBezTo>
                    <a:pt x="338" y="156"/>
                    <a:pt x="287" y="113"/>
                    <a:pt x="261" y="85"/>
                  </a:cubicBezTo>
                  <a:cubicBezTo>
                    <a:pt x="234" y="57"/>
                    <a:pt x="210" y="42"/>
                    <a:pt x="196" y="30"/>
                  </a:cubicBez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en-US"/>
            </a:p>
          </p:txBody>
        </p:sp>
      </p:grpSp>
      <p:sp>
        <p:nvSpPr>
          <p:cNvPr id="166926" name="Rectangle 41">
            <a:extLst>
              <a:ext uri="{FF2B5EF4-FFF2-40B4-BE49-F238E27FC236}">
                <a16:creationId xmlns:a16="http://schemas.microsoft.com/office/drawing/2014/main" id="{789EB120-25A3-4B3F-9726-700CF729553D}"/>
              </a:ext>
            </a:extLst>
          </p:cNvPr>
          <p:cNvSpPr>
            <a:spLocks noChangeArrowheads="1"/>
          </p:cNvSpPr>
          <p:nvPr/>
        </p:nvSpPr>
        <p:spPr bwMode="auto">
          <a:xfrm>
            <a:off x="7823201" y="1662113"/>
            <a:ext cx="2106613"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objem</a:t>
            </a:r>
            <a:endParaRPr lang="cs-CZ" altLang="cs-CZ" sz="4400">
              <a:solidFill>
                <a:schemeClr val="tx2"/>
              </a:solidFill>
            </a:endParaRPr>
          </a:p>
        </p:txBody>
      </p:sp>
      <p:graphicFrame>
        <p:nvGraphicFramePr>
          <p:cNvPr id="166927" name="Object 42">
            <a:extLst>
              <a:ext uri="{FF2B5EF4-FFF2-40B4-BE49-F238E27FC236}">
                <a16:creationId xmlns:a16="http://schemas.microsoft.com/office/drawing/2014/main" id="{8AAD01FB-ECFC-4458-B8F4-684B58D00B79}"/>
              </a:ext>
            </a:extLst>
          </p:cNvPr>
          <p:cNvGraphicFramePr>
            <a:graphicFrameLocks noChangeAspect="1"/>
          </p:cNvGraphicFramePr>
          <p:nvPr/>
        </p:nvGraphicFramePr>
        <p:xfrm>
          <a:off x="8072439" y="317500"/>
          <a:ext cx="1698625" cy="1519238"/>
        </p:xfrm>
        <a:graphic>
          <a:graphicData uri="http://schemas.openxmlformats.org/presentationml/2006/ole">
            <mc:AlternateContent xmlns:mc="http://schemas.openxmlformats.org/markup-compatibility/2006">
              <mc:Choice xmlns:v="urn:schemas-microsoft-com:vml" Requires="v">
                <p:oleObj name="Clip" r:id="rId7" imgW="1785823" imgH="1429207" progId="MS_ClipArt_Gallery.2">
                  <p:embed/>
                </p:oleObj>
              </mc:Choice>
              <mc:Fallback>
                <p:oleObj name="Clip" r:id="rId7" imgW="1785823" imgH="1429207" progId="MS_ClipArt_Gallery.2">
                  <p:embed/>
                  <p:pic>
                    <p:nvPicPr>
                      <p:cNvPr id="166927" name="Object 42">
                        <a:extLst>
                          <a:ext uri="{FF2B5EF4-FFF2-40B4-BE49-F238E27FC236}">
                            <a16:creationId xmlns:a16="http://schemas.microsoft.com/office/drawing/2014/main" id="{8AAD01FB-ECFC-4458-B8F4-684B58D00B7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072439" y="317500"/>
                        <a:ext cx="1698625" cy="1519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411" name="Object 43">
            <a:extLst>
              <a:ext uri="{FF2B5EF4-FFF2-40B4-BE49-F238E27FC236}">
                <a16:creationId xmlns:a16="http://schemas.microsoft.com/office/drawing/2014/main" id="{AAEDE854-EEE7-40B0-A691-04D50EB875B6}"/>
              </a:ext>
            </a:extLst>
          </p:cNvPr>
          <p:cNvGraphicFramePr>
            <a:graphicFrameLocks noChangeAspect="1"/>
          </p:cNvGraphicFramePr>
          <p:nvPr/>
        </p:nvGraphicFramePr>
        <p:xfrm>
          <a:off x="8080376" y="3659189"/>
          <a:ext cx="1698625" cy="1519237"/>
        </p:xfrm>
        <a:graphic>
          <a:graphicData uri="http://schemas.openxmlformats.org/presentationml/2006/ole">
            <mc:AlternateContent xmlns:mc="http://schemas.openxmlformats.org/markup-compatibility/2006">
              <mc:Choice xmlns:v="urn:schemas-microsoft-com:vml" Requires="v">
                <p:oleObj name="Clip" r:id="rId7" imgW="1785823" imgH="1429207" progId="MS_ClipArt_Gallery.2">
                  <p:embed/>
                </p:oleObj>
              </mc:Choice>
              <mc:Fallback>
                <p:oleObj name="Clip" r:id="rId7" imgW="1785823" imgH="1429207" progId="MS_ClipArt_Gallery.2">
                  <p:embed/>
                  <p:pic>
                    <p:nvPicPr>
                      <p:cNvPr id="17411" name="Object 43">
                        <a:extLst>
                          <a:ext uri="{FF2B5EF4-FFF2-40B4-BE49-F238E27FC236}">
                            <a16:creationId xmlns:a16="http://schemas.microsoft.com/office/drawing/2014/main" id="{AAEDE854-EEE7-40B0-A691-04D50EB875B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080376" y="3659189"/>
                        <a:ext cx="1698625" cy="1519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1" name="Group 44">
            <a:extLst>
              <a:ext uri="{FF2B5EF4-FFF2-40B4-BE49-F238E27FC236}">
                <a16:creationId xmlns:a16="http://schemas.microsoft.com/office/drawing/2014/main" id="{EC2E5519-CCA7-439B-BC89-3360AA00643E}"/>
              </a:ext>
            </a:extLst>
          </p:cNvPr>
          <p:cNvGrpSpPr>
            <a:grpSpLocks/>
          </p:cNvGrpSpPr>
          <p:nvPr/>
        </p:nvGrpSpPr>
        <p:grpSpPr bwMode="auto">
          <a:xfrm>
            <a:off x="7900989" y="504825"/>
            <a:ext cx="460375" cy="692150"/>
            <a:chOff x="628" y="1648"/>
            <a:chExt cx="766" cy="1115"/>
          </a:xfrm>
        </p:grpSpPr>
        <p:sp>
          <p:nvSpPr>
            <p:cNvPr id="166941" name="Freeform 45">
              <a:extLst>
                <a:ext uri="{FF2B5EF4-FFF2-40B4-BE49-F238E27FC236}">
                  <a16:creationId xmlns:a16="http://schemas.microsoft.com/office/drawing/2014/main" id="{29973EC8-A630-4F71-9190-840CC38AB83C}"/>
                </a:ext>
              </a:extLst>
            </p:cNvPr>
            <p:cNvSpPr>
              <a:spLocks/>
            </p:cNvSpPr>
            <p:nvPr/>
          </p:nvSpPr>
          <p:spPr bwMode="auto">
            <a:xfrm>
              <a:off x="635" y="1733"/>
              <a:ext cx="752" cy="765"/>
            </a:xfrm>
            <a:custGeom>
              <a:avLst/>
              <a:gdLst>
                <a:gd name="T0" fmla="*/ 0 w 2256"/>
                <a:gd name="T1" fmla="*/ 0 h 2295"/>
                <a:gd name="T2" fmla="*/ 4 w 2256"/>
                <a:gd name="T3" fmla="*/ 5 h 2295"/>
                <a:gd name="T4" fmla="*/ 4 w 2256"/>
                <a:gd name="T5" fmla="*/ 9 h 2295"/>
                <a:gd name="T6" fmla="*/ 4 w 2256"/>
                <a:gd name="T7" fmla="*/ 9 h 2295"/>
                <a:gd name="T8" fmla="*/ 4 w 2256"/>
                <a:gd name="T9" fmla="*/ 9 h 2295"/>
                <a:gd name="T10" fmla="*/ 4 w 2256"/>
                <a:gd name="T11" fmla="*/ 9 h 2295"/>
                <a:gd name="T12" fmla="*/ 4 w 2256"/>
                <a:gd name="T13" fmla="*/ 9 h 2295"/>
                <a:gd name="T14" fmla="*/ 4 w 2256"/>
                <a:gd name="T15" fmla="*/ 9 h 2295"/>
                <a:gd name="T16" fmla="*/ 4 w 2256"/>
                <a:gd name="T17" fmla="*/ 9 h 2295"/>
                <a:gd name="T18" fmla="*/ 4 w 2256"/>
                <a:gd name="T19" fmla="*/ 9 h 2295"/>
                <a:gd name="T20" fmla="*/ 4 w 2256"/>
                <a:gd name="T21" fmla="*/ 9 h 2295"/>
                <a:gd name="T22" fmla="*/ 5 w 2256"/>
                <a:gd name="T23" fmla="*/ 9 h 2295"/>
                <a:gd name="T24" fmla="*/ 5 w 2256"/>
                <a:gd name="T25" fmla="*/ 9 h 2295"/>
                <a:gd name="T26" fmla="*/ 5 w 2256"/>
                <a:gd name="T27" fmla="*/ 9 h 2295"/>
                <a:gd name="T28" fmla="*/ 5 w 2256"/>
                <a:gd name="T29" fmla="*/ 9 h 2295"/>
                <a:gd name="T30" fmla="*/ 5 w 2256"/>
                <a:gd name="T31" fmla="*/ 9 h 2295"/>
                <a:gd name="T32" fmla="*/ 5 w 2256"/>
                <a:gd name="T33" fmla="*/ 9 h 2295"/>
                <a:gd name="T34" fmla="*/ 5 w 2256"/>
                <a:gd name="T35" fmla="*/ 9 h 2295"/>
                <a:gd name="T36" fmla="*/ 5 w 2256"/>
                <a:gd name="T37" fmla="*/ 9 h 2295"/>
                <a:gd name="T38" fmla="*/ 5 w 2256"/>
                <a:gd name="T39" fmla="*/ 9 h 2295"/>
                <a:gd name="T40" fmla="*/ 5 w 2256"/>
                <a:gd name="T41" fmla="*/ 9 h 2295"/>
                <a:gd name="T42" fmla="*/ 5 w 2256"/>
                <a:gd name="T43" fmla="*/ 9 h 2295"/>
                <a:gd name="T44" fmla="*/ 5 w 2256"/>
                <a:gd name="T45" fmla="*/ 9 h 2295"/>
                <a:gd name="T46" fmla="*/ 5 w 2256"/>
                <a:gd name="T47" fmla="*/ 5 h 2295"/>
                <a:gd name="T48" fmla="*/ 9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2" name="Oval 46">
              <a:extLst>
                <a:ext uri="{FF2B5EF4-FFF2-40B4-BE49-F238E27FC236}">
                  <a16:creationId xmlns:a16="http://schemas.microsoft.com/office/drawing/2014/main" id="{74AB5A50-0683-4288-8632-524B2C651C6E}"/>
                </a:ext>
              </a:extLst>
            </p:cNvPr>
            <p:cNvSpPr>
              <a:spLocks noChangeArrowheads="1"/>
            </p:cNvSpPr>
            <p:nvPr/>
          </p:nvSpPr>
          <p:spPr bwMode="auto">
            <a:xfrm>
              <a:off x="628" y="1648"/>
              <a:ext cx="766" cy="14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43" name="Freeform 47">
              <a:extLst>
                <a:ext uri="{FF2B5EF4-FFF2-40B4-BE49-F238E27FC236}">
                  <a16:creationId xmlns:a16="http://schemas.microsoft.com/office/drawing/2014/main" id="{18CFF170-3FB3-476D-90DC-4A3FF14D9981}"/>
                </a:ext>
              </a:extLst>
            </p:cNvPr>
            <p:cNvSpPr>
              <a:spLocks/>
            </p:cNvSpPr>
            <p:nvPr/>
          </p:nvSpPr>
          <p:spPr bwMode="auto">
            <a:xfrm>
              <a:off x="688" y="1755"/>
              <a:ext cx="652" cy="720"/>
            </a:xfrm>
            <a:custGeom>
              <a:avLst/>
              <a:gdLst>
                <a:gd name="T0" fmla="*/ 0 w 1956"/>
                <a:gd name="T1" fmla="*/ 0 h 2159"/>
                <a:gd name="T2" fmla="*/ 4 w 1956"/>
                <a:gd name="T3" fmla="*/ 4 h 2159"/>
                <a:gd name="T4" fmla="*/ 4 w 1956"/>
                <a:gd name="T5" fmla="*/ 9 h 2159"/>
                <a:gd name="T6" fmla="*/ 4 w 1956"/>
                <a:gd name="T7" fmla="*/ 9 h 2159"/>
                <a:gd name="T8" fmla="*/ 4 w 1956"/>
                <a:gd name="T9" fmla="*/ 9 h 2159"/>
                <a:gd name="T10" fmla="*/ 4 w 1956"/>
                <a:gd name="T11" fmla="*/ 9 h 2159"/>
                <a:gd name="T12" fmla="*/ 4 w 1956"/>
                <a:gd name="T13" fmla="*/ 9 h 2159"/>
                <a:gd name="T14" fmla="*/ 4 w 1956"/>
                <a:gd name="T15" fmla="*/ 9 h 2159"/>
                <a:gd name="T16" fmla="*/ 4 w 1956"/>
                <a:gd name="T17" fmla="*/ 9 h 2159"/>
                <a:gd name="T18" fmla="*/ 4 w 1956"/>
                <a:gd name="T19" fmla="*/ 9 h 2159"/>
                <a:gd name="T20" fmla="*/ 4 w 1956"/>
                <a:gd name="T21" fmla="*/ 9 h 2159"/>
                <a:gd name="T22" fmla="*/ 4 w 1956"/>
                <a:gd name="T23" fmla="*/ 9 h 2159"/>
                <a:gd name="T24" fmla="*/ 4 w 1956"/>
                <a:gd name="T25" fmla="*/ 9 h 2159"/>
                <a:gd name="T26" fmla="*/ 4 w 1956"/>
                <a:gd name="T27" fmla="*/ 9 h 2159"/>
                <a:gd name="T28" fmla="*/ 4 w 1956"/>
                <a:gd name="T29" fmla="*/ 9 h 2159"/>
                <a:gd name="T30" fmla="*/ 5 w 1956"/>
                <a:gd name="T31" fmla="*/ 4 h 2159"/>
                <a:gd name="T32" fmla="*/ 8 w 1956"/>
                <a:gd name="T33" fmla="*/ 0 h 2159"/>
                <a:gd name="T34" fmla="*/ 7 w 1956"/>
                <a:gd name="T35" fmla="*/ 0 h 2159"/>
                <a:gd name="T36" fmla="*/ 6 w 1956"/>
                <a:gd name="T37" fmla="*/ 0 h 2159"/>
                <a:gd name="T38" fmla="*/ 5 w 1956"/>
                <a:gd name="T39" fmla="*/ 0 h 2159"/>
                <a:gd name="T40" fmla="*/ 4 w 1956"/>
                <a:gd name="T41" fmla="*/ 0 h 2159"/>
                <a:gd name="T42" fmla="*/ 3 w 1956"/>
                <a:gd name="T43" fmla="*/ 0 h 2159"/>
                <a:gd name="T44" fmla="*/ 2 w 1956"/>
                <a:gd name="T45" fmla="*/ 0 h 2159"/>
                <a:gd name="T46" fmla="*/ 1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4" name="Freeform 48">
              <a:extLst>
                <a:ext uri="{FF2B5EF4-FFF2-40B4-BE49-F238E27FC236}">
                  <a16:creationId xmlns:a16="http://schemas.microsoft.com/office/drawing/2014/main" id="{A459803D-835A-4D64-9CF9-FEC3AFDCE652}"/>
                </a:ext>
              </a:extLst>
            </p:cNvPr>
            <p:cNvSpPr>
              <a:spLocks/>
            </p:cNvSpPr>
            <p:nvPr/>
          </p:nvSpPr>
          <p:spPr bwMode="auto">
            <a:xfrm>
              <a:off x="800" y="1901"/>
              <a:ext cx="421" cy="576"/>
            </a:xfrm>
            <a:custGeom>
              <a:avLst/>
              <a:gdLst>
                <a:gd name="T0" fmla="*/ 0 w 1264"/>
                <a:gd name="T1" fmla="*/ 0 h 1728"/>
                <a:gd name="T2" fmla="*/ 2 w 1264"/>
                <a:gd name="T3" fmla="*/ 3 h 1728"/>
                <a:gd name="T4" fmla="*/ 2 w 1264"/>
                <a:gd name="T5" fmla="*/ 7 h 1728"/>
                <a:gd name="T6" fmla="*/ 2 w 1264"/>
                <a:gd name="T7" fmla="*/ 7 h 1728"/>
                <a:gd name="T8" fmla="*/ 2 w 1264"/>
                <a:gd name="T9" fmla="*/ 7 h 1728"/>
                <a:gd name="T10" fmla="*/ 2 w 1264"/>
                <a:gd name="T11" fmla="*/ 7 h 1728"/>
                <a:gd name="T12" fmla="*/ 2 w 1264"/>
                <a:gd name="T13" fmla="*/ 7 h 1728"/>
                <a:gd name="T14" fmla="*/ 3 w 1264"/>
                <a:gd name="T15" fmla="*/ 7 h 1728"/>
                <a:gd name="T16" fmla="*/ 3 w 1264"/>
                <a:gd name="T17" fmla="*/ 7 h 1728"/>
                <a:gd name="T18" fmla="*/ 3 w 1264"/>
                <a:gd name="T19" fmla="*/ 7 h 1728"/>
                <a:gd name="T20" fmla="*/ 3 w 1264"/>
                <a:gd name="T21" fmla="*/ 7 h 1728"/>
                <a:gd name="T22" fmla="*/ 3 w 1264"/>
                <a:gd name="T23" fmla="*/ 7 h 1728"/>
                <a:gd name="T24" fmla="*/ 3 w 1264"/>
                <a:gd name="T25" fmla="*/ 7 h 1728"/>
                <a:gd name="T26" fmla="*/ 3 w 1264"/>
                <a:gd name="T27" fmla="*/ 7 h 1728"/>
                <a:gd name="T28" fmla="*/ 3 w 1264"/>
                <a:gd name="T29" fmla="*/ 7 h 1728"/>
                <a:gd name="T30" fmla="*/ 3 w 1264"/>
                <a:gd name="T31" fmla="*/ 2 h 1728"/>
                <a:gd name="T32" fmla="*/ 5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5" name="Freeform 49">
              <a:extLst>
                <a:ext uri="{FF2B5EF4-FFF2-40B4-BE49-F238E27FC236}">
                  <a16:creationId xmlns:a16="http://schemas.microsoft.com/office/drawing/2014/main" id="{216DF44D-34E3-4821-B91B-B166D2B2430F}"/>
                </a:ext>
              </a:extLst>
            </p:cNvPr>
            <p:cNvSpPr>
              <a:spLocks/>
            </p:cNvSpPr>
            <p:nvPr/>
          </p:nvSpPr>
          <p:spPr bwMode="auto">
            <a:xfrm>
              <a:off x="978" y="2508"/>
              <a:ext cx="66" cy="124"/>
            </a:xfrm>
            <a:custGeom>
              <a:avLst/>
              <a:gdLst>
                <a:gd name="T0" fmla="*/ 0 w 196"/>
                <a:gd name="T1" fmla="*/ 0 h 370"/>
                <a:gd name="T2" fmla="*/ 0 w 196"/>
                <a:gd name="T3" fmla="*/ 0 h 370"/>
                <a:gd name="T4" fmla="*/ 0 w 196"/>
                <a:gd name="T5" fmla="*/ 0 h 370"/>
                <a:gd name="T6" fmla="*/ 1 w 196"/>
                <a:gd name="T7" fmla="*/ 1 h 370"/>
                <a:gd name="T8" fmla="*/ 1 w 196"/>
                <a:gd name="T9" fmla="*/ 1 h 370"/>
                <a:gd name="T10" fmla="*/ 1 w 196"/>
                <a:gd name="T11" fmla="*/ 1 h 370"/>
                <a:gd name="T12" fmla="*/ 1 w 196"/>
                <a:gd name="T13" fmla="*/ 1 h 370"/>
                <a:gd name="T14" fmla="*/ 1 w 196"/>
                <a:gd name="T15" fmla="*/ 1 h 370"/>
                <a:gd name="T16" fmla="*/ 1 w 196"/>
                <a:gd name="T17" fmla="*/ 1 h 370"/>
                <a:gd name="T18" fmla="*/ 1 w 196"/>
                <a:gd name="T19" fmla="*/ 1 h 370"/>
                <a:gd name="T20" fmla="*/ 1 w 196"/>
                <a:gd name="T21" fmla="*/ 1 h 370"/>
                <a:gd name="T22" fmla="*/ 1 w 196"/>
                <a:gd name="T23" fmla="*/ 1 h 370"/>
                <a:gd name="T24" fmla="*/ 1 w 196"/>
                <a:gd name="T25" fmla="*/ 1 h 370"/>
                <a:gd name="T26" fmla="*/ 1 w 196"/>
                <a:gd name="T27" fmla="*/ 2 h 370"/>
                <a:gd name="T28" fmla="*/ 1 w 196"/>
                <a:gd name="T29" fmla="*/ 2 h 370"/>
                <a:gd name="T30" fmla="*/ 0 w 196"/>
                <a:gd name="T31" fmla="*/ 2 h 370"/>
                <a:gd name="T32" fmla="*/ 0 w 196"/>
                <a:gd name="T33" fmla="*/ 2 h 370"/>
                <a:gd name="T34" fmla="*/ 0 w 196"/>
                <a:gd name="T35" fmla="*/ 2 h 370"/>
                <a:gd name="T36" fmla="*/ 0 w 196"/>
                <a:gd name="T37" fmla="*/ 1 h 370"/>
                <a:gd name="T38" fmla="*/ 0 w 196"/>
                <a:gd name="T39" fmla="*/ 1 h 370"/>
                <a:gd name="T40" fmla="*/ 0 w 196"/>
                <a:gd name="T41" fmla="*/ 1 h 370"/>
                <a:gd name="T42" fmla="*/ 0 w 196"/>
                <a:gd name="T43" fmla="*/ 1 h 370"/>
                <a:gd name="T44" fmla="*/ 0 w 196"/>
                <a:gd name="T45" fmla="*/ 1 h 370"/>
                <a:gd name="T46" fmla="*/ 0 w 196"/>
                <a:gd name="T47" fmla="*/ 1 h 370"/>
                <a:gd name="T48" fmla="*/ 0 w 196"/>
                <a:gd name="T49" fmla="*/ 1 h 370"/>
                <a:gd name="T50" fmla="*/ 0 w 196"/>
                <a:gd name="T51" fmla="*/ 1 h 370"/>
                <a:gd name="T52" fmla="*/ 0 w 196"/>
                <a:gd name="T53" fmla="*/ 1 h 370"/>
                <a:gd name="T54" fmla="*/ 0 w 196"/>
                <a:gd name="T55" fmla="*/ 1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6" name="Oval 50">
              <a:extLst>
                <a:ext uri="{FF2B5EF4-FFF2-40B4-BE49-F238E27FC236}">
                  <a16:creationId xmlns:a16="http://schemas.microsoft.com/office/drawing/2014/main" id="{92A8E3F7-73DD-4D4A-8FE2-D426DAA766A6}"/>
                </a:ext>
              </a:extLst>
            </p:cNvPr>
            <p:cNvSpPr>
              <a:spLocks noChangeArrowheads="1"/>
            </p:cNvSpPr>
            <p:nvPr/>
          </p:nvSpPr>
          <p:spPr bwMode="auto">
            <a:xfrm>
              <a:off x="666" y="1662"/>
              <a:ext cx="690" cy="117"/>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47" name="Freeform 51">
              <a:extLst>
                <a:ext uri="{FF2B5EF4-FFF2-40B4-BE49-F238E27FC236}">
                  <a16:creationId xmlns:a16="http://schemas.microsoft.com/office/drawing/2014/main" id="{922DC56B-BA6A-4369-9307-6B114196BE27}"/>
                </a:ext>
              </a:extLst>
            </p:cNvPr>
            <p:cNvSpPr>
              <a:spLocks/>
            </p:cNvSpPr>
            <p:nvPr/>
          </p:nvSpPr>
          <p:spPr bwMode="auto">
            <a:xfrm>
              <a:off x="978" y="2639"/>
              <a:ext cx="66" cy="124"/>
            </a:xfrm>
            <a:custGeom>
              <a:avLst/>
              <a:gdLst>
                <a:gd name="T0" fmla="*/ 0 w 196"/>
                <a:gd name="T1" fmla="*/ 0 h 372"/>
                <a:gd name="T2" fmla="*/ 0 w 196"/>
                <a:gd name="T3" fmla="*/ 0 h 372"/>
                <a:gd name="T4" fmla="*/ 0 w 196"/>
                <a:gd name="T5" fmla="*/ 0 h 372"/>
                <a:gd name="T6" fmla="*/ 1 w 196"/>
                <a:gd name="T7" fmla="*/ 1 h 372"/>
                <a:gd name="T8" fmla="*/ 1 w 196"/>
                <a:gd name="T9" fmla="*/ 1 h 372"/>
                <a:gd name="T10" fmla="*/ 1 w 196"/>
                <a:gd name="T11" fmla="*/ 1 h 372"/>
                <a:gd name="T12" fmla="*/ 1 w 196"/>
                <a:gd name="T13" fmla="*/ 1 h 372"/>
                <a:gd name="T14" fmla="*/ 1 w 196"/>
                <a:gd name="T15" fmla="*/ 1 h 372"/>
                <a:gd name="T16" fmla="*/ 1 w 196"/>
                <a:gd name="T17" fmla="*/ 1 h 372"/>
                <a:gd name="T18" fmla="*/ 1 w 196"/>
                <a:gd name="T19" fmla="*/ 1 h 372"/>
                <a:gd name="T20" fmla="*/ 1 w 196"/>
                <a:gd name="T21" fmla="*/ 1 h 372"/>
                <a:gd name="T22" fmla="*/ 1 w 196"/>
                <a:gd name="T23" fmla="*/ 1 h 372"/>
                <a:gd name="T24" fmla="*/ 1 w 196"/>
                <a:gd name="T25" fmla="*/ 1 h 372"/>
                <a:gd name="T26" fmla="*/ 1 w 196"/>
                <a:gd name="T27" fmla="*/ 1 h 372"/>
                <a:gd name="T28" fmla="*/ 1 w 196"/>
                <a:gd name="T29" fmla="*/ 2 h 372"/>
                <a:gd name="T30" fmla="*/ 0 w 196"/>
                <a:gd name="T31" fmla="*/ 2 h 372"/>
                <a:gd name="T32" fmla="*/ 0 w 196"/>
                <a:gd name="T33" fmla="*/ 2 h 372"/>
                <a:gd name="T34" fmla="*/ 0 w 196"/>
                <a:gd name="T35" fmla="*/ 1 h 372"/>
                <a:gd name="T36" fmla="*/ 0 w 196"/>
                <a:gd name="T37" fmla="*/ 1 h 372"/>
                <a:gd name="T38" fmla="*/ 0 w 196"/>
                <a:gd name="T39" fmla="*/ 1 h 372"/>
                <a:gd name="T40" fmla="*/ 0 w 196"/>
                <a:gd name="T41" fmla="*/ 1 h 372"/>
                <a:gd name="T42" fmla="*/ 0 w 196"/>
                <a:gd name="T43" fmla="*/ 1 h 372"/>
                <a:gd name="T44" fmla="*/ 0 w 196"/>
                <a:gd name="T45" fmla="*/ 1 h 372"/>
                <a:gd name="T46" fmla="*/ 0 w 196"/>
                <a:gd name="T47" fmla="*/ 1 h 372"/>
                <a:gd name="T48" fmla="*/ 0 w 196"/>
                <a:gd name="T49" fmla="*/ 1 h 372"/>
                <a:gd name="T50" fmla="*/ 0 w 196"/>
                <a:gd name="T51" fmla="*/ 1 h 372"/>
                <a:gd name="T52" fmla="*/ 0 w 196"/>
                <a:gd name="T53" fmla="*/ 1 h 372"/>
                <a:gd name="T54" fmla="*/ 0 w 196"/>
                <a:gd name="T55" fmla="*/ 1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8" name="Oval 52">
              <a:extLst>
                <a:ext uri="{FF2B5EF4-FFF2-40B4-BE49-F238E27FC236}">
                  <a16:creationId xmlns:a16="http://schemas.microsoft.com/office/drawing/2014/main" id="{E30ED914-BC21-4482-8380-CC2527CE9A41}"/>
                </a:ext>
              </a:extLst>
            </p:cNvPr>
            <p:cNvSpPr>
              <a:spLocks noChangeArrowheads="1"/>
            </p:cNvSpPr>
            <p:nvPr/>
          </p:nvSpPr>
          <p:spPr bwMode="auto">
            <a:xfrm>
              <a:off x="796" y="1855"/>
              <a:ext cx="430" cy="75"/>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49" name="Oval 53">
              <a:extLst>
                <a:ext uri="{FF2B5EF4-FFF2-40B4-BE49-F238E27FC236}">
                  <a16:creationId xmlns:a16="http://schemas.microsoft.com/office/drawing/2014/main" id="{E7067B0C-2FA0-4FE3-BF37-617F02B88B2F}"/>
                </a:ext>
              </a:extLst>
            </p:cNvPr>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aphicFrame>
        <p:nvGraphicFramePr>
          <p:cNvPr id="17412" name="Object 55">
            <a:extLst>
              <a:ext uri="{FF2B5EF4-FFF2-40B4-BE49-F238E27FC236}">
                <a16:creationId xmlns:a16="http://schemas.microsoft.com/office/drawing/2014/main" id="{383D678E-8D69-44B0-9C67-25FF962CDCD5}"/>
              </a:ext>
            </a:extLst>
          </p:cNvPr>
          <p:cNvGraphicFramePr>
            <a:graphicFrameLocks noChangeAspect="1"/>
          </p:cNvGraphicFramePr>
          <p:nvPr/>
        </p:nvGraphicFramePr>
        <p:xfrm>
          <a:off x="9574214" y="560388"/>
          <a:ext cx="674687" cy="531812"/>
        </p:xfrm>
        <a:graphic>
          <a:graphicData uri="http://schemas.openxmlformats.org/presentationml/2006/ole">
            <mc:AlternateContent xmlns:mc="http://schemas.openxmlformats.org/markup-compatibility/2006">
              <mc:Choice xmlns:v="urn:schemas-microsoft-com:vml" Requires="v">
                <p:oleObj name="Clip" r:id="rId9" imgW="9134475" imgH="6848475" progId="MS_ClipArt_Gallery.2">
                  <p:embed/>
                </p:oleObj>
              </mc:Choice>
              <mc:Fallback>
                <p:oleObj name="Clip" r:id="rId9" imgW="9134475" imgH="6848475" progId="MS_ClipArt_Gallery.2">
                  <p:embed/>
                  <p:pic>
                    <p:nvPicPr>
                      <p:cNvPr id="17412" name="Object 55">
                        <a:extLst>
                          <a:ext uri="{FF2B5EF4-FFF2-40B4-BE49-F238E27FC236}">
                            <a16:creationId xmlns:a16="http://schemas.microsoft.com/office/drawing/2014/main" id="{383D678E-8D69-44B0-9C67-25FF962CDC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74214" y="560388"/>
                        <a:ext cx="674687" cy="531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2" name="Group 56">
            <a:extLst>
              <a:ext uri="{FF2B5EF4-FFF2-40B4-BE49-F238E27FC236}">
                <a16:creationId xmlns:a16="http://schemas.microsoft.com/office/drawing/2014/main" id="{66C1E563-442D-46EF-BF95-32B0AD069B3A}"/>
              </a:ext>
            </a:extLst>
          </p:cNvPr>
          <p:cNvGrpSpPr>
            <a:grpSpLocks/>
          </p:cNvGrpSpPr>
          <p:nvPr/>
        </p:nvGrpSpPr>
        <p:grpSpPr bwMode="auto">
          <a:xfrm>
            <a:off x="10099676" y="1082676"/>
            <a:ext cx="61913" cy="238125"/>
            <a:chOff x="4076" y="3462"/>
            <a:chExt cx="66" cy="255"/>
          </a:xfrm>
        </p:grpSpPr>
        <p:sp>
          <p:nvSpPr>
            <p:cNvPr id="166939" name="Freeform 57">
              <a:extLst>
                <a:ext uri="{FF2B5EF4-FFF2-40B4-BE49-F238E27FC236}">
                  <a16:creationId xmlns:a16="http://schemas.microsoft.com/office/drawing/2014/main" id="{98E4C0F7-4481-41C0-B6DF-7D2E74826322}"/>
                </a:ext>
              </a:extLst>
            </p:cNvPr>
            <p:cNvSpPr>
              <a:spLocks/>
            </p:cNvSpPr>
            <p:nvPr/>
          </p:nvSpPr>
          <p:spPr bwMode="auto">
            <a:xfrm>
              <a:off x="4076" y="3462"/>
              <a:ext cx="66" cy="124"/>
            </a:xfrm>
            <a:custGeom>
              <a:avLst/>
              <a:gdLst>
                <a:gd name="T0" fmla="*/ 0 w 196"/>
                <a:gd name="T1" fmla="*/ 0 h 371"/>
                <a:gd name="T2" fmla="*/ 0 w 196"/>
                <a:gd name="T3" fmla="*/ 0 h 371"/>
                <a:gd name="T4" fmla="*/ 0 w 196"/>
                <a:gd name="T5" fmla="*/ 0 h 371"/>
                <a:gd name="T6" fmla="*/ 1 w 196"/>
                <a:gd name="T7" fmla="*/ 1 h 371"/>
                <a:gd name="T8" fmla="*/ 1 w 196"/>
                <a:gd name="T9" fmla="*/ 1 h 371"/>
                <a:gd name="T10" fmla="*/ 1 w 196"/>
                <a:gd name="T11" fmla="*/ 1 h 371"/>
                <a:gd name="T12" fmla="*/ 1 w 196"/>
                <a:gd name="T13" fmla="*/ 1 h 371"/>
                <a:gd name="T14" fmla="*/ 1 w 196"/>
                <a:gd name="T15" fmla="*/ 1 h 371"/>
                <a:gd name="T16" fmla="*/ 1 w 196"/>
                <a:gd name="T17" fmla="*/ 1 h 371"/>
                <a:gd name="T18" fmla="*/ 1 w 196"/>
                <a:gd name="T19" fmla="*/ 1 h 371"/>
                <a:gd name="T20" fmla="*/ 1 w 196"/>
                <a:gd name="T21" fmla="*/ 1 h 371"/>
                <a:gd name="T22" fmla="*/ 1 w 196"/>
                <a:gd name="T23" fmla="*/ 1 h 371"/>
                <a:gd name="T24" fmla="*/ 1 w 196"/>
                <a:gd name="T25" fmla="*/ 1 h 371"/>
                <a:gd name="T26" fmla="*/ 1 w 196"/>
                <a:gd name="T27" fmla="*/ 1 h 371"/>
                <a:gd name="T28" fmla="*/ 1 w 196"/>
                <a:gd name="T29" fmla="*/ 2 h 371"/>
                <a:gd name="T30" fmla="*/ 0 w 196"/>
                <a:gd name="T31" fmla="*/ 2 h 371"/>
                <a:gd name="T32" fmla="*/ 0 w 196"/>
                <a:gd name="T33" fmla="*/ 2 h 371"/>
                <a:gd name="T34" fmla="*/ 0 w 196"/>
                <a:gd name="T35" fmla="*/ 1 h 371"/>
                <a:gd name="T36" fmla="*/ 0 w 196"/>
                <a:gd name="T37" fmla="*/ 1 h 371"/>
                <a:gd name="T38" fmla="*/ 0 w 196"/>
                <a:gd name="T39" fmla="*/ 1 h 371"/>
                <a:gd name="T40" fmla="*/ 0 w 196"/>
                <a:gd name="T41" fmla="*/ 1 h 371"/>
                <a:gd name="T42" fmla="*/ 0 w 196"/>
                <a:gd name="T43" fmla="*/ 1 h 371"/>
                <a:gd name="T44" fmla="*/ 0 w 196"/>
                <a:gd name="T45" fmla="*/ 1 h 371"/>
                <a:gd name="T46" fmla="*/ 0 w 196"/>
                <a:gd name="T47" fmla="*/ 1 h 371"/>
                <a:gd name="T48" fmla="*/ 0 w 196"/>
                <a:gd name="T49" fmla="*/ 1 h 371"/>
                <a:gd name="T50" fmla="*/ 0 w 196"/>
                <a:gd name="T51" fmla="*/ 1 h 371"/>
                <a:gd name="T52" fmla="*/ 0 w 196"/>
                <a:gd name="T53" fmla="*/ 1 h 371"/>
                <a:gd name="T54" fmla="*/ 0 w 196"/>
                <a:gd name="T55" fmla="*/ 1 h 371"/>
                <a:gd name="T56" fmla="*/ 0 w 196"/>
                <a:gd name="T57" fmla="*/ 0 h 371"/>
                <a:gd name="T58" fmla="*/ 0 w 196"/>
                <a:gd name="T59" fmla="*/ 0 h 371"/>
                <a:gd name="T60" fmla="*/ 0 w 196"/>
                <a:gd name="T61" fmla="*/ 0 h 371"/>
                <a:gd name="T62" fmla="*/ 0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940" name="Freeform 58">
              <a:extLst>
                <a:ext uri="{FF2B5EF4-FFF2-40B4-BE49-F238E27FC236}">
                  <a16:creationId xmlns:a16="http://schemas.microsoft.com/office/drawing/2014/main" id="{93DB923A-D723-4551-BDC0-43E046F75102}"/>
                </a:ext>
              </a:extLst>
            </p:cNvPr>
            <p:cNvSpPr>
              <a:spLocks/>
            </p:cNvSpPr>
            <p:nvPr/>
          </p:nvSpPr>
          <p:spPr bwMode="auto">
            <a:xfrm>
              <a:off x="4076" y="3593"/>
              <a:ext cx="66" cy="124"/>
            </a:xfrm>
            <a:custGeom>
              <a:avLst/>
              <a:gdLst>
                <a:gd name="T0" fmla="*/ 0 w 196"/>
                <a:gd name="T1" fmla="*/ 0 h 372"/>
                <a:gd name="T2" fmla="*/ 0 w 196"/>
                <a:gd name="T3" fmla="*/ 0 h 372"/>
                <a:gd name="T4" fmla="*/ 0 w 196"/>
                <a:gd name="T5" fmla="*/ 0 h 372"/>
                <a:gd name="T6" fmla="*/ 1 w 196"/>
                <a:gd name="T7" fmla="*/ 1 h 372"/>
                <a:gd name="T8" fmla="*/ 1 w 196"/>
                <a:gd name="T9" fmla="*/ 1 h 372"/>
                <a:gd name="T10" fmla="*/ 1 w 196"/>
                <a:gd name="T11" fmla="*/ 1 h 372"/>
                <a:gd name="T12" fmla="*/ 1 w 196"/>
                <a:gd name="T13" fmla="*/ 1 h 372"/>
                <a:gd name="T14" fmla="*/ 1 w 196"/>
                <a:gd name="T15" fmla="*/ 1 h 372"/>
                <a:gd name="T16" fmla="*/ 1 w 196"/>
                <a:gd name="T17" fmla="*/ 1 h 372"/>
                <a:gd name="T18" fmla="*/ 1 w 196"/>
                <a:gd name="T19" fmla="*/ 1 h 372"/>
                <a:gd name="T20" fmla="*/ 1 w 196"/>
                <a:gd name="T21" fmla="*/ 1 h 372"/>
                <a:gd name="T22" fmla="*/ 1 w 196"/>
                <a:gd name="T23" fmla="*/ 1 h 372"/>
                <a:gd name="T24" fmla="*/ 1 w 196"/>
                <a:gd name="T25" fmla="*/ 1 h 372"/>
                <a:gd name="T26" fmla="*/ 1 w 196"/>
                <a:gd name="T27" fmla="*/ 1 h 372"/>
                <a:gd name="T28" fmla="*/ 1 w 196"/>
                <a:gd name="T29" fmla="*/ 2 h 372"/>
                <a:gd name="T30" fmla="*/ 0 w 196"/>
                <a:gd name="T31" fmla="*/ 2 h 372"/>
                <a:gd name="T32" fmla="*/ 0 w 196"/>
                <a:gd name="T33" fmla="*/ 2 h 372"/>
                <a:gd name="T34" fmla="*/ 0 w 196"/>
                <a:gd name="T35" fmla="*/ 1 h 372"/>
                <a:gd name="T36" fmla="*/ 0 w 196"/>
                <a:gd name="T37" fmla="*/ 1 h 372"/>
                <a:gd name="T38" fmla="*/ 0 w 196"/>
                <a:gd name="T39" fmla="*/ 1 h 372"/>
                <a:gd name="T40" fmla="*/ 0 w 196"/>
                <a:gd name="T41" fmla="*/ 1 h 372"/>
                <a:gd name="T42" fmla="*/ 0 w 196"/>
                <a:gd name="T43" fmla="*/ 1 h 372"/>
                <a:gd name="T44" fmla="*/ 0 w 196"/>
                <a:gd name="T45" fmla="*/ 1 h 372"/>
                <a:gd name="T46" fmla="*/ 0 w 196"/>
                <a:gd name="T47" fmla="*/ 1 h 372"/>
                <a:gd name="T48" fmla="*/ 0 w 196"/>
                <a:gd name="T49" fmla="*/ 1 h 372"/>
                <a:gd name="T50" fmla="*/ 0 w 196"/>
                <a:gd name="T51" fmla="*/ 1 h 372"/>
                <a:gd name="T52" fmla="*/ 0 w 196"/>
                <a:gd name="T53" fmla="*/ 1 h 372"/>
                <a:gd name="T54" fmla="*/ 0 w 196"/>
                <a:gd name="T55" fmla="*/ 1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431" name="Rectangle 59">
            <a:extLst>
              <a:ext uri="{FF2B5EF4-FFF2-40B4-BE49-F238E27FC236}">
                <a16:creationId xmlns:a16="http://schemas.microsoft.com/office/drawing/2014/main" id="{3430E175-7FC4-4266-9610-B1FBEE421BAC}"/>
              </a:ext>
            </a:extLst>
          </p:cNvPr>
          <p:cNvSpPr>
            <a:spLocks noChangeArrowheads="1"/>
          </p:cNvSpPr>
          <p:nvPr/>
        </p:nvSpPr>
        <p:spPr bwMode="auto">
          <a:xfrm>
            <a:off x="9401175" y="-15875"/>
            <a:ext cx="1016000"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ztráty vody</a:t>
            </a:r>
            <a:endParaRPr lang="cs-CZ" altLang="cs-CZ">
              <a:solidFill>
                <a:schemeClr val="tx2"/>
              </a:solidFill>
            </a:endParaRPr>
          </a:p>
        </p:txBody>
      </p:sp>
      <p:sp>
        <p:nvSpPr>
          <p:cNvPr id="17432" name="Rectangle 60">
            <a:extLst>
              <a:ext uri="{FF2B5EF4-FFF2-40B4-BE49-F238E27FC236}">
                <a16:creationId xmlns:a16="http://schemas.microsoft.com/office/drawing/2014/main" id="{0EB28CB5-E300-4E43-A213-61A13124AB08}"/>
              </a:ext>
            </a:extLst>
          </p:cNvPr>
          <p:cNvSpPr>
            <a:spLocks noChangeArrowheads="1"/>
          </p:cNvSpPr>
          <p:nvPr/>
        </p:nvSpPr>
        <p:spPr bwMode="auto">
          <a:xfrm>
            <a:off x="7904163" y="4979988"/>
            <a:ext cx="2106612"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osmolarita</a:t>
            </a:r>
            <a:endParaRPr lang="cs-CZ" altLang="cs-CZ" sz="4400">
              <a:solidFill>
                <a:schemeClr val="tx2"/>
              </a:solidFill>
            </a:endParaRPr>
          </a:p>
        </p:txBody>
      </p:sp>
      <p:sp>
        <p:nvSpPr>
          <p:cNvPr id="17433" name="Rectangle 61">
            <a:extLst>
              <a:ext uri="{FF2B5EF4-FFF2-40B4-BE49-F238E27FC236}">
                <a16:creationId xmlns:a16="http://schemas.microsoft.com/office/drawing/2014/main" id="{479263BD-F57E-4C73-AA5B-B2FF21540D42}"/>
              </a:ext>
            </a:extLst>
          </p:cNvPr>
          <p:cNvSpPr>
            <a:spLocks noChangeArrowheads="1"/>
          </p:cNvSpPr>
          <p:nvPr/>
        </p:nvSpPr>
        <p:spPr bwMode="auto">
          <a:xfrm>
            <a:off x="865188" y="1"/>
            <a:ext cx="4146551" cy="90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a:solidFill>
                  <a:schemeClr val="tx2"/>
                </a:solidFill>
              </a:rPr>
              <a:t>Euvolemie</a:t>
            </a:r>
          </a:p>
        </p:txBody>
      </p:sp>
      <p:sp>
        <p:nvSpPr>
          <p:cNvPr id="17434" name="Rectangle 62">
            <a:extLst>
              <a:ext uri="{FF2B5EF4-FFF2-40B4-BE49-F238E27FC236}">
                <a16:creationId xmlns:a16="http://schemas.microsoft.com/office/drawing/2014/main" id="{A80CD1F0-17DA-4E84-B5C6-40C284E842C0}"/>
              </a:ext>
            </a:extLst>
          </p:cNvPr>
          <p:cNvSpPr>
            <a:spLocks noChangeArrowheads="1"/>
          </p:cNvSpPr>
          <p:nvPr/>
        </p:nvSpPr>
        <p:spPr bwMode="auto">
          <a:xfrm>
            <a:off x="1631950" y="836614"/>
            <a:ext cx="7088188" cy="14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70000"/>
              </a:lnSpc>
            </a:pPr>
            <a:r>
              <a:rPr lang="cs-CZ" altLang="cs-CZ" i="1" dirty="0"/>
              <a:t>Hypoosmolární</a:t>
            </a:r>
          </a:p>
          <a:p>
            <a:pPr eaLnBrk="1" hangingPunct="1">
              <a:lnSpc>
                <a:spcPct val="80000"/>
              </a:lnSpc>
            </a:pPr>
            <a:r>
              <a:rPr lang="cs-CZ" altLang="cs-CZ" i="1" dirty="0" err="1">
                <a:solidFill>
                  <a:srgbClr val="FF0000"/>
                </a:solidFill>
              </a:rPr>
              <a:t>Isoosmolární</a:t>
            </a:r>
            <a:r>
              <a:rPr lang="cs-CZ" altLang="cs-CZ" i="1" dirty="0">
                <a:solidFill>
                  <a:srgbClr val="FF0000"/>
                </a:solidFill>
              </a:rPr>
              <a:t> - fyziologický stav</a:t>
            </a:r>
          </a:p>
          <a:p>
            <a:pPr eaLnBrk="1" hangingPunct="1">
              <a:lnSpc>
                <a:spcPct val="80000"/>
              </a:lnSpc>
            </a:pPr>
            <a:r>
              <a:rPr lang="cs-CZ" altLang="cs-CZ" i="1" dirty="0" err="1"/>
              <a:t>Hyperosmolární</a:t>
            </a:r>
            <a:endParaRPr lang="cs-CZ" altLang="cs-CZ" dirty="0"/>
          </a:p>
        </p:txBody>
      </p:sp>
      <p:sp>
        <p:nvSpPr>
          <p:cNvPr id="17435" name="Rectangle 63">
            <a:extLst>
              <a:ext uri="{FF2B5EF4-FFF2-40B4-BE49-F238E27FC236}">
                <a16:creationId xmlns:a16="http://schemas.microsoft.com/office/drawing/2014/main" id="{F5265FC6-64EB-430B-9717-4B8EDD0CA1F0}"/>
              </a:ext>
            </a:extLst>
          </p:cNvPr>
          <p:cNvSpPr>
            <a:spLocks noChangeArrowheads="1"/>
          </p:cNvSpPr>
          <p:nvPr/>
        </p:nvSpPr>
        <p:spPr bwMode="auto">
          <a:xfrm>
            <a:off x="7753351" y="2484438"/>
            <a:ext cx="2778125" cy="4329112"/>
          </a:xfrm>
          <a:prstGeom prst="rect">
            <a:avLst/>
          </a:prstGeom>
          <a:noFill/>
          <a:ln w="57150" cmpd="thinThick">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 name="TextovéPole 63">
            <a:extLst>
              <a:ext uri="{FF2B5EF4-FFF2-40B4-BE49-F238E27FC236}">
                <a16:creationId xmlns:a16="http://schemas.microsoft.com/office/drawing/2014/main" id="{3B2C73ED-782C-483B-9403-BF0256B67CBB}"/>
              </a:ext>
            </a:extLst>
          </p:cNvPr>
          <p:cNvSpPr txBox="1">
            <a:spLocks noChangeArrowheads="1"/>
          </p:cNvSpPr>
          <p:nvPr/>
        </p:nvSpPr>
        <p:spPr bwMode="auto">
          <a:xfrm>
            <a:off x="7680325" y="-98425"/>
            <a:ext cx="10795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b="1"/>
              <a:t>retence</a:t>
            </a:r>
            <a:r>
              <a:rPr lang="cs-CZ" altLang="cs-CZ" sz="1800"/>
              <a:t> </a:t>
            </a:r>
            <a:r>
              <a:rPr lang="cs-CZ" altLang="cs-CZ" sz="1800" b="1"/>
              <a:t>vody</a:t>
            </a:r>
          </a:p>
        </p:txBody>
      </p:sp>
      <p:sp>
        <p:nvSpPr>
          <p:cNvPr id="65" name="Rectangle 17">
            <a:extLst>
              <a:ext uri="{FF2B5EF4-FFF2-40B4-BE49-F238E27FC236}">
                <a16:creationId xmlns:a16="http://schemas.microsoft.com/office/drawing/2014/main" id="{08112A79-512B-4154-8C6F-B397B3942DFA}"/>
              </a:ext>
            </a:extLst>
          </p:cNvPr>
          <p:cNvSpPr>
            <a:spLocks noChangeArrowheads="1"/>
          </p:cNvSpPr>
          <p:nvPr/>
        </p:nvSpPr>
        <p:spPr bwMode="auto">
          <a:xfrm>
            <a:off x="8896350" y="2444751"/>
            <a:ext cx="1016000"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70000"/>
              </a:lnSpc>
              <a:spcBef>
                <a:spcPct val="0"/>
              </a:spcBef>
              <a:buFontTx/>
              <a:buNone/>
            </a:pPr>
            <a:r>
              <a:rPr lang="cs-CZ" altLang="cs-CZ" sz="1800" b="1">
                <a:solidFill>
                  <a:schemeClr val="tx2"/>
                </a:solidFill>
              </a:rPr>
              <a:t>retence solutů</a:t>
            </a:r>
            <a:endParaRPr lang="cs-CZ" altLang="cs-CZ">
              <a:solidFill>
                <a:schemeClr val="tx2"/>
              </a:solidFill>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checkerboard(across)">
                                      <p:cBhvr>
                                        <p:cTn id="7" dur="500"/>
                                        <p:tgtEl>
                                          <p:spTgt spid="64"/>
                                        </p:tgtEl>
                                      </p:cBhvr>
                                    </p:animEffect>
                                  </p:childTnLst>
                                </p:cTn>
                              </p:par>
                              <p:par>
                                <p:cTn id="8" presetID="5" presetClass="entr" presetSubtype="1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checkerboard(across)">
                                      <p:cBhvr>
                                        <p:cTn id="10" dur="500"/>
                                        <p:tgtEl>
                                          <p:spTgt spid="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17431"/>
                                        </p:tgtEl>
                                        <p:attrNameLst>
                                          <p:attrName>style.visibility</p:attrName>
                                        </p:attrNameLst>
                                      </p:cBhvr>
                                      <p:to>
                                        <p:strVal val="visible"/>
                                      </p:to>
                                    </p:set>
                                    <p:animEffect transition="in" filter="checkerboard(across)">
                                      <p:cBhvr>
                                        <p:cTn id="15" dur="500"/>
                                        <p:tgtEl>
                                          <p:spTgt spid="17431"/>
                                        </p:tgtEl>
                                      </p:cBhvr>
                                    </p:animEffect>
                                  </p:childTnLst>
                                </p:cTn>
                              </p:par>
                              <p:par>
                                <p:cTn id="16" presetID="5" presetClass="entr" presetSubtype="10" fill="hold" nodeType="withEffect">
                                  <p:stCondLst>
                                    <p:cond delay="0"/>
                                  </p:stCondLst>
                                  <p:childTnLst>
                                    <p:set>
                                      <p:cBhvr>
                                        <p:cTn id="17" dur="1" fill="hold">
                                          <p:stCondLst>
                                            <p:cond delay="0"/>
                                          </p:stCondLst>
                                        </p:cTn>
                                        <p:tgtEl>
                                          <p:spTgt spid="17412"/>
                                        </p:tgtEl>
                                        <p:attrNameLst>
                                          <p:attrName>style.visibility</p:attrName>
                                        </p:attrNameLst>
                                      </p:cBhvr>
                                      <p:to>
                                        <p:strVal val="visible"/>
                                      </p:to>
                                    </p:set>
                                    <p:animEffect transition="in" filter="checkerboard(across)">
                                      <p:cBhvr>
                                        <p:cTn id="18" dur="500"/>
                                        <p:tgtEl>
                                          <p:spTgt spid="17412"/>
                                        </p:tgtEl>
                                      </p:cBhvr>
                                    </p:animEffect>
                                  </p:childTnLst>
                                </p:cTn>
                              </p:par>
                              <p:par>
                                <p:cTn id="19" presetID="5" presetClass="entr" presetSubtype="10" fill="hold"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checkerboard(across)">
                                      <p:cBhvr>
                                        <p:cTn id="21" dur="500"/>
                                        <p:tgtEl>
                                          <p:spTgt spid="1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17433"/>
                                        </p:tgtEl>
                                        <p:attrNameLst>
                                          <p:attrName>style.visibility</p:attrName>
                                        </p:attrNameLst>
                                      </p:cBhvr>
                                      <p:to>
                                        <p:strVal val="visible"/>
                                      </p:to>
                                    </p:set>
                                    <p:animEffect transition="in" filter="checkerboard(across)">
                                      <p:cBhvr>
                                        <p:cTn id="26" dur="500"/>
                                        <p:tgtEl>
                                          <p:spTgt spid="1743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17415"/>
                                        </p:tgtEl>
                                        <p:attrNameLst>
                                          <p:attrName>style.visibility</p:attrName>
                                        </p:attrNameLst>
                                      </p:cBhvr>
                                      <p:to>
                                        <p:strVal val="visible"/>
                                      </p:to>
                                    </p:set>
                                    <p:animEffect transition="in" filter="checkerboard(across)">
                                      <p:cBhvr>
                                        <p:cTn id="31" dur="500"/>
                                        <p:tgtEl>
                                          <p:spTgt spid="1741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 presetClass="entr" presetSubtype="10" fill="hold" grpId="0" nodeType="clickEffect">
                                  <p:stCondLst>
                                    <p:cond delay="0"/>
                                  </p:stCondLst>
                                  <p:childTnLst>
                                    <p:set>
                                      <p:cBhvr>
                                        <p:cTn id="35" dur="1" fill="hold">
                                          <p:stCondLst>
                                            <p:cond delay="0"/>
                                          </p:stCondLst>
                                        </p:cTn>
                                        <p:tgtEl>
                                          <p:spTgt spid="17418"/>
                                        </p:tgtEl>
                                        <p:attrNameLst>
                                          <p:attrName>style.visibility</p:attrName>
                                        </p:attrNameLst>
                                      </p:cBhvr>
                                      <p:to>
                                        <p:strVal val="visible"/>
                                      </p:to>
                                    </p:set>
                                    <p:animEffect transition="in" filter="checkerboard(across)">
                                      <p:cBhvr>
                                        <p:cTn id="36" dur="500"/>
                                        <p:tgtEl>
                                          <p:spTgt spid="174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5" presetClass="entr" presetSubtype="10" fill="hold" grpId="0" nodeType="clickEffect">
                                  <p:stCondLst>
                                    <p:cond delay="0"/>
                                  </p:stCondLst>
                                  <p:childTnLst>
                                    <p:set>
                                      <p:cBhvr>
                                        <p:cTn id="40" dur="1" fill="hold">
                                          <p:stCondLst>
                                            <p:cond delay="0"/>
                                          </p:stCondLst>
                                        </p:cTn>
                                        <p:tgtEl>
                                          <p:spTgt spid="17432"/>
                                        </p:tgtEl>
                                        <p:attrNameLst>
                                          <p:attrName>style.visibility</p:attrName>
                                        </p:attrNameLst>
                                      </p:cBhvr>
                                      <p:to>
                                        <p:strVal val="visible"/>
                                      </p:to>
                                    </p:set>
                                    <p:animEffect transition="in" filter="checkerboard(across)">
                                      <p:cBhvr>
                                        <p:cTn id="41" dur="500"/>
                                        <p:tgtEl>
                                          <p:spTgt spid="17432"/>
                                        </p:tgtEl>
                                      </p:cBhvr>
                                    </p:animEffect>
                                  </p:childTnLst>
                                </p:cTn>
                              </p:par>
                              <p:par>
                                <p:cTn id="42" presetID="5" presetClass="entr" presetSubtype="10" fill="hold" grpId="0" nodeType="withEffect">
                                  <p:stCondLst>
                                    <p:cond delay="0"/>
                                  </p:stCondLst>
                                  <p:childTnLst>
                                    <p:set>
                                      <p:cBhvr>
                                        <p:cTn id="43" dur="1" fill="hold">
                                          <p:stCondLst>
                                            <p:cond delay="0"/>
                                          </p:stCondLst>
                                        </p:cTn>
                                        <p:tgtEl>
                                          <p:spTgt spid="17435"/>
                                        </p:tgtEl>
                                        <p:attrNameLst>
                                          <p:attrName>style.visibility</p:attrName>
                                        </p:attrNameLst>
                                      </p:cBhvr>
                                      <p:to>
                                        <p:strVal val="visible"/>
                                      </p:to>
                                    </p:set>
                                    <p:animEffect transition="in" filter="checkerboard(across)">
                                      <p:cBhvr>
                                        <p:cTn id="44" dur="500"/>
                                        <p:tgtEl>
                                          <p:spTgt spid="17435"/>
                                        </p:tgtEl>
                                      </p:cBhvr>
                                    </p:animEffect>
                                  </p:childTnLst>
                                </p:cTn>
                              </p:par>
                              <p:par>
                                <p:cTn id="45" presetID="5" presetClass="entr" presetSubtype="10" fill="hold" nodeType="withEffect">
                                  <p:stCondLst>
                                    <p:cond delay="0"/>
                                  </p:stCondLst>
                                  <p:childTnLst>
                                    <p:set>
                                      <p:cBhvr>
                                        <p:cTn id="46" dur="1" fill="hold">
                                          <p:stCondLst>
                                            <p:cond delay="0"/>
                                          </p:stCondLst>
                                        </p:cTn>
                                        <p:tgtEl>
                                          <p:spTgt spid="17411"/>
                                        </p:tgtEl>
                                        <p:attrNameLst>
                                          <p:attrName>style.visibility</p:attrName>
                                        </p:attrNameLst>
                                      </p:cBhvr>
                                      <p:to>
                                        <p:strVal val="visible"/>
                                      </p:to>
                                    </p:set>
                                    <p:animEffect transition="in" filter="checkerboard(across)">
                                      <p:cBhvr>
                                        <p:cTn id="47" dur="500"/>
                                        <p:tgtEl>
                                          <p:spTgt spid="1741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17423"/>
                                        </p:tgtEl>
                                        <p:attrNameLst>
                                          <p:attrName>style.visibility</p:attrName>
                                        </p:attrNameLst>
                                      </p:cBhvr>
                                      <p:to>
                                        <p:strVal val="visible"/>
                                      </p:to>
                                    </p:set>
                                    <p:animEffect transition="in" filter="checkerboard(across)">
                                      <p:cBhvr>
                                        <p:cTn id="52" dur="500"/>
                                        <p:tgtEl>
                                          <p:spTgt spid="17423"/>
                                        </p:tgtEl>
                                      </p:cBhvr>
                                    </p:animEffect>
                                  </p:childTnLst>
                                </p:cTn>
                              </p:par>
                              <p:par>
                                <p:cTn id="53" presetID="5" presetClass="entr" presetSubtype="10" fill="hold" nodeType="with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checkerboard(across)">
                                      <p:cBhvr>
                                        <p:cTn id="55" dur="500"/>
                                        <p:tgtEl>
                                          <p:spTgt spid="5"/>
                                        </p:tgtEl>
                                      </p:cBhvr>
                                    </p:animEffect>
                                  </p:childTnLst>
                                </p:cTn>
                              </p:par>
                              <p:par>
                                <p:cTn id="56" presetID="5" presetClass="entr" presetSubtype="10" fill="hold" grpId="0" nodeType="withEffect">
                                  <p:stCondLst>
                                    <p:cond delay="0"/>
                                  </p:stCondLst>
                                  <p:childTnLst>
                                    <p:set>
                                      <p:cBhvr>
                                        <p:cTn id="57" dur="1" fill="hold">
                                          <p:stCondLst>
                                            <p:cond delay="0"/>
                                          </p:stCondLst>
                                        </p:cTn>
                                        <p:tgtEl>
                                          <p:spTgt spid="65"/>
                                        </p:tgtEl>
                                        <p:attrNameLst>
                                          <p:attrName>style.visibility</p:attrName>
                                        </p:attrNameLst>
                                      </p:cBhvr>
                                      <p:to>
                                        <p:strVal val="visible"/>
                                      </p:to>
                                    </p:set>
                                    <p:animEffect transition="in" filter="checkerboard(across)">
                                      <p:cBhvr>
                                        <p:cTn id="58" dur="500"/>
                                        <p:tgtEl>
                                          <p:spTgt spid="65"/>
                                        </p:tgtEl>
                                      </p:cBhvr>
                                    </p:animEffect>
                                  </p:childTnLst>
                                </p:cTn>
                              </p:par>
                              <p:par>
                                <p:cTn id="59" presetID="5" presetClass="entr" presetSubtype="10" fill="hold" nodeType="with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checkerboard(across)">
                                      <p:cBhvr>
                                        <p:cTn id="61" dur="500"/>
                                        <p:tgtEl>
                                          <p:spTgt spid="6"/>
                                        </p:tgtEl>
                                      </p:cBhvr>
                                    </p:animEffect>
                                  </p:childTnLst>
                                </p:cTn>
                              </p:par>
                              <p:par>
                                <p:cTn id="62" presetID="5" presetClass="entr" presetSubtype="10" fill="hold" nodeType="with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checkerboard(across)">
                                      <p:cBhvr>
                                        <p:cTn id="64" dur="500"/>
                                        <p:tgtEl>
                                          <p:spTgt spid="2"/>
                                        </p:tgtEl>
                                      </p:cBhvr>
                                    </p:animEffect>
                                  </p:childTnLst>
                                </p:cTn>
                              </p:par>
                              <p:par>
                                <p:cTn id="65" presetID="5" presetClass="entr" presetSubtype="10" fill="hold" grpId="0" nodeType="withEffect">
                                  <p:stCondLst>
                                    <p:cond delay="0"/>
                                  </p:stCondLst>
                                  <p:childTnLst>
                                    <p:set>
                                      <p:cBhvr>
                                        <p:cTn id="66" dur="1" fill="hold">
                                          <p:stCondLst>
                                            <p:cond delay="0"/>
                                          </p:stCondLst>
                                        </p:cTn>
                                        <p:tgtEl>
                                          <p:spTgt spid="17419"/>
                                        </p:tgtEl>
                                        <p:attrNameLst>
                                          <p:attrName>style.visibility</p:attrName>
                                        </p:attrNameLst>
                                      </p:cBhvr>
                                      <p:to>
                                        <p:strVal val="visible"/>
                                      </p:to>
                                    </p:set>
                                    <p:animEffect transition="in" filter="checkerboard(across)">
                                      <p:cBhvr>
                                        <p:cTn id="67" dur="500"/>
                                        <p:tgtEl>
                                          <p:spTgt spid="17419"/>
                                        </p:tgtEl>
                                      </p:cBhvr>
                                    </p:animEffect>
                                  </p:childTnLst>
                                </p:cTn>
                              </p:par>
                              <p:par>
                                <p:cTn id="68" presetID="5" presetClass="entr" presetSubtype="10" fill="hold" nodeType="withEffect">
                                  <p:stCondLst>
                                    <p:cond delay="0"/>
                                  </p:stCondLst>
                                  <p:childTnLst>
                                    <p:set>
                                      <p:cBhvr>
                                        <p:cTn id="69" dur="1" fill="hold">
                                          <p:stCondLst>
                                            <p:cond delay="0"/>
                                          </p:stCondLst>
                                        </p:cTn>
                                        <p:tgtEl>
                                          <p:spTgt spid="4"/>
                                        </p:tgtEl>
                                        <p:attrNameLst>
                                          <p:attrName>style.visibility</p:attrName>
                                        </p:attrNameLst>
                                      </p:cBhvr>
                                      <p:to>
                                        <p:strVal val="visible"/>
                                      </p:to>
                                    </p:set>
                                    <p:animEffect transition="in" filter="checkerboard(across)">
                                      <p:cBhvr>
                                        <p:cTn id="70" dur="500"/>
                                        <p:tgtEl>
                                          <p:spTgt spid="4"/>
                                        </p:tgtEl>
                                      </p:cBhvr>
                                    </p:animEffect>
                                  </p:childTnLst>
                                </p:cTn>
                              </p:par>
                              <p:par>
                                <p:cTn id="71" presetID="5" presetClass="entr" presetSubtype="10" fill="hold" grpId="0" nodeType="withEffect">
                                  <p:stCondLst>
                                    <p:cond delay="0"/>
                                  </p:stCondLst>
                                  <p:childTnLst>
                                    <p:set>
                                      <p:cBhvr>
                                        <p:cTn id="72" dur="1" fill="hold">
                                          <p:stCondLst>
                                            <p:cond delay="0"/>
                                          </p:stCondLst>
                                        </p:cTn>
                                        <p:tgtEl>
                                          <p:spTgt spid="17420"/>
                                        </p:tgtEl>
                                        <p:attrNameLst>
                                          <p:attrName>style.visibility</p:attrName>
                                        </p:attrNameLst>
                                      </p:cBhvr>
                                      <p:to>
                                        <p:strVal val="visible"/>
                                      </p:to>
                                    </p:set>
                                    <p:animEffect transition="in" filter="checkerboard(across)">
                                      <p:cBhvr>
                                        <p:cTn id="73" dur="500"/>
                                        <p:tgtEl>
                                          <p:spTgt spid="17420"/>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5" presetClass="entr" presetSubtype="10" fill="hold" grpId="0" nodeType="clickEffect">
                                  <p:stCondLst>
                                    <p:cond delay="0"/>
                                  </p:stCondLst>
                                  <p:childTnLst>
                                    <p:set>
                                      <p:cBhvr>
                                        <p:cTn id="77" dur="1" fill="hold">
                                          <p:stCondLst>
                                            <p:cond delay="0"/>
                                          </p:stCondLst>
                                        </p:cTn>
                                        <p:tgtEl>
                                          <p:spTgt spid="17434"/>
                                        </p:tgtEl>
                                        <p:attrNameLst>
                                          <p:attrName>style.visibility</p:attrName>
                                        </p:attrNameLst>
                                      </p:cBhvr>
                                      <p:to>
                                        <p:strVal val="visible"/>
                                      </p:to>
                                    </p:set>
                                    <p:animEffect transition="in" filter="checkerboard(across)">
                                      <p:cBhvr>
                                        <p:cTn id="78" dur="500"/>
                                        <p:tgtEl>
                                          <p:spTgt spid="17434"/>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5" presetClass="entr" presetSubtype="10" fill="hold" grpId="0" nodeType="clickEffect">
                                  <p:stCondLst>
                                    <p:cond delay="0"/>
                                  </p:stCondLst>
                                  <p:childTnLst>
                                    <p:set>
                                      <p:cBhvr>
                                        <p:cTn id="82" dur="1" fill="hold">
                                          <p:stCondLst>
                                            <p:cond delay="0"/>
                                          </p:stCondLst>
                                        </p:cTn>
                                        <p:tgtEl>
                                          <p:spTgt spid="17416"/>
                                        </p:tgtEl>
                                        <p:attrNameLst>
                                          <p:attrName>style.visibility</p:attrName>
                                        </p:attrNameLst>
                                      </p:cBhvr>
                                      <p:to>
                                        <p:strVal val="visible"/>
                                      </p:to>
                                    </p:set>
                                    <p:animEffect transition="in" filter="checkerboard(across)">
                                      <p:cBhvr>
                                        <p:cTn id="83" dur="500"/>
                                        <p:tgtEl>
                                          <p:spTgt spid="17416"/>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5" presetClass="entr" presetSubtype="10" fill="hold" grpId="0" nodeType="clickEffect">
                                  <p:stCondLst>
                                    <p:cond delay="0"/>
                                  </p:stCondLst>
                                  <p:childTnLst>
                                    <p:set>
                                      <p:cBhvr>
                                        <p:cTn id="87" dur="1" fill="hold">
                                          <p:stCondLst>
                                            <p:cond delay="0"/>
                                          </p:stCondLst>
                                        </p:cTn>
                                        <p:tgtEl>
                                          <p:spTgt spid="17417"/>
                                        </p:tgtEl>
                                        <p:attrNameLst>
                                          <p:attrName>style.visibility</p:attrName>
                                        </p:attrNameLst>
                                      </p:cBhvr>
                                      <p:to>
                                        <p:strVal val="visible"/>
                                      </p:to>
                                    </p:set>
                                    <p:animEffect transition="in" filter="checkerboard(across)">
                                      <p:cBhvr>
                                        <p:cTn id="88" dur="500"/>
                                        <p:tgtEl>
                                          <p:spTgt spid="174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5" grpId="0"/>
      <p:bldP spid="17416" grpId="0"/>
      <p:bldP spid="17417" grpId="0"/>
      <p:bldP spid="17418" grpId="0"/>
      <p:bldP spid="17419" grpId="0"/>
      <p:bldP spid="17420" grpId="0"/>
      <p:bldP spid="17423" grpId="0"/>
      <p:bldP spid="17431" grpId="0"/>
      <p:bldP spid="17432" grpId="0"/>
      <p:bldP spid="17433" grpId="0"/>
      <p:bldP spid="17434" grpId="0"/>
      <p:bldP spid="17435" grpId="0" animBg="1"/>
      <p:bldP spid="64" grpId="0"/>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3"/>
          <p:cNvSpPr>
            <a:spLocks noChangeArrowheads="1"/>
          </p:cNvSpPr>
          <p:nvPr/>
        </p:nvSpPr>
        <p:spPr bwMode="auto">
          <a:xfrm>
            <a:off x="6238875" y="2308226"/>
            <a:ext cx="647700" cy="720725"/>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9220" name="Rectangle 4"/>
          <p:cNvSpPr>
            <a:spLocks noChangeArrowheads="1"/>
          </p:cNvSpPr>
          <p:nvPr/>
        </p:nvSpPr>
        <p:spPr bwMode="auto">
          <a:xfrm>
            <a:off x="6888163" y="2308226"/>
            <a:ext cx="647700" cy="72072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1477" name="Rectangle 5"/>
          <p:cNvSpPr>
            <a:spLocks noChangeArrowheads="1"/>
          </p:cNvSpPr>
          <p:nvPr/>
        </p:nvSpPr>
        <p:spPr bwMode="auto">
          <a:xfrm>
            <a:off x="8399463" y="1949450"/>
            <a:ext cx="647700" cy="1079500"/>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1478" name="Rectangle 6"/>
          <p:cNvSpPr>
            <a:spLocks noChangeArrowheads="1"/>
          </p:cNvSpPr>
          <p:nvPr/>
        </p:nvSpPr>
        <p:spPr bwMode="auto">
          <a:xfrm>
            <a:off x="9048750" y="1949450"/>
            <a:ext cx="647700" cy="1079500"/>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1479" name="Rectangle 7"/>
          <p:cNvSpPr>
            <a:spLocks noChangeArrowheads="1"/>
          </p:cNvSpPr>
          <p:nvPr/>
        </p:nvSpPr>
        <p:spPr bwMode="auto">
          <a:xfrm>
            <a:off x="6238875" y="76200"/>
            <a:ext cx="647700" cy="1225550"/>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1480" name="Rectangle 8"/>
          <p:cNvSpPr>
            <a:spLocks noChangeArrowheads="1"/>
          </p:cNvSpPr>
          <p:nvPr/>
        </p:nvSpPr>
        <p:spPr bwMode="auto">
          <a:xfrm>
            <a:off x="6888163" y="581026"/>
            <a:ext cx="647700" cy="72072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1481" name="Rectangle 9"/>
          <p:cNvSpPr>
            <a:spLocks noChangeArrowheads="1"/>
          </p:cNvSpPr>
          <p:nvPr/>
        </p:nvSpPr>
        <p:spPr bwMode="auto">
          <a:xfrm>
            <a:off x="6240463" y="4540250"/>
            <a:ext cx="647700" cy="433388"/>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1482" name="Rectangle 10"/>
          <p:cNvSpPr>
            <a:spLocks noChangeArrowheads="1"/>
          </p:cNvSpPr>
          <p:nvPr/>
        </p:nvSpPr>
        <p:spPr bwMode="auto">
          <a:xfrm>
            <a:off x="6889750" y="4252914"/>
            <a:ext cx="647700" cy="72072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1483" name="Rectangle 11"/>
          <p:cNvSpPr>
            <a:spLocks noChangeArrowheads="1"/>
          </p:cNvSpPr>
          <p:nvPr/>
        </p:nvSpPr>
        <p:spPr bwMode="auto">
          <a:xfrm>
            <a:off x="4151313" y="2597150"/>
            <a:ext cx="647700" cy="431800"/>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1484" name="Rectangle 12"/>
          <p:cNvSpPr>
            <a:spLocks noChangeArrowheads="1"/>
          </p:cNvSpPr>
          <p:nvPr/>
        </p:nvSpPr>
        <p:spPr bwMode="auto">
          <a:xfrm>
            <a:off x="4800600" y="2597150"/>
            <a:ext cx="647700" cy="431800"/>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1485" name="Rectangle 13"/>
          <p:cNvSpPr>
            <a:spLocks noChangeArrowheads="1"/>
          </p:cNvSpPr>
          <p:nvPr/>
        </p:nvSpPr>
        <p:spPr bwMode="auto">
          <a:xfrm>
            <a:off x="8401050" y="4252914"/>
            <a:ext cx="647700" cy="720725"/>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1486" name="Rectangle 14"/>
          <p:cNvSpPr>
            <a:spLocks noChangeArrowheads="1"/>
          </p:cNvSpPr>
          <p:nvPr/>
        </p:nvSpPr>
        <p:spPr bwMode="auto">
          <a:xfrm>
            <a:off x="9050338" y="3822700"/>
            <a:ext cx="647700" cy="1150938"/>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1487" name="Rectangle 15"/>
          <p:cNvSpPr>
            <a:spLocks noChangeArrowheads="1"/>
          </p:cNvSpPr>
          <p:nvPr/>
        </p:nvSpPr>
        <p:spPr bwMode="auto">
          <a:xfrm>
            <a:off x="4151313" y="579439"/>
            <a:ext cx="647700" cy="720725"/>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1488" name="Rectangle 16"/>
          <p:cNvSpPr>
            <a:spLocks noChangeArrowheads="1"/>
          </p:cNvSpPr>
          <p:nvPr/>
        </p:nvSpPr>
        <p:spPr bwMode="auto">
          <a:xfrm>
            <a:off x="4800600" y="941389"/>
            <a:ext cx="647700" cy="35877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1489" name="Rectangle 17"/>
          <p:cNvSpPr>
            <a:spLocks noChangeArrowheads="1"/>
          </p:cNvSpPr>
          <p:nvPr/>
        </p:nvSpPr>
        <p:spPr bwMode="auto">
          <a:xfrm>
            <a:off x="8399463" y="76201"/>
            <a:ext cx="647700" cy="1223963"/>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1490" name="Rectangle 18"/>
          <p:cNvSpPr>
            <a:spLocks noChangeArrowheads="1"/>
          </p:cNvSpPr>
          <p:nvPr/>
        </p:nvSpPr>
        <p:spPr bwMode="auto">
          <a:xfrm>
            <a:off x="9048750" y="292101"/>
            <a:ext cx="647700" cy="1008063"/>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1491" name="Rectangle 19"/>
          <p:cNvSpPr>
            <a:spLocks noChangeArrowheads="1"/>
          </p:cNvSpPr>
          <p:nvPr/>
        </p:nvSpPr>
        <p:spPr bwMode="auto">
          <a:xfrm>
            <a:off x="4151313" y="4686300"/>
            <a:ext cx="647700" cy="287338"/>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1492" name="Rectangle 20"/>
          <p:cNvSpPr>
            <a:spLocks noChangeArrowheads="1"/>
          </p:cNvSpPr>
          <p:nvPr/>
        </p:nvSpPr>
        <p:spPr bwMode="auto">
          <a:xfrm>
            <a:off x="4800600" y="4468814"/>
            <a:ext cx="647700" cy="50482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9237" name="Text Box 21"/>
          <p:cNvSpPr txBox="1">
            <a:spLocks noChangeArrowheads="1"/>
          </p:cNvSpPr>
          <p:nvPr/>
        </p:nvSpPr>
        <p:spPr bwMode="auto">
          <a:xfrm>
            <a:off x="6291263" y="5465763"/>
            <a:ext cx="1263650" cy="366712"/>
          </a:xfrm>
          <a:prstGeom prst="rect">
            <a:avLst/>
          </a:prstGeom>
          <a:noFill/>
          <a:ln w="9525">
            <a:noFill/>
            <a:miter lim="800000"/>
            <a:headEnd/>
            <a:tailEnd/>
          </a:ln>
        </p:spPr>
        <p:txBody>
          <a:bodyPr wrap="none">
            <a:spAutoFit/>
          </a:bodyPr>
          <a:lstStyle/>
          <a:p>
            <a:r>
              <a:rPr lang="cs-CZ"/>
              <a:t>isovolémie</a:t>
            </a:r>
          </a:p>
        </p:txBody>
      </p:sp>
      <p:sp>
        <p:nvSpPr>
          <p:cNvPr id="361494" name="Text Box 22"/>
          <p:cNvSpPr txBox="1">
            <a:spLocks noChangeArrowheads="1"/>
          </p:cNvSpPr>
          <p:nvPr/>
        </p:nvSpPr>
        <p:spPr bwMode="auto">
          <a:xfrm>
            <a:off x="8328025" y="5445126"/>
            <a:ext cx="1543050" cy="366713"/>
          </a:xfrm>
          <a:prstGeom prst="rect">
            <a:avLst/>
          </a:prstGeom>
          <a:noFill/>
          <a:ln w="9525">
            <a:noFill/>
            <a:miter lim="800000"/>
            <a:headEnd/>
            <a:tailEnd/>
          </a:ln>
        </p:spPr>
        <p:txBody>
          <a:bodyPr wrap="none">
            <a:spAutoFit/>
          </a:bodyPr>
          <a:lstStyle/>
          <a:p>
            <a:r>
              <a:rPr lang="cs-CZ"/>
              <a:t>hypervolémie</a:t>
            </a:r>
          </a:p>
        </p:txBody>
      </p:sp>
      <p:sp>
        <p:nvSpPr>
          <p:cNvPr id="361495" name="Text Box 23"/>
          <p:cNvSpPr txBox="1">
            <a:spLocks noChangeArrowheads="1"/>
          </p:cNvSpPr>
          <p:nvPr/>
        </p:nvSpPr>
        <p:spPr bwMode="auto">
          <a:xfrm>
            <a:off x="3792538" y="5445125"/>
            <a:ext cx="1593850" cy="641350"/>
          </a:xfrm>
          <a:prstGeom prst="rect">
            <a:avLst/>
          </a:prstGeom>
          <a:noFill/>
          <a:ln w="9525">
            <a:noFill/>
            <a:miter lim="800000"/>
            <a:headEnd/>
            <a:tailEnd/>
          </a:ln>
        </p:spPr>
        <p:txBody>
          <a:bodyPr wrap="none">
            <a:spAutoFit/>
          </a:bodyPr>
          <a:lstStyle/>
          <a:p>
            <a:r>
              <a:rPr lang="cs-CZ"/>
              <a:t>hypovolémie</a:t>
            </a:r>
          </a:p>
          <a:p>
            <a:r>
              <a:rPr lang="cs-CZ"/>
              <a:t>(dehydratace)</a:t>
            </a:r>
          </a:p>
        </p:txBody>
      </p:sp>
      <p:sp>
        <p:nvSpPr>
          <p:cNvPr id="361496" name="Text Box 24"/>
          <p:cNvSpPr txBox="1">
            <a:spLocks noChangeArrowheads="1"/>
          </p:cNvSpPr>
          <p:nvPr/>
        </p:nvSpPr>
        <p:spPr bwMode="auto">
          <a:xfrm>
            <a:off x="1847850" y="620713"/>
            <a:ext cx="1644650" cy="366712"/>
          </a:xfrm>
          <a:prstGeom prst="rect">
            <a:avLst/>
          </a:prstGeom>
          <a:noFill/>
          <a:ln w="9525">
            <a:noFill/>
            <a:miter lim="800000"/>
            <a:headEnd/>
            <a:tailEnd/>
          </a:ln>
        </p:spPr>
        <p:txBody>
          <a:bodyPr wrap="none">
            <a:spAutoFit/>
          </a:bodyPr>
          <a:lstStyle/>
          <a:p>
            <a:r>
              <a:rPr lang="cs-CZ" dirty="0" err="1"/>
              <a:t>hypernatrémie</a:t>
            </a:r>
            <a:endParaRPr lang="cs-CZ" dirty="0"/>
          </a:p>
        </p:txBody>
      </p:sp>
      <p:sp>
        <p:nvSpPr>
          <p:cNvPr id="9241" name="Text Box 25"/>
          <p:cNvSpPr txBox="1">
            <a:spLocks noChangeArrowheads="1"/>
          </p:cNvSpPr>
          <p:nvPr/>
        </p:nvSpPr>
        <p:spPr bwMode="auto">
          <a:xfrm>
            <a:off x="1774825" y="4652963"/>
            <a:ext cx="1568450" cy="366712"/>
          </a:xfrm>
          <a:prstGeom prst="rect">
            <a:avLst/>
          </a:prstGeom>
          <a:noFill/>
          <a:ln w="9525">
            <a:noFill/>
            <a:miter lim="800000"/>
            <a:headEnd/>
            <a:tailEnd/>
          </a:ln>
        </p:spPr>
        <p:txBody>
          <a:bodyPr wrap="none">
            <a:spAutoFit/>
          </a:bodyPr>
          <a:lstStyle/>
          <a:p>
            <a:r>
              <a:rPr lang="cs-CZ" dirty="0" err="1"/>
              <a:t>hyponatrémie</a:t>
            </a:r>
            <a:endParaRPr lang="cs-CZ" dirty="0"/>
          </a:p>
        </p:txBody>
      </p:sp>
      <p:sp>
        <p:nvSpPr>
          <p:cNvPr id="9242" name="Text Box 26"/>
          <p:cNvSpPr txBox="1">
            <a:spLocks noChangeArrowheads="1"/>
          </p:cNvSpPr>
          <p:nvPr/>
        </p:nvSpPr>
        <p:spPr bwMode="auto">
          <a:xfrm>
            <a:off x="1703388" y="2420938"/>
            <a:ext cx="1720850" cy="641350"/>
          </a:xfrm>
          <a:prstGeom prst="rect">
            <a:avLst/>
          </a:prstGeom>
          <a:noFill/>
          <a:ln w="9525">
            <a:noFill/>
            <a:miter lim="800000"/>
            <a:headEnd/>
            <a:tailEnd/>
          </a:ln>
        </p:spPr>
        <p:txBody>
          <a:bodyPr wrap="none">
            <a:spAutoFit/>
          </a:bodyPr>
          <a:lstStyle/>
          <a:p>
            <a:pPr algn="ctr"/>
            <a:r>
              <a:rPr lang="cs-CZ"/>
              <a:t>normonatrémie</a:t>
            </a:r>
          </a:p>
          <a:p>
            <a:pPr algn="ctr"/>
            <a:r>
              <a:rPr lang="cs-CZ"/>
              <a:t>(140 mmol/l)</a:t>
            </a:r>
          </a:p>
        </p:txBody>
      </p:sp>
    </p:spTree>
    <p:custDataLst>
      <p:tags r:id="rId1"/>
    </p:custDataLst>
    <p:controls>
      <mc:AlternateContent xmlns:mc="http://schemas.openxmlformats.org/markup-compatibility/2006">
        <mc:Choice xmlns:v="urn:schemas-microsoft-com:vml" Requires="v">
          <p:control r:id="rId2" imgW="12600" imgH="12600"/>
        </mc:Choice>
        <mc:Fallback>
          <p:control r:id="rId2" imgW="12600" imgH="12600">
            <p:pic>
              <p:nvPicPr>
                <p:cNvPr id="2" name="ShockwaveFlash1"/>
                <p:cNvPicPr preferRelativeResize="0">
                  <a:picLocks noChangeArrowheads="1" noChangeShapeType="1"/>
                </p:cNvPicPr>
                <p:nvPr>
                  <p:custDataLst>
                    <p:tags r:id="rId3"/>
                  </p:custDataLst>
                </p:nvPr>
              </p:nvPicPr>
              <p:blipFill>
                <a:blip r:embed="rId6"/>
                <a:srcRect/>
                <a:stretch>
                  <a:fillRect/>
                </a:stretch>
              </p:blipFill>
              <p:spPr bwMode="auto">
                <a:xfrm>
                  <a:off x="1536700" y="-100013"/>
                  <a:ext cx="12700" cy="12700"/>
                </a:xfrm>
                <a:prstGeom prst="rect">
                  <a:avLst/>
                </a:prstGeom>
                <a:noFill/>
                <a:ln>
                  <a:noFill/>
                </a:ln>
                <a:extLst>
                  <a:ext uri="{91240B29-F687-4F45-9708-019B960494DF}">
                    <a14:hiddenLine xmlns:a14="http://schemas.microsoft.com/office/drawing/2010/main" w="9525">
                      <a:noFill/>
                      <a:miter lim="800000"/>
                      <a:headEnd/>
                      <a:tailEnd/>
                    </a14:hiddenLine>
                  </a:ext>
                </a:extLst>
              </p:spPr>
            </p:pic>
          </p:control>
        </mc:Fallback>
      </mc:AlternateContent>
    </p:controls>
    <p:extLst>
      <p:ext uri="{BB962C8B-B14F-4D97-AF65-F5344CB8AC3E}">
        <p14:creationId xmlns:p14="http://schemas.microsoft.com/office/powerpoint/2010/main" val="2967779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61483"/>
                                        </p:tgtEl>
                                        <p:attrNameLst>
                                          <p:attrName>style.visibility</p:attrName>
                                        </p:attrNameLst>
                                      </p:cBhvr>
                                      <p:to>
                                        <p:strVal val="visible"/>
                                      </p:to>
                                    </p:set>
                                    <p:animEffect transition="in" filter="checkerboard(across)">
                                      <p:cBhvr>
                                        <p:cTn id="7" dur="500"/>
                                        <p:tgtEl>
                                          <p:spTgt spid="361483"/>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61484"/>
                                        </p:tgtEl>
                                        <p:attrNameLst>
                                          <p:attrName>style.visibility</p:attrName>
                                        </p:attrNameLst>
                                      </p:cBhvr>
                                      <p:to>
                                        <p:strVal val="visible"/>
                                      </p:to>
                                    </p:set>
                                    <p:animEffect transition="in" filter="checkerboard(across)">
                                      <p:cBhvr>
                                        <p:cTn id="10" dur="500"/>
                                        <p:tgtEl>
                                          <p:spTgt spid="361484"/>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61477"/>
                                        </p:tgtEl>
                                        <p:attrNameLst>
                                          <p:attrName>style.visibility</p:attrName>
                                        </p:attrNameLst>
                                      </p:cBhvr>
                                      <p:to>
                                        <p:strVal val="visible"/>
                                      </p:to>
                                    </p:set>
                                    <p:animEffect transition="in" filter="checkerboard(across)">
                                      <p:cBhvr>
                                        <p:cTn id="13" dur="500"/>
                                        <p:tgtEl>
                                          <p:spTgt spid="361477"/>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361478"/>
                                        </p:tgtEl>
                                        <p:attrNameLst>
                                          <p:attrName>style.visibility</p:attrName>
                                        </p:attrNameLst>
                                      </p:cBhvr>
                                      <p:to>
                                        <p:strVal val="visible"/>
                                      </p:to>
                                    </p:set>
                                    <p:animEffect transition="in" filter="checkerboard(across)">
                                      <p:cBhvr>
                                        <p:cTn id="16" dur="500"/>
                                        <p:tgtEl>
                                          <p:spTgt spid="361478"/>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361495"/>
                                        </p:tgtEl>
                                        <p:attrNameLst>
                                          <p:attrName>style.visibility</p:attrName>
                                        </p:attrNameLst>
                                      </p:cBhvr>
                                      <p:to>
                                        <p:strVal val="visible"/>
                                      </p:to>
                                    </p:set>
                                    <p:animEffect transition="in" filter="checkerboard(across)">
                                      <p:cBhvr>
                                        <p:cTn id="19" dur="500"/>
                                        <p:tgtEl>
                                          <p:spTgt spid="361495"/>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361494"/>
                                        </p:tgtEl>
                                        <p:attrNameLst>
                                          <p:attrName>style.visibility</p:attrName>
                                        </p:attrNameLst>
                                      </p:cBhvr>
                                      <p:to>
                                        <p:strVal val="visible"/>
                                      </p:to>
                                    </p:set>
                                    <p:animEffect transition="in" filter="checkerboard(across)">
                                      <p:cBhvr>
                                        <p:cTn id="22" dur="500"/>
                                        <p:tgtEl>
                                          <p:spTgt spid="361494"/>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361488"/>
                                        </p:tgtEl>
                                        <p:attrNameLst>
                                          <p:attrName>style.visibility</p:attrName>
                                        </p:attrNameLst>
                                      </p:cBhvr>
                                      <p:to>
                                        <p:strVal val="visible"/>
                                      </p:to>
                                    </p:set>
                                    <p:animEffect transition="in" filter="checkerboard(across)">
                                      <p:cBhvr>
                                        <p:cTn id="27" dur="500"/>
                                        <p:tgtEl>
                                          <p:spTgt spid="361488"/>
                                        </p:tgtEl>
                                      </p:cBhvr>
                                    </p:animEffect>
                                  </p:childTnLst>
                                </p:cTn>
                              </p:par>
                              <p:par>
                                <p:cTn id="28" presetID="5" presetClass="entr" presetSubtype="10" fill="hold" grpId="0" nodeType="withEffect">
                                  <p:stCondLst>
                                    <p:cond delay="0"/>
                                  </p:stCondLst>
                                  <p:childTnLst>
                                    <p:set>
                                      <p:cBhvr>
                                        <p:cTn id="29" dur="1" fill="hold">
                                          <p:stCondLst>
                                            <p:cond delay="0"/>
                                          </p:stCondLst>
                                        </p:cTn>
                                        <p:tgtEl>
                                          <p:spTgt spid="361487"/>
                                        </p:tgtEl>
                                        <p:attrNameLst>
                                          <p:attrName>style.visibility</p:attrName>
                                        </p:attrNameLst>
                                      </p:cBhvr>
                                      <p:to>
                                        <p:strVal val="visible"/>
                                      </p:to>
                                    </p:set>
                                    <p:animEffect transition="in" filter="checkerboard(across)">
                                      <p:cBhvr>
                                        <p:cTn id="30" dur="500"/>
                                        <p:tgtEl>
                                          <p:spTgt spid="361487"/>
                                        </p:tgtEl>
                                      </p:cBhvr>
                                    </p:animEffect>
                                  </p:childTnLst>
                                </p:cTn>
                              </p:par>
                              <p:par>
                                <p:cTn id="31" presetID="5" presetClass="entr" presetSubtype="10" fill="hold" grpId="0" nodeType="withEffect">
                                  <p:stCondLst>
                                    <p:cond delay="0"/>
                                  </p:stCondLst>
                                  <p:childTnLst>
                                    <p:set>
                                      <p:cBhvr>
                                        <p:cTn id="32" dur="1" fill="hold">
                                          <p:stCondLst>
                                            <p:cond delay="0"/>
                                          </p:stCondLst>
                                        </p:cTn>
                                        <p:tgtEl>
                                          <p:spTgt spid="361496"/>
                                        </p:tgtEl>
                                        <p:attrNameLst>
                                          <p:attrName>style.visibility</p:attrName>
                                        </p:attrNameLst>
                                      </p:cBhvr>
                                      <p:to>
                                        <p:strVal val="visible"/>
                                      </p:to>
                                    </p:set>
                                    <p:animEffect transition="in" filter="checkerboard(across)">
                                      <p:cBhvr>
                                        <p:cTn id="33" dur="500"/>
                                        <p:tgtEl>
                                          <p:spTgt spid="361496"/>
                                        </p:tgtEl>
                                      </p:cBhvr>
                                    </p:animEffect>
                                  </p:childTnLst>
                                </p:cTn>
                              </p:par>
                              <p:par>
                                <p:cTn id="34" presetID="5" presetClass="entr" presetSubtype="10" fill="hold" grpId="0" nodeType="withEffect">
                                  <p:stCondLst>
                                    <p:cond delay="0"/>
                                  </p:stCondLst>
                                  <p:childTnLst>
                                    <p:set>
                                      <p:cBhvr>
                                        <p:cTn id="35" dur="1" fill="hold">
                                          <p:stCondLst>
                                            <p:cond delay="0"/>
                                          </p:stCondLst>
                                        </p:cTn>
                                        <p:tgtEl>
                                          <p:spTgt spid="361479"/>
                                        </p:tgtEl>
                                        <p:attrNameLst>
                                          <p:attrName>style.visibility</p:attrName>
                                        </p:attrNameLst>
                                      </p:cBhvr>
                                      <p:to>
                                        <p:strVal val="visible"/>
                                      </p:to>
                                    </p:set>
                                    <p:animEffect transition="in" filter="checkerboard(across)">
                                      <p:cBhvr>
                                        <p:cTn id="36" dur="500"/>
                                        <p:tgtEl>
                                          <p:spTgt spid="361479"/>
                                        </p:tgtEl>
                                      </p:cBhvr>
                                    </p:animEffect>
                                  </p:childTnLst>
                                </p:cTn>
                              </p:par>
                              <p:par>
                                <p:cTn id="37" presetID="5" presetClass="entr" presetSubtype="10" fill="hold" grpId="0" nodeType="withEffect">
                                  <p:stCondLst>
                                    <p:cond delay="0"/>
                                  </p:stCondLst>
                                  <p:childTnLst>
                                    <p:set>
                                      <p:cBhvr>
                                        <p:cTn id="38" dur="1" fill="hold">
                                          <p:stCondLst>
                                            <p:cond delay="0"/>
                                          </p:stCondLst>
                                        </p:cTn>
                                        <p:tgtEl>
                                          <p:spTgt spid="361480"/>
                                        </p:tgtEl>
                                        <p:attrNameLst>
                                          <p:attrName>style.visibility</p:attrName>
                                        </p:attrNameLst>
                                      </p:cBhvr>
                                      <p:to>
                                        <p:strVal val="visible"/>
                                      </p:to>
                                    </p:set>
                                    <p:animEffect transition="in" filter="checkerboard(across)">
                                      <p:cBhvr>
                                        <p:cTn id="39" dur="500"/>
                                        <p:tgtEl>
                                          <p:spTgt spid="361480"/>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361489"/>
                                        </p:tgtEl>
                                        <p:attrNameLst>
                                          <p:attrName>style.visibility</p:attrName>
                                        </p:attrNameLst>
                                      </p:cBhvr>
                                      <p:to>
                                        <p:strVal val="visible"/>
                                      </p:to>
                                    </p:set>
                                    <p:animEffect transition="in" filter="checkerboard(across)">
                                      <p:cBhvr>
                                        <p:cTn id="42" dur="500"/>
                                        <p:tgtEl>
                                          <p:spTgt spid="361489"/>
                                        </p:tgtEl>
                                      </p:cBhvr>
                                    </p:animEffect>
                                  </p:childTnLst>
                                </p:cTn>
                              </p:par>
                              <p:par>
                                <p:cTn id="43" presetID="5" presetClass="entr" presetSubtype="10" fill="hold" grpId="0" nodeType="withEffect">
                                  <p:stCondLst>
                                    <p:cond delay="0"/>
                                  </p:stCondLst>
                                  <p:childTnLst>
                                    <p:set>
                                      <p:cBhvr>
                                        <p:cTn id="44" dur="1" fill="hold">
                                          <p:stCondLst>
                                            <p:cond delay="0"/>
                                          </p:stCondLst>
                                        </p:cTn>
                                        <p:tgtEl>
                                          <p:spTgt spid="361490"/>
                                        </p:tgtEl>
                                        <p:attrNameLst>
                                          <p:attrName>style.visibility</p:attrName>
                                        </p:attrNameLst>
                                      </p:cBhvr>
                                      <p:to>
                                        <p:strVal val="visible"/>
                                      </p:to>
                                    </p:set>
                                    <p:animEffect transition="in" filter="checkerboard(across)">
                                      <p:cBhvr>
                                        <p:cTn id="45" dur="500"/>
                                        <p:tgtEl>
                                          <p:spTgt spid="361490"/>
                                        </p:tgtEl>
                                      </p:cBhvr>
                                    </p:animEffect>
                                  </p:childTnLst>
                                </p:cTn>
                              </p:par>
                            </p:childTnLst>
                          </p:cTn>
                        </p:par>
                      </p:childTnLst>
                    </p:cTn>
                  </p:par>
                  <p:par>
                    <p:cTn id="46" fill="hold">
                      <p:stCondLst>
                        <p:cond delay="indefinite"/>
                      </p:stCondLst>
                      <p:childTnLst>
                        <p:par>
                          <p:cTn id="47" fill="hold">
                            <p:stCondLst>
                              <p:cond delay="0"/>
                            </p:stCondLst>
                            <p:childTnLst>
                              <p:par>
                                <p:cTn id="48" presetID="5" presetClass="entr" presetSubtype="10" fill="hold" grpId="0" nodeType="clickEffect">
                                  <p:stCondLst>
                                    <p:cond delay="0"/>
                                  </p:stCondLst>
                                  <p:childTnLst>
                                    <p:set>
                                      <p:cBhvr>
                                        <p:cTn id="49" dur="1" fill="hold">
                                          <p:stCondLst>
                                            <p:cond delay="0"/>
                                          </p:stCondLst>
                                        </p:cTn>
                                        <p:tgtEl>
                                          <p:spTgt spid="361482"/>
                                        </p:tgtEl>
                                        <p:attrNameLst>
                                          <p:attrName>style.visibility</p:attrName>
                                        </p:attrNameLst>
                                      </p:cBhvr>
                                      <p:to>
                                        <p:strVal val="visible"/>
                                      </p:to>
                                    </p:set>
                                    <p:animEffect transition="in" filter="checkerboard(across)">
                                      <p:cBhvr>
                                        <p:cTn id="50" dur="500"/>
                                        <p:tgtEl>
                                          <p:spTgt spid="361482"/>
                                        </p:tgtEl>
                                      </p:cBhvr>
                                    </p:animEffect>
                                  </p:childTnLst>
                                </p:cTn>
                              </p:par>
                              <p:par>
                                <p:cTn id="51" presetID="5" presetClass="entr" presetSubtype="10" fill="hold" grpId="0" nodeType="withEffect">
                                  <p:stCondLst>
                                    <p:cond delay="0"/>
                                  </p:stCondLst>
                                  <p:childTnLst>
                                    <p:set>
                                      <p:cBhvr>
                                        <p:cTn id="52" dur="1" fill="hold">
                                          <p:stCondLst>
                                            <p:cond delay="0"/>
                                          </p:stCondLst>
                                        </p:cTn>
                                        <p:tgtEl>
                                          <p:spTgt spid="361481"/>
                                        </p:tgtEl>
                                        <p:attrNameLst>
                                          <p:attrName>style.visibility</p:attrName>
                                        </p:attrNameLst>
                                      </p:cBhvr>
                                      <p:to>
                                        <p:strVal val="visible"/>
                                      </p:to>
                                    </p:set>
                                    <p:animEffect transition="in" filter="checkerboard(across)">
                                      <p:cBhvr>
                                        <p:cTn id="53" dur="500"/>
                                        <p:tgtEl>
                                          <p:spTgt spid="361481"/>
                                        </p:tgtEl>
                                      </p:cBhvr>
                                    </p:animEffect>
                                  </p:childTnLst>
                                </p:cTn>
                              </p:par>
                              <p:par>
                                <p:cTn id="54" presetID="5" presetClass="entr" presetSubtype="10" fill="hold" grpId="0" nodeType="withEffect">
                                  <p:stCondLst>
                                    <p:cond delay="0"/>
                                  </p:stCondLst>
                                  <p:childTnLst>
                                    <p:set>
                                      <p:cBhvr>
                                        <p:cTn id="55" dur="1" fill="hold">
                                          <p:stCondLst>
                                            <p:cond delay="0"/>
                                          </p:stCondLst>
                                        </p:cTn>
                                        <p:tgtEl>
                                          <p:spTgt spid="361492"/>
                                        </p:tgtEl>
                                        <p:attrNameLst>
                                          <p:attrName>style.visibility</p:attrName>
                                        </p:attrNameLst>
                                      </p:cBhvr>
                                      <p:to>
                                        <p:strVal val="visible"/>
                                      </p:to>
                                    </p:set>
                                    <p:animEffect transition="in" filter="checkerboard(across)">
                                      <p:cBhvr>
                                        <p:cTn id="56" dur="500"/>
                                        <p:tgtEl>
                                          <p:spTgt spid="361492"/>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361491"/>
                                        </p:tgtEl>
                                        <p:attrNameLst>
                                          <p:attrName>style.visibility</p:attrName>
                                        </p:attrNameLst>
                                      </p:cBhvr>
                                      <p:to>
                                        <p:strVal val="visible"/>
                                      </p:to>
                                    </p:set>
                                    <p:animEffect transition="in" filter="checkerboard(across)">
                                      <p:cBhvr>
                                        <p:cTn id="59" dur="500"/>
                                        <p:tgtEl>
                                          <p:spTgt spid="361491"/>
                                        </p:tgtEl>
                                      </p:cBhvr>
                                    </p:animEffect>
                                  </p:childTnLst>
                                </p:cTn>
                              </p:par>
                              <p:par>
                                <p:cTn id="60" presetID="5" presetClass="entr" presetSubtype="10" fill="hold" grpId="0" nodeType="withEffect">
                                  <p:stCondLst>
                                    <p:cond delay="0"/>
                                  </p:stCondLst>
                                  <p:childTnLst>
                                    <p:set>
                                      <p:cBhvr>
                                        <p:cTn id="61" dur="1" fill="hold">
                                          <p:stCondLst>
                                            <p:cond delay="0"/>
                                          </p:stCondLst>
                                        </p:cTn>
                                        <p:tgtEl>
                                          <p:spTgt spid="361485"/>
                                        </p:tgtEl>
                                        <p:attrNameLst>
                                          <p:attrName>style.visibility</p:attrName>
                                        </p:attrNameLst>
                                      </p:cBhvr>
                                      <p:to>
                                        <p:strVal val="visible"/>
                                      </p:to>
                                    </p:set>
                                    <p:animEffect transition="in" filter="checkerboard(across)">
                                      <p:cBhvr>
                                        <p:cTn id="62" dur="500"/>
                                        <p:tgtEl>
                                          <p:spTgt spid="361485"/>
                                        </p:tgtEl>
                                      </p:cBhvr>
                                    </p:animEffect>
                                  </p:childTnLst>
                                </p:cTn>
                              </p:par>
                              <p:par>
                                <p:cTn id="63" presetID="5" presetClass="entr" presetSubtype="10" fill="hold" grpId="0" nodeType="withEffect">
                                  <p:stCondLst>
                                    <p:cond delay="0"/>
                                  </p:stCondLst>
                                  <p:childTnLst>
                                    <p:set>
                                      <p:cBhvr>
                                        <p:cTn id="64" dur="1" fill="hold">
                                          <p:stCondLst>
                                            <p:cond delay="0"/>
                                          </p:stCondLst>
                                        </p:cTn>
                                        <p:tgtEl>
                                          <p:spTgt spid="361486"/>
                                        </p:tgtEl>
                                        <p:attrNameLst>
                                          <p:attrName>style.visibility</p:attrName>
                                        </p:attrNameLst>
                                      </p:cBhvr>
                                      <p:to>
                                        <p:strVal val="visible"/>
                                      </p:to>
                                    </p:set>
                                    <p:animEffect transition="in" filter="checkerboard(across)">
                                      <p:cBhvr>
                                        <p:cTn id="65" dur="500"/>
                                        <p:tgtEl>
                                          <p:spTgt spid="361486"/>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9241"/>
                                        </p:tgtEl>
                                        <p:attrNameLst>
                                          <p:attrName>style.visibility</p:attrName>
                                        </p:attrNameLst>
                                      </p:cBhvr>
                                      <p:to>
                                        <p:strVal val="visible"/>
                                      </p:to>
                                    </p:set>
                                    <p:animEffect transition="in" filter="fade">
                                      <p:cBhvr>
                                        <p:cTn id="68" dur="500"/>
                                        <p:tgtEl>
                                          <p:spTgt spid="9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77" grpId="0" animBg="1"/>
      <p:bldP spid="361478" grpId="0" animBg="1"/>
      <p:bldP spid="361479" grpId="0" animBg="1"/>
      <p:bldP spid="361480" grpId="0" animBg="1"/>
      <p:bldP spid="361481" grpId="0" animBg="1"/>
      <p:bldP spid="361482" grpId="0" animBg="1"/>
      <p:bldP spid="361483" grpId="0" animBg="1"/>
      <p:bldP spid="361484" grpId="0" animBg="1"/>
      <p:bldP spid="361485" grpId="0" animBg="1"/>
      <p:bldP spid="361486" grpId="0" animBg="1"/>
      <p:bldP spid="361487" grpId="0" animBg="1"/>
      <p:bldP spid="361488" grpId="0" animBg="1"/>
      <p:bldP spid="361489" grpId="0" animBg="1"/>
      <p:bldP spid="361490" grpId="0" animBg="1"/>
      <p:bldP spid="361491" grpId="0" animBg="1"/>
      <p:bldP spid="361492" grpId="0" animBg="1"/>
      <p:bldP spid="361494" grpId="0"/>
      <p:bldP spid="361495" grpId="0"/>
      <p:bldP spid="361496" grpId="0"/>
      <p:bldP spid="924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3" name="Picture 3"/>
          <p:cNvPicPr>
            <a:picLocks noChangeAspect="1" noChangeArrowheads="1"/>
          </p:cNvPicPr>
          <p:nvPr/>
        </p:nvPicPr>
        <p:blipFill>
          <a:blip r:embed="rId6" cstate="print"/>
          <a:srcRect l="50117" t="12418" r="1892" b="5707"/>
          <a:stretch>
            <a:fillRect/>
          </a:stretch>
        </p:blipFill>
        <p:spPr bwMode="auto">
          <a:xfrm>
            <a:off x="4083051" y="760240"/>
            <a:ext cx="5541963" cy="6053137"/>
          </a:xfrm>
          <a:prstGeom prst="rect">
            <a:avLst/>
          </a:prstGeom>
          <a:noFill/>
          <a:ln w="9525">
            <a:noFill/>
            <a:miter lim="800000"/>
            <a:headEnd/>
            <a:tailEnd/>
          </a:ln>
        </p:spPr>
      </p:pic>
      <p:sp>
        <p:nvSpPr>
          <p:cNvPr id="363526" name="Rectangle 6"/>
          <p:cNvSpPr>
            <a:spLocks noChangeArrowheads="1"/>
          </p:cNvSpPr>
          <p:nvPr/>
        </p:nvSpPr>
        <p:spPr bwMode="auto">
          <a:xfrm>
            <a:off x="8399463" y="1949450"/>
            <a:ext cx="647700" cy="1079500"/>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3527" name="Rectangle 7"/>
          <p:cNvSpPr>
            <a:spLocks noChangeArrowheads="1"/>
          </p:cNvSpPr>
          <p:nvPr/>
        </p:nvSpPr>
        <p:spPr bwMode="auto">
          <a:xfrm>
            <a:off x="9048750" y="1949450"/>
            <a:ext cx="647700" cy="1079500"/>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3528" name="Rectangle 8"/>
          <p:cNvSpPr>
            <a:spLocks noChangeArrowheads="1"/>
          </p:cNvSpPr>
          <p:nvPr/>
        </p:nvSpPr>
        <p:spPr bwMode="auto">
          <a:xfrm>
            <a:off x="6238875" y="76200"/>
            <a:ext cx="647700" cy="1225550"/>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3529" name="Rectangle 9"/>
          <p:cNvSpPr>
            <a:spLocks noChangeArrowheads="1"/>
          </p:cNvSpPr>
          <p:nvPr/>
        </p:nvSpPr>
        <p:spPr bwMode="auto">
          <a:xfrm>
            <a:off x="6888163" y="581026"/>
            <a:ext cx="647700" cy="72072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3530" name="Rectangle 10"/>
          <p:cNvSpPr>
            <a:spLocks noChangeArrowheads="1"/>
          </p:cNvSpPr>
          <p:nvPr/>
        </p:nvSpPr>
        <p:spPr bwMode="auto">
          <a:xfrm>
            <a:off x="6240463" y="4540250"/>
            <a:ext cx="647700" cy="433388"/>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3531" name="Rectangle 11"/>
          <p:cNvSpPr>
            <a:spLocks noChangeArrowheads="1"/>
          </p:cNvSpPr>
          <p:nvPr/>
        </p:nvSpPr>
        <p:spPr bwMode="auto">
          <a:xfrm>
            <a:off x="6889750" y="4252914"/>
            <a:ext cx="647700" cy="72072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3532" name="Rectangle 12"/>
          <p:cNvSpPr>
            <a:spLocks noChangeArrowheads="1"/>
          </p:cNvSpPr>
          <p:nvPr/>
        </p:nvSpPr>
        <p:spPr bwMode="auto">
          <a:xfrm>
            <a:off x="4151313" y="2597150"/>
            <a:ext cx="647700" cy="431800"/>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3533" name="Rectangle 13"/>
          <p:cNvSpPr>
            <a:spLocks noChangeArrowheads="1"/>
          </p:cNvSpPr>
          <p:nvPr/>
        </p:nvSpPr>
        <p:spPr bwMode="auto">
          <a:xfrm>
            <a:off x="4800600" y="2597150"/>
            <a:ext cx="647700" cy="431800"/>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3534" name="Rectangle 14"/>
          <p:cNvSpPr>
            <a:spLocks noChangeArrowheads="1"/>
          </p:cNvSpPr>
          <p:nvPr/>
        </p:nvSpPr>
        <p:spPr bwMode="auto">
          <a:xfrm>
            <a:off x="8401050" y="4252914"/>
            <a:ext cx="647700" cy="720725"/>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3535" name="Rectangle 15"/>
          <p:cNvSpPr>
            <a:spLocks noChangeArrowheads="1"/>
          </p:cNvSpPr>
          <p:nvPr/>
        </p:nvSpPr>
        <p:spPr bwMode="auto">
          <a:xfrm>
            <a:off x="9050338" y="3822700"/>
            <a:ext cx="647700" cy="1150938"/>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3536" name="Rectangle 16"/>
          <p:cNvSpPr>
            <a:spLocks noChangeArrowheads="1"/>
          </p:cNvSpPr>
          <p:nvPr/>
        </p:nvSpPr>
        <p:spPr bwMode="auto">
          <a:xfrm>
            <a:off x="4151313" y="579439"/>
            <a:ext cx="647700" cy="720725"/>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3537" name="Rectangle 17"/>
          <p:cNvSpPr>
            <a:spLocks noChangeArrowheads="1"/>
          </p:cNvSpPr>
          <p:nvPr/>
        </p:nvSpPr>
        <p:spPr bwMode="auto">
          <a:xfrm>
            <a:off x="4800600" y="941389"/>
            <a:ext cx="647700" cy="35877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3538" name="Rectangle 18"/>
          <p:cNvSpPr>
            <a:spLocks noChangeArrowheads="1"/>
          </p:cNvSpPr>
          <p:nvPr/>
        </p:nvSpPr>
        <p:spPr bwMode="auto">
          <a:xfrm>
            <a:off x="8399463" y="76201"/>
            <a:ext cx="647700" cy="1223963"/>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3539" name="Rectangle 19"/>
          <p:cNvSpPr>
            <a:spLocks noChangeArrowheads="1"/>
          </p:cNvSpPr>
          <p:nvPr/>
        </p:nvSpPr>
        <p:spPr bwMode="auto">
          <a:xfrm>
            <a:off x="9048750" y="292101"/>
            <a:ext cx="647700" cy="1008063"/>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363540" name="Rectangle 20"/>
          <p:cNvSpPr>
            <a:spLocks noChangeArrowheads="1"/>
          </p:cNvSpPr>
          <p:nvPr/>
        </p:nvSpPr>
        <p:spPr bwMode="auto">
          <a:xfrm>
            <a:off x="4151313" y="4686300"/>
            <a:ext cx="647700" cy="287338"/>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3541" name="Rectangle 21"/>
          <p:cNvSpPr>
            <a:spLocks noChangeArrowheads="1"/>
          </p:cNvSpPr>
          <p:nvPr/>
        </p:nvSpPr>
        <p:spPr bwMode="auto">
          <a:xfrm>
            <a:off x="4800600" y="4468814"/>
            <a:ext cx="647700" cy="50482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
        <p:nvSpPr>
          <p:cNvPr id="21" name="Text Box 24"/>
          <p:cNvSpPr txBox="1">
            <a:spLocks noChangeArrowheads="1"/>
          </p:cNvSpPr>
          <p:nvPr/>
        </p:nvSpPr>
        <p:spPr bwMode="auto">
          <a:xfrm>
            <a:off x="1847850" y="620713"/>
            <a:ext cx="1644650" cy="366712"/>
          </a:xfrm>
          <a:prstGeom prst="rect">
            <a:avLst/>
          </a:prstGeom>
          <a:noFill/>
          <a:ln w="9525">
            <a:noFill/>
            <a:miter lim="800000"/>
            <a:headEnd/>
            <a:tailEnd/>
          </a:ln>
        </p:spPr>
        <p:txBody>
          <a:bodyPr wrap="none">
            <a:spAutoFit/>
          </a:bodyPr>
          <a:lstStyle/>
          <a:p>
            <a:r>
              <a:rPr lang="cs-CZ" dirty="0" err="1"/>
              <a:t>hypernatrémie</a:t>
            </a:r>
            <a:endParaRPr lang="cs-CZ" dirty="0"/>
          </a:p>
        </p:txBody>
      </p:sp>
      <p:sp>
        <p:nvSpPr>
          <p:cNvPr id="22" name="Text Box 25"/>
          <p:cNvSpPr txBox="1">
            <a:spLocks noChangeArrowheads="1"/>
          </p:cNvSpPr>
          <p:nvPr/>
        </p:nvSpPr>
        <p:spPr bwMode="auto">
          <a:xfrm>
            <a:off x="1774825" y="4652963"/>
            <a:ext cx="1568450" cy="366712"/>
          </a:xfrm>
          <a:prstGeom prst="rect">
            <a:avLst/>
          </a:prstGeom>
          <a:noFill/>
          <a:ln w="9525">
            <a:noFill/>
            <a:miter lim="800000"/>
            <a:headEnd/>
            <a:tailEnd/>
          </a:ln>
        </p:spPr>
        <p:txBody>
          <a:bodyPr wrap="none">
            <a:spAutoFit/>
          </a:bodyPr>
          <a:lstStyle/>
          <a:p>
            <a:r>
              <a:rPr lang="cs-CZ"/>
              <a:t>hyponatrémie</a:t>
            </a:r>
          </a:p>
        </p:txBody>
      </p:sp>
      <p:sp>
        <p:nvSpPr>
          <p:cNvPr id="23" name="Text Box 26"/>
          <p:cNvSpPr txBox="1">
            <a:spLocks noChangeArrowheads="1"/>
          </p:cNvSpPr>
          <p:nvPr/>
        </p:nvSpPr>
        <p:spPr bwMode="auto">
          <a:xfrm>
            <a:off x="1703388" y="2420938"/>
            <a:ext cx="1720850" cy="641350"/>
          </a:xfrm>
          <a:prstGeom prst="rect">
            <a:avLst/>
          </a:prstGeom>
          <a:noFill/>
          <a:ln w="9525">
            <a:noFill/>
            <a:miter lim="800000"/>
            <a:headEnd/>
            <a:tailEnd/>
          </a:ln>
        </p:spPr>
        <p:txBody>
          <a:bodyPr wrap="none">
            <a:spAutoFit/>
          </a:bodyPr>
          <a:lstStyle/>
          <a:p>
            <a:pPr algn="ctr"/>
            <a:r>
              <a:rPr lang="cs-CZ"/>
              <a:t>normonatrémie</a:t>
            </a:r>
          </a:p>
          <a:p>
            <a:pPr algn="ctr"/>
            <a:r>
              <a:rPr lang="cs-CZ"/>
              <a:t>(140 mmol/l)</a:t>
            </a:r>
          </a:p>
        </p:txBody>
      </p:sp>
      <p:sp>
        <p:nvSpPr>
          <p:cNvPr id="24" name="TextovéPole 23"/>
          <p:cNvSpPr txBox="1"/>
          <p:nvPr/>
        </p:nvSpPr>
        <p:spPr>
          <a:xfrm>
            <a:off x="7392144" y="5949280"/>
            <a:ext cx="2160240" cy="369332"/>
          </a:xfrm>
          <a:prstGeom prst="rect">
            <a:avLst/>
          </a:prstGeom>
          <a:solidFill>
            <a:srgbClr val="FFFFFF"/>
          </a:solidFill>
        </p:spPr>
        <p:txBody>
          <a:bodyPr wrap="square" rtlCol="0">
            <a:spAutoFit/>
          </a:bodyPr>
          <a:lstStyle/>
          <a:p>
            <a:pPr algn="r"/>
            <a:r>
              <a:rPr lang="cs-CZ" b="1" dirty="0"/>
              <a:t>Nadbytek H</a:t>
            </a:r>
            <a:r>
              <a:rPr lang="cs-CZ" b="1" baseline="-25000" dirty="0"/>
              <a:t>2</a:t>
            </a:r>
            <a:r>
              <a:rPr lang="cs-CZ" b="1" dirty="0"/>
              <a:t>O </a:t>
            </a:r>
            <a:r>
              <a:rPr lang="cs-CZ" dirty="0"/>
              <a:t>%</a:t>
            </a:r>
          </a:p>
        </p:txBody>
      </p:sp>
      <p:sp>
        <p:nvSpPr>
          <p:cNvPr id="25" name="TextovéPole 24"/>
          <p:cNvSpPr txBox="1"/>
          <p:nvPr/>
        </p:nvSpPr>
        <p:spPr>
          <a:xfrm>
            <a:off x="7464152" y="5589241"/>
            <a:ext cx="1728192" cy="307777"/>
          </a:xfrm>
          <a:prstGeom prst="rect">
            <a:avLst/>
          </a:prstGeom>
          <a:solidFill>
            <a:srgbClr val="E7F6FF"/>
          </a:solidFill>
        </p:spPr>
        <p:txBody>
          <a:bodyPr wrap="square" rtlCol="0">
            <a:spAutoFit/>
          </a:bodyPr>
          <a:lstStyle/>
          <a:p>
            <a:pPr algn="r"/>
            <a:r>
              <a:rPr lang="cs-CZ" sz="1400" dirty="0" err="1"/>
              <a:t>Extracelul</a:t>
            </a:r>
            <a:r>
              <a:rPr lang="cs-CZ" sz="1400" dirty="0"/>
              <a:t>. edém</a:t>
            </a:r>
          </a:p>
        </p:txBody>
      </p:sp>
      <p:sp>
        <p:nvSpPr>
          <p:cNvPr id="26" name="TextovéPole 25"/>
          <p:cNvSpPr txBox="1"/>
          <p:nvPr/>
        </p:nvSpPr>
        <p:spPr>
          <a:xfrm>
            <a:off x="4439816" y="5589241"/>
            <a:ext cx="2160240" cy="307777"/>
          </a:xfrm>
          <a:prstGeom prst="rect">
            <a:avLst/>
          </a:prstGeom>
          <a:solidFill>
            <a:srgbClr val="D1EDFF"/>
          </a:solidFill>
        </p:spPr>
        <p:txBody>
          <a:bodyPr wrap="square" rtlCol="0">
            <a:spAutoFit/>
          </a:bodyPr>
          <a:lstStyle/>
          <a:p>
            <a:pPr algn="r"/>
            <a:r>
              <a:rPr lang="cs-CZ" sz="1400" dirty="0" err="1"/>
              <a:t>Extracelul</a:t>
            </a:r>
            <a:r>
              <a:rPr lang="cs-CZ" sz="1400" dirty="0"/>
              <a:t>. dehydratace</a:t>
            </a:r>
          </a:p>
        </p:txBody>
      </p:sp>
      <p:sp>
        <p:nvSpPr>
          <p:cNvPr id="3" name="TextovéPole 2">
            <a:extLst>
              <a:ext uri="{FF2B5EF4-FFF2-40B4-BE49-F238E27FC236}">
                <a16:creationId xmlns:a16="http://schemas.microsoft.com/office/drawing/2014/main" id="{AE861367-0FBD-4D5A-8E48-0A4B30FC8FB4}"/>
              </a:ext>
            </a:extLst>
          </p:cNvPr>
          <p:cNvSpPr txBox="1"/>
          <p:nvPr/>
        </p:nvSpPr>
        <p:spPr>
          <a:xfrm rot="2679395">
            <a:off x="5496556" y="2369433"/>
            <a:ext cx="2859093" cy="369332"/>
          </a:xfrm>
          <a:prstGeom prst="rect">
            <a:avLst/>
          </a:prstGeom>
          <a:noFill/>
        </p:spPr>
        <p:txBody>
          <a:bodyPr wrap="square" rtlCol="0">
            <a:spAutoFit/>
          </a:bodyPr>
          <a:lstStyle/>
          <a:p>
            <a:r>
              <a:rPr lang="cs-CZ" dirty="0" err="1">
                <a:solidFill>
                  <a:srgbClr val="00B050"/>
                </a:solidFill>
              </a:rPr>
              <a:t>normálníí</a:t>
            </a:r>
            <a:r>
              <a:rPr lang="cs-CZ" dirty="0">
                <a:solidFill>
                  <a:srgbClr val="00B050"/>
                </a:solidFill>
              </a:rPr>
              <a:t> zásoby sodíku</a:t>
            </a:r>
            <a:endParaRPr lang="en-US" dirty="0">
              <a:solidFill>
                <a:srgbClr val="00B050"/>
              </a:solidFill>
            </a:endParaRPr>
          </a:p>
        </p:txBody>
      </p:sp>
      <p:sp>
        <p:nvSpPr>
          <p:cNvPr id="29" name="TextovéPole 28">
            <a:extLst>
              <a:ext uri="{FF2B5EF4-FFF2-40B4-BE49-F238E27FC236}">
                <a16:creationId xmlns:a16="http://schemas.microsoft.com/office/drawing/2014/main" id="{C1D31DD8-136D-4AB8-987C-7B58F9FF28F9}"/>
              </a:ext>
            </a:extLst>
          </p:cNvPr>
          <p:cNvSpPr txBox="1"/>
          <p:nvPr/>
        </p:nvSpPr>
        <p:spPr>
          <a:xfrm rot="2679806">
            <a:off x="5355037" y="3193473"/>
            <a:ext cx="2056973" cy="369332"/>
          </a:xfrm>
          <a:prstGeom prst="rect">
            <a:avLst/>
          </a:prstGeom>
          <a:noFill/>
        </p:spPr>
        <p:txBody>
          <a:bodyPr wrap="none" rtlCol="0">
            <a:spAutoFit/>
          </a:bodyPr>
          <a:lstStyle/>
          <a:p>
            <a:r>
              <a:rPr lang="cs-CZ" dirty="0">
                <a:solidFill>
                  <a:srgbClr val="00B050"/>
                </a:solidFill>
              </a:rPr>
              <a:t>nedostatek sodíku</a:t>
            </a:r>
            <a:endParaRPr lang="en-US" dirty="0">
              <a:solidFill>
                <a:srgbClr val="00B050"/>
              </a:solidFill>
            </a:endParaRPr>
          </a:p>
        </p:txBody>
      </p:sp>
      <p:sp>
        <p:nvSpPr>
          <p:cNvPr id="30" name="TextovéPole 29">
            <a:extLst>
              <a:ext uri="{FF2B5EF4-FFF2-40B4-BE49-F238E27FC236}">
                <a16:creationId xmlns:a16="http://schemas.microsoft.com/office/drawing/2014/main" id="{363B8031-3D32-4CD9-B8D6-B81F592C11B4}"/>
              </a:ext>
            </a:extLst>
          </p:cNvPr>
          <p:cNvSpPr txBox="1"/>
          <p:nvPr/>
        </p:nvSpPr>
        <p:spPr>
          <a:xfrm rot="2679806">
            <a:off x="6776565" y="2269264"/>
            <a:ext cx="1864613" cy="369332"/>
          </a:xfrm>
          <a:prstGeom prst="rect">
            <a:avLst/>
          </a:prstGeom>
          <a:noFill/>
        </p:spPr>
        <p:txBody>
          <a:bodyPr wrap="none" rtlCol="0">
            <a:spAutoFit/>
          </a:bodyPr>
          <a:lstStyle/>
          <a:p>
            <a:r>
              <a:rPr lang="cs-CZ" dirty="0">
                <a:solidFill>
                  <a:srgbClr val="00B050"/>
                </a:solidFill>
              </a:rPr>
              <a:t>nadbytek sodíku</a:t>
            </a:r>
            <a:endParaRPr lang="en-US" dirty="0">
              <a:solidFill>
                <a:srgbClr val="00B050"/>
              </a:solidFill>
            </a:endParaRPr>
          </a:p>
        </p:txBody>
      </p:sp>
      <p:sp>
        <p:nvSpPr>
          <p:cNvPr id="363524" name="Rectangle 4"/>
          <p:cNvSpPr>
            <a:spLocks noChangeArrowheads="1"/>
          </p:cNvSpPr>
          <p:nvPr/>
        </p:nvSpPr>
        <p:spPr bwMode="auto">
          <a:xfrm>
            <a:off x="6238875" y="2308226"/>
            <a:ext cx="647700" cy="720725"/>
          </a:xfrm>
          <a:prstGeom prst="rect">
            <a:avLst/>
          </a:prstGeom>
          <a:solidFill>
            <a:srgbClr val="00FF00"/>
          </a:solidFill>
          <a:ln w="9525">
            <a:solidFill>
              <a:schemeClr val="tx1"/>
            </a:solidFill>
            <a:miter lim="800000"/>
            <a:headEnd/>
            <a:tailEnd/>
          </a:ln>
        </p:spPr>
        <p:txBody>
          <a:bodyPr wrap="none" anchor="ctr"/>
          <a:lstStyle/>
          <a:p>
            <a:pPr algn="ctr"/>
            <a:r>
              <a:rPr lang="cs-CZ"/>
              <a:t>Na</a:t>
            </a:r>
            <a:r>
              <a:rPr lang="cs-CZ" baseline="30000"/>
              <a:t>+</a:t>
            </a:r>
          </a:p>
        </p:txBody>
      </p:sp>
      <p:sp>
        <p:nvSpPr>
          <p:cNvPr id="363525" name="Rectangle 5"/>
          <p:cNvSpPr>
            <a:spLocks noChangeArrowheads="1"/>
          </p:cNvSpPr>
          <p:nvPr/>
        </p:nvSpPr>
        <p:spPr bwMode="auto">
          <a:xfrm>
            <a:off x="6888163" y="2308226"/>
            <a:ext cx="647700" cy="720725"/>
          </a:xfrm>
          <a:prstGeom prst="rect">
            <a:avLst/>
          </a:prstGeom>
          <a:solidFill>
            <a:schemeClr val="accent1"/>
          </a:solidFill>
          <a:ln w="9525">
            <a:solidFill>
              <a:schemeClr val="tx1"/>
            </a:solidFill>
            <a:miter lim="800000"/>
            <a:headEnd/>
            <a:tailEnd/>
          </a:ln>
        </p:spPr>
        <p:txBody>
          <a:bodyPr wrap="none" anchor="ctr"/>
          <a:lstStyle/>
          <a:p>
            <a:pPr algn="ctr"/>
            <a:r>
              <a:rPr lang="cs-CZ"/>
              <a:t>H</a:t>
            </a:r>
            <a:r>
              <a:rPr lang="cs-CZ" baseline="-25000"/>
              <a:t>2</a:t>
            </a:r>
            <a:r>
              <a:rPr lang="cs-CZ"/>
              <a:t>O</a:t>
            </a:r>
          </a:p>
        </p:txBody>
      </p:sp>
    </p:spTree>
    <p:custDataLst>
      <p:tags r:id="rId1"/>
    </p:custDataLst>
    <p:controls>
      <mc:AlternateContent xmlns:mc="http://schemas.openxmlformats.org/markup-compatibility/2006">
        <mc:Choice xmlns:v="urn:schemas-microsoft-com:vml" Requires="v">
          <p:control r:id="rId2" imgW="12600" imgH="12600"/>
        </mc:Choice>
        <mc:Fallback>
          <p:control r:id="rId2" imgW="12600" imgH="12600">
            <p:pic>
              <p:nvPicPr>
                <p:cNvPr id="2" name="ShockwaveFlash1"/>
                <p:cNvPicPr preferRelativeResize="0">
                  <a:picLocks noChangeArrowheads="1" noChangeShapeType="1"/>
                </p:cNvPicPr>
                <p:nvPr>
                  <p:custDataLst>
                    <p:tags r:id="rId3"/>
                  </p:custDataLst>
                </p:nvPr>
              </p:nvPicPr>
              <p:blipFill>
                <a:blip r:embed="rId7"/>
                <a:srcRect/>
                <a:stretch>
                  <a:fillRect/>
                </a:stretch>
              </p:blipFill>
              <p:spPr bwMode="auto">
                <a:xfrm>
                  <a:off x="1536700" y="-100013"/>
                  <a:ext cx="12700" cy="12700"/>
                </a:xfrm>
                <a:prstGeom prst="rect">
                  <a:avLst/>
                </a:prstGeom>
                <a:noFill/>
                <a:ln>
                  <a:noFill/>
                </a:ln>
                <a:extLst>
                  <a:ext uri="{91240B29-F687-4F45-9708-019B960494DF}">
                    <a14:hiddenLine xmlns:a14="http://schemas.microsoft.com/office/drawing/2010/main" w="9525">
                      <a:noFill/>
                      <a:miter lim="800000"/>
                      <a:headEnd/>
                      <a:tailEnd/>
                    </a14:hiddenLine>
                  </a:ext>
                </a:extLst>
              </p:spPr>
            </p:pic>
          </p:control>
        </mc:Fallback>
      </mc:AlternateContent>
    </p:controls>
    <p:extLst>
      <p:ext uri="{BB962C8B-B14F-4D97-AF65-F5344CB8AC3E}">
        <p14:creationId xmlns:p14="http://schemas.microsoft.com/office/powerpoint/2010/main" val="3938825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363532"/>
                                        </p:tgtEl>
                                      </p:cBhvr>
                                    </p:animEffect>
                                    <p:set>
                                      <p:cBhvr>
                                        <p:cTn id="7" dur="1" fill="hold">
                                          <p:stCondLst>
                                            <p:cond delay="499"/>
                                          </p:stCondLst>
                                        </p:cTn>
                                        <p:tgtEl>
                                          <p:spTgt spid="363532"/>
                                        </p:tgtEl>
                                        <p:attrNameLst>
                                          <p:attrName>style.visibility</p:attrName>
                                        </p:attrNameLst>
                                      </p:cBhvr>
                                      <p:to>
                                        <p:strVal val="hidden"/>
                                      </p:to>
                                    </p:set>
                                  </p:childTnLst>
                                </p:cTn>
                              </p:par>
                              <p:par>
                                <p:cTn id="8" presetID="5" presetClass="exit" presetSubtype="10" fill="hold" grpId="0" nodeType="withEffect">
                                  <p:stCondLst>
                                    <p:cond delay="0"/>
                                  </p:stCondLst>
                                  <p:childTnLst>
                                    <p:animEffect transition="out" filter="checkerboard(across)">
                                      <p:cBhvr>
                                        <p:cTn id="9" dur="500"/>
                                        <p:tgtEl>
                                          <p:spTgt spid="363533"/>
                                        </p:tgtEl>
                                      </p:cBhvr>
                                    </p:animEffect>
                                    <p:set>
                                      <p:cBhvr>
                                        <p:cTn id="10" dur="1" fill="hold">
                                          <p:stCondLst>
                                            <p:cond delay="499"/>
                                          </p:stCondLst>
                                        </p:cTn>
                                        <p:tgtEl>
                                          <p:spTgt spid="363533"/>
                                        </p:tgtEl>
                                        <p:attrNameLst>
                                          <p:attrName>style.visibility</p:attrName>
                                        </p:attrNameLst>
                                      </p:cBhvr>
                                      <p:to>
                                        <p:strVal val="hidden"/>
                                      </p:to>
                                    </p:set>
                                  </p:childTnLst>
                                </p:cTn>
                              </p:par>
                              <p:par>
                                <p:cTn id="11" presetID="5" presetClass="exit" presetSubtype="10" fill="hold" grpId="0" nodeType="withEffect">
                                  <p:stCondLst>
                                    <p:cond delay="0"/>
                                  </p:stCondLst>
                                  <p:childTnLst>
                                    <p:animEffect transition="out" filter="checkerboard(across)">
                                      <p:cBhvr>
                                        <p:cTn id="12" dur="500"/>
                                        <p:tgtEl>
                                          <p:spTgt spid="363540"/>
                                        </p:tgtEl>
                                      </p:cBhvr>
                                    </p:animEffect>
                                    <p:set>
                                      <p:cBhvr>
                                        <p:cTn id="13" dur="1" fill="hold">
                                          <p:stCondLst>
                                            <p:cond delay="499"/>
                                          </p:stCondLst>
                                        </p:cTn>
                                        <p:tgtEl>
                                          <p:spTgt spid="363540"/>
                                        </p:tgtEl>
                                        <p:attrNameLst>
                                          <p:attrName>style.visibility</p:attrName>
                                        </p:attrNameLst>
                                      </p:cBhvr>
                                      <p:to>
                                        <p:strVal val="hidden"/>
                                      </p:to>
                                    </p:set>
                                  </p:childTnLst>
                                </p:cTn>
                              </p:par>
                              <p:par>
                                <p:cTn id="14" presetID="5" presetClass="exit" presetSubtype="10" fill="hold" grpId="0" nodeType="withEffect">
                                  <p:stCondLst>
                                    <p:cond delay="0"/>
                                  </p:stCondLst>
                                  <p:childTnLst>
                                    <p:animEffect transition="out" filter="checkerboard(across)">
                                      <p:cBhvr>
                                        <p:cTn id="15" dur="500"/>
                                        <p:tgtEl>
                                          <p:spTgt spid="363541"/>
                                        </p:tgtEl>
                                      </p:cBhvr>
                                    </p:animEffect>
                                    <p:set>
                                      <p:cBhvr>
                                        <p:cTn id="16" dur="1" fill="hold">
                                          <p:stCondLst>
                                            <p:cond delay="499"/>
                                          </p:stCondLst>
                                        </p:cTn>
                                        <p:tgtEl>
                                          <p:spTgt spid="363541"/>
                                        </p:tgtEl>
                                        <p:attrNameLst>
                                          <p:attrName>style.visibility</p:attrName>
                                        </p:attrNameLst>
                                      </p:cBhvr>
                                      <p:to>
                                        <p:strVal val="hidden"/>
                                      </p:to>
                                    </p:set>
                                  </p:childTnLst>
                                </p:cTn>
                              </p:par>
                              <p:par>
                                <p:cTn id="17" presetID="5" presetClass="exit" presetSubtype="10" fill="hold" grpId="0" nodeType="withEffect">
                                  <p:stCondLst>
                                    <p:cond delay="0"/>
                                  </p:stCondLst>
                                  <p:childTnLst>
                                    <p:animEffect transition="out" filter="checkerboard(across)">
                                      <p:cBhvr>
                                        <p:cTn id="18" dur="500"/>
                                        <p:tgtEl>
                                          <p:spTgt spid="363530"/>
                                        </p:tgtEl>
                                      </p:cBhvr>
                                    </p:animEffect>
                                    <p:set>
                                      <p:cBhvr>
                                        <p:cTn id="19" dur="1" fill="hold">
                                          <p:stCondLst>
                                            <p:cond delay="499"/>
                                          </p:stCondLst>
                                        </p:cTn>
                                        <p:tgtEl>
                                          <p:spTgt spid="363530"/>
                                        </p:tgtEl>
                                        <p:attrNameLst>
                                          <p:attrName>style.visibility</p:attrName>
                                        </p:attrNameLst>
                                      </p:cBhvr>
                                      <p:to>
                                        <p:strVal val="hidden"/>
                                      </p:to>
                                    </p:set>
                                  </p:childTnLst>
                                </p:cTn>
                              </p:par>
                              <p:par>
                                <p:cTn id="20" presetID="5" presetClass="exit" presetSubtype="10" fill="hold" grpId="0" nodeType="withEffect">
                                  <p:stCondLst>
                                    <p:cond delay="0"/>
                                  </p:stCondLst>
                                  <p:childTnLst>
                                    <p:animEffect transition="out" filter="checkerboard(across)">
                                      <p:cBhvr>
                                        <p:cTn id="21" dur="500"/>
                                        <p:tgtEl>
                                          <p:spTgt spid="363531"/>
                                        </p:tgtEl>
                                      </p:cBhvr>
                                    </p:animEffect>
                                    <p:set>
                                      <p:cBhvr>
                                        <p:cTn id="22" dur="1" fill="hold">
                                          <p:stCondLst>
                                            <p:cond delay="499"/>
                                          </p:stCondLst>
                                        </p:cTn>
                                        <p:tgtEl>
                                          <p:spTgt spid="363531"/>
                                        </p:tgtEl>
                                        <p:attrNameLst>
                                          <p:attrName>style.visibility</p:attrName>
                                        </p:attrNameLst>
                                      </p:cBhvr>
                                      <p:to>
                                        <p:strVal val="hidden"/>
                                      </p:to>
                                    </p:set>
                                  </p:childTnLst>
                                </p:cTn>
                              </p:par>
                              <p:par>
                                <p:cTn id="23" presetID="5" presetClass="exit" presetSubtype="10" fill="hold" grpId="0" nodeType="withEffect">
                                  <p:stCondLst>
                                    <p:cond delay="0"/>
                                  </p:stCondLst>
                                  <p:childTnLst>
                                    <p:animEffect transition="out" filter="checkerboard(across)">
                                      <p:cBhvr>
                                        <p:cTn id="24" dur="500"/>
                                        <p:tgtEl>
                                          <p:spTgt spid="363534"/>
                                        </p:tgtEl>
                                      </p:cBhvr>
                                    </p:animEffect>
                                    <p:set>
                                      <p:cBhvr>
                                        <p:cTn id="25" dur="1" fill="hold">
                                          <p:stCondLst>
                                            <p:cond delay="499"/>
                                          </p:stCondLst>
                                        </p:cTn>
                                        <p:tgtEl>
                                          <p:spTgt spid="363534"/>
                                        </p:tgtEl>
                                        <p:attrNameLst>
                                          <p:attrName>style.visibility</p:attrName>
                                        </p:attrNameLst>
                                      </p:cBhvr>
                                      <p:to>
                                        <p:strVal val="hidden"/>
                                      </p:to>
                                    </p:set>
                                  </p:childTnLst>
                                </p:cTn>
                              </p:par>
                              <p:par>
                                <p:cTn id="26" presetID="5" presetClass="exit" presetSubtype="10" fill="hold" grpId="0" nodeType="withEffect">
                                  <p:stCondLst>
                                    <p:cond delay="0"/>
                                  </p:stCondLst>
                                  <p:childTnLst>
                                    <p:animEffect transition="out" filter="checkerboard(across)">
                                      <p:cBhvr>
                                        <p:cTn id="27" dur="500"/>
                                        <p:tgtEl>
                                          <p:spTgt spid="363535"/>
                                        </p:tgtEl>
                                      </p:cBhvr>
                                    </p:animEffect>
                                    <p:set>
                                      <p:cBhvr>
                                        <p:cTn id="28" dur="1" fill="hold">
                                          <p:stCondLst>
                                            <p:cond delay="499"/>
                                          </p:stCondLst>
                                        </p:cTn>
                                        <p:tgtEl>
                                          <p:spTgt spid="363535"/>
                                        </p:tgtEl>
                                        <p:attrNameLst>
                                          <p:attrName>style.visibility</p:attrName>
                                        </p:attrNameLst>
                                      </p:cBhvr>
                                      <p:to>
                                        <p:strVal val="hidden"/>
                                      </p:to>
                                    </p:set>
                                  </p:childTnLst>
                                </p:cTn>
                              </p:par>
                              <p:par>
                                <p:cTn id="29" presetID="5" presetClass="exit" presetSubtype="10" fill="hold" grpId="0" nodeType="withEffect">
                                  <p:stCondLst>
                                    <p:cond delay="0"/>
                                  </p:stCondLst>
                                  <p:childTnLst>
                                    <p:animEffect transition="out" filter="checkerboard(across)">
                                      <p:cBhvr>
                                        <p:cTn id="30" dur="500"/>
                                        <p:tgtEl>
                                          <p:spTgt spid="363526"/>
                                        </p:tgtEl>
                                      </p:cBhvr>
                                    </p:animEffect>
                                    <p:set>
                                      <p:cBhvr>
                                        <p:cTn id="31" dur="1" fill="hold">
                                          <p:stCondLst>
                                            <p:cond delay="499"/>
                                          </p:stCondLst>
                                        </p:cTn>
                                        <p:tgtEl>
                                          <p:spTgt spid="363526"/>
                                        </p:tgtEl>
                                        <p:attrNameLst>
                                          <p:attrName>style.visibility</p:attrName>
                                        </p:attrNameLst>
                                      </p:cBhvr>
                                      <p:to>
                                        <p:strVal val="hidden"/>
                                      </p:to>
                                    </p:set>
                                  </p:childTnLst>
                                </p:cTn>
                              </p:par>
                              <p:par>
                                <p:cTn id="32" presetID="5" presetClass="exit" presetSubtype="10" fill="hold" grpId="0" nodeType="withEffect">
                                  <p:stCondLst>
                                    <p:cond delay="0"/>
                                  </p:stCondLst>
                                  <p:childTnLst>
                                    <p:animEffect transition="out" filter="checkerboard(across)">
                                      <p:cBhvr>
                                        <p:cTn id="33" dur="500"/>
                                        <p:tgtEl>
                                          <p:spTgt spid="363527"/>
                                        </p:tgtEl>
                                      </p:cBhvr>
                                    </p:animEffect>
                                    <p:set>
                                      <p:cBhvr>
                                        <p:cTn id="34" dur="1" fill="hold">
                                          <p:stCondLst>
                                            <p:cond delay="499"/>
                                          </p:stCondLst>
                                        </p:cTn>
                                        <p:tgtEl>
                                          <p:spTgt spid="363527"/>
                                        </p:tgtEl>
                                        <p:attrNameLst>
                                          <p:attrName>style.visibility</p:attrName>
                                        </p:attrNameLst>
                                      </p:cBhvr>
                                      <p:to>
                                        <p:strVal val="hidden"/>
                                      </p:to>
                                    </p:set>
                                  </p:childTnLst>
                                </p:cTn>
                              </p:par>
                              <p:par>
                                <p:cTn id="35" presetID="5" presetClass="exit" presetSubtype="10" fill="hold" grpId="0" nodeType="withEffect">
                                  <p:stCondLst>
                                    <p:cond delay="0"/>
                                  </p:stCondLst>
                                  <p:childTnLst>
                                    <p:animEffect transition="out" filter="checkerboard(across)">
                                      <p:cBhvr>
                                        <p:cTn id="36" dur="500"/>
                                        <p:tgtEl>
                                          <p:spTgt spid="363525"/>
                                        </p:tgtEl>
                                      </p:cBhvr>
                                    </p:animEffect>
                                    <p:set>
                                      <p:cBhvr>
                                        <p:cTn id="37" dur="1" fill="hold">
                                          <p:stCondLst>
                                            <p:cond delay="499"/>
                                          </p:stCondLst>
                                        </p:cTn>
                                        <p:tgtEl>
                                          <p:spTgt spid="363525"/>
                                        </p:tgtEl>
                                        <p:attrNameLst>
                                          <p:attrName>style.visibility</p:attrName>
                                        </p:attrNameLst>
                                      </p:cBhvr>
                                      <p:to>
                                        <p:strVal val="hidden"/>
                                      </p:to>
                                    </p:set>
                                  </p:childTnLst>
                                </p:cTn>
                              </p:par>
                              <p:par>
                                <p:cTn id="38" presetID="5" presetClass="exit" presetSubtype="10" fill="hold" grpId="0" nodeType="withEffect">
                                  <p:stCondLst>
                                    <p:cond delay="0"/>
                                  </p:stCondLst>
                                  <p:childTnLst>
                                    <p:animEffect transition="out" filter="checkerboard(across)">
                                      <p:cBhvr>
                                        <p:cTn id="39" dur="500"/>
                                        <p:tgtEl>
                                          <p:spTgt spid="363524"/>
                                        </p:tgtEl>
                                      </p:cBhvr>
                                    </p:animEffect>
                                    <p:set>
                                      <p:cBhvr>
                                        <p:cTn id="40" dur="1" fill="hold">
                                          <p:stCondLst>
                                            <p:cond delay="499"/>
                                          </p:stCondLst>
                                        </p:cTn>
                                        <p:tgtEl>
                                          <p:spTgt spid="363524"/>
                                        </p:tgtEl>
                                        <p:attrNameLst>
                                          <p:attrName>style.visibility</p:attrName>
                                        </p:attrNameLst>
                                      </p:cBhvr>
                                      <p:to>
                                        <p:strVal val="hidden"/>
                                      </p:to>
                                    </p:set>
                                  </p:childTnLst>
                                </p:cTn>
                              </p:par>
                              <p:par>
                                <p:cTn id="41" presetID="5" presetClass="exit" presetSubtype="10" fill="hold" grpId="0" nodeType="withEffect">
                                  <p:stCondLst>
                                    <p:cond delay="0"/>
                                  </p:stCondLst>
                                  <p:childTnLst>
                                    <p:animEffect transition="out" filter="checkerboard(across)">
                                      <p:cBhvr>
                                        <p:cTn id="42" dur="500"/>
                                        <p:tgtEl>
                                          <p:spTgt spid="363528"/>
                                        </p:tgtEl>
                                      </p:cBhvr>
                                    </p:animEffect>
                                    <p:set>
                                      <p:cBhvr>
                                        <p:cTn id="43" dur="1" fill="hold">
                                          <p:stCondLst>
                                            <p:cond delay="499"/>
                                          </p:stCondLst>
                                        </p:cTn>
                                        <p:tgtEl>
                                          <p:spTgt spid="363528"/>
                                        </p:tgtEl>
                                        <p:attrNameLst>
                                          <p:attrName>style.visibility</p:attrName>
                                        </p:attrNameLst>
                                      </p:cBhvr>
                                      <p:to>
                                        <p:strVal val="hidden"/>
                                      </p:to>
                                    </p:set>
                                  </p:childTnLst>
                                </p:cTn>
                              </p:par>
                              <p:par>
                                <p:cTn id="44" presetID="5" presetClass="exit" presetSubtype="10" fill="hold" grpId="0" nodeType="withEffect">
                                  <p:stCondLst>
                                    <p:cond delay="0"/>
                                  </p:stCondLst>
                                  <p:childTnLst>
                                    <p:animEffect transition="out" filter="checkerboard(across)">
                                      <p:cBhvr>
                                        <p:cTn id="45" dur="500"/>
                                        <p:tgtEl>
                                          <p:spTgt spid="363529"/>
                                        </p:tgtEl>
                                      </p:cBhvr>
                                    </p:animEffect>
                                    <p:set>
                                      <p:cBhvr>
                                        <p:cTn id="46" dur="1" fill="hold">
                                          <p:stCondLst>
                                            <p:cond delay="499"/>
                                          </p:stCondLst>
                                        </p:cTn>
                                        <p:tgtEl>
                                          <p:spTgt spid="363529"/>
                                        </p:tgtEl>
                                        <p:attrNameLst>
                                          <p:attrName>style.visibility</p:attrName>
                                        </p:attrNameLst>
                                      </p:cBhvr>
                                      <p:to>
                                        <p:strVal val="hidden"/>
                                      </p:to>
                                    </p:set>
                                  </p:childTnLst>
                                </p:cTn>
                              </p:par>
                              <p:par>
                                <p:cTn id="47" presetID="5" presetClass="exit" presetSubtype="10" fill="hold" grpId="0" nodeType="withEffect">
                                  <p:stCondLst>
                                    <p:cond delay="0"/>
                                  </p:stCondLst>
                                  <p:childTnLst>
                                    <p:animEffect transition="out" filter="checkerboard(across)">
                                      <p:cBhvr>
                                        <p:cTn id="48" dur="500"/>
                                        <p:tgtEl>
                                          <p:spTgt spid="363538"/>
                                        </p:tgtEl>
                                      </p:cBhvr>
                                    </p:animEffect>
                                    <p:set>
                                      <p:cBhvr>
                                        <p:cTn id="49" dur="1" fill="hold">
                                          <p:stCondLst>
                                            <p:cond delay="499"/>
                                          </p:stCondLst>
                                        </p:cTn>
                                        <p:tgtEl>
                                          <p:spTgt spid="363538"/>
                                        </p:tgtEl>
                                        <p:attrNameLst>
                                          <p:attrName>style.visibility</p:attrName>
                                        </p:attrNameLst>
                                      </p:cBhvr>
                                      <p:to>
                                        <p:strVal val="hidden"/>
                                      </p:to>
                                    </p:set>
                                  </p:childTnLst>
                                </p:cTn>
                              </p:par>
                              <p:par>
                                <p:cTn id="50" presetID="5" presetClass="exit" presetSubtype="10" fill="hold" grpId="0" nodeType="withEffect">
                                  <p:stCondLst>
                                    <p:cond delay="0"/>
                                  </p:stCondLst>
                                  <p:childTnLst>
                                    <p:animEffect transition="out" filter="checkerboard(across)">
                                      <p:cBhvr>
                                        <p:cTn id="51" dur="500"/>
                                        <p:tgtEl>
                                          <p:spTgt spid="363539"/>
                                        </p:tgtEl>
                                      </p:cBhvr>
                                    </p:animEffect>
                                    <p:set>
                                      <p:cBhvr>
                                        <p:cTn id="52" dur="1" fill="hold">
                                          <p:stCondLst>
                                            <p:cond delay="499"/>
                                          </p:stCondLst>
                                        </p:cTn>
                                        <p:tgtEl>
                                          <p:spTgt spid="363539"/>
                                        </p:tgtEl>
                                        <p:attrNameLst>
                                          <p:attrName>style.visibility</p:attrName>
                                        </p:attrNameLst>
                                      </p:cBhvr>
                                      <p:to>
                                        <p:strVal val="hidden"/>
                                      </p:to>
                                    </p:set>
                                  </p:childTnLst>
                                </p:cTn>
                              </p:par>
                              <p:par>
                                <p:cTn id="53" presetID="5" presetClass="exit" presetSubtype="10" fill="hold" grpId="0" nodeType="withEffect">
                                  <p:stCondLst>
                                    <p:cond delay="0"/>
                                  </p:stCondLst>
                                  <p:childTnLst>
                                    <p:animEffect transition="out" filter="checkerboard(across)">
                                      <p:cBhvr>
                                        <p:cTn id="54" dur="500"/>
                                        <p:tgtEl>
                                          <p:spTgt spid="363537"/>
                                        </p:tgtEl>
                                      </p:cBhvr>
                                    </p:animEffect>
                                    <p:set>
                                      <p:cBhvr>
                                        <p:cTn id="55" dur="1" fill="hold">
                                          <p:stCondLst>
                                            <p:cond delay="499"/>
                                          </p:stCondLst>
                                        </p:cTn>
                                        <p:tgtEl>
                                          <p:spTgt spid="363537"/>
                                        </p:tgtEl>
                                        <p:attrNameLst>
                                          <p:attrName>style.visibility</p:attrName>
                                        </p:attrNameLst>
                                      </p:cBhvr>
                                      <p:to>
                                        <p:strVal val="hidden"/>
                                      </p:to>
                                    </p:set>
                                  </p:childTnLst>
                                </p:cTn>
                              </p:par>
                              <p:par>
                                <p:cTn id="56" presetID="5" presetClass="exit" presetSubtype="10" fill="hold" grpId="0" nodeType="withEffect">
                                  <p:stCondLst>
                                    <p:cond delay="0"/>
                                  </p:stCondLst>
                                  <p:childTnLst>
                                    <p:animEffect transition="out" filter="checkerboard(across)">
                                      <p:cBhvr>
                                        <p:cTn id="57" dur="500"/>
                                        <p:tgtEl>
                                          <p:spTgt spid="363536"/>
                                        </p:tgtEl>
                                      </p:cBhvr>
                                    </p:animEffect>
                                    <p:set>
                                      <p:cBhvr>
                                        <p:cTn id="58" dur="1" fill="hold">
                                          <p:stCondLst>
                                            <p:cond delay="499"/>
                                          </p:stCondLst>
                                        </p:cTn>
                                        <p:tgtEl>
                                          <p:spTgt spid="3635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26" grpId="0" animBg="1"/>
      <p:bldP spid="363527" grpId="0" animBg="1"/>
      <p:bldP spid="363528" grpId="0" animBg="1"/>
      <p:bldP spid="363529" grpId="0" animBg="1"/>
      <p:bldP spid="363530" grpId="0" animBg="1"/>
      <p:bldP spid="363531" grpId="0" animBg="1"/>
      <p:bldP spid="363532" grpId="0" animBg="1"/>
      <p:bldP spid="363533" grpId="0" animBg="1"/>
      <p:bldP spid="363534" grpId="0" animBg="1"/>
      <p:bldP spid="363535" grpId="0" animBg="1"/>
      <p:bldP spid="363536" grpId="0" animBg="1"/>
      <p:bldP spid="363537" grpId="0" animBg="1"/>
      <p:bldP spid="363538" grpId="0" animBg="1"/>
      <p:bldP spid="363539" grpId="0" animBg="1"/>
      <p:bldP spid="363540" grpId="0" animBg="1"/>
      <p:bldP spid="363541" grpId="0" animBg="1"/>
      <p:bldP spid="363524" grpId="0" animBg="1"/>
      <p:bldP spid="36352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6" name="Vývojový diagram: postup 3385">
            <a:extLst>
              <a:ext uri="{FF2B5EF4-FFF2-40B4-BE49-F238E27FC236}">
                <a16:creationId xmlns:a16="http://schemas.microsoft.com/office/drawing/2014/main" id="{B5B3FD0C-A715-43EA-9122-E7573A129813}"/>
              </a:ext>
            </a:extLst>
          </p:cNvPr>
          <p:cNvSpPr/>
          <p:nvPr/>
        </p:nvSpPr>
        <p:spPr>
          <a:xfrm>
            <a:off x="413908" y="871287"/>
            <a:ext cx="11180454" cy="431544"/>
          </a:xfrm>
          <a:prstGeom prst="flowChart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3" name="Vývojový diagram: postup 3382">
            <a:extLst>
              <a:ext uri="{FF2B5EF4-FFF2-40B4-BE49-F238E27FC236}">
                <a16:creationId xmlns:a16="http://schemas.microsoft.com/office/drawing/2014/main" id="{1153C6F9-B88B-4E55-827E-DD64277B79A9}"/>
              </a:ext>
            </a:extLst>
          </p:cNvPr>
          <p:cNvSpPr/>
          <p:nvPr/>
        </p:nvSpPr>
        <p:spPr>
          <a:xfrm>
            <a:off x="401480" y="1724079"/>
            <a:ext cx="11180454" cy="431544"/>
          </a:xfrm>
          <a:prstGeom prst="flowChartProcess">
            <a:avLst/>
          </a:prstGeom>
          <a:solidFill>
            <a:srgbClr val="F8E8A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2" name="Vývojový diagram: postup 3381">
            <a:extLst>
              <a:ext uri="{FF2B5EF4-FFF2-40B4-BE49-F238E27FC236}">
                <a16:creationId xmlns:a16="http://schemas.microsoft.com/office/drawing/2014/main" id="{BFEA308D-F9CC-4DF7-81E5-8CE4C361942D}"/>
              </a:ext>
            </a:extLst>
          </p:cNvPr>
          <p:cNvSpPr/>
          <p:nvPr/>
        </p:nvSpPr>
        <p:spPr>
          <a:xfrm>
            <a:off x="407368" y="1285097"/>
            <a:ext cx="11180454" cy="431544"/>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61" name="Skupina 3360">
            <a:extLst>
              <a:ext uri="{FF2B5EF4-FFF2-40B4-BE49-F238E27FC236}">
                <a16:creationId xmlns:a16="http://schemas.microsoft.com/office/drawing/2014/main" id="{C47719F1-D361-490F-9EBB-C522E9387461}"/>
              </a:ext>
            </a:extLst>
          </p:cNvPr>
          <p:cNvGrpSpPr/>
          <p:nvPr/>
        </p:nvGrpSpPr>
        <p:grpSpPr>
          <a:xfrm>
            <a:off x="4384749" y="3827220"/>
            <a:ext cx="2945798" cy="2999408"/>
            <a:chOff x="4384749" y="3525936"/>
            <a:chExt cx="2945798" cy="2999408"/>
          </a:xfrm>
        </p:grpSpPr>
        <p:grpSp>
          <p:nvGrpSpPr>
            <p:cNvPr id="1018" name="Skupina 1017">
              <a:extLst>
                <a:ext uri="{FF2B5EF4-FFF2-40B4-BE49-F238E27FC236}">
                  <a16:creationId xmlns:a16="http://schemas.microsoft.com/office/drawing/2014/main" id="{76D7A2EB-29D4-4B09-9EAA-960916CB0863}"/>
                </a:ext>
              </a:extLst>
            </p:cNvPr>
            <p:cNvGrpSpPr/>
            <p:nvPr/>
          </p:nvGrpSpPr>
          <p:grpSpPr>
            <a:xfrm>
              <a:off x="4384749" y="3525936"/>
              <a:ext cx="2945798" cy="2999408"/>
              <a:chOff x="4384749" y="3525936"/>
              <a:chExt cx="2945798" cy="2999408"/>
            </a:xfrm>
          </p:grpSpPr>
          <p:sp>
            <p:nvSpPr>
              <p:cNvPr id="182" name="Oval 1293">
                <a:extLst>
                  <a:ext uri="{FF2B5EF4-FFF2-40B4-BE49-F238E27FC236}">
                    <a16:creationId xmlns:a16="http://schemas.microsoft.com/office/drawing/2014/main" id="{5F5B9D54-FFE2-405D-8BC6-9FC9E1FB3D52}"/>
                  </a:ext>
                </a:extLst>
              </p:cNvPr>
              <p:cNvSpPr>
                <a:spLocks noChangeArrowheads="1"/>
              </p:cNvSpPr>
              <p:nvPr/>
            </p:nvSpPr>
            <p:spPr bwMode="auto">
              <a:xfrm rot="17477461">
                <a:off x="6162591" y="51571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 name="Oval 1303">
                <a:extLst>
                  <a:ext uri="{FF2B5EF4-FFF2-40B4-BE49-F238E27FC236}">
                    <a16:creationId xmlns:a16="http://schemas.microsoft.com/office/drawing/2014/main" id="{BD68DD09-785A-47C8-8F89-2E959C341531}"/>
                  </a:ext>
                </a:extLst>
              </p:cNvPr>
              <p:cNvSpPr>
                <a:spLocks noChangeArrowheads="1"/>
              </p:cNvSpPr>
              <p:nvPr/>
            </p:nvSpPr>
            <p:spPr bwMode="auto">
              <a:xfrm rot="17477461">
                <a:off x="6489262" y="53581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 name="Oval 1310">
                <a:extLst>
                  <a:ext uri="{FF2B5EF4-FFF2-40B4-BE49-F238E27FC236}">
                    <a16:creationId xmlns:a16="http://schemas.microsoft.com/office/drawing/2014/main" id="{14C7D52A-EEA3-4EB7-878A-57E5D097AB4D}"/>
                  </a:ext>
                </a:extLst>
              </p:cNvPr>
              <p:cNvSpPr>
                <a:spLocks noChangeArrowheads="1"/>
              </p:cNvSpPr>
              <p:nvPr/>
            </p:nvSpPr>
            <p:spPr bwMode="auto">
              <a:xfrm rot="17477461">
                <a:off x="5625661" y="5123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 name="Oval 1320">
                <a:extLst>
                  <a:ext uri="{FF2B5EF4-FFF2-40B4-BE49-F238E27FC236}">
                    <a16:creationId xmlns:a16="http://schemas.microsoft.com/office/drawing/2014/main" id="{F24B58E8-1725-4480-A471-A243D3673BC7}"/>
                  </a:ext>
                </a:extLst>
              </p:cNvPr>
              <p:cNvSpPr>
                <a:spLocks noChangeArrowheads="1"/>
              </p:cNvSpPr>
              <p:nvPr/>
            </p:nvSpPr>
            <p:spPr bwMode="auto">
              <a:xfrm rot="17477461">
                <a:off x="5933886" y="492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 name="Oval 1321">
                <a:extLst>
                  <a:ext uri="{FF2B5EF4-FFF2-40B4-BE49-F238E27FC236}">
                    <a16:creationId xmlns:a16="http://schemas.microsoft.com/office/drawing/2014/main" id="{41CE416B-A961-49A1-B1CA-DB5DC1CFECB8}"/>
                  </a:ext>
                </a:extLst>
              </p:cNvPr>
              <p:cNvSpPr>
                <a:spLocks noChangeArrowheads="1"/>
              </p:cNvSpPr>
              <p:nvPr/>
            </p:nvSpPr>
            <p:spPr bwMode="auto">
              <a:xfrm rot="17477461">
                <a:off x="6943287" y="5375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 name="Oval 1329">
                <a:extLst>
                  <a:ext uri="{FF2B5EF4-FFF2-40B4-BE49-F238E27FC236}">
                    <a16:creationId xmlns:a16="http://schemas.microsoft.com/office/drawing/2014/main" id="{3751F719-2E87-4C20-8DE6-37EFA27E98E6}"/>
                  </a:ext>
                </a:extLst>
              </p:cNvPr>
              <p:cNvSpPr>
                <a:spLocks noChangeArrowheads="1"/>
              </p:cNvSpPr>
              <p:nvPr/>
            </p:nvSpPr>
            <p:spPr bwMode="auto">
              <a:xfrm rot="17477461">
                <a:off x="7111562" y="53788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 name="Oval 1380">
                <a:extLst>
                  <a:ext uri="{FF2B5EF4-FFF2-40B4-BE49-F238E27FC236}">
                    <a16:creationId xmlns:a16="http://schemas.microsoft.com/office/drawing/2014/main" id="{FD0EBB04-5DDE-47F6-B57C-C04C8D162F96}"/>
                  </a:ext>
                </a:extLst>
              </p:cNvPr>
              <p:cNvSpPr>
                <a:spLocks noChangeArrowheads="1"/>
              </p:cNvSpPr>
              <p:nvPr/>
            </p:nvSpPr>
            <p:spPr bwMode="auto">
              <a:xfrm rot="17477461">
                <a:off x="4668399" y="53534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 name="Oval 1381">
                <a:extLst>
                  <a:ext uri="{FF2B5EF4-FFF2-40B4-BE49-F238E27FC236}">
                    <a16:creationId xmlns:a16="http://schemas.microsoft.com/office/drawing/2014/main" id="{ECA9AD12-9189-4E8E-856D-A9553E0A3FDC}"/>
                  </a:ext>
                </a:extLst>
              </p:cNvPr>
              <p:cNvSpPr>
                <a:spLocks noChangeArrowheads="1"/>
              </p:cNvSpPr>
              <p:nvPr/>
            </p:nvSpPr>
            <p:spPr bwMode="auto">
              <a:xfrm rot="17477461">
                <a:off x="4633473" y="4475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 name="Oval 1389">
                <a:extLst>
                  <a:ext uri="{FF2B5EF4-FFF2-40B4-BE49-F238E27FC236}">
                    <a16:creationId xmlns:a16="http://schemas.microsoft.com/office/drawing/2014/main" id="{5FBFD1A2-8074-4610-97F5-EB7993EA1C6D}"/>
                  </a:ext>
                </a:extLst>
              </p:cNvPr>
              <p:cNvSpPr>
                <a:spLocks noChangeArrowheads="1"/>
              </p:cNvSpPr>
              <p:nvPr/>
            </p:nvSpPr>
            <p:spPr bwMode="auto">
              <a:xfrm rot="17477461">
                <a:off x="4971611" y="4667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 name="Oval 1392">
                <a:extLst>
                  <a:ext uri="{FF2B5EF4-FFF2-40B4-BE49-F238E27FC236}">
                    <a16:creationId xmlns:a16="http://schemas.microsoft.com/office/drawing/2014/main" id="{84EC96B8-8FD0-48B2-AE49-8CDAED9C5906}"/>
                  </a:ext>
                </a:extLst>
              </p:cNvPr>
              <p:cNvSpPr>
                <a:spLocks noChangeArrowheads="1"/>
              </p:cNvSpPr>
              <p:nvPr/>
            </p:nvSpPr>
            <p:spPr bwMode="auto">
              <a:xfrm rot="17477461">
                <a:off x="5762660" y="51830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 name="Oval 1402">
                <a:extLst>
                  <a:ext uri="{FF2B5EF4-FFF2-40B4-BE49-F238E27FC236}">
                    <a16:creationId xmlns:a16="http://schemas.microsoft.com/office/drawing/2014/main" id="{C0106C69-05EB-4325-8065-FCA0CCFB85C9}"/>
                  </a:ext>
                </a:extLst>
              </p:cNvPr>
              <p:cNvSpPr>
                <a:spLocks noChangeArrowheads="1"/>
              </p:cNvSpPr>
              <p:nvPr/>
            </p:nvSpPr>
            <p:spPr bwMode="auto">
              <a:xfrm rot="17477461">
                <a:off x="5500249" y="52682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 name="Oval 1408">
                <a:extLst>
                  <a:ext uri="{FF2B5EF4-FFF2-40B4-BE49-F238E27FC236}">
                    <a16:creationId xmlns:a16="http://schemas.microsoft.com/office/drawing/2014/main" id="{21BB6984-6A75-411A-BE31-D87ACA4CD357}"/>
                  </a:ext>
                </a:extLst>
              </p:cNvPr>
              <p:cNvSpPr>
                <a:spLocks noChangeArrowheads="1"/>
              </p:cNvSpPr>
              <p:nvPr/>
            </p:nvSpPr>
            <p:spPr bwMode="auto">
              <a:xfrm rot="17477461">
                <a:off x="4610965" y="48436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 name="Oval 1409">
                <a:extLst>
                  <a:ext uri="{FF2B5EF4-FFF2-40B4-BE49-F238E27FC236}">
                    <a16:creationId xmlns:a16="http://schemas.microsoft.com/office/drawing/2014/main" id="{B57B4510-1C26-401B-B472-4F1F625E9B91}"/>
                  </a:ext>
                </a:extLst>
              </p:cNvPr>
              <p:cNvSpPr>
                <a:spLocks noChangeArrowheads="1"/>
              </p:cNvSpPr>
              <p:nvPr/>
            </p:nvSpPr>
            <p:spPr bwMode="auto">
              <a:xfrm rot="17477461">
                <a:off x="4461529" y="61488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 name="Oval 1419">
                <a:extLst>
                  <a:ext uri="{FF2B5EF4-FFF2-40B4-BE49-F238E27FC236}">
                    <a16:creationId xmlns:a16="http://schemas.microsoft.com/office/drawing/2014/main" id="{06EE2F2C-7A6B-41EA-A5A6-D3F9F1DE0C2F}"/>
                  </a:ext>
                </a:extLst>
              </p:cNvPr>
              <p:cNvSpPr>
                <a:spLocks noChangeArrowheads="1"/>
              </p:cNvSpPr>
              <p:nvPr/>
            </p:nvSpPr>
            <p:spPr bwMode="auto">
              <a:xfrm rot="17477461">
                <a:off x="5271054" y="51412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 name="Oval 1420">
                <a:extLst>
                  <a:ext uri="{FF2B5EF4-FFF2-40B4-BE49-F238E27FC236}">
                    <a16:creationId xmlns:a16="http://schemas.microsoft.com/office/drawing/2014/main" id="{B6BA9E78-E5F8-4CD5-87A4-2AB678CDAF12}"/>
                  </a:ext>
                </a:extLst>
              </p:cNvPr>
              <p:cNvSpPr>
                <a:spLocks noChangeArrowheads="1"/>
              </p:cNvSpPr>
              <p:nvPr/>
            </p:nvSpPr>
            <p:spPr bwMode="auto">
              <a:xfrm rot="17477461">
                <a:off x="5213417" y="50202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 name="Oval 1426">
                <a:extLst>
                  <a:ext uri="{FF2B5EF4-FFF2-40B4-BE49-F238E27FC236}">
                    <a16:creationId xmlns:a16="http://schemas.microsoft.com/office/drawing/2014/main" id="{A195CD09-9CC8-4301-A74E-B5177877F382}"/>
                  </a:ext>
                </a:extLst>
              </p:cNvPr>
              <p:cNvSpPr>
                <a:spLocks noChangeArrowheads="1"/>
              </p:cNvSpPr>
              <p:nvPr/>
            </p:nvSpPr>
            <p:spPr bwMode="auto">
              <a:xfrm rot="17477461">
                <a:off x="5679754" y="4822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 name="Oval 1438">
                <a:extLst>
                  <a:ext uri="{FF2B5EF4-FFF2-40B4-BE49-F238E27FC236}">
                    <a16:creationId xmlns:a16="http://schemas.microsoft.com/office/drawing/2014/main" id="{AED96B25-5EFE-4892-ACAC-38B917279CB4}"/>
                  </a:ext>
                </a:extLst>
              </p:cNvPr>
              <p:cNvSpPr>
                <a:spLocks noChangeArrowheads="1"/>
              </p:cNvSpPr>
              <p:nvPr/>
            </p:nvSpPr>
            <p:spPr bwMode="auto">
              <a:xfrm rot="17477461">
                <a:off x="5754248" y="41216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 name="Oval 765">
                <a:extLst>
                  <a:ext uri="{FF2B5EF4-FFF2-40B4-BE49-F238E27FC236}">
                    <a16:creationId xmlns:a16="http://schemas.microsoft.com/office/drawing/2014/main" id="{14A6727D-718C-4994-A9AA-4988DB6E5F9E}"/>
                  </a:ext>
                </a:extLst>
              </p:cNvPr>
              <p:cNvSpPr>
                <a:spLocks noChangeArrowheads="1"/>
              </p:cNvSpPr>
              <p:nvPr/>
            </p:nvSpPr>
            <p:spPr bwMode="auto">
              <a:xfrm rot="17477461">
                <a:off x="5366899" y="36374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 name="Oval 779">
                <a:extLst>
                  <a:ext uri="{FF2B5EF4-FFF2-40B4-BE49-F238E27FC236}">
                    <a16:creationId xmlns:a16="http://schemas.microsoft.com/office/drawing/2014/main" id="{D5F49665-4A35-4A5E-AB1D-E3752853C4F3}"/>
                  </a:ext>
                </a:extLst>
              </p:cNvPr>
              <p:cNvSpPr>
                <a:spLocks noChangeArrowheads="1"/>
              </p:cNvSpPr>
              <p:nvPr/>
            </p:nvSpPr>
            <p:spPr bwMode="auto">
              <a:xfrm rot="17477461">
                <a:off x="5212912" y="491023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 name="Oval 785">
                <a:extLst>
                  <a:ext uri="{FF2B5EF4-FFF2-40B4-BE49-F238E27FC236}">
                    <a16:creationId xmlns:a16="http://schemas.microsoft.com/office/drawing/2014/main" id="{A3E27756-7138-48BD-9688-46A798ADD1FD}"/>
                  </a:ext>
                </a:extLst>
              </p:cNvPr>
              <p:cNvSpPr>
                <a:spLocks noChangeArrowheads="1"/>
              </p:cNvSpPr>
              <p:nvPr/>
            </p:nvSpPr>
            <p:spPr bwMode="auto">
              <a:xfrm rot="17477461">
                <a:off x="5008124" y="38533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 name="Oval 795">
                <a:extLst>
                  <a:ext uri="{FF2B5EF4-FFF2-40B4-BE49-F238E27FC236}">
                    <a16:creationId xmlns:a16="http://schemas.microsoft.com/office/drawing/2014/main" id="{AB033AFB-2A3A-4987-B8BE-777AD419054F}"/>
                  </a:ext>
                </a:extLst>
              </p:cNvPr>
              <p:cNvSpPr>
                <a:spLocks noChangeArrowheads="1"/>
              </p:cNvSpPr>
              <p:nvPr/>
            </p:nvSpPr>
            <p:spPr bwMode="auto">
              <a:xfrm rot="17477461">
                <a:off x="5950837" y="397484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 name="Oval 861">
                <a:extLst>
                  <a:ext uri="{FF2B5EF4-FFF2-40B4-BE49-F238E27FC236}">
                    <a16:creationId xmlns:a16="http://schemas.microsoft.com/office/drawing/2014/main" id="{7EC32EB4-6AA4-413F-99DC-F25D47BA061F}"/>
                  </a:ext>
                </a:extLst>
              </p:cNvPr>
              <p:cNvSpPr>
                <a:spLocks noChangeArrowheads="1"/>
              </p:cNvSpPr>
              <p:nvPr/>
            </p:nvSpPr>
            <p:spPr bwMode="auto">
              <a:xfrm rot="17477461">
                <a:off x="4665224" y="365967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 name="Oval 968">
                <a:extLst>
                  <a:ext uri="{FF2B5EF4-FFF2-40B4-BE49-F238E27FC236}">
                    <a16:creationId xmlns:a16="http://schemas.microsoft.com/office/drawing/2014/main" id="{A2AFA12C-CB02-40CB-9929-53B9A0D70202}"/>
                  </a:ext>
                </a:extLst>
              </p:cNvPr>
              <p:cNvSpPr>
                <a:spLocks noChangeArrowheads="1"/>
              </p:cNvSpPr>
              <p:nvPr/>
            </p:nvSpPr>
            <p:spPr bwMode="auto">
              <a:xfrm rot="17477461">
                <a:off x="5557399" y="43645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 name="Oval 1109">
                <a:extLst>
                  <a:ext uri="{FF2B5EF4-FFF2-40B4-BE49-F238E27FC236}">
                    <a16:creationId xmlns:a16="http://schemas.microsoft.com/office/drawing/2014/main" id="{CFA8E3DF-C4D6-4316-9DAC-BBD2794F62AD}"/>
                  </a:ext>
                </a:extLst>
              </p:cNvPr>
              <p:cNvSpPr>
                <a:spLocks noChangeArrowheads="1"/>
              </p:cNvSpPr>
              <p:nvPr/>
            </p:nvSpPr>
            <p:spPr bwMode="auto">
              <a:xfrm rot="17477461">
                <a:off x="4417574" y="37803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 name="Oval 1110">
                <a:extLst>
                  <a:ext uri="{FF2B5EF4-FFF2-40B4-BE49-F238E27FC236}">
                    <a16:creationId xmlns:a16="http://schemas.microsoft.com/office/drawing/2014/main" id="{A898F89E-3F9B-421F-B748-96448CBFC215}"/>
                  </a:ext>
                </a:extLst>
              </p:cNvPr>
              <p:cNvSpPr>
                <a:spLocks noChangeArrowheads="1"/>
              </p:cNvSpPr>
              <p:nvPr/>
            </p:nvSpPr>
            <p:spPr bwMode="auto">
              <a:xfrm rot="17477461">
                <a:off x="4452499" y="39200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 name="Oval 1111">
                <a:extLst>
                  <a:ext uri="{FF2B5EF4-FFF2-40B4-BE49-F238E27FC236}">
                    <a16:creationId xmlns:a16="http://schemas.microsoft.com/office/drawing/2014/main" id="{6009584E-76A6-42BF-88E5-1F37A8FC67A9}"/>
                  </a:ext>
                </a:extLst>
              </p:cNvPr>
              <p:cNvSpPr>
                <a:spLocks noChangeArrowheads="1"/>
              </p:cNvSpPr>
              <p:nvPr/>
            </p:nvSpPr>
            <p:spPr bwMode="auto">
              <a:xfrm rot="17477461">
                <a:off x="4482662" y="3586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 name="Oval 1115">
                <a:extLst>
                  <a:ext uri="{FF2B5EF4-FFF2-40B4-BE49-F238E27FC236}">
                    <a16:creationId xmlns:a16="http://schemas.microsoft.com/office/drawing/2014/main" id="{67731430-F296-4D58-A9A1-CB131005F4BD}"/>
                  </a:ext>
                </a:extLst>
              </p:cNvPr>
              <p:cNvSpPr>
                <a:spLocks noChangeArrowheads="1"/>
              </p:cNvSpPr>
              <p:nvPr/>
            </p:nvSpPr>
            <p:spPr bwMode="auto">
              <a:xfrm rot="17477461">
                <a:off x="5526996" y="3858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 name="Oval 1116">
                <a:extLst>
                  <a:ext uri="{FF2B5EF4-FFF2-40B4-BE49-F238E27FC236}">
                    <a16:creationId xmlns:a16="http://schemas.microsoft.com/office/drawing/2014/main" id="{3AB4A72B-35D6-4005-B8A8-C4610CCABFDB}"/>
                  </a:ext>
                </a:extLst>
              </p:cNvPr>
              <p:cNvSpPr>
                <a:spLocks noChangeArrowheads="1"/>
              </p:cNvSpPr>
              <p:nvPr/>
            </p:nvSpPr>
            <p:spPr bwMode="auto">
              <a:xfrm rot="17477461">
                <a:off x="4442974" y="41502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 name="Oval 1122">
                <a:extLst>
                  <a:ext uri="{FF2B5EF4-FFF2-40B4-BE49-F238E27FC236}">
                    <a16:creationId xmlns:a16="http://schemas.microsoft.com/office/drawing/2014/main" id="{1BD270CF-BDFC-4FFA-BB1E-5BB81286454E}"/>
                  </a:ext>
                </a:extLst>
              </p:cNvPr>
              <p:cNvSpPr>
                <a:spLocks noChangeArrowheads="1"/>
              </p:cNvSpPr>
              <p:nvPr/>
            </p:nvSpPr>
            <p:spPr bwMode="auto">
              <a:xfrm rot="17477461">
                <a:off x="4568387" y="3999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 name="Oval 1123">
                <a:extLst>
                  <a:ext uri="{FF2B5EF4-FFF2-40B4-BE49-F238E27FC236}">
                    <a16:creationId xmlns:a16="http://schemas.microsoft.com/office/drawing/2014/main" id="{FEA5BF75-A7A4-474D-B580-E94A64D05C73}"/>
                  </a:ext>
                </a:extLst>
              </p:cNvPr>
              <p:cNvSpPr>
                <a:spLocks noChangeArrowheads="1"/>
              </p:cNvSpPr>
              <p:nvPr/>
            </p:nvSpPr>
            <p:spPr bwMode="auto">
              <a:xfrm rot="17477461">
                <a:off x="5117662" y="36342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 name="Oval 1124">
                <a:extLst>
                  <a:ext uri="{FF2B5EF4-FFF2-40B4-BE49-F238E27FC236}">
                    <a16:creationId xmlns:a16="http://schemas.microsoft.com/office/drawing/2014/main" id="{C210B3EA-8D73-49A7-903D-1176C05D885D}"/>
                  </a:ext>
                </a:extLst>
              </p:cNvPr>
              <p:cNvSpPr>
                <a:spLocks noChangeArrowheads="1"/>
              </p:cNvSpPr>
              <p:nvPr/>
            </p:nvSpPr>
            <p:spPr bwMode="auto">
              <a:xfrm rot="17477461">
                <a:off x="5730436" y="4006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 name="Oval 1125">
                <a:extLst>
                  <a:ext uri="{FF2B5EF4-FFF2-40B4-BE49-F238E27FC236}">
                    <a16:creationId xmlns:a16="http://schemas.microsoft.com/office/drawing/2014/main" id="{FA0FE6A2-5F80-48B0-891D-DB3E92342FB2}"/>
                  </a:ext>
                </a:extLst>
              </p:cNvPr>
              <p:cNvSpPr>
                <a:spLocks noChangeArrowheads="1"/>
              </p:cNvSpPr>
              <p:nvPr/>
            </p:nvSpPr>
            <p:spPr bwMode="auto">
              <a:xfrm rot="17477461">
                <a:off x="5519299" y="36977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 name="Oval 1126">
                <a:extLst>
                  <a:ext uri="{FF2B5EF4-FFF2-40B4-BE49-F238E27FC236}">
                    <a16:creationId xmlns:a16="http://schemas.microsoft.com/office/drawing/2014/main" id="{9B758C65-1DEE-440F-95FA-5152F3FEB62E}"/>
                  </a:ext>
                </a:extLst>
              </p:cNvPr>
              <p:cNvSpPr>
                <a:spLocks noChangeArrowheads="1"/>
              </p:cNvSpPr>
              <p:nvPr/>
            </p:nvSpPr>
            <p:spPr bwMode="auto">
              <a:xfrm rot="17477461">
                <a:off x="5222437" y="37676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 name="Oval 1127">
                <a:extLst>
                  <a:ext uri="{FF2B5EF4-FFF2-40B4-BE49-F238E27FC236}">
                    <a16:creationId xmlns:a16="http://schemas.microsoft.com/office/drawing/2014/main" id="{73931C8D-5640-42E4-9EC6-3FFA7964A12B}"/>
                  </a:ext>
                </a:extLst>
              </p:cNvPr>
              <p:cNvSpPr>
                <a:spLocks noChangeArrowheads="1"/>
              </p:cNvSpPr>
              <p:nvPr/>
            </p:nvSpPr>
            <p:spPr bwMode="auto">
              <a:xfrm rot="17477461">
                <a:off x="4539812" y="4308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 name="Oval 1135">
                <a:extLst>
                  <a:ext uri="{FF2B5EF4-FFF2-40B4-BE49-F238E27FC236}">
                    <a16:creationId xmlns:a16="http://schemas.microsoft.com/office/drawing/2014/main" id="{55142763-5705-4066-A711-0E11CE17453D}"/>
                  </a:ext>
                </a:extLst>
              </p:cNvPr>
              <p:cNvSpPr>
                <a:spLocks noChangeArrowheads="1"/>
              </p:cNvSpPr>
              <p:nvPr/>
            </p:nvSpPr>
            <p:spPr bwMode="auto">
              <a:xfrm rot="17477461">
                <a:off x="5672196" y="4433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 name="Oval 1136">
                <a:extLst>
                  <a:ext uri="{FF2B5EF4-FFF2-40B4-BE49-F238E27FC236}">
                    <a16:creationId xmlns:a16="http://schemas.microsoft.com/office/drawing/2014/main" id="{AEED91F9-B706-4C9B-8FF0-8E9D174DD39E}"/>
                  </a:ext>
                </a:extLst>
              </p:cNvPr>
              <p:cNvSpPr>
                <a:spLocks noChangeArrowheads="1"/>
              </p:cNvSpPr>
              <p:nvPr/>
            </p:nvSpPr>
            <p:spPr bwMode="auto">
              <a:xfrm rot="17477461">
                <a:off x="5185924" y="43978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 name="Oval 1137">
                <a:extLst>
                  <a:ext uri="{FF2B5EF4-FFF2-40B4-BE49-F238E27FC236}">
                    <a16:creationId xmlns:a16="http://schemas.microsoft.com/office/drawing/2014/main" id="{23D2EE43-D771-49A0-A8F9-0045EE8FED4A}"/>
                  </a:ext>
                </a:extLst>
              </p:cNvPr>
              <p:cNvSpPr>
                <a:spLocks noChangeArrowheads="1"/>
              </p:cNvSpPr>
              <p:nvPr/>
            </p:nvSpPr>
            <p:spPr bwMode="auto">
              <a:xfrm rot="17477461">
                <a:off x="5050987" y="41057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 name="Oval 1138">
                <a:extLst>
                  <a:ext uri="{FF2B5EF4-FFF2-40B4-BE49-F238E27FC236}">
                    <a16:creationId xmlns:a16="http://schemas.microsoft.com/office/drawing/2014/main" id="{338A5D27-E01C-41AD-9E8E-9DB464F774C8}"/>
                  </a:ext>
                </a:extLst>
              </p:cNvPr>
              <p:cNvSpPr>
                <a:spLocks noChangeArrowheads="1"/>
              </p:cNvSpPr>
              <p:nvPr/>
            </p:nvSpPr>
            <p:spPr bwMode="auto">
              <a:xfrm rot="17477461">
                <a:off x="4762062" y="4274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 name="Oval 1148">
                <a:extLst>
                  <a:ext uri="{FF2B5EF4-FFF2-40B4-BE49-F238E27FC236}">
                    <a16:creationId xmlns:a16="http://schemas.microsoft.com/office/drawing/2014/main" id="{D757B076-DE4E-4EEC-AC67-34789CBACBDD}"/>
                  </a:ext>
                </a:extLst>
              </p:cNvPr>
              <p:cNvSpPr>
                <a:spLocks noChangeArrowheads="1"/>
              </p:cNvSpPr>
              <p:nvPr/>
            </p:nvSpPr>
            <p:spPr bwMode="auto">
              <a:xfrm rot="17477461">
                <a:off x="4438212" y="44454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 name="Oval 1158">
                <a:extLst>
                  <a:ext uri="{FF2B5EF4-FFF2-40B4-BE49-F238E27FC236}">
                    <a16:creationId xmlns:a16="http://schemas.microsoft.com/office/drawing/2014/main" id="{8000823C-BE53-4E4B-A68C-62A6034B99B3}"/>
                  </a:ext>
                </a:extLst>
              </p:cNvPr>
              <p:cNvSpPr>
                <a:spLocks noChangeArrowheads="1"/>
              </p:cNvSpPr>
              <p:nvPr/>
            </p:nvSpPr>
            <p:spPr bwMode="auto">
              <a:xfrm rot="17477461">
                <a:off x="5208149" y="45439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 name="Oval 1164">
                <a:extLst>
                  <a:ext uri="{FF2B5EF4-FFF2-40B4-BE49-F238E27FC236}">
                    <a16:creationId xmlns:a16="http://schemas.microsoft.com/office/drawing/2014/main" id="{526744CC-030F-4242-BA25-1B0E073D1BC9}"/>
                  </a:ext>
                </a:extLst>
              </p:cNvPr>
              <p:cNvSpPr>
                <a:spLocks noChangeArrowheads="1"/>
              </p:cNvSpPr>
              <p:nvPr/>
            </p:nvSpPr>
            <p:spPr bwMode="auto">
              <a:xfrm rot="17477461">
                <a:off x="5447540" y="41955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 name="Oval 1177">
                <a:extLst>
                  <a:ext uri="{FF2B5EF4-FFF2-40B4-BE49-F238E27FC236}">
                    <a16:creationId xmlns:a16="http://schemas.microsoft.com/office/drawing/2014/main" id="{A94AC00A-CBC7-45F0-81B7-6DC434A31904}"/>
                  </a:ext>
                </a:extLst>
              </p:cNvPr>
              <p:cNvSpPr>
                <a:spLocks noChangeArrowheads="1"/>
              </p:cNvSpPr>
              <p:nvPr/>
            </p:nvSpPr>
            <p:spPr bwMode="auto">
              <a:xfrm rot="17477461">
                <a:off x="4757299" y="44597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 name="Oval 1179">
                <a:extLst>
                  <a:ext uri="{FF2B5EF4-FFF2-40B4-BE49-F238E27FC236}">
                    <a16:creationId xmlns:a16="http://schemas.microsoft.com/office/drawing/2014/main" id="{291EC5A2-9A29-4287-B68D-A1CB1DF92CBD}"/>
                  </a:ext>
                </a:extLst>
              </p:cNvPr>
              <p:cNvSpPr>
                <a:spLocks noChangeArrowheads="1"/>
              </p:cNvSpPr>
              <p:nvPr/>
            </p:nvSpPr>
            <p:spPr bwMode="auto">
              <a:xfrm rot="17477461">
                <a:off x="5071624" y="4678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 name="Oval 1183">
                <a:extLst>
                  <a:ext uri="{FF2B5EF4-FFF2-40B4-BE49-F238E27FC236}">
                    <a16:creationId xmlns:a16="http://schemas.microsoft.com/office/drawing/2014/main" id="{C907612D-F575-472B-8EA7-76DA2983C0DE}"/>
                  </a:ext>
                </a:extLst>
              </p:cNvPr>
              <p:cNvSpPr>
                <a:spLocks noChangeArrowheads="1"/>
              </p:cNvSpPr>
              <p:nvPr/>
            </p:nvSpPr>
            <p:spPr bwMode="auto">
              <a:xfrm rot="17477461">
                <a:off x="4585849" y="46598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 name="Oval 1189">
                <a:extLst>
                  <a:ext uri="{FF2B5EF4-FFF2-40B4-BE49-F238E27FC236}">
                    <a16:creationId xmlns:a16="http://schemas.microsoft.com/office/drawing/2014/main" id="{9AC73D38-7DA1-4F7E-93DC-2FC7DA58D793}"/>
                  </a:ext>
                </a:extLst>
              </p:cNvPr>
              <p:cNvSpPr>
                <a:spLocks noChangeArrowheads="1"/>
              </p:cNvSpPr>
              <p:nvPr/>
            </p:nvSpPr>
            <p:spPr bwMode="auto">
              <a:xfrm rot="17477461">
                <a:off x="5427224" y="46978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 name="Oval 1190">
                <a:extLst>
                  <a:ext uri="{FF2B5EF4-FFF2-40B4-BE49-F238E27FC236}">
                    <a16:creationId xmlns:a16="http://schemas.microsoft.com/office/drawing/2014/main" id="{C9462B08-7182-4C6E-A8E4-A94D2E7FBEB3}"/>
                  </a:ext>
                </a:extLst>
              </p:cNvPr>
              <p:cNvSpPr>
                <a:spLocks noChangeArrowheads="1"/>
              </p:cNvSpPr>
              <p:nvPr/>
            </p:nvSpPr>
            <p:spPr bwMode="auto">
              <a:xfrm rot="17477461">
                <a:off x="5392299" y="4011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 name="Oval 1191">
                <a:extLst>
                  <a:ext uri="{FF2B5EF4-FFF2-40B4-BE49-F238E27FC236}">
                    <a16:creationId xmlns:a16="http://schemas.microsoft.com/office/drawing/2014/main" id="{FEB116F8-EDFE-48AA-9BEC-D58BB06939EC}"/>
                  </a:ext>
                </a:extLst>
              </p:cNvPr>
              <p:cNvSpPr>
                <a:spLocks noChangeArrowheads="1"/>
              </p:cNvSpPr>
              <p:nvPr/>
            </p:nvSpPr>
            <p:spPr bwMode="auto">
              <a:xfrm rot="17477461">
                <a:off x="5808224" y="46520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 name="Oval 1192">
                <a:extLst>
                  <a:ext uri="{FF2B5EF4-FFF2-40B4-BE49-F238E27FC236}">
                    <a16:creationId xmlns:a16="http://schemas.microsoft.com/office/drawing/2014/main" id="{57B1341D-6EE1-457D-A310-DFF7FC879A78}"/>
                  </a:ext>
                </a:extLst>
              </p:cNvPr>
              <p:cNvSpPr>
                <a:spLocks noChangeArrowheads="1"/>
              </p:cNvSpPr>
              <p:nvPr/>
            </p:nvSpPr>
            <p:spPr bwMode="auto">
              <a:xfrm rot="17477461">
                <a:off x="5784495" y="35385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 name="Oval 1196">
                <a:extLst>
                  <a:ext uri="{FF2B5EF4-FFF2-40B4-BE49-F238E27FC236}">
                    <a16:creationId xmlns:a16="http://schemas.microsoft.com/office/drawing/2014/main" id="{6B346542-7CFE-4515-801B-DDEBAB2E1A21}"/>
                  </a:ext>
                </a:extLst>
              </p:cNvPr>
              <p:cNvSpPr>
                <a:spLocks noChangeArrowheads="1"/>
              </p:cNvSpPr>
              <p:nvPr/>
            </p:nvSpPr>
            <p:spPr bwMode="auto">
              <a:xfrm rot="17477461">
                <a:off x="5235137" y="39866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 name="Oval 1204">
                <a:extLst>
                  <a:ext uri="{FF2B5EF4-FFF2-40B4-BE49-F238E27FC236}">
                    <a16:creationId xmlns:a16="http://schemas.microsoft.com/office/drawing/2014/main" id="{7BCD53BB-C251-4DFF-82FD-FBA2AD9C3B4B}"/>
                  </a:ext>
                </a:extLst>
              </p:cNvPr>
              <p:cNvSpPr>
                <a:spLocks noChangeArrowheads="1"/>
              </p:cNvSpPr>
              <p:nvPr/>
            </p:nvSpPr>
            <p:spPr bwMode="auto">
              <a:xfrm rot="17477461">
                <a:off x="5382774" y="38866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 name="Oval 1205">
                <a:extLst>
                  <a:ext uri="{FF2B5EF4-FFF2-40B4-BE49-F238E27FC236}">
                    <a16:creationId xmlns:a16="http://schemas.microsoft.com/office/drawing/2014/main" id="{40F884DD-64BC-4168-8F25-567D0C52E4DF}"/>
                  </a:ext>
                </a:extLst>
              </p:cNvPr>
              <p:cNvSpPr>
                <a:spLocks noChangeArrowheads="1"/>
              </p:cNvSpPr>
              <p:nvPr/>
            </p:nvSpPr>
            <p:spPr bwMode="auto">
              <a:xfrm rot="17477461">
                <a:off x="4819212" y="38803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54" name="Oval 753">
                <a:extLst>
                  <a:ext uri="{FF2B5EF4-FFF2-40B4-BE49-F238E27FC236}">
                    <a16:creationId xmlns:a16="http://schemas.microsoft.com/office/drawing/2014/main" id="{62692187-7748-478A-BBDD-21AC66F55792}"/>
                  </a:ext>
                </a:extLst>
              </p:cNvPr>
              <p:cNvSpPr>
                <a:spLocks noChangeArrowheads="1"/>
              </p:cNvSpPr>
              <p:nvPr/>
            </p:nvSpPr>
            <p:spPr bwMode="auto">
              <a:xfrm rot="17477461">
                <a:off x="5972959" y="3635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56" name="Oval 755">
                <a:extLst>
                  <a:ext uri="{FF2B5EF4-FFF2-40B4-BE49-F238E27FC236}">
                    <a16:creationId xmlns:a16="http://schemas.microsoft.com/office/drawing/2014/main" id="{B1262DB7-3BCD-4153-84A0-DEFCB1D5EB40}"/>
                  </a:ext>
                </a:extLst>
              </p:cNvPr>
              <p:cNvSpPr>
                <a:spLocks noChangeArrowheads="1"/>
              </p:cNvSpPr>
              <p:nvPr/>
            </p:nvSpPr>
            <p:spPr bwMode="auto">
              <a:xfrm rot="17477461">
                <a:off x="6332856" y="3733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58" name="Oval 765">
                <a:extLst>
                  <a:ext uri="{FF2B5EF4-FFF2-40B4-BE49-F238E27FC236}">
                    <a16:creationId xmlns:a16="http://schemas.microsoft.com/office/drawing/2014/main" id="{0D3C4A79-EBEB-41D8-B165-72D8AD292A23}"/>
                  </a:ext>
                </a:extLst>
              </p:cNvPr>
              <p:cNvSpPr>
                <a:spLocks noChangeArrowheads="1"/>
              </p:cNvSpPr>
              <p:nvPr/>
            </p:nvSpPr>
            <p:spPr bwMode="auto">
              <a:xfrm rot="17477461">
                <a:off x="6953568" y="39164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59" name="Oval 771">
                <a:extLst>
                  <a:ext uri="{FF2B5EF4-FFF2-40B4-BE49-F238E27FC236}">
                    <a16:creationId xmlns:a16="http://schemas.microsoft.com/office/drawing/2014/main" id="{30F6D027-E5B7-420E-987C-B5335251A432}"/>
                  </a:ext>
                </a:extLst>
              </p:cNvPr>
              <p:cNvSpPr>
                <a:spLocks noChangeArrowheads="1"/>
              </p:cNvSpPr>
              <p:nvPr/>
            </p:nvSpPr>
            <p:spPr bwMode="auto">
              <a:xfrm rot="17477461">
                <a:off x="6297931" y="35592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61" name="Oval 779">
                <a:extLst>
                  <a:ext uri="{FF2B5EF4-FFF2-40B4-BE49-F238E27FC236}">
                    <a16:creationId xmlns:a16="http://schemas.microsoft.com/office/drawing/2014/main" id="{30C92727-538D-4733-84D6-338AF8911686}"/>
                  </a:ext>
                </a:extLst>
              </p:cNvPr>
              <p:cNvSpPr>
                <a:spLocks noChangeArrowheads="1"/>
              </p:cNvSpPr>
              <p:nvPr/>
            </p:nvSpPr>
            <p:spPr bwMode="auto">
              <a:xfrm rot="17477461">
                <a:off x="6443980" y="443398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63" name="Oval 785">
                <a:extLst>
                  <a:ext uri="{FF2B5EF4-FFF2-40B4-BE49-F238E27FC236}">
                    <a16:creationId xmlns:a16="http://schemas.microsoft.com/office/drawing/2014/main" id="{97611412-6337-4F70-8B60-AB25D3E75DA2}"/>
                  </a:ext>
                </a:extLst>
              </p:cNvPr>
              <p:cNvSpPr>
                <a:spLocks noChangeArrowheads="1"/>
              </p:cNvSpPr>
              <p:nvPr/>
            </p:nvSpPr>
            <p:spPr bwMode="auto">
              <a:xfrm rot="17477461">
                <a:off x="6594793" y="4132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64" name="Oval 786">
                <a:extLst>
                  <a:ext uri="{FF2B5EF4-FFF2-40B4-BE49-F238E27FC236}">
                    <a16:creationId xmlns:a16="http://schemas.microsoft.com/office/drawing/2014/main" id="{B7B51EBC-C8C9-4DC4-9674-26A2A6E35EFD}"/>
                  </a:ext>
                </a:extLst>
              </p:cNvPr>
              <p:cNvSpPr>
                <a:spLocks noChangeArrowheads="1"/>
              </p:cNvSpPr>
              <p:nvPr/>
            </p:nvSpPr>
            <p:spPr bwMode="auto">
              <a:xfrm rot="17477461">
                <a:off x="6539231" y="35275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65" name="Oval 791">
                <a:extLst>
                  <a:ext uri="{FF2B5EF4-FFF2-40B4-BE49-F238E27FC236}">
                    <a16:creationId xmlns:a16="http://schemas.microsoft.com/office/drawing/2014/main" id="{11680011-AEAA-40E4-AF6D-28716CDBABCD}"/>
                  </a:ext>
                </a:extLst>
              </p:cNvPr>
              <p:cNvSpPr>
                <a:spLocks noChangeArrowheads="1"/>
              </p:cNvSpPr>
              <p:nvPr/>
            </p:nvSpPr>
            <p:spPr bwMode="auto">
              <a:xfrm rot="17477461">
                <a:off x="6707506" y="35306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66" name="Oval 795">
                <a:extLst>
                  <a:ext uri="{FF2B5EF4-FFF2-40B4-BE49-F238E27FC236}">
                    <a16:creationId xmlns:a16="http://schemas.microsoft.com/office/drawing/2014/main" id="{6D3745FF-53BD-46BB-ADCA-4CD23FA083FE}"/>
                  </a:ext>
                </a:extLst>
              </p:cNvPr>
              <p:cNvSpPr>
                <a:spLocks noChangeArrowheads="1"/>
              </p:cNvSpPr>
              <p:nvPr/>
            </p:nvSpPr>
            <p:spPr bwMode="auto">
              <a:xfrm rot="17477461">
                <a:off x="7112318" y="41323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67" name="Oval 802">
                <a:extLst>
                  <a:ext uri="{FF2B5EF4-FFF2-40B4-BE49-F238E27FC236}">
                    <a16:creationId xmlns:a16="http://schemas.microsoft.com/office/drawing/2014/main" id="{01BD4F49-7566-4DE0-A456-7BA0CA64BCF3}"/>
                  </a:ext>
                </a:extLst>
              </p:cNvPr>
              <p:cNvSpPr>
                <a:spLocks noChangeArrowheads="1"/>
              </p:cNvSpPr>
              <p:nvPr/>
            </p:nvSpPr>
            <p:spPr bwMode="auto">
              <a:xfrm rot="17477461">
                <a:off x="7058343" y="3606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68" name="Oval 803">
                <a:extLst>
                  <a:ext uri="{FF2B5EF4-FFF2-40B4-BE49-F238E27FC236}">
                    <a16:creationId xmlns:a16="http://schemas.microsoft.com/office/drawing/2014/main" id="{8A421AC8-CB94-4B9E-8EF8-4E946B8134FA}"/>
                  </a:ext>
                </a:extLst>
              </p:cNvPr>
              <p:cNvSpPr>
                <a:spLocks noChangeArrowheads="1"/>
              </p:cNvSpPr>
              <p:nvPr/>
            </p:nvSpPr>
            <p:spPr bwMode="auto">
              <a:xfrm rot="17477461">
                <a:off x="7025006" y="3533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69" name="Oval 859">
                <a:extLst>
                  <a:ext uri="{FF2B5EF4-FFF2-40B4-BE49-F238E27FC236}">
                    <a16:creationId xmlns:a16="http://schemas.microsoft.com/office/drawing/2014/main" id="{897E8B96-C4D1-45E0-BDCC-57926606F750}"/>
                  </a:ext>
                </a:extLst>
              </p:cNvPr>
              <p:cNvSpPr>
                <a:spLocks noChangeArrowheads="1"/>
              </p:cNvSpPr>
              <p:nvPr/>
            </p:nvSpPr>
            <p:spPr bwMode="auto">
              <a:xfrm rot="17477461">
                <a:off x="6844031" y="3694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70" name="Oval 860">
                <a:extLst>
                  <a:ext uri="{FF2B5EF4-FFF2-40B4-BE49-F238E27FC236}">
                    <a16:creationId xmlns:a16="http://schemas.microsoft.com/office/drawing/2014/main" id="{E1BDA41C-D9EE-4D9F-B3CB-1A436BFC2A55}"/>
                  </a:ext>
                </a:extLst>
              </p:cNvPr>
              <p:cNvSpPr>
                <a:spLocks noChangeArrowheads="1"/>
              </p:cNvSpPr>
              <p:nvPr/>
            </p:nvSpPr>
            <p:spPr bwMode="auto">
              <a:xfrm rot="17477461">
                <a:off x="6588443" y="3703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71" name="Oval 861">
                <a:extLst>
                  <a:ext uri="{FF2B5EF4-FFF2-40B4-BE49-F238E27FC236}">
                    <a16:creationId xmlns:a16="http://schemas.microsoft.com/office/drawing/2014/main" id="{798AE257-2597-4917-B481-98215EE95650}"/>
                  </a:ext>
                </a:extLst>
              </p:cNvPr>
              <p:cNvSpPr>
                <a:spLocks noChangeArrowheads="1"/>
              </p:cNvSpPr>
              <p:nvPr/>
            </p:nvSpPr>
            <p:spPr bwMode="auto">
              <a:xfrm rot="17477461">
                <a:off x="6251893" y="393868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72" name="Oval 968">
                <a:extLst>
                  <a:ext uri="{FF2B5EF4-FFF2-40B4-BE49-F238E27FC236}">
                    <a16:creationId xmlns:a16="http://schemas.microsoft.com/office/drawing/2014/main" id="{3EB40B5A-C541-484A-B8D5-53A28A2C8CB8}"/>
                  </a:ext>
                </a:extLst>
              </p:cNvPr>
              <p:cNvSpPr>
                <a:spLocks noChangeArrowheads="1"/>
              </p:cNvSpPr>
              <p:nvPr/>
            </p:nvSpPr>
            <p:spPr bwMode="auto">
              <a:xfrm rot="17477461">
                <a:off x="7144068" y="46435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73" name="Oval 1109">
                <a:extLst>
                  <a:ext uri="{FF2B5EF4-FFF2-40B4-BE49-F238E27FC236}">
                    <a16:creationId xmlns:a16="http://schemas.microsoft.com/office/drawing/2014/main" id="{8B570FC6-1E80-45CC-819D-03A6FF027BE6}"/>
                  </a:ext>
                </a:extLst>
              </p:cNvPr>
              <p:cNvSpPr>
                <a:spLocks noChangeArrowheads="1"/>
              </p:cNvSpPr>
              <p:nvPr/>
            </p:nvSpPr>
            <p:spPr bwMode="auto">
              <a:xfrm rot="17477461">
                <a:off x="6004243" y="40593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74" name="Oval 1110">
                <a:extLst>
                  <a:ext uri="{FF2B5EF4-FFF2-40B4-BE49-F238E27FC236}">
                    <a16:creationId xmlns:a16="http://schemas.microsoft.com/office/drawing/2014/main" id="{531B9FDC-7F91-4710-91D3-7560CA42C332}"/>
                  </a:ext>
                </a:extLst>
              </p:cNvPr>
              <p:cNvSpPr>
                <a:spLocks noChangeArrowheads="1"/>
              </p:cNvSpPr>
              <p:nvPr/>
            </p:nvSpPr>
            <p:spPr bwMode="auto">
              <a:xfrm rot="17477461">
                <a:off x="6039168" y="41990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75" name="Oval 1111">
                <a:extLst>
                  <a:ext uri="{FF2B5EF4-FFF2-40B4-BE49-F238E27FC236}">
                    <a16:creationId xmlns:a16="http://schemas.microsoft.com/office/drawing/2014/main" id="{7950A064-FAB9-4F77-9597-C66AC7CB610C}"/>
                  </a:ext>
                </a:extLst>
              </p:cNvPr>
              <p:cNvSpPr>
                <a:spLocks noChangeArrowheads="1"/>
              </p:cNvSpPr>
              <p:nvPr/>
            </p:nvSpPr>
            <p:spPr bwMode="auto">
              <a:xfrm rot="17477461">
                <a:off x="5742772" y="36818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77" name="Oval 1115">
                <a:extLst>
                  <a:ext uri="{FF2B5EF4-FFF2-40B4-BE49-F238E27FC236}">
                    <a16:creationId xmlns:a16="http://schemas.microsoft.com/office/drawing/2014/main" id="{3DE66174-567D-4172-881D-09C32A0EA818}"/>
                  </a:ext>
                </a:extLst>
              </p:cNvPr>
              <p:cNvSpPr>
                <a:spLocks noChangeArrowheads="1"/>
              </p:cNvSpPr>
              <p:nvPr/>
            </p:nvSpPr>
            <p:spPr bwMode="auto">
              <a:xfrm rot="17477461">
                <a:off x="6886296" y="4562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78" name="Oval 1116">
                <a:extLst>
                  <a:ext uri="{FF2B5EF4-FFF2-40B4-BE49-F238E27FC236}">
                    <a16:creationId xmlns:a16="http://schemas.microsoft.com/office/drawing/2014/main" id="{FDC47D86-2EC4-451A-8F0E-2E5A9AAE2C36}"/>
                  </a:ext>
                </a:extLst>
              </p:cNvPr>
              <p:cNvSpPr>
                <a:spLocks noChangeArrowheads="1"/>
              </p:cNvSpPr>
              <p:nvPr/>
            </p:nvSpPr>
            <p:spPr bwMode="auto">
              <a:xfrm rot="17477461">
                <a:off x="6029643" y="4429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79" name="Oval 1120">
                <a:extLst>
                  <a:ext uri="{FF2B5EF4-FFF2-40B4-BE49-F238E27FC236}">
                    <a16:creationId xmlns:a16="http://schemas.microsoft.com/office/drawing/2014/main" id="{3B47CF77-5072-4316-A4C5-316F98CBB8AC}"/>
                  </a:ext>
                </a:extLst>
              </p:cNvPr>
              <p:cNvSpPr>
                <a:spLocks noChangeArrowheads="1"/>
              </p:cNvSpPr>
              <p:nvPr/>
            </p:nvSpPr>
            <p:spPr bwMode="auto">
              <a:xfrm rot="17477461">
                <a:off x="6164581" y="3803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0" name="Oval 1121">
                <a:extLst>
                  <a:ext uri="{FF2B5EF4-FFF2-40B4-BE49-F238E27FC236}">
                    <a16:creationId xmlns:a16="http://schemas.microsoft.com/office/drawing/2014/main" id="{D754E28A-7530-4149-8AF2-C3CE695E1BA4}"/>
                  </a:ext>
                </a:extLst>
              </p:cNvPr>
              <p:cNvSpPr>
                <a:spLocks noChangeArrowheads="1"/>
              </p:cNvSpPr>
              <p:nvPr/>
            </p:nvSpPr>
            <p:spPr bwMode="auto">
              <a:xfrm rot="17477461">
                <a:off x="7099618" y="38021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1" name="Oval 1122">
                <a:extLst>
                  <a:ext uri="{FF2B5EF4-FFF2-40B4-BE49-F238E27FC236}">
                    <a16:creationId xmlns:a16="http://schemas.microsoft.com/office/drawing/2014/main" id="{FB44B570-F207-4A08-830B-68F00801ACB2}"/>
                  </a:ext>
                </a:extLst>
              </p:cNvPr>
              <p:cNvSpPr>
                <a:spLocks noChangeArrowheads="1"/>
              </p:cNvSpPr>
              <p:nvPr/>
            </p:nvSpPr>
            <p:spPr bwMode="auto">
              <a:xfrm rot="17477461">
                <a:off x="6155056" y="42784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2" name="Oval 1123">
                <a:extLst>
                  <a:ext uri="{FF2B5EF4-FFF2-40B4-BE49-F238E27FC236}">
                    <a16:creationId xmlns:a16="http://schemas.microsoft.com/office/drawing/2014/main" id="{67154E77-9480-4F9D-9430-6E9878ED3681}"/>
                  </a:ext>
                </a:extLst>
              </p:cNvPr>
              <p:cNvSpPr>
                <a:spLocks noChangeArrowheads="1"/>
              </p:cNvSpPr>
              <p:nvPr/>
            </p:nvSpPr>
            <p:spPr bwMode="auto">
              <a:xfrm rot="17477461">
                <a:off x="6704331" y="3913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3" name="Oval 1124">
                <a:extLst>
                  <a:ext uri="{FF2B5EF4-FFF2-40B4-BE49-F238E27FC236}">
                    <a16:creationId xmlns:a16="http://schemas.microsoft.com/office/drawing/2014/main" id="{77C55879-4072-42D7-A5B5-8342EEDD3C2B}"/>
                  </a:ext>
                </a:extLst>
              </p:cNvPr>
              <p:cNvSpPr>
                <a:spLocks noChangeArrowheads="1"/>
              </p:cNvSpPr>
              <p:nvPr/>
            </p:nvSpPr>
            <p:spPr bwMode="auto">
              <a:xfrm rot="17477461">
                <a:off x="6443981" y="3886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4" name="Oval 1125">
                <a:extLst>
                  <a:ext uri="{FF2B5EF4-FFF2-40B4-BE49-F238E27FC236}">
                    <a16:creationId xmlns:a16="http://schemas.microsoft.com/office/drawing/2014/main" id="{FA854D55-D2A4-400D-B9F3-A12B29B18141}"/>
                  </a:ext>
                </a:extLst>
              </p:cNvPr>
              <p:cNvSpPr>
                <a:spLocks noChangeArrowheads="1"/>
              </p:cNvSpPr>
              <p:nvPr/>
            </p:nvSpPr>
            <p:spPr bwMode="auto">
              <a:xfrm rot="17477461">
                <a:off x="7105968" y="39767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5" name="Oval 1126">
                <a:extLst>
                  <a:ext uri="{FF2B5EF4-FFF2-40B4-BE49-F238E27FC236}">
                    <a16:creationId xmlns:a16="http://schemas.microsoft.com/office/drawing/2014/main" id="{EBCD2E58-34AF-481B-9A78-073AB0C91911}"/>
                  </a:ext>
                </a:extLst>
              </p:cNvPr>
              <p:cNvSpPr>
                <a:spLocks noChangeArrowheads="1"/>
              </p:cNvSpPr>
              <p:nvPr/>
            </p:nvSpPr>
            <p:spPr bwMode="auto">
              <a:xfrm rot="17477461">
                <a:off x="6809106" y="4046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6" name="Oval 1127">
                <a:extLst>
                  <a:ext uri="{FF2B5EF4-FFF2-40B4-BE49-F238E27FC236}">
                    <a16:creationId xmlns:a16="http://schemas.microsoft.com/office/drawing/2014/main" id="{A7F5A1E1-2861-410E-8D18-0F6E9EE5218E}"/>
                  </a:ext>
                </a:extLst>
              </p:cNvPr>
              <p:cNvSpPr>
                <a:spLocks noChangeArrowheads="1"/>
              </p:cNvSpPr>
              <p:nvPr/>
            </p:nvSpPr>
            <p:spPr bwMode="auto">
              <a:xfrm rot="17477461">
                <a:off x="6126481" y="45879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7" name="Oval 1135">
                <a:extLst>
                  <a:ext uri="{FF2B5EF4-FFF2-40B4-BE49-F238E27FC236}">
                    <a16:creationId xmlns:a16="http://schemas.microsoft.com/office/drawing/2014/main" id="{3D727395-7CDE-448A-8D7E-72970AAE5D7D}"/>
                  </a:ext>
                </a:extLst>
              </p:cNvPr>
              <p:cNvSpPr>
                <a:spLocks noChangeArrowheads="1"/>
              </p:cNvSpPr>
              <p:nvPr/>
            </p:nvSpPr>
            <p:spPr bwMode="auto">
              <a:xfrm rot="17477461">
                <a:off x="6717031" y="45085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8" name="Oval 1136">
                <a:extLst>
                  <a:ext uri="{FF2B5EF4-FFF2-40B4-BE49-F238E27FC236}">
                    <a16:creationId xmlns:a16="http://schemas.microsoft.com/office/drawing/2014/main" id="{71D8E6DC-13D2-4149-8FE8-72FD6D06200F}"/>
                  </a:ext>
                </a:extLst>
              </p:cNvPr>
              <p:cNvSpPr>
                <a:spLocks noChangeArrowheads="1"/>
              </p:cNvSpPr>
              <p:nvPr/>
            </p:nvSpPr>
            <p:spPr bwMode="auto">
              <a:xfrm rot="17477461">
                <a:off x="6772593" y="4676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89" name="Oval 1137">
                <a:extLst>
                  <a:ext uri="{FF2B5EF4-FFF2-40B4-BE49-F238E27FC236}">
                    <a16:creationId xmlns:a16="http://schemas.microsoft.com/office/drawing/2014/main" id="{6D190F67-2B11-439C-95B0-F9FC95ABF2AC}"/>
                  </a:ext>
                </a:extLst>
              </p:cNvPr>
              <p:cNvSpPr>
                <a:spLocks noChangeArrowheads="1"/>
              </p:cNvSpPr>
              <p:nvPr/>
            </p:nvSpPr>
            <p:spPr bwMode="auto">
              <a:xfrm rot="17477461">
                <a:off x="6637656" y="4384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0" name="Oval 1138">
                <a:extLst>
                  <a:ext uri="{FF2B5EF4-FFF2-40B4-BE49-F238E27FC236}">
                    <a16:creationId xmlns:a16="http://schemas.microsoft.com/office/drawing/2014/main" id="{6CAE9209-730C-4E7B-AAE9-BB59B346A5FE}"/>
                  </a:ext>
                </a:extLst>
              </p:cNvPr>
              <p:cNvSpPr>
                <a:spLocks noChangeArrowheads="1"/>
              </p:cNvSpPr>
              <p:nvPr/>
            </p:nvSpPr>
            <p:spPr bwMode="auto">
              <a:xfrm rot="17477461">
                <a:off x="6348731" y="4553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1" name="Oval 1148">
                <a:extLst>
                  <a:ext uri="{FF2B5EF4-FFF2-40B4-BE49-F238E27FC236}">
                    <a16:creationId xmlns:a16="http://schemas.microsoft.com/office/drawing/2014/main" id="{3BB1D91F-93A1-4F94-96C3-CA0DA52E9487}"/>
                  </a:ext>
                </a:extLst>
              </p:cNvPr>
              <p:cNvSpPr>
                <a:spLocks noChangeArrowheads="1"/>
              </p:cNvSpPr>
              <p:nvPr/>
            </p:nvSpPr>
            <p:spPr bwMode="auto">
              <a:xfrm rot="17477461">
                <a:off x="6682143" y="51551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2" name="Oval 1155">
                <a:extLst>
                  <a:ext uri="{FF2B5EF4-FFF2-40B4-BE49-F238E27FC236}">
                    <a16:creationId xmlns:a16="http://schemas.microsoft.com/office/drawing/2014/main" id="{C9AD39A4-0B30-47A1-9CF3-1B0AD4AC881A}"/>
                  </a:ext>
                </a:extLst>
              </p:cNvPr>
              <p:cNvSpPr>
                <a:spLocks noChangeArrowheads="1"/>
              </p:cNvSpPr>
              <p:nvPr/>
            </p:nvSpPr>
            <p:spPr bwMode="auto">
              <a:xfrm rot="17477461">
                <a:off x="6099493" y="47022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3" name="Oval 1158">
                <a:extLst>
                  <a:ext uri="{FF2B5EF4-FFF2-40B4-BE49-F238E27FC236}">
                    <a16:creationId xmlns:a16="http://schemas.microsoft.com/office/drawing/2014/main" id="{8A3A687D-788B-47F9-BD8D-34D3AC320233}"/>
                  </a:ext>
                </a:extLst>
              </p:cNvPr>
              <p:cNvSpPr>
                <a:spLocks noChangeArrowheads="1"/>
              </p:cNvSpPr>
              <p:nvPr/>
            </p:nvSpPr>
            <p:spPr bwMode="auto">
              <a:xfrm rot="17477461">
                <a:off x="6794818" y="4822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4" name="Oval 1164">
                <a:extLst>
                  <a:ext uri="{FF2B5EF4-FFF2-40B4-BE49-F238E27FC236}">
                    <a16:creationId xmlns:a16="http://schemas.microsoft.com/office/drawing/2014/main" id="{1AF0A79D-8B6F-4F18-9CE1-85C2186E2CDC}"/>
                  </a:ext>
                </a:extLst>
              </p:cNvPr>
              <p:cNvSpPr>
                <a:spLocks noChangeArrowheads="1"/>
              </p:cNvSpPr>
              <p:nvPr/>
            </p:nvSpPr>
            <p:spPr bwMode="auto">
              <a:xfrm rot="17477461">
                <a:off x="7069456" y="4311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5" name="Oval 1168">
                <a:extLst>
                  <a:ext uri="{FF2B5EF4-FFF2-40B4-BE49-F238E27FC236}">
                    <a16:creationId xmlns:a16="http://schemas.microsoft.com/office/drawing/2014/main" id="{A073867E-4400-41F5-9815-C96A34679E67}"/>
                  </a:ext>
                </a:extLst>
              </p:cNvPr>
              <p:cNvSpPr>
                <a:spLocks noChangeArrowheads="1"/>
              </p:cNvSpPr>
              <p:nvPr/>
            </p:nvSpPr>
            <p:spPr bwMode="auto">
              <a:xfrm rot="17477461">
                <a:off x="6401327" y="5147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6" name="Oval 1175">
                <a:extLst>
                  <a:ext uri="{FF2B5EF4-FFF2-40B4-BE49-F238E27FC236}">
                    <a16:creationId xmlns:a16="http://schemas.microsoft.com/office/drawing/2014/main" id="{08011CB2-03C8-47CF-AF4E-800817075A12}"/>
                  </a:ext>
                </a:extLst>
              </p:cNvPr>
              <p:cNvSpPr>
                <a:spLocks noChangeArrowheads="1"/>
              </p:cNvSpPr>
              <p:nvPr/>
            </p:nvSpPr>
            <p:spPr bwMode="auto">
              <a:xfrm rot="17477461">
                <a:off x="6230367" y="49868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7" name="Oval 1177">
                <a:extLst>
                  <a:ext uri="{FF2B5EF4-FFF2-40B4-BE49-F238E27FC236}">
                    <a16:creationId xmlns:a16="http://schemas.microsoft.com/office/drawing/2014/main" id="{811F7BEB-84DE-4A14-8FCB-7CC5E0845599}"/>
                  </a:ext>
                </a:extLst>
              </p:cNvPr>
              <p:cNvSpPr>
                <a:spLocks noChangeArrowheads="1"/>
              </p:cNvSpPr>
              <p:nvPr/>
            </p:nvSpPr>
            <p:spPr bwMode="auto">
              <a:xfrm rot="17477461">
                <a:off x="6070497" y="48728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8" name="Oval 1179">
                <a:extLst>
                  <a:ext uri="{FF2B5EF4-FFF2-40B4-BE49-F238E27FC236}">
                    <a16:creationId xmlns:a16="http://schemas.microsoft.com/office/drawing/2014/main" id="{9380FD6B-034A-49D9-A4E7-3EB2A6E8423C}"/>
                  </a:ext>
                </a:extLst>
              </p:cNvPr>
              <p:cNvSpPr>
                <a:spLocks noChangeArrowheads="1"/>
              </p:cNvSpPr>
              <p:nvPr/>
            </p:nvSpPr>
            <p:spPr bwMode="auto">
              <a:xfrm rot="17477461">
                <a:off x="6658293" y="49578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99" name="Oval 1183">
                <a:extLst>
                  <a:ext uri="{FF2B5EF4-FFF2-40B4-BE49-F238E27FC236}">
                    <a16:creationId xmlns:a16="http://schemas.microsoft.com/office/drawing/2014/main" id="{94276A10-F869-4326-BFCE-9A08A03BA99A}"/>
                  </a:ext>
                </a:extLst>
              </p:cNvPr>
              <p:cNvSpPr>
                <a:spLocks noChangeArrowheads="1"/>
              </p:cNvSpPr>
              <p:nvPr/>
            </p:nvSpPr>
            <p:spPr bwMode="auto">
              <a:xfrm rot="17477461">
                <a:off x="6964681" y="49102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0" name="Oval 1189">
                <a:extLst>
                  <a:ext uri="{FF2B5EF4-FFF2-40B4-BE49-F238E27FC236}">
                    <a16:creationId xmlns:a16="http://schemas.microsoft.com/office/drawing/2014/main" id="{9FA8413B-A8F0-4DDF-92D4-DD5852019D90}"/>
                  </a:ext>
                </a:extLst>
              </p:cNvPr>
              <p:cNvSpPr>
                <a:spLocks noChangeArrowheads="1"/>
              </p:cNvSpPr>
              <p:nvPr/>
            </p:nvSpPr>
            <p:spPr bwMode="auto">
              <a:xfrm rot="17477461">
                <a:off x="6938455" y="5103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1" name="Oval 1190">
                <a:extLst>
                  <a:ext uri="{FF2B5EF4-FFF2-40B4-BE49-F238E27FC236}">
                    <a16:creationId xmlns:a16="http://schemas.microsoft.com/office/drawing/2014/main" id="{107054B0-3FA5-4BE0-826A-F7406B4D7334}"/>
                  </a:ext>
                </a:extLst>
              </p:cNvPr>
              <p:cNvSpPr>
                <a:spLocks noChangeArrowheads="1"/>
              </p:cNvSpPr>
              <p:nvPr/>
            </p:nvSpPr>
            <p:spPr bwMode="auto">
              <a:xfrm rot="17477461">
                <a:off x="6978968" y="4676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2" name="Oval 1191">
                <a:extLst>
                  <a:ext uri="{FF2B5EF4-FFF2-40B4-BE49-F238E27FC236}">
                    <a16:creationId xmlns:a16="http://schemas.microsoft.com/office/drawing/2014/main" id="{4B481B4D-9E86-4746-8F48-BDA1621F4ED7}"/>
                  </a:ext>
                </a:extLst>
              </p:cNvPr>
              <p:cNvSpPr>
                <a:spLocks noChangeArrowheads="1"/>
              </p:cNvSpPr>
              <p:nvPr/>
            </p:nvSpPr>
            <p:spPr bwMode="auto">
              <a:xfrm rot="17477461">
                <a:off x="7074218" y="4846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3" name="Oval 1192">
                <a:extLst>
                  <a:ext uri="{FF2B5EF4-FFF2-40B4-BE49-F238E27FC236}">
                    <a16:creationId xmlns:a16="http://schemas.microsoft.com/office/drawing/2014/main" id="{49F81632-9FE3-4327-A10D-AB4FE8CE842E}"/>
                  </a:ext>
                </a:extLst>
              </p:cNvPr>
              <p:cNvSpPr>
                <a:spLocks noChangeArrowheads="1"/>
              </p:cNvSpPr>
              <p:nvPr/>
            </p:nvSpPr>
            <p:spPr bwMode="auto">
              <a:xfrm rot="17477461">
                <a:off x="7109143" y="49864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4" name="Oval 1196">
                <a:extLst>
                  <a:ext uri="{FF2B5EF4-FFF2-40B4-BE49-F238E27FC236}">
                    <a16:creationId xmlns:a16="http://schemas.microsoft.com/office/drawing/2014/main" id="{4E2EFC27-EDED-4DF5-89D0-76C68BD5B35C}"/>
                  </a:ext>
                </a:extLst>
              </p:cNvPr>
              <p:cNvSpPr>
                <a:spLocks noChangeArrowheads="1"/>
              </p:cNvSpPr>
              <p:nvPr/>
            </p:nvSpPr>
            <p:spPr bwMode="auto">
              <a:xfrm rot="17477461">
                <a:off x="6809106" y="43241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5" name="Oval 1204">
                <a:extLst>
                  <a:ext uri="{FF2B5EF4-FFF2-40B4-BE49-F238E27FC236}">
                    <a16:creationId xmlns:a16="http://schemas.microsoft.com/office/drawing/2014/main" id="{741C2BAA-955E-4504-8DDD-05D24DB5B6B1}"/>
                  </a:ext>
                </a:extLst>
              </p:cNvPr>
              <p:cNvSpPr>
                <a:spLocks noChangeArrowheads="1"/>
              </p:cNvSpPr>
              <p:nvPr/>
            </p:nvSpPr>
            <p:spPr bwMode="auto">
              <a:xfrm rot="17477461">
                <a:off x="6969443" y="41656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6" name="Oval 1205">
                <a:extLst>
                  <a:ext uri="{FF2B5EF4-FFF2-40B4-BE49-F238E27FC236}">
                    <a16:creationId xmlns:a16="http://schemas.microsoft.com/office/drawing/2014/main" id="{B1FBDDA1-00C0-4147-A412-846C53C3365F}"/>
                  </a:ext>
                </a:extLst>
              </p:cNvPr>
              <p:cNvSpPr>
                <a:spLocks noChangeArrowheads="1"/>
              </p:cNvSpPr>
              <p:nvPr/>
            </p:nvSpPr>
            <p:spPr bwMode="auto">
              <a:xfrm rot="17477461">
                <a:off x="6405881" y="41593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7" name="Oval 1320">
                <a:extLst>
                  <a:ext uri="{FF2B5EF4-FFF2-40B4-BE49-F238E27FC236}">
                    <a16:creationId xmlns:a16="http://schemas.microsoft.com/office/drawing/2014/main" id="{C74D6C8A-D68F-453A-A970-76658A03E8EF}"/>
                  </a:ext>
                </a:extLst>
              </p:cNvPr>
              <p:cNvSpPr>
                <a:spLocks noChangeArrowheads="1"/>
              </p:cNvSpPr>
              <p:nvPr/>
            </p:nvSpPr>
            <p:spPr bwMode="auto">
              <a:xfrm rot="17477461">
                <a:off x="5882351" y="6094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8" name="Oval 1381">
                <a:extLst>
                  <a:ext uri="{FF2B5EF4-FFF2-40B4-BE49-F238E27FC236}">
                    <a16:creationId xmlns:a16="http://schemas.microsoft.com/office/drawing/2014/main" id="{7DE124BF-3712-4021-9A72-CCCB5FE932C2}"/>
                  </a:ext>
                </a:extLst>
              </p:cNvPr>
              <p:cNvSpPr>
                <a:spLocks noChangeArrowheads="1"/>
              </p:cNvSpPr>
              <p:nvPr/>
            </p:nvSpPr>
            <p:spPr bwMode="auto">
              <a:xfrm rot="17477461">
                <a:off x="4581938" y="56410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09" name="Oval 1389">
                <a:extLst>
                  <a:ext uri="{FF2B5EF4-FFF2-40B4-BE49-F238E27FC236}">
                    <a16:creationId xmlns:a16="http://schemas.microsoft.com/office/drawing/2014/main" id="{A0AC8D08-F555-46F2-8442-D8C54A6E4DB3}"/>
                  </a:ext>
                </a:extLst>
              </p:cNvPr>
              <p:cNvSpPr>
                <a:spLocks noChangeArrowheads="1"/>
              </p:cNvSpPr>
              <p:nvPr/>
            </p:nvSpPr>
            <p:spPr bwMode="auto">
              <a:xfrm rot="17477461">
                <a:off x="4920076" y="58333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0" name="Oval 1408">
                <a:extLst>
                  <a:ext uri="{FF2B5EF4-FFF2-40B4-BE49-F238E27FC236}">
                    <a16:creationId xmlns:a16="http://schemas.microsoft.com/office/drawing/2014/main" id="{DD868491-9E46-444C-8ADA-4B691BDB5C15}"/>
                  </a:ext>
                </a:extLst>
              </p:cNvPr>
              <p:cNvSpPr>
                <a:spLocks noChangeArrowheads="1"/>
              </p:cNvSpPr>
              <p:nvPr/>
            </p:nvSpPr>
            <p:spPr bwMode="auto">
              <a:xfrm rot="17477461">
                <a:off x="4559430" y="60090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1" name="Oval 1420">
                <a:extLst>
                  <a:ext uri="{FF2B5EF4-FFF2-40B4-BE49-F238E27FC236}">
                    <a16:creationId xmlns:a16="http://schemas.microsoft.com/office/drawing/2014/main" id="{8F6CB138-FF4E-4C6F-9669-3C056A1697FD}"/>
                  </a:ext>
                </a:extLst>
              </p:cNvPr>
              <p:cNvSpPr>
                <a:spLocks noChangeArrowheads="1"/>
              </p:cNvSpPr>
              <p:nvPr/>
            </p:nvSpPr>
            <p:spPr bwMode="auto">
              <a:xfrm rot="17477461">
                <a:off x="4858163" y="6174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2" name="Oval 1426">
                <a:extLst>
                  <a:ext uri="{FF2B5EF4-FFF2-40B4-BE49-F238E27FC236}">
                    <a16:creationId xmlns:a16="http://schemas.microsoft.com/office/drawing/2014/main" id="{B54CE3D3-72BB-40B0-9FAC-68DC851EEEB0}"/>
                  </a:ext>
                </a:extLst>
              </p:cNvPr>
              <p:cNvSpPr>
                <a:spLocks noChangeArrowheads="1"/>
              </p:cNvSpPr>
              <p:nvPr/>
            </p:nvSpPr>
            <p:spPr bwMode="auto">
              <a:xfrm rot="17477461">
                <a:off x="5628219" y="59883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3" name="Oval 1438">
                <a:extLst>
                  <a:ext uri="{FF2B5EF4-FFF2-40B4-BE49-F238E27FC236}">
                    <a16:creationId xmlns:a16="http://schemas.microsoft.com/office/drawing/2014/main" id="{3FD29550-9EE4-46FD-BE2C-CF16DF6B7CE3}"/>
                  </a:ext>
                </a:extLst>
              </p:cNvPr>
              <p:cNvSpPr>
                <a:spLocks noChangeArrowheads="1"/>
              </p:cNvSpPr>
              <p:nvPr/>
            </p:nvSpPr>
            <p:spPr bwMode="auto">
              <a:xfrm rot="17477461">
                <a:off x="5702713" y="52870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4" name="Oval 779">
                <a:extLst>
                  <a:ext uri="{FF2B5EF4-FFF2-40B4-BE49-F238E27FC236}">
                    <a16:creationId xmlns:a16="http://schemas.microsoft.com/office/drawing/2014/main" id="{DA68991B-8C56-49E6-86AA-C4245E22A35E}"/>
                  </a:ext>
                </a:extLst>
              </p:cNvPr>
              <p:cNvSpPr>
                <a:spLocks noChangeArrowheads="1"/>
              </p:cNvSpPr>
              <p:nvPr/>
            </p:nvSpPr>
            <p:spPr bwMode="auto">
              <a:xfrm rot="17477461">
                <a:off x="5161377" y="607563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5" name="Oval 968">
                <a:extLst>
                  <a:ext uri="{FF2B5EF4-FFF2-40B4-BE49-F238E27FC236}">
                    <a16:creationId xmlns:a16="http://schemas.microsoft.com/office/drawing/2014/main" id="{720E2444-C1FB-4872-A70F-224B4A5A3B13}"/>
                  </a:ext>
                </a:extLst>
              </p:cNvPr>
              <p:cNvSpPr>
                <a:spLocks noChangeArrowheads="1"/>
              </p:cNvSpPr>
              <p:nvPr/>
            </p:nvSpPr>
            <p:spPr bwMode="auto">
              <a:xfrm rot="17477461">
                <a:off x="5505864" y="55299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6" name="Oval 1115">
                <a:extLst>
                  <a:ext uri="{FF2B5EF4-FFF2-40B4-BE49-F238E27FC236}">
                    <a16:creationId xmlns:a16="http://schemas.microsoft.com/office/drawing/2014/main" id="{03FAFE61-562C-426A-9887-42E65DDC3472}"/>
                  </a:ext>
                </a:extLst>
              </p:cNvPr>
              <p:cNvSpPr>
                <a:spLocks noChangeArrowheads="1"/>
              </p:cNvSpPr>
              <p:nvPr/>
            </p:nvSpPr>
            <p:spPr bwMode="auto">
              <a:xfrm rot="17477461">
                <a:off x="5347114" y="5379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7" name="Oval 1116">
                <a:extLst>
                  <a:ext uri="{FF2B5EF4-FFF2-40B4-BE49-F238E27FC236}">
                    <a16:creationId xmlns:a16="http://schemas.microsoft.com/office/drawing/2014/main" id="{080224F9-32D4-4DA3-835C-617D4CADD2C9}"/>
                  </a:ext>
                </a:extLst>
              </p:cNvPr>
              <p:cNvSpPr>
                <a:spLocks noChangeArrowheads="1"/>
              </p:cNvSpPr>
              <p:nvPr/>
            </p:nvSpPr>
            <p:spPr bwMode="auto">
              <a:xfrm rot="17477461">
                <a:off x="4391439" y="5315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8" name="Oval 1127">
                <a:extLst>
                  <a:ext uri="{FF2B5EF4-FFF2-40B4-BE49-F238E27FC236}">
                    <a16:creationId xmlns:a16="http://schemas.microsoft.com/office/drawing/2014/main" id="{8CB05E89-A42D-4AFB-9A36-EDD26101DB10}"/>
                  </a:ext>
                </a:extLst>
              </p:cNvPr>
              <p:cNvSpPr>
                <a:spLocks noChangeArrowheads="1"/>
              </p:cNvSpPr>
              <p:nvPr/>
            </p:nvSpPr>
            <p:spPr bwMode="auto">
              <a:xfrm rot="17477461">
                <a:off x="4488277" y="54743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 name="Oval 1135">
                <a:extLst>
                  <a:ext uri="{FF2B5EF4-FFF2-40B4-BE49-F238E27FC236}">
                    <a16:creationId xmlns:a16="http://schemas.microsoft.com/office/drawing/2014/main" id="{25A1B620-9848-49C5-BFEC-CB046AD8B141}"/>
                  </a:ext>
                </a:extLst>
              </p:cNvPr>
              <p:cNvSpPr>
                <a:spLocks noChangeArrowheads="1"/>
              </p:cNvSpPr>
              <p:nvPr/>
            </p:nvSpPr>
            <p:spPr bwMode="auto">
              <a:xfrm rot="17477461">
                <a:off x="5620661" y="55993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 name="Oval 1136">
                <a:extLst>
                  <a:ext uri="{FF2B5EF4-FFF2-40B4-BE49-F238E27FC236}">
                    <a16:creationId xmlns:a16="http://schemas.microsoft.com/office/drawing/2014/main" id="{D3E7E28D-B5F3-463C-82BD-B83A4B0A49E9}"/>
                  </a:ext>
                </a:extLst>
              </p:cNvPr>
              <p:cNvSpPr>
                <a:spLocks noChangeArrowheads="1"/>
              </p:cNvSpPr>
              <p:nvPr/>
            </p:nvSpPr>
            <p:spPr bwMode="auto">
              <a:xfrm rot="17477461">
                <a:off x="5134389" y="5563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 name="Oval 1137">
                <a:extLst>
                  <a:ext uri="{FF2B5EF4-FFF2-40B4-BE49-F238E27FC236}">
                    <a16:creationId xmlns:a16="http://schemas.microsoft.com/office/drawing/2014/main" id="{C84DC944-8B36-46FA-8AEA-3A4BFBD5EA83}"/>
                  </a:ext>
                </a:extLst>
              </p:cNvPr>
              <p:cNvSpPr>
                <a:spLocks noChangeArrowheads="1"/>
              </p:cNvSpPr>
              <p:nvPr/>
            </p:nvSpPr>
            <p:spPr bwMode="auto">
              <a:xfrm rot="17477461">
                <a:off x="4999452" y="52711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 name="Oval 1138">
                <a:extLst>
                  <a:ext uri="{FF2B5EF4-FFF2-40B4-BE49-F238E27FC236}">
                    <a16:creationId xmlns:a16="http://schemas.microsoft.com/office/drawing/2014/main" id="{AD3F8959-0D6C-478D-AF96-F07623D69567}"/>
                  </a:ext>
                </a:extLst>
              </p:cNvPr>
              <p:cNvSpPr>
                <a:spLocks noChangeArrowheads="1"/>
              </p:cNvSpPr>
              <p:nvPr/>
            </p:nvSpPr>
            <p:spPr bwMode="auto">
              <a:xfrm rot="17477461">
                <a:off x="4710527" y="54394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 name="Oval 1148">
                <a:extLst>
                  <a:ext uri="{FF2B5EF4-FFF2-40B4-BE49-F238E27FC236}">
                    <a16:creationId xmlns:a16="http://schemas.microsoft.com/office/drawing/2014/main" id="{36EAD78E-05CB-4F16-8CB9-D7A8CBCCF7FE}"/>
                  </a:ext>
                </a:extLst>
              </p:cNvPr>
              <p:cNvSpPr>
                <a:spLocks noChangeArrowheads="1"/>
              </p:cNvSpPr>
              <p:nvPr/>
            </p:nvSpPr>
            <p:spPr bwMode="auto">
              <a:xfrm rot="17477461">
                <a:off x="4386677" y="56108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 name="Oval 1158">
                <a:extLst>
                  <a:ext uri="{FF2B5EF4-FFF2-40B4-BE49-F238E27FC236}">
                    <a16:creationId xmlns:a16="http://schemas.microsoft.com/office/drawing/2014/main" id="{F29FFE38-E68B-4F8B-85F9-0C580D192D68}"/>
                  </a:ext>
                </a:extLst>
              </p:cNvPr>
              <p:cNvSpPr>
                <a:spLocks noChangeArrowheads="1"/>
              </p:cNvSpPr>
              <p:nvPr/>
            </p:nvSpPr>
            <p:spPr bwMode="auto">
              <a:xfrm rot="17477461">
                <a:off x="5156614" y="57093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 name="Oval 1164">
                <a:extLst>
                  <a:ext uri="{FF2B5EF4-FFF2-40B4-BE49-F238E27FC236}">
                    <a16:creationId xmlns:a16="http://schemas.microsoft.com/office/drawing/2014/main" id="{7C508529-F0D0-4D64-9B61-F2B1DA81EDA5}"/>
                  </a:ext>
                </a:extLst>
              </p:cNvPr>
              <p:cNvSpPr>
                <a:spLocks noChangeArrowheads="1"/>
              </p:cNvSpPr>
              <p:nvPr/>
            </p:nvSpPr>
            <p:spPr bwMode="auto">
              <a:xfrm rot="17477461">
                <a:off x="5431252" y="5198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 name="Oval 1177">
                <a:extLst>
                  <a:ext uri="{FF2B5EF4-FFF2-40B4-BE49-F238E27FC236}">
                    <a16:creationId xmlns:a16="http://schemas.microsoft.com/office/drawing/2014/main" id="{867332D4-DC09-4A01-9CFE-C1F65BF9FC4B}"/>
                  </a:ext>
                </a:extLst>
              </p:cNvPr>
              <p:cNvSpPr>
                <a:spLocks noChangeArrowheads="1"/>
              </p:cNvSpPr>
              <p:nvPr/>
            </p:nvSpPr>
            <p:spPr bwMode="auto">
              <a:xfrm rot="17477461">
                <a:off x="4705764" y="56251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 name="Oval 1179">
                <a:extLst>
                  <a:ext uri="{FF2B5EF4-FFF2-40B4-BE49-F238E27FC236}">
                    <a16:creationId xmlns:a16="http://schemas.microsoft.com/office/drawing/2014/main" id="{AFCD0778-63FD-46D1-845C-21AE9D96D502}"/>
                  </a:ext>
                </a:extLst>
              </p:cNvPr>
              <p:cNvSpPr>
                <a:spLocks noChangeArrowheads="1"/>
              </p:cNvSpPr>
              <p:nvPr/>
            </p:nvSpPr>
            <p:spPr bwMode="auto">
              <a:xfrm rot="17477461">
                <a:off x="5020089" y="5844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 name="Oval 1183">
                <a:extLst>
                  <a:ext uri="{FF2B5EF4-FFF2-40B4-BE49-F238E27FC236}">
                    <a16:creationId xmlns:a16="http://schemas.microsoft.com/office/drawing/2014/main" id="{50314E4A-84FC-4A6E-807D-CB153B93BD78}"/>
                  </a:ext>
                </a:extLst>
              </p:cNvPr>
              <p:cNvSpPr>
                <a:spLocks noChangeArrowheads="1"/>
              </p:cNvSpPr>
              <p:nvPr/>
            </p:nvSpPr>
            <p:spPr bwMode="auto">
              <a:xfrm rot="17477461">
                <a:off x="4534314" y="5825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 name="Oval 1189">
                <a:extLst>
                  <a:ext uri="{FF2B5EF4-FFF2-40B4-BE49-F238E27FC236}">
                    <a16:creationId xmlns:a16="http://schemas.microsoft.com/office/drawing/2014/main" id="{3E3734FF-9C68-49A4-A15C-F7E6FACE2329}"/>
                  </a:ext>
                </a:extLst>
              </p:cNvPr>
              <p:cNvSpPr>
                <a:spLocks noChangeArrowheads="1"/>
              </p:cNvSpPr>
              <p:nvPr/>
            </p:nvSpPr>
            <p:spPr bwMode="auto">
              <a:xfrm rot="17477461">
                <a:off x="5375689" y="58632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 name="Oval 1190">
                <a:extLst>
                  <a:ext uri="{FF2B5EF4-FFF2-40B4-BE49-F238E27FC236}">
                    <a16:creationId xmlns:a16="http://schemas.microsoft.com/office/drawing/2014/main" id="{B19F1917-5823-4039-99E7-B23683F1770B}"/>
                  </a:ext>
                </a:extLst>
              </p:cNvPr>
              <p:cNvSpPr>
                <a:spLocks noChangeArrowheads="1"/>
              </p:cNvSpPr>
              <p:nvPr/>
            </p:nvSpPr>
            <p:spPr bwMode="auto">
              <a:xfrm rot="17477461">
                <a:off x="5340764" y="5563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 name="Oval 1191">
                <a:extLst>
                  <a:ext uri="{FF2B5EF4-FFF2-40B4-BE49-F238E27FC236}">
                    <a16:creationId xmlns:a16="http://schemas.microsoft.com/office/drawing/2014/main" id="{11F3E4BE-87E1-421E-BEC6-4C668B914AD2}"/>
                  </a:ext>
                </a:extLst>
              </p:cNvPr>
              <p:cNvSpPr>
                <a:spLocks noChangeArrowheads="1"/>
              </p:cNvSpPr>
              <p:nvPr/>
            </p:nvSpPr>
            <p:spPr bwMode="auto">
              <a:xfrm rot="17477461">
                <a:off x="5756689" y="58174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 name="Oval 779">
                <a:extLst>
                  <a:ext uri="{FF2B5EF4-FFF2-40B4-BE49-F238E27FC236}">
                    <a16:creationId xmlns:a16="http://schemas.microsoft.com/office/drawing/2014/main" id="{CC022E6C-08E8-41F0-B0CE-F8F444671FBE}"/>
                  </a:ext>
                </a:extLst>
              </p:cNvPr>
              <p:cNvSpPr>
                <a:spLocks noChangeArrowheads="1"/>
              </p:cNvSpPr>
              <p:nvPr/>
            </p:nvSpPr>
            <p:spPr bwMode="auto">
              <a:xfrm rot="17477461">
                <a:off x="6392445" y="559938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 name="Oval 785">
                <a:extLst>
                  <a:ext uri="{FF2B5EF4-FFF2-40B4-BE49-F238E27FC236}">
                    <a16:creationId xmlns:a16="http://schemas.microsoft.com/office/drawing/2014/main" id="{0B28A991-A1FB-45EF-92B4-B95922A1FBF9}"/>
                  </a:ext>
                </a:extLst>
              </p:cNvPr>
              <p:cNvSpPr>
                <a:spLocks noChangeArrowheads="1"/>
              </p:cNvSpPr>
              <p:nvPr/>
            </p:nvSpPr>
            <p:spPr bwMode="auto">
              <a:xfrm rot="17477461">
                <a:off x="6543258" y="52977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 name="Oval 795">
                <a:extLst>
                  <a:ext uri="{FF2B5EF4-FFF2-40B4-BE49-F238E27FC236}">
                    <a16:creationId xmlns:a16="http://schemas.microsoft.com/office/drawing/2014/main" id="{B7A09074-1EED-439A-879B-375B8046D2AB}"/>
                  </a:ext>
                </a:extLst>
              </p:cNvPr>
              <p:cNvSpPr>
                <a:spLocks noChangeArrowheads="1"/>
              </p:cNvSpPr>
              <p:nvPr/>
            </p:nvSpPr>
            <p:spPr bwMode="auto">
              <a:xfrm rot="17477461">
                <a:off x="5985891" y="606432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 name="Oval 968">
                <a:extLst>
                  <a:ext uri="{FF2B5EF4-FFF2-40B4-BE49-F238E27FC236}">
                    <a16:creationId xmlns:a16="http://schemas.microsoft.com/office/drawing/2014/main" id="{A52F294C-8464-4015-8F2B-40FB94FCB792}"/>
                  </a:ext>
                </a:extLst>
              </p:cNvPr>
              <p:cNvSpPr>
                <a:spLocks noChangeArrowheads="1"/>
              </p:cNvSpPr>
              <p:nvPr/>
            </p:nvSpPr>
            <p:spPr bwMode="auto">
              <a:xfrm rot="17477461">
                <a:off x="7092533" y="5808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 name="Oval 1109">
                <a:extLst>
                  <a:ext uri="{FF2B5EF4-FFF2-40B4-BE49-F238E27FC236}">
                    <a16:creationId xmlns:a16="http://schemas.microsoft.com/office/drawing/2014/main" id="{68ABB38A-7128-457E-8DFE-1239F1BD115E}"/>
                  </a:ext>
                </a:extLst>
              </p:cNvPr>
              <p:cNvSpPr>
                <a:spLocks noChangeArrowheads="1"/>
              </p:cNvSpPr>
              <p:nvPr/>
            </p:nvSpPr>
            <p:spPr bwMode="auto">
              <a:xfrm rot="17477461">
                <a:off x="5952708" y="52247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 name="Oval 1110">
                <a:extLst>
                  <a:ext uri="{FF2B5EF4-FFF2-40B4-BE49-F238E27FC236}">
                    <a16:creationId xmlns:a16="http://schemas.microsoft.com/office/drawing/2014/main" id="{93001C0F-0E86-4006-B2F3-3467C4DE8AD6}"/>
                  </a:ext>
                </a:extLst>
              </p:cNvPr>
              <p:cNvSpPr>
                <a:spLocks noChangeArrowheads="1"/>
              </p:cNvSpPr>
              <p:nvPr/>
            </p:nvSpPr>
            <p:spPr bwMode="auto">
              <a:xfrm rot="17477461">
                <a:off x="5987633" y="53644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 name="Oval 1115">
                <a:extLst>
                  <a:ext uri="{FF2B5EF4-FFF2-40B4-BE49-F238E27FC236}">
                    <a16:creationId xmlns:a16="http://schemas.microsoft.com/office/drawing/2014/main" id="{915AC20F-8CC9-4986-92B8-9A28092D5817}"/>
                  </a:ext>
                </a:extLst>
              </p:cNvPr>
              <p:cNvSpPr>
                <a:spLocks noChangeArrowheads="1"/>
              </p:cNvSpPr>
              <p:nvPr/>
            </p:nvSpPr>
            <p:spPr bwMode="auto">
              <a:xfrm rot="17477461">
                <a:off x="6933783" y="56581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 name="Oval 1116">
                <a:extLst>
                  <a:ext uri="{FF2B5EF4-FFF2-40B4-BE49-F238E27FC236}">
                    <a16:creationId xmlns:a16="http://schemas.microsoft.com/office/drawing/2014/main" id="{F4B393E6-A83D-432E-B2B6-68B322F83EA7}"/>
                  </a:ext>
                </a:extLst>
              </p:cNvPr>
              <p:cNvSpPr>
                <a:spLocks noChangeArrowheads="1"/>
              </p:cNvSpPr>
              <p:nvPr/>
            </p:nvSpPr>
            <p:spPr bwMode="auto">
              <a:xfrm rot="17477461">
                <a:off x="5978108" y="55946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 name="Oval 1122">
                <a:extLst>
                  <a:ext uri="{FF2B5EF4-FFF2-40B4-BE49-F238E27FC236}">
                    <a16:creationId xmlns:a16="http://schemas.microsoft.com/office/drawing/2014/main" id="{0D063DD5-2A13-4AE4-A893-11DE54E07953}"/>
                  </a:ext>
                </a:extLst>
              </p:cNvPr>
              <p:cNvSpPr>
                <a:spLocks noChangeArrowheads="1"/>
              </p:cNvSpPr>
              <p:nvPr/>
            </p:nvSpPr>
            <p:spPr bwMode="auto">
              <a:xfrm rot="17477461">
                <a:off x="6103521" y="54438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 name="Oval 1126">
                <a:extLst>
                  <a:ext uri="{FF2B5EF4-FFF2-40B4-BE49-F238E27FC236}">
                    <a16:creationId xmlns:a16="http://schemas.microsoft.com/office/drawing/2014/main" id="{12C85F5C-2738-4C0D-B87F-53007A828799}"/>
                  </a:ext>
                </a:extLst>
              </p:cNvPr>
              <p:cNvSpPr>
                <a:spLocks noChangeArrowheads="1"/>
              </p:cNvSpPr>
              <p:nvPr/>
            </p:nvSpPr>
            <p:spPr bwMode="auto">
              <a:xfrm rot="17477461">
                <a:off x="6757571" y="52120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 name="Oval 1127">
                <a:extLst>
                  <a:ext uri="{FF2B5EF4-FFF2-40B4-BE49-F238E27FC236}">
                    <a16:creationId xmlns:a16="http://schemas.microsoft.com/office/drawing/2014/main" id="{DEAEC60C-EDEE-4866-98C4-64868885CC5D}"/>
                  </a:ext>
                </a:extLst>
              </p:cNvPr>
              <p:cNvSpPr>
                <a:spLocks noChangeArrowheads="1"/>
              </p:cNvSpPr>
              <p:nvPr/>
            </p:nvSpPr>
            <p:spPr bwMode="auto">
              <a:xfrm rot="17477461">
                <a:off x="6074946" y="5753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 name="Oval 1135">
                <a:extLst>
                  <a:ext uri="{FF2B5EF4-FFF2-40B4-BE49-F238E27FC236}">
                    <a16:creationId xmlns:a16="http://schemas.microsoft.com/office/drawing/2014/main" id="{D0B7A48B-510C-4D46-8051-4A7E04AC4BB3}"/>
                  </a:ext>
                </a:extLst>
              </p:cNvPr>
              <p:cNvSpPr>
                <a:spLocks noChangeArrowheads="1"/>
              </p:cNvSpPr>
              <p:nvPr/>
            </p:nvSpPr>
            <p:spPr bwMode="auto">
              <a:xfrm rot="17477461">
                <a:off x="6665496" y="56739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 name="Oval 1136">
                <a:extLst>
                  <a:ext uri="{FF2B5EF4-FFF2-40B4-BE49-F238E27FC236}">
                    <a16:creationId xmlns:a16="http://schemas.microsoft.com/office/drawing/2014/main" id="{82E56F83-947D-4F1D-975E-BCF7249C55EA}"/>
                  </a:ext>
                </a:extLst>
              </p:cNvPr>
              <p:cNvSpPr>
                <a:spLocks noChangeArrowheads="1"/>
              </p:cNvSpPr>
              <p:nvPr/>
            </p:nvSpPr>
            <p:spPr bwMode="auto">
              <a:xfrm rot="17477461">
                <a:off x="6721058" y="58422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 name="Oval 1137">
                <a:extLst>
                  <a:ext uri="{FF2B5EF4-FFF2-40B4-BE49-F238E27FC236}">
                    <a16:creationId xmlns:a16="http://schemas.microsoft.com/office/drawing/2014/main" id="{281523BB-1AF2-49C2-9B0D-BAAA7E683BE7}"/>
                  </a:ext>
                </a:extLst>
              </p:cNvPr>
              <p:cNvSpPr>
                <a:spLocks noChangeArrowheads="1"/>
              </p:cNvSpPr>
              <p:nvPr/>
            </p:nvSpPr>
            <p:spPr bwMode="auto">
              <a:xfrm rot="17477461">
                <a:off x="6586121" y="55501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 name="Oval 1138">
                <a:extLst>
                  <a:ext uri="{FF2B5EF4-FFF2-40B4-BE49-F238E27FC236}">
                    <a16:creationId xmlns:a16="http://schemas.microsoft.com/office/drawing/2014/main" id="{F45CCF2A-52AB-4699-BBE8-6F998E0EE112}"/>
                  </a:ext>
                </a:extLst>
              </p:cNvPr>
              <p:cNvSpPr>
                <a:spLocks noChangeArrowheads="1"/>
              </p:cNvSpPr>
              <p:nvPr/>
            </p:nvSpPr>
            <p:spPr bwMode="auto">
              <a:xfrm rot="17477461">
                <a:off x="6117211" y="52536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 name="Oval 1155">
                <a:extLst>
                  <a:ext uri="{FF2B5EF4-FFF2-40B4-BE49-F238E27FC236}">
                    <a16:creationId xmlns:a16="http://schemas.microsoft.com/office/drawing/2014/main" id="{B2A3D97C-D45B-41C4-8D02-EC3E86B52605}"/>
                  </a:ext>
                </a:extLst>
              </p:cNvPr>
              <p:cNvSpPr>
                <a:spLocks noChangeArrowheads="1"/>
              </p:cNvSpPr>
              <p:nvPr/>
            </p:nvSpPr>
            <p:spPr bwMode="auto">
              <a:xfrm rot="17477461">
                <a:off x="6047958" y="58676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 name="Oval 1158">
                <a:extLst>
                  <a:ext uri="{FF2B5EF4-FFF2-40B4-BE49-F238E27FC236}">
                    <a16:creationId xmlns:a16="http://schemas.microsoft.com/office/drawing/2014/main" id="{11EAD451-3FDE-491C-84A0-6E0F52B4CF12}"/>
                  </a:ext>
                </a:extLst>
              </p:cNvPr>
              <p:cNvSpPr>
                <a:spLocks noChangeArrowheads="1"/>
              </p:cNvSpPr>
              <p:nvPr/>
            </p:nvSpPr>
            <p:spPr bwMode="auto">
              <a:xfrm rot="17477461">
                <a:off x="6743283" y="59883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 name="Oval 1164">
                <a:extLst>
                  <a:ext uri="{FF2B5EF4-FFF2-40B4-BE49-F238E27FC236}">
                    <a16:creationId xmlns:a16="http://schemas.microsoft.com/office/drawing/2014/main" id="{7B989B06-C991-499B-A0BE-0E4E15C9DEA0}"/>
                  </a:ext>
                </a:extLst>
              </p:cNvPr>
              <p:cNvSpPr>
                <a:spLocks noChangeArrowheads="1"/>
              </p:cNvSpPr>
              <p:nvPr/>
            </p:nvSpPr>
            <p:spPr bwMode="auto">
              <a:xfrm rot="17477461">
                <a:off x="7017921" y="54771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 name="Oval 1168">
                <a:extLst>
                  <a:ext uri="{FF2B5EF4-FFF2-40B4-BE49-F238E27FC236}">
                    <a16:creationId xmlns:a16="http://schemas.microsoft.com/office/drawing/2014/main" id="{1D5E856C-7756-482A-A62F-E6B293D0DC49}"/>
                  </a:ext>
                </a:extLst>
              </p:cNvPr>
              <p:cNvSpPr>
                <a:spLocks noChangeArrowheads="1"/>
              </p:cNvSpPr>
              <p:nvPr/>
            </p:nvSpPr>
            <p:spPr bwMode="auto">
              <a:xfrm rot="17477461">
                <a:off x="6455335" y="62478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 name="Oval 1175">
                <a:extLst>
                  <a:ext uri="{FF2B5EF4-FFF2-40B4-BE49-F238E27FC236}">
                    <a16:creationId xmlns:a16="http://schemas.microsoft.com/office/drawing/2014/main" id="{F4A54E88-2C07-449F-9AD5-78B7C66AF0B2}"/>
                  </a:ext>
                </a:extLst>
              </p:cNvPr>
              <p:cNvSpPr>
                <a:spLocks noChangeArrowheads="1"/>
              </p:cNvSpPr>
              <p:nvPr/>
            </p:nvSpPr>
            <p:spPr bwMode="auto">
              <a:xfrm rot="17477461">
                <a:off x="6178832" y="61522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 name="Oval 1177">
                <a:extLst>
                  <a:ext uri="{FF2B5EF4-FFF2-40B4-BE49-F238E27FC236}">
                    <a16:creationId xmlns:a16="http://schemas.microsoft.com/office/drawing/2014/main" id="{26768361-CD87-4F48-A938-70EB061F9EE7}"/>
                  </a:ext>
                </a:extLst>
              </p:cNvPr>
              <p:cNvSpPr>
                <a:spLocks noChangeArrowheads="1"/>
              </p:cNvSpPr>
              <p:nvPr/>
            </p:nvSpPr>
            <p:spPr bwMode="auto">
              <a:xfrm rot="17477461">
                <a:off x="6292433" y="5904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 name="Oval 1179">
                <a:extLst>
                  <a:ext uri="{FF2B5EF4-FFF2-40B4-BE49-F238E27FC236}">
                    <a16:creationId xmlns:a16="http://schemas.microsoft.com/office/drawing/2014/main" id="{F14D8C36-962C-4B77-B56C-0F98473686BA}"/>
                  </a:ext>
                </a:extLst>
              </p:cNvPr>
              <p:cNvSpPr>
                <a:spLocks noChangeArrowheads="1"/>
              </p:cNvSpPr>
              <p:nvPr/>
            </p:nvSpPr>
            <p:spPr bwMode="auto">
              <a:xfrm rot="17477461">
                <a:off x="6606758" y="61232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 name="Oval 1183">
                <a:extLst>
                  <a:ext uri="{FF2B5EF4-FFF2-40B4-BE49-F238E27FC236}">
                    <a16:creationId xmlns:a16="http://schemas.microsoft.com/office/drawing/2014/main" id="{33B35906-8B29-45E9-83F3-1D4574FCA73E}"/>
                  </a:ext>
                </a:extLst>
              </p:cNvPr>
              <p:cNvSpPr>
                <a:spLocks noChangeArrowheads="1"/>
              </p:cNvSpPr>
              <p:nvPr/>
            </p:nvSpPr>
            <p:spPr bwMode="auto">
              <a:xfrm rot="17477461">
                <a:off x="6913146" y="6075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 name="Oval 1190">
                <a:extLst>
                  <a:ext uri="{FF2B5EF4-FFF2-40B4-BE49-F238E27FC236}">
                    <a16:creationId xmlns:a16="http://schemas.microsoft.com/office/drawing/2014/main" id="{C30291C6-0802-4FCD-A9B8-48812542D2AF}"/>
                  </a:ext>
                </a:extLst>
              </p:cNvPr>
              <p:cNvSpPr>
                <a:spLocks noChangeArrowheads="1"/>
              </p:cNvSpPr>
              <p:nvPr/>
            </p:nvSpPr>
            <p:spPr bwMode="auto">
              <a:xfrm rot="17477461">
                <a:off x="6572606" y="57383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 name="Oval 1191">
                <a:extLst>
                  <a:ext uri="{FF2B5EF4-FFF2-40B4-BE49-F238E27FC236}">
                    <a16:creationId xmlns:a16="http://schemas.microsoft.com/office/drawing/2014/main" id="{49A2B7A4-E0E7-46E8-8007-141D48BFCED9}"/>
                  </a:ext>
                </a:extLst>
              </p:cNvPr>
              <p:cNvSpPr>
                <a:spLocks noChangeArrowheads="1"/>
              </p:cNvSpPr>
              <p:nvPr/>
            </p:nvSpPr>
            <p:spPr bwMode="auto">
              <a:xfrm rot="17477461">
                <a:off x="7022683" y="60121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 name="Oval 1192">
                <a:extLst>
                  <a:ext uri="{FF2B5EF4-FFF2-40B4-BE49-F238E27FC236}">
                    <a16:creationId xmlns:a16="http://schemas.microsoft.com/office/drawing/2014/main" id="{42A3493D-709C-4443-A762-217F43E2F4A0}"/>
                  </a:ext>
                </a:extLst>
              </p:cNvPr>
              <p:cNvSpPr>
                <a:spLocks noChangeArrowheads="1"/>
              </p:cNvSpPr>
              <p:nvPr/>
            </p:nvSpPr>
            <p:spPr bwMode="auto">
              <a:xfrm rot="17477461">
                <a:off x="7057608" y="6151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 name="Oval 1196">
                <a:extLst>
                  <a:ext uri="{FF2B5EF4-FFF2-40B4-BE49-F238E27FC236}">
                    <a16:creationId xmlns:a16="http://schemas.microsoft.com/office/drawing/2014/main" id="{0166A3F7-6125-4F5B-96D9-5CF5A6DAC013}"/>
                  </a:ext>
                </a:extLst>
              </p:cNvPr>
              <p:cNvSpPr>
                <a:spLocks noChangeArrowheads="1"/>
              </p:cNvSpPr>
              <p:nvPr/>
            </p:nvSpPr>
            <p:spPr bwMode="auto">
              <a:xfrm rot="17477461">
                <a:off x="6770271" y="54311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 name="Oval 1204">
                <a:extLst>
                  <a:ext uri="{FF2B5EF4-FFF2-40B4-BE49-F238E27FC236}">
                    <a16:creationId xmlns:a16="http://schemas.microsoft.com/office/drawing/2014/main" id="{6FC71C07-5ECB-4911-9D34-EAB1F5D7BE81}"/>
                  </a:ext>
                </a:extLst>
              </p:cNvPr>
              <p:cNvSpPr>
                <a:spLocks noChangeArrowheads="1"/>
              </p:cNvSpPr>
              <p:nvPr/>
            </p:nvSpPr>
            <p:spPr bwMode="auto">
              <a:xfrm rot="17477461">
                <a:off x="5183303" y="63092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 name="Oval 1205">
                <a:extLst>
                  <a:ext uri="{FF2B5EF4-FFF2-40B4-BE49-F238E27FC236}">
                    <a16:creationId xmlns:a16="http://schemas.microsoft.com/office/drawing/2014/main" id="{B109AE63-954E-456E-9219-83FAB44C6D3A}"/>
                  </a:ext>
                </a:extLst>
              </p:cNvPr>
              <p:cNvSpPr>
                <a:spLocks noChangeArrowheads="1"/>
              </p:cNvSpPr>
              <p:nvPr/>
            </p:nvSpPr>
            <p:spPr bwMode="auto">
              <a:xfrm rot="17477461">
                <a:off x="6354346" y="53247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5" name="Oval 1293">
                <a:extLst>
                  <a:ext uri="{FF2B5EF4-FFF2-40B4-BE49-F238E27FC236}">
                    <a16:creationId xmlns:a16="http://schemas.microsoft.com/office/drawing/2014/main" id="{76605DAD-3558-4D4E-A669-3A798F91A486}"/>
                  </a:ext>
                </a:extLst>
              </p:cNvPr>
              <p:cNvSpPr>
                <a:spLocks noChangeArrowheads="1"/>
              </p:cNvSpPr>
              <p:nvPr/>
            </p:nvSpPr>
            <p:spPr bwMode="auto">
              <a:xfrm rot="17477461">
                <a:off x="6521345" y="5474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6" name="Oval 1303">
                <a:extLst>
                  <a:ext uri="{FF2B5EF4-FFF2-40B4-BE49-F238E27FC236}">
                    <a16:creationId xmlns:a16="http://schemas.microsoft.com/office/drawing/2014/main" id="{5FFA286D-84A6-4492-A9F3-4937B4D06EBC}"/>
                  </a:ext>
                </a:extLst>
              </p:cNvPr>
              <p:cNvSpPr>
                <a:spLocks noChangeArrowheads="1"/>
              </p:cNvSpPr>
              <p:nvPr/>
            </p:nvSpPr>
            <p:spPr bwMode="auto">
              <a:xfrm rot="17477461">
                <a:off x="6848016" y="5676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7" name="Oval 1310">
                <a:extLst>
                  <a:ext uri="{FF2B5EF4-FFF2-40B4-BE49-F238E27FC236}">
                    <a16:creationId xmlns:a16="http://schemas.microsoft.com/office/drawing/2014/main" id="{882B77CF-6484-47E6-B7C8-535677B376DA}"/>
                  </a:ext>
                </a:extLst>
              </p:cNvPr>
              <p:cNvSpPr>
                <a:spLocks noChangeArrowheads="1"/>
              </p:cNvSpPr>
              <p:nvPr/>
            </p:nvSpPr>
            <p:spPr bwMode="auto">
              <a:xfrm rot="17477461">
                <a:off x="5984415" y="54411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8" name="Oval 1320">
                <a:extLst>
                  <a:ext uri="{FF2B5EF4-FFF2-40B4-BE49-F238E27FC236}">
                    <a16:creationId xmlns:a16="http://schemas.microsoft.com/office/drawing/2014/main" id="{488BDB64-C2E0-48B2-848A-DB5DCAFDE458}"/>
                  </a:ext>
                </a:extLst>
              </p:cNvPr>
              <p:cNvSpPr>
                <a:spLocks noChangeArrowheads="1"/>
              </p:cNvSpPr>
              <p:nvPr/>
            </p:nvSpPr>
            <p:spPr bwMode="auto">
              <a:xfrm rot="17477461">
                <a:off x="6292640" y="52471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9" name="Oval 1321">
                <a:extLst>
                  <a:ext uri="{FF2B5EF4-FFF2-40B4-BE49-F238E27FC236}">
                    <a16:creationId xmlns:a16="http://schemas.microsoft.com/office/drawing/2014/main" id="{D1A8F14A-045A-43DA-9F6E-2C043EB7D580}"/>
                  </a:ext>
                </a:extLst>
              </p:cNvPr>
              <p:cNvSpPr>
                <a:spLocks noChangeArrowheads="1"/>
              </p:cNvSpPr>
              <p:nvPr/>
            </p:nvSpPr>
            <p:spPr bwMode="auto">
              <a:xfrm rot="17477461">
                <a:off x="5659321" y="49591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0" name="Oval 1329">
                <a:extLst>
                  <a:ext uri="{FF2B5EF4-FFF2-40B4-BE49-F238E27FC236}">
                    <a16:creationId xmlns:a16="http://schemas.microsoft.com/office/drawing/2014/main" id="{24600B75-5E27-4E0A-B2DB-571D69903037}"/>
                  </a:ext>
                </a:extLst>
              </p:cNvPr>
              <p:cNvSpPr>
                <a:spLocks noChangeArrowheads="1"/>
              </p:cNvSpPr>
              <p:nvPr/>
            </p:nvSpPr>
            <p:spPr bwMode="auto">
              <a:xfrm rot="17477461">
                <a:off x="4555183" y="6244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1" name="Oval 1380">
                <a:extLst>
                  <a:ext uri="{FF2B5EF4-FFF2-40B4-BE49-F238E27FC236}">
                    <a16:creationId xmlns:a16="http://schemas.microsoft.com/office/drawing/2014/main" id="{51854EE6-C668-422C-A009-5DAA36540BB2}"/>
                  </a:ext>
                </a:extLst>
              </p:cNvPr>
              <p:cNvSpPr>
                <a:spLocks noChangeArrowheads="1"/>
              </p:cNvSpPr>
              <p:nvPr/>
            </p:nvSpPr>
            <p:spPr bwMode="auto">
              <a:xfrm rot="17477461">
                <a:off x="4968542" y="54551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2" name="Oval 1381">
                <a:extLst>
                  <a:ext uri="{FF2B5EF4-FFF2-40B4-BE49-F238E27FC236}">
                    <a16:creationId xmlns:a16="http://schemas.microsoft.com/office/drawing/2014/main" id="{AA4BEA44-6C46-4DD9-9477-9B5FB434DE3F}"/>
                  </a:ext>
                </a:extLst>
              </p:cNvPr>
              <p:cNvSpPr>
                <a:spLocks noChangeArrowheads="1"/>
              </p:cNvSpPr>
              <p:nvPr/>
            </p:nvSpPr>
            <p:spPr bwMode="auto">
              <a:xfrm rot="17477461">
                <a:off x="4992227" y="4793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3" name="Oval 1389">
                <a:extLst>
                  <a:ext uri="{FF2B5EF4-FFF2-40B4-BE49-F238E27FC236}">
                    <a16:creationId xmlns:a16="http://schemas.microsoft.com/office/drawing/2014/main" id="{CE09B5B6-C839-4969-B1C6-6A806C0CF259}"/>
                  </a:ext>
                </a:extLst>
              </p:cNvPr>
              <p:cNvSpPr>
                <a:spLocks noChangeArrowheads="1"/>
              </p:cNvSpPr>
              <p:nvPr/>
            </p:nvSpPr>
            <p:spPr bwMode="auto">
              <a:xfrm rot="17477461">
                <a:off x="5330365" y="49857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4" name="Oval 1392">
                <a:extLst>
                  <a:ext uri="{FF2B5EF4-FFF2-40B4-BE49-F238E27FC236}">
                    <a16:creationId xmlns:a16="http://schemas.microsoft.com/office/drawing/2014/main" id="{8DEC7865-C421-4D0A-998F-93A15C7DB811}"/>
                  </a:ext>
                </a:extLst>
              </p:cNvPr>
              <p:cNvSpPr>
                <a:spLocks noChangeArrowheads="1"/>
              </p:cNvSpPr>
              <p:nvPr/>
            </p:nvSpPr>
            <p:spPr bwMode="auto">
              <a:xfrm rot="17477461">
                <a:off x="6266991" y="5676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5" name="Oval 1402">
                <a:extLst>
                  <a:ext uri="{FF2B5EF4-FFF2-40B4-BE49-F238E27FC236}">
                    <a16:creationId xmlns:a16="http://schemas.microsoft.com/office/drawing/2014/main" id="{7105A2AF-FF91-4609-8A1F-9F9C935377C5}"/>
                  </a:ext>
                </a:extLst>
              </p:cNvPr>
              <p:cNvSpPr>
                <a:spLocks noChangeArrowheads="1"/>
              </p:cNvSpPr>
              <p:nvPr/>
            </p:nvSpPr>
            <p:spPr bwMode="auto">
              <a:xfrm rot="17477461">
                <a:off x="5859003" y="5586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 name="Oval 1408">
                <a:extLst>
                  <a:ext uri="{FF2B5EF4-FFF2-40B4-BE49-F238E27FC236}">
                    <a16:creationId xmlns:a16="http://schemas.microsoft.com/office/drawing/2014/main" id="{A8D55DD5-3F2F-4C9C-B386-88986EBF36BF}"/>
                  </a:ext>
                </a:extLst>
              </p:cNvPr>
              <p:cNvSpPr>
                <a:spLocks noChangeArrowheads="1"/>
              </p:cNvSpPr>
              <p:nvPr/>
            </p:nvSpPr>
            <p:spPr bwMode="auto">
              <a:xfrm rot="17477461">
                <a:off x="4969719" y="5161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 name="Oval 1409">
                <a:extLst>
                  <a:ext uri="{FF2B5EF4-FFF2-40B4-BE49-F238E27FC236}">
                    <a16:creationId xmlns:a16="http://schemas.microsoft.com/office/drawing/2014/main" id="{F6DD40CE-418D-417D-B42D-26499CCD10B8}"/>
                  </a:ext>
                </a:extLst>
              </p:cNvPr>
              <p:cNvSpPr>
                <a:spLocks noChangeArrowheads="1"/>
              </p:cNvSpPr>
              <p:nvPr/>
            </p:nvSpPr>
            <p:spPr bwMode="auto">
              <a:xfrm rot="17477461">
                <a:off x="5344653" y="5674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 name="Oval 1419">
                <a:extLst>
                  <a:ext uri="{FF2B5EF4-FFF2-40B4-BE49-F238E27FC236}">
                    <a16:creationId xmlns:a16="http://schemas.microsoft.com/office/drawing/2014/main" id="{C0E7107A-1B81-49E8-94BE-FEAF48F03A93}"/>
                  </a:ext>
                </a:extLst>
              </p:cNvPr>
              <p:cNvSpPr>
                <a:spLocks noChangeArrowheads="1"/>
              </p:cNvSpPr>
              <p:nvPr/>
            </p:nvSpPr>
            <p:spPr bwMode="auto">
              <a:xfrm rot="17477461">
                <a:off x="5629808" y="54590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9" name="Oval 1420">
                <a:extLst>
                  <a:ext uri="{FF2B5EF4-FFF2-40B4-BE49-F238E27FC236}">
                    <a16:creationId xmlns:a16="http://schemas.microsoft.com/office/drawing/2014/main" id="{8E971BA8-2041-46CF-974F-52D4C5B27406}"/>
                  </a:ext>
                </a:extLst>
              </p:cNvPr>
              <p:cNvSpPr>
                <a:spLocks noChangeArrowheads="1"/>
              </p:cNvSpPr>
              <p:nvPr/>
            </p:nvSpPr>
            <p:spPr bwMode="auto">
              <a:xfrm rot="17477461">
                <a:off x="5268452" y="53266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0" name="Oval 1426">
                <a:extLst>
                  <a:ext uri="{FF2B5EF4-FFF2-40B4-BE49-F238E27FC236}">
                    <a16:creationId xmlns:a16="http://schemas.microsoft.com/office/drawing/2014/main" id="{48C8B572-C150-4E94-B752-5D1CB6962529}"/>
                  </a:ext>
                </a:extLst>
              </p:cNvPr>
              <p:cNvSpPr>
                <a:spLocks noChangeArrowheads="1"/>
              </p:cNvSpPr>
              <p:nvPr/>
            </p:nvSpPr>
            <p:spPr bwMode="auto">
              <a:xfrm rot="17477461">
                <a:off x="6038508" y="51407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1" name="Oval 1438">
                <a:extLst>
                  <a:ext uri="{FF2B5EF4-FFF2-40B4-BE49-F238E27FC236}">
                    <a16:creationId xmlns:a16="http://schemas.microsoft.com/office/drawing/2014/main" id="{402D44A1-3F2A-4E33-B491-6A2E5E1FD227}"/>
                  </a:ext>
                </a:extLst>
              </p:cNvPr>
              <p:cNvSpPr>
                <a:spLocks noChangeArrowheads="1"/>
              </p:cNvSpPr>
              <p:nvPr/>
            </p:nvSpPr>
            <p:spPr bwMode="auto">
              <a:xfrm rot="17477461">
                <a:off x="6113002" y="44394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2" name="Oval 765">
                <a:extLst>
                  <a:ext uri="{FF2B5EF4-FFF2-40B4-BE49-F238E27FC236}">
                    <a16:creationId xmlns:a16="http://schemas.microsoft.com/office/drawing/2014/main" id="{4CF966D6-8AE5-4527-8B8F-DE929B033959}"/>
                  </a:ext>
                </a:extLst>
              </p:cNvPr>
              <p:cNvSpPr>
                <a:spLocks noChangeArrowheads="1"/>
              </p:cNvSpPr>
              <p:nvPr/>
            </p:nvSpPr>
            <p:spPr bwMode="auto">
              <a:xfrm rot="17477461">
                <a:off x="5689957" y="3826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3" name="Oval 779">
                <a:extLst>
                  <a:ext uri="{FF2B5EF4-FFF2-40B4-BE49-F238E27FC236}">
                    <a16:creationId xmlns:a16="http://schemas.microsoft.com/office/drawing/2014/main" id="{6FA0E043-F669-419D-B585-2D6F63444BB1}"/>
                  </a:ext>
                </a:extLst>
              </p:cNvPr>
              <p:cNvSpPr>
                <a:spLocks noChangeArrowheads="1"/>
              </p:cNvSpPr>
              <p:nvPr/>
            </p:nvSpPr>
            <p:spPr bwMode="auto">
              <a:xfrm rot="17477461">
                <a:off x="5571666" y="522805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 name="Oval 785">
                <a:extLst>
                  <a:ext uri="{FF2B5EF4-FFF2-40B4-BE49-F238E27FC236}">
                    <a16:creationId xmlns:a16="http://schemas.microsoft.com/office/drawing/2014/main" id="{844805DA-D564-4E7B-A72C-84D481487E4D}"/>
                  </a:ext>
                </a:extLst>
              </p:cNvPr>
              <p:cNvSpPr>
                <a:spLocks noChangeArrowheads="1"/>
              </p:cNvSpPr>
              <p:nvPr/>
            </p:nvSpPr>
            <p:spPr bwMode="auto">
              <a:xfrm rot="17477461">
                <a:off x="5366878" y="41711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 name="Oval 795">
                <a:extLst>
                  <a:ext uri="{FF2B5EF4-FFF2-40B4-BE49-F238E27FC236}">
                    <a16:creationId xmlns:a16="http://schemas.microsoft.com/office/drawing/2014/main" id="{1CDEEDCD-D18F-42CA-A4DD-0AA6626C3CD8}"/>
                  </a:ext>
                </a:extLst>
              </p:cNvPr>
              <p:cNvSpPr>
                <a:spLocks noChangeArrowheads="1"/>
              </p:cNvSpPr>
              <p:nvPr/>
            </p:nvSpPr>
            <p:spPr bwMode="auto">
              <a:xfrm rot="17477461">
                <a:off x="6309591" y="429266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 name="Oval 861">
                <a:extLst>
                  <a:ext uri="{FF2B5EF4-FFF2-40B4-BE49-F238E27FC236}">
                    <a16:creationId xmlns:a16="http://schemas.microsoft.com/office/drawing/2014/main" id="{3864AA4C-4046-455E-B2BD-11C6744F6783}"/>
                  </a:ext>
                </a:extLst>
              </p:cNvPr>
              <p:cNvSpPr>
                <a:spLocks noChangeArrowheads="1"/>
              </p:cNvSpPr>
              <p:nvPr/>
            </p:nvSpPr>
            <p:spPr bwMode="auto">
              <a:xfrm rot="17477461">
                <a:off x="5023978" y="397748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 name="Oval 968">
                <a:extLst>
                  <a:ext uri="{FF2B5EF4-FFF2-40B4-BE49-F238E27FC236}">
                    <a16:creationId xmlns:a16="http://schemas.microsoft.com/office/drawing/2014/main" id="{580B7DDF-4F01-46D2-A6F0-2410596C41C3}"/>
                  </a:ext>
                </a:extLst>
              </p:cNvPr>
              <p:cNvSpPr>
                <a:spLocks noChangeArrowheads="1"/>
              </p:cNvSpPr>
              <p:nvPr/>
            </p:nvSpPr>
            <p:spPr bwMode="auto">
              <a:xfrm rot="17477461">
                <a:off x="5916153" y="46823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8" name="Oval 1109">
                <a:extLst>
                  <a:ext uri="{FF2B5EF4-FFF2-40B4-BE49-F238E27FC236}">
                    <a16:creationId xmlns:a16="http://schemas.microsoft.com/office/drawing/2014/main" id="{AF1C4E32-A431-45C4-BDAC-FD20BF30EBAF}"/>
                  </a:ext>
                </a:extLst>
              </p:cNvPr>
              <p:cNvSpPr>
                <a:spLocks noChangeArrowheads="1"/>
              </p:cNvSpPr>
              <p:nvPr/>
            </p:nvSpPr>
            <p:spPr bwMode="auto">
              <a:xfrm rot="17477461">
                <a:off x="4776328" y="40981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9" name="Oval 1110">
                <a:extLst>
                  <a:ext uri="{FF2B5EF4-FFF2-40B4-BE49-F238E27FC236}">
                    <a16:creationId xmlns:a16="http://schemas.microsoft.com/office/drawing/2014/main" id="{7E07C2CC-2575-4799-B230-AD15ABF6C1AA}"/>
                  </a:ext>
                </a:extLst>
              </p:cNvPr>
              <p:cNvSpPr>
                <a:spLocks noChangeArrowheads="1"/>
              </p:cNvSpPr>
              <p:nvPr/>
            </p:nvSpPr>
            <p:spPr bwMode="auto">
              <a:xfrm rot="17477461">
                <a:off x="4968542" y="4172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0" name="Oval 1111">
                <a:extLst>
                  <a:ext uri="{FF2B5EF4-FFF2-40B4-BE49-F238E27FC236}">
                    <a16:creationId xmlns:a16="http://schemas.microsoft.com/office/drawing/2014/main" id="{6FEF6B42-7991-4E83-AF8E-0D524CBCBF0E}"/>
                  </a:ext>
                </a:extLst>
              </p:cNvPr>
              <p:cNvSpPr>
                <a:spLocks noChangeArrowheads="1"/>
              </p:cNvSpPr>
              <p:nvPr/>
            </p:nvSpPr>
            <p:spPr bwMode="auto">
              <a:xfrm rot="17477461">
                <a:off x="4911513" y="3970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1" name="Oval 1115">
                <a:extLst>
                  <a:ext uri="{FF2B5EF4-FFF2-40B4-BE49-F238E27FC236}">
                    <a16:creationId xmlns:a16="http://schemas.microsoft.com/office/drawing/2014/main" id="{0B2560E4-8C26-4EC7-B657-9410B19264C9}"/>
                  </a:ext>
                </a:extLst>
              </p:cNvPr>
              <p:cNvSpPr>
                <a:spLocks noChangeArrowheads="1"/>
              </p:cNvSpPr>
              <p:nvPr/>
            </p:nvSpPr>
            <p:spPr bwMode="auto">
              <a:xfrm rot="17477461">
                <a:off x="5757403" y="453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2" name="Oval 1116">
                <a:extLst>
                  <a:ext uri="{FF2B5EF4-FFF2-40B4-BE49-F238E27FC236}">
                    <a16:creationId xmlns:a16="http://schemas.microsoft.com/office/drawing/2014/main" id="{EA927A07-E4C6-4922-8CE1-9E976E9E0C54}"/>
                  </a:ext>
                </a:extLst>
              </p:cNvPr>
              <p:cNvSpPr>
                <a:spLocks noChangeArrowheads="1"/>
              </p:cNvSpPr>
              <p:nvPr/>
            </p:nvSpPr>
            <p:spPr bwMode="auto">
              <a:xfrm rot="17477461">
                <a:off x="4975746" y="44703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3" name="Oval 1122">
                <a:extLst>
                  <a:ext uri="{FF2B5EF4-FFF2-40B4-BE49-F238E27FC236}">
                    <a16:creationId xmlns:a16="http://schemas.microsoft.com/office/drawing/2014/main" id="{8F1E6D72-F490-4D93-87F1-6AEC740E97A2}"/>
                  </a:ext>
                </a:extLst>
              </p:cNvPr>
              <p:cNvSpPr>
                <a:spLocks noChangeArrowheads="1"/>
              </p:cNvSpPr>
              <p:nvPr/>
            </p:nvSpPr>
            <p:spPr bwMode="auto">
              <a:xfrm rot="17477461">
                <a:off x="4927141" y="43172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4" name="Oval 1123">
                <a:extLst>
                  <a:ext uri="{FF2B5EF4-FFF2-40B4-BE49-F238E27FC236}">
                    <a16:creationId xmlns:a16="http://schemas.microsoft.com/office/drawing/2014/main" id="{0E9DA7DD-4178-4954-94B6-22233FCB04E2}"/>
                  </a:ext>
                </a:extLst>
              </p:cNvPr>
              <p:cNvSpPr>
                <a:spLocks noChangeArrowheads="1"/>
              </p:cNvSpPr>
              <p:nvPr/>
            </p:nvSpPr>
            <p:spPr bwMode="auto">
              <a:xfrm rot="17477461">
                <a:off x="5476416" y="39520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5" name="Oval 1124">
                <a:extLst>
                  <a:ext uri="{FF2B5EF4-FFF2-40B4-BE49-F238E27FC236}">
                    <a16:creationId xmlns:a16="http://schemas.microsoft.com/office/drawing/2014/main" id="{17E10F38-EE5C-4201-A311-2C239DBD9468}"/>
                  </a:ext>
                </a:extLst>
              </p:cNvPr>
              <p:cNvSpPr>
                <a:spLocks noChangeArrowheads="1"/>
              </p:cNvSpPr>
              <p:nvPr/>
            </p:nvSpPr>
            <p:spPr bwMode="auto">
              <a:xfrm rot="17477461">
                <a:off x="6089190" y="4324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6" name="Oval 1125">
                <a:extLst>
                  <a:ext uri="{FF2B5EF4-FFF2-40B4-BE49-F238E27FC236}">
                    <a16:creationId xmlns:a16="http://schemas.microsoft.com/office/drawing/2014/main" id="{B48087A1-9C18-44B2-9295-C10710C110E5}"/>
                  </a:ext>
                </a:extLst>
              </p:cNvPr>
              <p:cNvSpPr>
                <a:spLocks noChangeArrowheads="1"/>
              </p:cNvSpPr>
              <p:nvPr/>
            </p:nvSpPr>
            <p:spPr bwMode="auto">
              <a:xfrm rot="17477461">
                <a:off x="5878053" y="4015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7" name="Oval 1126">
                <a:extLst>
                  <a:ext uri="{FF2B5EF4-FFF2-40B4-BE49-F238E27FC236}">
                    <a16:creationId xmlns:a16="http://schemas.microsoft.com/office/drawing/2014/main" id="{8A00A85E-5B5F-4CC0-B5D0-71710381FF83}"/>
                  </a:ext>
                </a:extLst>
              </p:cNvPr>
              <p:cNvSpPr>
                <a:spLocks noChangeArrowheads="1"/>
              </p:cNvSpPr>
              <p:nvPr/>
            </p:nvSpPr>
            <p:spPr bwMode="auto">
              <a:xfrm rot="17477461">
                <a:off x="5581191" y="40854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8" name="Oval 1127">
                <a:extLst>
                  <a:ext uri="{FF2B5EF4-FFF2-40B4-BE49-F238E27FC236}">
                    <a16:creationId xmlns:a16="http://schemas.microsoft.com/office/drawing/2014/main" id="{B890BDC3-DDB5-4F1C-AD18-80E3D70893C1}"/>
                  </a:ext>
                </a:extLst>
              </p:cNvPr>
              <p:cNvSpPr>
                <a:spLocks noChangeArrowheads="1"/>
              </p:cNvSpPr>
              <p:nvPr/>
            </p:nvSpPr>
            <p:spPr bwMode="auto">
              <a:xfrm rot="17477461">
                <a:off x="4898566" y="4626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99" name="Oval 1135">
                <a:extLst>
                  <a:ext uri="{FF2B5EF4-FFF2-40B4-BE49-F238E27FC236}">
                    <a16:creationId xmlns:a16="http://schemas.microsoft.com/office/drawing/2014/main" id="{43A77294-DE60-4FED-BB47-86452B7F007E}"/>
                  </a:ext>
                </a:extLst>
              </p:cNvPr>
              <p:cNvSpPr>
                <a:spLocks noChangeArrowheads="1"/>
              </p:cNvSpPr>
              <p:nvPr/>
            </p:nvSpPr>
            <p:spPr bwMode="auto">
              <a:xfrm rot="17477461">
                <a:off x="6030950" y="4751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0" name="Oval 1136">
                <a:extLst>
                  <a:ext uri="{FF2B5EF4-FFF2-40B4-BE49-F238E27FC236}">
                    <a16:creationId xmlns:a16="http://schemas.microsoft.com/office/drawing/2014/main" id="{CCBE8338-B2FD-467B-8282-E3FCFAE168D0}"/>
                  </a:ext>
                </a:extLst>
              </p:cNvPr>
              <p:cNvSpPr>
                <a:spLocks noChangeArrowheads="1"/>
              </p:cNvSpPr>
              <p:nvPr/>
            </p:nvSpPr>
            <p:spPr bwMode="auto">
              <a:xfrm rot="17477461">
                <a:off x="5544678" y="4715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1" name="Oval 1137">
                <a:extLst>
                  <a:ext uri="{FF2B5EF4-FFF2-40B4-BE49-F238E27FC236}">
                    <a16:creationId xmlns:a16="http://schemas.microsoft.com/office/drawing/2014/main" id="{4EAC2832-11B9-4AFB-8068-3851FBACCC5F}"/>
                  </a:ext>
                </a:extLst>
              </p:cNvPr>
              <p:cNvSpPr>
                <a:spLocks noChangeArrowheads="1"/>
              </p:cNvSpPr>
              <p:nvPr/>
            </p:nvSpPr>
            <p:spPr bwMode="auto">
              <a:xfrm rot="17477461">
                <a:off x="5409741" y="44235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2" name="Oval 1138">
                <a:extLst>
                  <a:ext uri="{FF2B5EF4-FFF2-40B4-BE49-F238E27FC236}">
                    <a16:creationId xmlns:a16="http://schemas.microsoft.com/office/drawing/2014/main" id="{C5170279-DA16-46BC-9CE2-49BA93D5FC7A}"/>
                  </a:ext>
                </a:extLst>
              </p:cNvPr>
              <p:cNvSpPr>
                <a:spLocks noChangeArrowheads="1"/>
              </p:cNvSpPr>
              <p:nvPr/>
            </p:nvSpPr>
            <p:spPr bwMode="auto">
              <a:xfrm rot="17477461">
                <a:off x="5120816" y="4591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3" name="Oval 1148">
                <a:extLst>
                  <a:ext uri="{FF2B5EF4-FFF2-40B4-BE49-F238E27FC236}">
                    <a16:creationId xmlns:a16="http://schemas.microsoft.com/office/drawing/2014/main" id="{B6786575-7691-4D27-ACA3-55E838E13FCA}"/>
                  </a:ext>
                </a:extLst>
              </p:cNvPr>
              <p:cNvSpPr>
                <a:spLocks noChangeArrowheads="1"/>
              </p:cNvSpPr>
              <p:nvPr/>
            </p:nvSpPr>
            <p:spPr bwMode="auto">
              <a:xfrm rot="17477461">
                <a:off x="4796966" y="47633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 name="Oval 1158">
                <a:extLst>
                  <a:ext uri="{FF2B5EF4-FFF2-40B4-BE49-F238E27FC236}">
                    <a16:creationId xmlns:a16="http://schemas.microsoft.com/office/drawing/2014/main" id="{D9EA8332-402B-437C-A646-B98B89AEC227}"/>
                  </a:ext>
                </a:extLst>
              </p:cNvPr>
              <p:cNvSpPr>
                <a:spLocks noChangeArrowheads="1"/>
              </p:cNvSpPr>
              <p:nvPr/>
            </p:nvSpPr>
            <p:spPr bwMode="auto">
              <a:xfrm rot="17477461">
                <a:off x="5566903" y="48617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 name="Oval 1164">
                <a:extLst>
                  <a:ext uri="{FF2B5EF4-FFF2-40B4-BE49-F238E27FC236}">
                    <a16:creationId xmlns:a16="http://schemas.microsoft.com/office/drawing/2014/main" id="{29CF2F6C-510C-4420-887D-7DBF033AE798}"/>
                  </a:ext>
                </a:extLst>
              </p:cNvPr>
              <p:cNvSpPr>
                <a:spLocks noChangeArrowheads="1"/>
              </p:cNvSpPr>
              <p:nvPr/>
            </p:nvSpPr>
            <p:spPr bwMode="auto">
              <a:xfrm rot="17477461">
                <a:off x="5841541" y="43505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 name="Oval 1177">
                <a:extLst>
                  <a:ext uri="{FF2B5EF4-FFF2-40B4-BE49-F238E27FC236}">
                    <a16:creationId xmlns:a16="http://schemas.microsoft.com/office/drawing/2014/main" id="{C3B99A8A-E2AA-4F09-925F-7ECF6045BC85}"/>
                  </a:ext>
                </a:extLst>
              </p:cNvPr>
              <p:cNvSpPr>
                <a:spLocks noChangeArrowheads="1"/>
              </p:cNvSpPr>
              <p:nvPr/>
            </p:nvSpPr>
            <p:spPr bwMode="auto">
              <a:xfrm rot="17477461">
                <a:off x="5116053" y="4777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 name="Oval 1179">
                <a:extLst>
                  <a:ext uri="{FF2B5EF4-FFF2-40B4-BE49-F238E27FC236}">
                    <a16:creationId xmlns:a16="http://schemas.microsoft.com/office/drawing/2014/main" id="{2C58E30C-2598-4325-8373-A3BB98CBE098}"/>
                  </a:ext>
                </a:extLst>
              </p:cNvPr>
              <p:cNvSpPr>
                <a:spLocks noChangeArrowheads="1"/>
              </p:cNvSpPr>
              <p:nvPr/>
            </p:nvSpPr>
            <p:spPr bwMode="auto">
              <a:xfrm rot="17477461">
                <a:off x="5430378" y="4996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 name="Oval 1183">
                <a:extLst>
                  <a:ext uri="{FF2B5EF4-FFF2-40B4-BE49-F238E27FC236}">
                    <a16:creationId xmlns:a16="http://schemas.microsoft.com/office/drawing/2014/main" id="{96ED4AB2-A0C4-41D5-A990-BACC9E7CC12A}"/>
                  </a:ext>
                </a:extLst>
              </p:cNvPr>
              <p:cNvSpPr>
                <a:spLocks noChangeArrowheads="1"/>
              </p:cNvSpPr>
              <p:nvPr/>
            </p:nvSpPr>
            <p:spPr bwMode="auto">
              <a:xfrm rot="17477461">
                <a:off x="4944603" y="49777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 name="Oval 1189">
                <a:extLst>
                  <a:ext uri="{FF2B5EF4-FFF2-40B4-BE49-F238E27FC236}">
                    <a16:creationId xmlns:a16="http://schemas.microsoft.com/office/drawing/2014/main" id="{BD829514-1540-438D-9136-14F71536ECF4}"/>
                  </a:ext>
                </a:extLst>
              </p:cNvPr>
              <p:cNvSpPr>
                <a:spLocks noChangeArrowheads="1"/>
              </p:cNvSpPr>
              <p:nvPr/>
            </p:nvSpPr>
            <p:spPr bwMode="auto">
              <a:xfrm rot="17477461">
                <a:off x="5785978" y="5015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 name="Oval 1190">
                <a:extLst>
                  <a:ext uri="{FF2B5EF4-FFF2-40B4-BE49-F238E27FC236}">
                    <a16:creationId xmlns:a16="http://schemas.microsoft.com/office/drawing/2014/main" id="{7D59AB8F-CCB8-424F-BB19-BE92803159EC}"/>
                  </a:ext>
                </a:extLst>
              </p:cNvPr>
              <p:cNvSpPr>
                <a:spLocks noChangeArrowheads="1"/>
              </p:cNvSpPr>
              <p:nvPr/>
            </p:nvSpPr>
            <p:spPr bwMode="auto">
              <a:xfrm rot="17477461">
                <a:off x="5751053" y="4715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 name="Oval 1191">
                <a:extLst>
                  <a:ext uri="{FF2B5EF4-FFF2-40B4-BE49-F238E27FC236}">
                    <a16:creationId xmlns:a16="http://schemas.microsoft.com/office/drawing/2014/main" id="{306D0938-4AF1-417D-8A2F-753198EB999C}"/>
                  </a:ext>
                </a:extLst>
              </p:cNvPr>
              <p:cNvSpPr>
                <a:spLocks noChangeArrowheads="1"/>
              </p:cNvSpPr>
              <p:nvPr/>
            </p:nvSpPr>
            <p:spPr bwMode="auto">
              <a:xfrm rot="17477461">
                <a:off x="6056101" y="4998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 name="Oval 1192">
                <a:extLst>
                  <a:ext uri="{FF2B5EF4-FFF2-40B4-BE49-F238E27FC236}">
                    <a16:creationId xmlns:a16="http://schemas.microsoft.com/office/drawing/2014/main" id="{558D5A01-F61F-4DC2-A360-BCD4EEC7CA67}"/>
                  </a:ext>
                </a:extLst>
              </p:cNvPr>
              <p:cNvSpPr>
                <a:spLocks noChangeArrowheads="1"/>
              </p:cNvSpPr>
              <p:nvPr/>
            </p:nvSpPr>
            <p:spPr bwMode="auto">
              <a:xfrm rot="17477461">
                <a:off x="5902654" y="38208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 name="Oval 1196">
                <a:extLst>
                  <a:ext uri="{FF2B5EF4-FFF2-40B4-BE49-F238E27FC236}">
                    <a16:creationId xmlns:a16="http://schemas.microsoft.com/office/drawing/2014/main" id="{796475FA-DB54-48AD-8617-42DE52BBAAF4}"/>
                  </a:ext>
                </a:extLst>
              </p:cNvPr>
              <p:cNvSpPr>
                <a:spLocks noChangeArrowheads="1"/>
              </p:cNvSpPr>
              <p:nvPr/>
            </p:nvSpPr>
            <p:spPr bwMode="auto">
              <a:xfrm rot="17477461">
                <a:off x="5607601" y="420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 name="Oval 1204">
                <a:extLst>
                  <a:ext uri="{FF2B5EF4-FFF2-40B4-BE49-F238E27FC236}">
                    <a16:creationId xmlns:a16="http://schemas.microsoft.com/office/drawing/2014/main" id="{00DC26EB-C945-4A9F-BCA6-D66774320CE4}"/>
                  </a:ext>
                </a:extLst>
              </p:cNvPr>
              <p:cNvSpPr>
                <a:spLocks noChangeArrowheads="1"/>
              </p:cNvSpPr>
              <p:nvPr/>
            </p:nvSpPr>
            <p:spPr bwMode="auto">
              <a:xfrm rot="17477461">
                <a:off x="5741528" y="42045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 name="Oval 1205">
                <a:extLst>
                  <a:ext uri="{FF2B5EF4-FFF2-40B4-BE49-F238E27FC236}">
                    <a16:creationId xmlns:a16="http://schemas.microsoft.com/office/drawing/2014/main" id="{EDD87A90-B835-402C-B05D-A85D272639C3}"/>
                  </a:ext>
                </a:extLst>
              </p:cNvPr>
              <p:cNvSpPr>
                <a:spLocks noChangeArrowheads="1"/>
              </p:cNvSpPr>
              <p:nvPr/>
            </p:nvSpPr>
            <p:spPr bwMode="auto">
              <a:xfrm rot="17477461">
                <a:off x="5177966" y="41981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 name="Oval 753">
                <a:extLst>
                  <a:ext uri="{FF2B5EF4-FFF2-40B4-BE49-F238E27FC236}">
                    <a16:creationId xmlns:a16="http://schemas.microsoft.com/office/drawing/2014/main" id="{24F34956-B0EC-44BF-8A6A-953CC9A67CB7}"/>
                  </a:ext>
                </a:extLst>
              </p:cNvPr>
              <p:cNvSpPr>
                <a:spLocks noChangeArrowheads="1"/>
              </p:cNvSpPr>
              <p:nvPr/>
            </p:nvSpPr>
            <p:spPr bwMode="auto">
              <a:xfrm rot="17477461">
                <a:off x="6331713" y="395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 name="Oval 755">
                <a:extLst>
                  <a:ext uri="{FF2B5EF4-FFF2-40B4-BE49-F238E27FC236}">
                    <a16:creationId xmlns:a16="http://schemas.microsoft.com/office/drawing/2014/main" id="{2FA29ED1-1541-4AA4-B00A-1429BD2E0910}"/>
                  </a:ext>
                </a:extLst>
              </p:cNvPr>
              <p:cNvSpPr>
                <a:spLocks noChangeArrowheads="1"/>
              </p:cNvSpPr>
              <p:nvPr/>
            </p:nvSpPr>
            <p:spPr bwMode="auto">
              <a:xfrm rot="17477461">
                <a:off x="6691610" y="40517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 name="Oval 765">
                <a:extLst>
                  <a:ext uri="{FF2B5EF4-FFF2-40B4-BE49-F238E27FC236}">
                    <a16:creationId xmlns:a16="http://schemas.microsoft.com/office/drawing/2014/main" id="{BF9CD84D-73D5-4DF3-90A0-A6FDDE6BB31F}"/>
                  </a:ext>
                </a:extLst>
              </p:cNvPr>
              <p:cNvSpPr>
                <a:spLocks noChangeArrowheads="1"/>
              </p:cNvSpPr>
              <p:nvPr/>
            </p:nvSpPr>
            <p:spPr bwMode="auto">
              <a:xfrm rot="17477461">
                <a:off x="4964766" y="3616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 name="Oval 771">
                <a:extLst>
                  <a:ext uri="{FF2B5EF4-FFF2-40B4-BE49-F238E27FC236}">
                    <a16:creationId xmlns:a16="http://schemas.microsoft.com/office/drawing/2014/main" id="{C37480B2-04C0-4A47-8B93-79EEB62264B0}"/>
                  </a:ext>
                </a:extLst>
              </p:cNvPr>
              <p:cNvSpPr>
                <a:spLocks noChangeArrowheads="1"/>
              </p:cNvSpPr>
              <p:nvPr/>
            </p:nvSpPr>
            <p:spPr bwMode="auto">
              <a:xfrm rot="17477461">
                <a:off x="6110322" y="36185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 name="Oval 779">
                <a:extLst>
                  <a:ext uri="{FF2B5EF4-FFF2-40B4-BE49-F238E27FC236}">
                    <a16:creationId xmlns:a16="http://schemas.microsoft.com/office/drawing/2014/main" id="{81C0EED5-10AE-4FC5-B2A0-49E28B4AC892}"/>
                  </a:ext>
                </a:extLst>
              </p:cNvPr>
              <p:cNvSpPr>
                <a:spLocks noChangeArrowheads="1"/>
              </p:cNvSpPr>
              <p:nvPr/>
            </p:nvSpPr>
            <p:spPr bwMode="auto">
              <a:xfrm rot="17477461">
                <a:off x="6325448" y="46650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 name="Oval 785">
                <a:extLst>
                  <a:ext uri="{FF2B5EF4-FFF2-40B4-BE49-F238E27FC236}">
                    <a16:creationId xmlns:a16="http://schemas.microsoft.com/office/drawing/2014/main" id="{C38D38A2-E1D1-4F4B-8DC0-670570DFB709}"/>
                  </a:ext>
                </a:extLst>
              </p:cNvPr>
              <p:cNvSpPr>
                <a:spLocks noChangeArrowheads="1"/>
              </p:cNvSpPr>
              <p:nvPr/>
            </p:nvSpPr>
            <p:spPr bwMode="auto">
              <a:xfrm rot="17477461">
                <a:off x="6953547" y="44501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 name="Oval 786">
                <a:extLst>
                  <a:ext uri="{FF2B5EF4-FFF2-40B4-BE49-F238E27FC236}">
                    <a16:creationId xmlns:a16="http://schemas.microsoft.com/office/drawing/2014/main" id="{E4273FBE-0630-41E3-B89D-C9D1D9E547B7}"/>
                  </a:ext>
                </a:extLst>
              </p:cNvPr>
              <p:cNvSpPr>
                <a:spLocks noChangeArrowheads="1"/>
              </p:cNvSpPr>
              <p:nvPr/>
            </p:nvSpPr>
            <p:spPr bwMode="auto">
              <a:xfrm rot="17477461">
                <a:off x="6897985" y="38453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 name="Oval 791">
                <a:extLst>
                  <a:ext uri="{FF2B5EF4-FFF2-40B4-BE49-F238E27FC236}">
                    <a16:creationId xmlns:a16="http://schemas.microsoft.com/office/drawing/2014/main" id="{B2BF2041-96D3-406B-8B31-7001AF0427EE}"/>
                  </a:ext>
                </a:extLst>
              </p:cNvPr>
              <p:cNvSpPr>
                <a:spLocks noChangeArrowheads="1"/>
              </p:cNvSpPr>
              <p:nvPr/>
            </p:nvSpPr>
            <p:spPr bwMode="auto">
              <a:xfrm rot="17477461">
                <a:off x="6974679" y="3716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 name="Oval 795">
                <a:extLst>
                  <a:ext uri="{FF2B5EF4-FFF2-40B4-BE49-F238E27FC236}">
                    <a16:creationId xmlns:a16="http://schemas.microsoft.com/office/drawing/2014/main" id="{A03041D4-3C00-4344-A32C-659435CE9EF2}"/>
                  </a:ext>
                </a:extLst>
              </p:cNvPr>
              <p:cNvSpPr>
                <a:spLocks noChangeArrowheads="1"/>
              </p:cNvSpPr>
              <p:nvPr/>
            </p:nvSpPr>
            <p:spPr bwMode="auto">
              <a:xfrm rot="17477461">
                <a:off x="4867657" y="549918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 name="Oval 802">
                <a:extLst>
                  <a:ext uri="{FF2B5EF4-FFF2-40B4-BE49-F238E27FC236}">
                    <a16:creationId xmlns:a16="http://schemas.microsoft.com/office/drawing/2014/main" id="{EEA7FAFF-C63B-4349-B457-60EDB91648C7}"/>
                  </a:ext>
                </a:extLst>
              </p:cNvPr>
              <p:cNvSpPr>
                <a:spLocks noChangeArrowheads="1"/>
              </p:cNvSpPr>
              <p:nvPr/>
            </p:nvSpPr>
            <p:spPr bwMode="auto">
              <a:xfrm rot="17477461">
                <a:off x="6588442" y="3836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 name="Oval 803">
                <a:extLst>
                  <a:ext uri="{FF2B5EF4-FFF2-40B4-BE49-F238E27FC236}">
                    <a16:creationId xmlns:a16="http://schemas.microsoft.com/office/drawing/2014/main" id="{3AF3E739-373D-41DA-B69E-3F97DAA03FBD}"/>
                  </a:ext>
                </a:extLst>
              </p:cNvPr>
              <p:cNvSpPr>
                <a:spLocks noChangeArrowheads="1"/>
              </p:cNvSpPr>
              <p:nvPr/>
            </p:nvSpPr>
            <p:spPr bwMode="auto">
              <a:xfrm rot="17477461">
                <a:off x="5916153" y="47985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 name="Oval 859">
                <a:extLst>
                  <a:ext uri="{FF2B5EF4-FFF2-40B4-BE49-F238E27FC236}">
                    <a16:creationId xmlns:a16="http://schemas.microsoft.com/office/drawing/2014/main" id="{15C4D233-3674-459B-A125-D8CB36C77B3A}"/>
                  </a:ext>
                </a:extLst>
              </p:cNvPr>
              <p:cNvSpPr>
                <a:spLocks noChangeArrowheads="1"/>
              </p:cNvSpPr>
              <p:nvPr/>
            </p:nvSpPr>
            <p:spPr bwMode="auto">
              <a:xfrm rot="17477461">
                <a:off x="5875085" y="41868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 name="Oval 860">
                <a:extLst>
                  <a:ext uri="{FF2B5EF4-FFF2-40B4-BE49-F238E27FC236}">
                    <a16:creationId xmlns:a16="http://schemas.microsoft.com/office/drawing/2014/main" id="{2D4820BF-CAEB-4926-BF55-A521E2F80E53}"/>
                  </a:ext>
                </a:extLst>
              </p:cNvPr>
              <p:cNvSpPr>
                <a:spLocks noChangeArrowheads="1"/>
              </p:cNvSpPr>
              <p:nvPr/>
            </p:nvSpPr>
            <p:spPr bwMode="auto">
              <a:xfrm rot="17477461">
                <a:off x="6947197" y="40215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 name="Oval 861">
                <a:extLst>
                  <a:ext uri="{FF2B5EF4-FFF2-40B4-BE49-F238E27FC236}">
                    <a16:creationId xmlns:a16="http://schemas.microsoft.com/office/drawing/2014/main" id="{8FE48B8B-B4FE-4D93-93B2-1A28BD33BCA6}"/>
                  </a:ext>
                </a:extLst>
              </p:cNvPr>
              <p:cNvSpPr>
                <a:spLocks noChangeArrowheads="1"/>
              </p:cNvSpPr>
              <p:nvPr/>
            </p:nvSpPr>
            <p:spPr bwMode="auto">
              <a:xfrm rot="17477461">
                <a:off x="6610647" y="425650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0" name="Oval 968">
                <a:extLst>
                  <a:ext uri="{FF2B5EF4-FFF2-40B4-BE49-F238E27FC236}">
                    <a16:creationId xmlns:a16="http://schemas.microsoft.com/office/drawing/2014/main" id="{0551601F-8417-4BE2-ADAC-59724DFD7425}"/>
                  </a:ext>
                </a:extLst>
              </p:cNvPr>
              <p:cNvSpPr>
                <a:spLocks noChangeArrowheads="1"/>
              </p:cNvSpPr>
              <p:nvPr/>
            </p:nvSpPr>
            <p:spPr bwMode="auto">
              <a:xfrm rot="17477461">
                <a:off x="6613685" y="4780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1" name="Oval 1109">
                <a:extLst>
                  <a:ext uri="{FF2B5EF4-FFF2-40B4-BE49-F238E27FC236}">
                    <a16:creationId xmlns:a16="http://schemas.microsoft.com/office/drawing/2014/main" id="{E6C68AAE-98C9-45BE-80B9-A49B0C790B8E}"/>
                  </a:ext>
                </a:extLst>
              </p:cNvPr>
              <p:cNvSpPr>
                <a:spLocks noChangeArrowheads="1"/>
              </p:cNvSpPr>
              <p:nvPr/>
            </p:nvSpPr>
            <p:spPr bwMode="auto">
              <a:xfrm rot="17477461">
                <a:off x="6362997" y="43771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2" name="Oval 1110">
                <a:extLst>
                  <a:ext uri="{FF2B5EF4-FFF2-40B4-BE49-F238E27FC236}">
                    <a16:creationId xmlns:a16="http://schemas.microsoft.com/office/drawing/2014/main" id="{E3EA5E1D-6841-41D1-91A1-F61A5B98C85C}"/>
                  </a:ext>
                </a:extLst>
              </p:cNvPr>
              <p:cNvSpPr>
                <a:spLocks noChangeArrowheads="1"/>
              </p:cNvSpPr>
              <p:nvPr/>
            </p:nvSpPr>
            <p:spPr bwMode="auto">
              <a:xfrm rot="17477461">
                <a:off x="5979414" y="45053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3" name="Oval 1111">
                <a:extLst>
                  <a:ext uri="{FF2B5EF4-FFF2-40B4-BE49-F238E27FC236}">
                    <a16:creationId xmlns:a16="http://schemas.microsoft.com/office/drawing/2014/main" id="{019BD120-1B99-4812-9879-17C16C8B0C9F}"/>
                  </a:ext>
                </a:extLst>
              </p:cNvPr>
              <p:cNvSpPr>
                <a:spLocks noChangeArrowheads="1"/>
              </p:cNvSpPr>
              <p:nvPr/>
            </p:nvSpPr>
            <p:spPr bwMode="auto">
              <a:xfrm rot="17477461">
                <a:off x="6101526" y="3999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4" name="Oval 1115">
                <a:extLst>
                  <a:ext uri="{FF2B5EF4-FFF2-40B4-BE49-F238E27FC236}">
                    <a16:creationId xmlns:a16="http://schemas.microsoft.com/office/drawing/2014/main" id="{87FA9F43-779C-4544-B0B9-E9A3D078869B}"/>
                  </a:ext>
                </a:extLst>
              </p:cNvPr>
              <p:cNvSpPr>
                <a:spLocks noChangeArrowheads="1"/>
              </p:cNvSpPr>
              <p:nvPr/>
            </p:nvSpPr>
            <p:spPr bwMode="auto">
              <a:xfrm rot="17477461">
                <a:off x="4729060" y="5094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5" name="Oval 1116">
                <a:extLst>
                  <a:ext uri="{FF2B5EF4-FFF2-40B4-BE49-F238E27FC236}">
                    <a16:creationId xmlns:a16="http://schemas.microsoft.com/office/drawing/2014/main" id="{F6FD0335-F5A9-44F0-B17A-94F5C311DFA8}"/>
                  </a:ext>
                </a:extLst>
              </p:cNvPr>
              <p:cNvSpPr>
                <a:spLocks noChangeArrowheads="1"/>
              </p:cNvSpPr>
              <p:nvPr/>
            </p:nvSpPr>
            <p:spPr bwMode="auto">
              <a:xfrm rot="17477461">
                <a:off x="6388397" y="47470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6" name="Oval 1120">
                <a:extLst>
                  <a:ext uri="{FF2B5EF4-FFF2-40B4-BE49-F238E27FC236}">
                    <a16:creationId xmlns:a16="http://schemas.microsoft.com/office/drawing/2014/main" id="{CEBA641B-BDDE-4935-AF09-868188BE115A}"/>
                  </a:ext>
                </a:extLst>
              </p:cNvPr>
              <p:cNvSpPr>
                <a:spLocks noChangeArrowheads="1"/>
              </p:cNvSpPr>
              <p:nvPr/>
            </p:nvSpPr>
            <p:spPr bwMode="auto">
              <a:xfrm rot="17477461">
                <a:off x="6307829" y="41180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7" name="Oval 1121">
                <a:extLst>
                  <a:ext uri="{FF2B5EF4-FFF2-40B4-BE49-F238E27FC236}">
                    <a16:creationId xmlns:a16="http://schemas.microsoft.com/office/drawing/2014/main" id="{52BB2A59-9E9E-4FFB-A8A2-0BB34480411C}"/>
                  </a:ext>
                </a:extLst>
              </p:cNvPr>
              <p:cNvSpPr>
                <a:spLocks noChangeArrowheads="1"/>
              </p:cNvSpPr>
              <p:nvPr/>
            </p:nvSpPr>
            <p:spPr bwMode="auto">
              <a:xfrm rot="17477461">
                <a:off x="5396900" y="481294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8" name="Oval 1122">
                <a:extLst>
                  <a:ext uri="{FF2B5EF4-FFF2-40B4-BE49-F238E27FC236}">
                    <a16:creationId xmlns:a16="http://schemas.microsoft.com/office/drawing/2014/main" id="{0BECC48D-6160-47D8-A9C9-75954B93DE80}"/>
                  </a:ext>
                </a:extLst>
              </p:cNvPr>
              <p:cNvSpPr>
                <a:spLocks noChangeArrowheads="1"/>
              </p:cNvSpPr>
              <p:nvPr/>
            </p:nvSpPr>
            <p:spPr bwMode="auto">
              <a:xfrm rot="17477461">
                <a:off x="6513810" y="4596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39" name="Oval 1123">
                <a:extLst>
                  <a:ext uri="{FF2B5EF4-FFF2-40B4-BE49-F238E27FC236}">
                    <a16:creationId xmlns:a16="http://schemas.microsoft.com/office/drawing/2014/main" id="{9EF62F95-5196-433E-A6E5-4A52A43EC4A5}"/>
                  </a:ext>
                </a:extLst>
              </p:cNvPr>
              <p:cNvSpPr>
                <a:spLocks noChangeArrowheads="1"/>
              </p:cNvSpPr>
              <p:nvPr/>
            </p:nvSpPr>
            <p:spPr bwMode="auto">
              <a:xfrm rot="17477461">
                <a:off x="7063085" y="4231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0" name="Oval 1124">
                <a:extLst>
                  <a:ext uri="{FF2B5EF4-FFF2-40B4-BE49-F238E27FC236}">
                    <a16:creationId xmlns:a16="http://schemas.microsoft.com/office/drawing/2014/main" id="{1EA9EC93-D125-4608-8C78-CF243261A5F7}"/>
                  </a:ext>
                </a:extLst>
              </p:cNvPr>
              <p:cNvSpPr>
                <a:spLocks noChangeArrowheads="1"/>
              </p:cNvSpPr>
              <p:nvPr/>
            </p:nvSpPr>
            <p:spPr bwMode="auto">
              <a:xfrm rot="17477461">
                <a:off x="6802735" y="42041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1" name="Oval 1125">
                <a:extLst>
                  <a:ext uri="{FF2B5EF4-FFF2-40B4-BE49-F238E27FC236}">
                    <a16:creationId xmlns:a16="http://schemas.microsoft.com/office/drawing/2014/main" id="{776CB6C5-A7B6-428A-BFA6-A0893EF58388}"/>
                  </a:ext>
                </a:extLst>
              </p:cNvPr>
              <p:cNvSpPr>
                <a:spLocks noChangeArrowheads="1"/>
              </p:cNvSpPr>
              <p:nvPr/>
            </p:nvSpPr>
            <p:spPr bwMode="auto">
              <a:xfrm rot="17477461">
                <a:off x="5303196" y="4330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2" name="Oval 1126">
                <a:extLst>
                  <a:ext uri="{FF2B5EF4-FFF2-40B4-BE49-F238E27FC236}">
                    <a16:creationId xmlns:a16="http://schemas.microsoft.com/office/drawing/2014/main" id="{AF4E3E58-360F-4152-94FA-12FD19778810}"/>
                  </a:ext>
                </a:extLst>
              </p:cNvPr>
              <p:cNvSpPr>
                <a:spLocks noChangeArrowheads="1"/>
              </p:cNvSpPr>
              <p:nvPr/>
            </p:nvSpPr>
            <p:spPr bwMode="auto">
              <a:xfrm rot="17477461">
                <a:off x="7167860" y="43644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3" name="Oval 1127">
                <a:extLst>
                  <a:ext uri="{FF2B5EF4-FFF2-40B4-BE49-F238E27FC236}">
                    <a16:creationId xmlns:a16="http://schemas.microsoft.com/office/drawing/2014/main" id="{A87569F6-0CE0-46D6-B5D7-7489520BDC42}"/>
                  </a:ext>
                </a:extLst>
              </p:cNvPr>
              <p:cNvSpPr>
                <a:spLocks noChangeArrowheads="1"/>
              </p:cNvSpPr>
              <p:nvPr/>
            </p:nvSpPr>
            <p:spPr bwMode="auto">
              <a:xfrm rot="17477461">
                <a:off x="6485235" y="4905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4" name="Oval 1135">
                <a:extLst>
                  <a:ext uri="{FF2B5EF4-FFF2-40B4-BE49-F238E27FC236}">
                    <a16:creationId xmlns:a16="http://schemas.microsoft.com/office/drawing/2014/main" id="{5C741E59-94BF-443D-B1A3-16F2854D409A}"/>
                  </a:ext>
                </a:extLst>
              </p:cNvPr>
              <p:cNvSpPr>
                <a:spLocks noChangeArrowheads="1"/>
              </p:cNvSpPr>
              <p:nvPr/>
            </p:nvSpPr>
            <p:spPr bwMode="auto">
              <a:xfrm rot="17477461">
                <a:off x="7075785" y="4826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5" name="Oval 1136">
                <a:extLst>
                  <a:ext uri="{FF2B5EF4-FFF2-40B4-BE49-F238E27FC236}">
                    <a16:creationId xmlns:a16="http://schemas.microsoft.com/office/drawing/2014/main" id="{BDB5D09F-8551-45AD-8700-E8D7253F963E}"/>
                  </a:ext>
                </a:extLst>
              </p:cNvPr>
              <p:cNvSpPr>
                <a:spLocks noChangeArrowheads="1"/>
              </p:cNvSpPr>
              <p:nvPr/>
            </p:nvSpPr>
            <p:spPr bwMode="auto">
              <a:xfrm rot="17477461">
                <a:off x="7131347" y="4994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6" name="Oval 1137">
                <a:extLst>
                  <a:ext uri="{FF2B5EF4-FFF2-40B4-BE49-F238E27FC236}">
                    <a16:creationId xmlns:a16="http://schemas.microsoft.com/office/drawing/2014/main" id="{D4D201FD-056F-4B1E-9E18-EED512CB9075}"/>
                  </a:ext>
                </a:extLst>
              </p:cNvPr>
              <p:cNvSpPr>
                <a:spLocks noChangeArrowheads="1"/>
              </p:cNvSpPr>
              <p:nvPr/>
            </p:nvSpPr>
            <p:spPr bwMode="auto">
              <a:xfrm rot="17477461">
                <a:off x="6199009" y="47927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7" name="Oval 1138">
                <a:extLst>
                  <a:ext uri="{FF2B5EF4-FFF2-40B4-BE49-F238E27FC236}">
                    <a16:creationId xmlns:a16="http://schemas.microsoft.com/office/drawing/2014/main" id="{3CE108D4-E604-415D-A92F-0567653CC003}"/>
                  </a:ext>
                </a:extLst>
              </p:cNvPr>
              <p:cNvSpPr>
                <a:spLocks noChangeArrowheads="1"/>
              </p:cNvSpPr>
              <p:nvPr/>
            </p:nvSpPr>
            <p:spPr bwMode="auto">
              <a:xfrm rot="17477461">
                <a:off x="6707485" y="48708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8" name="Oval 1148">
                <a:extLst>
                  <a:ext uri="{FF2B5EF4-FFF2-40B4-BE49-F238E27FC236}">
                    <a16:creationId xmlns:a16="http://schemas.microsoft.com/office/drawing/2014/main" id="{E555CA41-4E69-4400-AD3F-FA561FFA0763}"/>
                  </a:ext>
                </a:extLst>
              </p:cNvPr>
              <p:cNvSpPr>
                <a:spLocks noChangeArrowheads="1"/>
              </p:cNvSpPr>
              <p:nvPr/>
            </p:nvSpPr>
            <p:spPr bwMode="auto">
              <a:xfrm rot="17477461">
                <a:off x="7040897" y="5472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49" name="Oval 1155">
                <a:extLst>
                  <a:ext uri="{FF2B5EF4-FFF2-40B4-BE49-F238E27FC236}">
                    <a16:creationId xmlns:a16="http://schemas.microsoft.com/office/drawing/2014/main" id="{E64461B1-5450-478F-849B-07F4DF8E970F}"/>
                  </a:ext>
                </a:extLst>
              </p:cNvPr>
              <p:cNvSpPr>
                <a:spLocks noChangeArrowheads="1"/>
              </p:cNvSpPr>
              <p:nvPr/>
            </p:nvSpPr>
            <p:spPr bwMode="auto">
              <a:xfrm rot="17477461">
                <a:off x="6458247" y="5020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0" name="Oval 1158">
                <a:extLst>
                  <a:ext uri="{FF2B5EF4-FFF2-40B4-BE49-F238E27FC236}">
                    <a16:creationId xmlns:a16="http://schemas.microsoft.com/office/drawing/2014/main" id="{F785AB3D-BA01-4F23-AF63-EC63FEE28B19}"/>
                  </a:ext>
                </a:extLst>
              </p:cNvPr>
              <p:cNvSpPr>
                <a:spLocks noChangeArrowheads="1"/>
              </p:cNvSpPr>
              <p:nvPr/>
            </p:nvSpPr>
            <p:spPr bwMode="auto">
              <a:xfrm rot="17477461">
                <a:off x="7153572" y="51407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1" name="Oval 1164">
                <a:extLst>
                  <a:ext uri="{FF2B5EF4-FFF2-40B4-BE49-F238E27FC236}">
                    <a16:creationId xmlns:a16="http://schemas.microsoft.com/office/drawing/2014/main" id="{517DC480-EC1F-4D9F-B42C-3BE6052FA122}"/>
                  </a:ext>
                </a:extLst>
              </p:cNvPr>
              <p:cNvSpPr>
                <a:spLocks noChangeArrowheads="1"/>
              </p:cNvSpPr>
              <p:nvPr/>
            </p:nvSpPr>
            <p:spPr bwMode="auto">
              <a:xfrm rot="17477461">
                <a:off x="5486211" y="4546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2" name="Oval 1168">
                <a:extLst>
                  <a:ext uri="{FF2B5EF4-FFF2-40B4-BE49-F238E27FC236}">
                    <a16:creationId xmlns:a16="http://schemas.microsoft.com/office/drawing/2014/main" id="{FA6BCCD5-D86C-44A5-959C-F1160B2145F5}"/>
                  </a:ext>
                </a:extLst>
              </p:cNvPr>
              <p:cNvSpPr>
                <a:spLocks noChangeArrowheads="1"/>
              </p:cNvSpPr>
              <p:nvPr/>
            </p:nvSpPr>
            <p:spPr bwMode="auto">
              <a:xfrm rot="17477461">
                <a:off x="6872585" y="51994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3" name="Oval 1175">
                <a:extLst>
                  <a:ext uri="{FF2B5EF4-FFF2-40B4-BE49-F238E27FC236}">
                    <a16:creationId xmlns:a16="http://schemas.microsoft.com/office/drawing/2014/main" id="{1E066621-FAFE-4144-BC24-D8E1E2C23208}"/>
                  </a:ext>
                </a:extLst>
              </p:cNvPr>
              <p:cNvSpPr>
                <a:spLocks noChangeArrowheads="1"/>
              </p:cNvSpPr>
              <p:nvPr/>
            </p:nvSpPr>
            <p:spPr bwMode="auto">
              <a:xfrm rot="17477461">
                <a:off x="6558735" y="51106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4" name="Oval 1177">
                <a:extLst>
                  <a:ext uri="{FF2B5EF4-FFF2-40B4-BE49-F238E27FC236}">
                    <a16:creationId xmlns:a16="http://schemas.microsoft.com/office/drawing/2014/main" id="{9363B9BA-D477-4298-AD85-7347278F7EAF}"/>
                  </a:ext>
                </a:extLst>
              </p:cNvPr>
              <p:cNvSpPr>
                <a:spLocks noChangeArrowheads="1"/>
              </p:cNvSpPr>
              <p:nvPr/>
            </p:nvSpPr>
            <p:spPr bwMode="auto">
              <a:xfrm rot="17477461">
                <a:off x="6702722" y="5056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5" name="Oval 1179">
                <a:extLst>
                  <a:ext uri="{FF2B5EF4-FFF2-40B4-BE49-F238E27FC236}">
                    <a16:creationId xmlns:a16="http://schemas.microsoft.com/office/drawing/2014/main" id="{D8585739-A860-4354-AFF7-1CD1FAC3ADC3}"/>
                  </a:ext>
                </a:extLst>
              </p:cNvPr>
              <p:cNvSpPr>
                <a:spLocks noChangeArrowheads="1"/>
              </p:cNvSpPr>
              <p:nvPr/>
            </p:nvSpPr>
            <p:spPr bwMode="auto">
              <a:xfrm rot="17477461">
                <a:off x="7017047" y="5275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6" name="Oval 1183">
                <a:extLst>
                  <a:ext uri="{FF2B5EF4-FFF2-40B4-BE49-F238E27FC236}">
                    <a16:creationId xmlns:a16="http://schemas.microsoft.com/office/drawing/2014/main" id="{6BC9BD2D-AA83-4B25-9A25-A0CB0B338B74}"/>
                  </a:ext>
                </a:extLst>
              </p:cNvPr>
              <p:cNvSpPr>
                <a:spLocks noChangeArrowheads="1"/>
              </p:cNvSpPr>
              <p:nvPr/>
            </p:nvSpPr>
            <p:spPr bwMode="auto">
              <a:xfrm rot="17477461">
                <a:off x="4579973" y="49540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7" name="Oval 1189">
                <a:extLst>
                  <a:ext uri="{FF2B5EF4-FFF2-40B4-BE49-F238E27FC236}">
                    <a16:creationId xmlns:a16="http://schemas.microsoft.com/office/drawing/2014/main" id="{B86F52B2-0748-4A1F-90EA-E284C4382A6B}"/>
                  </a:ext>
                </a:extLst>
              </p:cNvPr>
              <p:cNvSpPr>
                <a:spLocks noChangeArrowheads="1"/>
              </p:cNvSpPr>
              <p:nvPr/>
            </p:nvSpPr>
            <p:spPr bwMode="auto">
              <a:xfrm rot="17477461">
                <a:off x="7297209" y="54208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8" name="Oval 1190">
                <a:extLst>
                  <a:ext uri="{FF2B5EF4-FFF2-40B4-BE49-F238E27FC236}">
                    <a16:creationId xmlns:a16="http://schemas.microsoft.com/office/drawing/2014/main" id="{113D2372-4D44-4944-8AE4-2B5AC604B84D}"/>
                  </a:ext>
                </a:extLst>
              </p:cNvPr>
              <p:cNvSpPr>
                <a:spLocks noChangeArrowheads="1"/>
              </p:cNvSpPr>
              <p:nvPr/>
            </p:nvSpPr>
            <p:spPr bwMode="auto">
              <a:xfrm rot="17477461">
                <a:off x="5521299" y="5694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59" name="Oval 1191">
                <a:extLst>
                  <a:ext uri="{FF2B5EF4-FFF2-40B4-BE49-F238E27FC236}">
                    <a16:creationId xmlns:a16="http://schemas.microsoft.com/office/drawing/2014/main" id="{D3529DFD-9481-4783-9938-64E3CCC3DE70}"/>
                  </a:ext>
                </a:extLst>
              </p:cNvPr>
              <p:cNvSpPr>
                <a:spLocks noChangeArrowheads="1"/>
              </p:cNvSpPr>
              <p:nvPr/>
            </p:nvSpPr>
            <p:spPr bwMode="auto">
              <a:xfrm rot="17477461">
                <a:off x="4420586" y="5066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0" name="Oval 1192">
                <a:extLst>
                  <a:ext uri="{FF2B5EF4-FFF2-40B4-BE49-F238E27FC236}">
                    <a16:creationId xmlns:a16="http://schemas.microsoft.com/office/drawing/2014/main" id="{19E73E6F-2423-4E1A-81A4-00FDC69A443E}"/>
                  </a:ext>
                </a:extLst>
              </p:cNvPr>
              <p:cNvSpPr>
                <a:spLocks noChangeArrowheads="1"/>
              </p:cNvSpPr>
              <p:nvPr/>
            </p:nvSpPr>
            <p:spPr bwMode="auto">
              <a:xfrm rot="17477461">
                <a:off x="4421149" y="47510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1" name="Oval 1196">
                <a:extLst>
                  <a:ext uri="{FF2B5EF4-FFF2-40B4-BE49-F238E27FC236}">
                    <a16:creationId xmlns:a16="http://schemas.microsoft.com/office/drawing/2014/main" id="{E58A727F-04C1-485E-A9D8-DB2F2D4C89F6}"/>
                  </a:ext>
                </a:extLst>
              </p:cNvPr>
              <p:cNvSpPr>
                <a:spLocks noChangeArrowheads="1"/>
              </p:cNvSpPr>
              <p:nvPr/>
            </p:nvSpPr>
            <p:spPr bwMode="auto">
              <a:xfrm rot="17477461">
                <a:off x="7180560" y="45835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2" name="Oval 1204">
                <a:extLst>
                  <a:ext uri="{FF2B5EF4-FFF2-40B4-BE49-F238E27FC236}">
                    <a16:creationId xmlns:a16="http://schemas.microsoft.com/office/drawing/2014/main" id="{261D94BE-8E63-404F-A323-F1CD7DAFECBA}"/>
                  </a:ext>
                </a:extLst>
              </p:cNvPr>
              <p:cNvSpPr>
                <a:spLocks noChangeArrowheads="1"/>
              </p:cNvSpPr>
              <p:nvPr/>
            </p:nvSpPr>
            <p:spPr bwMode="auto">
              <a:xfrm rot="17477461">
                <a:off x="5243053" y="47314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3" name="Oval 1205">
                <a:extLst>
                  <a:ext uri="{FF2B5EF4-FFF2-40B4-BE49-F238E27FC236}">
                    <a16:creationId xmlns:a16="http://schemas.microsoft.com/office/drawing/2014/main" id="{43561C85-F8B9-476F-9C5D-BAE541D64B9D}"/>
                  </a:ext>
                </a:extLst>
              </p:cNvPr>
              <p:cNvSpPr>
                <a:spLocks noChangeArrowheads="1"/>
              </p:cNvSpPr>
              <p:nvPr/>
            </p:nvSpPr>
            <p:spPr bwMode="auto">
              <a:xfrm rot="17477461">
                <a:off x="6245858" y="44419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4" name="Oval 1320">
                <a:extLst>
                  <a:ext uri="{FF2B5EF4-FFF2-40B4-BE49-F238E27FC236}">
                    <a16:creationId xmlns:a16="http://schemas.microsoft.com/office/drawing/2014/main" id="{F8C62137-3BA3-47C8-88CA-B6E265E090C5}"/>
                  </a:ext>
                </a:extLst>
              </p:cNvPr>
              <p:cNvSpPr>
                <a:spLocks noChangeArrowheads="1"/>
              </p:cNvSpPr>
              <p:nvPr/>
            </p:nvSpPr>
            <p:spPr bwMode="auto">
              <a:xfrm rot="17477461">
                <a:off x="6241105" y="6412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5" name="Oval 1381">
                <a:extLst>
                  <a:ext uri="{FF2B5EF4-FFF2-40B4-BE49-F238E27FC236}">
                    <a16:creationId xmlns:a16="http://schemas.microsoft.com/office/drawing/2014/main" id="{E9C97B60-0890-432A-9D1B-1AA4B262B2F6}"/>
                  </a:ext>
                </a:extLst>
              </p:cNvPr>
              <p:cNvSpPr>
                <a:spLocks noChangeArrowheads="1"/>
              </p:cNvSpPr>
              <p:nvPr/>
            </p:nvSpPr>
            <p:spPr bwMode="auto">
              <a:xfrm rot="17477461">
                <a:off x="4940692" y="595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6" name="Oval 1389">
                <a:extLst>
                  <a:ext uri="{FF2B5EF4-FFF2-40B4-BE49-F238E27FC236}">
                    <a16:creationId xmlns:a16="http://schemas.microsoft.com/office/drawing/2014/main" id="{7E109639-E6ED-4735-94CA-FD865721AE58}"/>
                  </a:ext>
                </a:extLst>
              </p:cNvPr>
              <p:cNvSpPr>
                <a:spLocks noChangeArrowheads="1"/>
              </p:cNvSpPr>
              <p:nvPr/>
            </p:nvSpPr>
            <p:spPr bwMode="auto">
              <a:xfrm rot="17477461">
                <a:off x="5278830" y="615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7" name="Oval 1408">
                <a:extLst>
                  <a:ext uri="{FF2B5EF4-FFF2-40B4-BE49-F238E27FC236}">
                    <a16:creationId xmlns:a16="http://schemas.microsoft.com/office/drawing/2014/main" id="{55B811F9-F68A-4C19-B1AD-750D77B7A036}"/>
                  </a:ext>
                </a:extLst>
              </p:cNvPr>
              <p:cNvSpPr>
                <a:spLocks noChangeArrowheads="1"/>
              </p:cNvSpPr>
              <p:nvPr/>
            </p:nvSpPr>
            <p:spPr bwMode="auto">
              <a:xfrm rot="17477461">
                <a:off x="4918184" y="6326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8" name="Oval 1420">
                <a:extLst>
                  <a:ext uri="{FF2B5EF4-FFF2-40B4-BE49-F238E27FC236}">
                    <a16:creationId xmlns:a16="http://schemas.microsoft.com/office/drawing/2014/main" id="{DE88C4C0-F928-4F57-8878-9BFC8773C2BD}"/>
                  </a:ext>
                </a:extLst>
              </p:cNvPr>
              <p:cNvSpPr>
                <a:spLocks noChangeArrowheads="1"/>
              </p:cNvSpPr>
              <p:nvPr/>
            </p:nvSpPr>
            <p:spPr bwMode="auto">
              <a:xfrm rot="17477461">
                <a:off x="5216917" y="64920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69" name="Oval 1426">
                <a:extLst>
                  <a:ext uri="{FF2B5EF4-FFF2-40B4-BE49-F238E27FC236}">
                    <a16:creationId xmlns:a16="http://schemas.microsoft.com/office/drawing/2014/main" id="{07F18FFC-A641-4205-AAA1-ED587565DB09}"/>
                  </a:ext>
                </a:extLst>
              </p:cNvPr>
              <p:cNvSpPr>
                <a:spLocks noChangeArrowheads="1"/>
              </p:cNvSpPr>
              <p:nvPr/>
            </p:nvSpPr>
            <p:spPr bwMode="auto">
              <a:xfrm rot="17477461">
                <a:off x="5986973" y="63061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0" name="Oval 1438">
                <a:extLst>
                  <a:ext uri="{FF2B5EF4-FFF2-40B4-BE49-F238E27FC236}">
                    <a16:creationId xmlns:a16="http://schemas.microsoft.com/office/drawing/2014/main" id="{F56CE5AC-9F1A-4721-BDE9-F73631128840}"/>
                  </a:ext>
                </a:extLst>
              </p:cNvPr>
              <p:cNvSpPr>
                <a:spLocks noChangeArrowheads="1"/>
              </p:cNvSpPr>
              <p:nvPr/>
            </p:nvSpPr>
            <p:spPr bwMode="auto">
              <a:xfrm rot="17477461">
                <a:off x="6061467" y="5604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1" name="Oval 779">
                <a:extLst>
                  <a:ext uri="{FF2B5EF4-FFF2-40B4-BE49-F238E27FC236}">
                    <a16:creationId xmlns:a16="http://schemas.microsoft.com/office/drawing/2014/main" id="{6E9A0B6A-350B-4110-96DE-96ACC7AEC389}"/>
                  </a:ext>
                </a:extLst>
              </p:cNvPr>
              <p:cNvSpPr>
                <a:spLocks noChangeArrowheads="1"/>
              </p:cNvSpPr>
              <p:nvPr/>
            </p:nvSpPr>
            <p:spPr bwMode="auto">
              <a:xfrm rot="17477461">
                <a:off x="5520131" y="639345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2" name="Oval 968">
                <a:extLst>
                  <a:ext uri="{FF2B5EF4-FFF2-40B4-BE49-F238E27FC236}">
                    <a16:creationId xmlns:a16="http://schemas.microsoft.com/office/drawing/2014/main" id="{7DFCBC12-066F-4258-93C2-43891DC49457}"/>
                  </a:ext>
                </a:extLst>
              </p:cNvPr>
              <p:cNvSpPr>
                <a:spLocks noChangeArrowheads="1"/>
              </p:cNvSpPr>
              <p:nvPr/>
            </p:nvSpPr>
            <p:spPr bwMode="auto">
              <a:xfrm rot="17477461">
                <a:off x="5864618" y="584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3" name="Oval 1115">
                <a:extLst>
                  <a:ext uri="{FF2B5EF4-FFF2-40B4-BE49-F238E27FC236}">
                    <a16:creationId xmlns:a16="http://schemas.microsoft.com/office/drawing/2014/main" id="{141A21F8-AE5D-4E01-AE4F-6D61787C960E}"/>
                  </a:ext>
                </a:extLst>
              </p:cNvPr>
              <p:cNvSpPr>
                <a:spLocks noChangeArrowheads="1"/>
              </p:cNvSpPr>
              <p:nvPr/>
            </p:nvSpPr>
            <p:spPr bwMode="auto">
              <a:xfrm rot="17477461">
                <a:off x="5705868" y="569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4" name="Oval 1116">
                <a:extLst>
                  <a:ext uri="{FF2B5EF4-FFF2-40B4-BE49-F238E27FC236}">
                    <a16:creationId xmlns:a16="http://schemas.microsoft.com/office/drawing/2014/main" id="{1807D2C4-22A1-4104-B9C2-64E69B40EF69}"/>
                  </a:ext>
                </a:extLst>
              </p:cNvPr>
              <p:cNvSpPr>
                <a:spLocks noChangeArrowheads="1"/>
              </p:cNvSpPr>
              <p:nvPr/>
            </p:nvSpPr>
            <p:spPr bwMode="auto">
              <a:xfrm rot="17477461">
                <a:off x="4383161" y="59482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5" name="Oval 1127">
                <a:extLst>
                  <a:ext uri="{FF2B5EF4-FFF2-40B4-BE49-F238E27FC236}">
                    <a16:creationId xmlns:a16="http://schemas.microsoft.com/office/drawing/2014/main" id="{823BF767-DA96-48F6-ADD8-B1E1D2BF07F7}"/>
                  </a:ext>
                </a:extLst>
              </p:cNvPr>
              <p:cNvSpPr>
                <a:spLocks noChangeArrowheads="1"/>
              </p:cNvSpPr>
              <p:nvPr/>
            </p:nvSpPr>
            <p:spPr bwMode="auto">
              <a:xfrm rot="17477461">
                <a:off x="4847031" y="579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6" name="Oval 1135">
                <a:extLst>
                  <a:ext uri="{FF2B5EF4-FFF2-40B4-BE49-F238E27FC236}">
                    <a16:creationId xmlns:a16="http://schemas.microsoft.com/office/drawing/2014/main" id="{A81580FC-6899-48FA-B7A0-1F26E1E5E437}"/>
                  </a:ext>
                </a:extLst>
              </p:cNvPr>
              <p:cNvSpPr>
                <a:spLocks noChangeArrowheads="1"/>
              </p:cNvSpPr>
              <p:nvPr/>
            </p:nvSpPr>
            <p:spPr bwMode="auto">
              <a:xfrm rot="17477461">
                <a:off x="5979415" y="5917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7" name="Oval 1136">
                <a:extLst>
                  <a:ext uri="{FF2B5EF4-FFF2-40B4-BE49-F238E27FC236}">
                    <a16:creationId xmlns:a16="http://schemas.microsoft.com/office/drawing/2014/main" id="{3C7D0E9E-E12F-4030-A477-573CA14A3DF7}"/>
                  </a:ext>
                </a:extLst>
              </p:cNvPr>
              <p:cNvSpPr>
                <a:spLocks noChangeArrowheads="1"/>
              </p:cNvSpPr>
              <p:nvPr/>
            </p:nvSpPr>
            <p:spPr bwMode="auto">
              <a:xfrm rot="17477461">
                <a:off x="5493143" y="588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8" name="Oval 1137">
                <a:extLst>
                  <a:ext uri="{FF2B5EF4-FFF2-40B4-BE49-F238E27FC236}">
                    <a16:creationId xmlns:a16="http://schemas.microsoft.com/office/drawing/2014/main" id="{0CC14988-E04B-4076-80CC-1EF9CE171486}"/>
                  </a:ext>
                </a:extLst>
              </p:cNvPr>
              <p:cNvSpPr>
                <a:spLocks noChangeArrowheads="1"/>
              </p:cNvSpPr>
              <p:nvPr/>
            </p:nvSpPr>
            <p:spPr bwMode="auto">
              <a:xfrm rot="17477461">
                <a:off x="5358206" y="558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79" name="Oval 1138">
                <a:extLst>
                  <a:ext uri="{FF2B5EF4-FFF2-40B4-BE49-F238E27FC236}">
                    <a16:creationId xmlns:a16="http://schemas.microsoft.com/office/drawing/2014/main" id="{A65164BF-4A6C-46D5-9DEF-811B20EEAC8E}"/>
                  </a:ext>
                </a:extLst>
              </p:cNvPr>
              <p:cNvSpPr>
                <a:spLocks noChangeArrowheads="1"/>
              </p:cNvSpPr>
              <p:nvPr/>
            </p:nvSpPr>
            <p:spPr bwMode="auto">
              <a:xfrm rot="17477461">
                <a:off x="5069281" y="57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0" name="Oval 1148">
                <a:extLst>
                  <a:ext uri="{FF2B5EF4-FFF2-40B4-BE49-F238E27FC236}">
                    <a16:creationId xmlns:a16="http://schemas.microsoft.com/office/drawing/2014/main" id="{802EDAC3-6AF2-461A-B20F-8079F3F39BC5}"/>
                  </a:ext>
                </a:extLst>
              </p:cNvPr>
              <p:cNvSpPr>
                <a:spLocks noChangeArrowheads="1"/>
              </p:cNvSpPr>
              <p:nvPr/>
            </p:nvSpPr>
            <p:spPr bwMode="auto">
              <a:xfrm rot="17477461">
                <a:off x="4745431" y="59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1" name="Oval 1158">
                <a:extLst>
                  <a:ext uri="{FF2B5EF4-FFF2-40B4-BE49-F238E27FC236}">
                    <a16:creationId xmlns:a16="http://schemas.microsoft.com/office/drawing/2014/main" id="{5B729725-02D8-4094-B5BA-3DC18573846F}"/>
                  </a:ext>
                </a:extLst>
              </p:cNvPr>
              <p:cNvSpPr>
                <a:spLocks noChangeArrowheads="1"/>
              </p:cNvSpPr>
              <p:nvPr/>
            </p:nvSpPr>
            <p:spPr bwMode="auto">
              <a:xfrm rot="17477461">
                <a:off x="5160626" y="52647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2" name="Oval 1164">
                <a:extLst>
                  <a:ext uri="{FF2B5EF4-FFF2-40B4-BE49-F238E27FC236}">
                    <a16:creationId xmlns:a16="http://schemas.microsoft.com/office/drawing/2014/main" id="{EE888F95-D00C-4BAF-B388-E4AC2BDC4849}"/>
                  </a:ext>
                </a:extLst>
              </p:cNvPr>
              <p:cNvSpPr>
                <a:spLocks noChangeArrowheads="1"/>
              </p:cNvSpPr>
              <p:nvPr/>
            </p:nvSpPr>
            <p:spPr bwMode="auto">
              <a:xfrm rot="17477461">
                <a:off x="5790006" y="55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3" name="Oval 1177">
                <a:extLst>
                  <a:ext uri="{FF2B5EF4-FFF2-40B4-BE49-F238E27FC236}">
                    <a16:creationId xmlns:a16="http://schemas.microsoft.com/office/drawing/2014/main" id="{737F834F-4F04-4BA7-A111-81E71EE4B462}"/>
                  </a:ext>
                </a:extLst>
              </p:cNvPr>
              <p:cNvSpPr>
                <a:spLocks noChangeArrowheads="1"/>
              </p:cNvSpPr>
              <p:nvPr/>
            </p:nvSpPr>
            <p:spPr bwMode="auto">
              <a:xfrm rot="17477461">
                <a:off x="5064518" y="594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4" name="Oval 1179">
                <a:extLst>
                  <a:ext uri="{FF2B5EF4-FFF2-40B4-BE49-F238E27FC236}">
                    <a16:creationId xmlns:a16="http://schemas.microsoft.com/office/drawing/2014/main" id="{52CAD49B-9055-4EEE-BCB1-19979919BBBA}"/>
                  </a:ext>
                </a:extLst>
              </p:cNvPr>
              <p:cNvSpPr>
                <a:spLocks noChangeArrowheads="1"/>
              </p:cNvSpPr>
              <p:nvPr/>
            </p:nvSpPr>
            <p:spPr bwMode="auto">
              <a:xfrm rot="17477461">
                <a:off x="5378843" y="6162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5" name="Oval 1183">
                <a:extLst>
                  <a:ext uri="{FF2B5EF4-FFF2-40B4-BE49-F238E27FC236}">
                    <a16:creationId xmlns:a16="http://schemas.microsoft.com/office/drawing/2014/main" id="{38785ACF-D8A8-4D06-A65D-2A33CFBA1C9B}"/>
                  </a:ext>
                </a:extLst>
              </p:cNvPr>
              <p:cNvSpPr>
                <a:spLocks noChangeArrowheads="1"/>
              </p:cNvSpPr>
              <p:nvPr/>
            </p:nvSpPr>
            <p:spPr bwMode="auto">
              <a:xfrm rot="17477461">
                <a:off x="5044580" y="6195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6" name="Oval 1189">
                <a:extLst>
                  <a:ext uri="{FF2B5EF4-FFF2-40B4-BE49-F238E27FC236}">
                    <a16:creationId xmlns:a16="http://schemas.microsoft.com/office/drawing/2014/main" id="{13314520-5F67-4405-9E75-410DAE7F9C9C}"/>
                  </a:ext>
                </a:extLst>
              </p:cNvPr>
              <p:cNvSpPr>
                <a:spLocks noChangeArrowheads="1"/>
              </p:cNvSpPr>
              <p:nvPr/>
            </p:nvSpPr>
            <p:spPr bwMode="auto">
              <a:xfrm rot="17477461">
                <a:off x="5734443" y="618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7" name="Oval 1190">
                <a:extLst>
                  <a:ext uri="{FF2B5EF4-FFF2-40B4-BE49-F238E27FC236}">
                    <a16:creationId xmlns:a16="http://schemas.microsoft.com/office/drawing/2014/main" id="{DA8A3070-BBD7-4D6D-8F37-9EC13594C16E}"/>
                  </a:ext>
                </a:extLst>
              </p:cNvPr>
              <p:cNvSpPr>
                <a:spLocks noChangeArrowheads="1"/>
              </p:cNvSpPr>
              <p:nvPr/>
            </p:nvSpPr>
            <p:spPr bwMode="auto">
              <a:xfrm rot="17477461">
                <a:off x="5699518" y="588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8" name="Oval 1191">
                <a:extLst>
                  <a:ext uri="{FF2B5EF4-FFF2-40B4-BE49-F238E27FC236}">
                    <a16:creationId xmlns:a16="http://schemas.microsoft.com/office/drawing/2014/main" id="{C005BF65-B798-4B84-905E-C7A744F18AD4}"/>
                  </a:ext>
                </a:extLst>
              </p:cNvPr>
              <p:cNvSpPr>
                <a:spLocks noChangeArrowheads="1"/>
              </p:cNvSpPr>
              <p:nvPr/>
            </p:nvSpPr>
            <p:spPr bwMode="auto">
              <a:xfrm rot="17477461">
                <a:off x="5672800" y="61067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89" name="Oval 779">
                <a:extLst>
                  <a:ext uri="{FF2B5EF4-FFF2-40B4-BE49-F238E27FC236}">
                    <a16:creationId xmlns:a16="http://schemas.microsoft.com/office/drawing/2014/main" id="{0A877BF0-FED3-4DBB-BD69-41BE09BEF197}"/>
                  </a:ext>
                </a:extLst>
              </p:cNvPr>
              <p:cNvSpPr>
                <a:spLocks noChangeArrowheads="1"/>
              </p:cNvSpPr>
              <p:nvPr/>
            </p:nvSpPr>
            <p:spPr bwMode="auto">
              <a:xfrm rot="17477461">
                <a:off x="6454254" y="589443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0" name="Oval 785">
                <a:extLst>
                  <a:ext uri="{FF2B5EF4-FFF2-40B4-BE49-F238E27FC236}">
                    <a16:creationId xmlns:a16="http://schemas.microsoft.com/office/drawing/2014/main" id="{322B97CD-66D3-40B0-929A-F2E4EA036EE1}"/>
                  </a:ext>
                </a:extLst>
              </p:cNvPr>
              <p:cNvSpPr>
                <a:spLocks noChangeArrowheads="1"/>
              </p:cNvSpPr>
              <p:nvPr/>
            </p:nvSpPr>
            <p:spPr bwMode="auto">
              <a:xfrm rot="17477461">
                <a:off x="6751461" y="552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1" name="Oval 795">
                <a:extLst>
                  <a:ext uri="{FF2B5EF4-FFF2-40B4-BE49-F238E27FC236}">
                    <a16:creationId xmlns:a16="http://schemas.microsoft.com/office/drawing/2014/main" id="{E99A4677-C9F8-404A-AA97-407D91D4CB46}"/>
                  </a:ext>
                </a:extLst>
              </p:cNvPr>
              <p:cNvSpPr>
                <a:spLocks noChangeArrowheads="1"/>
              </p:cNvSpPr>
              <p:nvPr/>
            </p:nvSpPr>
            <p:spPr bwMode="auto">
              <a:xfrm rot="17477461">
                <a:off x="4530554" y="638136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2" name="Oval 968">
                <a:extLst>
                  <a:ext uri="{FF2B5EF4-FFF2-40B4-BE49-F238E27FC236}">
                    <a16:creationId xmlns:a16="http://schemas.microsoft.com/office/drawing/2014/main" id="{2650C2F3-443D-4226-908A-29FF583CE78A}"/>
                  </a:ext>
                </a:extLst>
              </p:cNvPr>
              <p:cNvSpPr>
                <a:spLocks noChangeArrowheads="1"/>
              </p:cNvSpPr>
              <p:nvPr/>
            </p:nvSpPr>
            <p:spPr bwMode="auto">
              <a:xfrm rot="17477461">
                <a:off x="5726999" y="6447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3" name="Oval 1109">
                <a:extLst>
                  <a:ext uri="{FF2B5EF4-FFF2-40B4-BE49-F238E27FC236}">
                    <a16:creationId xmlns:a16="http://schemas.microsoft.com/office/drawing/2014/main" id="{EFE099BE-2C97-41F5-84B9-0635BD362B9D}"/>
                  </a:ext>
                </a:extLst>
              </p:cNvPr>
              <p:cNvSpPr>
                <a:spLocks noChangeArrowheads="1"/>
              </p:cNvSpPr>
              <p:nvPr/>
            </p:nvSpPr>
            <p:spPr bwMode="auto">
              <a:xfrm rot="17477461">
                <a:off x="6311462" y="5542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4" name="Oval 1110">
                <a:extLst>
                  <a:ext uri="{FF2B5EF4-FFF2-40B4-BE49-F238E27FC236}">
                    <a16:creationId xmlns:a16="http://schemas.microsoft.com/office/drawing/2014/main" id="{538F2877-803A-4CB5-987E-75056C8BCF89}"/>
                  </a:ext>
                </a:extLst>
              </p:cNvPr>
              <p:cNvSpPr>
                <a:spLocks noChangeArrowheads="1"/>
              </p:cNvSpPr>
              <p:nvPr/>
            </p:nvSpPr>
            <p:spPr bwMode="auto">
              <a:xfrm rot="17477461">
                <a:off x="6346387" y="56822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5" name="Oval 1115">
                <a:extLst>
                  <a:ext uri="{FF2B5EF4-FFF2-40B4-BE49-F238E27FC236}">
                    <a16:creationId xmlns:a16="http://schemas.microsoft.com/office/drawing/2014/main" id="{E5409151-03EC-40BE-A62E-27B6DE80B38C}"/>
                  </a:ext>
                </a:extLst>
              </p:cNvPr>
              <p:cNvSpPr>
                <a:spLocks noChangeArrowheads="1"/>
              </p:cNvSpPr>
              <p:nvPr/>
            </p:nvSpPr>
            <p:spPr bwMode="auto">
              <a:xfrm rot="17477461">
                <a:off x="7292537" y="59759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6" name="Oval 1116">
                <a:extLst>
                  <a:ext uri="{FF2B5EF4-FFF2-40B4-BE49-F238E27FC236}">
                    <a16:creationId xmlns:a16="http://schemas.microsoft.com/office/drawing/2014/main" id="{2E7116E5-687A-4666-9315-0FBC05F21D19}"/>
                  </a:ext>
                </a:extLst>
              </p:cNvPr>
              <p:cNvSpPr>
                <a:spLocks noChangeArrowheads="1"/>
              </p:cNvSpPr>
              <p:nvPr/>
            </p:nvSpPr>
            <p:spPr bwMode="auto">
              <a:xfrm rot="17477461">
                <a:off x="6311461" y="5981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7" name="Oval 1122">
                <a:extLst>
                  <a:ext uri="{FF2B5EF4-FFF2-40B4-BE49-F238E27FC236}">
                    <a16:creationId xmlns:a16="http://schemas.microsoft.com/office/drawing/2014/main" id="{98EB1F61-40D4-4AC1-9609-336D4E86AB51}"/>
                  </a:ext>
                </a:extLst>
              </p:cNvPr>
              <p:cNvSpPr>
                <a:spLocks noChangeArrowheads="1"/>
              </p:cNvSpPr>
              <p:nvPr/>
            </p:nvSpPr>
            <p:spPr bwMode="auto">
              <a:xfrm rot="17477461">
                <a:off x="6462275" y="57616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8" name="Oval 1126">
                <a:extLst>
                  <a:ext uri="{FF2B5EF4-FFF2-40B4-BE49-F238E27FC236}">
                    <a16:creationId xmlns:a16="http://schemas.microsoft.com/office/drawing/2014/main" id="{D41C7C78-4B88-4478-9583-42A422A8BD16}"/>
                  </a:ext>
                </a:extLst>
              </p:cNvPr>
              <p:cNvSpPr>
                <a:spLocks noChangeArrowheads="1"/>
              </p:cNvSpPr>
              <p:nvPr/>
            </p:nvSpPr>
            <p:spPr bwMode="auto">
              <a:xfrm rot="17477461">
                <a:off x="7116325" y="5529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99" name="Oval 1127">
                <a:extLst>
                  <a:ext uri="{FF2B5EF4-FFF2-40B4-BE49-F238E27FC236}">
                    <a16:creationId xmlns:a16="http://schemas.microsoft.com/office/drawing/2014/main" id="{A6D4410B-ACE5-4454-AEC7-FED074091C0F}"/>
                  </a:ext>
                </a:extLst>
              </p:cNvPr>
              <p:cNvSpPr>
                <a:spLocks noChangeArrowheads="1"/>
              </p:cNvSpPr>
              <p:nvPr/>
            </p:nvSpPr>
            <p:spPr bwMode="auto">
              <a:xfrm rot="17477461">
                <a:off x="6433700" y="6071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0" name="Oval 1135">
                <a:extLst>
                  <a:ext uri="{FF2B5EF4-FFF2-40B4-BE49-F238E27FC236}">
                    <a16:creationId xmlns:a16="http://schemas.microsoft.com/office/drawing/2014/main" id="{69583111-3718-46BF-B24C-74D4F2630201}"/>
                  </a:ext>
                </a:extLst>
              </p:cNvPr>
              <p:cNvSpPr>
                <a:spLocks noChangeArrowheads="1"/>
              </p:cNvSpPr>
              <p:nvPr/>
            </p:nvSpPr>
            <p:spPr bwMode="auto">
              <a:xfrm rot="17477461">
                <a:off x="7024250" y="59918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1" name="Oval 1136">
                <a:extLst>
                  <a:ext uri="{FF2B5EF4-FFF2-40B4-BE49-F238E27FC236}">
                    <a16:creationId xmlns:a16="http://schemas.microsoft.com/office/drawing/2014/main" id="{17BDF490-C664-43A5-8276-35CE25384947}"/>
                  </a:ext>
                </a:extLst>
              </p:cNvPr>
              <p:cNvSpPr>
                <a:spLocks noChangeArrowheads="1"/>
              </p:cNvSpPr>
              <p:nvPr/>
            </p:nvSpPr>
            <p:spPr bwMode="auto">
              <a:xfrm rot="17477461">
                <a:off x="7079812" y="6160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2" name="Oval 1137">
                <a:extLst>
                  <a:ext uri="{FF2B5EF4-FFF2-40B4-BE49-F238E27FC236}">
                    <a16:creationId xmlns:a16="http://schemas.microsoft.com/office/drawing/2014/main" id="{755CA80E-5505-477A-B53A-505E6580CA74}"/>
                  </a:ext>
                </a:extLst>
              </p:cNvPr>
              <p:cNvSpPr>
                <a:spLocks noChangeArrowheads="1"/>
              </p:cNvSpPr>
              <p:nvPr/>
            </p:nvSpPr>
            <p:spPr bwMode="auto">
              <a:xfrm rot="17477461">
                <a:off x="6944875" y="5867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3" name="Oval 1138">
                <a:extLst>
                  <a:ext uri="{FF2B5EF4-FFF2-40B4-BE49-F238E27FC236}">
                    <a16:creationId xmlns:a16="http://schemas.microsoft.com/office/drawing/2014/main" id="{AE31786D-FDBB-4BA3-ADD5-AC5C569AADBE}"/>
                  </a:ext>
                </a:extLst>
              </p:cNvPr>
              <p:cNvSpPr>
                <a:spLocks noChangeArrowheads="1"/>
              </p:cNvSpPr>
              <p:nvPr/>
            </p:nvSpPr>
            <p:spPr bwMode="auto">
              <a:xfrm rot="17477461">
                <a:off x="6655950" y="60362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4" name="Oval 1155">
                <a:extLst>
                  <a:ext uri="{FF2B5EF4-FFF2-40B4-BE49-F238E27FC236}">
                    <a16:creationId xmlns:a16="http://schemas.microsoft.com/office/drawing/2014/main" id="{C09B6A8B-D89D-4ABE-A891-61305748B165}"/>
                  </a:ext>
                </a:extLst>
              </p:cNvPr>
              <p:cNvSpPr>
                <a:spLocks noChangeArrowheads="1"/>
              </p:cNvSpPr>
              <p:nvPr/>
            </p:nvSpPr>
            <p:spPr bwMode="auto">
              <a:xfrm rot="17477461">
                <a:off x="6328961" y="6279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5" name="Oval 1158">
                <a:extLst>
                  <a:ext uri="{FF2B5EF4-FFF2-40B4-BE49-F238E27FC236}">
                    <a16:creationId xmlns:a16="http://schemas.microsoft.com/office/drawing/2014/main" id="{2ACDA804-D950-4CDA-8FD6-DC4DE443FC88}"/>
                  </a:ext>
                </a:extLst>
              </p:cNvPr>
              <p:cNvSpPr>
                <a:spLocks noChangeArrowheads="1"/>
              </p:cNvSpPr>
              <p:nvPr/>
            </p:nvSpPr>
            <p:spPr bwMode="auto">
              <a:xfrm rot="17477461">
                <a:off x="7102037" y="63061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6" name="Oval 1164">
                <a:extLst>
                  <a:ext uri="{FF2B5EF4-FFF2-40B4-BE49-F238E27FC236}">
                    <a16:creationId xmlns:a16="http://schemas.microsoft.com/office/drawing/2014/main" id="{7AC85623-C7DF-43A1-B7A5-A192A8F30148}"/>
                  </a:ext>
                </a:extLst>
              </p:cNvPr>
              <p:cNvSpPr>
                <a:spLocks noChangeArrowheads="1"/>
              </p:cNvSpPr>
              <p:nvPr/>
            </p:nvSpPr>
            <p:spPr bwMode="auto">
              <a:xfrm rot="17477461">
                <a:off x="6159329" y="5981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7" name="Oval 1168">
                <a:extLst>
                  <a:ext uri="{FF2B5EF4-FFF2-40B4-BE49-F238E27FC236}">
                    <a16:creationId xmlns:a16="http://schemas.microsoft.com/office/drawing/2014/main" id="{C0A1ED24-5FD8-48E3-84AD-3D0CFA21642B}"/>
                  </a:ext>
                </a:extLst>
              </p:cNvPr>
              <p:cNvSpPr>
                <a:spLocks noChangeArrowheads="1"/>
              </p:cNvSpPr>
              <p:nvPr/>
            </p:nvSpPr>
            <p:spPr bwMode="auto">
              <a:xfrm rot="17477461">
                <a:off x="6821050" y="6364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8" name="Oval 1175">
                <a:extLst>
                  <a:ext uri="{FF2B5EF4-FFF2-40B4-BE49-F238E27FC236}">
                    <a16:creationId xmlns:a16="http://schemas.microsoft.com/office/drawing/2014/main" id="{6D1330DC-CDF3-4444-B27E-EF20EE957F55}"/>
                  </a:ext>
                </a:extLst>
              </p:cNvPr>
              <p:cNvSpPr>
                <a:spLocks noChangeArrowheads="1"/>
              </p:cNvSpPr>
              <p:nvPr/>
            </p:nvSpPr>
            <p:spPr bwMode="auto">
              <a:xfrm rot="17477461">
                <a:off x="6537586" y="64700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09" name="Oval 1177">
                <a:extLst>
                  <a:ext uri="{FF2B5EF4-FFF2-40B4-BE49-F238E27FC236}">
                    <a16:creationId xmlns:a16="http://schemas.microsoft.com/office/drawing/2014/main" id="{6BA1FBBA-F82F-4790-8807-7779B90FD721}"/>
                  </a:ext>
                </a:extLst>
              </p:cNvPr>
              <p:cNvSpPr>
                <a:spLocks noChangeArrowheads="1"/>
              </p:cNvSpPr>
              <p:nvPr/>
            </p:nvSpPr>
            <p:spPr bwMode="auto">
              <a:xfrm rot="17477461">
                <a:off x="6651187" y="6222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10" name="Oval 1179">
                <a:extLst>
                  <a:ext uri="{FF2B5EF4-FFF2-40B4-BE49-F238E27FC236}">
                    <a16:creationId xmlns:a16="http://schemas.microsoft.com/office/drawing/2014/main" id="{0AED48B7-B5BC-44E8-A360-C368C4FCA844}"/>
                  </a:ext>
                </a:extLst>
              </p:cNvPr>
              <p:cNvSpPr>
                <a:spLocks noChangeArrowheads="1"/>
              </p:cNvSpPr>
              <p:nvPr/>
            </p:nvSpPr>
            <p:spPr bwMode="auto">
              <a:xfrm rot="17477461">
                <a:off x="6965512" y="64410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11" name="Oval 1183">
                <a:extLst>
                  <a:ext uri="{FF2B5EF4-FFF2-40B4-BE49-F238E27FC236}">
                    <a16:creationId xmlns:a16="http://schemas.microsoft.com/office/drawing/2014/main" id="{E6D7C78F-B6E0-4B08-A7FF-7A604CC6F445}"/>
                  </a:ext>
                </a:extLst>
              </p:cNvPr>
              <p:cNvSpPr>
                <a:spLocks noChangeArrowheads="1"/>
              </p:cNvSpPr>
              <p:nvPr/>
            </p:nvSpPr>
            <p:spPr bwMode="auto">
              <a:xfrm rot="17477461">
                <a:off x="7271900" y="6393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12" name="Oval 1190">
                <a:extLst>
                  <a:ext uri="{FF2B5EF4-FFF2-40B4-BE49-F238E27FC236}">
                    <a16:creationId xmlns:a16="http://schemas.microsoft.com/office/drawing/2014/main" id="{8C92AF9A-A276-46B4-A26E-6FC85BA8A280}"/>
                  </a:ext>
                </a:extLst>
              </p:cNvPr>
              <p:cNvSpPr>
                <a:spLocks noChangeArrowheads="1"/>
              </p:cNvSpPr>
              <p:nvPr/>
            </p:nvSpPr>
            <p:spPr bwMode="auto">
              <a:xfrm rot="17477461">
                <a:off x="7286187" y="6160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13" name="Oval 1191">
                <a:extLst>
                  <a:ext uri="{FF2B5EF4-FFF2-40B4-BE49-F238E27FC236}">
                    <a16:creationId xmlns:a16="http://schemas.microsoft.com/office/drawing/2014/main" id="{C55805BA-7333-4B86-AAFD-87764576E68F}"/>
                  </a:ext>
                </a:extLst>
              </p:cNvPr>
              <p:cNvSpPr>
                <a:spLocks noChangeArrowheads="1"/>
              </p:cNvSpPr>
              <p:nvPr/>
            </p:nvSpPr>
            <p:spPr bwMode="auto">
              <a:xfrm rot="17477461">
                <a:off x="5296081" y="5972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14" name="Oval 1192">
                <a:extLst>
                  <a:ext uri="{FF2B5EF4-FFF2-40B4-BE49-F238E27FC236}">
                    <a16:creationId xmlns:a16="http://schemas.microsoft.com/office/drawing/2014/main" id="{20C785FB-2997-4710-818D-3AF8FD1F94A9}"/>
                  </a:ext>
                </a:extLst>
              </p:cNvPr>
              <p:cNvSpPr>
                <a:spLocks noChangeArrowheads="1"/>
              </p:cNvSpPr>
              <p:nvPr/>
            </p:nvSpPr>
            <p:spPr bwMode="auto">
              <a:xfrm rot="17477461">
                <a:off x="4825899" y="5218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15" name="Oval 1196">
                <a:extLst>
                  <a:ext uri="{FF2B5EF4-FFF2-40B4-BE49-F238E27FC236}">
                    <a16:creationId xmlns:a16="http://schemas.microsoft.com/office/drawing/2014/main" id="{DEBD66F6-5F94-4D8C-868B-BCFCEBEE7400}"/>
                  </a:ext>
                </a:extLst>
              </p:cNvPr>
              <p:cNvSpPr>
                <a:spLocks noChangeArrowheads="1"/>
              </p:cNvSpPr>
              <p:nvPr/>
            </p:nvSpPr>
            <p:spPr bwMode="auto">
              <a:xfrm rot="17477461">
                <a:off x="7129025" y="5748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16" name="Oval 1204">
                <a:extLst>
                  <a:ext uri="{FF2B5EF4-FFF2-40B4-BE49-F238E27FC236}">
                    <a16:creationId xmlns:a16="http://schemas.microsoft.com/office/drawing/2014/main" id="{3CBA19BA-A8F9-4BBE-98BB-137B1D85AE31}"/>
                  </a:ext>
                </a:extLst>
              </p:cNvPr>
              <p:cNvSpPr>
                <a:spLocks noChangeArrowheads="1"/>
              </p:cNvSpPr>
              <p:nvPr/>
            </p:nvSpPr>
            <p:spPr bwMode="auto">
              <a:xfrm rot="17477461">
                <a:off x="7276662" y="5648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17" name="Oval 1205">
                <a:extLst>
                  <a:ext uri="{FF2B5EF4-FFF2-40B4-BE49-F238E27FC236}">
                    <a16:creationId xmlns:a16="http://schemas.microsoft.com/office/drawing/2014/main" id="{02CBD3CA-D868-42A3-844B-A93A34ED1CDC}"/>
                  </a:ext>
                </a:extLst>
              </p:cNvPr>
              <p:cNvSpPr>
                <a:spLocks noChangeArrowheads="1"/>
              </p:cNvSpPr>
              <p:nvPr/>
            </p:nvSpPr>
            <p:spPr bwMode="auto">
              <a:xfrm rot="17477461">
                <a:off x="5526271" y="6178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3171" name="Skupina 3170">
              <a:extLst>
                <a:ext uri="{FF2B5EF4-FFF2-40B4-BE49-F238E27FC236}">
                  <a16:creationId xmlns:a16="http://schemas.microsoft.com/office/drawing/2014/main" id="{83E4463C-ACE5-450F-AD33-A61359BB3542}"/>
                </a:ext>
              </a:extLst>
            </p:cNvPr>
            <p:cNvGrpSpPr/>
            <p:nvPr/>
          </p:nvGrpSpPr>
          <p:grpSpPr>
            <a:xfrm>
              <a:off x="5057276" y="3537012"/>
              <a:ext cx="1509984" cy="1118507"/>
              <a:chOff x="5001520" y="1011887"/>
              <a:chExt cx="1509984" cy="1118507"/>
            </a:xfrm>
          </p:grpSpPr>
          <p:pic>
            <p:nvPicPr>
              <p:cNvPr id="2861"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97769012-7F29-4D19-8A0C-531146591D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865" name="Oval 1293">
                <a:extLst>
                  <a:ext uri="{FF2B5EF4-FFF2-40B4-BE49-F238E27FC236}">
                    <a16:creationId xmlns:a16="http://schemas.microsoft.com/office/drawing/2014/main" id="{9FADB2C2-0791-4245-8CB4-0403897A9DD6}"/>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67" name="Oval 1310">
                <a:extLst>
                  <a:ext uri="{FF2B5EF4-FFF2-40B4-BE49-F238E27FC236}">
                    <a16:creationId xmlns:a16="http://schemas.microsoft.com/office/drawing/2014/main" id="{C35DB267-071C-40A8-8EED-EA3531EF3694}"/>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68" name="Oval 1320">
                <a:extLst>
                  <a:ext uri="{FF2B5EF4-FFF2-40B4-BE49-F238E27FC236}">
                    <a16:creationId xmlns:a16="http://schemas.microsoft.com/office/drawing/2014/main" id="{226536AB-F9B3-4042-8739-FA0A548FF8A0}"/>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74" name="Oval 1392">
                <a:extLst>
                  <a:ext uri="{FF2B5EF4-FFF2-40B4-BE49-F238E27FC236}">
                    <a16:creationId xmlns:a16="http://schemas.microsoft.com/office/drawing/2014/main" id="{D478396F-792D-4E67-9141-4B43BFC5463F}"/>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80" name="Oval 1426">
                <a:extLst>
                  <a:ext uri="{FF2B5EF4-FFF2-40B4-BE49-F238E27FC236}">
                    <a16:creationId xmlns:a16="http://schemas.microsoft.com/office/drawing/2014/main" id="{2A7BE442-61B5-4A1B-BD0D-BEF607C7D5BE}"/>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83" name="Oval 779">
                <a:extLst>
                  <a:ext uri="{FF2B5EF4-FFF2-40B4-BE49-F238E27FC236}">
                    <a16:creationId xmlns:a16="http://schemas.microsoft.com/office/drawing/2014/main" id="{C8E318FB-0F74-4337-808B-F4C684293FEC}"/>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09" name="Oval 1189">
                <a:extLst>
                  <a:ext uri="{FF2B5EF4-FFF2-40B4-BE49-F238E27FC236}">
                    <a16:creationId xmlns:a16="http://schemas.microsoft.com/office/drawing/2014/main" id="{9F18B6BC-1B68-44A5-A2E2-19AE0F924584}"/>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11" name="Oval 1191">
                <a:extLst>
                  <a:ext uri="{FF2B5EF4-FFF2-40B4-BE49-F238E27FC236}">
                    <a16:creationId xmlns:a16="http://schemas.microsoft.com/office/drawing/2014/main" id="{0B7A38DA-9CC6-433F-9771-D2CBAC5B4D76}"/>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43" name="Oval 1127">
                <a:extLst>
                  <a:ext uri="{FF2B5EF4-FFF2-40B4-BE49-F238E27FC236}">
                    <a16:creationId xmlns:a16="http://schemas.microsoft.com/office/drawing/2014/main" id="{A6DFC4C4-8537-4BE5-9CEB-CB52178D2046}"/>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49" name="Oval 1155">
                <a:extLst>
                  <a:ext uri="{FF2B5EF4-FFF2-40B4-BE49-F238E27FC236}">
                    <a16:creationId xmlns:a16="http://schemas.microsoft.com/office/drawing/2014/main" id="{52D4A035-95DB-401C-A06A-3562D11EFC70}"/>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52" name="Oval 1168">
                <a:extLst>
                  <a:ext uri="{FF2B5EF4-FFF2-40B4-BE49-F238E27FC236}">
                    <a16:creationId xmlns:a16="http://schemas.microsoft.com/office/drawing/2014/main" id="{B30ADDD8-7FA6-45A8-B52E-739A8DE89C33}"/>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53" name="Oval 1175">
                <a:extLst>
                  <a:ext uri="{FF2B5EF4-FFF2-40B4-BE49-F238E27FC236}">
                    <a16:creationId xmlns:a16="http://schemas.microsoft.com/office/drawing/2014/main" id="{D3502380-41E6-41E6-BE1E-9CEC2EDC3B19}"/>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54" name="Oval 1177">
                <a:extLst>
                  <a:ext uri="{FF2B5EF4-FFF2-40B4-BE49-F238E27FC236}">
                    <a16:creationId xmlns:a16="http://schemas.microsoft.com/office/drawing/2014/main" id="{C0EE9DB4-C5BB-425E-B09C-B2A803CC9C03}"/>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3" name="Oval 1109">
                <a:extLst>
                  <a:ext uri="{FF2B5EF4-FFF2-40B4-BE49-F238E27FC236}">
                    <a16:creationId xmlns:a16="http://schemas.microsoft.com/office/drawing/2014/main" id="{3D2812C0-2D58-4BB6-9AAA-7B9D1D27A085}"/>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3" name="Oval 1138">
                <a:extLst>
                  <a:ext uri="{FF2B5EF4-FFF2-40B4-BE49-F238E27FC236}">
                    <a16:creationId xmlns:a16="http://schemas.microsoft.com/office/drawing/2014/main" id="{C990FB46-3FE5-4779-93E4-D70A90F12E7C}"/>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1" name="Oval 1320">
                <a:extLst>
                  <a:ext uri="{FF2B5EF4-FFF2-40B4-BE49-F238E27FC236}">
                    <a16:creationId xmlns:a16="http://schemas.microsoft.com/office/drawing/2014/main" id="{1A888D98-5942-41CA-904C-7CF59CC2DEFC}"/>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2" name="Oval 1321">
                <a:extLst>
                  <a:ext uri="{FF2B5EF4-FFF2-40B4-BE49-F238E27FC236}">
                    <a16:creationId xmlns:a16="http://schemas.microsoft.com/office/drawing/2014/main" id="{7E44B20A-7106-4CD3-B0A3-0A83800A3844}"/>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6" name="Oval 1389">
                <a:extLst>
                  <a:ext uri="{FF2B5EF4-FFF2-40B4-BE49-F238E27FC236}">
                    <a16:creationId xmlns:a16="http://schemas.microsoft.com/office/drawing/2014/main" id="{E813EA17-185F-4FFA-B547-45D15A0A4AFD}"/>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3" name="Oval 1426">
                <a:extLst>
                  <a:ext uri="{FF2B5EF4-FFF2-40B4-BE49-F238E27FC236}">
                    <a16:creationId xmlns:a16="http://schemas.microsoft.com/office/drawing/2014/main" id="{EAF2E244-5F38-4798-B6E1-3E28D8B54DCF}"/>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6" name="Oval 779">
                <a:extLst>
                  <a:ext uri="{FF2B5EF4-FFF2-40B4-BE49-F238E27FC236}">
                    <a16:creationId xmlns:a16="http://schemas.microsoft.com/office/drawing/2014/main" id="{70857AF3-715E-4964-939F-CC30138C0367}"/>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0" name="Oval 968">
                <a:extLst>
                  <a:ext uri="{FF2B5EF4-FFF2-40B4-BE49-F238E27FC236}">
                    <a16:creationId xmlns:a16="http://schemas.microsoft.com/office/drawing/2014/main" id="{5655B746-B6D1-4512-8F46-692E73F031F4}"/>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4" name="Oval 1115">
                <a:extLst>
                  <a:ext uri="{FF2B5EF4-FFF2-40B4-BE49-F238E27FC236}">
                    <a16:creationId xmlns:a16="http://schemas.microsoft.com/office/drawing/2014/main" id="{DBE142FA-FF58-4F9D-B61E-473B484C8B5B}"/>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2" name="Oval 1135">
                <a:extLst>
                  <a:ext uri="{FF2B5EF4-FFF2-40B4-BE49-F238E27FC236}">
                    <a16:creationId xmlns:a16="http://schemas.microsoft.com/office/drawing/2014/main" id="{B5803636-45C3-49DD-B71A-A46BEB619EE9}"/>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3" name="Oval 1136">
                <a:extLst>
                  <a:ext uri="{FF2B5EF4-FFF2-40B4-BE49-F238E27FC236}">
                    <a16:creationId xmlns:a16="http://schemas.microsoft.com/office/drawing/2014/main" id="{B52594D9-5669-412E-AD4D-A40C35EAF101}"/>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7" name="Oval 1158">
                <a:extLst>
                  <a:ext uri="{FF2B5EF4-FFF2-40B4-BE49-F238E27FC236}">
                    <a16:creationId xmlns:a16="http://schemas.microsoft.com/office/drawing/2014/main" id="{93D8D732-7876-4472-BC28-78E0DE7C0577}"/>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0" name="Oval 1179">
                <a:extLst>
                  <a:ext uri="{FF2B5EF4-FFF2-40B4-BE49-F238E27FC236}">
                    <a16:creationId xmlns:a16="http://schemas.microsoft.com/office/drawing/2014/main" id="{7949F94C-0514-409E-800F-D12DF9B2B695}"/>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2" name="Oval 1189">
                <a:extLst>
                  <a:ext uri="{FF2B5EF4-FFF2-40B4-BE49-F238E27FC236}">
                    <a16:creationId xmlns:a16="http://schemas.microsoft.com/office/drawing/2014/main" id="{DDFDCE87-7882-4F58-B50F-45DEA3A295DF}"/>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3" name="Oval 1190">
                <a:extLst>
                  <a:ext uri="{FF2B5EF4-FFF2-40B4-BE49-F238E27FC236}">
                    <a16:creationId xmlns:a16="http://schemas.microsoft.com/office/drawing/2014/main" id="{21527FA9-18F2-49DE-B893-87B6B5D06201}"/>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4" name="Oval 1191">
                <a:extLst>
                  <a:ext uri="{FF2B5EF4-FFF2-40B4-BE49-F238E27FC236}">
                    <a16:creationId xmlns:a16="http://schemas.microsoft.com/office/drawing/2014/main" id="{1152D232-4800-4BC7-A119-3CF4EAD0EAAD}"/>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3" name="Oval 779">
                <a:extLst>
                  <a:ext uri="{FF2B5EF4-FFF2-40B4-BE49-F238E27FC236}">
                    <a16:creationId xmlns:a16="http://schemas.microsoft.com/office/drawing/2014/main" id="{094E0D62-9DBB-4E34-98AF-2147755F7D24}"/>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9" name="Oval 803">
                <a:extLst>
                  <a:ext uri="{FF2B5EF4-FFF2-40B4-BE49-F238E27FC236}">
                    <a16:creationId xmlns:a16="http://schemas.microsoft.com/office/drawing/2014/main" id="{CDD2A280-9821-450A-8CFA-AED9D75FBBDB}"/>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5" name="Oval 1110">
                <a:extLst>
                  <a:ext uri="{FF2B5EF4-FFF2-40B4-BE49-F238E27FC236}">
                    <a16:creationId xmlns:a16="http://schemas.microsoft.com/office/drawing/2014/main" id="{B76D4AAD-FAFF-474C-B046-0ACAB91D9AC4}"/>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8" name="Oval 1116">
                <a:extLst>
                  <a:ext uri="{FF2B5EF4-FFF2-40B4-BE49-F238E27FC236}">
                    <a16:creationId xmlns:a16="http://schemas.microsoft.com/office/drawing/2014/main" id="{3DB76478-60FD-4386-A07C-DF71F6F8135E}"/>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0" name="Oval 1121">
                <a:extLst>
                  <a:ext uri="{FF2B5EF4-FFF2-40B4-BE49-F238E27FC236}">
                    <a16:creationId xmlns:a16="http://schemas.microsoft.com/office/drawing/2014/main" id="{A9B7B1A5-9543-443C-A44E-5FA7B0E2117C}"/>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6" name="Oval 1127">
                <a:extLst>
                  <a:ext uri="{FF2B5EF4-FFF2-40B4-BE49-F238E27FC236}">
                    <a16:creationId xmlns:a16="http://schemas.microsoft.com/office/drawing/2014/main" id="{DEE57694-0B62-435B-BD32-64F30B5DBEBB}"/>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9" name="Oval 1137">
                <a:extLst>
                  <a:ext uri="{FF2B5EF4-FFF2-40B4-BE49-F238E27FC236}">
                    <a16:creationId xmlns:a16="http://schemas.microsoft.com/office/drawing/2014/main" id="{D7545C96-2182-474E-BEC6-CE6B74E382B4}"/>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2" name="Oval 1155">
                <a:extLst>
                  <a:ext uri="{FF2B5EF4-FFF2-40B4-BE49-F238E27FC236}">
                    <a16:creationId xmlns:a16="http://schemas.microsoft.com/office/drawing/2014/main" id="{6D840131-A459-49A9-8229-2AF3934881A5}"/>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4" name="Oval 1164">
                <a:extLst>
                  <a:ext uri="{FF2B5EF4-FFF2-40B4-BE49-F238E27FC236}">
                    <a16:creationId xmlns:a16="http://schemas.microsoft.com/office/drawing/2014/main" id="{66A519CB-95B4-4E15-8B30-5EA0BBEFF1EE}"/>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5" name="Oval 1204">
                <a:extLst>
                  <a:ext uri="{FF2B5EF4-FFF2-40B4-BE49-F238E27FC236}">
                    <a16:creationId xmlns:a16="http://schemas.microsoft.com/office/drawing/2014/main" id="{B1204B2A-2AEF-4365-97D5-820332EF3BF8}"/>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grpSp>
        <p:nvGrpSpPr>
          <p:cNvPr id="3357" name="Skupina 3356">
            <a:extLst>
              <a:ext uri="{FF2B5EF4-FFF2-40B4-BE49-F238E27FC236}">
                <a16:creationId xmlns:a16="http://schemas.microsoft.com/office/drawing/2014/main" id="{D5AB009C-FCDC-4CB7-9E95-DEA030AAA035}"/>
              </a:ext>
            </a:extLst>
          </p:cNvPr>
          <p:cNvGrpSpPr/>
          <p:nvPr/>
        </p:nvGrpSpPr>
        <p:grpSpPr>
          <a:xfrm>
            <a:off x="8852661" y="3924179"/>
            <a:ext cx="2563138" cy="2925201"/>
            <a:chOff x="8852661" y="3622895"/>
            <a:chExt cx="2563138" cy="2925201"/>
          </a:xfrm>
        </p:grpSpPr>
        <p:grpSp>
          <p:nvGrpSpPr>
            <p:cNvPr id="2863" name="Skupina 2862">
              <a:extLst>
                <a:ext uri="{FF2B5EF4-FFF2-40B4-BE49-F238E27FC236}">
                  <a16:creationId xmlns:a16="http://schemas.microsoft.com/office/drawing/2014/main" id="{1CB0507D-8689-48D0-9ECE-D4E1AADEA10E}"/>
                </a:ext>
              </a:extLst>
            </p:cNvPr>
            <p:cNvGrpSpPr/>
            <p:nvPr/>
          </p:nvGrpSpPr>
          <p:grpSpPr>
            <a:xfrm>
              <a:off x="8852661" y="3622895"/>
              <a:ext cx="2563138" cy="2925201"/>
              <a:chOff x="8831696" y="3640133"/>
              <a:chExt cx="2563138" cy="2925201"/>
            </a:xfrm>
          </p:grpSpPr>
          <p:sp>
            <p:nvSpPr>
              <p:cNvPr id="1020" name="Oval 1293">
                <a:extLst>
                  <a:ext uri="{FF2B5EF4-FFF2-40B4-BE49-F238E27FC236}">
                    <a16:creationId xmlns:a16="http://schemas.microsoft.com/office/drawing/2014/main" id="{B5A6FB18-D80C-4ADB-A9EE-864E20D6F89C}"/>
                  </a:ext>
                </a:extLst>
              </p:cNvPr>
              <p:cNvSpPr>
                <a:spLocks noChangeArrowheads="1"/>
              </p:cNvSpPr>
              <p:nvPr/>
            </p:nvSpPr>
            <p:spPr bwMode="auto">
              <a:xfrm rot="17068179">
                <a:off x="9658199" y="49458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21" name="Oval 1303">
                <a:extLst>
                  <a:ext uri="{FF2B5EF4-FFF2-40B4-BE49-F238E27FC236}">
                    <a16:creationId xmlns:a16="http://schemas.microsoft.com/office/drawing/2014/main" id="{1F36668E-E483-4334-9CF4-823F5D2CF358}"/>
                  </a:ext>
                </a:extLst>
              </p:cNvPr>
              <p:cNvSpPr>
                <a:spLocks noChangeArrowheads="1"/>
              </p:cNvSpPr>
              <p:nvPr/>
            </p:nvSpPr>
            <p:spPr bwMode="auto">
              <a:xfrm rot="17068179">
                <a:off x="10630308" y="5305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22" name="Oval 1310">
                <a:extLst>
                  <a:ext uri="{FF2B5EF4-FFF2-40B4-BE49-F238E27FC236}">
                    <a16:creationId xmlns:a16="http://schemas.microsoft.com/office/drawing/2014/main" id="{90CD7639-0D7E-4A15-84D0-56960AAB3EC0}"/>
                  </a:ext>
                </a:extLst>
              </p:cNvPr>
              <p:cNvSpPr>
                <a:spLocks noChangeArrowheads="1"/>
              </p:cNvSpPr>
              <p:nvPr/>
            </p:nvSpPr>
            <p:spPr bwMode="auto">
              <a:xfrm rot="17068179">
                <a:off x="9766212" y="5089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23" name="Oval 1320">
                <a:extLst>
                  <a:ext uri="{FF2B5EF4-FFF2-40B4-BE49-F238E27FC236}">
                    <a16:creationId xmlns:a16="http://schemas.microsoft.com/office/drawing/2014/main" id="{80A5D534-50E1-4B5A-AECA-CFF68D549C87}"/>
                  </a:ext>
                </a:extLst>
              </p:cNvPr>
              <p:cNvSpPr>
                <a:spLocks noChangeArrowheads="1"/>
              </p:cNvSpPr>
              <p:nvPr/>
            </p:nvSpPr>
            <p:spPr bwMode="auto">
              <a:xfrm rot="17068179">
                <a:off x="9046131" y="51978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24" name="Oval 1321">
                <a:extLst>
                  <a:ext uri="{FF2B5EF4-FFF2-40B4-BE49-F238E27FC236}">
                    <a16:creationId xmlns:a16="http://schemas.microsoft.com/office/drawing/2014/main" id="{76A7699B-F141-4F32-8233-2FB3EE88F782}"/>
                  </a:ext>
                </a:extLst>
              </p:cNvPr>
              <p:cNvSpPr>
                <a:spLocks noChangeArrowheads="1"/>
              </p:cNvSpPr>
              <p:nvPr/>
            </p:nvSpPr>
            <p:spPr bwMode="auto">
              <a:xfrm rot="17068179">
                <a:off x="11093893" y="5235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25" name="Oval 1329">
                <a:extLst>
                  <a:ext uri="{FF2B5EF4-FFF2-40B4-BE49-F238E27FC236}">
                    <a16:creationId xmlns:a16="http://schemas.microsoft.com/office/drawing/2014/main" id="{F11AB738-B11F-4759-B5F2-DB7D61045E78}"/>
                  </a:ext>
                </a:extLst>
              </p:cNvPr>
              <p:cNvSpPr>
                <a:spLocks noChangeArrowheads="1"/>
              </p:cNvSpPr>
              <p:nvPr/>
            </p:nvSpPr>
            <p:spPr bwMode="auto">
              <a:xfrm rot="17068179">
                <a:off x="11278380" y="5161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26" name="Oval 1380">
                <a:extLst>
                  <a:ext uri="{FF2B5EF4-FFF2-40B4-BE49-F238E27FC236}">
                    <a16:creationId xmlns:a16="http://schemas.microsoft.com/office/drawing/2014/main" id="{10099DC2-0C4E-4B15-A1B4-B8F3D6E9AF25}"/>
                  </a:ext>
                </a:extLst>
              </p:cNvPr>
              <p:cNvSpPr>
                <a:spLocks noChangeArrowheads="1"/>
              </p:cNvSpPr>
              <p:nvPr/>
            </p:nvSpPr>
            <p:spPr bwMode="auto">
              <a:xfrm rot="17068179">
                <a:off x="8843530" y="5457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28" name="Oval 1389">
                <a:extLst>
                  <a:ext uri="{FF2B5EF4-FFF2-40B4-BE49-F238E27FC236}">
                    <a16:creationId xmlns:a16="http://schemas.microsoft.com/office/drawing/2014/main" id="{B0C1D097-89D5-4A15-982C-F831305126F5}"/>
                  </a:ext>
                </a:extLst>
              </p:cNvPr>
              <p:cNvSpPr>
                <a:spLocks noChangeArrowheads="1"/>
              </p:cNvSpPr>
              <p:nvPr/>
            </p:nvSpPr>
            <p:spPr bwMode="auto">
              <a:xfrm rot="17068179">
                <a:off x="9050600" y="46581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29" name="Oval 1392">
                <a:extLst>
                  <a:ext uri="{FF2B5EF4-FFF2-40B4-BE49-F238E27FC236}">
                    <a16:creationId xmlns:a16="http://schemas.microsoft.com/office/drawing/2014/main" id="{35A542EB-0041-4380-BEA1-4A3A3BE68996}"/>
                  </a:ext>
                </a:extLst>
              </p:cNvPr>
              <p:cNvSpPr>
                <a:spLocks noChangeArrowheads="1"/>
              </p:cNvSpPr>
              <p:nvPr/>
            </p:nvSpPr>
            <p:spPr bwMode="auto">
              <a:xfrm rot="17068179">
                <a:off x="9946232" y="5197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30" name="Oval 1402">
                <a:extLst>
                  <a:ext uri="{FF2B5EF4-FFF2-40B4-BE49-F238E27FC236}">
                    <a16:creationId xmlns:a16="http://schemas.microsoft.com/office/drawing/2014/main" id="{DB76FDFA-336D-47EC-B869-FE9DEE85676F}"/>
                  </a:ext>
                </a:extLst>
              </p:cNvPr>
              <p:cNvSpPr>
                <a:spLocks noChangeArrowheads="1"/>
              </p:cNvSpPr>
              <p:nvPr/>
            </p:nvSpPr>
            <p:spPr bwMode="auto">
              <a:xfrm rot="17068179">
                <a:off x="9659368" y="527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33" name="Oval 1419">
                <a:extLst>
                  <a:ext uri="{FF2B5EF4-FFF2-40B4-BE49-F238E27FC236}">
                    <a16:creationId xmlns:a16="http://schemas.microsoft.com/office/drawing/2014/main" id="{32340B26-6252-4CFC-BA8A-5610D282D887}"/>
                  </a:ext>
                </a:extLst>
              </p:cNvPr>
              <p:cNvSpPr>
                <a:spLocks noChangeArrowheads="1"/>
              </p:cNvSpPr>
              <p:nvPr/>
            </p:nvSpPr>
            <p:spPr bwMode="auto">
              <a:xfrm rot="17068179">
                <a:off x="9416716" y="5174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34" name="Oval 1420">
                <a:extLst>
                  <a:ext uri="{FF2B5EF4-FFF2-40B4-BE49-F238E27FC236}">
                    <a16:creationId xmlns:a16="http://schemas.microsoft.com/office/drawing/2014/main" id="{A29BBE2E-5735-4FF8-BD4F-C41C416A1B45}"/>
                  </a:ext>
                </a:extLst>
              </p:cNvPr>
              <p:cNvSpPr>
                <a:spLocks noChangeArrowheads="1"/>
              </p:cNvSpPr>
              <p:nvPr/>
            </p:nvSpPr>
            <p:spPr bwMode="auto">
              <a:xfrm rot="17068179">
                <a:off x="9345120" y="5061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35" name="Oval 1426">
                <a:extLst>
                  <a:ext uri="{FF2B5EF4-FFF2-40B4-BE49-F238E27FC236}">
                    <a16:creationId xmlns:a16="http://schemas.microsoft.com/office/drawing/2014/main" id="{B8715168-D8D1-4656-BD93-C653AD170B40}"/>
                  </a:ext>
                </a:extLst>
              </p:cNvPr>
              <p:cNvSpPr>
                <a:spLocks noChangeArrowheads="1"/>
              </p:cNvSpPr>
              <p:nvPr/>
            </p:nvSpPr>
            <p:spPr bwMode="auto">
              <a:xfrm rot="17068179">
                <a:off x="9784715" y="48103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36" name="Oval 1438">
                <a:extLst>
                  <a:ext uri="{FF2B5EF4-FFF2-40B4-BE49-F238E27FC236}">
                    <a16:creationId xmlns:a16="http://schemas.microsoft.com/office/drawing/2014/main" id="{8972B29A-8B25-4523-81AD-ECBE1E87FCDB}"/>
                  </a:ext>
                </a:extLst>
              </p:cNvPr>
              <p:cNvSpPr>
                <a:spLocks noChangeArrowheads="1"/>
              </p:cNvSpPr>
              <p:nvPr/>
            </p:nvSpPr>
            <p:spPr bwMode="auto">
              <a:xfrm rot="17068179">
                <a:off x="9775386" y="41051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37" name="Oval 765">
                <a:extLst>
                  <a:ext uri="{FF2B5EF4-FFF2-40B4-BE49-F238E27FC236}">
                    <a16:creationId xmlns:a16="http://schemas.microsoft.com/office/drawing/2014/main" id="{A10C18A7-78B6-41EA-89DE-6AA5CBFC8A01}"/>
                  </a:ext>
                </a:extLst>
              </p:cNvPr>
              <p:cNvSpPr>
                <a:spLocks noChangeArrowheads="1"/>
              </p:cNvSpPr>
              <p:nvPr/>
            </p:nvSpPr>
            <p:spPr bwMode="auto">
              <a:xfrm rot="17068179">
                <a:off x="9333270" y="3670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38" name="Oval 779">
                <a:extLst>
                  <a:ext uri="{FF2B5EF4-FFF2-40B4-BE49-F238E27FC236}">
                    <a16:creationId xmlns:a16="http://schemas.microsoft.com/office/drawing/2014/main" id="{76E32DF8-145A-4617-B193-38901D896B2D}"/>
                  </a:ext>
                </a:extLst>
              </p:cNvPr>
              <p:cNvSpPr>
                <a:spLocks noChangeArrowheads="1"/>
              </p:cNvSpPr>
              <p:nvPr/>
            </p:nvSpPr>
            <p:spPr bwMode="auto">
              <a:xfrm rot="17068179">
                <a:off x="9297565" y="491058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39" name="Oval 785">
                <a:extLst>
                  <a:ext uri="{FF2B5EF4-FFF2-40B4-BE49-F238E27FC236}">
                    <a16:creationId xmlns:a16="http://schemas.microsoft.com/office/drawing/2014/main" id="{F23E8281-23D5-4AA7-9727-4151BA32AFF0}"/>
                  </a:ext>
                </a:extLst>
              </p:cNvPr>
              <p:cNvSpPr>
                <a:spLocks noChangeArrowheads="1"/>
              </p:cNvSpPr>
              <p:nvPr/>
            </p:nvSpPr>
            <p:spPr bwMode="auto">
              <a:xfrm rot="17068179">
                <a:off x="9002678" y="39274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40" name="Oval 795">
                <a:extLst>
                  <a:ext uri="{FF2B5EF4-FFF2-40B4-BE49-F238E27FC236}">
                    <a16:creationId xmlns:a16="http://schemas.microsoft.com/office/drawing/2014/main" id="{8925C11B-7481-4422-A377-5C8952763BDD}"/>
                  </a:ext>
                </a:extLst>
              </p:cNvPr>
              <p:cNvSpPr>
                <a:spLocks noChangeArrowheads="1"/>
              </p:cNvSpPr>
              <p:nvPr/>
            </p:nvSpPr>
            <p:spPr bwMode="auto">
              <a:xfrm rot="17068179">
                <a:off x="9953143" y="393598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42" name="Oval 968">
                <a:extLst>
                  <a:ext uri="{FF2B5EF4-FFF2-40B4-BE49-F238E27FC236}">
                    <a16:creationId xmlns:a16="http://schemas.microsoft.com/office/drawing/2014/main" id="{920B4C5B-F606-4EDA-BC73-0157D32E2571}"/>
                  </a:ext>
                </a:extLst>
              </p:cNvPr>
              <p:cNvSpPr>
                <a:spLocks noChangeArrowheads="1"/>
              </p:cNvSpPr>
              <p:nvPr/>
            </p:nvSpPr>
            <p:spPr bwMode="auto">
              <a:xfrm rot="17068179">
                <a:off x="9608779" y="4369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46" name="Oval 1115">
                <a:extLst>
                  <a:ext uri="{FF2B5EF4-FFF2-40B4-BE49-F238E27FC236}">
                    <a16:creationId xmlns:a16="http://schemas.microsoft.com/office/drawing/2014/main" id="{0FA82202-6565-4699-A130-CDC6D7068935}"/>
                  </a:ext>
                </a:extLst>
              </p:cNvPr>
              <p:cNvSpPr>
                <a:spLocks noChangeArrowheads="1"/>
              </p:cNvSpPr>
              <p:nvPr/>
            </p:nvSpPr>
            <p:spPr bwMode="auto">
              <a:xfrm rot="17068179">
                <a:off x="9518501" y="3870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49" name="Oval 1123">
                <a:extLst>
                  <a:ext uri="{FF2B5EF4-FFF2-40B4-BE49-F238E27FC236}">
                    <a16:creationId xmlns:a16="http://schemas.microsoft.com/office/drawing/2014/main" id="{B25D7D56-F8F9-4E6E-95A0-88AAB2247F8C}"/>
                  </a:ext>
                </a:extLst>
              </p:cNvPr>
              <p:cNvSpPr>
                <a:spLocks noChangeArrowheads="1"/>
              </p:cNvSpPr>
              <p:nvPr/>
            </p:nvSpPr>
            <p:spPr bwMode="auto">
              <a:xfrm rot="17068179">
                <a:off x="9085420" y="36968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50" name="Oval 1124">
                <a:extLst>
                  <a:ext uri="{FF2B5EF4-FFF2-40B4-BE49-F238E27FC236}">
                    <a16:creationId xmlns:a16="http://schemas.microsoft.com/office/drawing/2014/main" id="{501D0F63-5742-4D34-A70F-8B998AD6E4D8}"/>
                  </a:ext>
                </a:extLst>
              </p:cNvPr>
              <p:cNvSpPr>
                <a:spLocks noChangeArrowheads="1"/>
              </p:cNvSpPr>
              <p:nvPr/>
            </p:nvSpPr>
            <p:spPr bwMode="auto">
              <a:xfrm rot="17068179">
                <a:off x="9738079" y="3993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51" name="Oval 1125">
                <a:extLst>
                  <a:ext uri="{FF2B5EF4-FFF2-40B4-BE49-F238E27FC236}">
                    <a16:creationId xmlns:a16="http://schemas.microsoft.com/office/drawing/2014/main" id="{3872CC50-FDB4-4AB1-976B-0B490ABCD301}"/>
                  </a:ext>
                </a:extLst>
              </p:cNvPr>
              <p:cNvSpPr>
                <a:spLocks noChangeArrowheads="1"/>
              </p:cNvSpPr>
              <p:nvPr/>
            </p:nvSpPr>
            <p:spPr bwMode="auto">
              <a:xfrm rot="17068179">
                <a:off x="9491756" y="3712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52" name="Oval 1126">
                <a:extLst>
                  <a:ext uri="{FF2B5EF4-FFF2-40B4-BE49-F238E27FC236}">
                    <a16:creationId xmlns:a16="http://schemas.microsoft.com/office/drawing/2014/main" id="{678257C0-65B3-4447-91EA-43A39198F6A8}"/>
                  </a:ext>
                </a:extLst>
              </p:cNvPr>
              <p:cNvSpPr>
                <a:spLocks noChangeArrowheads="1"/>
              </p:cNvSpPr>
              <p:nvPr/>
            </p:nvSpPr>
            <p:spPr bwMode="auto">
              <a:xfrm rot="17068179">
                <a:off x="9194617" y="3722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54" name="Oval 1135">
                <a:extLst>
                  <a:ext uri="{FF2B5EF4-FFF2-40B4-BE49-F238E27FC236}">
                    <a16:creationId xmlns:a16="http://schemas.microsoft.com/office/drawing/2014/main" id="{F7FE40F1-F588-4E6B-90FE-1D7C692C30D1}"/>
                  </a:ext>
                </a:extLst>
              </p:cNvPr>
              <p:cNvSpPr>
                <a:spLocks noChangeArrowheads="1"/>
              </p:cNvSpPr>
              <p:nvPr/>
            </p:nvSpPr>
            <p:spPr bwMode="auto">
              <a:xfrm rot="17068179">
                <a:off x="9766212" y="44417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55" name="Oval 1136">
                <a:extLst>
                  <a:ext uri="{FF2B5EF4-FFF2-40B4-BE49-F238E27FC236}">
                    <a16:creationId xmlns:a16="http://schemas.microsoft.com/office/drawing/2014/main" id="{0F53BAC3-351F-4B96-B45A-A63EF3CF1C34}"/>
                  </a:ext>
                </a:extLst>
              </p:cNvPr>
              <p:cNvSpPr>
                <a:spLocks noChangeArrowheads="1"/>
              </p:cNvSpPr>
              <p:nvPr/>
            </p:nvSpPr>
            <p:spPr bwMode="auto">
              <a:xfrm rot="17068179">
                <a:off x="9243893" y="4446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56" name="Oval 1137">
                <a:extLst>
                  <a:ext uri="{FF2B5EF4-FFF2-40B4-BE49-F238E27FC236}">
                    <a16:creationId xmlns:a16="http://schemas.microsoft.com/office/drawing/2014/main" id="{CA134D73-812B-4681-8B4C-E5107B396534}"/>
                  </a:ext>
                </a:extLst>
              </p:cNvPr>
              <p:cNvSpPr>
                <a:spLocks noChangeArrowheads="1"/>
              </p:cNvSpPr>
              <p:nvPr/>
            </p:nvSpPr>
            <p:spPr bwMode="auto">
              <a:xfrm rot="17068179">
                <a:off x="9122608" y="41540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59" name="Oval 1158">
                <a:extLst>
                  <a:ext uri="{FF2B5EF4-FFF2-40B4-BE49-F238E27FC236}">
                    <a16:creationId xmlns:a16="http://schemas.microsoft.com/office/drawing/2014/main" id="{571C5EEB-CC30-4BD9-A725-F217A808BD56}"/>
                  </a:ext>
                </a:extLst>
              </p:cNvPr>
              <p:cNvSpPr>
                <a:spLocks noChangeArrowheads="1"/>
              </p:cNvSpPr>
              <p:nvPr/>
            </p:nvSpPr>
            <p:spPr bwMode="auto">
              <a:xfrm rot="17068179">
                <a:off x="9283308" y="45893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60" name="Oval 1164">
                <a:extLst>
                  <a:ext uri="{FF2B5EF4-FFF2-40B4-BE49-F238E27FC236}">
                    <a16:creationId xmlns:a16="http://schemas.microsoft.com/office/drawing/2014/main" id="{15E8F44A-E1CC-439C-A373-6D2113AD3172}"/>
                  </a:ext>
                </a:extLst>
              </p:cNvPr>
              <p:cNvSpPr>
                <a:spLocks noChangeArrowheads="1"/>
              </p:cNvSpPr>
              <p:nvPr/>
            </p:nvSpPr>
            <p:spPr bwMode="auto">
              <a:xfrm rot="17068179">
                <a:off x="9479625" y="4214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62" name="Oval 1179">
                <a:extLst>
                  <a:ext uri="{FF2B5EF4-FFF2-40B4-BE49-F238E27FC236}">
                    <a16:creationId xmlns:a16="http://schemas.microsoft.com/office/drawing/2014/main" id="{AF1D3FFE-DE0C-411B-9025-A8BCB2F4F178}"/>
                  </a:ext>
                </a:extLst>
              </p:cNvPr>
              <p:cNvSpPr>
                <a:spLocks noChangeArrowheads="1"/>
              </p:cNvSpPr>
              <p:nvPr/>
            </p:nvSpPr>
            <p:spPr bwMode="auto">
              <a:xfrm rot="17068179">
                <a:off x="9163777" y="47395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64" name="Oval 1189">
                <a:extLst>
                  <a:ext uri="{FF2B5EF4-FFF2-40B4-BE49-F238E27FC236}">
                    <a16:creationId xmlns:a16="http://schemas.microsoft.com/office/drawing/2014/main" id="{88CCAF33-F419-4852-9839-C93866D07B74}"/>
                  </a:ext>
                </a:extLst>
              </p:cNvPr>
              <p:cNvSpPr>
                <a:spLocks noChangeArrowheads="1"/>
              </p:cNvSpPr>
              <p:nvPr/>
            </p:nvSpPr>
            <p:spPr bwMode="auto">
              <a:xfrm rot="17068179">
                <a:off x="9478180" y="46577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65" name="Oval 1190">
                <a:extLst>
                  <a:ext uri="{FF2B5EF4-FFF2-40B4-BE49-F238E27FC236}">
                    <a16:creationId xmlns:a16="http://schemas.microsoft.com/office/drawing/2014/main" id="{25FBD1F1-6C43-44FF-B920-8174D278D893}"/>
                  </a:ext>
                </a:extLst>
              </p:cNvPr>
              <p:cNvSpPr>
                <a:spLocks noChangeArrowheads="1"/>
              </p:cNvSpPr>
              <p:nvPr/>
            </p:nvSpPr>
            <p:spPr bwMode="auto">
              <a:xfrm rot="17068179">
                <a:off x="9482648" y="40820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66" name="Oval 1191">
                <a:extLst>
                  <a:ext uri="{FF2B5EF4-FFF2-40B4-BE49-F238E27FC236}">
                    <a16:creationId xmlns:a16="http://schemas.microsoft.com/office/drawing/2014/main" id="{30E249A7-5002-4586-B7C1-15D59DE150F4}"/>
                  </a:ext>
                </a:extLst>
              </p:cNvPr>
              <p:cNvSpPr>
                <a:spLocks noChangeArrowheads="1"/>
              </p:cNvSpPr>
              <p:nvPr/>
            </p:nvSpPr>
            <p:spPr bwMode="auto">
              <a:xfrm rot="17068179">
                <a:off x="9891982" y="46254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68" name="Oval 1196">
                <a:extLst>
                  <a:ext uri="{FF2B5EF4-FFF2-40B4-BE49-F238E27FC236}">
                    <a16:creationId xmlns:a16="http://schemas.microsoft.com/office/drawing/2014/main" id="{6EEA62BB-ACFB-4A99-9789-42877881062C}"/>
                  </a:ext>
                </a:extLst>
              </p:cNvPr>
              <p:cNvSpPr>
                <a:spLocks noChangeArrowheads="1"/>
              </p:cNvSpPr>
              <p:nvPr/>
            </p:nvSpPr>
            <p:spPr bwMode="auto">
              <a:xfrm rot="17068179">
                <a:off x="9243923" y="4032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69" name="Oval 1204">
                <a:extLst>
                  <a:ext uri="{FF2B5EF4-FFF2-40B4-BE49-F238E27FC236}">
                    <a16:creationId xmlns:a16="http://schemas.microsoft.com/office/drawing/2014/main" id="{1A6DE624-A4EF-4159-A7A3-2080682D02D2}"/>
                  </a:ext>
                </a:extLst>
              </p:cNvPr>
              <p:cNvSpPr>
                <a:spLocks noChangeArrowheads="1"/>
              </p:cNvSpPr>
              <p:nvPr/>
            </p:nvSpPr>
            <p:spPr bwMode="auto">
              <a:xfrm rot="17068179">
                <a:off x="9378636" y="3916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72" name="Oval 755">
                <a:extLst>
                  <a:ext uri="{FF2B5EF4-FFF2-40B4-BE49-F238E27FC236}">
                    <a16:creationId xmlns:a16="http://schemas.microsoft.com/office/drawing/2014/main" id="{B6970447-F84D-4BE5-B834-9D314397405E}"/>
                  </a:ext>
                </a:extLst>
              </p:cNvPr>
              <p:cNvSpPr>
                <a:spLocks noChangeArrowheads="1"/>
              </p:cNvSpPr>
              <p:nvPr/>
            </p:nvSpPr>
            <p:spPr bwMode="auto">
              <a:xfrm rot="17068179">
                <a:off x="10274736" y="3722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73" name="Oval 765">
                <a:extLst>
                  <a:ext uri="{FF2B5EF4-FFF2-40B4-BE49-F238E27FC236}">
                    <a16:creationId xmlns:a16="http://schemas.microsoft.com/office/drawing/2014/main" id="{CC229D87-1B25-4D51-88AC-67CDCEE5980B}"/>
                  </a:ext>
                </a:extLst>
              </p:cNvPr>
              <p:cNvSpPr>
                <a:spLocks noChangeArrowheads="1"/>
              </p:cNvSpPr>
              <p:nvPr/>
            </p:nvSpPr>
            <p:spPr bwMode="auto">
              <a:xfrm rot="17068179">
                <a:off x="10941847" y="37590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75" name="Oval 779">
                <a:extLst>
                  <a:ext uri="{FF2B5EF4-FFF2-40B4-BE49-F238E27FC236}">
                    <a16:creationId xmlns:a16="http://schemas.microsoft.com/office/drawing/2014/main" id="{C7B09E63-1780-43A5-A2DF-0458D62A3954}"/>
                  </a:ext>
                </a:extLst>
              </p:cNvPr>
              <p:cNvSpPr>
                <a:spLocks noChangeArrowheads="1"/>
              </p:cNvSpPr>
              <p:nvPr/>
            </p:nvSpPr>
            <p:spPr bwMode="auto">
              <a:xfrm rot="17068179">
                <a:off x="10497330" y="43333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76" name="Oval 785">
                <a:extLst>
                  <a:ext uri="{FF2B5EF4-FFF2-40B4-BE49-F238E27FC236}">
                    <a16:creationId xmlns:a16="http://schemas.microsoft.com/office/drawing/2014/main" id="{22838F7B-8E2C-4656-962A-CE74B9D5BD4A}"/>
                  </a:ext>
                </a:extLst>
              </p:cNvPr>
              <p:cNvSpPr>
                <a:spLocks noChangeArrowheads="1"/>
              </p:cNvSpPr>
              <p:nvPr/>
            </p:nvSpPr>
            <p:spPr bwMode="auto">
              <a:xfrm rot="17068179">
                <a:off x="10630308" y="4045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79" name="Oval 795">
                <a:extLst>
                  <a:ext uri="{FF2B5EF4-FFF2-40B4-BE49-F238E27FC236}">
                    <a16:creationId xmlns:a16="http://schemas.microsoft.com/office/drawing/2014/main" id="{250B1916-3AB6-4FD6-B891-389F43A47393}"/>
                  </a:ext>
                </a:extLst>
              </p:cNvPr>
              <p:cNvSpPr>
                <a:spLocks noChangeArrowheads="1"/>
              </p:cNvSpPr>
              <p:nvPr/>
            </p:nvSpPr>
            <p:spPr bwMode="auto">
              <a:xfrm rot="17068179">
                <a:off x="11125111" y="395442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84" name="Oval 861">
                <a:extLst>
                  <a:ext uri="{FF2B5EF4-FFF2-40B4-BE49-F238E27FC236}">
                    <a16:creationId xmlns:a16="http://schemas.microsoft.com/office/drawing/2014/main" id="{3D57429F-55BE-4ED9-AE05-89435468567A}"/>
                  </a:ext>
                </a:extLst>
              </p:cNvPr>
              <p:cNvSpPr>
                <a:spLocks noChangeArrowheads="1"/>
              </p:cNvSpPr>
              <p:nvPr/>
            </p:nvSpPr>
            <p:spPr bwMode="auto">
              <a:xfrm rot="17068179">
                <a:off x="10247774" y="386432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85" name="Oval 968">
                <a:extLst>
                  <a:ext uri="{FF2B5EF4-FFF2-40B4-BE49-F238E27FC236}">
                    <a16:creationId xmlns:a16="http://schemas.microsoft.com/office/drawing/2014/main" id="{2D5084FA-1442-4E00-A896-A3385CEACB1B}"/>
                  </a:ext>
                </a:extLst>
              </p:cNvPr>
              <p:cNvSpPr>
                <a:spLocks noChangeArrowheads="1"/>
              </p:cNvSpPr>
              <p:nvPr/>
            </p:nvSpPr>
            <p:spPr bwMode="auto">
              <a:xfrm rot="17068179">
                <a:off x="11217357" y="4458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86" name="Oval 1109">
                <a:extLst>
                  <a:ext uri="{FF2B5EF4-FFF2-40B4-BE49-F238E27FC236}">
                    <a16:creationId xmlns:a16="http://schemas.microsoft.com/office/drawing/2014/main" id="{917C3FAD-D994-4842-A219-5FC3B83F75FB}"/>
                  </a:ext>
                </a:extLst>
              </p:cNvPr>
              <p:cNvSpPr>
                <a:spLocks noChangeArrowheads="1"/>
              </p:cNvSpPr>
              <p:nvPr/>
            </p:nvSpPr>
            <p:spPr bwMode="auto">
              <a:xfrm rot="17068179">
                <a:off x="10016212" y="40136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87" name="Oval 1110">
                <a:extLst>
                  <a:ext uri="{FF2B5EF4-FFF2-40B4-BE49-F238E27FC236}">
                    <a16:creationId xmlns:a16="http://schemas.microsoft.com/office/drawing/2014/main" id="{C22B80E7-2006-4E14-8566-95AC585C60FA}"/>
                  </a:ext>
                </a:extLst>
              </p:cNvPr>
              <p:cNvSpPr>
                <a:spLocks noChangeArrowheads="1"/>
              </p:cNvSpPr>
              <p:nvPr/>
            </p:nvSpPr>
            <p:spPr bwMode="auto">
              <a:xfrm rot="17068179">
                <a:off x="10067483" y="41481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88" name="Oval 1111">
                <a:extLst>
                  <a:ext uri="{FF2B5EF4-FFF2-40B4-BE49-F238E27FC236}">
                    <a16:creationId xmlns:a16="http://schemas.microsoft.com/office/drawing/2014/main" id="{7B82A847-E1AE-4807-8490-B39432A94C67}"/>
                  </a:ext>
                </a:extLst>
              </p:cNvPr>
              <p:cNvSpPr>
                <a:spLocks noChangeArrowheads="1"/>
              </p:cNvSpPr>
              <p:nvPr/>
            </p:nvSpPr>
            <p:spPr bwMode="auto">
              <a:xfrm rot="17068179">
                <a:off x="9711762" y="3669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89" name="Oval 1115">
                <a:extLst>
                  <a:ext uri="{FF2B5EF4-FFF2-40B4-BE49-F238E27FC236}">
                    <a16:creationId xmlns:a16="http://schemas.microsoft.com/office/drawing/2014/main" id="{29F94C4E-4EC1-4EBA-A9F3-7E7BF18BE744}"/>
                  </a:ext>
                </a:extLst>
              </p:cNvPr>
              <p:cNvSpPr>
                <a:spLocks noChangeArrowheads="1"/>
              </p:cNvSpPr>
              <p:nvPr/>
            </p:nvSpPr>
            <p:spPr bwMode="auto">
              <a:xfrm rot="17068179">
                <a:off x="11062357" y="44417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90" name="Oval 1116">
                <a:extLst>
                  <a:ext uri="{FF2B5EF4-FFF2-40B4-BE49-F238E27FC236}">
                    <a16:creationId xmlns:a16="http://schemas.microsoft.com/office/drawing/2014/main" id="{FF5D9100-DC4A-45E9-8B98-002857CD00E4}"/>
                  </a:ext>
                </a:extLst>
              </p:cNvPr>
              <p:cNvSpPr>
                <a:spLocks noChangeArrowheads="1"/>
              </p:cNvSpPr>
              <p:nvPr/>
            </p:nvSpPr>
            <p:spPr bwMode="auto">
              <a:xfrm rot="17068179">
                <a:off x="10085366" y="43778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91" name="Oval 1120">
                <a:extLst>
                  <a:ext uri="{FF2B5EF4-FFF2-40B4-BE49-F238E27FC236}">
                    <a16:creationId xmlns:a16="http://schemas.microsoft.com/office/drawing/2014/main" id="{8349E185-E86A-446C-8285-28E2AF5E7224}"/>
                  </a:ext>
                </a:extLst>
              </p:cNvPr>
              <p:cNvSpPr>
                <a:spLocks noChangeArrowheads="1"/>
              </p:cNvSpPr>
              <p:nvPr/>
            </p:nvSpPr>
            <p:spPr bwMode="auto">
              <a:xfrm rot="17068179">
                <a:off x="10202728" y="3722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93" name="Oval 1122">
                <a:extLst>
                  <a:ext uri="{FF2B5EF4-FFF2-40B4-BE49-F238E27FC236}">
                    <a16:creationId xmlns:a16="http://schemas.microsoft.com/office/drawing/2014/main" id="{FABB6086-1751-47EF-B7E8-FD2335098619}"/>
                  </a:ext>
                </a:extLst>
              </p:cNvPr>
              <p:cNvSpPr>
                <a:spLocks noChangeArrowheads="1"/>
              </p:cNvSpPr>
              <p:nvPr/>
            </p:nvSpPr>
            <p:spPr bwMode="auto">
              <a:xfrm rot="17068179">
                <a:off x="10202729" y="4298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94" name="Oval 1123">
                <a:extLst>
                  <a:ext uri="{FF2B5EF4-FFF2-40B4-BE49-F238E27FC236}">
                    <a16:creationId xmlns:a16="http://schemas.microsoft.com/office/drawing/2014/main" id="{F350C116-7F02-4E15-87FB-62E109EFD5C5}"/>
                  </a:ext>
                </a:extLst>
              </p:cNvPr>
              <p:cNvSpPr>
                <a:spLocks noChangeArrowheads="1"/>
              </p:cNvSpPr>
              <p:nvPr/>
            </p:nvSpPr>
            <p:spPr bwMode="auto">
              <a:xfrm rot="17068179">
                <a:off x="10693998" y="37854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95" name="Oval 1124">
                <a:extLst>
                  <a:ext uri="{FF2B5EF4-FFF2-40B4-BE49-F238E27FC236}">
                    <a16:creationId xmlns:a16="http://schemas.microsoft.com/office/drawing/2014/main" id="{7F6E0FDD-2A28-4271-8CD6-CAD8B74EC85D}"/>
                  </a:ext>
                </a:extLst>
              </p:cNvPr>
              <p:cNvSpPr>
                <a:spLocks noChangeArrowheads="1"/>
              </p:cNvSpPr>
              <p:nvPr/>
            </p:nvSpPr>
            <p:spPr bwMode="auto">
              <a:xfrm rot="17068179">
                <a:off x="10418752" y="3722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96" name="Oval 1125">
                <a:extLst>
                  <a:ext uri="{FF2B5EF4-FFF2-40B4-BE49-F238E27FC236}">
                    <a16:creationId xmlns:a16="http://schemas.microsoft.com/office/drawing/2014/main" id="{E4FB1EB6-7C45-4696-81A2-148DBA6FA947}"/>
                  </a:ext>
                </a:extLst>
              </p:cNvPr>
              <p:cNvSpPr>
                <a:spLocks noChangeArrowheads="1"/>
              </p:cNvSpPr>
              <p:nvPr/>
            </p:nvSpPr>
            <p:spPr bwMode="auto">
              <a:xfrm rot="17068179">
                <a:off x="11100334" y="3800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97" name="Oval 1126">
                <a:extLst>
                  <a:ext uri="{FF2B5EF4-FFF2-40B4-BE49-F238E27FC236}">
                    <a16:creationId xmlns:a16="http://schemas.microsoft.com/office/drawing/2014/main" id="{A98AEA79-83DA-499C-B1AC-B542D3CD5775}"/>
                  </a:ext>
                </a:extLst>
              </p:cNvPr>
              <p:cNvSpPr>
                <a:spLocks noChangeArrowheads="1"/>
              </p:cNvSpPr>
              <p:nvPr/>
            </p:nvSpPr>
            <p:spPr bwMode="auto">
              <a:xfrm rot="17068179">
                <a:off x="10850801" y="3866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98" name="Oval 1127">
                <a:extLst>
                  <a:ext uri="{FF2B5EF4-FFF2-40B4-BE49-F238E27FC236}">
                    <a16:creationId xmlns:a16="http://schemas.microsoft.com/office/drawing/2014/main" id="{1103E131-71FE-4E92-8FC6-937F47DEB36D}"/>
                  </a:ext>
                </a:extLst>
              </p:cNvPr>
              <p:cNvSpPr>
                <a:spLocks noChangeArrowheads="1"/>
              </p:cNvSpPr>
              <p:nvPr/>
            </p:nvSpPr>
            <p:spPr bwMode="auto">
              <a:xfrm rot="17068179">
                <a:off x="10200373" y="4524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99" name="Oval 1135">
                <a:extLst>
                  <a:ext uri="{FF2B5EF4-FFF2-40B4-BE49-F238E27FC236}">
                    <a16:creationId xmlns:a16="http://schemas.microsoft.com/office/drawing/2014/main" id="{7E4440B2-A30F-411B-B518-EB1DE3F4D28A}"/>
                  </a:ext>
                </a:extLst>
              </p:cNvPr>
              <p:cNvSpPr>
                <a:spLocks noChangeArrowheads="1"/>
              </p:cNvSpPr>
              <p:nvPr/>
            </p:nvSpPr>
            <p:spPr bwMode="auto">
              <a:xfrm rot="17068179">
                <a:off x="9874224" y="3937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0" name="Oval 1136">
                <a:extLst>
                  <a:ext uri="{FF2B5EF4-FFF2-40B4-BE49-F238E27FC236}">
                    <a16:creationId xmlns:a16="http://schemas.microsoft.com/office/drawing/2014/main" id="{0CA9572F-F074-49D4-820F-CDEA70A5E349}"/>
                  </a:ext>
                </a:extLst>
              </p:cNvPr>
              <p:cNvSpPr>
                <a:spLocks noChangeArrowheads="1"/>
              </p:cNvSpPr>
              <p:nvPr/>
            </p:nvSpPr>
            <p:spPr bwMode="auto">
              <a:xfrm rot="17068179">
                <a:off x="10852471" y="45355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1" name="Oval 1137">
                <a:extLst>
                  <a:ext uri="{FF2B5EF4-FFF2-40B4-BE49-F238E27FC236}">
                    <a16:creationId xmlns:a16="http://schemas.microsoft.com/office/drawing/2014/main" id="{66B21CC5-2011-42EC-A1D2-5278C5D73C07}"/>
                  </a:ext>
                </a:extLst>
              </p:cNvPr>
              <p:cNvSpPr>
                <a:spLocks noChangeArrowheads="1"/>
              </p:cNvSpPr>
              <p:nvPr/>
            </p:nvSpPr>
            <p:spPr bwMode="auto">
              <a:xfrm rot="17068179">
                <a:off x="10683795" y="426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2" name="Oval 1138">
                <a:extLst>
                  <a:ext uri="{FF2B5EF4-FFF2-40B4-BE49-F238E27FC236}">
                    <a16:creationId xmlns:a16="http://schemas.microsoft.com/office/drawing/2014/main" id="{A9932D1E-667E-49CE-92D4-62A9051A2980}"/>
                  </a:ext>
                </a:extLst>
              </p:cNvPr>
              <p:cNvSpPr>
                <a:spLocks noChangeArrowheads="1"/>
              </p:cNvSpPr>
              <p:nvPr/>
            </p:nvSpPr>
            <p:spPr bwMode="auto">
              <a:xfrm rot="17068179">
                <a:off x="10416902" y="44629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3" name="Oval 1148">
                <a:extLst>
                  <a:ext uri="{FF2B5EF4-FFF2-40B4-BE49-F238E27FC236}">
                    <a16:creationId xmlns:a16="http://schemas.microsoft.com/office/drawing/2014/main" id="{F27C323A-4FC6-4A42-85DE-3FF54ECD6197}"/>
                  </a:ext>
                </a:extLst>
              </p:cNvPr>
              <p:cNvSpPr>
                <a:spLocks noChangeArrowheads="1"/>
              </p:cNvSpPr>
              <p:nvPr/>
            </p:nvSpPr>
            <p:spPr bwMode="auto">
              <a:xfrm rot="17068179">
                <a:off x="10810329" y="50178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4" name="Oval 1155">
                <a:extLst>
                  <a:ext uri="{FF2B5EF4-FFF2-40B4-BE49-F238E27FC236}">
                    <a16:creationId xmlns:a16="http://schemas.microsoft.com/office/drawing/2014/main" id="{5C061BD2-233A-4779-8FD6-97AE6CEC143D}"/>
                  </a:ext>
                </a:extLst>
              </p:cNvPr>
              <p:cNvSpPr>
                <a:spLocks noChangeArrowheads="1"/>
              </p:cNvSpPr>
              <p:nvPr/>
            </p:nvSpPr>
            <p:spPr bwMode="auto">
              <a:xfrm rot="17068179">
                <a:off x="10187152" y="46406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5" name="Oval 1158">
                <a:extLst>
                  <a:ext uri="{FF2B5EF4-FFF2-40B4-BE49-F238E27FC236}">
                    <a16:creationId xmlns:a16="http://schemas.microsoft.com/office/drawing/2014/main" id="{304F1B1A-153F-493D-A254-7CB7B8C7FC37}"/>
                  </a:ext>
                </a:extLst>
              </p:cNvPr>
              <p:cNvSpPr>
                <a:spLocks noChangeArrowheads="1"/>
              </p:cNvSpPr>
              <p:nvPr/>
            </p:nvSpPr>
            <p:spPr bwMode="auto">
              <a:xfrm rot="17068179">
                <a:off x="10891886" y="4677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6" name="Oval 1164">
                <a:extLst>
                  <a:ext uri="{FF2B5EF4-FFF2-40B4-BE49-F238E27FC236}">
                    <a16:creationId xmlns:a16="http://schemas.microsoft.com/office/drawing/2014/main" id="{DD57DD3D-4649-49D6-88DA-594D169CC2D2}"/>
                  </a:ext>
                </a:extLst>
              </p:cNvPr>
              <p:cNvSpPr>
                <a:spLocks noChangeArrowheads="1"/>
              </p:cNvSpPr>
              <p:nvPr/>
            </p:nvSpPr>
            <p:spPr bwMode="auto">
              <a:xfrm rot="17068179">
                <a:off x="11062356" y="41537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7" name="Oval 1168">
                <a:extLst>
                  <a:ext uri="{FF2B5EF4-FFF2-40B4-BE49-F238E27FC236}">
                    <a16:creationId xmlns:a16="http://schemas.microsoft.com/office/drawing/2014/main" id="{E1CC9AF9-336D-445F-BBBE-4F1309D8D00E}"/>
                  </a:ext>
                </a:extLst>
              </p:cNvPr>
              <p:cNvSpPr>
                <a:spLocks noChangeArrowheads="1"/>
              </p:cNvSpPr>
              <p:nvPr/>
            </p:nvSpPr>
            <p:spPr bwMode="auto">
              <a:xfrm rot="17068179">
                <a:off x="10539783" y="50473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8" name="Oval 1175">
                <a:extLst>
                  <a:ext uri="{FF2B5EF4-FFF2-40B4-BE49-F238E27FC236}">
                    <a16:creationId xmlns:a16="http://schemas.microsoft.com/office/drawing/2014/main" id="{D86EBEB5-CA96-4F9E-B56D-B8DDD843369E}"/>
                  </a:ext>
                </a:extLst>
              </p:cNvPr>
              <p:cNvSpPr>
                <a:spLocks noChangeArrowheads="1"/>
              </p:cNvSpPr>
              <p:nvPr/>
            </p:nvSpPr>
            <p:spPr bwMode="auto">
              <a:xfrm rot="17068179">
                <a:off x="10350900" y="49077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09" name="Oval 1177">
                <a:extLst>
                  <a:ext uri="{FF2B5EF4-FFF2-40B4-BE49-F238E27FC236}">
                    <a16:creationId xmlns:a16="http://schemas.microsoft.com/office/drawing/2014/main" id="{73B5770C-5D98-4A4F-ABF5-1B26BC10A88E}"/>
                  </a:ext>
                </a:extLst>
              </p:cNvPr>
              <p:cNvSpPr>
                <a:spLocks noChangeArrowheads="1"/>
              </p:cNvSpPr>
              <p:nvPr/>
            </p:nvSpPr>
            <p:spPr bwMode="auto">
              <a:xfrm rot="17068179">
                <a:off x="10162256" y="47297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0" name="Oval 1179">
                <a:extLst>
                  <a:ext uri="{FF2B5EF4-FFF2-40B4-BE49-F238E27FC236}">
                    <a16:creationId xmlns:a16="http://schemas.microsoft.com/office/drawing/2014/main" id="{C9F97FE1-9132-4B64-9B65-DB32708EB021}"/>
                  </a:ext>
                </a:extLst>
              </p:cNvPr>
              <p:cNvSpPr>
                <a:spLocks noChangeArrowheads="1"/>
              </p:cNvSpPr>
              <p:nvPr/>
            </p:nvSpPr>
            <p:spPr bwMode="auto">
              <a:xfrm rot="17068179">
                <a:off x="10738320" y="4873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1" name="Oval 1183">
                <a:extLst>
                  <a:ext uri="{FF2B5EF4-FFF2-40B4-BE49-F238E27FC236}">
                    <a16:creationId xmlns:a16="http://schemas.microsoft.com/office/drawing/2014/main" id="{024E58FF-4293-47A0-BDF2-A90702DF56C4}"/>
                  </a:ext>
                </a:extLst>
              </p:cNvPr>
              <p:cNvSpPr>
                <a:spLocks noChangeArrowheads="1"/>
              </p:cNvSpPr>
              <p:nvPr/>
            </p:nvSpPr>
            <p:spPr bwMode="auto">
              <a:xfrm rot="17068179">
                <a:off x="11070917" y="47444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2" name="Oval 1189">
                <a:extLst>
                  <a:ext uri="{FF2B5EF4-FFF2-40B4-BE49-F238E27FC236}">
                    <a16:creationId xmlns:a16="http://schemas.microsoft.com/office/drawing/2014/main" id="{66371A0A-5481-4748-AD91-43A7A5A493A4}"/>
                  </a:ext>
                </a:extLst>
              </p:cNvPr>
              <p:cNvSpPr>
                <a:spLocks noChangeArrowheads="1"/>
              </p:cNvSpPr>
              <p:nvPr/>
            </p:nvSpPr>
            <p:spPr bwMode="auto">
              <a:xfrm rot="17068179">
                <a:off x="11067775" y="49389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3" name="Oval 1190">
                <a:extLst>
                  <a:ext uri="{FF2B5EF4-FFF2-40B4-BE49-F238E27FC236}">
                    <a16:creationId xmlns:a16="http://schemas.microsoft.com/office/drawing/2014/main" id="{155CBAFA-1EFE-409D-9287-EB3DA4F6E9A1}"/>
                  </a:ext>
                </a:extLst>
              </p:cNvPr>
              <p:cNvSpPr>
                <a:spLocks noChangeArrowheads="1"/>
              </p:cNvSpPr>
              <p:nvPr/>
            </p:nvSpPr>
            <p:spPr bwMode="auto">
              <a:xfrm rot="17068179">
                <a:off x="11057385" y="45110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4" name="Oval 1191">
                <a:extLst>
                  <a:ext uri="{FF2B5EF4-FFF2-40B4-BE49-F238E27FC236}">
                    <a16:creationId xmlns:a16="http://schemas.microsoft.com/office/drawing/2014/main" id="{0865F820-59A3-489C-8653-819DEE193E7B}"/>
                  </a:ext>
                </a:extLst>
              </p:cNvPr>
              <p:cNvSpPr>
                <a:spLocks noChangeArrowheads="1"/>
              </p:cNvSpPr>
              <p:nvPr/>
            </p:nvSpPr>
            <p:spPr bwMode="auto">
              <a:xfrm rot="17068179">
                <a:off x="11172136" y="46683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5" name="Oval 1192">
                <a:extLst>
                  <a:ext uri="{FF2B5EF4-FFF2-40B4-BE49-F238E27FC236}">
                    <a16:creationId xmlns:a16="http://schemas.microsoft.com/office/drawing/2014/main" id="{516C99CB-84B4-466F-802D-FD3D512ADF9C}"/>
                  </a:ext>
                </a:extLst>
              </p:cNvPr>
              <p:cNvSpPr>
                <a:spLocks noChangeArrowheads="1"/>
              </p:cNvSpPr>
              <p:nvPr/>
            </p:nvSpPr>
            <p:spPr bwMode="auto">
              <a:xfrm rot="17068179">
                <a:off x="11223407" y="4802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6" name="Oval 1196">
                <a:extLst>
                  <a:ext uri="{FF2B5EF4-FFF2-40B4-BE49-F238E27FC236}">
                    <a16:creationId xmlns:a16="http://schemas.microsoft.com/office/drawing/2014/main" id="{40F86959-481D-4389-BDA8-005A85BAD5F6}"/>
                  </a:ext>
                </a:extLst>
              </p:cNvPr>
              <p:cNvSpPr>
                <a:spLocks noChangeArrowheads="1"/>
              </p:cNvSpPr>
              <p:nvPr/>
            </p:nvSpPr>
            <p:spPr bwMode="auto">
              <a:xfrm rot="17068179">
                <a:off x="10846825" y="4180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7" name="Oval 1204">
                <a:extLst>
                  <a:ext uri="{FF2B5EF4-FFF2-40B4-BE49-F238E27FC236}">
                    <a16:creationId xmlns:a16="http://schemas.microsoft.com/office/drawing/2014/main" id="{A486B624-11AE-4766-8165-98AE34213218}"/>
                  </a:ext>
                </a:extLst>
              </p:cNvPr>
              <p:cNvSpPr>
                <a:spLocks noChangeArrowheads="1"/>
              </p:cNvSpPr>
              <p:nvPr/>
            </p:nvSpPr>
            <p:spPr bwMode="auto">
              <a:xfrm rot="17068179">
                <a:off x="10987213" y="40045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8" name="Oval 1205">
                <a:extLst>
                  <a:ext uri="{FF2B5EF4-FFF2-40B4-BE49-F238E27FC236}">
                    <a16:creationId xmlns:a16="http://schemas.microsoft.com/office/drawing/2014/main" id="{E92A524F-9734-430A-ADC5-372416C63852}"/>
                  </a:ext>
                </a:extLst>
              </p:cNvPr>
              <p:cNvSpPr>
                <a:spLocks noChangeArrowheads="1"/>
              </p:cNvSpPr>
              <p:nvPr/>
            </p:nvSpPr>
            <p:spPr bwMode="auto">
              <a:xfrm rot="17068179">
                <a:off x="10418752" y="40820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19" name="Oval 1320">
                <a:extLst>
                  <a:ext uri="{FF2B5EF4-FFF2-40B4-BE49-F238E27FC236}">
                    <a16:creationId xmlns:a16="http://schemas.microsoft.com/office/drawing/2014/main" id="{9AB2476F-E492-4513-9AD2-203C5BA88DF0}"/>
                  </a:ext>
                </a:extLst>
              </p:cNvPr>
              <p:cNvSpPr>
                <a:spLocks noChangeArrowheads="1"/>
              </p:cNvSpPr>
              <p:nvPr/>
            </p:nvSpPr>
            <p:spPr bwMode="auto">
              <a:xfrm rot="17068179">
                <a:off x="10136941" y="6049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21" name="Oval 1389">
                <a:extLst>
                  <a:ext uri="{FF2B5EF4-FFF2-40B4-BE49-F238E27FC236}">
                    <a16:creationId xmlns:a16="http://schemas.microsoft.com/office/drawing/2014/main" id="{6ADF84DD-9886-4EAD-8CAC-89361939E50E}"/>
                  </a:ext>
                </a:extLst>
              </p:cNvPr>
              <p:cNvSpPr>
                <a:spLocks noChangeArrowheads="1"/>
              </p:cNvSpPr>
              <p:nvPr/>
            </p:nvSpPr>
            <p:spPr bwMode="auto">
              <a:xfrm rot="17068179">
                <a:off x="8938120" y="63499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23" name="Oval 1420">
                <a:extLst>
                  <a:ext uri="{FF2B5EF4-FFF2-40B4-BE49-F238E27FC236}">
                    <a16:creationId xmlns:a16="http://schemas.microsoft.com/office/drawing/2014/main" id="{F63A0A5C-115A-436D-BEF0-4F64C42A926F}"/>
                  </a:ext>
                </a:extLst>
              </p:cNvPr>
              <p:cNvSpPr>
                <a:spLocks noChangeArrowheads="1"/>
              </p:cNvSpPr>
              <p:nvPr/>
            </p:nvSpPr>
            <p:spPr bwMode="auto">
              <a:xfrm rot="17068179">
                <a:off x="9118141" y="6169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24" name="Oval 1426">
                <a:extLst>
                  <a:ext uri="{FF2B5EF4-FFF2-40B4-BE49-F238E27FC236}">
                    <a16:creationId xmlns:a16="http://schemas.microsoft.com/office/drawing/2014/main" id="{3AEA168A-97D8-419D-A140-915FA3E7F054}"/>
                  </a:ext>
                </a:extLst>
              </p:cNvPr>
              <p:cNvSpPr>
                <a:spLocks noChangeArrowheads="1"/>
              </p:cNvSpPr>
              <p:nvPr/>
            </p:nvSpPr>
            <p:spPr bwMode="auto">
              <a:xfrm rot="17068179">
                <a:off x="9871964" y="59736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25" name="Oval 1438">
                <a:extLst>
                  <a:ext uri="{FF2B5EF4-FFF2-40B4-BE49-F238E27FC236}">
                    <a16:creationId xmlns:a16="http://schemas.microsoft.com/office/drawing/2014/main" id="{6966E6AA-30A9-4BA7-968D-C5F1DA9D5C6F}"/>
                  </a:ext>
                </a:extLst>
              </p:cNvPr>
              <p:cNvSpPr>
                <a:spLocks noChangeArrowheads="1"/>
              </p:cNvSpPr>
              <p:nvPr/>
            </p:nvSpPr>
            <p:spPr bwMode="auto">
              <a:xfrm rot="17068179">
                <a:off x="9910227" y="5233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26" name="Oval 779">
                <a:extLst>
                  <a:ext uri="{FF2B5EF4-FFF2-40B4-BE49-F238E27FC236}">
                    <a16:creationId xmlns:a16="http://schemas.microsoft.com/office/drawing/2014/main" id="{D3461483-AE95-4857-B68C-11A1F2B5CED9}"/>
                  </a:ext>
                </a:extLst>
              </p:cNvPr>
              <p:cNvSpPr>
                <a:spLocks noChangeArrowheads="1"/>
              </p:cNvSpPr>
              <p:nvPr/>
            </p:nvSpPr>
            <p:spPr bwMode="auto">
              <a:xfrm rot="17068179">
                <a:off x="9418792" y="611566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27" name="Oval 968">
                <a:extLst>
                  <a:ext uri="{FF2B5EF4-FFF2-40B4-BE49-F238E27FC236}">
                    <a16:creationId xmlns:a16="http://schemas.microsoft.com/office/drawing/2014/main" id="{62324559-B3DA-48B0-B033-76EA072BEE06}"/>
                  </a:ext>
                </a:extLst>
              </p:cNvPr>
              <p:cNvSpPr>
                <a:spLocks noChangeArrowheads="1"/>
              </p:cNvSpPr>
              <p:nvPr/>
            </p:nvSpPr>
            <p:spPr bwMode="auto">
              <a:xfrm rot="17068179">
                <a:off x="9658200" y="54858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28" name="Oval 1115">
                <a:extLst>
                  <a:ext uri="{FF2B5EF4-FFF2-40B4-BE49-F238E27FC236}">
                    <a16:creationId xmlns:a16="http://schemas.microsoft.com/office/drawing/2014/main" id="{F29C9310-5661-4383-8489-B8B678398458}"/>
                  </a:ext>
                </a:extLst>
              </p:cNvPr>
              <p:cNvSpPr>
                <a:spLocks noChangeArrowheads="1"/>
              </p:cNvSpPr>
              <p:nvPr/>
            </p:nvSpPr>
            <p:spPr bwMode="auto">
              <a:xfrm rot="17068179">
                <a:off x="9586192" y="5377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31" name="Oval 1135">
                <a:extLst>
                  <a:ext uri="{FF2B5EF4-FFF2-40B4-BE49-F238E27FC236}">
                    <a16:creationId xmlns:a16="http://schemas.microsoft.com/office/drawing/2014/main" id="{661630C5-F7B2-4202-8E10-FBD62E1F0606}"/>
                  </a:ext>
                </a:extLst>
              </p:cNvPr>
              <p:cNvSpPr>
                <a:spLocks noChangeArrowheads="1"/>
              </p:cNvSpPr>
              <p:nvPr/>
            </p:nvSpPr>
            <p:spPr bwMode="auto">
              <a:xfrm rot="17068179">
                <a:off x="9818264" y="55883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32" name="Oval 1136">
                <a:extLst>
                  <a:ext uri="{FF2B5EF4-FFF2-40B4-BE49-F238E27FC236}">
                    <a16:creationId xmlns:a16="http://schemas.microsoft.com/office/drawing/2014/main" id="{23E27A96-99A9-4FEE-92DD-A7B982BB42D3}"/>
                  </a:ext>
                </a:extLst>
              </p:cNvPr>
              <p:cNvSpPr>
                <a:spLocks noChangeArrowheads="1"/>
              </p:cNvSpPr>
              <p:nvPr/>
            </p:nvSpPr>
            <p:spPr bwMode="auto">
              <a:xfrm rot="17068179">
                <a:off x="9298161" y="5557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33" name="Oval 1137">
                <a:extLst>
                  <a:ext uri="{FF2B5EF4-FFF2-40B4-BE49-F238E27FC236}">
                    <a16:creationId xmlns:a16="http://schemas.microsoft.com/office/drawing/2014/main" id="{CFBCC8D8-8140-4A6F-B67A-ED40BC82AC5C}"/>
                  </a:ext>
                </a:extLst>
              </p:cNvPr>
              <p:cNvSpPr>
                <a:spLocks noChangeArrowheads="1"/>
              </p:cNvSpPr>
              <p:nvPr/>
            </p:nvSpPr>
            <p:spPr bwMode="auto">
              <a:xfrm rot="17068179">
                <a:off x="9162467" y="5336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34" name="Oval 1138">
                <a:extLst>
                  <a:ext uri="{FF2B5EF4-FFF2-40B4-BE49-F238E27FC236}">
                    <a16:creationId xmlns:a16="http://schemas.microsoft.com/office/drawing/2014/main" id="{20D45D31-0DBA-4A63-9FBF-6171E2D4039B}"/>
                  </a:ext>
                </a:extLst>
              </p:cNvPr>
              <p:cNvSpPr>
                <a:spLocks noChangeArrowheads="1"/>
              </p:cNvSpPr>
              <p:nvPr/>
            </p:nvSpPr>
            <p:spPr bwMode="auto">
              <a:xfrm rot="17068179">
                <a:off x="8895574" y="55376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36" name="Oval 1158">
                <a:extLst>
                  <a:ext uri="{FF2B5EF4-FFF2-40B4-BE49-F238E27FC236}">
                    <a16:creationId xmlns:a16="http://schemas.microsoft.com/office/drawing/2014/main" id="{FB678738-68A5-4472-8B64-4CF5A71B52AB}"/>
                  </a:ext>
                </a:extLst>
              </p:cNvPr>
              <p:cNvSpPr>
                <a:spLocks noChangeArrowheads="1"/>
              </p:cNvSpPr>
              <p:nvPr/>
            </p:nvSpPr>
            <p:spPr bwMode="auto">
              <a:xfrm rot="17068179">
                <a:off x="8866111" y="5917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37" name="Oval 1164">
                <a:extLst>
                  <a:ext uri="{FF2B5EF4-FFF2-40B4-BE49-F238E27FC236}">
                    <a16:creationId xmlns:a16="http://schemas.microsoft.com/office/drawing/2014/main" id="{EF0BD91B-D6B6-4B6F-A486-296A4FC464C2}"/>
                  </a:ext>
                </a:extLst>
              </p:cNvPr>
              <p:cNvSpPr>
                <a:spLocks noChangeArrowheads="1"/>
              </p:cNvSpPr>
              <p:nvPr/>
            </p:nvSpPr>
            <p:spPr bwMode="auto">
              <a:xfrm rot="17068179">
                <a:off x="9514185" y="5233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38" name="Oval 1177">
                <a:extLst>
                  <a:ext uri="{FF2B5EF4-FFF2-40B4-BE49-F238E27FC236}">
                    <a16:creationId xmlns:a16="http://schemas.microsoft.com/office/drawing/2014/main" id="{D7FAA343-1A9E-47FA-A2BA-A83C3631CA58}"/>
                  </a:ext>
                </a:extLst>
              </p:cNvPr>
              <p:cNvSpPr>
                <a:spLocks noChangeArrowheads="1"/>
              </p:cNvSpPr>
              <p:nvPr/>
            </p:nvSpPr>
            <p:spPr bwMode="auto">
              <a:xfrm rot="17068179">
                <a:off x="8912905" y="572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39" name="Oval 1179">
                <a:extLst>
                  <a:ext uri="{FF2B5EF4-FFF2-40B4-BE49-F238E27FC236}">
                    <a16:creationId xmlns:a16="http://schemas.microsoft.com/office/drawing/2014/main" id="{F61ACE24-32F1-4D99-9898-2895278BCD13}"/>
                  </a:ext>
                </a:extLst>
              </p:cNvPr>
              <p:cNvSpPr>
                <a:spLocks noChangeArrowheads="1"/>
              </p:cNvSpPr>
              <p:nvPr/>
            </p:nvSpPr>
            <p:spPr bwMode="auto">
              <a:xfrm rot="17068179">
                <a:off x="9251026" y="59027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41" name="Oval 1189">
                <a:extLst>
                  <a:ext uri="{FF2B5EF4-FFF2-40B4-BE49-F238E27FC236}">
                    <a16:creationId xmlns:a16="http://schemas.microsoft.com/office/drawing/2014/main" id="{9D5891F2-CEC4-46EB-A520-3190F969F83D}"/>
                  </a:ext>
                </a:extLst>
              </p:cNvPr>
              <p:cNvSpPr>
                <a:spLocks noChangeArrowheads="1"/>
              </p:cNvSpPr>
              <p:nvPr/>
            </p:nvSpPr>
            <p:spPr bwMode="auto">
              <a:xfrm rot="17068179">
                <a:off x="9606371" y="58794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42" name="Oval 1190">
                <a:extLst>
                  <a:ext uri="{FF2B5EF4-FFF2-40B4-BE49-F238E27FC236}">
                    <a16:creationId xmlns:a16="http://schemas.microsoft.com/office/drawing/2014/main" id="{2C3A427E-E2C7-4929-893C-2C57A73856B8}"/>
                  </a:ext>
                </a:extLst>
              </p:cNvPr>
              <p:cNvSpPr>
                <a:spLocks noChangeArrowheads="1"/>
              </p:cNvSpPr>
              <p:nvPr/>
            </p:nvSpPr>
            <p:spPr bwMode="auto">
              <a:xfrm rot="17068179">
                <a:off x="9536057" y="55857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43" name="Oval 1191">
                <a:extLst>
                  <a:ext uri="{FF2B5EF4-FFF2-40B4-BE49-F238E27FC236}">
                    <a16:creationId xmlns:a16="http://schemas.microsoft.com/office/drawing/2014/main" id="{2DECD956-1D6C-4D65-A5BD-715987AAD299}"/>
                  </a:ext>
                </a:extLst>
              </p:cNvPr>
              <p:cNvSpPr>
                <a:spLocks noChangeArrowheads="1"/>
              </p:cNvSpPr>
              <p:nvPr/>
            </p:nvSpPr>
            <p:spPr bwMode="auto">
              <a:xfrm rot="17068179">
                <a:off x="9979231" y="5788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44" name="Oval 779">
                <a:extLst>
                  <a:ext uri="{FF2B5EF4-FFF2-40B4-BE49-F238E27FC236}">
                    <a16:creationId xmlns:a16="http://schemas.microsoft.com/office/drawing/2014/main" id="{0DF3E7E5-5E85-4044-9047-F6E3AF83C493}"/>
                  </a:ext>
                </a:extLst>
              </p:cNvPr>
              <p:cNvSpPr>
                <a:spLocks noChangeArrowheads="1"/>
              </p:cNvSpPr>
              <p:nvPr/>
            </p:nvSpPr>
            <p:spPr bwMode="auto">
              <a:xfrm rot="17068179">
                <a:off x="10584579" y="549657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45" name="Oval 785">
                <a:extLst>
                  <a:ext uri="{FF2B5EF4-FFF2-40B4-BE49-F238E27FC236}">
                    <a16:creationId xmlns:a16="http://schemas.microsoft.com/office/drawing/2014/main" id="{EC1E4637-2EE4-441E-9288-FB56909E7B97}"/>
                  </a:ext>
                </a:extLst>
              </p:cNvPr>
              <p:cNvSpPr>
                <a:spLocks noChangeArrowheads="1"/>
              </p:cNvSpPr>
              <p:nvPr/>
            </p:nvSpPr>
            <p:spPr bwMode="auto">
              <a:xfrm rot="17068179">
                <a:off x="10698505" y="51792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46" name="Oval 795">
                <a:extLst>
                  <a:ext uri="{FF2B5EF4-FFF2-40B4-BE49-F238E27FC236}">
                    <a16:creationId xmlns:a16="http://schemas.microsoft.com/office/drawing/2014/main" id="{ED26E174-53B3-4F6B-9B53-EF6E2B3240F6}"/>
                  </a:ext>
                </a:extLst>
              </p:cNvPr>
              <p:cNvSpPr>
                <a:spLocks noChangeArrowheads="1"/>
              </p:cNvSpPr>
              <p:nvPr/>
            </p:nvSpPr>
            <p:spPr bwMode="auto">
              <a:xfrm rot="17068179">
                <a:off x="10236126" y="6006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47" name="Oval 968">
                <a:extLst>
                  <a:ext uri="{FF2B5EF4-FFF2-40B4-BE49-F238E27FC236}">
                    <a16:creationId xmlns:a16="http://schemas.microsoft.com/office/drawing/2014/main" id="{D6210A94-2E5C-4B37-8FE4-7FCC39DF7045}"/>
                  </a:ext>
                </a:extLst>
              </p:cNvPr>
              <p:cNvSpPr>
                <a:spLocks noChangeArrowheads="1"/>
              </p:cNvSpPr>
              <p:nvPr/>
            </p:nvSpPr>
            <p:spPr bwMode="auto">
              <a:xfrm rot="17068179">
                <a:off x="11304606" y="56215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48" name="Oval 1109">
                <a:extLst>
                  <a:ext uri="{FF2B5EF4-FFF2-40B4-BE49-F238E27FC236}">
                    <a16:creationId xmlns:a16="http://schemas.microsoft.com/office/drawing/2014/main" id="{DAEFDDDB-4642-421A-8C1D-27062D2533D4}"/>
                  </a:ext>
                </a:extLst>
              </p:cNvPr>
              <p:cNvSpPr>
                <a:spLocks noChangeArrowheads="1"/>
              </p:cNvSpPr>
              <p:nvPr/>
            </p:nvSpPr>
            <p:spPr bwMode="auto">
              <a:xfrm rot="17068179">
                <a:off x="10126251" y="5125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49" name="Oval 1110">
                <a:extLst>
                  <a:ext uri="{FF2B5EF4-FFF2-40B4-BE49-F238E27FC236}">
                    <a16:creationId xmlns:a16="http://schemas.microsoft.com/office/drawing/2014/main" id="{EA09E3AD-FA6F-4E85-A210-9B1A6D328633}"/>
                  </a:ext>
                </a:extLst>
              </p:cNvPr>
              <p:cNvSpPr>
                <a:spLocks noChangeArrowheads="1"/>
              </p:cNvSpPr>
              <p:nvPr/>
            </p:nvSpPr>
            <p:spPr bwMode="auto">
              <a:xfrm rot="17068179">
                <a:off x="10162256" y="53418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0" name="Oval 1115">
                <a:extLst>
                  <a:ext uri="{FF2B5EF4-FFF2-40B4-BE49-F238E27FC236}">
                    <a16:creationId xmlns:a16="http://schemas.microsoft.com/office/drawing/2014/main" id="{2168D969-278B-40E6-A92A-5A0C84D41685}"/>
                  </a:ext>
                </a:extLst>
              </p:cNvPr>
              <p:cNvSpPr>
                <a:spLocks noChangeArrowheads="1"/>
              </p:cNvSpPr>
              <p:nvPr/>
            </p:nvSpPr>
            <p:spPr bwMode="auto">
              <a:xfrm rot="17068179">
                <a:off x="11129067" y="54906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1" name="Oval 1116">
                <a:extLst>
                  <a:ext uri="{FF2B5EF4-FFF2-40B4-BE49-F238E27FC236}">
                    <a16:creationId xmlns:a16="http://schemas.microsoft.com/office/drawing/2014/main" id="{A06F8993-644D-44D1-8A2E-1D2EFA5FB627}"/>
                  </a:ext>
                </a:extLst>
              </p:cNvPr>
              <p:cNvSpPr>
                <a:spLocks noChangeArrowheads="1"/>
              </p:cNvSpPr>
              <p:nvPr/>
            </p:nvSpPr>
            <p:spPr bwMode="auto">
              <a:xfrm rot="17068179">
                <a:off x="10172615" y="55411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2" name="Oval 1122">
                <a:extLst>
                  <a:ext uri="{FF2B5EF4-FFF2-40B4-BE49-F238E27FC236}">
                    <a16:creationId xmlns:a16="http://schemas.microsoft.com/office/drawing/2014/main" id="{364383FB-3352-4ACF-AED1-DF23BD7ADB95}"/>
                  </a:ext>
                </a:extLst>
              </p:cNvPr>
              <p:cNvSpPr>
                <a:spLocks noChangeArrowheads="1"/>
              </p:cNvSpPr>
              <p:nvPr/>
            </p:nvSpPr>
            <p:spPr bwMode="auto">
              <a:xfrm rot="17068179">
                <a:off x="10279227" y="53765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3" name="Oval 1126">
                <a:extLst>
                  <a:ext uri="{FF2B5EF4-FFF2-40B4-BE49-F238E27FC236}">
                    <a16:creationId xmlns:a16="http://schemas.microsoft.com/office/drawing/2014/main" id="{756A63C9-9728-4CE6-A767-9CCFF050D9DE}"/>
                  </a:ext>
                </a:extLst>
              </p:cNvPr>
              <p:cNvSpPr>
                <a:spLocks noChangeArrowheads="1"/>
              </p:cNvSpPr>
              <p:nvPr/>
            </p:nvSpPr>
            <p:spPr bwMode="auto">
              <a:xfrm rot="17068179">
                <a:off x="10901119" y="50686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4" name="Oval 1127">
                <a:extLst>
                  <a:ext uri="{FF2B5EF4-FFF2-40B4-BE49-F238E27FC236}">
                    <a16:creationId xmlns:a16="http://schemas.microsoft.com/office/drawing/2014/main" id="{4534645E-C2A1-40C0-AEFD-38A7157986C3}"/>
                  </a:ext>
                </a:extLst>
              </p:cNvPr>
              <p:cNvSpPr>
                <a:spLocks noChangeArrowheads="1"/>
              </p:cNvSpPr>
              <p:nvPr/>
            </p:nvSpPr>
            <p:spPr bwMode="auto">
              <a:xfrm rot="17068179">
                <a:off x="10287623" y="56872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5" name="Oval 1135">
                <a:extLst>
                  <a:ext uri="{FF2B5EF4-FFF2-40B4-BE49-F238E27FC236}">
                    <a16:creationId xmlns:a16="http://schemas.microsoft.com/office/drawing/2014/main" id="{86F6BE4D-40C7-4DB6-8372-3CC18D8BD35B}"/>
                  </a:ext>
                </a:extLst>
              </p:cNvPr>
              <p:cNvSpPr>
                <a:spLocks noChangeArrowheads="1"/>
              </p:cNvSpPr>
              <p:nvPr/>
            </p:nvSpPr>
            <p:spPr bwMode="auto">
              <a:xfrm rot="17068179">
                <a:off x="10918339" y="559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6" name="Oval 1136">
                <a:extLst>
                  <a:ext uri="{FF2B5EF4-FFF2-40B4-BE49-F238E27FC236}">
                    <a16:creationId xmlns:a16="http://schemas.microsoft.com/office/drawing/2014/main" id="{CC46F88C-0029-4866-9456-73364FF6D4DA}"/>
                  </a:ext>
                </a:extLst>
              </p:cNvPr>
              <p:cNvSpPr>
                <a:spLocks noChangeArrowheads="1"/>
              </p:cNvSpPr>
              <p:nvPr/>
            </p:nvSpPr>
            <p:spPr bwMode="auto">
              <a:xfrm rot="17068179">
                <a:off x="10939720" y="56988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7" name="Oval 1137">
                <a:extLst>
                  <a:ext uri="{FF2B5EF4-FFF2-40B4-BE49-F238E27FC236}">
                    <a16:creationId xmlns:a16="http://schemas.microsoft.com/office/drawing/2014/main" id="{6FD69562-86A7-45E0-9759-FFD899E4F45E}"/>
                  </a:ext>
                </a:extLst>
              </p:cNvPr>
              <p:cNvSpPr>
                <a:spLocks noChangeArrowheads="1"/>
              </p:cNvSpPr>
              <p:nvPr/>
            </p:nvSpPr>
            <p:spPr bwMode="auto">
              <a:xfrm rot="17068179">
                <a:off x="10810329" y="54138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8" name="Oval 1138">
                <a:extLst>
                  <a:ext uri="{FF2B5EF4-FFF2-40B4-BE49-F238E27FC236}">
                    <a16:creationId xmlns:a16="http://schemas.microsoft.com/office/drawing/2014/main" id="{1B4B5478-E61E-47EF-A14B-BB25E357B129}"/>
                  </a:ext>
                </a:extLst>
              </p:cNvPr>
              <p:cNvSpPr>
                <a:spLocks noChangeArrowheads="1"/>
              </p:cNvSpPr>
              <p:nvPr/>
            </p:nvSpPr>
            <p:spPr bwMode="auto">
              <a:xfrm rot="17068179">
                <a:off x="10234265" y="52698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59" name="Oval 1155">
                <a:extLst>
                  <a:ext uri="{FF2B5EF4-FFF2-40B4-BE49-F238E27FC236}">
                    <a16:creationId xmlns:a16="http://schemas.microsoft.com/office/drawing/2014/main" id="{08153D5A-DCDC-4BF5-A19C-3B90A3FB17A9}"/>
                  </a:ext>
                </a:extLst>
              </p:cNvPr>
              <p:cNvSpPr>
                <a:spLocks noChangeArrowheads="1"/>
              </p:cNvSpPr>
              <p:nvPr/>
            </p:nvSpPr>
            <p:spPr bwMode="auto">
              <a:xfrm rot="17068179">
                <a:off x="10306273" y="5809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0" name="Oval 1158">
                <a:extLst>
                  <a:ext uri="{FF2B5EF4-FFF2-40B4-BE49-F238E27FC236}">
                    <a16:creationId xmlns:a16="http://schemas.microsoft.com/office/drawing/2014/main" id="{755A2EF6-6663-4D48-9596-7B8D1B6E642E}"/>
                  </a:ext>
                </a:extLst>
              </p:cNvPr>
              <p:cNvSpPr>
                <a:spLocks noChangeArrowheads="1"/>
              </p:cNvSpPr>
              <p:nvPr/>
            </p:nvSpPr>
            <p:spPr bwMode="auto">
              <a:xfrm rot="17068179">
                <a:off x="10918341" y="5845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1" name="Oval 1164">
                <a:extLst>
                  <a:ext uri="{FF2B5EF4-FFF2-40B4-BE49-F238E27FC236}">
                    <a16:creationId xmlns:a16="http://schemas.microsoft.com/office/drawing/2014/main" id="{D3FEBC13-9D7C-450E-9E60-BD8E30E2F011}"/>
                  </a:ext>
                </a:extLst>
              </p:cNvPr>
              <p:cNvSpPr>
                <a:spLocks noChangeArrowheads="1"/>
              </p:cNvSpPr>
              <p:nvPr/>
            </p:nvSpPr>
            <p:spPr bwMode="auto">
              <a:xfrm rot="17068179">
                <a:off x="11191114" y="5301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2" name="Oval 1168">
                <a:extLst>
                  <a:ext uri="{FF2B5EF4-FFF2-40B4-BE49-F238E27FC236}">
                    <a16:creationId xmlns:a16="http://schemas.microsoft.com/office/drawing/2014/main" id="{F4324AC7-9E66-4125-9A93-537D184ABDBC}"/>
                  </a:ext>
                </a:extLst>
              </p:cNvPr>
              <p:cNvSpPr>
                <a:spLocks noChangeArrowheads="1"/>
              </p:cNvSpPr>
              <p:nvPr/>
            </p:nvSpPr>
            <p:spPr bwMode="auto">
              <a:xfrm rot="17068179">
                <a:off x="10724045" y="61330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3" name="Oval 1175">
                <a:extLst>
                  <a:ext uri="{FF2B5EF4-FFF2-40B4-BE49-F238E27FC236}">
                    <a16:creationId xmlns:a16="http://schemas.microsoft.com/office/drawing/2014/main" id="{6BAA7CFA-665A-4EAD-9ED4-4952E1491584}"/>
                  </a:ext>
                </a:extLst>
              </p:cNvPr>
              <p:cNvSpPr>
                <a:spLocks noChangeArrowheads="1"/>
              </p:cNvSpPr>
              <p:nvPr/>
            </p:nvSpPr>
            <p:spPr bwMode="auto">
              <a:xfrm rot="17068179">
                <a:off x="10414285" y="6097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4" name="Oval 1177">
                <a:extLst>
                  <a:ext uri="{FF2B5EF4-FFF2-40B4-BE49-F238E27FC236}">
                    <a16:creationId xmlns:a16="http://schemas.microsoft.com/office/drawing/2014/main" id="{47083FF9-FE2B-4897-8EF8-77C90BF43BA6}"/>
                  </a:ext>
                </a:extLst>
              </p:cNvPr>
              <p:cNvSpPr>
                <a:spLocks noChangeArrowheads="1"/>
              </p:cNvSpPr>
              <p:nvPr/>
            </p:nvSpPr>
            <p:spPr bwMode="auto">
              <a:xfrm rot="17068179">
                <a:off x="10521483" y="5811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5" name="Oval 1179">
                <a:extLst>
                  <a:ext uri="{FF2B5EF4-FFF2-40B4-BE49-F238E27FC236}">
                    <a16:creationId xmlns:a16="http://schemas.microsoft.com/office/drawing/2014/main" id="{C61F48F3-13D5-4A73-B4D2-704336A9D51F}"/>
                  </a:ext>
                </a:extLst>
              </p:cNvPr>
              <p:cNvSpPr>
                <a:spLocks noChangeArrowheads="1"/>
              </p:cNvSpPr>
              <p:nvPr/>
            </p:nvSpPr>
            <p:spPr bwMode="auto">
              <a:xfrm rot="17068179">
                <a:off x="10859603" y="59913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6" name="Oval 1183">
                <a:extLst>
                  <a:ext uri="{FF2B5EF4-FFF2-40B4-BE49-F238E27FC236}">
                    <a16:creationId xmlns:a16="http://schemas.microsoft.com/office/drawing/2014/main" id="{CFEA9E61-3497-4168-8CBB-EB79B93616BF}"/>
                  </a:ext>
                </a:extLst>
              </p:cNvPr>
              <p:cNvSpPr>
                <a:spLocks noChangeArrowheads="1"/>
              </p:cNvSpPr>
              <p:nvPr/>
            </p:nvSpPr>
            <p:spPr bwMode="auto">
              <a:xfrm rot="17068179">
                <a:off x="8938120" y="6241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7" name="Oval 1190">
                <a:extLst>
                  <a:ext uri="{FF2B5EF4-FFF2-40B4-BE49-F238E27FC236}">
                    <a16:creationId xmlns:a16="http://schemas.microsoft.com/office/drawing/2014/main" id="{A0446C6C-8CF1-4F3D-A6CA-E6D8F0E9C231}"/>
                  </a:ext>
                </a:extLst>
              </p:cNvPr>
              <p:cNvSpPr>
                <a:spLocks noChangeArrowheads="1"/>
              </p:cNvSpPr>
              <p:nvPr/>
            </p:nvSpPr>
            <p:spPr bwMode="auto">
              <a:xfrm rot="17068179">
                <a:off x="10779973" y="56132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8" name="Oval 1191">
                <a:extLst>
                  <a:ext uri="{FF2B5EF4-FFF2-40B4-BE49-F238E27FC236}">
                    <a16:creationId xmlns:a16="http://schemas.microsoft.com/office/drawing/2014/main" id="{1B73FCD0-F3AF-4A7A-A1E8-D746F2998EC7}"/>
                  </a:ext>
                </a:extLst>
              </p:cNvPr>
              <p:cNvSpPr>
                <a:spLocks noChangeArrowheads="1"/>
              </p:cNvSpPr>
              <p:nvPr/>
            </p:nvSpPr>
            <p:spPr bwMode="auto">
              <a:xfrm rot="17068179">
                <a:off x="11242377" y="5809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69" name="Oval 1192">
                <a:extLst>
                  <a:ext uri="{FF2B5EF4-FFF2-40B4-BE49-F238E27FC236}">
                    <a16:creationId xmlns:a16="http://schemas.microsoft.com/office/drawing/2014/main" id="{CFB93FB3-336B-4F04-A943-E8AFB080FB6B}"/>
                  </a:ext>
                </a:extLst>
              </p:cNvPr>
              <p:cNvSpPr>
                <a:spLocks noChangeArrowheads="1"/>
              </p:cNvSpPr>
              <p:nvPr/>
            </p:nvSpPr>
            <p:spPr bwMode="auto">
              <a:xfrm rot="17068179">
                <a:off x="11310656" y="5966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0" name="Oval 1196">
                <a:extLst>
                  <a:ext uri="{FF2B5EF4-FFF2-40B4-BE49-F238E27FC236}">
                    <a16:creationId xmlns:a16="http://schemas.microsoft.com/office/drawing/2014/main" id="{0E1267D4-A632-4D21-A8D0-92444D37952F}"/>
                  </a:ext>
                </a:extLst>
              </p:cNvPr>
              <p:cNvSpPr>
                <a:spLocks noChangeArrowheads="1"/>
              </p:cNvSpPr>
              <p:nvPr/>
            </p:nvSpPr>
            <p:spPr bwMode="auto">
              <a:xfrm rot="17068179">
                <a:off x="10939749" y="5284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1" name="Oval 1204">
                <a:extLst>
                  <a:ext uri="{FF2B5EF4-FFF2-40B4-BE49-F238E27FC236}">
                    <a16:creationId xmlns:a16="http://schemas.microsoft.com/office/drawing/2014/main" id="{82752615-71F7-49ED-A413-191A14D87EBF}"/>
                  </a:ext>
                </a:extLst>
              </p:cNvPr>
              <p:cNvSpPr>
                <a:spLocks noChangeArrowheads="1"/>
              </p:cNvSpPr>
              <p:nvPr/>
            </p:nvSpPr>
            <p:spPr bwMode="auto">
              <a:xfrm rot="17068179">
                <a:off x="9468314" y="6345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2" name="Oval 1205">
                <a:extLst>
                  <a:ext uri="{FF2B5EF4-FFF2-40B4-BE49-F238E27FC236}">
                    <a16:creationId xmlns:a16="http://schemas.microsoft.com/office/drawing/2014/main" id="{C4F8CC75-EC2D-4EB6-9491-F88FE232C671}"/>
                  </a:ext>
                </a:extLst>
              </p:cNvPr>
              <p:cNvSpPr>
                <a:spLocks noChangeArrowheads="1"/>
              </p:cNvSpPr>
              <p:nvPr/>
            </p:nvSpPr>
            <p:spPr bwMode="auto">
              <a:xfrm rot="17068179">
                <a:off x="10514135" y="52284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3" name="Oval 1293">
                <a:extLst>
                  <a:ext uri="{FF2B5EF4-FFF2-40B4-BE49-F238E27FC236}">
                    <a16:creationId xmlns:a16="http://schemas.microsoft.com/office/drawing/2014/main" id="{BF631110-EFA4-4B63-8E37-C41B508DBB09}"/>
                  </a:ext>
                </a:extLst>
              </p:cNvPr>
              <p:cNvSpPr>
                <a:spLocks noChangeArrowheads="1"/>
              </p:cNvSpPr>
              <p:nvPr/>
            </p:nvSpPr>
            <p:spPr bwMode="auto">
              <a:xfrm rot="17068179">
                <a:off x="9946233" y="5557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4" name="Oval 1303">
                <a:extLst>
                  <a:ext uri="{FF2B5EF4-FFF2-40B4-BE49-F238E27FC236}">
                    <a16:creationId xmlns:a16="http://schemas.microsoft.com/office/drawing/2014/main" id="{A8C6C142-92C4-4E45-9CB0-79B2B3F13D93}"/>
                  </a:ext>
                </a:extLst>
              </p:cNvPr>
              <p:cNvSpPr>
                <a:spLocks noChangeArrowheads="1"/>
              </p:cNvSpPr>
              <p:nvPr/>
            </p:nvSpPr>
            <p:spPr bwMode="auto">
              <a:xfrm rot="17068179">
                <a:off x="8902115" y="54498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5" name="Oval 1310">
                <a:extLst>
                  <a:ext uri="{FF2B5EF4-FFF2-40B4-BE49-F238E27FC236}">
                    <a16:creationId xmlns:a16="http://schemas.microsoft.com/office/drawing/2014/main" id="{AFF62940-0AB4-492F-A353-DF3F943CEBEB}"/>
                  </a:ext>
                </a:extLst>
              </p:cNvPr>
              <p:cNvSpPr>
                <a:spLocks noChangeArrowheads="1"/>
              </p:cNvSpPr>
              <p:nvPr/>
            </p:nvSpPr>
            <p:spPr bwMode="auto">
              <a:xfrm rot="17068179">
                <a:off x="10160654" y="53880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6" name="Oval 1320">
                <a:extLst>
                  <a:ext uri="{FF2B5EF4-FFF2-40B4-BE49-F238E27FC236}">
                    <a16:creationId xmlns:a16="http://schemas.microsoft.com/office/drawing/2014/main" id="{7EC049DD-03FB-4542-8B8C-DDAE86F71C7F}"/>
                  </a:ext>
                </a:extLst>
              </p:cNvPr>
              <p:cNvSpPr>
                <a:spLocks noChangeArrowheads="1"/>
              </p:cNvSpPr>
              <p:nvPr/>
            </p:nvSpPr>
            <p:spPr bwMode="auto">
              <a:xfrm rot="17068179">
                <a:off x="10443655" y="5158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7" name="Oval 1321">
                <a:extLst>
                  <a:ext uri="{FF2B5EF4-FFF2-40B4-BE49-F238E27FC236}">
                    <a16:creationId xmlns:a16="http://schemas.microsoft.com/office/drawing/2014/main" id="{109B43BB-177E-40EE-B90E-F4D075599F09}"/>
                  </a:ext>
                </a:extLst>
              </p:cNvPr>
              <p:cNvSpPr>
                <a:spLocks noChangeArrowheads="1"/>
              </p:cNvSpPr>
              <p:nvPr/>
            </p:nvSpPr>
            <p:spPr bwMode="auto">
              <a:xfrm rot="17068179">
                <a:off x="9780602" y="49480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8" name="Oval 1329">
                <a:extLst>
                  <a:ext uri="{FF2B5EF4-FFF2-40B4-BE49-F238E27FC236}">
                    <a16:creationId xmlns:a16="http://schemas.microsoft.com/office/drawing/2014/main" id="{1634A8E3-95D3-428F-8415-8590E7748AFE}"/>
                  </a:ext>
                </a:extLst>
              </p:cNvPr>
              <p:cNvSpPr>
                <a:spLocks noChangeArrowheads="1"/>
              </p:cNvSpPr>
              <p:nvPr/>
            </p:nvSpPr>
            <p:spPr bwMode="auto">
              <a:xfrm rot="17068179">
                <a:off x="8836896" y="6354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79" name="Oval 1380">
                <a:extLst>
                  <a:ext uri="{FF2B5EF4-FFF2-40B4-BE49-F238E27FC236}">
                    <a16:creationId xmlns:a16="http://schemas.microsoft.com/office/drawing/2014/main" id="{BFA08923-26C5-43B9-AA81-D7008E2828F7}"/>
                  </a:ext>
                </a:extLst>
              </p:cNvPr>
              <p:cNvSpPr>
                <a:spLocks noChangeArrowheads="1"/>
              </p:cNvSpPr>
              <p:nvPr/>
            </p:nvSpPr>
            <p:spPr bwMode="auto">
              <a:xfrm rot="17068179">
                <a:off x="9153628" y="55225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0" name="Oval 1381">
                <a:extLst>
                  <a:ext uri="{FF2B5EF4-FFF2-40B4-BE49-F238E27FC236}">
                    <a16:creationId xmlns:a16="http://schemas.microsoft.com/office/drawing/2014/main" id="{5EEE6569-E29C-40C7-82B2-3CA076DF3A46}"/>
                  </a:ext>
                </a:extLst>
              </p:cNvPr>
              <p:cNvSpPr>
                <a:spLocks noChangeArrowheads="1"/>
              </p:cNvSpPr>
              <p:nvPr/>
            </p:nvSpPr>
            <p:spPr bwMode="auto">
              <a:xfrm rot="17068179">
                <a:off x="9098555" y="48627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1" name="Oval 1389">
                <a:extLst>
                  <a:ext uri="{FF2B5EF4-FFF2-40B4-BE49-F238E27FC236}">
                    <a16:creationId xmlns:a16="http://schemas.microsoft.com/office/drawing/2014/main" id="{63EDA00A-0A7E-4274-A299-186BF654BE80}"/>
                  </a:ext>
                </a:extLst>
              </p:cNvPr>
              <p:cNvSpPr>
                <a:spLocks noChangeArrowheads="1"/>
              </p:cNvSpPr>
              <p:nvPr/>
            </p:nvSpPr>
            <p:spPr bwMode="auto">
              <a:xfrm rot="17068179">
                <a:off x="9406173" y="50898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2" name="Oval 1392">
                <a:extLst>
                  <a:ext uri="{FF2B5EF4-FFF2-40B4-BE49-F238E27FC236}">
                    <a16:creationId xmlns:a16="http://schemas.microsoft.com/office/drawing/2014/main" id="{8E6B439F-A5B7-43D1-9E6F-2DE428C9EC8B}"/>
                  </a:ext>
                </a:extLst>
              </p:cNvPr>
              <p:cNvSpPr>
                <a:spLocks noChangeArrowheads="1"/>
              </p:cNvSpPr>
              <p:nvPr/>
            </p:nvSpPr>
            <p:spPr bwMode="auto">
              <a:xfrm rot="17068179">
                <a:off x="8866112" y="5773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3" name="Oval 1402">
                <a:extLst>
                  <a:ext uri="{FF2B5EF4-FFF2-40B4-BE49-F238E27FC236}">
                    <a16:creationId xmlns:a16="http://schemas.microsoft.com/office/drawing/2014/main" id="{C23CF395-10D0-4C05-AE7D-8C78DF6EFC7C}"/>
                  </a:ext>
                </a:extLst>
              </p:cNvPr>
              <p:cNvSpPr>
                <a:spLocks noChangeArrowheads="1"/>
              </p:cNvSpPr>
              <p:nvPr/>
            </p:nvSpPr>
            <p:spPr bwMode="auto">
              <a:xfrm rot="17068179">
                <a:off x="10053332" y="55467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4" name="Oval 1408">
                <a:extLst>
                  <a:ext uri="{FF2B5EF4-FFF2-40B4-BE49-F238E27FC236}">
                    <a16:creationId xmlns:a16="http://schemas.microsoft.com/office/drawing/2014/main" id="{15EE0DFD-FF54-4BCF-9C81-18EE3562FC1A}"/>
                  </a:ext>
                </a:extLst>
              </p:cNvPr>
              <p:cNvSpPr>
                <a:spLocks noChangeArrowheads="1"/>
              </p:cNvSpPr>
              <p:nvPr/>
            </p:nvSpPr>
            <p:spPr bwMode="auto">
              <a:xfrm rot="17068179">
                <a:off x="9194616" y="5162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5" name="Oval 1409">
                <a:extLst>
                  <a:ext uri="{FF2B5EF4-FFF2-40B4-BE49-F238E27FC236}">
                    <a16:creationId xmlns:a16="http://schemas.microsoft.com/office/drawing/2014/main" id="{FF959316-E36E-49AE-8276-A947F763F74F}"/>
                  </a:ext>
                </a:extLst>
              </p:cNvPr>
              <p:cNvSpPr>
                <a:spLocks noChangeArrowheads="1"/>
              </p:cNvSpPr>
              <p:nvPr/>
            </p:nvSpPr>
            <p:spPr bwMode="auto">
              <a:xfrm rot="17068179">
                <a:off x="9550188" y="5665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6" name="Oval 1419">
                <a:extLst>
                  <a:ext uri="{FF2B5EF4-FFF2-40B4-BE49-F238E27FC236}">
                    <a16:creationId xmlns:a16="http://schemas.microsoft.com/office/drawing/2014/main" id="{8B4F5573-5F38-4216-8E41-B898D55E3209}"/>
                  </a:ext>
                </a:extLst>
              </p:cNvPr>
              <p:cNvSpPr>
                <a:spLocks noChangeArrowheads="1"/>
              </p:cNvSpPr>
              <p:nvPr/>
            </p:nvSpPr>
            <p:spPr bwMode="auto">
              <a:xfrm rot="17068179">
                <a:off x="9154144" y="51978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7" name="Oval 1420">
                <a:extLst>
                  <a:ext uri="{FF2B5EF4-FFF2-40B4-BE49-F238E27FC236}">
                    <a16:creationId xmlns:a16="http://schemas.microsoft.com/office/drawing/2014/main" id="{9004D514-AE0E-4BE0-92A2-AE1C8D5FD96E}"/>
                  </a:ext>
                </a:extLst>
              </p:cNvPr>
              <p:cNvSpPr>
                <a:spLocks noChangeArrowheads="1"/>
              </p:cNvSpPr>
              <p:nvPr/>
            </p:nvSpPr>
            <p:spPr bwMode="auto">
              <a:xfrm rot="17068179">
                <a:off x="9436149" y="53593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8" name="Oval 1426">
                <a:extLst>
                  <a:ext uri="{FF2B5EF4-FFF2-40B4-BE49-F238E27FC236}">
                    <a16:creationId xmlns:a16="http://schemas.microsoft.com/office/drawing/2014/main" id="{20692B31-0274-4F04-AE39-B3AF21A5429E}"/>
                  </a:ext>
                </a:extLst>
              </p:cNvPr>
              <p:cNvSpPr>
                <a:spLocks noChangeArrowheads="1"/>
              </p:cNvSpPr>
              <p:nvPr/>
            </p:nvSpPr>
            <p:spPr bwMode="auto">
              <a:xfrm rot="17068179">
                <a:off x="10178678" y="50833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89" name="Oval 1438">
                <a:extLst>
                  <a:ext uri="{FF2B5EF4-FFF2-40B4-BE49-F238E27FC236}">
                    <a16:creationId xmlns:a16="http://schemas.microsoft.com/office/drawing/2014/main" id="{3E4A7C1D-96FC-4331-96B1-FD1CECD3C4A8}"/>
                  </a:ext>
                </a:extLst>
              </p:cNvPr>
              <p:cNvSpPr>
                <a:spLocks noChangeArrowheads="1"/>
              </p:cNvSpPr>
              <p:nvPr/>
            </p:nvSpPr>
            <p:spPr bwMode="auto">
              <a:xfrm rot="17068179">
                <a:off x="10169349" y="4378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90" name="Oval 765">
                <a:extLst>
                  <a:ext uri="{FF2B5EF4-FFF2-40B4-BE49-F238E27FC236}">
                    <a16:creationId xmlns:a16="http://schemas.microsoft.com/office/drawing/2014/main" id="{7E04C71D-0461-442A-9847-13C2DD28B04A}"/>
                  </a:ext>
                </a:extLst>
              </p:cNvPr>
              <p:cNvSpPr>
                <a:spLocks noChangeArrowheads="1"/>
              </p:cNvSpPr>
              <p:nvPr/>
            </p:nvSpPr>
            <p:spPr bwMode="auto">
              <a:xfrm rot="17068179">
                <a:off x="9698672" y="3722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91" name="Oval 779">
                <a:extLst>
                  <a:ext uri="{FF2B5EF4-FFF2-40B4-BE49-F238E27FC236}">
                    <a16:creationId xmlns:a16="http://schemas.microsoft.com/office/drawing/2014/main" id="{E39C8A22-4628-4551-904B-128CE57CDC52}"/>
                  </a:ext>
                </a:extLst>
              </p:cNvPr>
              <p:cNvSpPr>
                <a:spLocks noChangeArrowheads="1"/>
              </p:cNvSpPr>
              <p:nvPr/>
            </p:nvSpPr>
            <p:spPr bwMode="auto">
              <a:xfrm rot="17068179">
                <a:off x="10053649" y="541463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92" name="Oval 785">
                <a:extLst>
                  <a:ext uri="{FF2B5EF4-FFF2-40B4-BE49-F238E27FC236}">
                    <a16:creationId xmlns:a16="http://schemas.microsoft.com/office/drawing/2014/main" id="{28BA8C2D-4272-4905-B34B-545388A9CFF1}"/>
                  </a:ext>
                </a:extLst>
              </p:cNvPr>
              <p:cNvSpPr>
                <a:spLocks noChangeArrowheads="1"/>
              </p:cNvSpPr>
              <p:nvPr/>
            </p:nvSpPr>
            <p:spPr bwMode="auto">
              <a:xfrm rot="17068179">
                <a:off x="9396641" y="42003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93" name="Oval 795">
                <a:extLst>
                  <a:ext uri="{FF2B5EF4-FFF2-40B4-BE49-F238E27FC236}">
                    <a16:creationId xmlns:a16="http://schemas.microsoft.com/office/drawing/2014/main" id="{37C2F264-DC01-4CD7-B692-45B12127D8AB}"/>
                  </a:ext>
                </a:extLst>
              </p:cNvPr>
              <p:cNvSpPr>
                <a:spLocks noChangeArrowheads="1"/>
              </p:cNvSpPr>
              <p:nvPr/>
            </p:nvSpPr>
            <p:spPr bwMode="auto">
              <a:xfrm rot="17068179">
                <a:off x="10347107" y="420894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94" name="Oval 861">
                <a:extLst>
                  <a:ext uri="{FF2B5EF4-FFF2-40B4-BE49-F238E27FC236}">
                    <a16:creationId xmlns:a16="http://schemas.microsoft.com/office/drawing/2014/main" id="{DA84000D-3DB3-4017-9F4C-0047D3F17022}"/>
                  </a:ext>
                </a:extLst>
              </p:cNvPr>
              <p:cNvSpPr>
                <a:spLocks noChangeArrowheads="1"/>
              </p:cNvSpPr>
              <p:nvPr/>
            </p:nvSpPr>
            <p:spPr bwMode="auto">
              <a:xfrm rot="17068179">
                <a:off x="9033159" y="404869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95" name="Oval 968">
                <a:extLst>
                  <a:ext uri="{FF2B5EF4-FFF2-40B4-BE49-F238E27FC236}">
                    <a16:creationId xmlns:a16="http://schemas.microsoft.com/office/drawing/2014/main" id="{E5A938E9-3811-48AA-8C91-A25DF5C5855B}"/>
                  </a:ext>
                </a:extLst>
              </p:cNvPr>
              <p:cNvSpPr>
                <a:spLocks noChangeArrowheads="1"/>
              </p:cNvSpPr>
              <p:nvPr/>
            </p:nvSpPr>
            <p:spPr bwMode="auto">
              <a:xfrm rot="17068179">
                <a:off x="10002742" y="4642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97" name="Oval 1110">
                <a:extLst>
                  <a:ext uri="{FF2B5EF4-FFF2-40B4-BE49-F238E27FC236}">
                    <a16:creationId xmlns:a16="http://schemas.microsoft.com/office/drawing/2014/main" id="{8F727465-4587-4B7D-A93F-7AE4B4DA1394}"/>
                  </a:ext>
                </a:extLst>
              </p:cNvPr>
              <p:cNvSpPr>
                <a:spLocks noChangeArrowheads="1"/>
              </p:cNvSpPr>
              <p:nvPr/>
            </p:nvSpPr>
            <p:spPr bwMode="auto">
              <a:xfrm rot="17068179">
                <a:off x="9001338" y="4249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98" name="Oval 1111">
                <a:extLst>
                  <a:ext uri="{FF2B5EF4-FFF2-40B4-BE49-F238E27FC236}">
                    <a16:creationId xmlns:a16="http://schemas.microsoft.com/office/drawing/2014/main" id="{6AEE3468-66E1-49E5-BC81-CC6402F0F6AD}"/>
                  </a:ext>
                </a:extLst>
              </p:cNvPr>
              <p:cNvSpPr>
                <a:spLocks noChangeArrowheads="1"/>
              </p:cNvSpPr>
              <p:nvPr/>
            </p:nvSpPr>
            <p:spPr bwMode="auto">
              <a:xfrm rot="17068179">
                <a:off x="8920625" y="40548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199" name="Oval 1115">
                <a:extLst>
                  <a:ext uri="{FF2B5EF4-FFF2-40B4-BE49-F238E27FC236}">
                    <a16:creationId xmlns:a16="http://schemas.microsoft.com/office/drawing/2014/main" id="{288DA1A3-8990-4F28-B062-4B8EBE3B1FE7}"/>
                  </a:ext>
                </a:extLst>
              </p:cNvPr>
              <p:cNvSpPr>
                <a:spLocks noChangeArrowheads="1"/>
              </p:cNvSpPr>
              <p:nvPr/>
            </p:nvSpPr>
            <p:spPr bwMode="auto">
              <a:xfrm rot="17068179">
                <a:off x="9874223" y="45137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0" name="Oval 1116">
                <a:extLst>
                  <a:ext uri="{FF2B5EF4-FFF2-40B4-BE49-F238E27FC236}">
                    <a16:creationId xmlns:a16="http://schemas.microsoft.com/office/drawing/2014/main" id="{2FF3E667-7D61-451F-A8FB-FB5DFD4FCD97}"/>
                  </a:ext>
                </a:extLst>
              </p:cNvPr>
              <p:cNvSpPr>
                <a:spLocks noChangeArrowheads="1"/>
              </p:cNvSpPr>
              <p:nvPr/>
            </p:nvSpPr>
            <p:spPr bwMode="auto">
              <a:xfrm rot="17068179">
                <a:off x="9043818" y="4543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1" name="Oval 1122">
                <a:extLst>
                  <a:ext uri="{FF2B5EF4-FFF2-40B4-BE49-F238E27FC236}">
                    <a16:creationId xmlns:a16="http://schemas.microsoft.com/office/drawing/2014/main" id="{0B166284-9D65-48B8-9241-F56068DD7D43}"/>
                  </a:ext>
                </a:extLst>
              </p:cNvPr>
              <p:cNvSpPr>
                <a:spLocks noChangeArrowheads="1"/>
              </p:cNvSpPr>
              <p:nvPr/>
            </p:nvSpPr>
            <p:spPr bwMode="auto">
              <a:xfrm rot="17068179">
                <a:off x="8978592" y="42980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2" name="Oval 1123">
                <a:extLst>
                  <a:ext uri="{FF2B5EF4-FFF2-40B4-BE49-F238E27FC236}">
                    <a16:creationId xmlns:a16="http://schemas.microsoft.com/office/drawing/2014/main" id="{E2238083-D191-47A2-B021-BF4812FF6F1A}"/>
                  </a:ext>
                </a:extLst>
              </p:cNvPr>
              <p:cNvSpPr>
                <a:spLocks noChangeArrowheads="1"/>
              </p:cNvSpPr>
              <p:nvPr/>
            </p:nvSpPr>
            <p:spPr bwMode="auto">
              <a:xfrm rot="17068179">
                <a:off x="9479383" y="3969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3" name="Oval 1124">
                <a:extLst>
                  <a:ext uri="{FF2B5EF4-FFF2-40B4-BE49-F238E27FC236}">
                    <a16:creationId xmlns:a16="http://schemas.microsoft.com/office/drawing/2014/main" id="{C947D766-E510-4151-B07B-5001621F9252}"/>
                  </a:ext>
                </a:extLst>
              </p:cNvPr>
              <p:cNvSpPr>
                <a:spLocks noChangeArrowheads="1"/>
              </p:cNvSpPr>
              <p:nvPr/>
            </p:nvSpPr>
            <p:spPr bwMode="auto">
              <a:xfrm rot="17068179">
                <a:off x="10130721" y="3794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4" name="Oval 1125">
                <a:extLst>
                  <a:ext uri="{FF2B5EF4-FFF2-40B4-BE49-F238E27FC236}">
                    <a16:creationId xmlns:a16="http://schemas.microsoft.com/office/drawing/2014/main" id="{65AD1193-EB04-4A69-A944-8D25445B0815}"/>
                  </a:ext>
                </a:extLst>
              </p:cNvPr>
              <p:cNvSpPr>
                <a:spLocks noChangeArrowheads="1"/>
              </p:cNvSpPr>
              <p:nvPr/>
            </p:nvSpPr>
            <p:spPr bwMode="auto">
              <a:xfrm rot="17068179">
                <a:off x="9410639" y="3722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5" name="Oval 1126">
                <a:extLst>
                  <a:ext uri="{FF2B5EF4-FFF2-40B4-BE49-F238E27FC236}">
                    <a16:creationId xmlns:a16="http://schemas.microsoft.com/office/drawing/2014/main" id="{74AB912C-BF72-4F67-9237-7D4E4E29DC5C}"/>
                  </a:ext>
                </a:extLst>
              </p:cNvPr>
              <p:cNvSpPr>
                <a:spLocks noChangeArrowheads="1"/>
              </p:cNvSpPr>
              <p:nvPr/>
            </p:nvSpPr>
            <p:spPr bwMode="auto">
              <a:xfrm rot="17068179">
                <a:off x="9554656" y="4082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6" name="Oval 1127">
                <a:extLst>
                  <a:ext uri="{FF2B5EF4-FFF2-40B4-BE49-F238E27FC236}">
                    <a16:creationId xmlns:a16="http://schemas.microsoft.com/office/drawing/2014/main" id="{FAD5759A-D1C2-4BA2-852D-E44373853E5E}"/>
                  </a:ext>
                </a:extLst>
              </p:cNvPr>
              <p:cNvSpPr>
                <a:spLocks noChangeArrowheads="1"/>
              </p:cNvSpPr>
              <p:nvPr/>
            </p:nvSpPr>
            <p:spPr bwMode="auto">
              <a:xfrm rot="17068179">
                <a:off x="8978592" y="47301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7" name="Oval 1135">
                <a:extLst>
                  <a:ext uri="{FF2B5EF4-FFF2-40B4-BE49-F238E27FC236}">
                    <a16:creationId xmlns:a16="http://schemas.microsoft.com/office/drawing/2014/main" id="{111E5E56-79CD-4EAA-AF30-77FBC281F29D}"/>
                  </a:ext>
                </a:extLst>
              </p:cNvPr>
              <p:cNvSpPr>
                <a:spLocks noChangeArrowheads="1"/>
              </p:cNvSpPr>
              <p:nvPr/>
            </p:nvSpPr>
            <p:spPr bwMode="auto">
              <a:xfrm rot="17068179">
                <a:off x="9122608" y="5018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8" name="Oval 1136">
                <a:extLst>
                  <a:ext uri="{FF2B5EF4-FFF2-40B4-BE49-F238E27FC236}">
                    <a16:creationId xmlns:a16="http://schemas.microsoft.com/office/drawing/2014/main" id="{4089D744-B472-434E-AE99-330EC9B1BAF7}"/>
                  </a:ext>
                </a:extLst>
              </p:cNvPr>
              <p:cNvSpPr>
                <a:spLocks noChangeArrowheads="1"/>
              </p:cNvSpPr>
              <p:nvPr/>
            </p:nvSpPr>
            <p:spPr bwMode="auto">
              <a:xfrm rot="17068179">
                <a:off x="9637857" y="47199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09" name="Oval 1137">
                <a:extLst>
                  <a:ext uri="{FF2B5EF4-FFF2-40B4-BE49-F238E27FC236}">
                    <a16:creationId xmlns:a16="http://schemas.microsoft.com/office/drawing/2014/main" id="{FE91C1C3-FA18-4027-9FA5-D2E222B73FFA}"/>
                  </a:ext>
                </a:extLst>
              </p:cNvPr>
              <p:cNvSpPr>
                <a:spLocks noChangeArrowheads="1"/>
              </p:cNvSpPr>
              <p:nvPr/>
            </p:nvSpPr>
            <p:spPr bwMode="auto">
              <a:xfrm rot="17068179">
                <a:off x="9469181" y="4445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0" name="Oval 1138">
                <a:extLst>
                  <a:ext uri="{FF2B5EF4-FFF2-40B4-BE49-F238E27FC236}">
                    <a16:creationId xmlns:a16="http://schemas.microsoft.com/office/drawing/2014/main" id="{D80F3FC8-79B7-447A-8147-7A4EFC384217}"/>
                  </a:ext>
                </a:extLst>
              </p:cNvPr>
              <p:cNvSpPr>
                <a:spLocks noChangeArrowheads="1"/>
              </p:cNvSpPr>
              <p:nvPr/>
            </p:nvSpPr>
            <p:spPr bwMode="auto">
              <a:xfrm rot="17068179">
                <a:off x="9202288" y="4647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1" name="Oval 1148">
                <a:extLst>
                  <a:ext uri="{FF2B5EF4-FFF2-40B4-BE49-F238E27FC236}">
                    <a16:creationId xmlns:a16="http://schemas.microsoft.com/office/drawing/2014/main" id="{13CDC8E1-511F-4C7A-AD8B-EF3DA89A9E3F}"/>
                  </a:ext>
                </a:extLst>
              </p:cNvPr>
              <p:cNvSpPr>
                <a:spLocks noChangeArrowheads="1"/>
              </p:cNvSpPr>
              <p:nvPr/>
            </p:nvSpPr>
            <p:spPr bwMode="auto">
              <a:xfrm rot="17068179">
                <a:off x="8901094" y="4856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2" name="Oval 1158">
                <a:extLst>
                  <a:ext uri="{FF2B5EF4-FFF2-40B4-BE49-F238E27FC236}">
                    <a16:creationId xmlns:a16="http://schemas.microsoft.com/office/drawing/2014/main" id="{83F2D517-8141-4662-91D4-FF572B7C6524}"/>
                  </a:ext>
                </a:extLst>
              </p:cNvPr>
              <p:cNvSpPr>
                <a:spLocks noChangeArrowheads="1"/>
              </p:cNvSpPr>
              <p:nvPr/>
            </p:nvSpPr>
            <p:spPr bwMode="auto">
              <a:xfrm rot="17068179">
                <a:off x="9622197" y="4801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3" name="Oval 1164">
                <a:extLst>
                  <a:ext uri="{FF2B5EF4-FFF2-40B4-BE49-F238E27FC236}">
                    <a16:creationId xmlns:a16="http://schemas.microsoft.com/office/drawing/2014/main" id="{696009DE-BBD4-477B-A460-5819D38F8388}"/>
                  </a:ext>
                </a:extLst>
              </p:cNvPr>
              <p:cNvSpPr>
                <a:spLocks noChangeArrowheads="1"/>
              </p:cNvSpPr>
              <p:nvPr/>
            </p:nvSpPr>
            <p:spPr bwMode="auto">
              <a:xfrm rot="17068179">
                <a:off x="9889251" y="43221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4" name="Oval 1177">
                <a:extLst>
                  <a:ext uri="{FF2B5EF4-FFF2-40B4-BE49-F238E27FC236}">
                    <a16:creationId xmlns:a16="http://schemas.microsoft.com/office/drawing/2014/main" id="{BF2D3577-B64D-485B-9EF2-907F04914E72}"/>
                  </a:ext>
                </a:extLst>
              </p:cNvPr>
              <p:cNvSpPr>
                <a:spLocks noChangeArrowheads="1"/>
              </p:cNvSpPr>
              <p:nvPr/>
            </p:nvSpPr>
            <p:spPr bwMode="auto">
              <a:xfrm rot="17068179">
                <a:off x="9219619" y="483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5" name="Oval 1179">
                <a:extLst>
                  <a:ext uri="{FF2B5EF4-FFF2-40B4-BE49-F238E27FC236}">
                    <a16:creationId xmlns:a16="http://schemas.microsoft.com/office/drawing/2014/main" id="{8C34BCD6-7EF0-4361-BD48-382790B37535}"/>
                  </a:ext>
                </a:extLst>
              </p:cNvPr>
              <p:cNvSpPr>
                <a:spLocks noChangeArrowheads="1"/>
              </p:cNvSpPr>
              <p:nvPr/>
            </p:nvSpPr>
            <p:spPr bwMode="auto">
              <a:xfrm rot="17068179">
                <a:off x="9557740" y="50124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6" name="Oval 1183">
                <a:extLst>
                  <a:ext uri="{FF2B5EF4-FFF2-40B4-BE49-F238E27FC236}">
                    <a16:creationId xmlns:a16="http://schemas.microsoft.com/office/drawing/2014/main" id="{99BB9362-2D25-417B-9F7E-091A0DFA2D09}"/>
                  </a:ext>
                </a:extLst>
              </p:cNvPr>
              <p:cNvSpPr>
                <a:spLocks noChangeArrowheads="1"/>
              </p:cNvSpPr>
              <p:nvPr/>
            </p:nvSpPr>
            <p:spPr bwMode="auto">
              <a:xfrm rot="17068179">
                <a:off x="9073152" y="505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7" name="Oval 1189">
                <a:extLst>
                  <a:ext uri="{FF2B5EF4-FFF2-40B4-BE49-F238E27FC236}">
                    <a16:creationId xmlns:a16="http://schemas.microsoft.com/office/drawing/2014/main" id="{50571DC4-3ACF-4375-9A98-245C43C9A529}"/>
                  </a:ext>
                </a:extLst>
              </p:cNvPr>
              <p:cNvSpPr>
                <a:spLocks noChangeArrowheads="1"/>
              </p:cNvSpPr>
              <p:nvPr/>
            </p:nvSpPr>
            <p:spPr bwMode="auto">
              <a:xfrm rot="17068179">
                <a:off x="9913085" y="49891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8" name="Oval 1190">
                <a:extLst>
                  <a:ext uri="{FF2B5EF4-FFF2-40B4-BE49-F238E27FC236}">
                    <a16:creationId xmlns:a16="http://schemas.microsoft.com/office/drawing/2014/main" id="{3E3A11D9-79FD-47F9-AAFB-E1975BBA1003}"/>
                  </a:ext>
                </a:extLst>
              </p:cNvPr>
              <p:cNvSpPr>
                <a:spLocks noChangeArrowheads="1"/>
              </p:cNvSpPr>
              <p:nvPr/>
            </p:nvSpPr>
            <p:spPr bwMode="auto">
              <a:xfrm rot="17068179">
                <a:off x="9842771" y="46953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19" name="Oval 1191">
                <a:extLst>
                  <a:ext uri="{FF2B5EF4-FFF2-40B4-BE49-F238E27FC236}">
                    <a16:creationId xmlns:a16="http://schemas.microsoft.com/office/drawing/2014/main" id="{E2F09716-DF51-4C01-BA85-B3E056D8C58E}"/>
                  </a:ext>
                </a:extLst>
              </p:cNvPr>
              <p:cNvSpPr>
                <a:spLocks noChangeArrowheads="1"/>
              </p:cNvSpPr>
              <p:nvPr/>
            </p:nvSpPr>
            <p:spPr bwMode="auto">
              <a:xfrm rot="17068179">
                <a:off x="10179293" y="49403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20" name="Oval 1192">
                <a:extLst>
                  <a:ext uri="{FF2B5EF4-FFF2-40B4-BE49-F238E27FC236}">
                    <a16:creationId xmlns:a16="http://schemas.microsoft.com/office/drawing/2014/main" id="{25B1F4EA-CF07-42AB-A918-E4EEF7240310}"/>
                  </a:ext>
                </a:extLst>
              </p:cNvPr>
              <p:cNvSpPr>
                <a:spLocks noChangeArrowheads="1"/>
              </p:cNvSpPr>
              <p:nvPr/>
            </p:nvSpPr>
            <p:spPr bwMode="auto">
              <a:xfrm rot="17068179">
                <a:off x="9887020" y="378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21" name="Oval 1196">
                <a:extLst>
                  <a:ext uri="{FF2B5EF4-FFF2-40B4-BE49-F238E27FC236}">
                    <a16:creationId xmlns:a16="http://schemas.microsoft.com/office/drawing/2014/main" id="{35E210B1-7592-445E-8450-89C98BCFE9DE}"/>
                  </a:ext>
                </a:extLst>
              </p:cNvPr>
              <p:cNvSpPr>
                <a:spLocks noChangeArrowheads="1"/>
              </p:cNvSpPr>
              <p:nvPr/>
            </p:nvSpPr>
            <p:spPr bwMode="auto">
              <a:xfrm rot="17068179">
                <a:off x="9639767" y="42061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22" name="Oval 1204">
                <a:extLst>
                  <a:ext uri="{FF2B5EF4-FFF2-40B4-BE49-F238E27FC236}">
                    <a16:creationId xmlns:a16="http://schemas.microsoft.com/office/drawing/2014/main" id="{B0FEEDE7-668E-4E57-A209-036C81E67B92}"/>
                  </a:ext>
                </a:extLst>
              </p:cNvPr>
              <p:cNvSpPr>
                <a:spLocks noChangeArrowheads="1"/>
              </p:cNvSpPr>
              <p:nvPr/>
            </p:nvSpPr>
            <p:spPr bwMode="auto">
              <a:xfrm rot="17068179">
                <a:off x="9772599" y="41889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23" name="Oval 1205">
                <a:extLst>
                  <a:ext uri="{FF2B5EF4-FFF2-40B4-BE49-F238E27FC236}">
                    <a16:creationId xmlns:a16="http://schemas.microsoft.com/office/drawing/2014/main" id="{BF94FB0D-9DD4-4B10-B2BB-218D3DB445F9}"/>
                  </a:ext>
                </a:extLst>
              </p:cNvPr>
              <p:cNvSpPr>
                <a:spLocks noChangeArrowheads="1"/>
              </p:cNvSpPr>
              <p:nvPr/>
            </p:nvSpPr>
            <p:spPr bwMode="auto">
              <a:xfrm rot="17068179">
                <a:off x="9212272" y="42495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24" name="Oval 753">
                <a:extLst>
                  <a:ext uri="{FF2B5EF4-FFF2-40B4-BE49-F238E27FC236}">
                    <a16:creationId xmlns:a16="http://schemas.microsoft.com/office/drawing/2014/main" id="{D7734E25-A616-4718-99CC-C9010A979FEC}"/>
                  </a:ext>
                </a:extLst>
              </p:cNvPr>
              <p:cNvSpPr>
                <a:spLocks noChangeArrowheads="1"/>
              </p:cNvSpPr>
              <p:nvPr/>
            </p:nvSpPr>
            <p:spPr bwMode="auto">
              <a:xfrm rot="17068179">
                <a:off x="10328728" y="3869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25" name="Oval 755">
                <a:extLst>
                  <a:ext uri="{FF2B5EF4-FFF2-40B4-BE49-F238E27FC236}">
                    <a16:creationId xmlns:a16="http://schemas.microsoft.com/office/drawing/2014/main" id="{EE3FC30E-7D45-4C02-B796-535ECA30ACC7}"/>
                  </a:ext>
                </a:extLst>
              </p:cNvPr>
              <p:cNvSpPr>
                <a:spLocks noChangeArrowheads="1"/>
              </p:cNvSpPr>
              <p:nvPr/>
            </p:nvSpPr>
            <p:spPr bwMode="auto">
              <a:xfrm rot="17068179">
                <a:off x="11054949" y="39692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26" name="Oval 765">
                <a:extLst>
                  <a:ext uri="{FF2B5EF4-FFF2-40B4-BE49-F238E27FC236}">
                    <a16:creationId xmlns:a16="http://schemas.microsoft.com/office/drawing/2014/main" id="{C084F497-8580-4BD7-AB12-63EA3139A92A}"/>
                  </a:ext>
                </a:extLst>
              </p:cNvPr>
              <p:cNvSpPr>
                <a:spLocks noChangeArrowheads="1"/>
              </p:cNvSpPr>
              <p:nvPr/>
            </p:nvSpPr>
            <p:spPr bwMode="auto">
              <a:xfrm rot="17068179">
                <a:off x="8931481" y="36972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28" name="Oval 779">
                <a:extLst>
                  <a:ext uri="{FF2B5EF4-FFF2-40B4-BE49-F238E27FC236}">
                    <a16:creationId xmlns:a16="http://schemas.microsoft.com/office/drawing/2014/main" id="{49FB8A31-8BA1-4A5F-A43C-02B02595E406}"/>
                  </a:ext>
                </a:extLst>
              </p:cNvPr>
              <p:cNvSpPr>
                <a:spLocks noChangeArrowheads="1"/>
              </p:cNvSpPr>
              <p:nvPr/>
            </p:nvSpPr>
            <p:spPr bwMode="auto">
              <a:xfrm rot="17068179">
                <a:off x="9261561" y="393847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29" name="Oval 785">
                <a:extLst>
                  <a:ext uri="{FF2B5EF4-FFF2-40B4-BE49-F238E27FC236}">
                    <a16:creationId xmlns:a16="http://schemas.microsoft.com/office/drawing/2014/main" id="{C5576609-1014-473E-B7D2-9582A0E20660}"/>
                  </a:ext>
                </a:extLst>
              </p:cNvPr>
              <p:cNvSpPr>
                <a:spLocks noChangeArrowheads="1"/>
              </p:cNvSpPr>
              <p:nvPr/>
            </p:nvSpPr>
            <p:spPr bwMode="auto">
              <a:xfrm rot="17068179">
                <a:off x="9154144" y="45137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30" name="Oval 786">
                <a:extLst>
                  <a:ext uri="{FF2B5EF4-FFF2-40B4-BE49-F238E27FC236}">
                    <a16:creationId xmlns:a16="http://schemas.microsoft.com/office/drawing/2014/main" id="{EABF1274-E175-41A6-A106-EDC11BDA7D0B}"/>
                  </a:ext>
                </a:extLst>
              </p:cNvPr>
              <p:cNvSpPr>
                <a:spLocks noChangeArrowheads="1"/>
              </p:cNvSpPr>
              <p:nvPr/>
            </p:nvSpPr>
            <p:spPr bwMode="auto">
              <a:xfrm rot="17068179">
                <a:off x="10878211" y="3694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32" name="Oval 795">
                <a:extLst>
                  <a:ext uri="{FF2B5EF4-FFF2-40B4-BE49-F238E27FC236}">
                    <a16:creationId xmlns:a16="http://schemas.microsoft.com/office/drawing/2014/main" id="{9D88477E-2D5B-40FC-A430-508E1757499F}"/>
                  </a:ext>
                </a:extLst>
              </p:cNvPr>
              <p:cNvSpPr>
                <a:spLocks noChangeArrowheads="1"/>
              </p:cNvSpPr>
              <p:nvPr/>
            </p:nvSpPr>
            <p:spPr bwMode="auto">
              <a:xfrm rot="17068179">
                <a:off x="9058683" y="557818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33" name="Oval 802">
                <a:extLst>
                  <a:ext uri="{FF2B5EF4-FFF2-40B4-BE49-F238E27FC236}">
                    <a16:creationId xmlns:a16="http://schemas.microsoft.com/office/drawing/2014/main" id="{DD3B7660-27E1-4ACB-989D-76ACC74F99C8}"/>
                  </a:ext>
                </a:extLst>
              </p:cNvPr>
              <p:cNvSpPr>
                <a:spLocks noChangeArrowheads="1"/>
              </p:cNvSpPr>
              <p:nvPr/>
            </p:nvSpPr>
            <p:spPr bwMode="auto">
              <a:xfrm rot="17068179">
                <a:off x="10569844" y="37232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34" name="Oval 803">
                <a:extLst>
                  <a:ext uri="{FF2B5EF4-FFF2-40B4-BE49-F238E27FC236}">
                    <a16:creationId xmlns:a16="http://schemas.microsoft.com/office/drawing/2014/main" id="{0B92D387-5B3E-4B5C-97B2-75B05E6FB978}"/>
                  </a:ext>
                </a:extLst>
              </p:cNvPr>
              <p:cNvSpPr>
                <a:spLocks noChangeArrowheads="1"/>
              </p:cNvSpPr>
              <p:nvPr/>
            </p:nvSpPr>
            <p:spPr bwMode="auto">
              <a:xfrm rot="17068179">
                <a:off x="10016542" y="475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35" name="Oval 859">
                <a:extLst>
                  <a:ext uri="{FF2B5EF4-FFF2-40B4-BE49-F238E27FC236}">
                    <a16:creationId xmlns:a16="http://schemas.microsoft.com/office/drawing/2014/main" id="{F1F7CD29-7B80-42A6-B1FF-DD1A1C5314C5}"/>
                  </a:ext>
                </a:extLst>
              </p:cNvPr>
              <p:cNvSpPr>
                <a:spLocks noChangeArrowheads="1"/>
              </p:cNvSpPr>
              <p:nvPr/>
            </p:nvSpPr>
            <p:spPr bwMode="auto">
              <a:xfrm rot="17068179">
                <a:off x="9903117" y="41556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36" name="Oval 860">
                <a:extLst>
                  <a:ext uri="{FF2B5EF4-FFF2-40B4-BE49-F238E27FC236}">
                    <a16:creationId xmlns:a16="http://schemas.microsoft.com/office/drawing/2014/main" id="{F2C4BC18-5F50-4FC8-8B68-C34FD77928C8}"/>
                  </a:ext>
                </a:extLst>
              </p:cNvPr>
              <p:cNvSpPr>
                <a:spLocks noChangeArrowheads="1"/>
              </p:cNvSpPr>
              <p:nvPr/>
            </p:nvSpPr>
            <p:spPr bwMode="auto">
              <a:xfrm rot="17068179">
                <a:off x="10994816" y="38660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37" name="Oval 861">
                <a:extLst>
                  <a:ext uri="{FF2B5EF4-FFF2-40B4-BE49-F238E27FC236}">
                    <a16:creationId xmlns:a16="http://schemas.microsoft.com/office/drawing/2014/main" id="{57C603A2-6BF7-4A9D-8260-A9081CB38AE7}"/>
                  </a:ext>
                </a:extLst>
              </p:cNvPr>
              <p:cNvSpPr>
                <a:spLocks noChangeArrowheads="1"/>
              </p:cNvSpPr>
              <p:nvPr/>
            </p:nvSpPr>
            <p:spPr bwMode="auto">
              <a:xfrm rot="17068179">
                <a:off x="10634181" y="422685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38" name="Oval 968">
                <a:extLst>
                  <a:ext uri="{FF2B5EF4-FFF2-40B4-BE49-F238E27FC236}">
                    <a16:creationId xmlns:a16="http://schemas.microsoft.com/office/drawing/2014/main" id="{B4CFAA8F-4AD3-4485-AC4F-A481641DD3D5}"/>
                  </a:ext>
                </a:extLst>
              </p:cNvPr>
              <p:cNvSpPr>
                <a:spLocks noChangeArrowheads="1"/>
              </p:cNvSpPr>
              <p:nvPr/>
            </p:nvSpPr>
            <p:spPr bwMode="auto">
              <a:xfrm rot="17068179">
                <a:off x="10707050" y="46577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39" name="Oval 1109">
                <a:extLst>
                  <a:ext uri="{FF2B5EF4-FFF2-40B4-BE49-F238E27FC236}">
                    <a16:creationId xmlns:a16="http://schemas.microsoft.com/office/drawing/2014/main" id="{53DB7153-7648-4238-AAD2-8B439B1650FF}"/>
                  </a:ext>
                </a:extLst>
              </p:cNvPr>
              <p:cNvSpPr>
                <a:spLocks noChangeArrowheads="1"/>
              </p:cNvSpPr>
              <p:nvPr/>
            </p:nvSpPr>
            <p:spPr bwMode="auto">
              <a:xfrm rot="17068179">
                <a:off x="10410176" y="42865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40" name="Oval 1110">
                <a:extLst>
                  <a:ext uri="{FF2B5EF4-FFF2-40B4-BE49-F238E27FC236}">
                    <a16:creationId xmlns:a16="http://schemas.microsoft.com/office/drawing/2014/main" id="{AD64213C-9197-4C7F-98BC-BC5D1657FDF1}"/>
                  </a:ext>
                </a:extLst>
              </p:cNvPr>
              <p:cNvSpPr>
                <a:spLocks noChangeArrowheads="1"/>
              </p:cNvSpPr>
              <p:nvPr/>
            </p:nvSpPr>
            <p:spPr bwMode="auto">
              <a:xfrm rot="17068179">
                <a:off x="10044531" y="4459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41" name="Oval 1111">
                <a:extLst>
                  <a:ext uri="{FF2B5EF4-FFF2-40B4-BE49-F238E27FC236}">
                    <a16:creationId xmlns:a16="http://schemas.microsoft.com/office/drawing/2014/main" id="{851AE3C3-BCBC-4004-B063-8F029D781B43}"/>
                  </a:ext>
                </a:extLst>
              </p:cNvPr>
              <p:cNvSpPr>
                <a:spLocks noChangeArrowheads="1"/>
              </p:cNvSpPr>
              <p:nvPr/>
            </p:nvSpPr>
            <p:spPr bwMode="auto">
              <a:xfrm rot="17068179">
                <a:off x="10105725" y="39428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42" name="Oval 1115">
                <a:extLst>
                  <a:ext uri="{FF2B5EF4-FFF2-40B4-BE49-F238E27FC236}">
                    <a16:creationId xmlns:a16="http://schemas.microsoft.com/office/drawing/2014/main" id="{5557194D-CCCC-43D0-8634-F30CFDE32E29}"/>
                  </a:ext>
                </a:extLst>
              </p:cNvPr>
              <p:cNvSpPr>
                <a:spLocks noChangeArrowheads="1"/>
              </p:cNvSpPr>
              <p:nvPr/>
            </p:nvSpPr>
            <p:spPr bwMode="auto">
              <a:xfrm rot="17068179">
                <a:off x="8873008" y="5192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43" name="Oval 1116">
                <a:extLst>
                  <a:ext uri="{FF2B5EF4-FFF2-40B4-BE49-F238E27FC236}">
                    <a16:creationId xmlns:a16="http://schemas.microsoft.com/office/drawing/2014/main" id="{350924FC-BBA9-4E3B-85A7-7571B7FF4AC3}"/>
                  </a:ext>
                </a:extLst>
              </p:cNvPr>
              <p:cNvSpPr>
                <a:spLocks noChangeArrowheads="1"/>
              </p:cNvSpPr>
              <p:nvPr/>
            </p:nvSpPr>
            <p:spPr bwMode="auto">
              <a:xfrm rot="17068179">
                <a:off x="10558301" y="46577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45" name="Oval 1121">
                <a:extLst>
                  <a:ext uri="{FF2B5EF4-FFF2-40B4-BE49-F238E27FC236}">
                    <a16:creationId xmlns:a16="http://schemas.microsoft.com/office/drawing/2014/main" id="{70905749-A4B1-477F-B11A-A0F19BCB973B}"/>
                  </a:ext>
                </a:extLst>
              </p:cNvPr>
              <p:cNvSpPr>
                <a:spLocks noChangeArrowheads="1"/>
              </p:cNvSpPr>
              <p:nvPr/>
            </p:nvSpPr>
            <p:spPr bwMode="auto">
              <a:xfrm rot="17068179">
                <a:off x="9502672" y="483393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46" name="Oval 1122">
                <a:extLst>
                  <a:ext uri="{FF2B5EF4-FFF2-40B4-BE49-F238E27FC236}">
                    <a16:creationId xmlns:a16="http://schemas.microsoft.com/office/drawing/2014/main" id="{B4BDF8FF-7DD1-4688-B6E7-F1CD9F89F982}"/>
                  </a:ext>
                </a:extLst>
              </p:cNvPr>
              <p:cNvSpPr>
                <a:spLocks noChangeArrowheads="1"/>
              </p:cNvSpPr>
              <p:nvPr/>
            </p:nvSpPr>
            <p:spPr bwMode="auto">
              <a:xfrm rot="17068179">
                <a:off x="10585941" y="44861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47" name="Oval 1123">
                <a:extLst>
                  <a:ext uri="{FF2B5EF4-FFF2-40B4-BE49-F238E27FC236}">
                    <a16:creationId xmlns:a16="http://schemas.microsoft.com/office/drawing/2014/main" id="{C2A41562-294F-428E-A383-F05A51E34951}"/>
                  </a:ext>
                </a:extLst>
              </p:cNvPr>
              <p:cNvSpPr>
                <a:spLocks noChangeArrowheads="1"/>
              </p:cNvSpPr>
              <p:nvPr/>
            </p:nvSpPr>
            <p:spPr bwMode="auto">
              <a:xfrm rot="17068179">
                <a:off x="11087961" y="4058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48" name="Oval 1124">
                <a:extLst>
                  <a:ext uri="{FF2B5EF4-FFF2-40B4-BE49-F238E27FC236}">
                    <a16:creationId xmlns:a16="http://schemas.microsoft.com/office/drawing/2014/main" id="{7C5C651A-144F-4A2E-BBFF-A20389CE3D90}"/>
                  </a:ext>
                </a:extLst>
              </p:cNvPr>
              <p:cNvSpPr>
                <a:spLocks noChangeArrowheads="1"/>
              </p:cNvSpPr>
              <p:nvPr/>
            </p:nvSpPr>
            <p:spPr bwMode="auto">
              <a:xfrm rot="17068179">
                <a:off x="10778793" y="4082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49" name="Oval 1125">
                <a:extLst>
                  <a:ext uri="{FF2B5EF4-FFF2-40B4-BE49-F238E27FC236}">
                    <a16:creationId xmlns:a16="http://schemas.microsoft.com/office/drawing/2014/main" id="{1ED969CB-C55E-4BCD-A1AF-BB211156E616}"/>
                  </a:ext>
                </a:extLst>
              </p:cNvPr>
              <p:cNvSpPr>
                <a:spLocks noChangeArrowheads="1"/>
              </p:cNvSpPr>
              <p:nvPr/>
            </p:nvSpPr>
            <p:spPr bwMode="auto">
              <a:xfrm rot="17068179">
                <a:off x="8834576" y="4370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0" name="Oval 1126">
                <a:extLst>
                  <a:ext uri="{FF2B5EF4-FFF2-40B4-BE49-F238E27FC236}">
                    <a16:creationId xmlns:a16="http://schemas.microsoft.com/office/drawing/2014/main" id="{E7D4DE31-BE9E-4D35-8CE9-63E43222CEED}"/>
                  </a:ext>
                </a:extLst>
              </p:cNvPr>
              <p:cNvSpPr>
                <a:spLocks noChangeArrowheads="1"/>
              </p:cNvSpPr>
              <p:nvPr/>
            </p:nvSpPr>
            <p:spPr bwMode="auto">
              <a:xfrm rot="17068179">
                <a:off x="11242376" y="41897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1" name="Oval 1127">
                <a:extLst>
                  <a:ext uri="{FF2B5EF4-FFF2-40B4-BE49-F238E27FC236}">
                    <a16:creationId xmlns:a16="http://schemas.microsoft.com/office/drawing/2014/main" id="{C9063E25-7BE8-475C-89C4-D5E793249D0A}"/>
                  </a:ext>
                </a:extLst>
              </p:cNvPr>
              <p:cNvSpPr>
                <a:spLocks noChangeArrowheads="1"/>
              </p:cNvSpPr>
              <p:nvPr/>
            </p:nvSpPr>
            <p:spPr bwMode="auto">
              <a:xfrm rot="17068179">
                <a:off x="10630308" y="4837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2" name="Oval 1135">
                <a:extLst>
                  <a:ext uri="{FF2B5EF4-FFF2-40B4-BE49-F238E27FC236}">
                    <a16:creationId xmlns:a16="http://schemas.microsoft.com/office/drawing/2014/main" id="{9D43455A-EC78-4B65-A1E2-1FA344FAB132}"/>
                  </a:ext>
                </a:extLst>
              </p:cNvPr>
              <p:cNvSpPr>
                <a:spLocks noChangeArrowheads="1"/>
              </p:cNvSpPr>
              <p:nvPr/>
            </p:nvSpPr>
            <p:spPr bwMode="auto">
              <a:xfrm rot="17068179">
                <a:off x="11062356" y="4801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3" name="Oval 1136">
                <a:extLst>
                  <a:ext uri="{FF2B5EF4-FFF2-40B4-BE49-F238E27FC236}">
                    <a16:creationId xmlns:a16="http://schemas.microsoft.com/office/drawing/2014/main" id="{A13B0989-6BE9-44B1-99A9-7ACF63FADF86}"/>
                  </a:ext>
                </a:extLst>
              </p:cNvPr>
              <p:cNvSpPr>
                <a:spLocks noChangeArrowheads="1"/>
              </p:cNvSpPr>
              <p:nvPr/>
            </p:nvSpPr>
            <p:spPr bwMode="auto">
              <a:xfrm rot="17068179">
                <a:off x="11170367" y="49098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4" name="Oval 1137">
                <a:extLst>
                  <a:ext uri="{FF2B5EF4-FFF2-40B4-BE49-F238E27FC236}">
                    <a16:creationId xmlns:a16="http://schemas.microsoft.com/office/drawing/2014/main" id="{B493D946-3BD9-48D1-9D8B-260A332BE6AE}"/>
                  </a:ext>
                </a:extLst>
              </p:cNvPr>
              <p:cNvSpPr>
                <a:spLocks noChangeArrowheads="1"/>
              </p:cNvSpPr>
              <p:nvPr/>
            </p:nvSpPr>
            <p:spPr bwMode="auto">
              <a:xfrm rot="17068179">
                <a:off x="10296706" y="47186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5" name="Oval 1138">
                <a:extLst>
                  <a:ext uri="{FF2B5EF4-FFF2-40B4-BE49-F238E27FC236}">
                    <a16:creationId xmlns:a16="http://schemas.microsoft.com/office/drawing/2014/main" id="{F14404B8-B48F-4482-8797-5CAC9EE4F749}"/>
                  </a:ext>
                </a:extLst>
              </p:cNvPr>
              <p:cNvSpPr>
                <a:spLocks noChangeArrowheads="1"/>
              </p:cNvSpPr>
              <p:nvPr/>
            </p:nvSpPr>
            <p:spPr bwMode="auto">
              <a:xfrm rot="17068179">
                <a:off x="10846332" y="47297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6" name="Oval 1148">
                <a:extLst>
                  <a:ext uri="{FF2B5EF4-FFF2-40B4-BE49-F238E27FC236}">
                    <a16:creationId xmlns:a16="http://schemas.microsoft.com/office/drawing/2014/main" id="{88A9561A-2E93-4092-B94D-770C9466169B}"/>
                  </a:ext>
                </a:extLst>
              </p:cNvPr>
              <p:cNvSpPr>
                <a:spLocks noChangeArrowheads="1"/>
              </p:cNvSpPr>
              <p:nvPr/>
            </p:nvSpPr>
            <p:spPr bwMode="auto">
              <a:xfrm rot="17068179">
                <a:off x="11170367" y="5233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7" name="Oval 1155">
                <a:extLst>
                  <a:ext uri="{FF2B5EF4-FFF2-40B4-BE49-F238E27FC236}">
                    <a16:creationId xmlns:a16="http://schemas.microsoft.com/office/drawing/2014/main" id="{5901CCAB-7DC8-4E5A-82FC-FD9E0036DD4D}"/>
                  </a:ext>
                </a:extLst>
              </p:cNvPr>
              <p:cNvSpPr>
                <a:spLocks noChangeArrowheads="1"/>
              </p:cNvSpPr>
              <p:nvPr/>
            </p:nvSpPr>
            <p:spPr bwMode="auto">
              <a:xfrm rot="17068179">
                <a:off x="10810328" y="4873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8" name="Oval 1158">
                <a:extLst>
                  <a:ext uri="{FF2B5EF4-FFF2-40B4-BE49-F238E27FC236}">
                    <a16:creationId xmlns:a16="http://schemas.microsoft.com/office/drawing/2014/main" id="{938ED379-81E1-4AF7-A8F8-4D1D759E23D1}"/>
                  </a:ext>
                </a:extLst>
              </p:cNvPr>
              <p:cNvSpPr>
                <a:spLocks noChangeArrowheads="1"/>
              </p:cNvSpPr>
              <p:nvPr/>
            </p:nvSpPr>
            <p:spPr bwMode="auto">
              <a:xfrm rot="17068179">
                <a:off x="11278382" y="4981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59" name="Oval 1164">
                <a:extLst>
                  <a:ext uri="{FF2B5EF4-FFF2-40B4-BE49-F238E27FC236}">
                    <a16:creationId xmlns:a16="http://schemas.microsoft.com/office/drawing/2014/main" id="{A43DBF2A-9CE5-4C36-A25D-8A22A7D1D2E5}"/>
                  </a:ext>
                </a:extLst>
              </p:cNvPr>
              <p:cNvSpPr>
                <a:spLocks noChangeArrowheads="1"/>
              </p:cNvSpPr>
              <p:nvPr/>
            </p:nvSpPr>
            <p:spPr bwMode="auto">
              <a:xfrm rot="17068179">
                <a:off x="9266625" y="37940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60" name="Oval 1168">
                <a:extLst>
                  <a:ext uri="{FF2B5EF4-FFF2-40B4-BE49-F238E27FC236}">
                    <a16:creationId xmlns:a16="http://schemas.microsoft.com/office/drawing/2014/main" id="{E1265870-5443-411B-9B27-A99CD422C864}"/>
                  </a:ext>
                </a:extLst>
              </p:cNvPr>
              <p:cNvSpPr>
                <a:spLocks noChangeArrowheads="1"/>
              </p:cNvSpPr>
              <p:nvPr/>
            </p:nvSpPr>
            <p:spPr bwMode="auto">
              <a:xfrm rot="17068179">
                <a:off x="11013827" y="504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61" name="Oval 1175">
                <a:extLst>
                  <a:ext uri="{FF2B5EF4-FFF2-40B4-BE49-F238E27FC236}">
                    <a16:creationId xmlns:a16="http://schemas.microsoft.com/office/drawing/2014/main" id="{A8BDF883-90AA-4FDF-BA12-0A6600682251}"/>
                  </a:ext>
                </a:extLst>
              </p:cNvPr>
              <p:cNvSpPr>
                <a:spLocks noChangeArrowheads="1"/>
              </p:cNvSpPr>
              <p:nvPr/>
            </p:nvSpPr>
            <p:spPr bwMode="auto">
              <a:xfrm rot="17068179">
                <a:off x="10691647" y="49916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62" name="Oval 1177">
                <a:extLst>
                  <a:ext uri="{FF2B5EF4-FFF2-40B4-BE49-F238E27FC236}">
                    <a16:creationId xmlns:a16="http://schemas.microsoft.com/office/drawing/2014/main" id="{37170550-D948-474D-9004-9AB2C7B5C6F5}"/>
                  </a:ext>
                </a:extLst>
              </p:cNvPr>
              <p:cNvSpPr>
                <a:spLocks noChangeArrowheads="1"/>
              </p:cNvSpPr>
              <p:nvPr/>
            </p:nvSpPr>
            <p:spPr bwMode="auto">
              <a:xfrm rot="17068179">
                <a:off x="10828197" y="4920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63" name="Oval 1179">
                <a:extLst>
                  <a:ext uri="{FF2B5EF4-FFF2-40B4-BE49-F238E27FC236}">
                    <a16:creationId xmlns:a16="http://schemas.microsoft.com/office/drawing/2014/main" id="{D01FE1A6-5155-4D37-90FE-27792F3D52FF}"/>
                  </a:ext>
                </a:extLst>
              </p:cNvPr>
              <p:cNvSpPr>
                <a:spLocks noChangeArrowheads="1"/>
              </p:cNvSpPr>
              <p:nvPr/>
            </p:nvSpPr>
            <p:spPr bwMode="auto">
              <a:xfrm rot="17068179">
                <a:off x="11166317" y="51010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66" name="Oval 1190">
                <a:extLst>
                  <a:ext uri="{FF2B5EF4-FFF2-40B4-BE49-F238E27FC236}">
                    <a16:creationId xmlns:a16="http://schemas.microsoft.com/office/drawing/2014/main" id="{6ED06A6E-F62D-47E3-A269-E1C6DE653CAA}"/>
                  </a:ext>
                </a:extLst>
              </p:cNvPr>
              <p:cNvSpPr>
                <a:spLocks noChangeArrowheads="1"/>
              </p:cNvSpPr>
              <p:nvPr/>
            </p:nvSpPr>
            <p:spPr bwMode="auto">
              <a:xfrm rot="17068179">
                <a:off x="9766212" y="57379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69" name="Oval 1196">
                <a:extLst>
                  <a:ext uri="{FF2B5EF4-FFF2-40B4-BE49-F238E27FC236}">
                    <a16:creationId xmlns:a16="http://schemas.microsoft.com/office/drawing/2014/main" id="{34B903CB-B03C-4048-9231-3D4416B3A13B}"/>
                  </a:ext>
                </a:extLst>
              </p:cNvPr>
              <p:cNvSpPr>
                <a:spLocks noChangeArrowheads="1"/>
              </p:cNvSpPr>
              <p:nvPr/>
            </p:nvSpPr>
            <p:spPr bwMode="auto">
              <a:xfrm rot="17068179">
                <a:off x="11246463" y="43943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0" name="Oval 1204">
                <a:extLst>
                  <a:ext uri="{FF2B5EF4-FFF2-40B4-BE49-F238E27FC236}">
                    <a16:creationId xmlns:a16="http://schemas.microsoft.com/office/drawing/2014/main" id="{7641A079-F348-47C5-8717-361462BD50DF}"/>
                  </a:ext>
                </a:extLst>
              </p:cNvPr>
              <p:cNvSpPr>
                <a:spLocks noChangeArrowheads="1"/>
              </p:cNvSpPr>
              <p:nvPr/>
            </p:nvSpPr>
            <p:spPr bwMode="auto">
              <a:xfrm rot="17068179">
                <a:off x="9340242" y="47714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1" name="Oval 1205">
                <a:extLst>
                  <a:ext uri="{FF2B5EF4-FFF2-40B4-BE49-F238E27FC236}">
                    <a16:creationId xmlns:a16="http://schemas.microsoft.com/office/drawing/2014/main" id="{C832D569-A8E6-4406-AD4D-2EF6464A4539}"/>
                  </a:ext>
                </a:extLst>
              </p:cNvPr>
              <p:cNvSpPr>
                <a:spLocks noChangeArrowheads="1"/>
              </p:cNvSpPr>
              <p:nvPr/>
            </p:nvSpPr>
            <p:spPr bwMode="auto">
              <a:xfrm rot="17068179">
                <a:off x="10274736" y="4370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2" name="Oval 1320">
                <a:extLst>
                  <a:ext uri="{FF2B5EF4-FFF2-40B4-BE49-F238E27FC236}">
                    <a16:creationId xmlns:a16="http://schemas.microsoft.com/office/drawing/2014/main" id="{E1C6E28F-6AB7-4319-8D73-CB2449F91987}"/>
                  </a:ext>
                </a:extLst>
              </p:cNvPr>
              <p:cNvSpPr>
                <a:spLocks noChangeArrowheads="1"/>
              </p:cNvSpPr>
              <p:nvPr/>
            </p:nvSpPr>
            <p:spPr bwMode="auto">
              <a:xfrm rot="17068179">
                <a:off x="10522296" y="6313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3" name="Oval 1381">
                <a:extLst>
                  <a:ext uri="{FF2B5EF4-FFF2-40B4-BE49-F238E27FC236}">
                    <a16:creationId xmlns:a16="http://schemas.microsoft.com/office/drawing/2014/main" id="{BB3D0CEB-AC46-4794-ACEA-806E3FE4BA1C}"/>
                  </a:ext>
                </a:extLst>
              </p:cNvPr>
              <p:cNvSpPr>
                <a:spLocks noChangeArrowheads="1"/>
              </p:cNvSpPr>
              <p:nvPr/>
            </p:nvSpPr>
            <p:spPr bwMode="auto">
              <a:xfrm rot="17068179">
                <a:off x="9226153" y="6061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4" name="Oval 1389">
                <a:extLst>
                  <a:ext uri="{FF2B5EF4-FFF2-40B4-BE49-F238E27FC236}">
                    <a16:creationId xmlns:a16="http://schemas.microsoft.com/office/drawing/2014/main" id="{3BE8E360-EAA7-4BA0-8E92-6FD3AFD5391B}"/>
                  </a:ext>
                </a:extLst>
              </p:cNvPr>
              <p:cNvSpPr>
                <a:spLocks noChangeArrowheads="1"/>
              </p:cNvSpPr>
              <p:nvPr/>
            </p:nvSpPr>
            <p:spPr bwMode="auto">
              <a:xfrm rot="17068179">
                <a:off x="9544389" y="6176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5" name="Oval 1408">
                <a:extLst>
                  <a:ext uri="{FF2B5EF4-FFF2-40B4-BE49-F238E27FC236}">
                    <a16:creationId xmlns:a16="http://schemas.microsoft.com/office/drawing/2014/main" id="{308D26B1-8EC2-47F2-99DF-EAB982389336}"/>
                  </a:ext>
                </a:extLst>
              </p:cNvPr>
              <p:cNvSpPr>
                <a:spLocks noChangeArrowheads="1"/>
              </p:cNvSpPr>
              <p:nvPr/>
            </p:nvSpPr>
            <p:spPr bwMode="auto">
              <a:xfrm rot="17068179">
                <a:off x="9154144" y="6493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6" name="Oval 1420">
                <a:extLst>
                  <a:ext uri="{FF2B5EF4-FFF2-40B4-BE49-F238E27FC236}">
                    <a16:creationId xmlns:a16="http://schemas.microsoft.com/office/drawing/2014/main" id="{E63AF610-B07D-4A06-A6B5-FF2A50794CE6}"/>
                  </a:ext>
                </a:extLst>
              </p:cNvPr>
              <p:cNvSpPr>
                <a:spLocks noChangeArrowheads="1"/>
              </p:cNvSpPr>
              <p:nvPr/>
            </p:nvSpPr>
            <p:spPr bwMode="auto">
              <a:xfrm rot="17068179">
                <a:off x="9523398" y="65225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7" name="Oval 1426">
                <a:extLst>
                  <a:ext uri="{FF2B5EF4-FFF2-40B4-BE49-F238E27FC236}">
                    <a16:creationId xmlns:a16="http://schemas.microsoft.com/office/drawing/2014/main" id="{CA48354C-E677-45FC-A92F-11D70DA61F77}"/>
                  </a:ext>
                </a:extLst>
              </p:cNvPr>
              <p:cNvSpPr>
                <a:spLocks noChangeArrowheads="1"/>
              </p:cNvSpPr>
              <p:nvPr/>
            </p:nvSpPr>
            <p:spPr bwMode="auto">
              <a:xfrm rot="17068179">
                <a:off x="10265927" y="62465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8" name="Oval 1438">
                <a:extLst>
                  <a:ext uri="{FF2B5EF4-FFF2-40B4-BE49-F238E27FC236}">
                    <a16:creationId xmlns:a16="http://schemas.microsoft.com/office/drawing/2014/main" id="{417DFAA0-C412-4D75-A1EE-FA4B0228A8BF}"/>
                  </a:ext>
                </a:extLst>
              </p:cNvPr>
              <p:cNvSpPr>
                <a:spLocks noChangeArrowheads="1"/>
              </p:cNvSpPr>
              <p:nvPr/>
            </p:nvSpPr>
            <p:spPr bwMode="auto">
              <a:xfrm rot="17068179">
                <a:off x="9190148" y="62779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79" name="Oval 779">
                <a:extLst>
                  <a:ext uri="{FF2B5EF4-FFF2-40B4-BE49-F238E27FC236}">
                    <a16:creationId xmlns:a16="http://schemas.microsoft.com/office/drawing/2014/main" id="{EA4B87BA-4227-4103-9FD9-6C91E0C93E8B}"/>
                  </a:ext>
                </a:extLst>
              </p:cNvPr>
              <p:cNvSpPr>
                <a:spLocks noChangeArrowheads="1"/>
              </p:cNvSpPr>
              <p:nvPr/>
            </p:nvSpPr>
            <p:spPr bwMode="auto">
              <a:xfrm rot="17068179">
                <a:off x="9812755" y="638862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80" name="Oval 968">
                <a:extLst>
                  <a:ext uri="{FF2B5EF4-FFF2-40B4-BE49-F238E27FC236}">
                    <a16:creationId xmlns:a16="http://schemas.microsoft.com/office/drawing/2014/main" id="{A5B1CBC2-F711-49D8-A2F6-9B38FC486EC9}"/>
                  </a:ext>
                </a:extLst>
              </p:cNvPr>
              <p:cNvSpPr>
                <a:spLocks noChangeArrowheads="1"/>
              </p:cNvSpPr>
              <p:nvPr/>
            </p:nvSpPr>
            <p:spPr bwMode="auto">
              <a:xfrm rot="17068179">
                <a:off x="10089992" y="58059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81" name="Oval 1115">
                <a:extLst>
                  <a:ext uri="{FF2B5EF4-FFF2-40B4-BE49-F238E27FC236}">
                    <a16:creationId xmlns:a16="http://schemas.microsoft.com/office/drawing/2014/main" id="{0B60B446-6B1B-475B-BCBB-B1B412FFD155}"/>
                  </a:ext>
                </a:extLst>
              </p:cNvPr>
              <p:cNvSpPr>
                <a:spLocks noChangeArrowheads="1"/>
              </p:cNvSpPr>
              <p:nvPr/>
            </p:nvSpPr>
            <p:spPr bwMode="auto">
              <a:xfrm rot="17068179">
                <a:off x="9586193" y="5773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83" name="Oval 1127">
                <a:extLst>
                  <a:ext uri="{FF2B5EF4-FFF2-40B4-BE49-F238E27FC236}">
                    <a16:creationId xmlns:a16="http://schemas.microsoft.com/office/drawing/2014/main" id="{E5B02AE2-4ACD-426E-A098-03ED6BF08AB5}"/>
                  </a:ext>
                </a:extLst>
              </p:cNvPr>
              <p:cNvSpPr>
                <a:spLocks noChangeArrowheads="1"/>
              </p:cNvSpPr>
              <p:nvPr/>
            </p:nvSpPr>
            <p:spPr bwMode="auto">
              <a:xfrm rot="17068179">
                <a:off x="9073008" y="5871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84" name="Oval 1135">
                <a:extLst>
                  <a:ext uri="{FF2B5EF4-FFF2-40B4-BE49-F238E27FC236}">
                    <a16:creationId xmlns:a16="http://schemas.microsoft.com/office/drawing/2014/main" id="{5A0E6F34-DF7B-4560-A86A-EAA9DA6915F0}"/>
                  </a:ext>
                </a:extLst>
              </p:cNvPr>
              <p:cNvSpPr>
                <a:spLocks noChangeArrowheads="1"/>
              </p:cNvSpPr>
              <p:nvPr/>
            </p:nvSpPr>
            <p:spPr bwMode="auto">
              <a:xfrm rot="17068179">
                <a:off x="10212227" y="5861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85" name="Oval 1136">
                <a:extLst>
                  <a:ext uri="{FF2B5EF4-FFF2-40B4-BE49-F238E27FC236}">
                    <a16:creationId xmlns:a16="http://schemas.microsoft.com/office/drawing/2014/main" id="{C289FD77-354C-40BC-BCCE-73096E240948}"/>
                  </a:ext>
                </a:extLst>
              </p:cNvPr>
              <p:cNvSpPr>
                <a:spLocks noChangeArrowheads="1"/>
              </p:cNvSpPr>
              <p:nvPr/>
            </p:nvSpPr>
            <p:spPr bwMode="auto">
              <a:xfrm rot="17068179">
                <a:off x="9766213" y="5917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86" name="Oval 1137">
                <a:extLst>
                  <a:ext uri="{FF2B5EF4-FFF2-40B4-BE49-F238E27FC236}">
                    <a16:creationId xmlns:a16="http://schemas.microsoft.com/office/drawing/2014/main" id="{F6CC43E4-1F09-41F2-B1D3-F7580765832D}"/>
                  </a:ext>
                </a:extLst>
              </p:cNvPr>
              <p:cNvSpPr>
                <a:spLocks noChangeArrowheads="1"/>
              </p:cNvSpPr>
              <p:nvPr/>
            </p:nvSpPr>
            <p:spPr bwMode="auto">
              <a:xfrm rot="17068179">
                <a:off x="9586192" y="56298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87" name="Oval 1138">
                <a:extLst>
                  <a:ext uri="{FF2B5EF4-FFF2-40B4-BE49-F238E27FC236}">
                    <a16:creationId xmlns:a16="http://schemas.microsoft.com/office/drawing/2014/main" id="{4B35883D-8651-4B13-A470-BBB97DFC1FD0}"/>
                  </a:ext>
                </a:extLst>
              </p:cNvPr>
              <p:cNvSpPr>
                <a:spLocks noChangeArrowheads="1"/>
              </p:cNvSpPr>
              <p:nvPr/>
            </p:nvSpPr>
            <p:spPr bwMode="auto">
              <a:xfrm rot="17068179">
                <a:off x="8830108" y="6457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88" name="Oval 1148">
                <a:extLst>
                  <a:ext uri="{FF2B5EF4-FFF2-40B4-BE49-F238E27FC236}">
                    <a16:creationId xmlns:a16="http://schemas.microsoft.com/office/drawing/2014/main" id="{B119B665-2D24-44D2-B883-4A579A06EDD7}"/>
                  </a:ext>
                </a:extLst>
              </p:cNvPr>
              <p:cNvSpPr>
                <a:spLocks noChangeArrowheads="1"/>
              </p:cNvSpPr>
              <p:nvPr/>
            </p:nvSpPr>
            <p:spPr bwMode="auto">
              <a:xfrm rot="17068179">
                <a:off x="8974125" y="5989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89" name="Oval 1158">
                <a:extLst>
                  <a:ext uri="{FF2B5EF4-FFF2-40B4-BE49-F238E27FC236}">
                    <a16:creationId xmlns:a16="http://schemas.microsoft.com/office/drawing/2014/main" id="{F97639F0-87E8-4CF2-B59E-44F3C442DB31}"/>
                  </a:ext>
                </a:extLst>
              </p:cNvPr>
              <p:cNvSpPr>
                <a:spLocks noChangeArrowheads="1"/>
              </p:cNvSpPr>
              <p:nvPr/>
            </p:nvSpPr>
            <p:spPr bwMode="auto">
              <a:xfrm rot="17068179">
                <a:off x="9321735" y="5310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0" name="Oval 1164">
                <a:extLst>
                  <a:ext uri="{FF2B5EF4-FFF2-40B4-BE49-F238E27FC236}">
                    <a16:creationId xmlns:a16="http://schemas.microsoft.com/office/drawing/2014/main" id="{3F751FFD-A766-49ED-B687-5BEDDABCB5A9}"/>
                  </a:ext>
                </a:extLst>
              </p:cNvPr>
              <p:cNvSpPr>
                <a:spLocks noChangeArrowheads="1"/>
              </p:cNvSpPr>
              <p:nvPr/>
            </p:nvSpPr>
            <p:spPr bwMode="auto">
              <a:xfrm rot="17068179">
                <a:off x="9976500" y="54853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1" name="Oval 1177">
                <a:extLst>
                  <a:ext uri="{FF2B5EF4-FFF2-40B4-BE49-F238E27FC236}">
                    <a16:creationId xmlns:a16="http://schemas.microsoft.com/office/drawing/2014/main" id="{779B0886-7FE9-42F1-8155-CF5442395840}"/>
                  </a:ext>
                </a:extLst>
              </p:cNvPr>
              <p:cNvSpPr>
                <a:spLocks noChangeArrowheads="1"/>
              </p:cNvSpPr>
              <p:nvPr/>
            </p:nvSpPr>
            <p:spPr bwMode="auto">
              <a:xfrm rot="17068179">
                <a:off x="9298160" y="5953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2" name="Oval 1179">
                <a:extLst>
                  <a:ext uri="{FF2B5EF4-FFF2-40B4-BE49-F238E27FC236}">
                    <a16:creationId xmlns:a16="http://schemas.microsoft.com/office/drawing/2014/main" id="{BBBA314A-431A-4734-8E23-3A76585E776D}"/>
                  </a:ext>
                </a:extLst>
              </p:cNvPr>
              <p:cNvSpPr>
                <a:spLocks noChangeArrowheads="1"/>
              </p:cNvSpPr>
              <p:nvPr/>
            </p:nvSpPr>
            <p:spPr bwMode="auto">
              <a:xfrm rot="17068179">
                <a:off x="9644989" y="6175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3" name="Oval 1183">
                <a:extLst>
                  <a:ext uri="{FF2B5EF4-FFF2-40B4-BE49-F238E27FC236}">
                    <a16:creationId xmlns:a16="http://schemas.microsoft.com/office/drawing/2014/main" id="{E663A412-F27A-4865-B122-D38000496655}"/>
                  </a:ext>
                </a:extLst>
              </p:cNvPr>
              <p:cNvSpPr>
                <a:spLocks noChangeArrowheads="1"/>
              </p:cNvSpPr>
              <p:nvPr/>
            </p:nvSpPr>
            <p:spPr bwMode="auto">
              <a:xfrm rot="17068179">
                <a:off x="9317032" y="62483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4" name="Oval 1189">
                <a:extLst>
                  <a:ext uri="{FF2B5EF4-FFF2-40B4-BE49-F238E27FC236}">
                    <a16:creationId xmlns:a16="http://schemas.microsoft.com/office/drawing/2014/main" id="{CC34AFA5-92A3-43E0-835E-6354AE2090AB}"/>
                  </a:ext>
                </a:extLst>
              </p:cNvPr>
              <p:cNvSpPr>
                <a:spLocks noChangeArrowheads="1"/>
              </p:cNvSpPr>
              <p:nvPr/>
            </p:nvSpPr>
            <p:spPr bwMode="auto">
              <a:xfrm rot="17068179">
                <a:off x="10000335" y="61524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5" name="Oval 1190">
                <a:extLst>
                  <a:ext uri="{FF2B5EF4-FFF2-40B4-BE49-F238E27FC236}">
                    <a16:creationId xmlns:a16="http://schemas.microsoft.com/office/drawing/2014/main" id="{A8ECA12B-7A22-450D-A57D-51E79CF105A6}"/>
                  </a:ext>
                </a:extLst>
              </p:cNvPr>
              <p:cNvSpPr>
                <a:spLocks noChangeArrowheads="1"/>
              </p:cNvSpPr>
              <p:nvPr/>
            </p:nvSpPr>
            <p:spPr bwMode="auto">
              <a:xfrm rot="17068179">
                <a:off x="9930020" y="5858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6" name="Oval 1191">
                <a:extLst>
                  <a:ext uri="{FF2B5EF4-FFF2-40B4-BE49-F238E27FC236}">
                    <a16:creationId xmlns:a16="http://schemas.microsoft.com/office/drawing/2014/main" id="{1D0A20DD-47E4-462A-97FC-84A3F2A02196}"/>
                  </a:ext>
                </a:extLst>
              </p:cNvPr>
              <p:cNvSpPr>
                <a:spLocks noChangeArrowheads="1"/>
              </p:cNvSpPr>
              <p:nvPr/>
            </p:nvSpPr>
            <p:spPr bwMode="auto">
              <a:xfrm rot="17068179">
                <a:off x="9930292" y="6085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7" name="Oval 779">
                <a:extLst>
                  <a:ext uri="{FF2B5EF4-FFF2-40B4-BE49-F238E27FC236}">
                    <a16:creationId xmlns:a16="http://schemas.microsoft.com/office/drawing/2014/main" id="{347A1579-1147-4155-9B08-DF9B4A94B235}"/>
                  </a:ext>
                </a:extLst>
              </p:cNvPr>
              <p:cNvSpPr>
                <a:spLocks noChangeArrowheads="1"/>
              </p:cNvSpPr>
              <p:nvPr/>
            </p:nvSpPr>
            <p:spPr bwMode="auto">
              <a:xfrm rot="17068179">
                <a:off x="10680994" y="578218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8" name="Oval 785">
                <a:extLst>
                  <a:ext uri="{FF2B5EF4-FFF2-40B4-BE49-F238E27FC236}">
                    <a16:creationId xmlns:a16="http://schemas.microsoft.com/office/drawing/2014/main" id="{FE371A15-396A-4EFF-B19C-023BDF4A27FB}"/>
                  </a:ext>
                </a:extLst>
              </p:cNvPr>
              <p:cNvSpPr>
                <a:spLocks noChangeArrowheads="1"/>
              </p:cNvSpPr>
              <p:nvPr/>
            </p:nvSpPr>
            <p:spPr bwMode="auto">
              <a:xfrm rot="17068179">
                <a:off x="10931728" y="53760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0" name="Oval 968">
                <a:extLst>
                  <a:ext uri="{FF2B5EF4-FFF2-40B4-BE49-F238E27FC236}">
                    <a16:creationId xmlns:a16="http://schemas.microsoft.com/office/drawing/2014/main" id="{FCDECFC4-A5C4-4F9E-A744-79B9A0D85E0E}"/>
                  </a:ext>
                </a:extLst>
              </p:cNvPr>
              <p:cNvSpPr>
                <a:spLocks noChangeArrowheads="1"/>
              </p:cNvSpPr>
              <p:nvPr/>
            </p:nvSpPr>
            <p:spPr bwMode="auto">
              <a:xfrm rot="17068179">
                <a:off x="10024597" y="6417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1" name="Oval 1109">
                <a:extLst>
                  <a:ext uri="{FF2B5EF4-FFF2-40B4-BE49-F238E27FC236}">
                    <a16:creationId xmlns:a16="http://schemas.microsoft.com/office/drawing/2014/main" id="{39CE51B2-E8EF-4B63-A504-EC58B8DA5277}"/>
                  </a:ext>
                </a:extLst>
              </p:cNvPr>
              <p:cNvSpPr>
                <a:spLocks noChangeArrowheads="1"/>
              </p:cNvSpPr>
              <p:nvPr/>
            </p:nvSpPr>
            <p:spPr bwMode="auto">
              <a:xfrm rot="17068179">
                <a:off x="10486292" y="5521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2" name="Oval 1110">
                <a:extLst>
                  <a:ext uri="{FF2B5EF4-FFF2-40B4-BE49-F238E27FC236}">
                    <a16:creationId xmlns:a16="http://schemas.microsoft.com/office/drawing/2014/main" id="{EC1D4A59-B901-49CF-BBD1-3A9A8FA172E7}"/>
                  </a:ext>
                </a:extLst>
              </p:cNvPr>
              <p:cNvSpPr>
                <a:spLocks noChangeArrowheads="1"/>
              </p:cNvSpPr>
              <p:nvPr/>
            </p:nvSpPr>
            <p:spPr bwMode="auto">
              <a:xfrm rot="17068179">
                <a:off x="10548695" y="558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4" name="Oval 1116">
                <a:extLst>
                  <a:ext uri="{FF2B5EF4-FFF2-40B4-BE49-F238E27FC236}">
                    <a16:creationId xmlns:a16="http://schemas.microsoft.com/office/drawing/2014/main" id="{223D4C59-086C-4207-9CBF-52F9C25A6642}"/>
                  </a:ext>
                </a:extLst>
              </p:cNvPr>
              <p:cNvSpPr>
                <a:spLocks noChangeArrowheads="1"/>
              </p:cNvSpPr>
              <p:nvPr/>
            </p:nvSpPr>
            <p:spPr bwMode="auto">
              <a:xfrm rot="17068179">
                <a:off x="8830108" y="6205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5" name="Oval 1122">
                <a:extLst>
                  <a:ext uri="{FF2B5EF4-FFF2-40B4-BE49-F238E27FC236}">
                    <a16:creationId xmlns:a16="http://schemas.microsoft.com/office/drawing/2014/main" id="{A5BA5312-35E8-4B83-9383-8C95C70AEBA4}"/>
                  </a:ext>
                </a:extLst>
              </p:cNvPr>
              <p:cNvSpPr>
                <a:spLocks noChangeArrowheads="1"/>
              </p:cNvSpPr>
              <p:nvPr/>
            </p:nvSpPr>
            <p:spPr bwMode="auto">
              <a:xfrm rot="17068179">
                <a:off x="10673191" y="56494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6" name="Oval 1126">
                <a:extLst>
                  <a:ext uri="{FF2B5EF4-FFF2-40B4-BE49-F238E27FC236}">
                    <a16:creationId xmlns:a16="http://schemas.microsoft.com/office/drawing/2014/main" id="{74C0A3D8-FAC0-49E7-A548-D355395A0E31}"/>
                  </a:ext>
                </a:extLst>
              </p:cNvPr>
              <p:cNvSpPr>
                <a:spLocks noChangeArrowheads="1"/>
              </p:cNvSpPr>
              <p:nvPr/>
            </p:nvSpPr>
            <p:spPr bwMode="auto">
              <a:xfrm rot="17068179">
                <a:off x="11295082" y="53416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7" name="Oval 1127">
                <a:extLst>
                  <a:ext uri="{FF2B5EF4-FFF2-40B4-BE49-F238E27FC236}">
                    <a16:creationId xmlns:a16="http://schemas.microsoft.com/office/drawing/2014/main" id="{00191990-6AD5-4850-9548-FE15C2771278}"/>
                  </a:ext>
                </a:extLst>
              </p:cNvPr>
              <p:cNvSpPr>
                <a:spLocks noChangeArrowheads="1"/>
              </p:cNvSpPr>
              <p:nvPr/>
            </p:nvSpPr>
            <p:spPr bwMode="auto">
              <a:xfrm rot="17068179">
                <a:off x="10738320" y="5989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8" name="Oval 1135">
                <a:extLst>
                  <a:ext uri="{FF2B5EF4-FFF2-40B4-BE49-F238E27FC236}">
                    <a16:creationId xmlns:a16="http://schemas.microsoft.com/office/drawing/2014/main" id="{672DCA11-ECAE-47FB-A57F-144B6898BC69}"/>
                  </a:ext>
                </a:extLst>
              </p:cNvPr>
              <p:cNvSpPr>
                <a:spLocks noChangeArrowheads="1"/>
              </p:cNvSpPr>
              <p:nvPr/>
            </p:nvSpPr>
            <p:spPr bwMode="auto">
              <a:xfrm rot="17068179">
                <a:off x="10990348" y="5809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9" name="Oval 1136">
                <a:extLst>
                  <a:ext uri="{FF2B5EF4-FFF2-40B4-BE49-F238E27FC236}">
                    <a16:creationId xmlns:a16="http://schemas.microsoft.com/office/drawing/2014/main" id="{29CA9952-09B9-452A-903F-260B126C4489}"/>
                  </a:ext>
                </a:extLst>
              </p:cNvPr>
              <p:cNvSpPr>
                <a:spLocks noChangeArrowheads="1"/>
              </p:cNvSpPr>
              <p:nvPr/>
            </p:nvSpPr>
            <p:spPr bwMode="auto">
              <a:xfrm rot="17068179">
                <a:off x="11278380" y="63139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10" name="Oval 1137">
                <a:extLst>
                  <a:ext uri="{FF2B5EF4-FFF2-40B4-BE49-F238E27FC236}">
                    <a16:creationId xmlns:a16="http://schemas.microsoft.com/office/drawing/2014/main" id="{5FE0865B-98F1-46CA-B379-421DD8E2434B}"/>
                  </a:ext>
                </a:extLst>
              </p:cNvPr>
              <p:cNvSpPr>
                <a:spLocks noChangeArrowheads="1"/>
              </p:cNvSpPr>
              <p:nvPr/>
            </p:nvSpPr>
            <p:spPr bwMode="auto">
              <a:xfrm rot="17068179">
                <a:off x="11165007" y="5697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11" name="Oval 1138">
                <a:extLst>
                  <a:ext uri="{FF2B5EF4-FFF2-40B4-BE49-F238E27FC236}">
                    <a16:creationId xmlns:a16="http://schemas.microsoft.com/office/drawing/2014/main" id="{9B2CD89B-909A-47B2-9F2A-802368468674}"/>
                  </a:ext>
                </a:extLst>
              </p:cNvPr>
              <p:cNvSpPr>
                <a:spLocks noChangeArrowheads="1"/>
              </p:cNvSpPr>
              <p:nvPr/>
            </p:nvSpPr>
            <p:spPr bwMode="auto">
              <a:xfrm rot="17068179">
                <a:off x="10846331" y="58819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12" name="Oval 1155">
                <a:extLst>
                  <a:ext uri="{FF2B5EF4-FFF2-40B4-BE49-F238E27FC236}">
                    <a16:creationId xmlns:a16="http://schemas.microsoft.com/office/drawing/2014/main" id="{F352709E-2D1A-42F3-B59D-C80E4A1AB87B}"/>
                  </a:ext>
                </a:extLst>
              </p:cNvPr>
              <p:cNvSpPr>
                <a:spLocks noChangeArrowheads="1"/>
              </p:cNvSpPr>
              <p:nvPr/>
            </p:nvSpPr>
            <p:spPr bwMode="auto">
              <a:xfrm rot="17068179">
                <a:off x="10602347" y="61796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14" name="Oval 1164">
                <a:extLst>
                  <a:ext uri="{FF2B5EF4-FFF2-40B4-BE49-F238E27FC236}">
                    <a16:creationId xmlns:a16="http://schemas.microsoft.com/office/drawing/2014/main" id="{2A984E6F-E0A1-4BFB-A134-9C589A3AD0FC}"/>
                  </a:ext>
                </a:extLst>
              </p:cNvPr>
              <p:cNvSpPr>
                <a:spLocks noChangeArrowheads="1"/>
              </p:cNvSpPr>
              <p:nvPr/>
            </p:nvSpPr>
            <p:spPr bwMode="auto">
              <a:xfrm rot="17068179">
                <a:off x="10398516" y="59038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15" name="Oval 1168">
                <a:extLst>
                  <a:ext uri="{FF2B5EF4-FFF2-40B4-BE49-F238E27FC236}">
                    <a16:creationId xmlns:a16="http://schemas.microsoft.com/office/drawing/2014/main" id="{97EB29D9-9D8E-44E2-8256-680273283ABC}"/>
                  </a:ext>
                </a:extLst>
              </p:cNvPr>
              <p:cNvSpPr>
                <a:spLocks noChangeArrowheads="1"/>
              </p:cNvSpPr>
              <p:nvPr/>
            </p:nvSpPr>
            <p:spPr bwMode="auto">
              <a:xfrm rot="17068179">
                <a:off x="11098361" y="62419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16" name="Oval 1175">
                <a:extLst>
                  <a:ext uri="{FF2B5EF4-FFF2-40B4-BE49-F238E27FC236}">
                    <a16:creationId xmlns:a16="http://schemas.microsoft.com/office/drawing/2014/main" id="{54B394AA-0BBB-4E1A-998A-F2553A3F43DC}"/>
                  </a:ext>
                </a:extLst>
              </p:cNvPr>
              <p:cNvSpPr>
                <a:spLocks noChangeArrowheads="1"/>
              </p:cNvSpPr>
              <p:nvPr/>
            </p:nvSpPr>
            <p:spPr bwMode="auto">
              <a:xfrm rot="17068179">
                <a:off x="10832113" y="6343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17" name="Oval 1177">
                <a:extLst>
                  <a:ext uri="{FF2B5EF4-FFF2-40B4-BE49-F238E27FC236}">
                    <a16:creationId xmlns:a16="http://schemas.microsoft.com/office/drawing/2014/main" id="{887C3BD1-80C6-4EF8-B46C-24FB91046B01}"/>
                  </a:ext>
                </a:extLst>
              </p:cNvPr>
              <p:cNvSpPr>
                <a:spLocks noChangeArrowheads="1"/>
              </p:cNvSpPr>
              <p:nvPr/>
            </p:nvSpPr>
            <p:spPr bwMode="auto">
              <a:xfrm rot="17068179">
                <a:off x="10918339" y="6061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18" name="Oval 1179">
                <a:extLst>
                  <a:ext uri="{FF2B5EF4-FFF2-40B4-BE49-F238E27FC236}">
                    <a16:creationId xmlns:a16="http://schemas.microsoft.com/office/drawing/2014/main" id="{3B62ED53-3A79-4391-9CBE-B51335AAFC5E}"/>
                  </a:ext>
                </a:extLst>
              </p:cNvPr>
              <p:cNvSpPr>
                <a:spLocks noChangeArrowheads="1"/>
              </p:cNvSpPr>
              <p:nvPr/>
            </p:nvSpPr>
            <p:spPr bwMode="auto">
              <a:xfrm rot="17068179">
                <a:off x="11098361" y="6349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1" name="Oval 1191">
                <a:extLst>
                  <a:ext uri="{FF2B5EF4-FFF2-40B4-BE49-F238E27FC236}">
                    <a16:creationId xmlns:a16="http://schemas.microsoft.com/office/drawing/2014/main" id="{8C0E2352-AFDC-4859-AA33-7C1B02B0F76D}"/>
                  </a:ext>
                </a:extLst>
              </p:cNvPr>
              <p:cNvSpPr>
                <a:spLocks noChangeArrowheads="1"/>
              </p:cNvSpPr>
              <p:nvPr/>
            </p:nvSpPr>
            <p:spPr bwMode="auto">
              <a:xfrm rot="17068179">
                <a:off x="9514183" y="5989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2" name="Oval 1192">
                <a:extLst>
                  <a:ext uri="{FF2B5EF4-FFF2-40B4-BE49-F238E27FC236}">
                    <a16:creationId xmlns:a16="http://schemas.microsoft.com/office/drawing/2014/main" id="{C227BB18-96E4-4F6A-BB48-ADB808D25829}"/>
                  </a:ext>
                </a:extLst>
              </p:cNvPr>
              <p:cNvSpPr>
                <a:spLocks noChangeArrowheads="1"/>
              </p:cNvSpPr>
              <p:nvPr/>
            </p:nvSpPr>
            <p:spPr bwMode="auto">
              <a:xfrm rot="17068179">
                <a:off x="8983889" y="5304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3" name="Oval 1196">
                <a:extLst>
                  <a:ext uri="{FF2B5EF4-FFF2-40B4-BE49-F238E27FC236}">
                    <a16:creationId xmlns:a16="http://schemas.microsoft.com/office/drawing/2014/main" id="{61FC1101-F2A0-48AF-8A1E-4C7FE258221D}"/>
                  </a:ext>
                </a:extLst>
              </p:cNvPr>
              <p:cNvSpPr>
                <a:spLocks noChangeArrowheads="1"/>
              </p:cNvSpPr>
              <p:nvPr/>
            </p:nvSpPr>
            <p:spPr bwMode="auto">
              <a:xfrm rot="17068179">
                <a:off x="11333712" y="5557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5" name="Oval 1205">
                <a:extLst>
                  <a:ext uri="{FF2B5EF4-FFF2-40B4-BE49-F238E27FC236}">
                    <a16:creationId xmlns:a16="http://schemas.microsoft.com/office/drawing/2014/main" id="{17E1C825-650B-4458-971D-343E3A9888AA}"/>
                  </a:ext>
                </a:extLst>
              </p:cNvPr>
              <p:cNvSpPr>
                <a:spLocks noChangeArrowheads="1"/>
              </p:cNvSpPr>
              <p:nvPr/>
            </p:nvSpPr>
            <p:spPr bwMode="auto">
              <a:xfrm rot="17068179">
                <a:off x="9766213" y="6205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7" name="Oval 1293">
                <a:extLst>
                  <a:ext uri="{FF2B5EF4-FFF2-40B4-BE49-F238E27FC236}">
                    <a16:creationId xmlns:a16="http://schemas.microsoft.com/office/drawing/2014/main" id="{CBAA5B56-1521-4ED1-A522-556A26D0368C}"/>
                  </a:ext>
                </a:extLst>
              </p:cNvPr>
              <p:cNvSpPr>
                <a:spLocks noChangeArrowheads="1"/>
              </p:cNvSpPr>
              <p:nvPr/>
            </p:nvSpPr>
            <p:spPr bwMode="auto">
              <a:xfrm rot="17477461">
                <a:off x="10513718" y="53412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8" name="Oval 1303">
                <a:extLst>
                  <a:ext uri="{FF2B5EF4-FFF2-40B4-BE49-F238E27FC236}">
                    <a16:creationId xmlns:a16="http://schemas.microsoft.com/office/drawing/2014/main" id="{7222CE14-F07F-4FCA-8ACB-D378102B7C4A}"/>
                  </a:ext>
                </a:extLst>
              </p:cNvPr>
              <p:cNvSpPr>
                <a:spLocks noChangeArrowheads="1"/>
              </p:cNvSpPr>
              <p:nvPr/>
            </p:nvSpPr>
            <p:spPr bwMode="auto">
              <a:xfrm rot="17477461">
                <a:off x="10840389" y="5542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9" name="Oval 1310">
                <a:extLst>
                  <a:ext uri="{FF2B5EF4-FFF2-40B4-BE49-F238E27FC236}">
                    <a16:creationId xmlns:a16="http://schemas.microsoft.com/office/drawing/2014/main" id="{D6A75CD1-0188-48E7-9A9E-2AAE2C77B72D}"/>
                  </a:ext>
                </a:extLst>
              </p:cNvPr>
              <p:cNvSpPr>
                <a:spLocks noChangeArrowheads="1"/>
              </p:cNvSpPr>
              <p:nvPr/>
            </p:nvSpPr>
            <p:spPr bwMode="auto">
              <a:xfrm rot="17477461">
                <a:off x="9983634" y="53070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30" name="Oval 1320">
                <a:extLst>
                  <a:ext uri="{FF2B5EF4-FFF2-40B4-BE49-F238E27FC236}">
                    <a16:creationId xmlns:a16="http://schemas.microsoft.com/office/drawing/2014/main" id="{C39744D1-D6FB-4E1B-82B2-1E98E6CD043B}"/>
                  </a:ext>
                </a:extLst>
              </p:cNvPr>
              <p:cNvSpPr>
                <a:spLocks noChangeArrowheads="1"/>
              </p:cNvSpPr>
              <p:nvPr/>
            </p:nvSpPr>
            <p:spPr bwMode="auto">
              <a:xfrm rot="17477461">
                <a:off x="10285013" y="5113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31" name="Oval 1321">
                <a:extLst>
                  <a:ext uri="{FF2B5EF4-FFF2-40B4-BE49-F238E27FC236}">
                    <a16:creationId xmlns:a16="http://schemas.microsoft.com/office/drawing/2014/main" id="{7E54AB31-A61A-4165-BACD-8FDD0E3CE06E}"/>
                  </a:ext>
                </a:extLst>
              </p:cNvPr>
              <p:cNvSpPr>
                <a:spLocks noChangeArrowheads="1"/>
              </p:cNvSpPr>
              <p:nvPr/>
            </p:nvSpPr>
            <p:spPr bwMode="auto">
              <a:xfrm rot="17477461">
                <a:off x="11279778" y="55590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33" name="Oval 1380">
                <a:extLst>
                  <a:ext uri="{FF2B5EF4-FFF2-40B4-BE49-F238E27FC236}">
                    <a16:creationId xmlns:a16="http://schemas.microsoft.com/office/drawing/2014/main" id="{3D6647BA-19DC-4A89-A000-ACAEFF36AF93}"/>
                  </a:ext>
                </a:extLst>
              </p:cNvPr>
              <p:cNvSpPr>
                <a:spLocks noChangeArrowheads="1"/>
              </p:cNvSpPr>
              <p:nvPr/>
            </p:nvSpPr>
            <p:spPr bwMode="auto">
              <a:xfrm rot="17477461">
                <a:off x="9019526" y="5537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34" name="Oval 1381">
                <a:extLst>
                  <a:ext uri="{FF2B5EF4-FFF2-40B4-BE49-F238E27FC236}">
                    <a16:creationId xmlns:a16="http://schemas.microsoft.com/office/drawing/2014/main" id="{C558DA15-8C18-45C0-B0DA-FCF20EA06789}"/>
                  </a:ext>
                </a:extLst>
              </p:cNvPr>
              <p:cNvSpPr>
                <a:spLocks noChangeArrowheads="1"/>
              </p:cNvSpPr>
              <p:nvPr/>
            </p:nvSpPr>
            <p:spPr bwMode="auto">
              <a:xfrm rot="17477461">
                <a:off x="8979990" y="4587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35" name="Oval 1389">
                <a:extLst>
                  <a:ext uri="{FF2B5EF4-FFF2-40B4-BE49-F238E27FC236}">
                    <a16:creationId xmlns:a16="http://schemas.microsoft.com/office/drawing/2014/main" id="{5120C427-3608-43E3-AAC3-53953475A777}"/>
                  </a:ext>
                </a:extLst>
              </p:cNvPr>
              <p:cNvSpPr>
                <a:spLocks noChangeArrowheads="1"/>
              </p:cNvSpPr>
              <p:nvPr/>
            </p:nvSpPr>
            <p:spPr bwMode="auto">
              <a:xfrm rot="17477461">
                <a:off x="9335562" y="48749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36" name="Oval 1392">
                <a:extLst>
                  <a:ext uri="{FF2B5EF4-FFF2-40B4-BE49-F238E27FC236}">
                    <a16:creationId xmlns:a16="http://schemas.microsoft.com/office/drawing/2014/main" id="{6B0A1757-CD5F-402C-A616-E708BCC7F1E0}"/>
                  </a:ext>
                </a:extLst>
              </p:cNvPr>
              <p:cNvSpPr>
                <a:spLocks noChangeArrowheads="1"/>
              </p:cNvSpPr>
              <p:nvPr/>
            </p:nvSpPr>
            <p:spPr bwMode="auto">
              <a:xfrm rot="17477461">
                <a:off x="10113787" y="53672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37" name="Oval 1402">
                <a:extLst>
                  <a:ext uri="{FF2B5EF4-FFF2-40B4-BE49-F238E27FC236}">
                    <a16:creationId xmlns:a16="http://schemas.microsoft.com/office/drawing/2014/main" id="{E9160EC4-2140-4361-8927-F9D9271234C3}"/>
                  </a:ext>
                </a:extLst>
              </p:cNvPr>
              <p:cNvSpPr>
                <a:spLocks noChangeArrowheads="1"/>
              </p:cNvSpPr>
              <p:nvPr/>
            </p:nvSpPr>
            <p:spPr bwMode="auto">
              <a:xfrm rot="17477461">
                <a:off x="9851376" y="54523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38" name="Oval 1408">
                <a:extLst>
                  <a:ext uri="{FF2B5EF4-FFF2-40B4-BE49-F238E27FC236}">
                    <a16:creationId xmlns:a16="http://schemas.microsoft.com/office/drawing/2014/main" id="{E3D390F9-94E1-4B2A-9A20-0A12AFD2B6ED}"/>
                  </a:ext>
                </a:extLst>
              </p:cNvPr>
              <p:cNvSpPr>
                <a:spLocks noChangeArrowheads="1"/>
              </p:cNvSpPr>
              <p:nvPr/>
            </p:nvSpPr>
            <p:spPr bwMode="auto">
              <a:xfrm rot="17477461">
                <a:off x="8907981" y="50193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0" name="Oval 1419">
                <a:extLst>
                  <a:ext uri="{FF2B5EF4-FFF2-40B4-BE49-F238E27FC236}">
                    <a16:creationId xmlns:a16="http://schemas.microsoft.com/office/drawing/2014/main" id="{0ED256CD-2ABF-49DF-9BD2-3EA5FE793B93}"/>
                  </a:ext>
                </a:extLst>
              </p:cNvPr>
              <p:cNvSpPr>
                <a:spLocks noChangeArrowheads="1"/>
              </p:cNvSpPr>
              <p:nvPr/>
            </p:nvSpPr>
            <p:spPr bwMode="auto">
              <a:xfrm rot="17477461">
                <a:off x="9622181" y="53253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1" name="Oval 1420">
                <a:extLst>
                  <a:ext uri="{FF2B5EF4-FFF2-40B4-BE49-F238E27FC236}">
                    <a16:creationId xmlns:a16="http://schemas.microsoft.com/office/drawing/2014/main" id="{92827DDD-6AB3-411A-9054-B1EE4A3AE218}"/>
                  </a:ext>
                </a:extLst>
              </p:cNvPr>
              <p:cNvSpPr>
                <a:spLocks noChangeArrowheads="1"/>
              </p:cNvSpPr>
              <p:nvPr/>
            </p:nvSpPr>
            <p:spPr bwMode="auto">
              <a:xfrm rot="17477461">
                <a:off x="9587589" y="5271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2" name="Oval 1426">
                <a:extLst>
                  <a:ext uri="{FF2B5EF4-FFF2-40B4-BE49-F238E27FC236}">
                    <a16:creationId xmlns:a16="http://schemas.microsoft.com/office/drawing/2014/main" id="{7A3F5E3F-6153-41CC-BD0B-C089D8CC8342}"/>
                  </a:ext>
                </a:extLst>
              </p:cNvPr>
              <p:cNvSpPr>
                <a:spLocks noChangeArrowheads="1"/>
              </p:cNvSpPr>
              <p:nvPr/>
            </p:nvSpPr>
            <p:spPr bwMode="auto">
              <a:xfrm rot="17477461">
                <a:off x="10030881" y="500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3" name="Oval 1438">
                <a:extLst>
                  <a:ext uri="{FF2B5EF4-FFF2-40B4-BE49-F238E27FC236}">
                    <a16:creationId xmlns:a16="http://schemas.microsoft.com/office/drawing/2014/main" id="{073DFE00-6497-4BDB-97B1-69EFF018DED1}"/>
                  </a:ext>
                </a:extLst>
              </p:cNvPr>
              <p:cNvSpPr>
                <a:spLocks noChangeArrowheads="1"/>
              </p:cNvSpPr>
              <p:nvPr/>
            </p:nvSpPr>
            <p:spPr bwMode="auto">
              <a:xfrm rot="17477461">
                <a:off x="10105375" y="43057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4" name="Oval 765">
                <a:extLst>
                  <a:ext uri="{FF2B5EF4-FFF2-40B4-BE49-F238E27FC236}">
                    <a16:creationId xmlns:a16="http://schemas.microsoft.com/office/drawing/2014/main" id="{4359CAD8-3406-4146-99D0-C77401683E62}"/>
                  </a:ext>
                </a:extLst>
              </p:cNvPr>
              <p:cNvSpPr>
                <a:spLocks noChangeArrowheads="1"/>
              </p:cNvSpPr>
              <p:nvPr/>
            </p:nvSpPr>
            <p:spPr bwMode="auto">
              <a:xfrm rot="17477461">
                <a:off x="9718026" y="38215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5" name="Oval 779">
                <a:extLst>
                  <a:ext uri="{FF2B5EF4-FFF2-40B4-BE49-F238E27FC236}">
                    <a16:creationId xmlns:a16="http://schemas.microsoft.com/office/drawing/2014/main" id="{AFD50B3F-9785-45B7-87CA-C8AC26D7A27D}"/>
                  </a:ext>
                </a:extLst>
              </p:cNvPr>
              <p:cNvSpPr>
                <a:spLocks noChangeArrowheads="1"/>
              </p:cNvSpPr>
              <p:nvPr/>
            </p:nvSpPr>
            <p:spPr bwMode="auto">
              <a:xfrm rot="17477461">
                <a:off x="9587085" y="505572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6" name="Oval 785">
                <a:extLst>
                  <a:ext uri="{FF2B5EF4-FFF2-40B4-BE49-F238E27FC236}">
                    <a16:creationId xmlns:a16="http://schemas.microsoft.com/office/drawing/2014/main" id="{93ECDF50-5D03-4383-A0D1-AB50EF30F74D}"/>
                  </a:ext>
                </a:extLst>
              </p:cNvPr>
              <p:cNvSpPr>
                <a:spLocks noChangeArrowheads="1"/>
              </p:cNvSpPr>
              <p:nvPr/>
            </p:nvSpPr>
            <p:spPr bwMode="auto">
              <a:xfrm rot="17477461">
                <a:off x="9359251" y="40374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8" name="Oval 861">
                <a:extLst>
                  <a:ext uri="{FF2B5EF4-FFF2-40B4-BE49-F238E27FC236}">
                    <a16:creationId xmlns:a16="http://schemas.microsoft.com/office/drawing/2014/main" id="{6B3A3FE6-DBF5-46F5-B5BB-8C2768F194E2}"/>
                  </a:ext>
                </a:extLst>
              </p:cNvPr>
              <p:cNvSpPr>
                <a:spLocks noChangeArrowheads="1"/>
              </p:cNvSpPr>
              <p:nvPr/>
            </p:nvSpPr>
            <p:spPr bwMode="auto">
              <a:xfrm rot="17477461">
                <a:off x="9016351" y="384382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9" name="Oval 968">
                <a:extLst>
                  <a:ext uri="{FF2B5EF4-FFF2-40B4-BE49-F238E27FC236}">
                    <a16:creationId xmlns:a16="http://schemas.microsoft.com/office/drawing/2014/main" id="{106CD646-DA1A-4765-A5EB-81A1C3F5B5E1}"/>
                  </a:ext>
                </a:extLst>
              </p:cNvPr>
              <p:cNvSpPr>
                <a:spLocks noChangeArrowheads="1"/>
              </p:cNvSpPr>
              <p:nvPr/>
            </p:nvSpPr>
            <p:spPr bwMode="auto">
              <a:xfrm rot="17477461">
                <a:off x="9908526" y="4548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52" name="Oval 1111">
                <a:extLst>
                  <a:ext uri="{FF2B5EF4-FFF2-40B4-BE49-F238E27FC236}">
                    <a16:creationId xmlns:a16="http://schemas.microsoft.com/office/drawing/2014/main" id="{FB0DFFAD-A812-4B54-8E55-AF8447DB07F9}"/>
                  </a:ext>
                </a:extLst>
              </p:cNvPr>
              <p:cNvSpPr>
                <a:spLocks noChangeArrowheads="1"/>
              </p:cNvSpPr>
              <p:nvPr/>
            </p:nvSpPr>
            <p:spPr bwMode="auto">
              <a:xfrm rot="17477461">
                <a:off x="8835974" y="379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53" name="Oval 1115">
                <a:extLst>
                  <a:ext uri="{FF2B5EF4-FFF2-40B4-BE49-F238E27FC236}">
                    <a16:creationId xmlns:a16="http://schemas.microsoft.com/office/drawing/2014/main" id="{C98B773D-B6C9-4DCD-B8AE-02EE32AF0CAC}"/>
                  </a:ext>
                </a:extLst>
              </p:cNvPr>
              <p:cNvSpPr>
                <a:spLocks noChangeArrowheads="1"/>
              </p:cNvSpPr>
              <p:nvPr/>
            </p:nvSpPr>
            <p:spPr bwMode="auto">
              <a:xfrm rot="17477461">
                <a:off x="9844086" y="40832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55" name="Oval 1122">
                <a:extLst>
                  <a:ext uri="{FF2B5EF4-FFF2-40B4-BE49-F238E27FC236}">
                    <a16:creationId xmlns:a16="http://schemas.microsoft.com/office/drawing/2014/main" id="{847349B2-F70A-4FF3-910D-B6D5D186B478}"/>
                  </a:ext>
                </a:extLst>
              </p:cNvPr>
              <p:cNvSpPr>
                <a:spLocks noChangeArrowheads="1"/>
              </p:cNvSpPr>
              <p:nvPr/>
            </p:nvSpPr>
            <p:spPr bwMode="auto">
              <a:xfrm rot="17477461">
                <a:off x="8919514" y="4183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56" name="Oval 1123">
                <a:extLst>
                  <a:ext uri="{FF2B5EF4-FFF2-40B4-BE49-F238E27FC236}">
                    <a16:creationId xmlns:a16="http://schemas.microsoft.com/office/drawing/2014/main" id="{ECE53196-39E4-4BDF-A6A8-64B2DF2A1B2D}"/>
                  </a:ext>
                </a:extLst>
              </p:cNvPr>
              <p:cNvSpPr>
                <a:spLocks noChangeArrowheads="1"/>
              </p:cNvSpPr>
              <p:nvPr/>
            </p:nvSpPr>
            <p:spPr bwMode="auto">
              <a:xfrm rot="17477461">
                <a:off x="9468789" y="3818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58" name="Oval 1125">
                <a:extLst>
                  <a:ext uri="{FF2B5EF4-FFF2-40B4-BE49-F238E27FC236}">
                    <a16:creationId xmlns:a16="http://schemas.microsoft.com/office/drawing/2014/main" id="{BDA87EB5-8A81-4003-8C82-1E462A184AE0}"/>
                  </a:ext>
                </a:extLst>
              </p:cNvPr>
              <p:cNvSpPr>
                <a:spLocks noChangeArrowheads="1"/>
              </p:cNvSpPr>
              <p:nvPr/>
            </p:nvSpPr>
            <p:spPr bwMode="auto">
              <a:xfrm rot="17477461">
                <a:off x="9772078" y="37952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59" name="Oval 1126">
                <a:extLst>
                  <a:ext uri="{FF2B5EF4-FFF2-40B4-BE49-F238E27FC236}">
                    <a16:creationId xmlns:a16="http://schemas.microsoft.com/office/drawing/2014/main" id="{69D0D229-70A0-4345-8855-DE2D0495C8F5}"/>
                  </a:ext>
                </a:extLst>
              </p:cNvPr>
              <p:cNvSpPr>
                <a:spLocks noChangeArrowheads="1"/>
              </p:cNvSpPr>
              <p:nvPr/>
            </p:nvSpPr>
            <p:spPr bwMode="auto">
              <a:xfrm rot="17477461">
                <a:off x="9573564" y="39517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0" name="Oval 1127">
                <a:extLst>
                  <a:ext uri="{FF2B5EF4-FFF2-40B4-BE49-F238E27FC236}">
                    <a16:creationId xmlns:a16="http://schemas.microsoft.com/office/drawing/2014/main" id="{1672DCF2-6043-4AC7-B00F-C89D557CF759}"/>
                  </a:ext>
                </a:extLst>
              </p:cNvPr>
              <p:cNvSpPr>
                <a:spLocks noChangeArrowheads="1"/>
              </p:cNvSpPr>
              <p:nvPr/>
            </p:nvSpPr>
            <p:spPr bwMode="auto">
              <a:xfrm rot="17477461">
                <a:off x="8890939" y="44931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1" name="Oval 1135">
                <a:extLst>
                  <a:ext uri="{FF2B5EF4-FFF2-40B4-BE49-F238E27FC236}">
                    <a16:creationId xmlns:a16="http://schemas.microsoft.com/office/drawing/2014/main" id="{39C25986-C35D-4A6D-91F4-775EB330A6E2}"/>
                  </a:ext>
                </a:extLst>
              </p:cNvPr>
              <p:cNvSpPr>
                <a:spLocks noChangeArrowheads="1"/>
              </p:cNvSpPr>
              <p:nvPr/>
            </p:nvSpPr>
            <p:spPr bwMode="auto">
              <a:xfrm rot="17477461">
                <a:off x="10055642" y="4622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2" name="Oval 1136">
                <a:extLst>
                  <a:ext uri="{FF2B5EF4-FFF2-40B4-BE49-F238E27FC236}">
                    <a16:creationId xmlns:a16="http://schemas.microsoft.com/office/drawing/2014/main" id="{12C68052-2D6B-4652-8A8A-088E3180B9FA}"/>
                  </a:ext>
                </a:extLst>
              </p:cNvPr>
              <p:cNvSpPr>
                <a:spLocks noChangeArrowheads="1"/>
              </p:cNvSpPr>
              <p:nvPr/>
            </p:nvSpPr>
            <p:spPr bwMode="auto">
              <a:xfrm rot="17477461">
                <a:off x="9537051" y="4582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3" name="Oval 1137">
                <a:extLst>
                  <a:ext uri="{FF2B5EF4-FFF2-40B4-BE49-F238E27FC236}">
                    <a16:creationId xmlns:a16="http://schemas.microsoft.com/office/drawing/2014/main" id="{DA024A06-F4D1-46E6-A11A-3D6E8522C9F8}"/>
                  </a:ext>
                </a:extLst>
              </p:cNvPr>
              <p:cNvSpPr>
                <a:spLocks noChangeArrowheads="1"/>
              </p:cNvSpPr>
              <p:nvPr/>
            </p:nvSpPr>
            <p:spPr bwMode="auto">
              <a:xfrm rot="17477461">
                <a:off x="9402114" y="428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4" name="Oval 1138">
                <a:extLst>
                  <a:ext uri="{FF2B5EF4-FFF2-40B4-BE49-F238E27FC236}">
                    <a16:creationId xmlns:a16="http://schemas.microsoft.com/office/drawing/2014/main" id="{458F29DD-5A46-4779-A38B-2557B8474867}"/>
                  </a:ext>
                </a:extLst>
              </p:cNvPr>
              <p:cNvSpPr>
                <a:spLocks noChangeArrowheads="1"/>
              </p:cNvSpPr>
              <p:nvPr/>
            </p:nvSpPr>
            <p:spPr bwMode="auto">
              <a:xfrm rot="17477461">
                <a:off x="9113189" y="44581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6" name="Oval 1158">
                <a:extLst>
                  <a:ext uri="{FF2B5EF4-FFF2-40B4-BE49-F238E27FC236}">
                    <a16:creationId xmlns:a16="http://schemas.microsoft.com/office/drawing/2014/main" id="{AFC8D4A9-DD32-47F5-9616-CCB333D07EE2}"/>
                  </a:ext>
                </a:extLst>
              </p:cNvPr>
              <p:cNvSpPr>
                <a:spLocks noChangeArrowheads="1"/>
              </p:cNvSpPr>
              <p:nvPr/>
            </p:nvSpPr>
            <p:spPr bwMode="auto">
              <a:xfrm rot="17477461">
                <a:off x="10199658" y="41548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7" name="Oval 1164">
                <a:extLst>
                  <a:ext uri="{FF2B5EF4-FFF2-40B4-BE49-F238E27FC236}">
                    <a16:creationId xmlns:a16="http://schemas.microsoft.com/office/drawing/2014/main" id="{FFCDDED5-4883-4998-88F1-1069B1943036}"/>
                  </a:ext>
                </a:extLst>
              </p:cNvPr>
              <p:cNvSpPr>
                <a:spLocks noChangeArrowheads="1"/>
              </p:cNvSpPr>
              <p:nvPr/>
            </p:nvSpPr>
            <p:spPr bwMode="auto">
              <a:xfrm rot="17477461">
                <a:off x="9798667" y="43796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8" name="Oval 1177">
                <a:extLst>
                  <a:ext uri="{FF2B5EF4-FFF2-40B4-BE49-F238E27FC236}">
                    <a16:creationId xmlns:a16="http://schemas.microsoft.com/office/drawing/2014/main" id="{91E74D01-1936-4B11-884B-8C6C46966709}"/>
                  </a:ext>
                </a:extLst>
              </p:cNvPr>
              <p:cNvSpPr>
                <a:spLocks noChangeArrowheads="1"/>
              </p:cNvSpPr>
              <p:nvPr/>
            </p:nvSpPr>
            <p:spPr bwMode="auto">
              <a:xfrm rot="17477461">
                <a:off x="9108426" y="46439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9" name="Oval 1179">
                <a:extLst>
                  <a:ext uri="{FF2B5EF4-FFF2-40B4-BE49-F238E27FC236}">
                    <a16:creationId xmlns:a16="http://schemas.microsoft.com/office/drawing/2014/main" id="{93BBF39F-AC40-472F-A7CC-C77426CEECEA}"/>
                  </a:ext>
                </a:extLst>
              </p:cNvPr>
              <p:cNvSpPr>
                <a:spLocks noChangeArrowheads="1"/>
              </p:cNvSpPr>
              <p:nvPr/>
            </p:nvSpPr>
            <p:spPr bwMode="auto">
              <a:xfrm rot="17477461">
                <a:off x="9422751" y="4862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70" name="Oval 1183">
                <a:extLst>
                  <a:ext uri="{FF2B5EF4-FFF2-40B4-BE49-F238E27FC236}">
                    <a16:creationId xmlns:a16="http://schemas.microsoft.com/office/drawing/2014/main" id="{6FE9C563-F074-4C42-B6D6-45F8E535B4A1}"/>
                  </a:ext>
                </a:extLst>
              </p:cNvPr>
              <p:cNvSpPr>
                <a:spLocks noChangeArrowheads="1"/>
              </p:cNvSpPr>
              <p:nvPr/>
            </p:nvSpPr>
            <p:spPr bwMode="auto">
              <a:xfrm rot="17477461">
                <a:off x="8979990" y="48033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71" name="Oval 1189">
                <a:extLst>
                  <a:ext uri="{FF2B5EF4-FFF2-40B4-BE49-F238E27FC236}">
                    <a16:creationId xmlns:a16="http://schemas.microsoft.com/office/drawing/2014/main" id="{7F0AFD67-7246-440E-BE98-16DD83A46A20}"/>
                  </a:ext>
                </a:extLst>
              </p:cNvPr>
              <p:cNvSpPr>
                <a:spLocks noChangeArrowheads="1"/>
              </p:cNvSpPr>
              <p:nvPr/>
            </p:nvSpPr>
            <p:spPr bwMode="auto">
              <a:xfrm rot="17477461">
                <a:off x="9778351" y="48820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73" name="Oval 1191">
                <a:extLst>
                  <a:ext uri="{FF2B5EF4-FFF2-40B4-BE49-F238E27FC236}">
                    <a16:creationId xmlns:a16="http://schemas.microsoft.com/office/drawing/2014/main" id="{54E9A329-8D2F-4FCF-843A-43B4A5B092BC}"/>
                  </a:ext>
                </a:extLst>
              </p:cNvPr>
              <p:cNvSpPr>
                <a:spLocks noChangeArrowheads="1"/>
              </p:cNvSpPr>
              <p:nvPr/>
            </p:nvSpPr>
            <p:spPr bwMode="auto">
              <a:xfrm rot="17477461">
                <a:off x="10159351" y="48362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74" name="Oval 1192">
                <a:extLst>
                  <a:ext uri="{FF2B5EF4-FFF2-40B4-BE49-F238E27FC236}">
                    <a16:creationId xmlns:a16="http://schemas.microsoft.com/office/drawing/2014/main" id="{3E32D9BE-746A-43D1-8CE2-8AF8B59485CD}"/>
                  </a:ext>
                </a:extLst>
              </p:cNvPr>
              <p:cNvSpPr>
                <a:spLocks noChangeArrowheads="1"/>
              </p:cNvSpPr>
              <p:nvPr/>
            </p:nvSpPr>
            <p:spPr bwMode="auto">
              <a:xfrm rot="17477461">
                <a:off x="10060110" y="3723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76" name="Oval 1204">
                <a:extLst>
                  <a:ext uri="{FF2B5EF4-FFF2-40B4-BE49-F238E27FC236}">
                    <a16:creationId xmlns:a16="http://schemas.microsoft.com/office/drawing/2014/main" id="{06E20B16-36CD-4144-BFFC-8AC57B4FEE9B}"/>
                  </a:ext>
                </a:extLst>
              </p:cNvPr>
              <p:cNvSpPr>
                <a:spLocks noChangeArrowheads="1"/>
              </p:cNvSpPr>
              <p:nvPr/>
            </p:nvSpPr>
            <p:spPr bwMode="auto">
              <a:xfrm rot="17477461">
                <a:off x="9733901" y="4070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77" name="Oval 1205">
                <a:extLst>
                  <a:ext uri="{FF2B5EF4-FFF2-40B4-BE49-F238E27FC236}">
                    <a16:creationId xmlns:a16="http://schemas.microsoft.com/office/drawing/2014/main" id="{EC414386-A97F-4866-8D24-F55FB1F2C9D5}"/>
                  </a:ext>
                </a:extLst>
              </p:cNvPr>
              <p:cNvSpPr>
                <a:spLocks noChangeArrowheads="1"/>
              </p:cNvSpPr>
              <p:nvPr/>
            </p:nvSpPr>
            <p:spPr bwMode="auto">
              <a:xfrm rot="17477461">
                <a:off x="9170339" y="40644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78" name="Oval 753">
                <a:extLst>
                  <a:ext uri="{FF2B5EF4-FFF2-40B4-BE49-F238E27FC236}">
                    <a16:creationId xmlns:a16="http://schemas.microsoft.com/office/drawing/2014/main" id="{84B409A1-2BD2-482B-9935-292ED3B78BCA}"/>
                  </a:ext>
                </a:extLst>
              </p:cNvPr>
              <p:cNvSpPr>
                <a:spLocks noChangeArrowheads="1"/>
              </p:cNvSpPr>
              <p:nvPr/>
            </p:nvSpPr>
            <p:spPr bwMode="auto">
              <a:xfrm rot="17477461">
                <a:off x="10324086" y="38192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79" name="Oval 755">
                <a:extLst>
                  <a:ext uri="{FF2B5EF4-FFF2-40B4-BE49-F238E27FC236}">
                    <a16:creationId xmlns:a16="http://schemas.microsoft.com/office/drawing/2014/main" id="{DDCEDC6F-88B6-4884-B831-6B1FCDCC2E11}"/>
                  </a:ext>
                </a:extLst>
              </p:cNvPr>
              <p:cNvSpPr>
                <a:spLocks noChangeArrowheads="1"/>
              </p:cNvSpPr>
              <p:nvPr/>
            </p:nvSpPr>
            <p:spPr bwMode="auto">
              <a:xfrm rot="17477461">
                <a:off x="10683983" y="391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80" name="Oval 765">
                <a:extLst>
                  <a:ext uri="{FF2B5EF4-FFF2-40B4-BE49-F238E27FC236}">
                    <a16:creationId xmlns:a16="http://schemas.microsoft.com/office/drawing/2014/main" id="{F811D505-2A97-4A75-B358-9FD1247C0993}"/>
                  </a:ext>
                </a:extLst>
              </p:cNvPr>
              <p:cNvSpPr>
                <a:spLocks noChangeArrowheads="1"/>
              </p:cNvSpPr>
              <p:nvPr/>
            </p:nvSpPr>
            <p:spPr bwMode="auto">
              <a:xfrm rot="17477461">
                <a:off x="11304695" y="410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81" name="Oval 771">
                <a:extLst>
                  <a:ext uri="{FF2B5EF4-FFF2-40B4-BE49-F238E27FC236}">
                    <a16:creationId xmlns:a16="http://schemas.microsoft.com/office/drawing/2014/main" id="{7FF39230-8A5F-4344-A12F-1DAB239570C8}"/>
                  </a:ext>
                </a:extLst>
              </p:cNvPr>
              <p:cNvSpPr>
                <a:spLocks noChangeArrowheads="1"/>
              </p:cNvSpPr>
              <p:nvPr/>
            </p:nvSpPr>
            <p:spPr bwMode="auto">
              <a:xfrm rot="17477461">
                <a:off x="10649058" y="374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82" name="Oval 779">
                <a:extLst>
                  <a:ext uri="{FF2B5EF4-FFF2-40B4-BE49-F238E27FC236}">
                    <a16:creationId xmlns:a16="http://schemas.microsoft.com/office/drawing/2014/main" id="{85BA0658-ADEA-4C99-8B3E-DFE5F6226F10}"/>
                  </a:ext>
                </a:extLst>
              </p:cNvPr>
              <p:cNvSpPr>
                <a:spLocks noChangeArrowheads="1"/>
              </p:cNvSpPr>
              <p:nvPr/>
            </p:nvSpPr>
            <p:spPr bwMode="auto">
              <a:xfrm rot="17477461">
                <a:off x="10795107" y="46181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83" name="Oval 785">
                <a:extLst>
                  <a:ext uri="{FF2B5EF4-FFF2-40B4-BE49-F238E27FC236}">
                    <a16:creationId xmlns:a16="http://schemas.microsoft.com/office/drawing/2014/main" id="{F11229D6-33A2-4B01-B8D4-55583E464398}"/>
                  </a:ext>
                </a:extLst>
              </p:cNvPr>
              <p:cNvSpPr>
                <a:spLocks noChangeArrowheads="1"/>
              </p:cNvSpPr>
              <p:nvPr/>
            </p:nvSpPr>
            <p:spPr bwMode="auto">
              <a:xfrm rot="17477461">
                <a:off x="10919738" y="4262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84" name="Oval 786">
                <a:extLst>
                  <a:ext uri="{FF2B5EF4-FFF2-40B4-BE49-F238E27FC236}">
                    <a16:creationId xmlns:a16="http://schemas.microsoft.com/office/drawing/2014/main" id="{98366F06-DCEA-456D-99A5-4811BF24F867}"/>
                  </a:ext>
                </a:extLst>
              </p:cNvPr>
              <p:cNvSpPr>
                <a:spLocks noChangeArrowheads="1"/>
              </p:cNvSpPr>
              <p:nvPr/>
            </p:nvSpPr>
            <p:spPr bwMode="auto">
              <a:xfrm rot="17477461">
                <a:off x="10780189" y="379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85" name="Oval 791">
                <a:extLst>
                  <a:ext uri="{FF2B5EF4-FFF2-40B4-BE49-F238E27FC236}">
                    <a16:creationId xmlns:a16="http://schemas.microsoft.com/office/drawing/2014/main" id="{F670178C-64B5-4B8B-BB11-89F9E2B6A019}"/>
                  </a:ext>
                </a:extLst>
              </p:cNvPr>
              <p:cNvSpPr>
                <a:spLocks noChangeArrowheads="1"/>
              </p:cNvSpPr>
              <p:nvPr/>
            </p:nvSpPr>
            <p:spPr bwMode="auto">
              <a:xfrm rot="17477461">
                <a:off x="11058633" y="3714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89" name="Oval 859">
                <a:extLst>
                  <a:ext uri="{FF2B5EF4-FFF2-40B4-BE49-F238E27FC236}">
                    <a16:creationId xmlns:a16="http://schemas.microsoft.com/office/drawing/2014/main" id="{92CDFEB5-E4CE-4D04-AB9A-CBFFE857158D}"/>
                  </a:ext>
                </a:extLst>
              </p:cNvPr>
              <p:cNvSpPr>
                <a:spLocks noChangeArrowheads="1"/>
              </p:cNvSpPr>
              <p:nvPr/>
            </p:nvSpPr>
            <p:spPr bwMode="auto">
              <a:xfrm rot="17477461">
                <a:off x="11195158" y="387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90" name="Oval 860">
                <a:extLst>
                  <a:ext uri="{FF2B5EF4-FFF2-40B4-BE49-F238E27FC236}">
                    <a16:creationId xmlns:a16="http://schemas.microsoft.com/office/drawing/2014/main" id="{72E8F414-1F61-4D23-ABCA-F11DFF666748}"/>
                  </a:ext>
                </a:extLst>
              </p:cNvPr>
              <p:cNvSpPr>
                <a:spLocks noChangeArrowheads="1"/>
              </p:cNvSpPr>
              <p:nvPr/>
            </p:nvSpPr>
            <p:spPr bwMode="auto">
              <a:xfrm rot="17477461">
                <a:off x="10939570" y="388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91" name="Oval 861">
                <a:extLst>
                  <a:ext uri="{FF2B5EF4-FFF2-40B4-BE49-F238E27FC236}">
                    <a16:creationId xmlns:a16="http://schemas.microsoft.com/office/drawing/2014/main" id="{C749F20C-4975-4F88-AB0D-401DA90DE583}"/>
                  </a:ext>
                </a:extLst>
              </p:cNvPr>
              <p:cNvSpPr>
                <a:spLocks noChangeArrowheads="1"/>
              </p:cNvSpPr>
              <p:nvPr/>
            </p:nvSpPr>
            <p:spPr bwMode="auto">
              <a:xfrm rot="17477461">
                <a:off x="10603020" y="41228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93" name="Oval 1109">
                <a:extLst>
                  <a:ext uri="{FF2B5EF4-FFF2-40B4-BE49-F238E27FC236}">
                    <a16:creationId xmlns:a16="http://schemas.microsoft.com/office/drawing/2014/main" id="{7FB704F2-D620-4F85-80E5-5577D8B6207D}"/>
                  </a:ext>
                </a:extLst>
              </p:cNvPr>
              <p:cNvSpPr>
                <a:spLocks noChangeArrowheads="1"/>
              </p:cNvSpPr>
              <p:nvPr/>
            </p:nvSpPr>
            <p:spPr bwMode="auto">
              <a:xfrm rot="17477461">
                <a:off x="10343674" y="42989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94" name="Oval 1110">
                <a:extLst>
                  <a:ext uri="{FF2B5EF4-FFF2-40B4-BE49-F238E27FC236}">
                    <a16:creationId xmlns:a16="http://schemas.microsoft.com/office/drawing/2014/main" id="{C7E778AF-64AB-4D22-842D-67E96D199B9F}"/>
                  </a:ext>
                </a:extLst>
              </p:cNvPr>
              <p:cNvSpPr>
                <a:spLocks noChangeArrowheads="1"/>
              </p:cNvSpPr>
              <p:nvPr/>
            </p:nvSpPr>
            <p:spPr bwMode="auto">
              <a:xfrm rot="17477461">
                <a:off x="11279778" y="4442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95" name="Oval 1111">
                <a:extLst>
                  <a:ext uri="{FF2B5EF4-FFF2-40B4-BE49-F238E27FC236}">
                    <a16:creationId xmlns:a16="http://schemas.microsoft.com/office/drawing/2014/main" id="{2506B4F5-2F27-4EFE-B806-A6660F236704}"/>
                  </a:ext>
                </a:extLst>
              </p:cNvPr>
              <p:cNvSpPr>
                <a:spLocks noChangeArrowheads="1"/>
              </p:cNvSpPr>
              <p:nvPr/>
            </p:nvSpPr>
            <p:spPr bwMode="auto">
              <a:xfrm rot="17477461">
                <a:off x="10093899" y="38660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96" name="Oval 1115">
                <a:extLst>
                  <a:ext uri="{FF2B5EF4-FFF2-40B4-BE49-F238E27FC236}">
                    <a16:creationId xmlns:a16="http://schemas.microsoft.com/office/drawing/2014/main" id="{1231A43E-AD31-4D30-9859-7F3659EDAC40}"/>
                  </a:ext>
                </a:extLst>
              </p:cNvPr>
              <p:cNvSpPr>
                <a:spLocks noChangeArrowheads="1"/>
              </p:cNvSpPr>
              <p:nvPr/>
            </p:nvSpPr>
            <p:spPr bwMode="auto">
              <a:xfrm rot="17477461">
                <a:off x="11237423" y="47464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97" name="Oval 1116">
                <a:extLst>
                  <a:ext uri="{FF2B5EF4-FFF2-40B4-BE49-F238E27FC236}">
                    <a16:creationId xmlns:a16="http://schemas.microsoft.com/office/drawing/2014/main" id="{5783D9F8-7C63-4448-AD17-2768C5A70A41}"/>
                  </a:ext>
                </a:extLst>
              </p:cNvPr>
              <p:cNvSpPr>
                <a:spLocks noChangeArrowheads="1"/>
              </p:cNvSpPr>
              <p:nvPr/>
            </p:nvSpPr>
            <p:spPr bwMode="auto">
              <a:xfrm rot="17477461">
                <a:off x="10380770" y="461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98" name="Oval 1120">
                <a:extLst>
                  <a:ext uri="{FF2B5EF4-FFF2-40B4-BE49-F238E27FC236}">
                    <a16:creationId xmlns:a16="http://schemas.microsoft.com/office/drawing/2014/main" id="{F752D226-5BE4-40EF-9E6D-AC52F850BA42}"/>
                  </a:ext>
                </a:extLst>
              </p:cNvPr>
              <p:cNvSpPr>
                <a:spLocks noChangeArrowheads="1"/>
              </p:cNvSpPr>
              <p:nvPr/>
            </p:nvSpPr>
            <p:spPr bwMode="auto">
              <a:xfrm rot="17477461">
                <a:off x="10515708" y="398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0" name="Oval 1122">
                <a:extLst>
                  <a:ext uri="{FF2B5EF4-FFF2-40B4-BE49-F238E27FC236}">
                    <a16:creationId xmlns:a16="http://schemas.microsoft.com/office/drawing/2014/main" id="{A912481D-3CD9-43B0-832E-91E58B390238}"/>
                  </a:ext>
                </a:extLst>
              </p:cNvPr>
              <p:cNvSpPr>
                <a:spLocks noChangeArrowheads="1"/>
              </p:cNvSpPr>
              <p:nvPr/>
            </p:nvSpPr>
            <p:spPr bwMode="auto">
              <a:xfrm rot="17477461">
                <a:off x="10487689" y="4406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1" name="Oval 1123">
                <a:extLst>
                  <a:ext uri="{FF2B5EF4-FFF2-40B4-BE49-F238E27FC236}">
                    <a16:creationId xmlns:a16="http://schemas.microsoft.com/office/drawing/2014/main" id="{E9609D4B-405C-4382-817A-BDF142DF6496}"/>
                  </a:ext>
                </a:extLst>
              </p:cNvPr>
              <p:cNvSpPr>
                <a:spLocks noChangeArrowheads="1"/>
              </p:cNvSpPr>
              <p:nvPr/>
            </p:nvSpPr>
            <p:spPr bwMode="auto">
              <a:xfrm rot="17477461">
                <a:off x="11055458" y="409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2" name="Oval 1124">
                <a:extLst>
                  <a:ext uri="{FF2B5EF4-FFF2-40B4-BE49-F238E27FC236}">
                    <a16:creationId xmlns:a16="http://schemas.microsoft.com/office/drawing/2014/main" id="{12B1A2EA-FD26-4FDB-86CD-4CCA8B1C0357}"/>
                  </a:ext>
                </a:extLst>
              </p:cNvPr>
              <p:cNvSpPr>
                <a:spLocks noChangeArrowheads="1"/>
              </p:cNvSpPr>
              <p:nvPr/>
            </p:nvSpPr>
            <p:spPr bwMode="auto">
              <a:xfrm rot="17477461">
                <a:off x="10780190" y="40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4" name="Oval 1126">
                <a:extLst>
                  <a:ext uri="{FF2B5EF4-FFF2-40B4-BE49-F238E27FC236}">
                    <a16:creationId xmlns:a16="http://schemas.microsoft.com/office/drawing/2014/main" id="{11776660-1B99-4ACF-8409-C32D8BF195B9}"/>
                  </a:ext>
                </a:extLst>
              </p:cNvPr>
              <p:cNvSpPr>
                <a:spLocks noChangeArrowheads="1"/>
              </p:cNvSpPr>
              <p:nvPr/>
            </p:nvSpPr>
            <p:spPr bwMode="auto">
              <a:xfrm rot="17477461">
                <a:off x="11160233" y="423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5" name="Oval 1127">
                <a:extLst>
                  <a:ext uri="{FF2B5EF4-FFF2-40B4-BE49-F238E27FC236}">
                    <a16:creationId xmlns:a16="http://schemas.microsoft.com/office/drawing/2014/main" id="{4516BDA7-DF86-4C95-8F81-EFC324ACB4F9}"/>
                  </a:ext>
                </a:extLst>
              </p:cNvPr>
              <p:cNvSpPr>
                <a:spLocks noChangeArrowheads="1"/>
              </p:cNvSpPr>
              <p:nvPr/>
            </p:nvSpPr>
            <p:spPr bwMode="auto">
              <a:xfrm rot="17477461">
                <a:off x="10523693" y="47309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6" name="Oval 1135">
                <a:extLst>
                  <a:ext uri="{FF2B5EF4-FFF2-40B4-BE49-F238E27FC236}">
                    <a16:creationId xmlns:a16="http://schemas.microsoft.com/office/drawing/2014/main" id="{2A2A65E2-3883-45C6-BEF7-0F838199861D}"/>
                  </a:ext>
                </a:extLst>
              </p:cNvPr>
              <p:cNvSpPr>
                <a:spLocks noChangeArrowheads="1"/>
              </p:cNvSpPr>
              <p:nvPr/>
            </p:nvSpPr>
            <p:spPr bwMode="auto">
              <a:xfrm rot="17477461">
                <a:off x="11068158" y="469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7" name="Oval 1136">
                <a:extLst>
                  <a:ext uri="{FF2B5EF4-FFF2-40B4-BE49-F238E27FC236}">
                    <a16:creationId xmlns:a16="http://schemas.microsoft.com/office/drawing/2014/main" id="{E07BE96E-3D0D-41DA-9D20-E3E2070BD522}"/>
                  </a:ext>
                </a:extLst>
              </p:cNvPr>
              <p:cNvSpPr>
                <a:spLocks noChangeArrowheads="1"/>
              </p:cNvSpPr>
              <p:nvPr/>
            </p:nvSpPr>
            <p:spPr bwMode="auto">
              <a:xfrm rot="17477461">
                <a:off x="11123720" y="48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8" name="Oval 1137">
                <a:extLst>
                  <a:ext uri="{FF2B5EF4-FFF2-40B4-BE49-F238E27FC236}">
                    <a16:creationId xmlns:a16="http://schemas.microsoft.com/office/drawing/2014/main" id="{D023849E-161E-4DB8-B8BE-CB750003394E}"/>
                  </a:ext>
                </a:extLst>
              </p:cNvPr>
              <p:cNvSpPr>
                <a:spLocks noChangeArrowheads="1"/>
              </p:cNvSpPr>
              <p:nvPr/>
            </p:nvSpPr>
            <p:spPr bwMode="auto">
              <a:xfrm rot="17477461">
                <a:off x="11063754" y="4586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9" name="Oval 1138">
                <a:extLst>
                  <a:ext uri="{FF2B5EF4-FFF2-40B4-BE49-F238E27FC236}">
                    <a16:creationId xmlns:a16="http://schemas.microsoft.com/office/drawing/2014/main" id="{1C172E72-484C-4FDE-A6F8-9352E6E3AF61}"/>
                  </a:ext>
                </a:extLst>
              </p:cNvPr>
              <p:cNvSpPr>
                <a:spLocks noChangeArrowheads="1"/>
              </p:cNvSpPr>
              <p:nvPr/>
            </p:nvSpPr>
            <p:spPr bwMode="auto">
              <a:xfrm rot="17477461">
                <a:off x="10699858" y="473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0" name="Oval 1148">
                <a:extLst>
                  <a:ext uri="{FF2B5EF4-FFF2-40B4-BE49-F238E27FC236}">
                    <a16:creationId xmlns:a16="http://schemas.microsoft.com/office/drawing/2014/main" id="{A6EE2039-0305-47ED-B02F-F16910F7B5FB}"/>
                  </a:ext>
                </a:extLst>
              </p:cNvPr>
              <p:cNvSpPr>
                <a:spLocks noChangeArrowheads="1"/>
              </p:cNvSpPr>
              <p:nvPr/>
            </p:nvSpPr>
            <p:spPr bwMode="auto">
              <a:xfrm rot="17477461">
                <a:off x="11027750" y="53790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1" name="Oval 1155">
                <a:extLst>
                  <a:ext uri="{FF2B5EF4-FFF2-40B4-BE49-F238E27FC236}">
                    <a16:creationId xmlns:a16="http://schemas.microsoft.com/office/drawing/2014/main" id="{1354AA58-F25E-4232-A30D-E2B99180590D}"/>
                  </a:ext>
                </a:extLst>
              </p:cNvPr>
              <p:cNvSpPr>
                <a:spLocks noChangeArrowheads="1"/>
              </p:cNvSpPr>
              <p:nvPr/>
            </p:nvSpPr>
            <p:spPr bwMode="auto">
              <a:xfrm rot="17477461">
                <a:off x="10487690" y="4910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2" name="Oval 1158">
                <a:extLst>
                  <a:ext uri="{FF2B5EF4-FFF2-40B4-BE49-F238E27FC236}">
                    <a16:creationId xmlns:a16="http://schemas.microsoft.com/office/drawing/2014/main" id="{3F78E608-005D-40C0-9A6A-CBE00BEAAD46}"/>
                  </a:ext>
                </a:extLst>
              </p:cNvPr>
              <p:cNvSpPr>
                <a:spLocks noChangeArrowheads="1"/>
              </p:cNvSpPr>
              <p:nvPr/>
            </p:nvSpPr>
            <p:spPr bwMode="auto">
              <a:xfrm rot="17477461">
                <a:off x="11145945" y="500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 name="Oval 1168">
                <a:extLst>
                  <a:ext uri="{FF2B5EF4-FFF2-40B4-BE49-F238E27FC236}">
                    <a16:creationId xmlns:a16="http://schemas.microsoft.com/office/drawing/2014/main" id="{B50D12AA-7EF9-41A9-8EEB-31E814D19520}"/>
                  </a:ext>
                </a:extLst>
              </p:cNvPr>
              <p:cNvSpPr>
                <a:spLocks noChangeArrowheads="1"/>
              </p:cNvSpPr>
              <p:nvPr/>
            </p:nvSpPr>
            <p:spPr bwMode="auto">
              <a:xfrm rot="17477461">
                <a:off x="10739718" y="51990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 name="Oval 1175">
                <a:extLst>
                  <a:ext uri="{FF2B5EF4-FFF2-40B4-BE49-F238E27FC236}">
                    <a16:creationId xmlns:a16="http://schemas.microsoft.com/office/drawing/2014/main" id="{BBD32F59-059C-4872-A978-DD363321E9E9}"/>
                  </a:ext>
                </a:extLst>
              </p:cNvPr>
              <p:cNvSpPr>
                <a:spLocks noChangeArrowheads="1"/>
              </p:cNvSpPr>
              <p:nvPr/>
            </p:nvSpPr>
            <p:spPr bwMode="auto">
              <a:xfrm rot="17477461">
                <a:off x="10581494" y="517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 name="Oval 1177">
                <a:extLst>
                  <a:ext uri="{FF2B5EF4-FFF2-40B4-BE49-F238E27FC236}">
                    <a16:creationId xmlns:a16="http://schemas.microsoft.com/office/drawing/2014/main" id="{07342BC6-BDAF-4B15-AE40-F270E484E72F}"/>
                  </a:ext>
                </a:extLst>
              </p:cNvPr>
              <p:cNvSpPr>
                <a:spLocks noChangeArrowheads="1"/>
              </p:cNvSpPr>
              <p:nvPr/>
            </p:nvSpPr>
            <p:spPr bwMode="auto">
              <a:xfrm rot="17477461">
                <a:off x="10451686" y="5090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 name="Oval 1179">
                <a:extLst>
                  <a:ext uri="{FF2B5EF4-FFF2-40B4-BE49-F238E27FC236}">
                    <a16:creationId xmlns:a16="http://schemas.microsoft.com/office/drawing/2014/main" id="{3ECBB7FF-89C4-434B-A4C0-C1FEDE24662E}"/>
                  </a:ext>
                </a:extLst>
              </p:cNvPr>
              <p:cNvSpPr>
                <a:spLocks noChangeArrowheads="1"/>
              </p:cNvSpPr>
              <p:nvPr/>
            </p:nvSpPr>
            <p:spPr bwMode="auto">
              <a:xfrm rot="17477461">
                <a:off x="11009420" y="5142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 name="Oval 1183">
                <a:extLst>
                  <a:ext uri="{FF2B5EF4-FFF2-40B4-BE49-F238E27FC236}">
                    <a16:creationId xmlns:a16="http://schemas.microsoft.com/office/drawing/2014/main" id="{B2E2FE82-8ACC-4FC2-858C-F1EEC75C004A}"/>
                  </a:ext>
                </a:extLst>
              </p:cNvPr>
              <p:cNvSpPr>
                <a:spLocks noChangeArrowheads="1"/>
              </p:cNvSpPr>
              <p:nvPr/>
            </p:nvSpPr>
            <p:spPr bwMode="auto">
              <a:xfrm rot="17477461">
                <a:off x="11351786" y="5126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 name="Oval 1189">
                <a:extLst>
                  <a:ext uri="{FF2B5EF4-FFF2-40B4-BE49-F238E27FC236}">
                    <a16:creationId xmlns:a16="http://schemas.microsoft.com/office/drawing/2014/main" id="{CC279821-9591-4074-A08E-7A0891C2D5A1}"/>
                  </a:ext>
                </a:extLst>
              </p:cNvPr>
              <p:cNvSpPr>
                <a:spLocks noChangeArrowheads="1"/>
              </p:cNvSpPr>
              <p:nvPr/>
            </p:nvSpPr>
            <p:spPr bwMode="auto">
              <a:xfrm rot="17477461">
                <a:off x="11289582" y="5287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 name="Oval 1190">
                <a:extLst>
                  <a:ext uri="{FF2B5EF4-FFF2-40B4-BE49-F238E27FC236}">
                    <a16:creationId xmlns:a16="http://schemas.microsoft.com/office/drawing/2014/main" id="{F6D5EA2A-AD65-4415-8096-1038E9D1F565}"/>
                  </a:ext>
                </a:extLst>
              </p:cNvPr>
              <p:cNvSpPr>
                <a:spLocks noChangeArrowheads="1"/>
              </p:cNvSpPr>
              <p:nvPr/>
            </p:nvSpPr>
            <p:spPr bwMode="auto">
              <a:xfrm rot="17477461">
                <a:off x="11330095" y="48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 name="Oval 1196">
                <a:extLst>
                  <a:ext uri="{FF2B5EF4-FFF2-40B4-BE49-F238E27FC236}">
                    <a16:creationId xmlns:a16="http://schemas.microsoft.com/office/drawing/2014/main" id="{1295CEB4-2A33-4E99-8573-6A6297BF1C5A}"/>
                  </a:ext>
                </a:extLst>
              </p:cNvPr>
              <p:cNvSpPr>
                <a:spLocks noChangeArrowheads="1"/>
              </p:cNvSpPr>
              <p:nvPr/>
            </p:nvSpPr>
            <p:spPr bwMode="auto">
              <a:xfrm rot="17477461">
                <a:off x="11160233" y="45082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4" name="Oval 1204">
                <a:extLst>
                  <a:ext uri="{FF2B5EF4-FFF2-40B4-BE49-F238E27FC236}">
                    <a16:creationId xmlns:a16="http://schemas.microsoft.com/office/drawing/2014/main" id="{A9FE0D69-85A0-4FA6-B4C1-34C778A65EC5}"/>
                  </a:ext>
                </a:extLst>
              </p:cNvPr>
              <p:cNvSpPr>
                <a:spLocks noChangeArrowheads="1"/>
              </p:cNvSpPr>
              <p:nvPr/>
            </p:nvSpPr>
            <p:spPr bwMode="auto">
              <a:xfrm rot="17477461">
                <a:off x="11320570" y="434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5" name="Oval 1205">
                <a:extLst>
                  <a:ext uri="{FF2B5EF4-FFF2-40B4-BE49-F238E27FC236}">
                    <a16:creationId xmlns:a16="http://schemas.microsoft.com/office/drawing/2014/main" id="{575DEA77-49BC-49DF-A2EB-B7FBAB053ACC}"/>
                  </a:ext>
                </a:extLst>
              </p:cNvPr>
              <p:cNvSpPr>
                <a:spLocks noChangeArrowheads="1"/>
              </p:cNvSpPr>
              <p:nvPr/>
            </p:nvSpPr>
            <p:spPr bwMode="auto">
              <a:xfrm rot="17477461">
                <a:off x="10757008" y="434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6" name="Oval 1320">
                <a:extLst>
                  <a:ext uri="{FF2B5EF4-FFF2-40B4-BE49-F238E27FC236}">
                    <a16:creationId xmlns:a16="http://schemas.microsoft.com/office/drawing/2014/main" id="{639F0CA2-B717-4B6B-8324-D886721A2937}"/>
                  </a:ext>
                </a:extLst>
              </p:cNvPr>
              <p:cNvSpPr>
                <a:spLocks noChangeArrowheads="1"/>
              </p:cNvSpPr>
              <p:nvPr/>
            </p:nvSpPr>
            <p:spPr bwMode="auto">
              <a:xfrm rot="17477461">
                <a:off x="10233478" y="627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7" name="Oval 1381">
                <a:extLst>
                  <a:ext uri="{FF2B5EF4-FFF2-40B4-BE49-F238E27FC236}">
                    <a16:creationId xmlns:a16="http://schemas.microsoft.com/office/drawing/2014/main" id="{6EE885B6-0684-4B7F-8E68-C984F1DE44DE}"/>
                  </a:ext>
                </a:extLst>
              </p:cNvPr>
              <p:cNvSpPr>
                <a:spLocks noChangeArrowheads="1"/>
              </p:cNvSpPr>
              <p:nvPr/>
            </p:nvSpPr>
            <p:spPr bwMode="auto">
              <a:xfrm rot="17477461">
                <a:off x="8933065" y="58251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8" name="Oval 1389">
                <a:extLst>
                  <a:ext uri="{FF2B5EF4-FFF2-40B4-BE49-F238E27FC236}">
                    <a16:creationId xmlns:a16="http://schemas.microsoft.com/office/drawing/2014/main" id="{F9A2CF17-EE91-46BF-9F73-6291164BA48E}"/>
                  </a:ext>
                </a:extLst>
              </p:cNvPr>
              <p:cNvSpPr>
                <a:spLocks noChangeArrowheads="1"/>
              </p:cNvSpPr>
              <p:nvPr/>
            </p:nvSpPr>
            <p:spPr bwMode="auto">
              <a:xfrm rot="17477461">
                <a:off x="9271203" y="60174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9" name="Oval 1408">
                <a:extLst>
                  <a:ext uri="{FF2B5EF4-FFF2-40B4-BE49-F238E27FC236}">
                    <a16:creationId xmlns:a16="http://schemas.microsoft.com/office/drawing/2014/main" id="{E9366C41-0FE5-4974-8A6A-2346FBB02A99}"/>
                  </a:ext>
                </a:extLst>
              </p:cNvPr>
              <p:cNvSpPr>
                <a:spLocks noChangeArrowheads="1"/>
              </p:cNvSpPr>
              <p:nvPr/>
            </p:nvSpPr>
            <p:spPr bwMode="auto">
              <a:xfrm rot="17477461">
                <a:off x="8910557" y="6193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0" name="Oval 1420">
                <a:extLst>
                  <a:ext uri="{FF2B5EF4-FFF2-40B4-BE49-F238E27FC236}">
                    <a16:creationId xmlns:a16="http://schemas.microsoft.com/office/drawing/2014/main" id="{EABF48A0-2FB5-4083-B4E0-1DD76670267E}"/>
                  </a:ext>
                </a:extLst>
              </p:cNvPr>
              <p:cNvSpPr>
                <a:spLocks noChangeArrowheads="1"/>
              </p:cNvSpPr>
              <p:nvPr/>
            </p:nvSpPr>
            <p:spPr bwMode="auto">
              <a:xfrm rot="17477461">
                <a:off x="9155542" y="6351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1" name="Oval 1426">
                <a:extLst>
                  <a:ext uri="{FF2B5EF4-FFF2-40B4-BE49-F238E27FC236}">
                    <a16:creationId xmlns:a16="http://schemas.microsoft.com/office/drawing/2014/main" id="{37E5F170-44C9-4463-B478-99C8C6B84720}"/>
                  </a:ext>
                </a:extLst>
              </p:cNvPr>
              <p:cNvSpPr>
                <a:spLocks noChangeArrowheads="1"/>
              </p:cNvSpPr>
              <p:nvPr/>
            </p:nvSpPr>
            <p:spPr bwMode="auto">
              <a:xfrm rot="17477461">
                <a:off x="9983634" y="62071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2" name="Oval 1438">
                <a:extLst>
                  <a:ext uri="{FF2B5EF4-FFF2-40B4-BE49-F238E27FC236}">
                    <a16:creationId xmlns:a16="http://schemas.microsoft.com/office/drawing/2014/main" id="{B953301C-512E-45D2-9368-DF2D6F7E306F}"/>
                  </a:ext>
                </a:extLst>
              </p:cNvPr>
              <p:cNvSpPr>
                <a:spLocks noChangeArrowheads="1"/>
              </p:cNvSpPr>
              <p:nvPr/>
            </p:nvSpPr>
            <p:spPr bwMode="auto">
              <a:xfrm rot="17477461">
                <a:off x="10053840" y="54711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 name="Oval 779">
                <a:extLst>
                  <a:ext uri="{FF2B5EF4-FFF2-40B4-BE49-F238E27FC236}">
                    <a16:creationId xmlns:a16="http://schemas.microsoft.com/office/drawing/2014/main" id="{5E86ABC0-59C2-44E7-892C-D9A3179E767A}"/>
                  </a:ext>
                </a:extLst>
              </p:cNvPr>
              <p:cNvSpPr>
                <a:spLocks noChangeArrowheads="1"/>
              </p:cNvSpPr>
              <p:nvPr/>
            </p:nvSpPr>
            <p:spPr bwMode="auto">
              <a:xfrm rot="17477461">
                <a:off x="9479073" y="62798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 name="Oval 968">
                <a:extLst>
                  <a:ext uri="{FF2B5EF4-FFF2-40B4-BE49-F238E27FC236}">
                    <a16:creationId xmlns:a16="http://schemas.microsoft.com/office/drawing/2014/main" id="{BC2EB662-D3F9-4230-988F-A4C585CF6489}"/>
                  </a:ext>
                </a:extLst>
              </p:cNvPr>
              <p:cNvSpPr>
                <a:spLocks noChangeArrowheads="1"/>
              </p:cNvSpPr>
              <p:nvPr/>
            </p:nvSpPr>
            <p:spPr bwMode="auto">
              <a:xfrm rot="17477461">
                <a:off x="9856991" y="57140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 name="Oval 1115">
                <a:extLst>
                  <a:ext uri="{FF2B5EF4-FFF2-40B4-BE49-F238E27FC236}">
                    <a16:creationId xmlns:a16="http://schemas.microsoft.com/office/drawing/2014/main" id="{99A36ECC-B50A-4FCB-AE48-A7F4BD065014}"/>
                  </a:ext>
                </a:extLst>
              </p:cNvPr>
              <p:cNvSpPr>
                <a:spLocks noChangeArrowheads="1"/>
              </p:cNvSpPr>
              <p:nvPr/>
            </p:nvSpPr>
            <p:spPr bwMode="auto">
              <a:xfrm rot="17477461">
                <a:off x="9698241" y="5563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 name="Oval 1127">
                <a:extLst>
                  <a:ext uri="{FF2B5EF4-FFF2-40B4-BE49-F238E27FC236}">
                    <a16:creationId xmlns:a16="http://schemas.microsoft.com/office/drawing/2014/main" id="{1ADFD66D-A5AD-440D-9EEF-0D835E50BFA0}"/>
                  </a:ext>
                </a:extLst>
              </p:cNvPr>
              <p:cNvSpPr>
                <a:spLocks noChangeArrowheads="1"/>
              </p:cNvSpPr>
              <p:nvPr/>
            </p:nvSpPr>
            <p:spPr bwMode="auto">
              <a:xfrm rot="17477461">
                <a:off x="8839404" y="56585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 name="Oval 1135">
                <a:extLst>
                  <a:ext uri="{FF2B5EF4-FFF2-40B4-BE49-F238E27FC236}">
                    <a16:creationId xmlns:a16="http://schemas.microsoft.com/office/drawing/2014/main" id="{1E62D04E-4464-42A5-A5FC-EEFCF444F1F9}"/>
                  </a:ext>
                </a:extLst>
              </p:cNvPr>
              <p:cNvSpPr>
                <a:spLocks noChangeArrowheads="1"/>
              </p:cNvSpPr>
              <p:nvPr/>
            </p:nvSpPr>
            <p:spPr bwMode="auto">
              <a:xfrm rot="17477461">
                <a:off x="10051172" y="5776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 name="Oval 1136">
                <a:extLst>
                  <a:ext uri="{FF2B5EF4-FFF2-40B4-BE49-F238E27FC236}">
                    <a16:creationId xmlns:a16="http://schemas.microsoft.com/office/drawing/2014/main" id="{DD576F68-3166-4040-915E-F6356A7579B6}"/>
                  </a:ext>
                </a:extLst>
              </p:cNvPr>
              <p:cNvSpPr>
                <a:spLocks noChangeArrowheads="1"/>
              </p:cNvSpPr>
              <p:nvPr/>
            </p:nvSpPr>
            <p:spPr bwMode="auto">
              <a:xfrm rot="17477461">
                <a:off x="9485516" y="57474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 name="Oval 1137">
                <a:extLst>
                  <a:ext uri="{FF2B5EF4-FFF2-40B4-BE49-F238E27FC236}">
                    <a16:creationId xmlns:a16="http://schemas.microsoft.com/office/drawing/2014/main" id="{AC422DD9-B28E-4BBC-8E81-47973D46C1B9}"/>
                  </a:ext>
                </a:extLst>
              </p:cNvPr>
              <p:cNvSpPr>
                <a:spLocks noChangeArrowheads="1"/>
              </p:cNvSpPr>
              <p:nvPr/>
            </p:nvSpPr>
            <p:spPr bwMode="auto">
              <a:xfrm rot="17477461">
                <a:off x="9407570" y="5415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 name="Oval 1138">
                <a:extLst>
                  <a:ext uri="{FF2B5EF4-FFF2-40B4-BE49-F238E27FC236}">
                    <a16:creationId xmlns:a16="http://schemas.microsoft.com/office/drawing/2014/main" id="{B51337DB-F341-4880-996D-565DD83833B2}"/>
                  </a:ext>
                </a:extLst>
              </p:cNvPr>
              <p:cNvSpPr>
                <a:spLocks noChangeArrowheads="1"/>
              </p:cNvSpPr>
              <p:nvPr/>
            </p:nvSpPr>
            <p:spPr bwMode="auto">
              <a:xfrm rot="17477461">
                <a:off x="10163654" y="6423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 name="Oval 1158">
                <a:extLst>
                  <a:ext uri="{FF2B5EF4-FFF2-40B4-BE49-F238E27FC236}">
                    <a16:creationId xmlns:a16="http://schemas.microsoft.com/office/drawing/2014/main" id="{8EF0D135-257A-4463-9764-0422ECC64495}"/>
                  </a:ext>
                </a:extLst>
              </p:cNvPr>
              <p:cNvSpPr>
                <a:spLocks noChangeArrowheads="1"/>
              </p:cNvSpPr>
              <p:nvPr/>
            </p:nvSpPr>
            <p:spPr bwMode="auto">
              <a:xfrm rot="17477461">
                <a:off x="9507741" y="58934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 name="Oval 1164">
                <a:extLst>
                  <a:ext uri="{FF2B5EF4-FFF2-40B4-BE49-F238E27FC236}">
                    <a16:creationId xmlns:a16="http://schemas.microsoft.com/office/drawing/2014/main" id="{51DD0B1E-0863-4240-BA9F-A84FC018FEBC}"/>
                  </a:ext>
                </a:extLst>
              </p:cNvPr>
              <p:cNvSpPr>
                <a:spLocks noChangeArrowheads="1"/>
              </p:cNvSpPr>
              <p:nvPr/>
            </p:nvSpPr>
            <p:spPr bwMode="auto">
              <a:xfrm rot="17477461">
                <a:off x="9803613" y="537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 name="Oval 1177">
                <a:extLst>
                  <a:ext uri="{FF2B5EF4-FFF2-40B4-BE49-F238E27FC236}">
                    <a16:creationId xmlns:a16="http://schemas.microsoft.com/office/drawing/2014/main" id="{AD6FE698-CD7F-4B37-9E67-918436EAEC48}"/>
                  </a:ext>
                </a:extLst>
              </p:cNvPr>
              <p:cNvSpPr>
                <a:spLocks noChangeArrowheads="1"/>
              </p:cNvSpPr>
              <p:nvPr/>
            </p:nvSpPr>
            <p:spPr bwMode="auto">
              <a:xfrm rot="17477461">
                <a:off x="9011526" y="5811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 name="Oval 1179">
                <a:extLst>
                  <a:ext uri="{FF2B5EF4-FFF2-40B4-BE49-F238E27FC236}">
                    <a16:creationId xmlns:a16="http://schemas.microsoft.com/office/drawing/2014/main" id="{61A7AAF0-A3E7-4D4B-9764-A096B9F79A13}"/>
                  </a:ext>
                </a:extLst>
              </p:cNvPr>
              <p:cNvSpPr>
                <a:spLocks noChangeArrowheads="1"/>
              </p:cNvSpPr>
              <p:nvPr/>
            </p:nvSpPr>
            <p:spPr bwMode="auto">
              <a:xfrm rot="17477461">
                <a:off x="9371216" y="6028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 name="Oval 1183">
                <a:extLst>
                  <a:ext uri="{FF2B5EF4-FFF2-40B4-BE49-F238E27FC236}">
                    <a16:creationId xmlns:a16="http://schemas.microsoft.com/office/drawing/2014/main" id="{A7032EDC-B6E0-44FB-BBA5-3C8915A22D84}"/>
                  </a:ext>
                </a:extLst>
              </p:cNvPr>
              <p:cNvSpPr>
                <a:spLocks noChangeArrowheads="1"/>
              </p:cNvSpPr>
              <p:nvPr/>
            </p:nvSpPr>
            <p:spPr bwMode="auto">
              <a:xfrm rot="17477461">
                <a:off x="8885441" y="60094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 name="Oval 1189">
                <a:extLst>
                  <a:ext uri="{FF2B5EF4-FFF2-40B4-BE49-F238E27FC236}">
                    <a16:creationId xmlns:a16="http://schemas.microsoft.com/office/drawing/2014/main" id="{9994955A-C3AC-4FAF-B325-C045F9556EEE}"/>
                  </a:ext>
                </a:extLst>
              </p:cNvPr>
              <p:cNvSpPr>
                <a:spLocks noChangeArrowheads="1"/>
              </p:cNvSpPr>
              <p:nvPr/>
            </p:nvSpPr>
            <p:spPr bwMode="auto">
              <a:xfrm rot="17477461">
                <a:off x="9726816" y="60474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 name="Oval 1190">
                <a:extLst>
                  <a:ext uri="{FF2B5EF4-FFF2-40B4-BE49-F238E27FC236}">
                    <a16:creationId xmlns:a16="http://schemas.microsoft.com/office/drawing/2014/main" id="{FF1A266A-853E-4EBC-861C-6889534BBC99}"/>
                  </a:ext>
                </a:extLst>
              </p:cNvPr>
              <p:cNvSpPr>
                <a:spLocks noChangeArrowheads="1"/>
              </p:cNvSpPr>
              <p:nvPr/>
            </p:nvSpPr>
            <p:spPr bwMode="auto">
              <a:xfrm rot="17477461">
                <a:off x="9695602" y="57030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 name="Oval 1191">
                <a:extLst>
                  <a:ext uri="{FF2B5EF4-FFF2-40B4-BE49-F238E27FC236}">
                    <a16:creationId xmlns:a16="http://schemas.microsoft.com/office/drawing/2014/main" id="{606EF672-FACF-4E23-A370-ED2C11E9E414}"/>
                  </a:ext>
                </a:extLst>
              </p:cNvPr>
              <p:cNvSpPr>
                <a:spLocks noChangeArrowheads="1"/>
              </p:cNvSpPr>
              <p:nvPr/>
            </p:nvSpPr>
            <p:spPr bwMode="auto">
              <a:xfrm rot="17477461">
                <a:off x="10107816" y="60016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 name="Oval 779">
                <a:extLst>
                  <a:ext uri="{FF2B5EF4-FFF2-40B4-BE49-F238E27FC236}">
                    <a16:creationId xmlns:a16="http://schemas.microsoft.com/office/drawing/2014/main" id="{7F3BBB4C-9B7A-4569-A662-E958FB095B04}"/>
                  </a:ext>
                </a:extLst>
              </p:cNvPr>
              <p:cNvSpPr>
                <a:spLocks noChangeArrowheads="1"/>
              </p:cNvSpPr>
              <p:nvPr/>
            </p:nvSpPr>
            <p:spPr bwMode="auto">
              <a:xfrm rot="17477461">
                <a:off x="10743572" y="578353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 name="Oval 785">
                <a:extLst>
                  <a:ext uri="{FF2B5EF4-FFF2-40B4-BE49-F238E27FC236}">
                    <a16:creationId xmlns:a16="http://schemas.microsoft.com/office/drawing/2014/main" id="{F5E51A5C-EE83-4C92-88BC-E89498346186}"/>
                  </a:ext>
                </a:extLst>
              </p:cNvPr>
              <p:cNvSpPr>
                <a:spLocks noChangeArrowheads="1"/>
              </p:cNvSpPr>
              <p:nvPr/>
            </p:nvSpPr>
            <p:spPr bwMode="auto">
              <a:xfrm rot="17477461">
                <a:off x="10955742" y="5523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 name="Oval 795">
                <a:extLst>
                  <a:ext uri="{FF2B5EF4-FFF2-40B4-BE49-F238E27FC236}">
                    <a16:creationId xmlns:a16="http://schemas.microsoft.com/office/drawing/2014/main" id="{E1B9ACA5-6A8D-4948-B6E1-E04187CB53B4}"/>
                  </a:ext>
                </a:extLst>
              </p:cNvPr>
              <p:cNvSpPr>
                <a:spLocks noChangeArrowheads="1"/>
              </p:cNvSpPr>
              <p:nvPr/>
            </p:nvSpPr>
            <p:spPr bwMode="auto">
              <a:xfrm rot="17477461">
                <a:off x="10337018" y="624847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 name="Oval 1109">
                <a:extLst>
                  <a:ext uri="{FF2B5EF4-FFF2-40B4-BE49-F238E27FC236}">
                    <a16:creationId xmlns:a16="http://schemas.microsoft.com/office/drawing/2014/main" id="{529BE4DB-C5BC-4CE8-8541-CC1EEC3D9F49}"/>
                  </a:ext>
                </a:extLst>
              </p:cNvPr>
              <p:cNvSpPr>
                <a:spLocks noChangeArrowheads="1"/>
              </p:cNvSpPr>
              <p:nvPr/>
            </p:nvSpPr>
            <p:spPr bwMode="auto">
              <a:xfrm rot="17477461">
                <a:off x="10235662" y="54150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6" name="Oval 1110">
                <a:extLst>
                  <a:ext uri="{FF2B5EF4-FFF2-40B4-BE49-F238E27FC236}">
                    <a16:creationId xmlns:a16="http://schemas.microsoft.com/office/drawing/2014/main" id="{213015DB-745D-4BAC-A5B1-0D7AE4539FD7}"/>
                  </a:ext>
                </a:extLst>
              </p:cNvPr>
              <p:cNvSpPr>
                <a:spLocks noChangeArrowheads="1"/>
              </p:cNvSpPr>
              <p:nvPr/>
            </p:nvSpPr>
            <p:spPr bwMode="auto">
              <a:xfrm rot="17477461">
                <a:off x="10338760" y="5548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7" name="Oval 1115">
                <a:extLst>
                  <a:ext uri="{FF2B5EF4-FFF2-40B4-BE49-F238E27FC236}">
                    <a16:creationId xmlns:a16="http://schemas.microsoft.com/office/drawing/2014/main" id="{6F3FED8A-FF98-4B5A-B833-76456B820699}"/>
                  </a:ext>
                </a:extLst>
              </p:cNvPr>
              <p:cNvSpPr>
                <a:spLocks noChangeArrowheads="1"/>
              </p:cNvSpPr>
              <p:nvPr/>
            </p:nvSpPr>
            <p:spPr bwMode="auto">
              <a:xfrm rot="17477461">
                <a:off x="11284910" y="58422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8" name="Oval 1116">
                <a:extLst>
                  <a:ext uri="{FF2B5EF4-FFF2-40B4-BE49-F238E27FC236}">
                    <a16:creationId xmlns:a16="http://schemas.microsoft.com/office/drawing/2014/main" id="{ED40570B-01F9-480D-9BB2-73A204D215D5}"/>
                  </a:ext>
                </a:extLst>
              </p:cNvPr>
              <p:cNvSpPr>
                <a:spLocks noChangeArrowheads="1"/>
              </p:cNvSpPr>
              <p:nvPr/>
            </p:nvSpPr>
            <p:spPr bwMode="auto">
              <a:xfrm rot="17477461">
                <a:off x="10379677" y="5775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9" name="Oval 1122">
                <a:extLst>
                  <a:ext uri="{FF2B5EF4-FFF2-40B4-BE49-F238E27FC236}">
                    <a16:creationId xmlns:a16="http://schemas.microsoft.com/office/drawing/2014/main" id="{D7C22490-1117-4FD7-B70B-42BAD511F884}"/>
                  </a:ext>
                </a:extLst>
              </p:cNvPr>
              <p:cNvSpPr>
                <a:spLocks noChangeArrowheads="1"/>
              </p:cNvSpPr>
              <p:nvPr/>
            </p:nvSpPr>
            <p:spPr bwMode="auto">
              <a:xfrm rot="17477461">
                <a:off x="10454648" y="5627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0" name="Oval 1126">
                <a:extLst>
                  <a:ext uri="{FF2B5EF4-FFF2-40B4-BE49-F238E27FC236}">
                    <a16:creationId xmlns:a16="http://schemas.microsoft.com/office/drawing/2014/main" id="{B730E7AB-09E4-478C-A9BE-78D6ECD4D569}"/>
                  </a:ext>
                </a:extLst>
              </p:cNvPr>
              <p:cNvSpPr>
                <a:spLocks noChangeArrowheads="1"/>
              </p:cNvSpPr>
              <p:nvPr/>
            </p:nvSpPr>
            <p:spPr bwMode="auto">
              <a:xfrm rot="17477461">
                <a:off x="11108698" y="53961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1" name="Oval 1127">
                <a:extLst>
                  <a:ext uri="{FF2B5EF4-FFF2-40B4-BE49-F238E27FC236}">
                    <a16:creationId xmlns:a16="http://schemas.microsoft.com/office/drawing/2014/main" id="{33CA0B36-416B-4E61-A258-15AF29678E66}"/>
                  </a:ext>
                </a:extLst>
              </p:cNvPr>
              <p:cNvSpPr>
                <a:spLocks noChangeArrowheads="1"/>
              </p:cNvSpPr>
              <p:nvPr/>
            </p:nvSpPr>
            <p:spPr bwMode="auto">
              <a:xfrm rot="17477461">
                <a:off x="10426073" y="59375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2" name="Oval 1135">
                <a:extLst>
                  <a:ext uri="{FF2B5EF4-FFF2-40B4-BE49-F238E27FC236}">
                    <a16:creationId xmlns:a16="http://schemas.microsoft.com/office/drawing/2014/main" id="{DA1E29F1-DD84-43D1-B9D0-D28C3A0428EE}"/>
                  </a:ext>
                </a:extLst>
              </p:cNvPr>
              <p:cNvSpPr>
                <a:spLocks noChangeArrowheads="1"/>
              </p:cNvSpPr>
              <p:nvPr/>
            </p:nvSpPr>
            <p:spPr bwMode="auto">
              <a:xfrm rot="17477461">
                <a:off x="11016623" y="58581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3" name="Oval 1136">
                <a:extLst>
                  <a:ext uri="{FF2B5EF4-FFF2-40B4-BE49-F238E27FC236}">
                    <a16:creationId xmlns:a16="http://schemas.microsoft.com/office/drawing/2014/main" id="{CDFCFDDA-6E13-4944-BF89-E1727BB923B8}"/>
                  </a:ext>
                </a:extLst>
              </p:cNvPr>
              <p:cNvSpPr>
                <a:spLocks noChangeArrowheads="1"/>
              </p:cNvSpPr>
              <p:nvPr/>
            </p:nvSpPr>
            <p:spPr bwMode="auto">
              <a:xfrm rot="17477461">
                <a:off x="11063753" y="5991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4" name="Oval 1137">
                <a:extLst>
                  <a:ext uri="{FF2B5EF4-FFF2-40B4-BE49-F238E27FC236}">
                    <a16:creationId xmlns:a16="http://schemas.microsoft.com/office/drawing/2014/main" id="{4A2D5E60-5D57-4C21-9E29-3FFF15D46575}"/>
                  </a:ext>
                </a:extLst>
              </p:cNvPr>
              <p:cNvSpPr>
                <a:spLocks noChangeArrowheads="1"/>
              </p:cNvSpPr>
              <p:nvPr/>
            </p:nvSpPr>
            <p:spPr bwMode="auto">
              <a:xfrm rot="17477461">
                <a:off x="9263554" y="63871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5" name="Oval 1138">
                <a:extLst>
                  <a:ext uri="{FF2B5EF4-FFF2-40B4-BE49-F238E27FC236}">
                    <a16:creationId xmlns:a16="http://schemas.microsoft.com/office/drawing/2014/main" id="{B2B45504-D7BA-42CE-8FD4-02354E1EBDFB}"/>
                  </a:ext>
                </a:extLst>
              </p:cNvPr>
              <p:cNvSpPr>
                <a:spLocks noChangeArrowheads="1"/>
              </p:cNvSpPr>
              <p:nvPr/>
            </p:nvSpPr>
            <p:spPr bwMode="auto">
              <a:xfrm rot="17477461">
                <a:off x="10468338" y="5437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6" name="Oval 1155">
                <a:extLst>
                  <a:ext uri="{FF2B5EF4-FFF2-40B4-BE49-F238E27FC236}">
                    <a16:creationId xmlns:a16="http://schemas.microsoft.com/office/drawing/2014/main" id="{AF0E2FD8-0021-458B-80F8-3D9A2E030FD3}"/>
                  </a:ext>
                </a:extLst>
              </p:cNvPr>
              <p:cNvSpPr>
                <a:spLocks noChangeArrowheads="1"/>
              </p:cNvSpPr>
              <p:nvPr/>
            </p:nvSpPr>
            <p:spPr bwMode="auto">
              <a:xfrm rot="17477461">
                <a:off x="10399085" y="60518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7" name="Oval 1158">
                <a:extLst>
                  <a:ext uri="{FF2B5EF4-FFF2-40B4-BE49-F238E27FC236}">
                    <a16:creationId xmlns:a16="http://schemas.microsoft.com/office/drawing/2014/main" id="{A58045FD-55B2-4A39-B06F-749EAD391EF8}"/>
                  </a:ext>
                </a:extLst>
              </p:cNvPr>
              <p:cNvSpPr>
                <a:spLocks noChangeArrowheads="1"/>
              </p:cNvSpPr>
              <p:nvPr/>
            </p:nvSpPr>
            <p:spPr bwMode="auto">
              <a:xfrm rot="17477461">
                <a:off x="11094410" y="61724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9" name="Oval 1168">
                <a:extLst>
                  <a:ext uri="{FF2B5EF4-FFF2-40B4-BE49-F238E27FC236}">
                    <a16:creationId xmlns:a16="http://schemas.microsoft.com/office/drawing/2014/main" id="{D4902E03-DE86-46B2-AF71-1746331A0509}"/>
                  </a:ext>
                </a:extLst>
              </p:cNvPr>
              <p:cNvSpPr>
                <a:spLocks noChangeArrowheads="1"/>
              </p:cNvSpPr>
              <p:nvPr/>
            </p:nvSpPr>
            <p:spPr bwMode="auto">
              <a:xfrm rot="17477461">
                <a:off x="10806462" y="64319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70" name="Oval 1175">
                <a:extLst>
                  <a:ext uri="{FF2B5EF4-FFF2-40B4-BE49-F238E27FC236}">
                    <a16:creationId xmlns:a16="http://schemas.microsoft.com/office/drawing/2014/main" id="{77EF075B-FBCE-4832-A7E5-0F53CCB57CD8}"/>
                  </a:ext>
                </a:extLst>
              </p:cNvPr>
              <p:cNvSpPr>
                <a:spLocks noChangeArrowheads="1"/>
              </p:cNvSpPr>
              <p:nvPr/>
            </p:nvSpPr>
            <p:spPr bwMode="auto">
              <a:xfrm rot="17477461">
                <a:off x="10523693" y="63871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71" name="Oval 1177">
                <a:extLst>
                  <a:ext uri="{FF2B5EF4-FFF2-40B4-BE49-F238E27FC236}">
                    <a16:creationId xmlns:a16="http://schemas.microsoft.com/office/drawing/2014/main" id="{542F3D90-DF54-4EB9-A6E3-6CD08CFA6FB5}"/>
                  </a:ext>
                </a:extLst>
              </p:cNvPr>
              <p:cNvSpPr>
                <a:spLocks noChangeArrowheads="1"/>
              </p:cNvSpPr>
              <p:nvPr/>
            </p:nvSpPr>
            <p:spPr bwMode="auto">
              <a:xfrm rot="17477461">
                <a:off x="9371566" y="5451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72" name="Oval 1179">
                <a:extLst>
                  <a:ext uri="{FF2B5EF4-FFF2-40B4-BE49-F238E27FC236}">
                    <a16:creationId xmlns:a16="http://schemas.microsoft.com/office/drawing/2014/main" id="{3A00D529-4E6A-455B-A4DF-3D334A44DEA4}"/>
                  </a:ext>
                </a:extLst>
              </p:cNvPr>
              <p:cNvSpPr>
                <a:spLocks noChangeArrowheads="1"/>
              </p:cNvSpPr>
              <p:nvPr/>
            </p:nvSpPr>
            <p:spPr bwMode="auto">
              <a:xfrm rot="17477461">
                <a:off x="10957885" y="63074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73" name="Oval 1183">
                <a:extLst>
                  <a:ext uri="{FF2B5EF4-FFF2-40B4-BE49-F238E27FC236}">
                    <a16:creationId xmlns:a16="http://schemas.microsoft.com/office/drawing/2014/main" id="{FADB148C-D0E5-4677-A4B3-3302024DD9A0}"/>
                  </a:ext>
                </a:extLst>
              </p:cNvPr>
              <p:cNvSpPr>
                <a:spLocks noChangeArrowheads="1"/>
              </p:cNvSpPr>
              <p:nvPr/>
            </p:nvSpPr>
            <p:spPr bwMode="auto">
              <a:xfrm rot="17477461">
                <a:off x="10955742" y="6423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74" name="Oval 1190">
                <a:extLst>
                  <a:ext uri="{FF2B5EF4-FFF2-40B4-BE49-F238E27FC236}">
                    <a16:creationId xmlns:a16="http://schemas.microsoft.com/office/drawing/2014/main" id="{8D9E1B1D-5E70-4A8C-9BF1-49B25A4D3B33}"/>
                  </a:ext>
                </a:extLst>
              </p:cNvPr>
              <p:cNvSpPr>
                <a:spLocks noChangeArrowheads="1"/>
              </p:cNvSpPr>
              <p:nvPr/>
            </p:nvSpPr>
            <p:spPr bwMode="auto">
              <a:xfrm rot="17477461">
                <a:off x="10923733" y="59224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77" name="Oval 1196">
                <a:extLst>
                  <a:ext uri="{FF2B5EF4-FFF2-40B4-BE49-F238E27FC236}">
                    <a16:creationId xmlns:a16="http://schemas.microsoft.com/office/drawing/2014/main" id="{C6715D5F-8631-46C7-958D-FC240506D48A}"/>
                  </a:ext>
                </a:extLst>
              </p:cNvPr>
              <p:cNvSpPr>
                <a:spLocks noChangeArrowheads="1"/>
              </p:cNvSpPr>
              <p:nvPr/>
            </p:nvSpPr>
            <p:spPr bwMode="auto">
              <a:xfrm rot="17477461">
                <a:off x="11121398" y="56152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78" name="Oval 1204">
                <a:extLst>
                  <a:ext uri="{FF2B5EF4-FFF2-40B4-BE49-F238E27FC236}">
                    <a16:creationId xmlns:a16="http://schemas.microsoft.com/office/drawing/2014/main" id="{27E84C79-41AA-40A7-B8E8-0132635D87F9}"/>
                  </a:ext>
                </a:extLst>
              </p:cNvPr>
              <p:cNvSpPr>
                <a:spLocks noChangeArrowheads="1"/>
              </p:cNvSpPr>
              <p:nvPr/>
            </p:nvSpPr>
            <p:spPr bwMode="auto">
              <a:xfrm rot="17477461">
                <a:off x="9515582" y="64591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79" name="Oval 1205">
                <a:extLst>
                  <a:ext uri="{FF2B5EF4-FFF2-40B4-BE49-F238E27FC236}">
                    <a16:creationId xmlns:a16="http://schemas.microsoft.com/office/drawing/2014/main" id="{51DCCA4F-5F46-42A3-B1B9-D9E12BFD0DAD}"/>
                  </a:ext>
                </a:extLst>
              </p:cNvPr>
              <p:cNvSpPr>
                <a:spLocks noChangeArrowheads="1"/>
              </p:cNvSpPr>
              <p:nvPr/>
            </p:nvSpPr>
            <p:spPr bwMode="auto">
              <a:xfrm rot="17477461">
                <a:off x="10705473" y="5508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0" name="Oval 1293">
                <a:extLst>
                  <a:ext uri="{FF2B5EF4-FFF2-40B4-BE49-F238E27FC236}">
                    <a16:creationId xmlns:a16="http://schemas.microsoft.com/office/drawing/2014/main" id="{BB49F0A9-15A6-4DE4-B2FB-36FE6F79F986}"/>
                  </a:ext>
                </a:extLst>
              </p:cNvPr>
              <p:cNvSpPr>
                <a:spLocks noChangeArrowheads="1"/>
              </p:cNvSpPr>
              <p:nvPr/>
            </p:nvSpPr>
            <p:spPr bwMode="auto">
              <a:xfrm rot="17477461">
                <a:off x="10872472" y="5659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1" name="Oval 1303">
                <a:extLst>
                  <a:ext uri="{FF2B5EF4-FFF2-40B4-BE49-F238E27FC236}">
                    <a16:creationId xmlns:a16="http://schemas.microsoft.com/office/drawing/2014/main" id="{F3CF4F0D-D16A-4B93-9BB0-516B334375CF}"/>
                  </a:ext>
                </a:extLst>
              </p:cNvPr>
              <p:cNvSpPr>
                <a:spLocks noChangeArrowheads="1"/>
              </p:cNvSpPr>
              <p:nvPr/>
            </p:nvSpPr>
            <p:spPr bwMode="auto">
              <a:xfrm rot="17477461">
                <a:off x="11199143" y="5860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2" name="Oval 1310">
                <a:extLst>
                  <a:ext uri="{FF2B5EF4-FFF2-40B4-BE49-F238E27FC236}">
                    <a16:creationId xmlns:a16="http://schemas.microsoft.com/office/drawing/2014/main" id="{91B24D7D-5F53-4A9F-B056-AB500DD29487}"/>
                  </a:ext>
                </a:extLst>
              </p:cNvPr>
              <p:cNvSpPr>
                <a:spLocks noChangeArrowheads="1"/>
              </p:cNvSpPr>
              <p:nvPr/>
            </p:nvSpPr>
            <p:spPr bwMode="auto">
              <a:xfrm rot="17477461">
                <a:off x="10335542" y="5625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3" name="Oval 1320">
                <a:extLst>
                  <a:ext uri="{FF2B5EF4-FFF2-40B4-BE49-F238E27FC236}">
                    <a16:creationId xmlns:a16="http://schemas.microsoft.com/office/drawing/2014/main" id="{FCE8B7BB-62F0-407D-9698-6757AD6408F4}"/>
                  </a:ext>
                </a:extLst>
              </p:cNvPr>
              <p:cNvSpPr>
                <a:spLocks noChangeArrowheads="1"/>
              </p:cNvSpPr>
              <p:nvPr/>
            </p:nvSpPr>
            <p:spPr bwMode="auto">
              <a:xfrm rot="17477461">
                <a:off x="10643767" y="54313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4" name="Oval 1321">
                <a:extLst>
                  <a:ext uri="{FF2B5EF4-FFF2-40B4-BE49-F238E27FC236}">
                    <a16:creationId xmlns:a16="http://schemas.microsoft.com/office/drawing/2014/main" id="{424DD662-61BA-4D00-93F9-7AFE95343AB8}"/>
                  </a:ext>
                </a:extLst>
              </p:cNvPr>
              <p:cNvSpPr>
                <a:spLocks noChangeArrowheads="1"/>
              </p:cNvSpPr>
              <p:nvPr/>
            </p:nvSpPr>
            <p:spPr bwMode="auto">
              <a:xfrm rot="17477461">
                <a:off x="10019636" y="5126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5" name="Oval 1329">
                <a:extLst>
                  <a:ext uri="{FF2B5EF4-FFF2-40B4-BE49-F238E27FC236}">
                    <a16:creationId xmlns:a16="http://schemas.microsoft.com/office/drawing/2014/main" id="{50B83662-8B5E-4BBD-9E2E-550B4CE4CF8B}"/>
                  </a:ext>
                </a:extLst>
              </p:cNvPr>
              <p:cNvSpPr>
                <a:spLocks noChangeArrowheads="1"/>
              </p:cNvSpPr>
              <p:nvPr/>
            </p:nvSpPr>
            <p:spPr bwMode="auto">
              <a:xfrm rot="17477461">
                <a:off x="8906310" y="64281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6" name="Oval 1380">
                <a:extLst>
                  <a:ext uri="{FF2B5EF4-FFF2-40B4-BE49-F238E27FC236}">
                    <a16:creationId xmlns:a16="http://schemas.microsoft.com/office/drawing/2014/main" id="{2B7C068E-8426-4BEB-9203-D0A6CB87B7D1}"/>
                  </a:ext>
                </a:extLst>
              </p:cNvPr>
              <p:cNvSpPr>
                <a:spLocks noChangeArrowheads="1"/>
              </p:cNvSpPr>
              <p:nvPr/>
            </p:nvSpPr>
            <p:spPr bwMode="auto">
              <a:xfrm rot="17477461">
                <a:off x="9319669" y="56392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7" name="Oval 1381">
                <a:extLst>
                  <a:ext uri="{FF2B5EF4-FFF2-40B4-BE49-F238E27FC236}">
                    <a16:creationId xmlns:a16="http://schemas.microsoft.com/office/drawing/2014/main" id="{F7FAC650-936E-4B10-8D11-0AD1D9813479}"/>
                  </a:ext>
                </a:extLst>
              </p:cNvPr>
              <p:cNvSpPr>
                <a:spLocks noChangeArrowheads="1"/>
              </p:cNvSpPr>
              <p:nvPr/>
            </p:nvSpPr>
            <p:spPr bwMode="auto">
              <a:xfrm rot="17477461">
                <a:off x="9343354" y="49776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8" name="Oval 1389">
                <a:extLst>
                  <a:ext uri="{FF2B5EF4-FFF2-40B4-BE49-F238E27FC236}">
                    <a16:creationId xmlns:a16="http://schemas.microsoft.com/office/drawing/2014/main" id="{561016A4-31CB-4C45-B8F9-2CD2016A1D16}"/>
                  </a:ext>
                </a:extLst>
              </p:cNvPr>
              <p:cNvSpPr>
                <a:spLocks noChangeArrowheads="1"/>
              </p:cNvSpPr>
              <p:nvPr/>
            </p:nvSpPr>
            <p:spPr bwMode="auto">
              <a:xfrm rot="17477461">
                <a:off x="9681492" y="51699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9" name="Oval 1392">
                <a:extLst>
                  <a:ext uri="{FF2B5EF4-FFF2-40B4-BE49-F238E27FC236}">
                    <a16:creationId xmlns:a16="http://schemas.microsoft.com/office/drawing/2014/main" id="{5263A8B8-7B23-47A8-9E87-D6EDD8E3808C}"/>
                  </a:ext>
                </a:extLst>
              </p:cNvPr>
              <p:cNvSpPr>
                <a:spLocks noChangeArrowheads="1"/>
              </p:cNvSpPr>
              <p:nvPr/>
            </p:nvSpPr>
            <p:spPr bwMode="auto">
              <a:xfrm rot="17477461">
                <a:off x="10618118" y="5860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0" name="Oval 1402">
                <a:extLst>
                  <a:ext uri="{FF2B5EF4-FFF2-40B4-BE49-F238E27FC236}">
                    <a16:creationId xmlns:a16="http://schemas.microsoft.com/office/drawing/2014/main" id="{CAFE5AC3-6EF1-4A4F-BA70-875743EB3D5D}"/>
                  </a:ext>
                </a:extLst>
              </p:cNvPr>
              <p:cNvSpPr>
                <a:spLocks noChangeArrowheads="1"/>
              </p:cNvSpPr>
              <p:nvPr/>
            </p:nvSpPr>
            <p:spPr bwMode="auto">
              <a:xfrm rot="17477461">
                <a:off x="9947630" y="6351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1" name="Oval 1408">
                <a:extLst>
                  <a:ext uri="{FF2B5EF4-FFF2-40B4-BE49-F238E27FC236}">
                    <a16:creationId xmlns:a16="http://schemas.microsoft.com/office/drawing/2014/main" id="{E9EBC491-5ED1-4AF3-BD6D-98362945E9D0}"/>
                  </a:ext>
                </a:extLst>
              </p:cNvPr>
              <p:cNvSpPr>
                <a:spLocks noChangeArrowheads="1"/>
              </p:cNvSpPr>
              <p:nvPr/>
            </p:nvSpPr>
            <p:spPr bwMode="auto">
              <a:xfrm rot="17477461">
                <a:off x="9335562" y="537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2" name="Oval 1409">
                <a:extLst>
                  <a:ext uri="{FF2B5EF4-FFF2-40B4-BE49-F238E27FC236}">
                    <a16:creationId xmlns:a16="http://schemas.microsoft.com/office/drawing/2014/main" id="{322A1C5E-0518-4A69-A2F8-C49922BEE207}"/>
                  </a:ext>
                </a:extLst>
              </p:cNvPr>
              <p:cNvSpPr>
                <a:spLocks noChangeArrowheads="1"/>
              </p:cNvSpPr>
              <p:nvPr/>
            </p:nvSpPr>
            <p:spPr bwMode="auto">
              <a:xfrm rot="17477461">
                <a:off x="9695780" y="5858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3" name="Oval 1419">
                <a:extLst>
                  <a:ext uri="{FF2B5EF4-FFF2-40B4-BE49-F238E27FC236}">
                    <a16:creationId xmlns:a16="http://schemas.microsoft.com/office/drawing/2014/main" id="{1D81C8D4-7039-4562-A335-A2A8B21538D7}"/>
                  </a:ext>
                </a:extLst>
              </p:cNvPr>
              <p:cNvSpPr>
                <a:spLocks noChangeArrowheads="1"/>
              </p:cNvSpPr>
              <p:nvPr/>
            </p:nvSpPr>
            <p:spPr bwMode="auto">
              <a:xfrm rot="17477461">
                <a:off x="10019637" y="57030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4" name="Oval 1420">
                <a:extLst>
                  <a:ext uri="{FF2B5EF4-FFF2-40B4-BE49-F238E27FC236}">
                    <a16:creationId xmlns:a16="http://schemas.microsoft.com/office/drawing/2014/main" id="{A86B6EC9-3E63-4677-A65D-371B02BB10DB}"/>
                  </a:ext>
                </a:extLst>
              </p:cNvPr>
              <p:cNvSpPr>
                <a:spLocks noChangeArrowheads="1"/>
              </p:cNvSpPr>
              <p:nvPr/>
            </p:nvSpPr>
            <p:spPr bwMode="auto">
              <a:xfrm rot="17477461">
                <a:off x="9335561" y="5811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5" name="Oval 1426">
                <a:extLst>
                  <a:ext uri="{FF2B5EF4-FFF2-40B4-BE49-F238E27FC236}">
                    <a16:creationId xmlns:a16="http://schemas.microsoft.com/office/drawing/2014/main" id="{70B21EF6-1DC6-4422-B3DC-23F32E9240EF}"/>
                  </a:ext>
                </a:extLst>
              </p:cNvPr>
              <p:cNvSpPr>
                <a:spLocks noChangeArrowheads="1"/>
              </p:cNvSpPr>
              <p:nvPr/>
            </p:nvSpPr>
            <p:spPr bwMode="auto">
              <a:xfrm rot="17477461">
                <a:off x="10389635" y="53248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6" name="Oval 1438">
                <a:extLst>
                  <a:ext uri="{FF2B5EF4-FFF2-40B4-BE49-F238E27FC236}">
                    <a16:creationId xmlns:a16="http://schemas.microsoft.com/office/drawing/2014/main" id="{6F68B319-A29B-4486-9C22-13EB870B9656}"/>
                  </a:ext>
                </a:extLst>
              </p:cNvPr>
              <p:cNvSpPr>
                <a:spLocks noChangeArrowheads="1"/>
              </p:cNvSpPr>
              <p:nvPr/>
            </p:nvSpPr>
            <p:spPr bwMode="auto">
              <a:xfrm rot="17477461">
                <a:off x="10464129" y="46236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7" name="Oval 765">
                <a:extLst>
                  <a:ext uri="{FF2B5EF4-FFF2-40B4-BE49-F238E27FC236}">
                    <a16:creationId xmlns:a16="http://schemas.microsoft.com/office/drawing/2014/main" id="{8E140886-4786-4BF0-95A7-207D890883BC}"/>
                  </a:ext>
                </a:extLst>
              </p:cNvPr>
              <p:cNvSpPr>
                <a:spLocks noChangeArrowheads="1"/>
              </p:cNvSpPr>
              <p:nvPr/>
            </p:nvSpPr>
            <p:spPr bwMode="auto">
              <a:xfrm rot="17477461">
                <a:off x="10060110" y="408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8" name="Oval 779">
                <a:extLst>
                  <a:ext uri="{FF2B5EF4-FFF2-40B4-BE49-F238E27FC236}">
                    <a16:creationId xmlns:a16="http://schemas.microsoft.com/office/drawing/2014/main" id="{932FF667-247F-45A5-93D2-031D98BE05C7}"/>
                  </a:ext>
                </a:extLst>
              </p:cNvPr>
              <p:cNvSpPr>
                <a:spLocks noChangeArrowheads="1"/>
              </p:cNvSpPr>
              <p:nvPr/>
            </p:nvSpPr>
            <p:spPr bwMode="auto">
              <a:xfrm rot="17477461">
                <a:off x="9922793" y="541220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9" name="Oval 785">
                <a:extLst>
                  <a:ext uri="{FF2B5EF4-FFF2-40B4-BE49-F238E27FC236}">
                    <a16:creationId xmlns:a16="http://schemas.microsoft.com/office/drawing/2014/main" id="{FB15A7DA-C85C-470B-8208-49CB696F6511}"/>
                  </a:ext>
                </a:extLst>
              </p:cNvPr>
              <p:cNvSpPr>
                <a:spLocks noChangeArrowheads="1"/>
              </p:cNvSpPr>
              <p:nvPr/>
            </p:nvSpPr>
            <p:spPr bwMode="auto">
              <a:xfrm rot="17477461">
                <a:off x="9718005" y="43553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0" name="Oval 795">
                <a:extLst>
                  <a:ext uri="{FF2B5EF4-FFF2-40B4-BE49-F238E27FC236}">
                    <a16:creationId xmlns:a16="http://schemas.microsoft.com/office/drawing/2014/main" id="{24C4232C-A7D2-45DE-BA35-28B83E55E327}"/>
                  </a:ext>
                </a:extLst>
              </p:cNvPr>
              <p:cNvSpPr>
                <a:spLocks noChangeArrowheads="1"/>
              </p:cNvSpPr>
              <p:nvPr/>
            </p:nvSpPr>
            <p:spPr bwMode="auto">
              <a:xfrm rot="17477461">
                <a:off x="10667204" y="451566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1" name="Oval 861">
                <a:extLst>
                  <a:ext uri="{FF2B5EF4-FFF2-40B4-BE49-F238E27FC236}">
                    <a16:creationId xmlns:a16="http://schemas.microsoft.com/office/drawing/2014/main" id="{C66BDFDA-A877-4C1D-8E51-0A82F646FF65}"/>
                  </a:ext>
                </a:extLst>
              </p:cNvPr>
              <p:cNvSpPr>
                <a:spLocks noChangeArrowheads="1"/>
              </p:cNvSpPr>
              <p:nvPr/>
            </p:nvSpPr>
            <p:spPr bwMode="auto">
              <a:xfrm rot="17477461">
                <a:off x="9339524" y="41559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2" name="Oval 968">
                <a:extLst>
                  <a:ext uri="{FF2B5EF4-FFF2-40B4-BE49-F238E27FC236}">
                    <a16:creationId xmlns:a16="http://schemas.microsoft.com/office/drawing/2014/main" id="{EC201205-F444-4784-BB1C-22E319685DF3}"/>
                  </a:ext>
                </a:extLst>
              </p:cNvPr>
              <p:cNvSpPr>
                <a:spLocks noChangeArrowheads="1"/>
              </p:cNvSpPr>
              <p:nvPr/>
            </p:nvSpPr>
            <p:spPr bwMode="auto">
              <a:xfrm rot="17477461">
                <a:off x="9479577" y="56310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3" name="Oval 1109">
                <a:extLst>
                  <a:ext uri="{FF2B5EF4-FFF2-40B4-BE49-F238E27FC236}">
                    <a16:creationId xmlns:a16="http://schemas.microsoft.com/office/drawing/2014/main" id="{B4935C12-AD3C-4730-88F6-282289D85D23}"/>
                  </a:ext>
                </a:extLst>
              </p:cNvPr>
              <p:cNvSpPr>
                <a:spLocks noChangeArrowheads="1"/>
              </p:cNvSpPr>
              <p:nvPr/>
            </p:nvSpPr>
            <p:spPr bwMode="auto">
              <a:xfrm rot="17477461">
                <a:off x="9124006" y="4299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4" name="Oval 1110">
                <a:extLst>
                  <a:ext uri="{FF2B5EF4-FFF2-40B4-BE49-F238E27FC236}">
                    <a16:creationId xmlns:a16="http://schemas.microsoft.com/office/drawing/2014/main" id="{7144262D-6A6D-4A81-B38D-FD8FA5E36828}"/>
                  </a:ext>
                </a:extLst>
              </p:cNvPr>
              <p:cNvSpPr>
                <a:spLocks noChangeArrowheads="1"/>
              </p:cNvSpPr>
              <p:nvPr/>
            </p:nvSpPr>
            <p:spPr bwMode="auto">
              <a:xfrm rot="17477461">
                <a:off x="9319669" y="43571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5" name="Oval 1111">
                <a:extLst>
                  <a:ext uri="{FF2B5EF4-FFF2-40B4-BE49-F238E27FC236}">
                    <a16:creationId xmlns:a16="http://schemas.microsoft.com/office/drawing/2014/main" id="{909BAD15-BE1D-42F4-B199-F102A2FABEDD}"/>
                  </a:ext>
                </a:extLst>
              </p:cNvPr>
              <p:cNvSpPr>
                <a:spLocks noChangeArrowheads="1"/>
              </p:cNvSpPr>
              <p:nvPr/>
            </p:nvSpPr>
            <p:spPr bwMode="auto">
              <a:xfrm rot="17477461">
                <a:off x="9262640" y="41543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6" name="Oval 1115">
                <a:extLst>
                  <a:ext uri="{FF2B5EF4-FFF2-40B4-BE49-F238E27FC236}">
                    <a16:creationId xmlns:a16="http://schemas.microsoft.com/office/drawing/2014/main" id="{8ED37762-8322-4B1B-A5F1-4986232F3675}"/>
                  </a:ext>
                </a:extLst>
              </p:cNvPr>
              <p:cNvSpPr>
                <a:spLocks noChangeArrowheads="1"/>
              </p:cNvSpPr>
              <p:nvPr/>
            </p:nvSpPr>
            <p:spPr bwMode="auto">
              <a:xfrm rot="17477461">
                <a:off x="10108530" y="47156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7" name="Oval 1116">
                <a:extLst>
                  <a:ext uri="{FF2B5EF4-FFF2-40B4-BE49-F238E27FC236}">
                    <a16:creationId xmlns:a16="http://schemas.microsoft.com/office/drawing/2014/main" id="{1F1C1387-FEA2-4740-BCFF-E0FECD49A47B}"/>
                  </a:ext>
                </a:extLst>
              </p:cNvPr>
              <p:cNvSpPr>
                <a:spLocks noChangeArrowheads="1"/>
              </p:cNvSpPr>
              <p:nvPr/>
            </p:nvSpPr>
            <p:spPr bwMode="auto">
              <a:xfrm rot="17477461">
                <a:off x="9700070" y="4299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8" name="Oval 1122">
                <a:extLst>
                  <a:ext uri="{FF2B5EF4-FFF2-40B4-BE49-F238E27FC236}">
                    <a16:creationId xmlns:a16="http://schemas.microsoft.com/office/drawing/2014/main" id="{A03C0634-B9BE-4CD0-AB13-2539ECB7F528}"/>
                  </a:ext>
                </a:extLst>
              </p:cNvPr>
              <p:cNvSpPr>
                <a:spLocks noChangeArrowheads="1"/>
              </p:cNvSpPr>
              <p:nvPr/>
            </p:nvSpPr>
            <p:spPr bwMode="auto">
              <a:xfrm rot="17477461">
                <a:off x="9278268" y="45013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9" name="Oval 1123">
                <a:extLst>
                  <a:ext uri="{FF2B5EF4-FFF2-40B4-BE49-F238E27FC236}">
                    <a16:creationId xmlns:a16="http://schemas.microsoft.com/office/drawing/2014/main" id="{2E0AA94B-B649-475A-BBD6-432B6EE410C8}"/>
                  </a:ext>
                </a:extLst>
              </p:cNvPr>
              <p:cNvSpPr>
                <a:spLocks noChangeArrowheads="1"/>
              </p:cNvSpPr>
              <p:nvPr/>
            </p:nvSpPr>
            <p:spPr bwMode="auto">
              <a:xfrm rot="17477461">
                <a:off x="9827543" y="4136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0" name="Oval 1124">
                <a:extLst>
                  <a:ext uri="{FF2B5EF4-FFF2-40B4-BE49-F238E27FC236}">
                    <a16:creationId xmlns:a16="http://schemas.microsoft.com/office/drawing/2014/main" id="{E8459561-8FDD-4406-AE66-1DC77FC25A3A}"/>
                  </a:ext>
                </a:extLst>
              </p:cNvPr>
              <p:cNvSpPr>
                <a:spLocks noChangeArrowheads="1"/>
              </p:cNvSpPr>
              <p:nvPr/>
            </p:nvSpPr>
            <p:spPr bwMode="auto">
              <a:xfrm rot="17477461">
                <a:off x="10415682" y="45149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1" name="Oval 1125">
                <a:extLst>
                  <a:ext uri="{FF2B5EF4-FFF2-40B4-BE49-F238E27FC236}">
                    <a16:creationId xmlns:a16="http://schemas.microsoft.com/office/drawing/2014/main" id="{6D8849B5-733B-43BA-8A35-B804350C30A0}"/>
                  </a:ext>
                </a:extLst>
              </p:cNvPr>
              <p:cNvSpPr>
                <a:spLocks noChangeArrowheads="1"/>
              </p:cNvSpPr>
              <p:nvPr/>
            </p:nvSpPr>
            <p:spPr bwMode="auto">
              <a:xfrm rot="17477461">
                <a:off x="10276134" y="42272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2" name="Oval 1126">
                <a:extLst>
                  <a:ext uri="{FF2B5EF4-FFF2-40B4-BE49-F238E27FC236}">
                    <a16:creationId xmlns:a16="http://schemas.microsoft.com/office/drawing/2014/main" id="{666986B3-E6CB-4688-A5AA-96217D2E8A0F}"/>
                  </a:ext>
                </a:extLst>
              </p:cNvPr>
              <p:cNvSpPr>
                <a:spLocks noChangeArrowheads="1"/>
              </p:cNvSpPr>
              <p:nvPr/>
            </p:nvSpPr>
            <p:spPr bwMode="auto">
              <a:xfrm rot="17477461">
                <a:off x="9932318" y="42695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3" name="Oval 1127">
                <a:extLst>
                  <a:ext uri="{FF2B5EF4-FFF2-40B4-BE49-F238E27FC236}">
                    <a16:creationId xmlns:a16="http://schemas.microsoft.com/office/drawing/2014/main" id="{5A4CC6AE-B095-407D-83F2-B073AEC0D2F0}"/>
                  </a:ext>
                </a:extLst>
              </p:cNvPr>
              <p:cNvSpPr>
                <a:spLocks noChangeArrowheads="1"/>
              </p:cNvSpPr>
              <p:nvPr/>
            </p:nvSpPr>
            <p:spPr bwMode="auto">
              <a:xfrm rot="17477461">
                <a:off x="9227550" y="4766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4" name="Oval 1135">
                <a:extLst>
                  <a:ext uri="{FF2B5EF4-FFF2-40B4-BE49-F238E27FC236}">
                    <a16:creationId xmlns:a16="http://schemas.microsoft.com/office/drawing/2014/main" id="{AAFAAC4E-D639-4347-913C-AFFB2ABDC960}"/>
                  </a:ext>
                </a:extLst>
              </p:cNvPr>
              <p:cNvSpPr>
                <a:spLocks noChangeArrowheads="1"/>
              </p:cNvSpPr>
              <p:nvPr/>
            </p:nvSpPr>
            <p:spPr bwMode="auto">
              <a:xfrm rot="17477461">
                <a:off x="10382077" y="4935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5" name="Oval 1136">
                <a:extLst>
                  <a:ext uri="{FF2B5EF4-FFF2-40B4-BE49-F238E27FC236}">
                    <a16:creationId xmlns:a16="http://schemas.microsoft.com/office/drawing/2014/main" id="{CC01475F-E635-4D78-A095-17926E34ED0B}"/>
                  </a:ext>
                </a:extLst>
              </p:cNvPr>
              <p:cNvSpPr>
                <a:spLocks noChangeArrowheads="1"/>
              </p:cNvSpPr>
              <p:nvPr/>
            </p:nvSpPr>
            <p:spPr bwMode="auto">
              <a:xfrm rot="17477461">
                <a:off x="9895805" y="48998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6" name="Oval 1137">
                <a:extLst>
                  <a:ext uri="{FF2B5EF4-FFF2-40B4-BE49-F238E27FC236}">
                    <a16:creationId xmlns:a16="http://schemas.microsoft.com/office/drawing/2014/main" id="{E3847FBA-B658-4220-864F-61E452CA337A}"/>
                  </a:ext>
                </a:extLst>
              </p:cNvPr>
              <p:cNvSpPr>
                <a:spLocks noChangeArrowheads="1"/>
              </p:cNvSpPr>
              <p:nvPr/>
            </p:nvSpPr>
            <p:spPr bwMode="auto">
              <a:xfrm rot="17477461">
                <a:off x="9760868" y="46077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7" name="Oval 1138">
                <a:extLst>
                  <a:ext uri="{FF2B5EF4-FFF2-40B4-BE49-F238E27FC236}">
                    <a16:creationId xmlns:a16="http://schemas.microsoft.com/office/drawing/2014/main" id="{AB8F79C1-9941-41A2-8A89-0FCEBB17AA0D}"/>
                  </a:ext>
                </a:extLst>
              </p:cNvPr>
              <p:cNvSpPr>
                <a:spLocks noChangeArrowheads="1"/>
              </p:cNvSpPr>
              <p:nvPr/>
            </p:nvSpPr>
            <p:spPr bwMode="auto">
              <a:xfrm rot="17477461">
                <a:off x="9471943" y="4776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8" name="Oval 1148">
                <a:extLst>
                  <a:ext uri="{FF2B5EF4-FFF2-40B4-BE49-F238E27FC236}">
                    <a16:creationId xmlns:a16="http://schemas.microsoft.com/office/drawing/2014/main" id="{9DEBFD44-0AF5-45FB-8648-BA5177B1D73A}"/>
                  </a:ext>
                </a:extLst>
              </p:cNvPr>
              <p:cNvSpPr>
                <a:spLocks noChangeArrowheads="1"/>
              </p:cNvSpPr>
              <p:nvPr/>
            </p:nvSpPr>
            <p:spPr bwMode="auto">
              <a:xfrm rot="17477461">
                <a:off x="9148093" y="49474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9" name="Oval 1158">
                <a:extLst>
                  <a:ext uri="{FF2B5EF4-FFF2-40B4-BE49-F238E27FC236}">
                    <a16:creationId xmlns:a16="http://schemas.microsoft.com/office/drawing/2014/main" id="{C0ECF7A5-EBA8-4595-92EE-76B37188E376}"/>
                  </a:ext>
                </a:extLst>
              </p:cNvPr>
              <p:cNvSpPr>
                <a:spLocks noChangeArrowheads="1"/>
              </p:cNvSpPr>
              <p:nvPr/>
            </p:nvSpPr>
            <p:spPr bwMode="auto">
              <a:xfrm rot="17477461">
                <a:off x="9918030" y="50458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1" name="Oval 1177">
                <a:extLst>
                  <a:ext uri="{FF2B5EF4-FFF2-40B4-BE49-F238E27FC236}">
                    <a16:creationId xmlns:a16="http://schemas.microsoft.com/office/drawing/2014/main" id="{E33BFBDB-F19C-4A57-A2BA-A8E506D5007C}"/>
                  </a:ext>
                </a:extLst>
              </p:cNvPr>
              <p:cNvSpPr>
                <a:spLocks noChangeArrowheads="1"/>
              </p:cNvSpPr>
              <p:nvPr/>
            </p:nvSpPr>
            <p:spPr bwMode="auto">
              <a:xfrm rot="17477461">
                <a:off x="8831506" y="4766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2" name="Oval 1179">
                <a:extLst>
                  <a:ext uri="{FF2B5EF4-FFF2-40B4-BE49-F238E27FC236}">
                    <a16:creationId xmlns:a16="http://schemas.microsoft.com/office/drawing/2014/main" id="{A35BD432-EA4A-4A0B-B7BC-78C613B971CA}"/>
                  </a:ext>
                </a:extLst>
              </p:cNvPr>
              <p:cNvSpPr>
                <a:spLocks noChangeArrowheads="1"/>
              </p:cNvSpPr>
              <p:nvPr/>
            </p:nvSpPr>
            <p:spPr bwMode="auto">
              <a:xfrm rot="17477461">
                <a:off x="9781505" y="51808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3" name="Oval 1183">
                <a:extLst>
                  <a:ext uri="{FF2B5EF4-FFF2-40B4-BE49-F238E27FC236}">
                    <a16:creationId xmlns:a16="http://schemas.microsoft.com/office/drawing/2014/main" id="{F7DC708D-76B1-45F5-8585-DB9AD2AC15DB}"/>
                  </a:ext>
                </a:extLst>
              </p:cNvPr>
              <p:cNvSpPr>
                <a:spLocks noChangeArrowheads="1"/>
              </p:cNvSpPr>
              <p:nvPr/>
            </p:nvSpPr>
            <p:spPr bwMode="auto">
              <a:xfrm rot="17477461">
                <a:off x="9295730" y="5161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4" name="Oval 1189">
                <a:extLst>
                  <a:ext uri="{FF2B5EF4-FFF2-40B4-BE49-F238E27FC236}">
                    <a16:creationId xmlns:a16="http://schemas.microsoft.com/office/drawing/2014/main" id="{0167A246-6DA7-47DA-9E43-0FCC59A249A0}"/>
                  </a:ext>
                </a:extLst>
              </p:cNvPr>
              <p:cNvSpPr>
                <a:spLocks noChangeArrowheads="1"/>
              </p:cNvSpPr>
              <p:nvPr/>
            </p:nvSpPr>
            <p:spPr bwMode="auto">
              <a:xfrm rot="17477461">
                <a:off x="10137105" y="5199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5" name="Oval 1190">
                <a:extLst>
                  <a:ext uri="{FF2B5EF4-FFF2-40B4-BE49-F238E27FC236}">
                    <a16:creationId xmlns:a16="http://schemas.microsoft.com/office/drawing/2014/main" id="{30A497EE-90B1-4570-ABA7-AB534B40D5CE}"/>
                  </a:ext>
                </a:extLst>
              </p:cNvPr>
              <p:cNvSpPr>
                <a:spLocks noChangeArrowheads="1"/>
              </p:cNvSpPr>
              <p:nvPr/>
            </p:nvSpPr>
            <p:spPr bwMode="auto">
              <a:xfrm rot="17477461">
                <a:off x="10102180" y="48998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6" name="Oval 1191">
                <a:extLst>
                  <a:ext uri="{FF2B5EF4-FFF2-40B4-BE49-F238E27FC236}">
                    <a16:creationId xmlns:a16="http://schemas.microsoft.com/office/drawing/2014/main" id="{42AD0858-4920-44B3-B200-B86BE7BA6CCE}"/>
                  </a:ext>
                </a:extLst>
              </p:cNvPr>
              <p:cNvSpPr>
                <a:spLocks noChangeArrowheads="1"/>
              </p:cNvSpPr>
              <p:nvPr/>
            </p:nvSpPr>
            <p:spPr bwMode="auto">
              <a:xfrm rot="17477461">
                <a:off x="10407228" y="51829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7" name="Oval 1192">
                <a:extLst>
                  <a:ext uri="{FF2B5EF4-FFF2-40B4-BE49-F238E27FC236}">
                    <a16:creationId xmlns:a16="http://schemas.microsoft.com/office/drawing/2014/main" id="{960CCD26-CA74-4A27-B246-E9A7B96D4835}"/>
                  </a:ext>
                </a:extLst>
              </p:cNvPr>
              <p:cNvSpPr>
                <a:spLocks noChangeArrowheads="1"/>
              </p:cNvSpPr>
              <p:nvPr/>
            </p:nvSpPr>
            <p:spPr bwMode="auto">
              <a:xfrm rot="17477461">
                <a:off x="10204125" y="4011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9" name="Oval 1204">
                <a:extLst>
                  <a:ext uri="{FF2B5EF4-FFF2-40B4-BE49-F238E27FC236}">
                    <a16:creationId xmlns:a16="http://schemas.microsoft.com/office/drawing/2014/main" id="{110FDDAC-54A8-4C16-9F09-282DFB64F8B3}"/>
                  </a:ext>
                </a:extLst>
              </p:cNvPr>
              <p:cNvSpPr>
                <a:spLocks noChangeArrowheads="1"/>
              </p:cNvSpPr>
              <p:nvPr/>
            </p:nvSpPr>
            <p:spPr bwMode="auto">
              <a:xfrm rot="17477461">
                <a:off x="9844086" y="4443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0" name="Oval 1205">
                <a:extLst>
                  <a:ext uri="{FF2B5EF4-FFF2-40B4-BE49-F238E27FC236}">
                    <a16:creationId xmlns:a16="http://schemas.microsoft.com/office/drawing/2014/main" id="{38E3FE46-4992-42F7-9650-C4F5A4E0C21A}"/>
                  </a:ext>
                </a:extLst>
              </p:cNvPr>
              <p:cNvSpPr>
                <a:spLocks noChangeArrowheads="1"/>
              </p:cNvSpPr>
              <p:nvPr/>
            </p:nvSpPr>
            <p:spPr bwMode="auto">
              <a:xfrm rot="17477461">
                <a:off x="9529093" y="4382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1" name="Oval 753">
                <a:extLst>
                  <a:ext uri="{FF2B5EF4-FFF2-40B4-BE49-F238E27FC236}">
                    <a16:creationId xmlns:a16="http://schemas.microsoft.com/office/drawing/2014/main" id="{8842B098-5608-4ADA-A3D5-BC607D91D969}"/>
                  </a:ext>
                </a:extLst>
              </p:cNvPr>
              <p:cNvSpPr>
                <a:spLocks noChangeArrowheads="1"/>
              </p:cNvSpPr>
              <p:nvPr/>
            </p:nvSpPr>
            <p:spPr bwMode="auto">
              <a:xfrm rot="17477461">
                <a:off x="10564165" y="39392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3" name="Oval 765">
                <a:extLst>
                  <a:ext uri="{FF2B5EF4-FFF2-40B4-BE49-F238E27FC236}">
                    <a16:creationId xmlns:a16="http://schemas.microsoft.com/office/drawing/2014/main" id="{7BB94EDD-296A-4677-874C-5B16C529F354}"/>
                  </a:ext>
                </a:extLst>
              </p:cNvPr>
              <p:cNvSpPr>
                <a:spLocks noChangeArrowheads="1"/>
              </p:cNvSpPr>
              <p:nvPr/>
            </p:nvSpPr>
            <p:spPr bwMode="auto">
              <a:xfrm rot="17477461">
                <a:off x="9315893" y="38005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4" name="Oval 771">
                <a:extLst>
                  <a:ext uri="{FF2B5EF4-FFF2-40B4-BE49-F238E27FC236}">
                    <a16:creationId xmlns:a16="http://schemas.microsoft.com/office/drawing/2014/main" id="{CD6F4645-0A68-4F50-B02E-3F2C443B353F}"/>
                  </a:ext>
                </a:extLst>
              </p:cNvPr>
              <p:cNvSpPr>
                <a:spLocks noChangeArrowheads="1"/>
              </p:cNvSpPr>
              <p:nvPr/>
            </p:nvSpPr>
            <p:spPr bwMode="auto">
              <a:xfrm rot="17477461">
                <a:off x="10461449" y="3802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5" name="Oval 779">
                <a:extLst>
                  <a:ext uri="{FF2B5EF4-FFF2-40B4-BE49-F238E27FC236}">
                    <a16:creationId xmlns:a16="http://schemas.microsoft.com/office/drawing/2014/main" id="{A4209C6E-20DE-4C84-8957-E4F13B016308}"/>
                  </a:ext>
                </a:extLst>
              </p:cNvPr>
              <p:cNvSpPr>
                <a:spLocks noChangeArrowheads="1"/>
              </p:cNvSpPr>
              <p:nvPr/>
            </p:nvSpPr>
            <p:spPr bwMode="auto">
              <a:xfrm rot="17477461">
                <a:off x="10676575" y="48491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6" name="Oval 785">
                <a:extLst>
                  <a:ext uri="{FF2B5EF4-FFF2-40B4-BE49-F238E27FC236}">
                    <a16:creationId xmlns:a16="http://schemas.microsoft.com/office/drawing/2014/main" id="{2166CB31-4DF7-4063-A8CF-90E549A2E312}"/>
                  </a:ext>
                </a:extLst>
              </p:cNvPr>
              <p:cNvSpPr>
                <a:spLocks noChangeArrowheads="1"/>
              </p:cNvSpPr>
              <p:nvPr/>
            </p:nvSpPr>
            <p:spPr bwMode="auto">
              <a:xfrm rot="17477461">
                <a:off x="11304674" y="46343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7" name="Oval 786">
                <a:extLst>
                  <a:ext uri="{FF2B5EF4-FFF2-40B4-BE49-F238E27FC236}">
                    <a16:creationId xmlns:a16="http://schemas.microsoft.com/office/drawing/2014/main" id="{59E30914-179F-4C92-ADA4-17D65D70829E}"/>
                  </a:ext>
                </a:extLst>
              </p:cNvPr>
              <p:cNvSpPr>
                <a:spLocks noChangeArrowheads="1"/>
              </p:cNvSpPr>
              <p:nvPr/>
            </p:nvSpPr>
            <p:spPr bwMode="auto">
              <a:xfrm rot="17477461">
                <a:off x="11249112" y="4029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8" name="Oval 791">
                <a:extLst>
                  <a:ext uri="{FF2B5EF4-FFF2-40B4-BE49-F238E27FC236}">
                    <a16:creationId xmlns:a16="http://schemas.microsoft.com/office/drawing/2014/main" id="{4E2161A8-B897-4CB4-BEE4-DF820FA1C39D}"/>
                  </a:ext>
                </a:extLst>
              </p:cNvPr>
              <p:cNvSpPr>
                <a:spLocks noChangeArrowheads="1"/>
              </p:cNvSpPr>
              <p:nvPr/>
            </p:nvSpPr>
            <p:spPr bwMode="auto">
              <a:xfrm rot="17477461">
                <a:off x="11325806" y="39003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9" name="Oval 795">
                <a:extLst>
                  <a:ext uri="{FF2B5EF4-FFF2-40B4-BE49-F238E27FC236}">
                    <a16:creationId xmlns:a16="http://schemas.microsoft.com/office/drawing/2014/main" id="{D038DCBE-D50E-4D79-AAB2-E42D4CBDE896}"/>
                  </a:ext>
                </a:extLst>
              </p:cNvPr>
              <p:cNvSpPr>
                <a:spLocks noChangeArrowheads="1"/>
              </p:cNvSpPr>
              <p:nvPr/>
            </p:nvSpPr>
            <p:spPr bwMode="auto">
              <a:xfrm rot="17477461">
                <a:off x="9218784" y="568333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0" name="Oval 802">
                <a:extLst>
                  <a:ext uri="{FF2B5EF4-FFF2-40B4-BE49-F238E27FC236}">
                    <a16:creationId xmlns:a16="http://schemas.microsoft.com/office/drawing/2014/main" id="{BF7FABE8-E682-4530-8ACB-EDCA53483099}"/>
                  </a:ext>
                </a:extLst>
              </p:cNvPr>
              <p:cNvSpPr>
                <a:spLocks noChangeArrowheads="1"/>
              </p:cNvSpPr>
              <p:nvPr/>
            </p:nvSpPr>
            <p:spPr bwMode="auto">
              <a:xfrm rot="17477461">
                <a:off x="10939569" y="4020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1" name="Oval 803">
                <a:extLst>
                  <a:ext uri="{FF2B5EF4-FFF2-40B4-BE49-F238E27FC236}">
                    <a16:creationId xmlns:a16="http://schemas.microsoft.com/office/drawing/2014/main" id="{23038964-7048-4153-BBAE-397AA19FB56B}"/>
                  </a:ext>
                </a:extLst>
              </p:cNvPr>
              <p:cNvSpPr>
                <a:spLocks noChangeArrowheads="1"/>
              </p:cNvSpPr>
              <p:nvPr/>
            </p:nvSpPr>
            <p:spPr bwMode="auto">
              <a:xfrm rot="17477461">
                <a:off x="10267280" y="49826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2" name="Oval 859">
                <a:extLst>
                  <a:ext uri="{FF2B5EF4-FFF2-40B4-BE49-F238E27FC236}">
                    <a16:creationId xmlns:a16="http://schemas.microsoft.com/office/drawing/2014/main" id="{5DC3B99A-1308-4CF8-A58B-A031F3A405C4}"/>
                  </a:ext>
                </a:extLst>
              </p:cNvPr>
              <p:cNvSpPr>
                <a:spLocks noChangeArrowheads="1"/>
              </p:cNvSpPr>
              <p:nvPr/>
            </p:nvSpPr>
            <p:spPr bwMode="auto">
              <a:xfrm rot="17477461">
                <a:off x="10226212" y="43710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3" name="Oval 860">
                <a:extLst>
                  <a:ext uri="{FF2B5EF4-FFF2-40B4-BE49-F238E27FC236}">
                    <a16:creationId xmlns:a16="http://schemas.microsoft.com/office/drawing/2014/main" id="{A5957D22-21FF-43D9-B758-2B9B53655A17}"/>
                  </a:ext>
                </a:extLst>
              </p:cNvPr>
              <p:cNvSpPr>
                <a:spLocks noChangeArrowheads="1"/>
              </p:cNvSpPr>
              <p:nvPr/>
            </p:nvSpPr>
            <p:spPr bwMode="auto">
              <a:xfrm rot="17477461">
                <a:off x="11298324" y="42057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4" name="Oval 861">
                <a:extLst>
                  <a:ext uri="{FF2B5EF4-FFF2-40B4-BE49-F238E27FC236}">
                    <a16:creationId xmlns:a16="http://schemas.microsoft.com/office/drawing/2014/main" id="{B72B8B0E-832A-4524-87E9-E35C9D58D4B3}"/>
                  </a:ext>
                </a:extLst>
              </p:cNvPr>
              <p:cNvSpPr>
                <a:spLocks noChangeArrowheads="1"/>
              </p:cNvSpPr>
              <p:nvPr/>
            </p:nvSpPr>
            <p:spPr bwMode="auto">
              <a:xfrm rot="17477461">
                <a:off x="10955236" y="440765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5" name="Oval 968">
                <a:extLst>
                  <a:ext uri="{FF2B5EF4-FFF2-40B4-BE49-F238E27FC236}">
                    <a16:creationId xmlns:a16="http://schemas.microsoft.com/office/drawing/2014/main" id="{383D5885-71A9-4DFE-ADFC-A1E284C87F06}"/>
                  </a:ext>
                </a:extLst>
              </p:cNvPr>
              <p:cNvSpPr>
                <a:spLocks noChangeArrowheads="1"/>
              </p:cNvSpPr>
              <p:nvPr/>
            </p:nvSpPr>
            <p:spPr bwMode="auto">
              <a:xfrm rot="17477461">
                <a:off x="10964812" y="49651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6" name="Oval 1109">
                <a:extLst>
                  <a:ext uri="{FF2B5EF4-FFF2-40B4-BE49-F238E27FC236}">
                    <a16:creationId xmlns:a16="http://schemas.microsoft.com/office/drawing/2014/main" id="{1C405A30-1DB9-4B1B-B9A9-0485A72C6D6F}"/>
                  </a:ext>
                </a:extLst>
              </p:cNvPr>
              <p:cNvSpPr>
                <a:spLocks noChangeArrowheads="1"/>
              </p:cNvSpPr>
              <p:nvPr/>
            </p:nvSpPr>
            <p:spPr bwMode="auto">
              <a:xfrm rot="17477461">
                <a:off x="10714124" y="45613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7" name="Oval 1110">
                <a:extLst>
                  <a:ext uri="{FF2B5EF4-FFF2-40B4-BE49-F238E27FC236}">
                    <a16:creationId xmlns:a16="http://schemas.microsoft.com/office/drawing/2014/main" id="{BE0B0EAD-1402-4850-BC31-2070E05A9974}"/>
                  </a:ext>
                </a:extLst>
              </p:cNvPr>
              <p:cNvSpPr>
                <a:spLocks noChangeArrowheads="1"/>
              </p:cNvSpPr>
              <p:nvPr/>
            </p:nvSpPr>
            <p:spPr bwMode="auto">
              <a:xfrm rot="17477461">
                <a:off x="10330541" y="46894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8" name="Oval 1111">
                <a:extLst>
                  <a:ext uri="{FF2B5EF4-FFF2-40B4-BE49-F238E27FC236}">
                    <a16:creationId xmlns:a16="http://schemas.microsoft.com/office/drawing/2014/main" id="{35F53937-E80B-4BDE-B66C-98047A18E756}"/>
                  </a:ext>
                </a:extLst>
              </p:cNvPr>
              <p:cNvSpPr>
                <a:spLocks noChangeArrowheads="1"/>
              </p:cNvSpPr>
              <p:nvPr/>
            </p:nvSpPr>
            <p:spPr bwMode="auto">
              <a:xfrm rot="17477461">
                <a:off x="10492158" y="4227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9" name="Oval 1115">
                <a:extLst>
                  <a:ext uri="{FF2B5EF4-FFF2-40B4-BE49-F238E27FC236}">
                    <a16:creationId xmlns:a16="http://schemas.microsoft.com/office/drawing/2014/main" id="{A0B4DBAB-606C-4F0A-890B-F9B6050831B7}"/>
                  </a:ext>
                </a:extLst>
              </p:cNvPr>
              <p:cNvSpPr>
                <a:spLocks noChangeArrowheads="1"/>
              </p:cNvSpPr>
              <p:nvPr/>
            </p:nvSpPr>
            <p:spPr bwMode="auto">
              <a:xfrm rot="17477461">
                <a:off x="9080187" y="527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0" name="Oval 1116">
                <a:extLst>
                  <a:ext uri="{FF2B5EF4-FFF2-40B4-BE49-F238E27FC236}">
                    <a16:creationId xmlns:a16="http://schemas.microsoft.com/office/drawing/2014/main" id="{59BF74B4-9875-4F00-A357-B2D04E5AE78F}"/>
                  </a:ext>
                </a:extLst>
              </p:cNvPr>
              <p:cNvSpPr>
                <a:spLocks noChangeArrowheads="1"/>
              </p:cNvSpPr>
              <p:nvPr/>
            </p:nvSpPr>
            <p:spPr bwMode="auto">
              <a:xfrm rot="17477461">
                <a:off x="9803613" y="5126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1" name="Oval 1120">
                <a:extLst>
                  <a:ext uri="{FF2B5EF4-FFF2-40B4-BE49-F238E27FC236}">
                    <a16:creationId xmlns:a16="http://schemas.microsoft.com/office/drawing/2014/main" id="{26C8CD4B-E0BB-4106-B3AD-147D787C4331}"/>
                  </a:ext>
                </a:extLst>
              </p:cNvPr>
              <p:cNvSpPr>
                <a:spLocks noChangeArrowheads="1"/>
              </p:cNvSpPr>
              <p:nvPr/>
            </p:nvSpPr>
            <p:spPr bwMode="auto">
              <a:xfrm rot="17477461">
                <a:off x="10811726" y="3686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2" name="Oval 1121">
                <a:extLst>
                  <a:ext uri="{FF2B5EF4-FFF2-40B4-BE49-F238E27FC236}">
                    <a16:creationId xmlns:a16="http://schemas.microsoft.com/office/drawing/2014/main" id="{BD11A252-06FB-4C8B-A57D-9AAC42E7D18F}"/>
                  </a:ext>
                </a:extLst>
              </p:cNvPr>
              <p:cNvSpPr>
                <a:spLocks noChangeArrowheads="1"/>
              </p:cNvSpPr>
              <p:nvPr/>
            </p:nvSpPr>
            <p:spPr bwMode="auto">
              <a:xfrm rot="17477461">
                <a:off x="9748027" y="49970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3" name="Oval 1122">
                <a:extLst>
                  <a:ext uri="{FF2B5EF4-FFF2-40B4-BE49-F238E27FC236}">
                    <a16:creationId xmlns:a16="http://schemas.microsoft.com/office/drawing/2014/main" id="{B74F1088-37DC-42C9-BC7F-0510633F14C1}"/>
                  </a:ext>
                </a:extLst>
              </p:cNvPr>
              <p:cNvSpPr>
                <a:spLocks noChangeArrowheads="1"/>
              </p:cNvSpPr>
              <p:nvPr/>
            </p:nvSpPr>
            <p:spPr bwMode="auto">
              <a:xfrm rot="17477461">
                <a:off x="10864937" y="47803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5" name="Oval 1124">
                <a:extLst>
                  <a:ext uri="{FF2B5EF4-FFF2-40B4-BE49-F238E27FC236}">
                    <a16:creationId xmlns:a16="http://schemas.microsoft.com/office/drawing/2014/main" id="{7028C076-F461-4B11-8F61-96413BF456B3}"/>
                  </a:ext>
                </a:extLst>
              </p:cNvPr>
              <p:cNvSpPr>
                <a:spLocks noChangeArrowheads="1"/>
              </p:cNvSpPr>
              <p:nvPr/>
            </p:nvSpPr>
            <p:spPr bwMode="auto">
              <a:xfrm rot="17477461">
                <a:off x="11153862" y="4388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6" name="Oval 1125">
                <a:extLst>
                  <a:ext uri="{FF2B5EF4-FFF2-40B4-BE49-F238E27FC236}">
                    <a16:creationId xmlns:a16="http://schemas.microsoft.com/office/drawing/2014/main" id="{6FD2D2FA-3402-4C94-9F0B-42AE363B2346}"/>
                  </a:ext>
                </a:extLst>
              </p:cNvPr>
              <p:cNvSpPr>
                <a:spLocks noChangeArrowheads="1"/>
              </p:cNvSpPr>
              <p:nvPr/>
            </p:nvSpPr>
            <p:spPr bwMode="auto">
              <a:xfrm rot="17477461">
                <a:off x="9700070" y="45152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8" name="Oval 1127">
                <a:extLst>
                  <a:ext uri="{FF2B5EF4-FFF2-40B4-BE49-F238E27FC236}">
                    <a16:creationId xmlns:a16="http://schemas.microsoft.com/office/drawing/2014/main" id="{B700E4DF-DD88-4712-8052-A5772830A220}"/>
                  </a:ext>
                </a:extLst>
              </p:cNvPr>
              <p:cNvSpPr>
                <a:spLocks noChangeArrowheads="1"/>
              </p:cNvSpPr>
              <p:nvPr/>
            </p:nvSpPr>
            <p:spPr bwMode="auto">
              <a:xfrm rot="17477461">
                <a:off x="10836362" y="5089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61" name="Oval 1137">
                <a:extLst>
                  <a:ext uri="{FF2B5EF4-FFF2-40B4-BE49-F238E27FC236}">
                    <a16:creationId xmlns:a16="http://schemas.microsoft.com/office/drawing/2014/main" id="{5B152B48-02CC-4962-8156-A2330EB9D32C}"/>
                  </a:ext>
                </a:extLst>
              </p:cNvPr>
              <p:cNvSpPr>
                <a:spLocks noChangeArrowheads="1"/>
              </p:cNvSpPr>
              <p:nvPr/>
            </p:nvSpPr>
            <p:spPr bwMode="auto">
              <a:xfrm rot="17477461">
                <a:off x="10550136" y="49768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62" name="Oval 1138">
                <a:extLst>
                  <a:ext uri="{FF2B5EF4-FFF2-40B4-BE49-F238E27FC236}">
                    <a16:creationId xmlns:a16="http://schemas.microsoft.com/office/drawing/2014/main" id="{3B663D4A-2B64-4BB4-B778-03FD3D2B0130}"/>
                  </a:ext>
                </a:extLst>
              </p:cNvPr>
              <p:cNvSpPr>
                <a:spLocks noChangeArrowheads="1"/>
              </p:cNvSpPr>
              <p:nvPr/>
            </p:nvSpPr>
            <p:spPr bwMode="auto">
              <a:xfrm rot="17477461">
                <a:off x="11063754" y="50909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64" name="Oval 1155">
                <a:extLst>
                  <a:ext uri="{FF2B5EF4-FFF2-40B4-BE49-F238E27FC236}">
                    <a16:creationId xmlns:a16="http://schemas.microsoft.com/office/drawing/2014/main" id="{4F21F5E2-E030-4821-84ED-605737CF6CC8}"/>
                  </a:ext>
                </a:extLst>
              </p:cNvPr>
              <p:cNvSpPr>
                <a:spLocks noChangeArrowheads="1"/>
              </p:cNvSpPr>
              <p:nvPr/>
            </p:nvSpPr>
            <p:spPr bwMode="auto">
              <a:xfrm rot="17477461">
                <a:off x="10883734" y="516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66" name="Oval 1164">
                <a:extLst>
                  <a:ext uri="{FF2B5EF4-FFF2-40B4-BE49-F238E27FC236}">
                    <a16:creationId xmlns:a16="http://schemas.microsoft.com/office/drawing/2014/main" id="{552FB463-E66C-41EF-8839-3A6E3E0529A0}"/>
                  </a:ext>
                </a:extLst>
              </p:cNvPr>
              <p:cNvSpPr>
                <a:spLocks noChangeArrowheads="1"/>
              </p:cNvSpPr>
              <p:nvPr/>
            </p:nvSpPr>
            <p:spPr bwMode="auto">
              <a:xfrm rot="17477461">
                <a:off x="9875622" y="4730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67" name="Oval 1168">
                <a:extLst>
                  <a:ext uri="{FF2B5EF4-FFF2-40B4-BE49-F238E27FC236}">
                    <a16:creationId xmlns:a16="http://schemas.microsoft.com/office/drawing/2014/main" id="{92EF940C-7E6F-408A-87C3-41957DB729D9}"/>
                  </a:ext>
                </a:extLst>
              </p:cNvPr>
              <p:cNvSpPr>
                <a:spLocks noChangeArrowheads="1"/>
              </p:cNvSpPr>
              <p:nvPr/>
            </p:nvSpPr>
            <p:spPr bwMode="auto">
              <a:xfrm rot="17477461">
                <a:off x="11207770" y="5415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68" name="Oval 1175">
                <a:extLst>
                  <a:ext uri="{FF2B5EF4-FFF2-40B4-BE49-F238E27FC236}">
                    <a16:creationId xmlns:a16="http://schemas.microsoft.com/office/drawing/2014/main" id="{EB247AA5-C68E-4C8D-9384-4FC34A4727F4}"/>
                  </a:ext>
                </a:extLst>
              </p:cNvPr>
              <p:cNvSpPr>
                <a:spLocks noChangeArrowheads="1"/>
              </p:cNvSpPr>
              <p:nvPr/>
            </p:nvSpPr>
            <p:spPr bwMode="auto">
              <a:xfrm rot="17477461">
                <a:off x="10883734" y="53790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69" name="Oval 1177">
                <a:extLst>
                  <a:ext uri="{FF2B5EF4-FFF2-40B4-BE49-F238E27FC236}">
                    <a16:creationId xmlns:a16="http://schemas.microsoft.com/office/drawing/2014/main" id="{767CF1EA-4991-4A3A-AD83-FEFA015CF2FF}"/>
                  </a:ext>
                </a:extLst>
              </p:cNvPr>
              <p:cNvSpPr>
                <a:spLocks noChangeArrowheads="1"/>
              </p:cNvSpPr>
              <p:nvPr/>
            </p:nvSpPr>
            <p:spPr bwMode="auto">
              <a:xfrm rot="17477461">
                <a:off x="10879265" y="5308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71" name="Oval 1183">
                <a:extLst>
                  <a:ext uri="{FF2B5EF4-FFF2-40B4-BE49-F238E27FC236}">
                    <a16:creationId xmlns:a16="http://schemas.microsoft.com/office/drawing/2014/main" id="{0AD939AA-1DF3-4616-9B75-A606DEF2D819}"/>
                  </a:ext>
                </a:extLst>
              </p:cNvPr>
              <p:cNvSpPr>
                <a:spLocks noChangeArrowheads="1"/>
              </p:cNvSpPr>
              <p:nvPr/>
            </p:nvSpPr>
            <p:spPr bwMode="auto">
              <a:xfrm rot="17477461">
                <a:off x="8931100" y="5138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73" name="Oval 1190">
                <a:extLst>
                  <a:ext uri="{FF2B5EF4-FFF2-40B4-BE49-F238E27FC236}">
                    <a16:creationId xmlns:a16="http://schemas.microsoft.com/office/drawing/2014/main" id="{F5CAEFE2-B45E-41F1-B60F-9F9F42DEEDF0}"/>
                  </a:ext>
                </a:extLst>
              </p:cNvPr>
              <p:cNvSpPr>
                <a:spLocks noChangeArrowheads="1"/>
              </p:cNvSpPr>
              <p:nvPr/>
            </p:nvSpPr>
            <p:spPr bwMode="auto">
              <a:xfrm rot="17477461">
                <a:off x="9872426" y="58784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77" name="Oval 1204">
                <a:extLst>
                  <a:ext uri="{FF2B5EF4-FFF2-40B4-BE49-F238E27FC236}">
                    <a16:creationId xmlns:a16="http://schemas.microsoft.com/office/drawing/2014/main" id="{7B643415-8578-495F-8BD0-453042651EF1}"/>
                  </a:ext>
                </a:extLst>
              </p:cNvPr>
              <p:cNvSpPr>
                <a:spLocks noChangeArrowheads="1"/>
              </p:cNvSpPr>
              <p:nvPr/>
            </p:nvSpPr>
            <p:spPr bwMode="auto">
              <a:xfrm rot="17477461">
                <a:off x="9587589" y="4874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78" name="Oval 1205">
                <a:extLst>
                  <a:ext uri="{FF2B5EF4-FFF2-40B4-BE49-F238E27FC236}">
                    <a16:creationId xmlns:a16="http://schemas.microsoft.com/office/drawing/2014/main" id="{3C3D546A-12CA-40AB-BFE2-ABAFF3EE741D}"/>
                  </a:ext>
                </a:extLst>
              </p:cNvPr>
              <p:cNvSpPr>
                <a:spLocks noChangeArrowheads="1"/>
              </p:cNvSpPr>
              <p:nvPr/>
            </p:nvSpPr>
            <p:spPr bwMode="auto">
              <a:xfrm rot="17477461">
                <a:off x="10596985" y="46260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80" name="Oval 1381">
                <a:extLst>
                  <a:ext uri="{FF2B5EF4-FFF2-40B4-BE49-F238E27FC236}">
                    <a16:creationId xmlns:a16="http://schemas.microsoft.com/office/drawing/2014/main" id="{992C864B-4CC2-417C-BCF0-38B09580EA14}"/>
                  </a:ext>
                </a:extLst>
              </p:cNvPr>
              <p:cNvSpPr>
                <a:spLocks noChangeArrowheads="1"/>
              </p:cNvSpPr>
              <p:nvPr/>
            </p:nvSpPr>
            <p:spPr bwMode="auto">
              <a:xfrm rot="17477461">
                <a:off x="9291819" y="6143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81" name="Oval 1389">
                <a:extLst>
                  <a:ext uri="{FF2B5EF4-FFF2-40B4-BE49-F238E27FC236}">
                    <a16:creationId xmlns:a16="http://schemas.microsoft.com/office/drawing/2014/main" id="{5E191F95-0843-4076-A414-5A3EE2FF686C}"/>
                  </a:ext>
                </a:extLst>
              </p:cNvPr>
              <p:cNvSpPr>
                <a:spLocks noChangeArrowheads="1"/>
              </p:cNvSpPr>
              <p:nvPr/>
            </p:nvSpPr>
            <p:spPr bwMode="auto">
              <a:xfrm rot="17477461">
                <a:off x="9623593" y="63151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82" name="Oval 1408">
                <a:extLst>
                  <a:ext uri="{FF2B5EF4-FFF2-40B4-BE49-F238E27FC236}">
                    <a16:creationId xmlns:a16="http://schemas.microsoft.com/office/drawing/2014/main" id="{A63C45E0-2FB6-4414-A5CC-CB3433C57EEB}"/>
                  </a:ext>
                </a:extLst>
              </p:cNvPr>
              <p:cNvSpPr>
                <a:spLocks noChangeArrowheads="1"/>
              </p:cNvSpPr>
              <p:nvPr/>
            </p:nvSpPr>
            <p:spPr bwMode="auto">
              <a:xfrm rot="17477461">
                <a:off x="9269311" y="65109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84" name="Oval 1426">
                <a:extLst>
                  <a:ext uri="{FF2B5EF4-FFF2-40B4-BE49-F238E27FC236}">
                    <a16:creationId xmlns:a16="http://schemas.microsoft.com/office/drawing/2014/main" id="{8657337D-78E0-486C-A604-CCBA0F5EB7F7}"/>
                  </a:ext>
                </a:extLst>
              </p:cNvPr>
              <p:cNvSpPr>
                <a:spLocks noChangeArrowheads="1"/>
              </p:cNvSpPr>
              <p:nvPr/>
            </p:nvSpPr>
            <p:spPr bwMode="auto">
              <a:xfrm rot="17477461">
                <a:off x="10338100" y="64902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85" name="Oval 1438">
                <a:extLst>
                  <a:ext uri="{FF2B5EF4-FFF2-40B4-BE49-F238E27FC236}">
                    <a16:creationId xmlns:a16="http://schemas.microsoft.com/office/drawing/2014/main" id="{0CE42C3F-5B25-47CA-AE96-C8DEA84F3B26}"/>
                  </a:ext>
                </a:extLst>
              </p:cNvPr>
              <p:cNvSpPr>
                <a:spLocks noChangeArrowheads="1"/>
              </p:cNvSpPr>
              <p:nvPr/>
            </p:nvSpPr>
            <p:spPr bwMode="auto">
              <a:xfrm rot="17477461">
                <a:off x="10379678" y="58470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87" name="Oval 968">
                <a:extLst>
                  <a:ext uri="{FF2B5EF4-FFF2-40B4-BE49-F238E27FC236}">
                    <a16:creationId xmlns:a16="http://schemas.microsoft.com/office/drawing/2014/main" id="{0D155799-6D24-485C-A406-1D518A2D982F}"/>
                  </a:ext>
                </a:extLst>
              </p:cNvPr>
              <p:cNvSpPr>
                <a:spLocks noChangeArrowheads="1"/>
              </p:cNvSpPr>
              <p:nvPr/>
            </p:nvSpPr>
            <p:spPr bwMode="auto">
              <a:xfrm rot="17477461">
                <a:off x="10271666" y="6099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88" name="Oval 1115">
                <a:extLst>
                  <a:ext uri="{FF2B5EF4-FFF2-40B4-BE49-F238E27FC236}">
                    <a16:creationId xmlns:a16="http://schemas.microsoft.com/office/drawing/2014/main" id="{2EC218F8-7B50-425D-A770-4EDC9EB673B6}"/>
                  </a:ext>
                </a:extLst>
              </p:cNvPr>
              <p:cNvSpPr>
                <a:spLocks noChangeArrowheads="1"/>
              </p:cNvSpPr>
              <p:nvPr/>
            </p:nvSpPr>
            <p:spPr bwMode="auto">
              <a:xfrm rot="17477461">
                <a:off x="9695601" y="6531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0" name="Oval 1127">
                <a:extLst>
                  <a:ext uri="{FF2B5EF4-FFF2-40B4-BE49-F238E27FC236}">
                    <a16:creationId xmlns:a16="http://schemas.microsoft.com/office/drawing/2014/main" id="{DED40537-A7C5-43EA-B11A-879858670C31}"/>
                  </a:ext>
                </a:extLst>
              </p:cNvPr>
              <p:cNvSpPr>
                <a:spLocks noChangeArrowheads="1"/>
              </p:cNvSpPr>
              <p:nvPr/>
            </p:nvSpPr>
            <p:spPr bwMode="auto">
              <a:xfrm rot="17477461">
                <a:off x="9198158" y="59763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1" name="Oval 1135">
                <a:extLst>
                  <a:ext uri="{FF2B5EF4-FFF2-40B4-BE49-F238E27FC236}">
                    <a16:creationId xmlns:a16="http://schemas.microsoft.com/office/drawing/2014/main" id="{26AF9F64-0D69-4FB0-BBAF-028693721059}"/>
                  </a:ext>
                </a:extLst>
              </p:cNvPr>
              <p:cNvSpPr>
                <a:spLocks noChangeArrowheads="1"/>
              </p:cNvSpPr>
              <p:nvPr/>
            </p:nvSpPr>
            <p:spPr bwMode="auto">
              <a:xfrm rot="17477461">
                <a:off x="10271666" y="6351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2" name="Oval 1136">
                <a:extLst>
                  <a:ext uri="{FF2B5EF4-FFF2-40B4-BE49-F238E27FC236}">
                    <a16:creationId xmlns:a16="http://schemas.microsoft.com/office/drawing/2014/main" id="{435EAD38-4FA3-49A0-A5DB-A9D8403B60B9}"/>
                  </a:ext>
                </a:extLst>
              </p:cNvPr>
              <p:cNvSpPr>
                <a:spLocks noChangeArrowheads="1"/>
              </p:cNvSpPr>
              <p:nvPr/>
            </p:nvSpPr>
            <p:spPr bwMode="auto">
              <a:xfrm rot="17477461">
                <a:off x="9875622" y="6027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3" name="Oval 1137">
                <a:extLst>
                  <a:ext uri="{FF2B5EF4-FFF2-40B4-BE49-F238E27FC236}">
                    <a16:creationId xmlns:a16="http://schemas.microsoft.com/office/drawing/2014/main" id="{F64787C2-AED4-4E89-9C65-FD1C2F2D6341}"/>
                  </a:ext>
                </a:extLst>
              </p:cNvPr>
              <p:cNvSpPr>
                <a:spLocks noChangeArrowheads="1"/>
              </p:cNvSpPr>
              <p:nvPr/>
            </p:nvSpPr>
            <p:spPr bwMode="auto">
              <a:xfrm rot="17477461">
                <a:off x="9709333" y="57731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4" name="Oval 1138">
                <a:extLst>
                  <a:ext uri="{FF2B5EF4-FFF2-40B4-BE49-F238E27FC236}">
                    <a16:creationId xmlns:a16="http://schemas.microsoft.com/office/drawing/2014/main" id="{CB52A5C9-4D80-459B-804F-60AE1CA335B3}"/>
                  </a:ext>
                </a:extLst>
              </p:cNvPr>
              <p:cNvSpPr>
                <a:spLocks noChangeArrowheads="1"/>
              </p:cNvSpPr>
              <p:nvPr/>
            </p:nvSpPr>
            <p:spPr bwMode="auto">
              <a:xfrm rot="17477461">
                <a:off x="9420408" y="59414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5" name="Oval 1148">
                <a:extLst>
                  <a:ext uri="{FF2B5EF4-FFF2-40B4-BE49-F238E27FC236}">
                    <a16:creationId xmlns:a16="http://schemas.microsoft.com/office/drawing/2014/main" id="{F4A090D7-1634-429B-84F7-04D6E86E66F8}"/>
                  </a:ext>
                </a:extLst>
              </p:cNvPr>
              <p:cNvSpPr>
                <a:spLocks noChangeArrowheads="1"/>
              </p:cNvSpPr>
              <p:nvPr/>
            </p:nvSpPr>
            <p:spPr bwMode="auto">
              <a:xfrm rot="17477461">
                <a:off x="9096558" y="6112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6" name="Oval 1158">
                <a:extLst>
                  <a:ext uri="{FF2B5EF4-FFF2-40B4-BE49-F238E27FC236}">
                    <a16:creationId xmlns:a16="http://schemas.microsoft.com/office/drawing/2014/main" id="{046EA63A-0A85-49BF-93B2-3F5B698AB3C2}"/>
                  </a:ext>
                </a:extLst>
              </p:cNvPr>
              <p:cNvSpPr>
                <a:spLocks noChangeArrowheads="1"/>
              </p:cNvSpPr>
              <p:nvPr/>
            </p:nvSpPr>
            <p:spPr bwMode="auto">
              <a:xfrm rot="17477461">
                <a:off x="9511753" y="54488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7" name="Oval 1164">
                <a:extLst>
                  <a:ext uri="{FF2B5EF4-FFF2-40B4-BE49-F238E27FC236}">
                    <a16:creationId xmlns:a16="http://schemas.microsoft.com/office/drawing/2014/main" id="{85FD82FA-906B-4543-ACEF-6E50FFE3CAAE}"/>
                  </a:ext>
                </a:extLst>
              </p:cNvPr>
              <p:cNvSpPr>
                <a:spLocks noChangeArrowheads="1"/>
              </p:cNvSpPr>
              <p:nvPr/>
            </p:nvSpPr>
            <p:spPr bwMode="auto">
              <a:xfrm rot="17477461">
                <a:off x="10141133" y="57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8" name="Oval 1177">
                <a:extLst>
                  <a:ext uri="{FF2B5EF4-FFF2-40B4-BE49-F238E27FC236}">
                    <a16:creationId xmlns:a16="http://schemas.microsoft.com/office/drawing/2014/main" id="{933F4F14-1757-4FB1-B1A6-26E9E05FF41F}"/>
                  </a:ext>
                </a:extLst>
              </p:cNvPr>
              <p:cNvSpPr>
                <a:spLocks noChangeArrowheads="1"/>
              </p:cNvSpPr>
              <p:nvPr/>
            </p:nvSpPr>
            <p:spPr bwMode="auto">
              <a:xfrm rot="17477461">
                <a:off x="8975522" y="63151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9" name="Oval 1179">
                <a:extLst>
                  <a:ext uri="{FF2B5EF4-FFF2-40B4-BE49-F238E27FC236}">
                    <a16:creationId xmlns:a16="http://schemas.microsoft.com/office/drawing/2014/main" id="{1F4E5F90-4738-439A-98BA-97524041B48E}"/>
                  </a:ext>
                </a:extLst>
              </p:cNvPr>
              <p:cNvSpPr>
                <a:spLocks noChangeArrowheads="1"/>
              </p:cNvSpPr>
              <p:nvPr/>
            </p:nvSpPr>
            <p:spPr bwMode="auto">
              <a:xfrm rot="17477461">
                <a:off x="9695602" y="63151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00" name="Oval 1183">
                <a:extLst>
                  <a:ext uri="{FF2B5EF4-FFF2-40B4-BE49-F238E27FC236}">
                    <a16:creationId xmlns:a16="http://schemas.microsoft.com/office/drawing/2014/main" id="{E3947E42-4E8A-4CDA-B43E-CA211F837BA6}"/>
                  </a:ext>
                </a:extLst>
              </p:cNvPr>
              <p:cNvSpPr>
                <a:spLocks noChangeArrowheads="1"/>
              </p:cNvSpPr>
              <p:nvPr/>
            </p:nvSpPr>
            <p:spPr bwMode="auto">
              <a:xfrm rot="17477461">
                <a:off x="9395707" y="63793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01" name="Oval 1189">
                <a:extLst>
                  <a:ext uri="{FF2B5EF4-FFF2-40B4-BE49-F238E27FC236}">
                    <a16:creationId xmlns:a16="http://schemas.microsoft.com/office/drawing/2014/main" id="{71A3644B-38A1-41BA-A078-BE9D3BA9605D}"/>
                  </a:ext>
                </a:extLst>
              </p:cNvPr>
              <p:cNvSpPr>
                <a:spLocks noChangeArrowheads="1"/>
              </p:cNvSpPr>
              <p:nvPr/>
            </p:nvSpPr>
            <p:spPr bwMode="auto">
              <a:xfrm rot="17477461">
                <a:off x="10055642" y="64951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02" name="Oval 1190">
                <a:extLst>
                  <a:ext uri="{FF2B5EF4-FFF2-40B4-BE49-F238E27FC236}">
                    <a16:creationId xmlns:a16="http://schemas.microsoft.com/office/drawing/2014/main" id="{34D57661-1262-4D58-BC73-26811D69288D}"/>
                  </a:ext>
                </a:extLst>
              </p:cNvPr>
              <p:cNvSpPr>
                <a:spLocks noChangeArrowheads="1"/>
              </p:cNvSpPr>
              <p:nvPr/>
            </p:nvSpPr>
            <p:spPr bwMode="auto">
              <a:xfrm rot="17477461">
                <a:off x="10055643" y="60270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03" name="Oval 1191">
                <a:extLst>
                  <a:ext uri="{FF2B5EF4-FFF2-40B4-BE49-F238E27FC236}">
                    <a16:creationId xmlns:a16="http://schemas.microsoft.com/office/drawing/2014/main" id="{E2C2E3E1-54FB-4012-AD5D-D59C12665A56}"/>
                  </a:ext>
                </a:extLst>
              </p:cNvPr>
              <p:cNvSpPr>
                <a:spLocks noChangeArrowheads="1"/>
              </p:cNvSpPr>
              <p:nvPr/>
            </p:nvSpPr>
            <p:spPr bwMode="auto">
              <a:xfrm rot="17477461">
                <a:off x="10019636" y="6279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04" name="Oval 779">
                <a:extLst>
                  <a:ext uri="{FF2B5EF4-FFF2-40B4-BE49-F238E27FC236}">
                    <a16:creationId xmlns:a16="http://schemas.microsoft.com/office/drawing/2014/main" id="{3518BCF0-C2A8-4137-882B-D9CB63B5D9B6}"/>
                  </a:ext>
                </a:extLst>
              </p:cNvPr>
              <p:cNvSpPr>
                <a:spLocks noChangeArrowheads="1"/>
              </p:cNvSpPr>
              <p:nvPr/>
            </p:nvSpPr>
            <p:spPr bwMode="auto">
              <a:xfrm rot="17477461">
                <a:off x="10811220" y="609984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05" name="Oval 785">
                <a:extLst>
                  <a:ext uri="{FF2B5EF4-FFF2-40B4-BE49-F238E27FC236}">
                    <a16:creationId xmlns:a16="http://schemas.microsoft.com/office/drawing/2014/main" id="{1AE2FB82-48AA-4774-B6D4-CD8D0B1EBCA9}"/>
                  </a:ext>
                </a:extLst>
              </p:cNvPr>
              <p:cNvSpPr>
                <a:spLocks noChangeArrowheads="1"/>
              </p:cNvSpPr>
              <p:nvPr/>
            </p:nvSpPr>
            <p:spPr bwMode="auto">
              <a:xfrm rot="17477461">
                <a:off x="11102588" y="5704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08" name="Oval 1109">
                <a:extLst>
                  <a:ext uri="{FF2B5EF4-FFF2-40B4-BE49-F238E27FC236}">
                    <a16:creationId xmlns:a16="http://schemas.microsoft.com/office/drawing/2014/main" id="{1C46A715-AC7B-49B1-91FA-7D64F29C818B}"/>
                  </a:ext>
                </a:extLst>
              </p:cNvPr>
              <p:cNvSpPr>
                <a:spLocks noChangeArrowheads="1"/>
              </p:cNvSpPr>
              <p:nvPr/>
            </p:nvSpPr>
            <p:spPr bwMode="auto">
              <a:xfrm rot="17477461">
                <a:off x="10662589" y="57267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09" name="Oval 1110">
                <a:extLst>
                  <a:ext uri="{FF2B5EF4-FFF2-40B4-BE49-F238E27FC236}">
                    <a16:creationId xmlns:a16="http://schemas.microsoft.com/office/drawing/2014/main" id="{1187604C-5461-4C77-9E3E-6370FE3CC617}"/>
                  </a:ext>
                </a:extLst>
              </p:cNvPr>
              <p:cNvSpPr>
                <a:spLocks noChangeArrowheads="1"/>
              </p:cNvSpPr>
              <p:nvPr/>
            </p:nvSpPr>
            <p:spPr bwMode="auto">
              <a:xfrm rot="17477461">
                <a:off x="10703713" y="5919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11" name="Oval 1116">
                <a:extLst>
                  <a:ext uri="{FF2B5EF4-FFF2-40B4-BE49-F238E27FC236}">
                    <a16:creationId xmlns:a16="http://schemas.microsoft.com/office/drawing/2014/main" id="{984E8BB3-75CA-4B9F-89E0-63F57DBB5383}"/>
                  </a:ext>
                </a:extLst>
              </p:cNvPr>
              <p:cNvSpPr>
                <a:spLocks noChangeArrowheads="1"/>
              </p:cNvSpPr>
              <p:nvPr/>
            </p:nvSpPr>
            <p:spPr bwMode="auto">
              <a:xfrm rot="17477461">
                <a:off x="10662588" y="6165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12" name="Oval 1122">
                <a:extLst>
                  <a:ext uri="{FF2B5EF4-FFF2-40B4-BE49-F238E27FC236}">
                    <a16:creationId xmlns:a16="http://schemas.microsoft.com/office/drawing/2014/main" id="{DA669188-30D9-45CD-A74F-01E4C8F9C957}"/>
                  </a:ext>
                </a:extLst>
              </p:cNvPr>
              <p:cNvSpPr>
                <a:spLocks noChangeArrowheads="1"/>
              </p:cNvSpPr>
              <p:nvPr/>
            </p:nvSpPr>
            <p:spPr bwMode="auto">
              <a:xfrm rot="17477461">
                <a:off x="10813402" y="594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14" name="Oval 1127">
                <a:extLst>
                  <a:ext uri="{FF2B5EF4-FFF2-40B4-BE49-F238E27FC236}">
                    <a16:creationId xmlns:a16="http://schemas.microsoft.com/office/drawing/2014/main" id="{A5C6EFFA-0FD6-4B37-A099-711EF87B3DA8}"/>
                  </a:ext>
                </a:extLst>
              </p:cNvPr>
              <p:cNvSpPr>
                <a:spLocks noChangeArrowheads="1"/>
              </p:cNvSpPr>
              <p:nvPr/>
            </p:nvSpPr>
            <p:spPr bwMode="auto">
              <a:xfrm rot="17477461">
                <a:off x="9119538" y="64231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17" name="Oval 1137">
                <a:extLst>
                  <a:ext uri="{FF2B5EF4-FFF2-40B4-BE49-F238E27FC236}">
                    <a16:creationId xmlns:a16="http://schemas.microsoft.com/office/drawing/2014/main" id="{CA8561D8-ACA6-47CA-AFF8-D426DBDFB144}"/>
                  </a:ext>
                </a:extLst>
              </p:cNvPr>
              <p:cNvSpPr>
                <a:spLocks noChangeArrowheads="1"/>
              </p:cNvSpPr>
              <p:nvPr/>
            </p:nvSpPr>
            <p:spPr bwMode="auto">
              <a:xfrm rot="17477461">
                <a:off x="9695602" y="6099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18" name="Oval 1138">
                <a:extLst>
                  <a:ext uri="{FF2B5EF4-FFF2-40B4-BE49-F238E27FC236}">
                    <a16:creationId xmlns:a16="http://schemas.microsoft.com/office/drawing/2014/main" id="{AE0D114A-647F-4E87-92B7-3B88BE260ACC}"/>
                  </a:ext>
                </a:extLst>
              </p:cNvPr>
              <p:cNvSpPr>
                <a:spLocks noChangeArrowheads="1"/>
              </p:cNvSpPr>
              <p:nvPr/>
            </p:nvSpPr>
            <p:spPr bwMode="auto">
              <a:xfrm rot="17477461">
                <a:off x="11007077" y="6220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19" name="Oval 1155">
                <a:extLst>
                  <a:ext uri="{FF2B5EF4-FFF2-40B4-BE49-F238E27FC236}">
                    <a16:creationId xmlns:a16="http://schemas.microsoft.com/office/drawing/2014/main" id="{602E08E2-4E48-4946-BDC7-68A940F88F85}"/>
                  </a:ext>
                </a:extLst>
              </p:cNvPr>
              <p:cNvSpPr>
                <a:spLocks noChangeArrowheads="1"/>
              </p:cNvSpPr>
              <p:nvPr/>
            </p:nvSpPr>
            <p:spPr bwMode="auto">
              <a:xfrm rot="17477461">
                <a:off x="10680088" y="6463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1" name="Oval 1164">
                <a:extLst>
                  <a:ext uri="{FF2B5EF4-FFF2-40B4-BE49-F238E27FC236}">
                    <a16:creationId xmlns:a16="http://schemas.microsoft.com/office/drawing/2014/main" id="{7DF69502-8688-4DB4-851D-37468F20F5D1}"/>
                  </a:ext>
                </a:extLst>
              </p:cNvPr>
              <p:cNvSpPr>
                <a:spLocks noChangeArrowheads="1"/>
              </p:cNvSpPr>
              <p:nvPr/>
            </p:nvSpPr>
            <p:spPr bwMode="auto">
              <a:xfrm rot="17477461">
                <a:off x="10510456" y="61657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2" name="Oval 1168">
                <a:extLst>
                  <a:ext uri="{FF2B5EF4-FFF2-40B4-BE49-F238E27FC236}">
                    <a16:creationId xmlns:a16="http://schemas.microsoft.com/office/drawing/2014/main" id="{7CB0D805-40F2-43B5-84C1-3268A7E56800}"/>
                  </a:ext>
                </a:extLst>
              </p:cNvPr>
              <p:cNvSpPr>
                <a:spLocks noChangeArrowheads="1"/>
              </p:cNvSpPr>
              <p:nvPr/>
            </p:nvSpPr>
            <p:spPr bwMode="auto">
              <a:xfrm rot="17477461">
                <a:off x="11243774" y="6531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4" name="Oval 1177">
                <a:extLst>
                  <a:ext uri="{FF2B5EF4-FFF2-40B4-BE49-F238E27FC236}">
                    <a16:creationId xmlns:a16="http://schemas.microsoft.com/office/drawing/2014/main" id="{1440E97C-9A36-4A97-BD07-41B36B5267E9}"/>
                  </a:ext>
                </a:extLst>
              </p:cNvPr>
              <p:cNvSpPr>
                <a:spLocks noChangeArrowheads="1"/>
              </p:cNvSpPr>
              <p:nvPr/>
            </p:nvSpPr>
            <p:spPr bwMode="auto">
              <a:xfrm rot="17477461">
                <a:off x="10991744" y="6351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8" name="Oval 1191">
                <a:extLst>
                  <a:ext uri="{FF2B5EF4-FFF2-40B4-BE49-F238E27FC236}">
                    <a16:creationId xmlns:a16="http://schemas.microsoft.com/office/drawing/2014/main" id="{56A257C0-515A-4EC4-A3D9-1780A7A55DEB}"/>
                  </a:ext>
                </a:extLst>
              </p:cNvPr>
              <p:cNvSpPr>
                <a:spLocks noChangeArrowheads="1"/>
              </p:cNvSpPr>
              <p:nvPr/>
            </p:nvSpPr>
            <p:spPr bwMode="auto">
              <a:xfrm rot="17477461">
                <a:off x="9647208" y="61569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9" name="Oval 1192">
                <a:extLst>
                  <a:ext uri="{FF2B5EF4-FFF2-40B4-BE49-F238E27FC236}">
                    <a16:creationId xmlns:a16="http://schemas.microsoft.com/office/drawing/2014/main" id="{884E1516-C14E-4DEF-90C7-D718AB0557EC}"/>
                  </a:ext>
                </a:extLst>
              </p:cNvPr>
              <p:cNvSpPr>
                <a:spLocks noChangeArrowheads="1"/>
              </p:cNvSpPr>
              <p:nvPr/>
            </p:nvSpPr>
            <p:spPr bwMode="auto">
              <a:xfrm rot="17477461">
                <a:off x="9177026" y="5402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2" name="Oval 1205">
                <a:extLst>
                  <a:ext uri="{FF2B5EF4-FFF2-40B4-BE49-F238E27FC236}">
                    <a16:creationId xmlns:a16="http://schemas.microsoft.com/office/drawing/2014/main" id="{4BCA4652-C595-42B7-B4EF-A9F563BDD42A}"/>
                  </a:ext>
                </a:extLst>
              </p:cNvPr>
              <p:cNvSpPr>
                <a:spLocks noChangeArrowheads="1"/>
              </p:cNvSpPr>
              <p:nvPr/>
            </p:nvSpPr>
            <p:spPr bwMode="auto">
              <a:xfrm rot="17477461">
                <a:off x="9877398" y="63627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4" name="Oval 1293">
                <a:extLst>
                  <a:ext uri="{FF2B5EF4-FFF2-40B4-BE49-F238E27FC236}">
                    <a16:creationId xmlns:a16="http://schemas.microsoft.com/office/drawing/2014/main" id="{9CC80E3B-4630-4BD8-8772-6FE29FD3EB6E}"/>
                  </a:ext>
                </a:extLst>
              </p:cNvPr>
              <p:cNvSpPr>
                <a:spLocks noChangeArrowheads="1"/>
              </p:cNvSpPr>
              <p:nvPr/>
            </p:nvSpPr>
            <p:spPr bwMode="auto">
              <a:xfrm rot="17727841">
                <a:off x="10654541" y="5516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5" name="Oval 1303">
                <a:extLst>
                  <a:ext uri="{FF2B5EF4-FFF2-40B4-BE49-F238E27FC236}">
                    <a16:creationId xmlns:a16="http://schemas.microsoft.com/office/drawing/2014/main" id="{170F2960-4FB5-424F-B3FD-601E43DC0BA9}"/>
                  </a:ext>
                </a:extLst>
              </p:cNvPr>
              <p:cNvSpPr>
                <a:spLocks noChangeArrowheads="1"/>
              </p:cNvSpPr>
              <p:nvPr/>
            </p:nvSpPr>
            <p:spPr bwMode="auto">
              <a:xfrm rot="17727841">
                <a:off x="11280486" y="5667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6" name="Oval 1310">
                <a:extLst>
                  <a:ext uri="{FF2B5EF4-FFF2-40B4-BE49-F238E27FC236}">
                    <a16:creationId xmlns:a16="http://schemas.microsoft.com/office/drawing/2014/main" id="{884BBD45-3237-4ED9-BE77-EFCF48039049}"/>
                  </a:ext>
                </a:extLst>
              </p:cNvPr>
              <p:cNvSpPr>
                <a:spLocks noChangeArrowheads="1"/>
              </p:cNvSpPr>
              <p:nvPr/>
            </p:nvSpPr>
            <p:spPr bwMode="auto">
              <a:xfrm rot="17727841">
                <a:off x="10121489" y="54440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7" name="Oval 1320">
                <a:extLst>
                  <a:ext uri="{FF2B5EF4-FFF2-40B4-BE49-F238E27FC236}">
                    <a16:creationId xmlns:a16="http://schemas.microsoft.com/office/drawing/2014/main" id="{04CCFA52-A806-4342-A746-79A1CB12A1F0}"/>
                  </a:ext>
                </a:extLst>
              </p:cNvPr>
              <p:cNvSpPr>
                <a:spLocks noChangeArrowheads="1"/>
              </p:cNvSpPr>
              <p:nvPr/>
            </p:nvSpPr>
            <p:spPr bwMode="auto">
              <a:xfrm rot="17727841">
                <a:off x="10443014" y="52729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0" name="Oval 1380">
                <a:extLst>
                  <a:ext uri="{FF2B5EF4-FFF2-40B4-BE49-F238E27FC236}">
                    <a16:creationId xmlns:a16="http://schemas.microsoft.com/office/drawing/2014/main" id="{AC6E7534-D7C0-465B-A00B-2B4073E203A2}"/>
                  </a:ext>
                </a:extLst>
              </p:cNvPr>
              <p:cNvSpPr>
                <a:spLocks noChangeArrowheads="1"/>
              </p:cNvSpPr>
              <p:nvPr/>
            </p:nvSpPr>
            <p:spPr bwMode="auto">
              <a:xfrm rot="17727841">
                <a:off x="9150025" y="5603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1" name="Oval 1381">
                <a:extLst>
                  <a:ext uri="{FF2B5EF4-FFF2-40B4-BE49-F238E27FC236}">
                    <a16:creationId xmlns:a16="http://schemas.microsoft.com/office/drawing/2014/main" id="{DFBDFA57-EB5C-4716-949B-4D1DA6AEB5F8}"/>
                  </a:ext>
                </a:extLst>
              </p:cNvPr>
              <p:cNvSpPr>
                <a:spLocks noChangeArrowheads="1"/>
              </p:cNvSpPr>
              <p:nvPr/>
            </p:nvSpPr>
            <p:spPr bwMode="auto">
              <a:xfrm rot="17727841">
                <a:off x="8832214" y="50915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2" name="Oval 1389">
                <a:extLst>
                  <a:ext uri="{FF2B5EF4-FFF2-40B4-BE49-F238E27FC236}">
                    <a16:creationId xmlns:a16="http://schemas.microsoft.com/office/drawing/2014/main" id="{71A50688-B372-498D-828E-8F15627174A4}"/>
                  </a:ext>
                </a:extLst>
              </p:cNvPr>
              <p:cNvSpPr>
                <a:spLocks noChangeArrowheads="1"/>
              </p:cNvSpPr>
              <p:nvPr/>
            </p:nvSpPr>
            <p:spPr bwMode="auto">
              <a:xfrm rot="17727841">
                <a:off x="9502314" y="49421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3" name="Oval 1392">
                <a:extLst>
                  <a:ext uri="{FF2B5EF4-FFF2-40B4-BE49-F238E27FC236}">
                    <a16:creationId xmlns:a16="http://schemas.microsoft.com/office/drawing/2014/main" id="{2CED73BE-31A2-4678-902D-720DE8C7C61A}"/>
                  </a:ext>
                </a:extLst>
              </p:cNvPr>
              <p:cNvSpPr>
                <a:spLocks noChangeArrowheads="1"/>
              </p:cNvSpPr>
              <p:nvPr/>
            </p:nvSpPr>
            <p:spPr bwMode="auto">
              <a:xfrm rot="17727841">
                <a:off x="10253782" y="5513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4" name="Oval 1402">
                <a:extLst>
                  <a:ext uri="{FF2B5EF4-FFF2-40B4-BE49-F238E27FC236}">
                    <a16:creationId xmlns:a16="http://schemas.microsoft.com/office/drawing/2014/main" id="{30BF8B10-CC59-4B1E-B55A-917779071E6B}"/>
                  </a:ext>
                </a:extLst>
              </p:cNvPr>
              <p:cNvSpPr>
                <a:spLocks noChangeArrowheads="1"/>
              </p:cNvSpPr>
              <p:nvPr/>
            </p:nvSpPr>
            <p:spPr bwMode="auto">
              <a:xfrm rot="17727841">
                <a:off x="9985871" y="55793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5" name="Oval 1408">
                <a:extLst>
                  <a:ext uri="{FF2B5EF4-FFF2-40B4-BE49-F238E27FC236}">
                    <a16:creationId xmlns:a16="http://schemas.microsoft.com/office/drawing/2014/main" id="{6C2068A0-A13E-4AF6-8AD5-E770108009B4}"/>
                  </a:ext>
                </a:extLst>
              </p:cNvPr>
              <p:cNvSpPr>
                <a:spLocks noChangeArrowheads="1"/>
              </p:cNvSpPr>
              <p:nvPr/>
            </p:nvSpPr>
            <p:spPr bwMode="auto">
              <a:xfrm rot="17727841">
                <a:off x="9129842" y="50911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6" name="Oval 1409">
                <a:extLst>
                  <a:ext uri="{FF2B5EF4-FFF2-40B4-BE49-F238E27FC236}">
                    <a16:creationId xmlns:a16="http://schemas.microsoft.com/office/drawing/2014/main" id="{63C4DF04-9E5D-46E2-8A61-BB099235EE17}"/>
                  </a:ext>
                </a:extLst>
              </p:cNvPr>
              <p:cNvSpPr>
                <a:spLocks noChangeArrowheads="1"/>
              </p:cNvSpPr>
              <p:nvPr/>
            </p:nvSpPr>
            <p:spPr bwMode="auto">
              <a:xfrm rot="17727841">
                <a:off x="8885824" y="63820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7" name="Oval 1419">
                <a:extLst>
                  <a:ext uri="{FF2B5EF4-FFF2-40B4-BE49-F238E27FC236}">
                    <a16:creationId xmlns:a16="http://schemas.microsoft.com/office/drawing/2014/main" id="{32A8F6A3-5710-43F4-81EE-D2F4AE616E50}"/>
                  </a:ext>
                </a:extLst>
              </p:cNvPr>
              <p:cNvSpPr>
                <a:spLocks noChangeArrowheads="1"/>
              </p:cNvSpPr>
              <p:nvPr/>
            </p:nvSpPr>
            <p:spPr bwMode="auto">
              <a:xfrm rot="17727841">
                <a:off x="9766522" y="54360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8" name="Oval 1420">
                <a:extLst>
                  <a:ext uri="{FF2B5EF4-FFF2-40B4-BE49-F238E27FC236}">
                    <a16:creationId xmlns:a16="http://schemas.microsoft.com/office/drawing/2014/main" id="{3EFD2CFE-5EFB-45E5-9784-A96C082F32E7}"/>
                  </a:ext>
                </a:extLst>
              </p:cNvPr>
              <p:cNvSpPr>
                <a:spLocks noChangeArrowheads="1"/>
              </p:cNvSpPr>
              <p:nvPr/>
            </p:nvSpPr>
            <p:spPr bwMode="auto">
              <a:xfrm rot="17727841">
                <a:off x="9696310" y="5343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9" name="Oval 1426">
                <a:extLst>
                  <a:ext uri="{FF2B5EF4-FFF2-40B4-BE49-F238E27FC236}">
                    <a16:creationId xmlns:a16="http://schemas.microsoft.com/office/drawing/2014/main" id="{D62EC07E-DC5E-4448-9072-CE6BA0445CA2}"/>
                  </a:ext>
                </a:extLst>
              </p:cNvPr>
              <p:cNvSpPr>
                <a:spLocks noChangeArrowheads="1"/>
              </p:cNvSpPr>
              <p:nvPr/>
            </p:nvSpPr>
            <p:spPr bwMode="auto">
              <a:xfrm rot="17727841">
                <a:off x="10197302" y="5148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0" name="Oval 1438">
                <a:extLst>
                  <a:ext uri="{FF2B5EF4-FFF2-40B4-BE49-F238E27FC236}">
                    <a16:creationId xmlns:a16="http://schemas.microsoft.com/office/drawing/2014/main" id="{7925B353-B921-4658-BE4C-B6B3DE27BFC4}"/>
                  </a:ext>
                </a:extLst>
              </p:cNvPr>
              <p:cNvSpPr>
                <a:spLocks noChangeArrowheads="1"/>
              </p:cNvSpPr>
              <p:nvPr/>
            </p:nvSpPr>
            <p:spPr bwMode="auto">
              <a:xfrm rot="17727841">
                <a:off x="10322631" y="4454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1" name="Oval 765">
                <a:extLst>
                  <a:ext uri="{FF2B5EF4-FFF2-40B4-BE49-F238E27FC236}">
                    <a16:creationId xmlns:a16="http://schemas.microsoft.com/office/drawing/2014/main" id="{57EAA7F1-9A84-4A3C-9FF2-694072EB1ECD}"/>
                  </a:ext>
                </a:extLst>
              </p:cNvPr>
              <p:cNvSpPr>
                <a:spLocks noChangeArrowheads="1"/>
              </p:cNvSpPr>
              <p:nvPr/>
            </p:nvSpPr>
            <p:spPr bwMode="auto">
              <a:xfrm rot="17727841">
                <a:off x="10060818" y="3939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2" name="Oval 779">
                <a:extLst>
                  <a:ext uri="{FF2B5EF4-FFF2-40B4-BE49-F238E27FC236}">
                    <a16:creationId xmlns:a16="http://schemas.microsoft.com/office/drawing/2014/main" id="{70FC6B34-4C18-45E2-BE8B-DB463F04E737}"/>
                  </a:ext>
                </a:extLst>
              </p:cNvPr>
              <p:cNvSpPr>
                <a:spLocks noChangeArrowheads="1"/>
              </p:cNvSpPr>
              <p:nvPr/>
            </p:nvSpPr>
            <p:spPr bwMode="auto">
              <a:xfrm rot="17727841">
                <a:off x="9725342" y="52014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3" name="Oval 785">
                <a:extLst>
                  <a:ext uri="{FF2B5EF4-FFF2-40B4-BE49-F238E27FC236}">
                    <a16:creationId xmlns:a16="http://schemas.microsoft.com/office/drawing/2014/main" id="{AF7742E4-9A2C-40D3-B98C-C301F4CC2540}"/>
                  </a:ext>
                </a:extLst>
              </p:cNvPr>
              <p:cNvSpPr>
                <a:spLocks noChangeArrowheads="1"/>
              </p:cNvSpPr>
              <p:nvPr/>
            </p:nvSpPr>
            <p:spPr bwMode="auto">
              <a:xfrm rot="17727841">
                <a:off x="9628770" y="4155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4" name="Oval 795">
                <a:extLst>
                  <a:ext uri="{FF2B5EF4-FFF2-40B4-BE49-F238E27FC236}">
                    <a16:creationId xmlns:a16="http://schemas.microsoft.com/office/drawing/2014/main" id="{11592B23-DC84-4398-911D-8DAD1A239BC0}"/>
                  </a:ext>
                </a:extLst>
              </p:cNvPr>
              <p:cNvSpPr>
                <a:spLocks noChangeArrowheads="1"/>
              </p:cNvSpPr>
              <p:nvPr/>
            </p:nvSpPr>
            <p:spPr bwMode="auto">
              <a:xfrm rot="17727841">
                <a:off x="10559953" y="430017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5" name="Oval 861">
                <a:extLst>
                  <a:ext uri="{FF2B5EF4-FFF2-40B4-BE49-F238E27FC236}">
                    <a16:creationId xmlns:a16="http://schemas.microsoft.com/office/drawing/2014/main" id="{0E2041AA-DDF8-490D-BB08-E43E7335FF8A}"/>
                  </a:ext>
                </a:extLst>
              </p:cNvPr>
              <p:cNvSpPr>
                <a:spLocks noChangeArrowheads="1"/>
              </p:cNvSpPr>
              <p:nvPr/>
            </p:nvSpPr>
            <p:spPr bwMode="auto">
              <a:xfrm rot="17727841">
                <a:off x="9196270" y="394049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6" name="Oval 968">
                <a:extLst>
                  <a:ext uri="{FF2B5EF4-FFF2-40B4-BE49-F238E27FC236}">
                    <a16:creationId xmlns:a16="http://schemas.microsoft.com/office/drawing/2014/main" id="{6EDCB5CF-9CF2-4FF0-8FA0-FBB7E259F149}"/>
                  </a:ext>
                </a:extLst>
              </p:cNvPr>
              <p:cNvSpPr>
                <a:spLocks noChangeArrowheads="1"/>
              </p:cNvSpPr>
              <p:nvPr/>
            </p:nvSpPr>
            <p:spPr bwMode="auto">
              <a:xfrm rot="17727841">
                <a:off x="8832215" y="46595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7" name="Oval 1109">
                <a:extLst>
                  <a:ext uri="{FF2B5EF4-FFF2-40B4-BE49-F238E27FC236}">
                    <a16:creationId xmlns:a16="http://schemas.microsoft.com/office/drawing/2014/main" id="{22007B8E-E14E-4271-9EED-95336D5C9D23}"/>
                  </a:ext>
                </a:extLst>
              </p:cNvPr>
              <p:cNvSpPr>
                <a:spLocks noChangeArrowheads="1"/>
              </p:cNvSpPr>
              <p:nvPr/>
            </p:nvSpPr>
            <p:spPr bwMode="auto">
              <a:xfrm rot="17727841">
                <a:off x="9052706" y="3939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8" name="Oval 1110">
                <a:extLst>
                  <a:ext uri="{FF2B5EF4-FFF2-40B4-BE49-F238E27FC236}">
                    <a16:creationId xmlns:a16="http://schemas.microsoft.com/office/drawing/2014/main" id="{D9856B79-C996-4893-B163-C3ABD5BC96E3}"/>
                  </a:ext>
                </a:extLst>
              </p:cNvPr>
              <p:cNvSpPr>
                <a:spLocks noChangeArrowheads="1"/>
              </p:cNvSpPr>
              <p:nvPr/>
            </p:nvSpPr>
            <p:spPr bwMode="auto">
              <a:xfrm rot="17727841">
                <a:off x="8980698" y="41557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9" name="Oval 1111">
                <a:extLst>
                  <a:ext uri="{FF2B5EF4-FFF2-40B4-BE49-F238E27FC236}">
                    <a16:creationId xmlns:a16="http://schemas.microsoft.com/office/drawing/2014/main" id="{DBE9F52D-9833-433E-99A9-134E7FDAB793}"/>
                  </a:ext>
                </a:extLst>
              </p:cNvPr>
              <p:cNvSpPr>
                <a:spLocks noChangeArrowheads="1"/>
              </p:cNvSpPr>
              <p:nvPr/>
            </p:nvSpPr>
            <p:spPr bwMode="auto">
              <a:xfrm rot="17727841">
                <a:off x="9093346" y="3828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0" name="Oval 1115">
                <a:extLst>
                  <a:ext uri="{FF2B5EF4-FFF2-40B4-BE49-F238E27FC236}">
                    <a16:creationId xmlns:a16="http://schemas.microsoft.com/office/drawing/2014/main" id="{F0ACF64F-625F-4B8F-86E2-26AD53C9A4EF}"/>
                  </a:ext>
                </a:extLst>
              </p:cNvPr>
              <p:cNvSpPr>
                <a:spLocks noChangeArrowheads="1"/>
              </p:cNvSpPr>
              <p:nvPr/>
            </p:nvSpPr>
            <p:spPr bwMode="auto">
              <a:xfrm rot="17727841">
                <a:off x="10115122" y="41754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1" name="Oval 1116">
                <a:extLst>
                  <a:ext uri="{FF2B5EF4-FFF2-40B4-BE49-F238E27FC236}">
                    <a16:creationId xmlns:a16="http://schemas.microsoft.com/office/drawing/2014/main" id="{447C7534-28BD-4233-AE89-943686CAF491}"/>
                  </a:ext>
                </a:extLst>
              </p:cNvPr>
              <p:cNvSpPr>
                <a:spLocks noChangeArrowheads="1"/>
              </p:cNvSpPr>
              <p:nvPr/>
            </p:nvSpPr>
            <p:spPr bwMode="auto">
              <a:xfrm rot="17727841">
                <a:off x="9052707" y="4299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2" name="Oval 1122">
                <a:extLst>
                  <a:ext uri="{FF2B5EF4-FFF2-40B4-BE49-F238E27FC236}">
                    <a16:creationId xmlns:a16="http://schemas.microsoft.com/office/drawing/2014/main" id="{ED3FED97-CF97-4790-81F8-0743124B1425}"/>
                  </a:ext>
                </a:extLst>
              </p:cNvPr>
              <p:cNvSpPr>
                <a:spLocks noChangeArrowheads="1"/>
              </p:cNvSpPr>
              <p:nvPr/>
            </p:nvSpPr>
            <p:spPr bwMode="auto">
              <a:xfrm rot="17727841">
                <a:off x="9148809" y="42460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3" name="Oval 1123">
                <a:extLst>
                  <a:ext uri="{FF2B5EF4-FFF2-40B4-BE49-F238E27FC236}">
                    <a16:creationId xmlns:a16="http://schemas.microsoft.com/office/drawing/2014/main" id="{7F90A0DA-F8CD-4D93-B56D-C71ACA29D687}"/>
                  </a:ext>
                </a:extLst>
              </p:cNvPr>
              <p:cNvSpPr>
                <a:spLocks noChangeArrowheads="1"/>
              </p:cNvSpPr>
              <p:nvPr/>
            </p:nvSpPr>
            <p:spPr bwMode="auto">
              <a:xfrm rot="17727841">
                <a:off x="9723197" y="39218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4" name="Oval 1124">
                <a:extLst>
                  <a:ext uri="{FF2B5EF4-FFF2-40B4-BE49-F238E27FC236}">
                    <a16:creationId xmlns:a16="http://schemas.microsoft.com/office/drawing/2014/main" id="{A3EB01A3-65AA-41D1-B59F-D8D18CB3D62D}"/>
                  </a:ext>
                </a:extLst>
              </p:cNvPr>
              <p:cNvSpPr>
                <a:spLocks noChangeArrowheads="1"/>
              </p:cNvSpPr>
              <p:nvPr/>
            </p:nvSpPr>
            <p:spPr bwMode="auto">
              <a:xfrm rot="17727841">
                <a:off x="10307253" y="43378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5" name="Oval 1125">
                <a:extLst>
                  <a:ext uri="{FF2B5EF4-FFF2-40B4-BE49-F238E27FC236}">
                    <a16:creationId xmlns:a16="http://schemas.microsoft.com/office/drawing/2014/main" id="{396366AD-7276-4A1D-B62C-19CFFC0FC310}"/>
                  </a:ext>
                </a:extLst>
              </p:cNvPr>
              <p:cNvSpPr>
                <a:spLocks noChangeArrowheads="1"/>
              </p:cNvSpPr>
              <p:nvPr/>
            </p:nvSpPr>
            <p:spPr bwMode="auto">
              <a:xfrm rot="17727841">
                <a:off x="10132826" y="4011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6" name="Oval 1126">
                <a:extLst>
                  <a:ext uri="{FF2B5EF4-FFF2-40B4-BE49-F238E27FC236}">
                    <a16:creationId xmlns:a16="http://schemas.microsoft.com/office/drawing/2014/main" id="{E7C52531-9E74-41B8-8B26-28024A643EF9}"/>
                  </a:ext>
                </a:extLst>
              </p:cNvPr>
              <p:cNvSpPr>
                <a:spLocks noChangeArrowheads="1"/>
              </p:cNvSpPr>
              <p:nvPr/>
            </p:nvSpPr>
            <p:spPr bwMode="auto">
              <a:xfrm rot="17727841">
                <a:off x="9556762" y="4011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7" name="Oval 1127">
                <a:extLst>
                  <a:ext uri="{FF2B5EF4-FFF2-40B4-BE49-F238E27FC236}">
                    <a16:creationId xmlns:a16="http://schemas.microsoft.com/office/drawing/2014/main" id="{C476A109-CE05-42E5-8A4F-82ED6E803782}"/>
                  </a:ext>
                </a:extLst>
              </p:cNvPr>
              <p:cNvSpPr>
                <a:spLocks noChangeArrowheads="1"/>
              </p:cNvSpPr>
              <p:nvPr/>
            </p:nvSpPr>
            <p:spPr bwMode="auto">
              <a:xfrm rot="17727841">
                <a:off x="9097783" y="4552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8" name="Oval 1135">
                <a:extLst>
                  <a:ext uri="{FF2B5EF4-FFF2-40B4-BE49-F238E27FC236}">
                    <a16:creationId xmlns:a16="http://schemas.microsoft.com/office/drawing/2014/main" id="{EA5AD88E-79A7-4786-967F-FEFF8584E24F}"/>
                  </a:ext>
                </a:extLst>
              </p:cNvPr>
              <p:cNvSpPr>
                <a:spLocks noChangeArrowheads="1"/>
              </p:cNvSpPr>
              <p:nvPr/>
            </p:nvSpPr>
            <p:spPr bwMode="auto">
              <a:xfrm rot="17727841">
                <a:off x="10344382" y="4803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 name="Oval 1136">
                <a:extLst>
                  <a:ext uri="{FF2B5EF4-FFF2-40B4-BE49-F238E27FC236}">
                    <a16:creationId xmlns:a16="http://schemas.microsoft.com/office/drawing/2014/main" id="{2D3F0280-1C59-4578-A5B1-71EB5DB813C1}"/>
                  </a:ext>
                </a:extLst>
              </p:cNvPr>
              <p:cNvSpPr>
                <a:spLocks noChangeArrowheads="1"/>
              </p:cNvSpPr>
              <p:nvPr/>
            </p:nvSpPr>
            <p:spPr bwMode="auto">
              <a:xfrm rot="17727841">
                <a:off x="9120246" y="375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0" name="Oval 1137">
                <a:extLst>
                  <a:ext uri="{FF2B5EF4-FFF2-40B4-BE49-F238E27FC236}">
                    <a16:creationId xmlns:a16="http://schemas.microsoft.com/office/drawing/2014/main" id="{8B474AC7-7957-491E-8487-CE5339CCC993}"/>
                  </a:ext>
                </a:extLst>
              </p:cNvPr>
              <p:cNvSpPr>
                <a:spLocks noChangeArrowheads="1"/>
              </p:cNvSpPr>
              <p:nvPr/>
            </p:nvSpPr>
            <p:spPr bwMode="auto">
              <a:xfrm rot="17727841">
                <a:off x="9628771" y="4443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1" name="Oval 1138">
                <a:extLst>
                  <a:ext uri="{FF2B5EF4-FFF2-40B4-BE49-F238E27FC236}">
                    <a16:creationId xmlns:a16="http://schemas.microsoft.com/office/drawing/2014/main" id="{2367E698-3C64-46E8-B23F-6DC98D3A2DC8}"/>
                  </a:ext>
                </a:extLst>
              </p:cNvPr>
              <p:cNvSpPr>
                <a:spLocks noChangeArrowheads="1"/>
              </p:cNvSpPr>
              <p:nvPr/>
            </p:nvSpPr>
            <p:spPr bwMode="auto">
              <a:xfrm rot="17727841">
                <a:off x="9340738" y="45878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2" name="Oval 1148">
                <a:extLst>
                  <a:ext uri="{FF2B5EF4-FFF2-40B4-BE49-F238E27FC236}">
                    <a16:creationId xmlns:a16="http://schemas.microsoft.com/office/drawing/2014/main" id="{C7306FEB-4B78-4401-8017-AED1AFAD6743}"/>
                  </a:ext>
                </a:extLst>
              </p:cNvPr>
              <p:cNvSpPr>
                <a:spLocks noChangeArrowheads="1"/>
              </p:cNvSpPr>
              <p:nvPr/>
            </p:nvSpPr>
            <p:spPr bwMode="auto">
              <a:xfrm rot="17727841">
                <a:off x="8986518" y="4681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3" name="Oval 1158">
                <a:extLst>
                  <a:ext uri="{FF2B5EF4-FFF2-40B4-BE49-F238E27FC236}">
                    <a16:creationId xmlns:a16="http://schemas.microsoft.com/office/drawing/2014/main" id="{667C9FFC-3934-4F57-A10D-4D86B23A5C18}"/>
                  </a:ext>
                </a:extLst>
              </p:cNvPr>
              <p:cNvSpPr>
                <a:spLocks noChangeArrowheads="1"/>
              </p:cNvSpPr>
              <p:nvPr/>
            </p:nvSpPr>
            <p:spPr bwMode="auto">
              <a:xfrm rot="17727841">
                <a:off x="9747251" y="4835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4" name="Oval 1164">
                <a:extLst>
                  <a:ext uri="{FF2B5EF4-FFF2-40B4-BE49-F238E27FC236}">
                    <a16:creationId xmlns:a16="http://schemas.microsoft.com/office/drawing/2014/main" id="{25BF1D1D-B1B4-4E9B-8898-30C6CB9BD6EC}"/>
                  </a:ext>
                </a:extLst>
              </p:cNvPr>
              <p:cNvSpPr>
                <a:spLocks noChangeArrowheads="1"/>
              </p:cNvSpPr>
              <p:nvPr/>
            </p:nvSpPr>
            <p:spPr bwMode="auto">
              <a:xfrm rot="17727841">
                <a:off x="8836682" y="4443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5" name="Oval 1177">
                <a:extLst>
                  <a:ext uri="{FF2B5EF4-FFF2-40B4-BE49-F238E27FC236}">
                    <a16:creationId xmlns:a16="http://schemas.microsoft.com/office/drawing/2014/main" id="{AEE8E139-5CDD-41D9-8A2C-134606CCCC5C}"/>
                  </a:ext>
                </a:extLst>
              </p:cNvPr>
              <p:cNvSpPr>
                <a:spLocks noChangeArrowheads="1"/>
              </p:cNvSpPr>
              <p:nvPr/>
            </p:nvSpPr>
            <p:spPr bwMode="auto">
              <a:xfrm rot="17727841">
                <a:off x="9264262" y="46595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6" name="Oval 1179">
                <a:extLst>
                  <a:ext uri="{FF2B5EF4-FFF2-40B4-BE49-F238E27FC236}">
                    <a16:creationId xmlns:a16="http://schemas.microsoft.com/office/drawing/2014/main" id="{4E05CEA4-AE77-4F34-892C-B98D6B77F255}"/>
                  </a:ext>
                </a:extLst>
              </p:cNvPr>
              <p:cNvSpPr>
                <a:spLocks noChangeArrowheads="1"/>
              </p:cNvSpPr>
              <p:nvPr/>
            </p:nvSpPr>
            <p:spPr bwMode="auto">
              <a:xfrm rot="17727841">
                <a:off x="9601269" y="4960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7" name="Oval 1183">
                <a:extLst>
                  <a:ext uri="{FF2B5EF4-FFF2-40B4-BE49-F238E27FC236}">
                    <a16:creationId xmlns:a16="http://schemas.microsoft.com/office/drawing/2014/main" id="{553B4759-1BFD-4D7F-AE5D-B067F7B07E3C}"/>
                  </a:ext>
                </a:extLst>
              </p:cNvPr>
              <p:cNvSpPr>
                <a:spLocks noChangeArrowheads="1"/>
              </p:cNvSpPr>
              <p:nvPr/>
            </p:nvSpPr>
            <p:spPr bwMode="auto">
              <a:xfrm rot="17727841">
                <a:off x="9118162" y="490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8" name="Oval 1189">
                <a:extLst>
                  <a:ext uri="{FF2B5EF4-FFF2-40B4-BE49-F238E27FC236}">
                    <a16:creationId xmlns:a16="http://schemas.microsoft.com/office/drawing/2014/main" id="{1F18DC9A-CB77-46DB-AFD5-231B33CF6C16}"/>
                  </a:ext>
                </a:extLst>
              </p:cNvPr>
              <p:cNvSpPr>
                <a:spLocks noChangeArrowheads="1"/>
              </p:cNvSpPr>
              <p:nvPr/>
            </p:nvSpPr>
            <p:spPr bwMode="auto">
              <a:xfrm rot="17727841">
                <a:off x="9954540" y="5005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9" name="Oval 1190">
                <a:extLst>
                  <a:ext uri="{FF2B5EF4-FFF2-40B4-BE49-F238E27FC236}">
                    <a16:creationId xmlns:a16="http://schemas.microsoft.com/office/drawing/2014/main" id="{065023F8-0AB1-4B99-BC2E-53F85B191E41}"/>
                  </a:ext>
                </a:extLst>
              </p:cNvPr>
              <p:cNvSpPr>
                <a:spLocks noChangeArrowheads="1"/>
              </p:cNvSpPr>
              <p:nvPr/>
            </p:nvSpPr>
            <p:spPr bwMode="auto">
              <a:xfrm rot="17727841">
                <a:off x="9969675" y="43178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0" name="Oval 1191">
                <a:extLst>
                  <a:ext uri="{FF2B5EF4-FFF2-40B4-BE49-F238E27FC236}">
                    <a16:creationId xmlns:a16="http://schemas.microsoft.com/office/drawing/2014/main" id="{4A5E6209-A388-4520-8E04-3793E42916E6}"/>
                  </a:ext>
                </a:extLst>
              </p:cNvPr>
              <p:cNvSpPr>
                <a:spLocks noChangeArrowheads="1"/>
              </p:cNvSpPr>
              <p:nvPr/>
            </p:nvSpPr>
            <p:spPr bwMode="auto">
              <a:xfrm rot="17727841">
                <a:off x="10337865" y="4987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1" name="Oval 1192">
                <a:extLst>
                  <a:ext uri="{FF2B5EF4-FFF2-40B4-BE49-F238E27FC236}">
                    <a16:creationId xmlns:a16="http://schemas.microsoft.com/office/drawing/2014/main" id="{D3E6626A-A8BD-41C2-8CCD-25F0421C397F}"/>
                  </a:ext>
                </a:extLst>
              </p:cNvPr>
              <p:cNvSpPr>
                <a:spLocks noChangeArrowheads="1"/>
              </p:cNvSpPr>
              <p:nvPr/>
            </p:nvSpPr>
            <p:spPr bwMode="auto">
              <a:xfrm rot="17727841">
                <a:off x="10395228" y="3874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2" name="Oval 1196">
                <a:extLst>
                  <a:ext uri="{FF2B5EF4-FFF2-40B4-BE49-F238E27FC236}">
                    <a16:creationId xmlns:a16="http://schemas.microsoft.com/office/drawing/2014/main" id="{51554DCA-A76C-45DD-AFE9-8A84760F1D64}"/>
                  </a:ext>
                </a:extLst>
              </p:cNvPr>
              <p:cNvSpPr>
                <a:spLocks noChangeArrowheads="1"/>
              </p:cNvSpPr>
              <p:nvPr/>
            </p:nvSpPr>
            <p:spPr bwMode="auto">
              <a:xfrm rot="17727841">
                <a:off x="9814715" y="4281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3" name="Oval 1204">
                <a:extLst>
                  <a:ext uri="{FF2B5EF4-FFF2-40B4-BE49-F238E27FC236}">
                    <a16:creationId xmlns:a16="http://schemas.microsoft.com/office/drawing/2014/main" id="{95F9ECC7-459D-48D3-9D84-E669CEE17708}"/>
                  </a:ext>
                </a:extLst>
              </p:cNvPr>
              <p:cNvSpPr>
                <a:spLocks noChangeArrowheads="1"/>
              </p:cNvSpPr>
              <p:nvPr/>
            </p:nvSpPr>
            <p:spPr bwMode="auto">
              <a:xfrm rot="17727841">
                <a:off x="9988811" y="4227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4" name="Oval 1205">
                <a:extLst>
                  <a:ext uri="{FF2B5EF4-FFF2-40B4-BE49-F238E27FC236}">
                    <a16:creationId xmlns:a16="http://schemas.microsoft.com/office/drawing/2014/main" id="{9B8B2515-F172-498B-8F27-3B0AC24EA169}"/>
                  </a:ext>
                </a:extLst>
              </p:cNvPr>
              <p:cNvSpPr>
                <a:spLocks noChangeArrowheads="1"/>
              </p:cNvSpPr>
              <p:nvPr/>
            </p:nvSpPr>
            <p:spPr bwMode="auto">
              <a:xfrm rot="17727841">
                <a:off x="9407633" y="4145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5" name="Oval 753">
                <a:extLst>
                  <a:ext uri="{FF2B5EF4-FFF2-40B4-BE49-F238E27FC236}">
                    <a16:creationId xmlns:a16="http://schemas.microsoft.com/office/drawing/2014/main" id="{FFA07B4C-0C6B-4B31-9BA4-9628272ED9EB}"/>
                  </a:ext>
                </a:extLst>
              </p:cNvPr>
              <p:cNvSpPr>
                <a:spLocks noChangeArrowheads="1"/>
              </p:cNvSpPr>
              <p:nvPr/>
            </p:nvSpPr>
            <p:spPr bwMode="auto">
              <a:xfrm rot="17727841">
                <a:off x="10576164" y="398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6" name="Oval 755">
                <a:extLst>
                  <a:ext uri="{FF2B5EF4-FFF2-40B4-BE49-F238E27FC236}">
                    <a16:creationId xmlns:a16="http://schemas.microsoft.com/office/drawing/2014/main" id="{E7F385B5-035F-44E2-AFDF-AC48EE2BDC13}"/>
                  </a:ext>
                </a:extLst>
              </p:cNvPr>
              <p:cNvSpPr>
                <a:spLocks noChangeArrowheads="1"/>
              </p:cNvSpPr>
              <p:nvPr/>
            </p:nvSpPr>
            <p:spPr bwMode="auto">
              <a:xfrm rot="17727841">
                <a:off x="10927919" y="41096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8" name="Oval 771">
                <a:extLst>
                  <a:ext uri="{FF2B5EF4-FFF2-40B4-BE49-F238E27FC236}">
                    <a16:creationId xmlns:a16="http://schemas.microsoft.com/office/drawing/2014/main" id="{A19DA5FB-5118-4303-8310-3B35026CBF39}"/>
                  </a:ext>
                </a:extLst>
              </p:cNvPr>
              <p:cNvSpPr>
                <a:spLocks noChangeArrowheads="1"/>
              </p:cNvSpPr>
              <p:nvPr/>
            </p:nvSpPr>
            <p:spPr bwMode="auto">
              <a:xfrm rot="17727841">
                <a:off x="10905794" y="3932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9" name="Oval 779">
                <a:extLst>
                  <a:ext uri="{FF2B5EF4-FFF2-40B4-BE49-F238E27FC236}">
                    <a16:creationId xmlns:a16="http://schemas.microsoft.com/office/drawing/2014/main" id="{0526E367-759D-46EA-B0FF-908924A64245}"/>
                  </a:ext>
                </a:extLst>
              </p:cNvPr>
              <p:cNvSpPr>
                <a:spLocks noChangeArrowheads="1"/>
              </p:cNvSpPr>
              <p:nvPr/>
            </p:nvSpPr>
            <p:spPr bwMode="auto">
              <a:xfrm rot="17727841">
                <a:off x="11028006" y="484023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0" name="Oval 785">
                <a:extLst>
                  <a:ext uri="{FF2B5EF4-FFF2-40B4-BE49-F238E27FC236}">
                    <a16:creationId xmlns:a16="http://schemas.microsoft.com/office/drawing/2014/main" id="{CA93B294-1833-4BDD-88A1-B1B2F9358CDF}"/>
                  </a:ext>
                </a:extLst>
              </p:cNvPr>
              <p:cNvSpPr>
                <a:spLocks noChangeArrowheads="1"/>
              </p:cNvSpPr>
              <p:nvPr/>
            </p:nvSpPr>
            <p:spPr bwMode="auto">
              <a:xfrm rot="17727841">
                <a:off x="11208478" y="45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1" name="Oval 786">
                <a:extLst>
                  <a:ext uri="{FF2B5EF4-FFF2-40B4-BE49-F238E27FC236}">
                    <a16:creationId xmlns:a16="http://schemas.microsoft.com/office/drawing/2014/main" id="{711CC6F5-64BB-4B08-9D2A-C3F13C7B0C7A}"/>
                  </a:ext>
                </a:extLst>
              </p:cNvPr>
              <p:cNvSpPr>
                <a:spLocks noChangeArrowheads="1"/>
              </p:cNvSpPr>
              <p:nvPr/>
            </p:nvSpPr>
            <p:spPr bwMode="auto">
              <a:xfrm rot="17727841">
                <a:off x="11140939" y="38677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2" name="Oval 791">
                <a:extLst>
                  <a:ext uri="{FF2B5EF4-FFF2-40B4-BE49-F238E27FC236}">
                    <a16:creationId xmlns:a16="http://schemas.microsoft.com/office/drawing/2014/main" id="{6702B478-D1B7-4F49-96C3-C4BE78C4E4C5}"/>
                  </a:ext>
                </a:extLst>
              </p:cNvPr>
              <p:cNvSpPr>
                <a:spLocks noChangeArrowheads="1"/>
              </p:cNvSpPr>
              <p:nvPr/>
            </p:nvSpPr>
            <p:spPr bwMode="auto">
              <a:xfrm rot="17727841">
                <a:off x="11284953" y="3723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7" name="Oval 860">
                <a:extLst>
                  <a:ext uri="{FF2B5EF4-FFF2-40B4-BE49-F238E27FC236}">
                    <a16:creationId xmlns:a16="http://schemas.microsoft.com/office/drawing/2014/main" id="{1AC9421B-F771-4E38-BDEA-FBF19F85B040}"/>
                  </a:ext>
                </a:extLst>
              </p:cNvPr>
              <p:cNvSpPr>
                <a:spLocks noChangeArrowheads="1"/>
              </p:cNvSpPr>
              <p:nvPr/>
            </p:nvSpPr>
            <p:spPr bwMode="auto">
              <a:xfrm rot="17727841">
                <a:off x="11185024" y="409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8" name="Oval 861">
                <a:extLst>
                  <a:ext uri="{FF2B5EF4-FFF2-40B4-BE49-F238E27FC236}">
                    <a16:creationId xmlns:a16="http://schemas.microsoft.com/office/drawing/2014/main" id="{EBF457E7-9086-4F74-94D5-921039B0D135}"/>
                  </a:ext>
                </a:extLst>
              </p:cNvPr>
              <p:cNvSpPr>
                <a:spLocks noChangeArrowheads="1"/>
              </p:cNvSpPr>
              <p:nvPr/>
            </p:nvSpPr>
            <p:spPr bwMode="auto">
              <a:xfrm rot="17727841">
                <a:off x="10832267" y="430809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0" name="Oval 1109">
                <a:extLst>
                  <a:ext uri="{FF2B5EF4-FFF2-40B4-BE49-F238E27FC236}">
                    <a16:creationId xmlns:a16="http://schemas.microsoft.com/office/drawing/2014/main" id="{7E54018C-B594-463E-AEFA-01135D2A7DC5}"/>
                  </a:ext>
                </a:extLst>
              </p:cNvPr>
              <p:cNvSpPr>
                <a:spLocks noChangeArrowheads="1"/>
              </p:cNvSpPr>
              <p:nvPr/>
            </p:nvSpPr>
            <p:spPr bwMode="auto">
              <a:xfrm rot="17727841">
                <a:off x="10576496" y="4410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1" name="Oval 1110">
                <a:extLst>
                  <a:ext uri="{FF2B5EF4-FFF2-40B4-BE49-F238E27FC236}">
                    <a16:creationId xmlns:a16="http://schemas.microsoft.com/office/drawing/2014/main" id="{A3FB2482-343C-4AA0-8231-0AED6CF734E8}"/>
                  </a:ext>
                </a:extLst>
              </p:cNvPr>
              <p:cNvSpPr>
                <a:spLocks noChangeArrowheads="1"/>
              </p:cNvSpPr>
              <p:nvPr/>
            </p:nvSpPr>
            <p:spPr bwMode="auto">
              <a:xfrm rot="17727841">
                <a:off x="10601163" y="4552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2" name="Oval 1111">
                <a:extLst>
                  <a:ext uri="{FF2B5EF4-FFF2-40B4-BE49-F238E27FC236}">
                    <a16:creationId xmlns:a16="http://schemas.microsoft.com/office/drawing/2014/main" id="{2BEE1B29-E0CB-402B-81A1-A0F996D57A50}"/>
                  </a:ext>
                </a:extLst>
              </p:cNvPr>
              <p:cNvSpPr>
                <a:spLocks noChangeArrowheads="1"/>
              </p:cNvSpPr>
              <p:nvPr/>
            </p:nvSpPr>
            <p:spPr bwMode="auto">
              <a:xfrm rot="17727841">
                <a:off x="10343184" y="40148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4" name="Oval 1116">
                <a:extLst>
                  <a:ext uri="{FF2B5EF4-FFF2-40B4-BE49-F238E27FC236}">
                    <a16:creationId xmlns:a16="http://schemas.microsoft.com/office/drawing/2014/main" id="{545E4056-C65E-4ED4-88C7-0219FC0F800C}"/>
                  </a:ext>
                </a:extLst>
              </p:cNvPr>
              <p:cNvSpPr>
                <a:spLocks noChangeArrowheads="1"/>
              </p:cNvSpPr>
              <p:nvPr/>
            </p:nvSpPr>
            <p:spPr bwMode="auto">
              <a:xfrm rot="17727841">
                <a:off x="10574913" y="4781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5" name="Oval 1120">
                <a:extLst>
                  <a:ext uri="{FF2B5EF4-FFF2-40B4-BE49-F238E27FC236}">
                    <a16:creationId xmlns:a16="http://schemas.microsoft.com/office/drawing/2014/main" id="{26D92B14-80BC-4188-AEAD-BEB4F357DB14}"/>
                  </a:ext>
                </a:extLst>
              </p:cNvPr>
              <p:cNvSpPr>
                <a:spLocks noChangeArrowheads="1"/>
              </p:cNvSpPr>
              <p:nvPr/>
            </p:nvSpPr>
            <p:spPr bwMode="auto">
              <a:xfrm rot="17727841">
                <a:off x="10812434" y="41554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7" name="Oval 1122">
                <a:extLst>
                  <a:ext uri="{FF2B5EF4-FFF2-40B4-BE49-F238E27FC236}">
                    <a16:creationId xmlns:a16="http://schemas.microsoft.com/office/drawing/2014/main" id="{9B7D9B13-DDCD-4FAC-8867-0370424E459F}"/>
                  </a:ext>
                </a:extLst>
              </p:cNvPr>
              <p:cNvSpPr>
                <a:spLocks noChangeArrowheads="1"/>
              </p:cNvSpPr>
              <p:nvPr/>
            </p:nvSpPr>
            <p:spPr bwMode="auto">
              <a:xfrm rot="17727841">
                <a:off x="10668419" y="4695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8" name="Oval 1123">
                <a:extLst>
                  <a:ext uri="{FF2B5EF4-FFF2-40B4-BE49-F238E27FC236}">
                    <a16:creationId xmlns:a16="http://schemas.microsoft.com/office/drawing/2014/main" id="{68A4BDD7-F83D-4F04-ACB2-1647574745D0}"/>
                  </a:ext>
                </a:extLst>
              </p:cNvPr>
              <p:cNvSpPr>
                <a:spLocks noChangeArrowheads="1"/>
              </p:cNvSpPr>
              <p:nvPr/>
            </p:nvSpPr>
            <p:spPr bwMode="auto">
              <a:xfrm rot="17727841">
                <a:off x="11285356" y="43156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9" name="Oval 1124">
                <a:extLst>
                  <a:ext uri="{FF2B5EF4-FFF2-40B4-BE49-F238E27FC236}">
                    <a16:creationId xmlns:a16="http://schemas.microsoft.com/office/drawing/2014/main" id="{C075D541-8A74-4C41-99E2-FC1D05EE8C07}"/>
                  </a:ext>
                </a:extLst>
              </p:cNvPr>
              <p:cNvSpPr>
                <a:spLocks noChangeArrowheads="1"/>
              </p:cNvSpPr>
              <p:nvPr/>
            </p:nvSpPr>
            <p:spPr bwMode="auto">
              <a:xfrm rot="17727841">
                <a:off x="11027660" y="42697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2" name="Oval 1127">
                <a:extLst>
                  <a:ext uri="{FF2B5EF4-FFF2-40B4-BE49-F238E27FC236}">
                    <a16:creationId xmlns:a16="http://schemas.microsoft.com/office/drawing/2014/main" id="{6ED2F752-24EF-4221-9A9C-954B16334DAC}"/>
                  </a:ext>
                </a:extLst>
              </p:cNvPr>
              <p:cNvSpPr>
                <a:spLocks noChangeArrowheads="1"/>
              </p:cNvSpPr>
              <p:nvPr/>
            </p:nvSpPr>
            <p:spPr bwMode="auto">
              <a:xfrm rot="17727841">
                <a:off x="10668418" y="50555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3" name="Oval 1135">
                <a:extLst>
                  <a:ext uri="{FF2B5EF4-FFF2-40B4-BE49-F238E27FC236}">
                    <a16:creationId xmlns:a16="http://schemas.microsoft.com/office/drawing/2014/main" id="{D6A1F50B-CB1E-4FC6-82C9-960015E547F3}"/>
                  </a:ext>
                </a:extLst>
              </p:cNvPr>
              <p:cNvSpPr>
                <a:spLocks noChangeArrowheads="1"/>
              </p:cNvSpPr>
              <p:nvPr/>
            </p:nvSpPr>
            <p:spPr bwMode="auto">
              <a:xfrm rot="17727841">
                <a:off x="11254702" y="49102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4" name="Oval 1136">
                <a:extLst>
                  <a:ext uri="{FF2B5EF4-FFF2-40B4-BE49-F238E27FC236}">
                    <a16:creationId xmlns:a16="http://schemas.microsoft.com/office/drawing/2014/main" id="{84F2393A-8C2F-4C08-805A-19187A9FFCAA}"/>
                  </a:ext>
                </a:extLst>
              </p:cNvPr>
              <p:cNvSpPr>
                <a:spLocks noChangeArrowheads="1"/>
              </p:cNvSpPr>
              <p:nvPr/>
            </p:nvSpPr>
            <p:spPr bwMode="auto">
              <a:xfrm rot="17727841">
                <a:off x="11297872" y="50821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5" name="Oval 1137">
                <a:extLst>
                  <a:ext uri="{FF2B5EF4-FFF2-40B4-BE49-F238E27FC236}">
                    <a16:creationId xmlns:a16="http://schemas.microsoft.com/office/drawing/2014/main" id="{0D5D2B51-E167-481D-AAB1-B4FBB4D73AE9}"/>
                  </a:ext>
                </a:extLst>
              </p:cNvPr>
              <p:cNvSpPr>
                <a:spLocks noChangeArrowheads="1"/>
              </p:cNvSpPr>
              <p:nvPr/>
            </p:nvSpPr>
            <p:spPr bwMode="auto">
              <a:xfrm rot="17727841">
                <a:off x="11184548" y="4781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6" name="Oval 1138">
                <a:extLst>
                  <a:ext uri="{FF2B5EF4-FFF2-40B4-BE49-F238E27FC236}">
                    <a16:creationId xmlns:a16="http://schemas.microsoft.com/office/drawing/2014/main" id="{46761A39-5FBA-41C0-8B2C-0029C0BD77B6}"/>
                  </a:ext>
                </a:extLst>
              </p:cNvPr>
              <p:cNvSpPr>
                <a:spLocks noChangeArrowheads="1"/>
              </p:cNvSpPr>
              <p:nvPr/>
            </p:nvSpPr>
            <p:spPr bwMode="auto">
              <a:xfrm rot="17727841">
                <a:off x="10848438" y="49835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7" name="Oval 1148">
                <a:extLst>
                  <a:ext uri="{FF2B5EF4-FFF2-40B4-BE49-F238E27FC236}">
                    <a16:creationId xmlns:a16="http://schemas.microsoft.com/office/drawing/2014/main" id="{091B86AD-13EF-4D43-A053-DC6219FDA3CF}"/>
                  </a:ext>
                </a:extLst>
              </p:cNvPr>
              <p:cNvSpPr>
                <a:spLocks noChangeArrowheads="1"/>
              </p:cNvSpPr>
              <p:nvPr/>
            </p:nvSpPr>
            <p:spPr bwMode="auto">
              <a:xfrm rot="17727841">
                <a:off x="11064461" y="55595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8" name="Oval 1155">
                <a:extLst>
                  <a:ext uri="{FF2B5EF4-FFF2-40B4-BE49-F238E27FC236}">
                    <a16:creationId xmlns:a16="http://schemas.microsoft.com/office/drawing/2014/main" id="{A2A77E17-BFA7-43D0-A832-F3AAD77E61C1}"/>
                  </a:ext>
                </a:extLst>
              </p:cNvPr>
              <p:cNvSpPr>
                <a:spLocks noChangeArrowheads="1"/>
              </p:cNvSpPr>
              <p:nvPr/>
            </p:nvSpPr>
            <p:spPr bwMode="auto">
              <a:xfrm rot="17727841">
                <a:off x="10624708" y="5058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9" name="Oval 1158">
                <a:extLst>
                  <a:ext uri="{FF2B5EF4-FFF2-40B4-BE49-F238E27FC236}">
                    <a16:creationId xmlns:a16="http://schemas.microsoft.com/office/drawing/2014/main" id="{92AB24AE-9596-4200-9E65-A73ED11B7B3A}"/>
                  </a:ext>
                </a:extLst>
              </p:cNvPr>
              <p:cNvSpPr>
                <a:spLocks noChangeArrowheads="1"/>
              </p:cNvSpPr>
              <p:nvPr/>
            </p:nvSpPr>
            <p:spPr bwMode="auto">
              <a:xfrm rot="17727841">
                <a:off x="11309410" y="52294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1" name="Oval 1168">
                <a:extLst>
                  <a:ext uri="{FF2B5EF4-FFF2-40B4-BE49-F238E27FC236}">
                    <a16:creationId xmlns:a16="http://schemas.microsoft.com/office/drawing/2014/main" id="{DEC8D7A7-A86E-4708-9C9D-4E484061C9B4}"/>
                  </a:ext>
                </a:extLst>
              </p:cNvPr>
              <p:cNvSpPr>
                <a:spLocks noChangeArrowheads="1"/>
              </p:cNvSpPr>
              <p:nvPr/>
            </p:nvSpPr>
            <p:spPr bwMode="auto">
              <a:xfrm rot="17727841">
                <a:off x="10893312" y="55249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2" name="Oval 1175">
                <a:extLst>
                  <a:ext uri="{FF2B5EF4-FFF2-40B4-BE49-F238E27FC236}">
                    <a16:creationId xmlns:a16="http://schemas.microsoft.com/office/drawing/2014/main" id="{92AAD38E-81F6-4D49-9813-38F523C813DF}"/>
                  </a:ext>
                </a:extLst>
              </p:cNvPr>
              <p:cNvSpPr>
                <a:spLocks noChangeArrowheads="1"/>
              </p:cNvSpPr>
              <p:nvPr/>
            </p:nvSpPr>
            <p:spPr bwMode="auto">
              <a:xfrm rot="17727841">
                <a:off x="10734527" y="53518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3" name="Oval 1177">
                <a:extLst>
                  <a:ext uri="{FF2B5EF4-FFF2-40B4-BE49-F238E27FC236}">
                    <a16:creationId xmlns:a16="http://schemas.microsoft.com/office/drawing/2014/main" id="{ACB052D0-024B-4323-BED0-56F84AEDF9A1}"/>
                  </a:ext>
                </a:extLst>
              </p:cNvPr>
              <p:cNvSpPr>
                <a:spLocks noChangeArrowheads="1"/>
              </p:cNvSpPr>
              <p:nvPr/>
            </p:nvSpPr>
            <p:spPr bwMode="auto">
              <a:xfrm rot="17727841">
                <a:off x="10583373" y="5226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4" name="Oval 1179">
                <a:extLst>
                  <a:ext uri="{FF2B5EF4-FFF2-40B4-BE49-F238E27FC236}">
                    <a16:creationId xmlns:a16="http://schemas.microsoft.com/office/drawing/2014/main" id="{DF703B1E-BA3E-4C0C-B779-A33CFB1756A0}"/>
                  </a:ext>
                </a:extLst>
              </p:cNvPr>
              <p:cNvSpPr>
                <a:spLocks noChangeArrowheads="1"/>
              </p:cNvSpPr>
              <p:nvPr/>
            </p:nvSpPr>
            <p:spPr bwMode="auto">
              <a:xfrm rot="17727841">
                <a:off x="11163428" y="53540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0" name="Oval 1196">
                <a:extLst>
                  <a:ext uri="{FF2B5EF4-FFF2-40B4-BE49-F238E27FC236}">
                    <a16:creationId xmlns:a16="http://schemas.microsoft.com/office/drawing/2014/main" id="{4DD9E6AE-ED2A-4F26-8AA6-AC42F7F822E0}"/>
                  </a:ext>
                </a:extLst>
              </p:cNvPr>
              <p:cNvSpPr>
                <a:spLocks noChangeArrowheads="1"/>
              </p:cNvSpPr>
              <p:nvPr/>
            </p:nvSpPr>
            <p:spPr bwMode="auto">
              <a:xfrm rot="17727841">
                <a:off x="11359959" y="4732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2" name="Oval 1205">
                <a:extLst>
                  <a:ext uri="{FF2B5EF4-FFF2-40B4-BE49-F238E27FC236}">
                    <a16:creationId xmlns:a16="http://schemas.microsoft.com/office/drawing/2014/main" id="{C2F69EC5-C1C5-4657-B6B7-3E75206D1E5A}"/>
                  </a:ext>
                </a:extLst>
              </p:cNvPr>
              <p:cNvSpPr>
                <a:spLocks noChangeArrowheads="1"/>
              </p:cNvSpPr>
              <p:nvPr/>
            </p:nvSpPr>
            <p:spPr bwMode="auto">
              <a:xfrm rot="17727841">
                <a:off x="10969792" y="45393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3" name="Oval 1320">
                <a:extLst>
                  <a:ext uri="{FF2B5EF4-FFF2-40B4-BE49-F238E27FC236}">
                    <a16:creationId xmlns:a16="http://schemas.microsoft.com/office/drawing/2014/main" id="{65110FFA-1BC7-40D0-ACA4-FDC2C924E751}"/>
                  </a:ext>
                </a:extLst>
              </p:cNvPr>
              <p:cNvSpPr>
                <a:spLocks noChangeArrowheads="1"/>
              </p:cNvSpPr>
              <p:nvPr/>
            </p:nvSpPr>
            <p:spPr bwMode="auto">
              <a:xfrm rot="17727841">
                <a:off x="10306812" y="6431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4" name="Oval 1381">
                <a:extLst>
                  <a:ext uri="{FF2B5EF4-FFF2-40B4-BE49-F238E27FC236}">
                    <a16:creationId xmlns:a16="http://schemas.microsoft.com/office/drawing/2014/main" id="{09F1FC16-26F4-4E58-A8A7-34D868AFAB13}"/>
                  </a:ext>
                </a:extLst>
              </p:cNvPr>
              <p:cNvSpPr>
                <a:spLocks noChangeArrowheads="1"/>
              </p:cNvSpPr>
              <p:nvPr/>
            </p:nvSpPr>
            <p:spPr bwMode="auto">
              <a:xfrm rot="17727841">
                <a:off x="8868218" y="6279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5" name="Oval 1389">
                <a:extLst>
                  <a:ext uri="{FF2B5EF4-FFF2-40B4-BE49-F238E27FC236}">
                    <a16:creationId xmlns:a16="http://schemas.microsoft.com/office/drawing/2014/main" id="{1CA5AA7D-86E7-4A37-8878-C4ED1161B0E7}"/>
                  </a:ext>
                </a:extLst>
              </p:cNvPr>
              <p:cNvSpPr>
                <a:spLocks noChangeArrowheads="1"/>
              </p:cNvSpPr>
              <p:nvPr/>
            </p:nvSpPr>
            <p:spPr bwMode="auto">
              <a:xfrm rot="17727841">
                <a:off x="9372274" y="60996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6" name="Oval 1408">
                <a:extLst>
                  <a:ext uri="{FF2B5EF4-FFF2-40B4-BE49-F238E27FC236}">
                    <a16:creationId xmlns:a16="http://schemas.microsoft.com/office/drawing/2014/main" id="{A0A3561D-6002-4253-937E-B77A9B1D83BC}"/>
                  </a:ext>
                </a:extLst>
              </p:cNvPr>
              <p:cNvSpPr>
                <a:spLocks noChangeArrowheads="1"/>
              </p:cNvSpPr>
              <p:nvPr/>
            </p:nvSpPr>
            <p:spPr bwMode="auto">
              <a:xfrm rot="17727841">
                <a:off x="8993640" y="6249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7" name="Oval 1420">
                <a:extLst>
                  <a:ext uri="{FF2B5EF4-FFF2-40B4-BE49-F238E27FC236}">
                    <a16:creationId xmlns:a16="http://schemas.microsoft.com/office/drawing/2014/main" id="{8563C1B6-1AE9-453C-9686-85A94B8DD8D5}"/>
                  </a:ext>
                </a:extLst>
              </p:cNvPr>
              <p:cNvSpPr>
                <a:spLocks noChangeArrowheads="1"/>
              </p:cNvSpPr>
              <p:nvPr/>
            </p:nvSpPr>
            <p:spPr bwMode="auto">
              <a:xfrm rot="17727841">
                <a:off x="9279560" y="6436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8" name="Oval 1426">
                <a:extLst>
                  <a:ext uri="{FF2B5EF4-FFF2-40B4-BE49-F238E27FC236}">
                    <a16:creationId xmlns:a16="http://schemas.microsoft.com/office/drawing/2014/main" id="{D7CB11C5-7B08-44F7-B111-727F6914E6FF}"/>
                  </a:ext>
                </a:extLst>
              </p:cNvPr>
              <p:cNvSpPr>
                <a:spLocks noChangeArrowheads="1"/>
              </p:cNvSpPr>
              <p:nvPr/>
            </p:nvSpPr>
            <p:spPr bwMode="auto">
              <a:xfrm rot="17727841">
                <a:off x="10061100" y="6306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9" name="Oval 1438">
                <a:extLst>
                  <a:ext uri="{FF2B5EF4-FFF2-40B4-BE49-F238E27FC236}">
                    <a16:creationId xmlns:a16="http://schemas.microsoft.com/office/drawing/2014/main" id="{285CED0F-492D-46A1-8D6F-AD6380490806}"/>
                  </a:ext>
                </a:extLst>
              </p:cNvPr>
              <p:cNvSpPr>
                <a:spLocks noChangeArrowheads="1"/>
              </p:cNvSpPr>
              <p:nvPr/>
            </p:nvSpPr>
            <p:spPr bwMode="auto">
              <a:xfrm rot="17727841">
                <a:off x="10186428" y="56128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0" name="Oval 779">
                <a:extLst>
                  <a:ext uri="{FF2B5EF4-FFF2-40B4-BE49-F238E27FC236}">
                    <a16:creationId xmlns:a16="http://schemas.microsoft.com/office/drawing/2014/main" id="{94A8B2D0-018D-4224-AF9E-044C39F22E2A}"/>
                  </a:ext>
                </a:extLst>
              </p:cNvPr>
              <p:cNvSpPr>
                <a:spLocks noChangeArrowheads="1"/>
              </p:cNvSpPr>
              <p:nvPr/>
            </p:nvSpPr>
            <p:spPr bwMode="auto">
              <a:xfrm rot="17727841">
                <a:off x="9589140" y="636002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1" name="Oval 968">
                <a:extLst>
                  <a:ext uri="{FF2B5EF4-FFF2-40B4-BE49-F238E27FC236}">
                    <a16:creationId xmlns:a16="http://schemas.microsoft.com/office/drawing/2014/main" id="{B7AA5559-45DA-4576-B767-B1D9B785C038}"/>
                  </a:ext>
                </a:extLst>
              </p:cNvPr>
              <p:cNvSpPr>
                <a:spLocks noChangeArrowheads="1"/>
              </p:cNvSpPr>
              <p:nvPr/>
            </p:nvSpPr>
            <p:spPr bwMode="auto">
              <a:xfrm rot="17727841">
                <a:off x="9972427" y="584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2" name="Oval 1115">
                <a:extLst>
                  <a:ext uri="{FF2B5EF4-FFF2-40B4-BE49-F238E27FC236}">
                    <a16:creationId xmlns:a16="http://schemas.microsoft.com/office/drawing/2014/main" id="{F7B74DF0-EC76-4EBE-A8CD-823B54426E17}"/>
                  </a:ext>
                </a:extLst>
              </p:cNvPr>
              <p:cNvSpPr>
                <a:spLocks noChangeArrowheads="1"/>
              </p:cNvSpPr>
              <p:nvPr/>
            </p:nvSpPr>
            <p:spPr bwMode="auto">
              <a:xfrm rot="17727841">
                <a:off x="9825072" y="56787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3" name="Oval 1116">
                <a:extLst>
                  <a:ext uri="{FF2B5EF4-FFF2-40B4-BE49-F238E27FC236}">
                    <a16:creationId xmlns:a16="http://schemas.microsoft.com/office/drawing/2014/main" id="{3CF9645A-8A36-4046-98FE-ECC46BB669CD}"/>
                  </a:ext>
                </a:extLst>
              </p:cNvPr>
              <p:cNvSpPr>
                <a:spLocks noChangeArrowheads="1"/>
              </p:cNvSpPr>
              <p:nvPr/>
            </p:nvSpPr>
            <p:spPr bwMode="auto">
              <a:xfrm rot="17727841">
                <a:off x="8976230" y="54875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4" name="Oval 1127">
                <a:extLst>
                  <a:ext uri="{FF2B5EF4-FFF2-40B4-BE49-F238E27FC236}">
                    <a16:creationId xmlns:a16="http://schemas.microsoft.com/office/drawing/2014/main" id="{191894F3-471E-427B-B02E-F68B08A25D85}"/>
                  </a:ext>
                </a:extLst>
              </p:cNvPr>
              <p:cNvSpPr>
                <a:spLocks noChangeArrowheads="1"/>
              </p:cNvSpPr>
              <p:nvPr/>
            </p:nvSpPr>
            <p:spPr bwMode="auto">
              <a:xfrm rot="17727841">
                <a:off x="8961581" y="5711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5" name="Oval 1135">
                <a:extLst>
                  <a:ext uri="{FF2B5EF4-FFF2-40B4-BE49-F238E27FC236}">
                    <a16:creationId xmlns:a16="http://schemas.microsoft.com/office/drawing/2014/main" id="{CFAE961D-BE02-4781-888D-5FE5AA706705}"/>
                  </a:ext>
                </a:extLst>
              </p:cNvPr>
              <p:cNvSpPr>
                <a:spLocks noChangeArrowheads="1"/>
              </p:cNvSpPr>
              <p:nvPr/>
            </p:nvSpPr>
            <p:spPr bwMode="auto">
              <a:xfrm rot="17727841">
                <a:off x="10081864" y="59183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6" name="Oval 1136">
                <a:extLst>
                  <a:ext uri="{FF2B5EF4-FFF2-40B4-BE49-F238E27FC236}">
                    <a16:creationId xmlns:a16="http://schemas.microsoft.com/office/drawing/2014/main" id="{251B0BD7-716D-48F8-A14C-AC557772AE12}"/>
                  </a:ext>
                </a:extLst>
              </p:cNvPr>
              <p:cNvSpPr>
                <a:spLocks noChangeArrowheads="1"/>
              </p:cNvSpPr>
              <p:nvPr/>
            </p:nvSpPr>
            <p:spPr bwMode="auto">
              <a:xfrm rot="17727841">
                <a:off x="9624302" y="6063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7" name="Oval 1137">
                <a:extLst>
                  <a:ext uri="{FF2B5EF4-FFF2-40B4-BE49-F238E27FC236}">
                    <a16:creationId xmlns:a16="http://schemas.microsoft.com/office/drawing/2014/main" id="{0CC90F1E-DB70-43A3-8C44-AD5C49BC78D1}"/>
                  </a:ext>
                </a:extLst>
              </p:cNvPr>
              <p:cNvSpPr>
                <a:spLocks noChangeArrowheads="1"/>
              </p:cNvSpPr>
              <p:nvPr/>
            </p:nvSpPr>
            <p:spPr bwMode="auto">
              <a:xfrm rot="17727841">
                <a:off x="9486187" y="55458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8" name="Oval 1138">
                <a:extLst>
                  <a:ext uri="{FF2B5EF4-FFF2-40B4-BE49-F238E27FC236}">
                    <a16:creationId xmlns:a16="http://schemas.microsoft.com/office/drawing/2014/main" id="{E7E699E4-B15B-478A-9073-A0936ABF2DB5}"/>
                  </a:ext>
                </a:extLst>
              </p:cNvPr>
              <p:cNvSpPr>
                <a:spLocks noChangeArrowheads="1"/>
              </p:cNvSpPr>
              <p:nvPr/>
            </p:nvSpPr>
            <p:spPr bwMode="auto">
              <a:xfrm rot="17727841">
                <a:off x="9156251" y="5667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9" name="Oval 1148">
                <a:extLst>
                  <a:ext uri="{FF2B5EF4-FFF2-40B4-BE49-F238E27FC236}">
                    <a16:creationId xmlns:a16="http://schemas.microsoft.com/office/drawing/2014/main" id="{67F70326-DC3B-49D5-9EF3-AB657F5AD24F}"/>
                  </a:ext>
                </a:extLst>
              </p:cNvPr>
              <p:cNvSpPr>
                <a:spLocks noChangeArrowheads="1"/>
              </p:cNvSpPr>
              <p:nvPr/>
            </p:nvSpPr>
            <p:spPr bwMode="auto">
              <a:xfrm rot="17727841">
                <a:off x="8850315" y="5840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0" name="Oval 1158">
                <a:extLst>
                  <a:ext uri="{FF2B5EF4-FFF2-40B4-BE49-F238E27FC236}">
                    <a16:creationId xmlns:a16="http://schemas.microsoft.com/office/drawing/2014/main" id="{67D03C58-FC36-4CB0-A38B-1F17B2BCBB3A}"/>
                  </a:ext>
                </a:extLst>
              </p:cNvPr>
              <p:cNvSpPr>
                <a:spLocks noChangeArrowheads="1"/>
              </p:cNvSpPr>
              <p:nvPr/>
            </p:nvSpPr>
            <p:spPr bwMode="auto">
              <a:xfrm rot="17727841">
                <a:off x="9588298" y="59916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1" name="Oval 1164">
                <a:extLst>
                  <a:ext uri="{FF2B5EF4-FFF2-40B4-BE49-F238E27FC236}">
                    <a16:creationId xmlns:a16="http://schemas.microsoft.com/office/drawing/2014/main" id="{46341647-2954-4C5E-8FB2-9C0991CB0AAF}"/>
                  </a:ext>
                </a:extLst>
              </p:cNvPr>
              <p:cNvSpPr>
                <a:spLocks noChangeArrowheads="1"/>
              </p:cNvSpPr>
              <p:nvPr/>
            </p:nvSpPr>
            <p:spPr bwMode="auto">
              <a:xfrm rot="17727841">
                <a:off x="9922156" y="550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2" name="Oval 1177">
                <a:extLst>
                  <a:ext uri="{FF2B5EF4-FFF2-40B4-BE49-F238E27FC236}">
                    <a16:creationId xmlns:a16="http://schemas.microsoft.com/office/drawing/2014/main" id="{8DE9B8DB-0411-4A21-9994-C193D337F708}"/>
                  </a:ext>
                </a:extLst>
              </p:cNvPr>
              <p:cNvSpPr>
                <a:spLocks noChangeArrowheads="1"/>
              </p:cNvSpPr>
              <p:nvPr/>
            </p:nvSpPr>
            <p:spPr bwMode="auto">
              <a:xfrm rot="17727841">
                <a:off x="9167517" y="58775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3" name="Oval 1179">
                <a:extLst>
                  <a:ext uri="{FF2B5EF4-FFF2-40B4-BE49-F238E27FC236}">
                    <a16:creationId xmlns:a16="http://schemas.microsoft.com/office/drawing/2014/main" id="{523F1D82-3256-4274-A58E-8EB73C453B40}"/>
                  </a:ext>
                </a:extLst>
              </p:cNvPr>
              <p:cNvSpPr>
                <a:spLocks noChangeArrowheads="1"/>
              </p:cNvSpPr>
              <p:nvPr/>
            </p:nvSpPr>
            <p:spPr bwMode="auto">
              <a:xfrm rot="17727841">
                <a:off x="9465067" y="61189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4" name="Oval 1183">
                <a:extLst>
                  <a:ext uri="{FF2B5EF4-FFF2-40B4-BE49-F238E27FC236}">
                    <a16:creationId xmlns:a16="http://schemas.microsoft.com/office/drawing/2014/main" id="{8773ADBA-BA1F-466C-8EB0-A70DFF7FF65E}"/>
                  </a:ext>
                </a:extLst>
              </p:cNvPr>
              <p:cNvSpPr>
                <a:spLocks noChangeArrowheads="1"/>
              </p:cNvSpPr>
              <p:nvPr/>
            </p:nvSpPr>
            <p:spPr bwMode="auto">
              <a:xfrm rot="17727841">
                <a:off x="8981959" y="6064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5" name="Oval 1189">
                <a:extLst>
                  <a:ext uri="{FF2B5EF4-FFF2-40B4-BE49-F238E27FC236}">
                    <a16:creationId xmlns:a16="http://schemas.microsoft.com/office/drawing/2014/main" id="{8655A38F-4265-4FCB-8024-8B82B69B5284}"/>
                  </a:ext>
                </a:extLst>
              </p:cNvPr>
              <p:cNvSpPr>
                <a:spLocks noChangeArrowheads="1"/>
              </p:cNvSpPr>
              <p:nvPr/>
            </p:nvSpPr>
            <p:spPr bwMode="auto">
              <a:xfrm rot="17727841">
                <a:off x="9768317" y="6135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6" name="Oval 1190">
                <a:extLst>
                  <a:ext uri="{FF2B5EF4-FFF2-40B4-BE49-F238E27FC236}">
                    <a16:creationId xmlns:a16="http://schemas.microsoft.com/office/drawing/2014/main" id="{CA973D52-8CE7-4B44-85C9-470031868197}"/>
                  </a:ext>
                </a:extLst>
              </p:cNvPr>
              <p:cNvSpPr>
                <a:spLocks noChangeArrowheads="1"/>
              </p:cNvSpPr>
              <p:nvPr/>
            </p:nvSpPr>
            <p:spPr bwMode="auto">
              <a:xfrm rot="17727841">
                <a:off x="9805338" y="58619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7" name="Oval 1191">
                <a:extLst>
                  <a:ext uri="{FF2B5EF4-FFF2-40B4-BE49-F238E27FC236}">
                    <a16:creationId xmlns:a16="http://schemas.microsoft.com/office/drawing/2014/main" id="{3CACB451-32FC-4AF1-8AD7-5C00C5D23433}"/>
                  </a:ext>
                </a:extLst>
              </p:cNvPr>
              <p:cNvSpPr>
                <a:spLocks noChangeArrowheads="1"/>
              </p:cNvSpPr>
              <p:nvPr/>
            </p:nvSpPr>
            <p:spPr bwMode="auto">
              <a:xfrm rot="17727841">
                <a:off x="10201662" y="6145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8" name="Oval 779">
                <a:extLst>
                  <a:ext uri="{FF2B5EF4-FFF2-40B4-BE49-F238E27FC236}">
                    <a16:creationId xmlns:a16="http://schemas.microsoft.com/office/drawing/2014/main" id="{1DD9DCA6-108A-44E5-B2C4-7F85C3F75B8A}"/>
                  </a:ext>
                </a:extLst>
              </p:cNvPr>
              <p:cNvSpPr>
                <a:spLocks noChangeArrowheads="1"/>
              </p:cNvSpPr>
              <p:nvPr/>
            </p:nvSpPr>
            <p:spPr bwMode="auto">
              <a:xfrm rot="17727841">
                <a:off x="10163911" y="599236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9" name="Oval 785">
                <a:extLst>
                  <a:ext uri="{FF2B5EF4-FFF2-40B4-BE49-F238E27FC236}">
                    <a16:creationId xmlns:a16="http://schemas.microsoft.com/office/drawing/2014/main" id="{93D83519-C35A-450B-B6E1-DBD69DC87F20}"/>
                  </a:ext>
                </a:extLst>
              </p:cNvPr>
              <p:cNvSpPr>
                <a:spLocks noChangeArrowheads="1"/>
              </p:cNvSpPr>
              <p:nvPr/>
            </p:nvSpPr>
            <p:spPr bwMode="auto">
              <a:xfrm rot="17727841">
                <a:off x="11028457" y="57036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0" name="Oval 795">
                <a:extLst>
                  <a:ext uri="{FF2B5EF4-FFF2-40B4-BE49-F238E27FC236}">
                    <a16:creationId xmlns:a16="http://schemas.microsoft.com/office/drawing/2014/main" id="{88BC940A-4100-4FEB-890F-47644D33F27F}"/>
                  </a:ext>
                </a:extLst>
              </p:cNvPr>
              <p:cNvSpPr>
                <a:spLocks noChangeArrowheads="1"/>
              </p:cNvSpPr>
              <p:nvPr/>
            </p:nvSpPr>
            <p:spPr bwMode="auto">
              <a:xfrm rot="17727841">
                <a:off x="10487945" y="649642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2" name="Oval 1109">
                <a:extLst>
                  <a:ext uri="{FF2B5EF4-FFF2-40B4-BE49-F238E27FC236}">
                    <a16:creationId xmlns:a16="http://schemas.microsoft.com/office/drawing/2014/main" id="{7BE01ACC-B7F6-4A94-AFC8-07209FE951F1}"/>
                  </a:ext>
                </a:extLst>
              </p:cNvPr>
              <p:cNvSpPr>
                <a:spLocks noChangeArrowheads="1"/>
              </p:cNvSpPr>
              <p:nvPr/>
            </p:nvSpPr>
            <p:spPr bwMode="auto">
              <a:xfrm rot="17727841">
                <a:off x="10440294" y="55689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3" name="Oval 1110">
                <a:extLst>
                  <a:ext uri="{FF2B5EF4-FFF2-40B4-BE49-F238E27FC236}">
                    <a16:creationId xmlns:a16="http://schemas.microsoft.com/office/drawing/2014/main" id="{8D170AF8-FE0A-4C41-9B6F-74D484051384}"/>
                  </a:ext>
                </a:extLst>
              </p:cNvPr>
              <p:cNvSpPr>
                <a:spLocks noChangeArrowheads="1"/>
              </p:cNvSpPr>
              <p:nvPr/>
            </p:nvSpPr>
            <p:spPr bwMode="auto">
              <a:xfrm rot="17727841">
                <a:off x="10464960" y="5710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5" name="Oval 1116">
                <a:extLst>
                  <a:ext uri="{FF2B5EF4-FFF2-40B4-BE49-F238E27FC236}">
                    <a16:creationId xmlns:a16="http://schemas.microsoft.com/office/drawing/2014/main" id="{4B9D9BD8-5CAD-4115-9198-971BC69C4708}"/>
                  </a:ext>
                </a:extLst>
              </p:cNvPr>
              <p:cNvSpPr>
                <a:spLocks noChangeArrowheads="1"/>
              </p:cNvSpPr>
              <p:nvPr/>
            </p:nvSpPr>
            <p:spPr bwMode="auto">
              <a:xfrm rot="17727841">
                <a:off x="9084242" y="59196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6" name="Oval 1122">
                <a:extLst>
                  <a:ext uri="{FF2B5EF4-FFF2-40B4-BE49-F238E27FC236}">
                    <a16:creationId xmlns:a16="http://schemas.microsoft.com/office/drawing/2014/main" id="{4F6F3990-C2D0-44E3-908A-CEDE85744935}"/>
                  </a:ext>
                </a:extLst>
              </p:cNvPr>
              <p:cNvSpPr>
                <a:spLocks noChangeArrowheads="1"/>
              </p:cNvSpPr>
              <p:nvPr/>
            </p:nvSpPr>
            <p:spPr bwMode="auto">
              <a:xfrm rot="17727841">
                <a:off x="10574765" y="57983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7" name="Oval 1126">
                <a:extLst>
                  <a:ext uri="{FF2B5EF4-FFF2-40B4-BE49-F238E27FC236}">
                    <a16:creationId xmlns:a16="http://schemas.microsoft.com/office/drawing/2014/main" id="{4B1546E8-FDEC-4DB8-A335-513BE3869559}"/>
                  </a:ext>
                </a:extLst>
              </p:cNvPr>
              <p:cNvSpPr>
                <a:spLocks noChangeArrowheads="1"/>
              </p:cNvSpPr>
              <p:nvPr/>
            </p:nvSpPr>
            <p:spPr bwMode="auto">
              <a:xfrm rot="17727841">
                <a:off x="11243947" y="56148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8" name="Oval 1127">
                <a:extLst>
                  <a:ext uri="{FF2B5EF4-FFF2-40B4-BE49-F238E27FC236}">
                    <a16:creationId xmlns:a16="http://schemas.microsoft.com/office/drawing/2014/main" id="{940BE679-9D44-4DB5-AF41-9B6F29BB559F}"/>
                  </a:ext>
                </a:extLst>
              </p:cNvPr>
              <p:cNvSpPr>
                <a:spLocks noChangeArrowheads="1"/>
              </p:cNvSpPr>
              <p:nvPr/>
            </p:nvSpPr>
            <p:spPr bwMode="auto">
              <a:xfrm rot="17727841">
                <a:off x="10164361" y="6243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9" name="Oval 1135">
                <a:extLst>
                  <a:ext uri="{FF2B5EF4-FFF2-40B4-BE49-F238E27FC236}">
                    <a16:creationId xmlns:a16="http://schemas.microsoft.com/office/drawing/2014/main" id="{DAB6AA8F-2C32-40FF-9236-D0D020DBCAF1}"/>
                  </a:ext>
                </a:extLst>
              </p:cNvPr>
              <p:cNvSpPr>
                <a:spLocks noChangeArrowheads="1"/>
              </p:cNvSpPr>
              <p:nvPr/>
            </p:nvSpPr>
            <p:spPr bwMode="auto">
              <a:xfrm rot="17727841">
                <a:off x="11316490" y="62436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0" name="Oval 1136">
                <a:extLst>
                  <a:ext uri="{FF2B5EF4-FFF2-40B4-BE49-F238E27FC236}">
                    <a16:creationId xmlns:a16="http://schemas.microsoft.com/office/drawing/2014/main" id="{6C99E494-6A51-4A4F-BA6B-56CFCA48CAA6}"/>
                  </a:ext>
                </a:extLst>
              </p:cNvPr>
              <p:cNvSpPr>
                <a:spLocks noChangeArrowheads="1"/>
              </p:cNvSpPr>
              <p:nvPr/>
            </p:nvSpPr>
            <p:spPr bwMode="auto">
              <a:xfrm rot="17727841">
                <a:off x="11172475" y="6135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1" name="Oval 1137">
                <a:extLst>
                  <a:ext uri="{FF2B5EF4-FFF2-40B4-BE49-F238E27FC236}">
                    <a16:creationId xmlns:a16="http://schemas.microsoft.com/office/drawing/2014/main" id="{9B5E18A8-23E3-4977-8B65-117DAB13F672}"/>
                  </a:ext>
                </a:extLst>
              </p:cNvPr>
              <p:cNvSpPr>
                <a:spLocks noChangeArrowheads="1"/>
              </p:cNvSpPr>
              <p:nvPr/>
            </p:nvSpPr>
            <p:spPr bwMode="auto">
              <a:xfrm rot="17727841">
                <a:off x="10992454" y="59556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2" name="Oval 1138">
                <a:extLst>
                  <a:ext uri="{FF2B5EF4-FFF2-40B4-BE49-F238E27FC236}">
                    <a16:creationId xmlns:a16="http://schemas.microsoft.com/office/drawing/2014/main" id="{E49E3DA4-67E5-49F3-97A5-AD0A2F7D3245}"/>
                  </a:ext>
                </a:extLst>
              </p:cNvPr>
              <p:cNvSpPr>
                <a:spLocks noChangeArrowheads="1"/>
              </p:cNvSpPr>
              <p:nvPr/>
            </p:nvSpPr>
            <p:spPr bwMode="auto">
              <a:xfrm rot="17727841">
                <a:off x="10524402" y="56316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3" name="Oval 1155">
                <a:extLst>
                  <a:ext uri="{FF2B5EF4-FFF2-40B4-BE49-F238E27FC236}">
                    <a16:creationId xmlns:a16="http://schemas.microsoft.com/office/drawing/2014/main" id="{B52BDB3A-6997-4878-B9A5-2630465EC1A5}"/>
                  </a:ext>
                </a:extLst>
              </p:cNvPr>
              <p:cNvSpPr>
                <a:spLocks noChangeArrowheads="1"/>
              </p:cNvSpPr>
              <p:nvPr/>
            </p:nvSpPr>
            <p:spPr bwMode="auto">
              <a:xfrm rot="17727841">
                <a:off x="10488506" y="6217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4" name="Oval 1158">
                <a:extLst>
                  <a:ext uri="{FF2B5EF4-FFF2-40B4-BE49-F238E27FC236}">
                    <a16:creationId xmlns:a16="http://schemas.microsoft.com/office/drawing/2014/main" id="{8A72A262-8A82-4BDC-B06B-24C3C8290E64}"/>
                  </a:ext>
                </a:extLst>
              </p:cNvPr>
              <p:cNvSpPr>
                <a:spLocks noChangeArrowheads="1"/>
              </p:cNvSpPr>
              <p:nvPr/>
            </p:nvSpPr>
            <p:spPr bwMode="auto">
              <a:xfrm rot="17727841">
                <a:off x="11173208" y="6387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7" name="Oval 1175">
                <a:extLst>
                  <a:ext uri="{FF2B5EF4-FFF2-40B4-BE49-F238E27FC236}">
                    <a16:creationId xmlns:a16="http://schemas.microsoft.com/office/drawing/2014/main" id="{D91EAF40-2315-4909-A87A-37A51821C2CA}"/>
                  </a:ext>
                </a:extLst>
              </p:cNvPr>
              <p:cNvSpPr>
                <a:spLocks noChangeArrowheads="1"/>
              </p:cNvSpPr>
              <p:nvPr/>
            </p:nvSpPr>
            <p:spPr bwMode="auto">
              <a:xfrm rot="17727841">
                <a:off x="10598325" y="651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8" name="Oval 1177">
                <a:extLst>
                  <a:ext uri="{FF2B5EF4-FFF2-40B4-BE49-F238E27FC236}">
                    <a16:creationId xmlns:a16="http://schemas.microsoft.com/office/drawing/2014/main" id="{9C45CCD4-2B5C-4083-AE8F-027BE8EC8EAF}"/>
                  </a:ext>
                </a:extLst>
              </p:cNvPr>
              <p:cNvSpPr>
                <a:spLocks noChangeArrowheads="1"/>
              </p:cNvSpPr>
              <p:nvPr/>
            </p:nvSpPr>
            <p:spPr bwMode="auto">
              <a:xfrm rot="17727841">
                <a:off x="10729676" y="627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9" name="Oval 1179">
                <a:extLst>
                  <a:ext uri="{FF2B5EF4-FFF2-40B4-BE49-F238E27FC236}">
                    <a16:creationId xmlns:a16="http://schemas.microsoft.com/office/drawing/2014/main" id="{1A3BA8DF-4B64-4F3B-B58E-C67CCADBC321}"/>
                  </a:ext>
                </a:extLst>
              </p:cNvPr>
              <p:cNvSpPr>
                <a:spLocks noChangeArrowheads="1"/>
              </p:cNvSpPr>
              <p:nvPr/>
            </p:nvSpPr>
            <p:spPr bwMode="auto">
              <a:xfrm rot="17727841">
                <a:off x="11027226" y="6512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0" name="Oval 1183">
                <a:extLst>
                  <a:ext uri="{FF2B5EF4-FFF2-40B4-BE49-F238E27FC236}">
                    <a16:creationId xmlns:a16="http://schemas.microsoft.com/office/drawing/2014/main" id="{3708AA1A-EE59-41A8-B9D6-A4CCE053ABBC}"/>
                  </a:ext>
                </a:extLst>
              </p:cNvPr>
              <p:cNvSpPr>
                <a:spLocks noChangeArrowheads="1"/>
              </p:cNvSpPr>
              <p:nvPr/>
            </p:nvSpPr>
            <p:spPr bwMode="auto">
              <a:xfrm rot="17727841">
                <a:off x="11336267" y="64874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1" name="Oval 1190">
                <a:extLst>
                  <a:ext uri="{FF2B5EF4-FFF2-40B4-BE49-F238E27FC236}">
                    <a16:creationId xmlns:a16="http://schemas.microsoft.com/office/drawing/2014/main" id="{90B89341-6B5D-43EF-A78F-CB31011340D5}"/>
                  </a:ext>
                </a:extLst>
              </p:cNvPr>
              <p:cNvSpPr>
                <a:spLocks noChangeArrowheads="1"/>
              </p:cNvSpPr>
              <p:nvPr/>
            </p:nvSpPr>
            <p:spPr bwMode="auto">
              <a:xfrm rot="17727841">
                <a:off x="11021175" y="61262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4" name="Oval 1196">
                <a:extLst>
                  <a:ext uri="{FF2B5EF4-FFF2-40B4-BE49-F238E27FC236}">
                    <a16:creationId xmlns:a16="http://schemas.microsoft.com/office/drawing/2014/main" id="{C1BC45C8-78C9-488B-A061-9415688664D5}"/>
                  </a:ext>
                </a:extLst>
              </p:cNvPr>
              <p:cNvSpPr>
                <a:spLocks noChangeArrowheads="1"/>
              </p:cNvSpPr>
              <p:nvPr/>
            </p:nvSpPr>
            <p:spPr bwMode="auto">
              <a:xfrm rot="17727841">
                <a:off x="11172475" y="60276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6" name="Oval 1205">
                <a:extLst>
                  <a:ext uri="{FF2B5EF4-FFF2-40B4-BE49-F238E27FC236}">
                    <a16:creationId xmlns:a16="http://schemas.microsoft.com/office/drawing/2014/main" id="{E6A6464E-9DAA-4AD3-B905-7FCF6CE9D8C7}"/>
                  </a:ext>
                </a:extLst>
              </p:cNvPr>
              <p:cNvSpPr>
                <a:spLocks noChangeArrowheads="1"/>
              </p:cNvSpPr>
              <p:nvPr/>
            </p:nvSpPr>
            <p:spPr bwMode="auto">
              <a:xfrm rot="17727841">
                <a:off x="10833589" y="56978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7" name="Oval 1293">
                <a:extLst>
                  <a:ext uri="{FF2B5EF4-FFF2-40B4-BE49-F238E27FC236}">
                    <a16:creationId xmlns:a16="http://schemas.microsoft.com/office/drawing/2014/main" id="{3182A4C7-3F25-43FA-9242-B90426D2ED08}"/>
                  </a:ext>
                </a:extLst>
              </p:cNvPr>
              <p:cNvSpPr>
                <a:spLocks noChangeArrowheads="1"/>
              </p:cNvSpPr>
              <p:nvPr/>
            </p:nvSpPr>
            <p:spPr bwMode="auto">
              <a:xfrm rot="17727841">
                <a:off x="10956450" y="5883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8" name="Oval 1303">
                <a:extLst>
                  <a:ext uri="{FF2B5EF4-FFF2-40B4-BE49-F238E27FC236}">
                    <a16:creationId xmlns:a16="http://schemas.microsoft.com/office/drawing/2014/main" id="{96031EBB-A243-4525-AE0D-3C2EB7CD5553}"/>
                  </a:ext>
                </a:extLst>
              </p:cNvPr>
              <p:cNvSpPr>
                <a:spLocks noChangeArrowheads="1"/>
              </p:cNvSpPr>
              <p:nvPr/>
            </p:nvSpPr>
            <p:spPr bwMode="auto">
              <a:xfrm rot="17727841">
                <a:off x="11280487" y="6135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9" name="Oval 1310">
                <a:extLst>
                  <a:ext uri="{FF2B5EF4-FFF2-40B4-BE49-F238E27FC236}">
                    <a16:creationId xmlns:a16="http://schemas.microsoft.com/office/drawing/2014/main" id="{45632354-0092-47E0-91CC-819E02DC27D6}"/>
                  </a:ext>
                </a:extLst>
              </p:cNvPr>
              <p:cNvSpPr>
                <a:spLocks noChangeArrowheads="1"/>
              </p:cNvSpPr>
              <p:nvPr/>
            </p:nvSpPr>
            <p:spPr bwMode="auto">
              <a:xfrm rot="17727841">
                <a:off x="10456165" y="57870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0" name="Oval 1320">
                <a:extLst>
                  <a:ext uri="{FF2B5EF4-FFF2-40B4-BE49-F238E27FC236}">
                    <a16:creationId xmlns:a16="http://schemas.microsoft.com/office/drawing/2014/main" id="{1E022804-F4BD-46D9-B2C2-89285EE62AB2}"/>
                  </a:ext>
                </a:extLst>
              </p:cNvPr>
              <p:cNvSpPr>
                <a:spLocks noChangeArrowheads="1"/>
              </p:cNvSpPr>
              <p:nvPr/>
            </p:nvSpPr>
            <p:spPr bwMode="auto">
              <a:xfrm rot="17727841">
                <a:off x="9408278" y="5847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1" name="Oval 1321">
                <a:extLst>
                  <a:ext uri="{FF2B5EF4-FFF2-40B4-BE49-F238E27FC236}">
                    <a16:creationId xmlns:a16="http://schemas.microsoft.com/office/drawing/2014/main" id="{D1640566-956F-41CF-85C4-1C5F9B7C8045}"/>
                  </a:ext>
                </a:extLst>
              </p:cNvPr>
              <p:cNvSpPr>
                <a:spLocks noChangeArrowheads="1"/>
              </p:cNvSpPr>
              <p:nvPr/>
            </p:nvSpPr>
            <p:spPr bwMode="auto">
              <a:xfrm rot="17727841">
                <a:off x="10167013" y="52826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2" name="Oval 1329">
                <a:extLst>
                  <a:ext uri="{FF2B5EF4-FFF2-40B4-BE49-F238E27FC236}">
                    <a16:creationId xmlns:a16="http://schemas.microsoft.com/office/drawing/2014/main" id="{D3DD5C71-80E9-452D-8305-E5C2B1298950}"/>
                  </a:ext>
                </a:extLst>
              </p:cNvPr>
              <p:cNvSpPr>
                <a:spLocks noChangeArrowheads="1"/>
              </p:cNvSpPr>
              <p:nvPr/>
            </p:nvSpPr>
            <p:spPr bwMode="auto">
              <a:xfrm rot="17727841">
                <a:off x="8972301" y="64838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3" name="Oval 1380">
                <a:extLst>
                  <a:ext uri="{FF2B5EF4-FFF2-40B4-BE49-F238E27FC236}">
                    <a16:creationId xmlns:a16="http://schemas.microsoft.com/office/drawing/2014/main" id="{C50C285B-82E5-40F4-B9FF-925AEB96B727}"/>
                  </a:ext>
                </a:extLst>
              </p:cNvPr>
              <p:cNvSpPr>
                <a:spLocks noChangeArrowheads="1"/>
              </p:cNvSpPr>
              <p:nvPr/>
            </p:nvSpPr>
            <p:spPr bwMode="auto">
              <a:xfrm rot="17727841">
                <a:off x="9441971" y="57270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4" name="Oval 1381">
                <a:extLst>
                  <a:ext uri="{FF2B5EF4-FFF2-40B4-BE49-F238E27FC236}">
                    <a16:creationId xmlns:a16="http://schemas.microsoft.com/office/drawing/2014/main" id="{1124E8D1-0A92-408F-9B47-5AE0B4EB1CAC}"/>
                  </a:ext>
                </a:extLst>
              </p:cNvPr>
              <p:cNvSpPr>
                <a:spLocks noChangeArrowheads="1"/>
              </p:cNvSpPr>
              <p:nvPr/>
            </p:nvSpPr>
            <p:spPr bwMode="auto">
              <a:xfrm rot="17727841">
                <a:off x="9480286" y="50555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5" name="Oval 1389">
                <a:extLst>
                  <a:ext uri="{FF2B5EF4-FFF2-40B4-BE49-F238E27FC236}">
                    <a16:creationId xmlns:a16="http://schemas.microsoft.com/office/drawing/2014/main" id="{D350AA17-3206-4645-BBF5-50A36E593D2A}"/>
                  </a:ext>
                </a:extLst>
              </p:cNvPr>
              <p:cNvSpPr>
                <a:spLocks noChangeArrowheads="1"/>
              </p:cNvSpPr>
              <p:nvPr/>
            </p:nvSpPr>
            <p:spPr bwMode="auto">
              <a:xfrm rot="17727841">
                <a:off x="9836990" y="52852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6" name="Oval 1392">
                <a:extLst>
                  <a:ext uri="{FF2B5EF4-FFF2-40B4-BE49-F238E27FC236}">
                    <a16:creationId xmlns:a16="http://schemas.microsoft.com/office/drawing/2014/main" id="{B5D082F8-C19E-480A-AC00-9F112EA3A5DB}"/>
                  </a:ext>
                </a:extLst>
              </p:cNvPr>
              <p:cNvSpPr>
                <a:spLocks noChangeArrowheads="1"/>
              </p:cNvSpPr>
              <p:nvPr/>
            </p:nvSpPr>
            <p:spPr bwMode="auto">
              <a:xfrm rot="17727841">
                <a:off x="10720905" y="60418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7" name="Oval 1402">
                <a:extLst>
                  <a:ext uri="{FF2B5EF4-FFF2-40B4-BE49-F238E27FC236}">
                    <a16:creationId xmlns:a16="http://schemas.microsoft.com/office/drawing/2014/main" id="{3D6E169A-D178-4B3F-B574-266398BA3BDF}"/>
                  </a:ext>
                </a:extLst>
              </p:cNvPr>
              <p:cNvSpPr>
                <a:spLocks noChangeArrowheads="1"/>
              </p:cNvSpPr>
              <p:nvPr/>
            </p:nvSpPr>
            <p:spPr bwMode="auto">
              <a:xfrm rot="17727841">
                <a:off x="10344382" y="5883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8" name="Oval 1408">
                <a:extLst>
                  <a:ext uri="{FF2B5EF4-FFF2-40B4-BE49-F238E27FC236}">
                    <a16:creationId xmlns:a16="http://schemas.microsoft.com/office/drawing/2014/main" id="{421BC432-A78F-4D3C-ABA9-5C7E65DF1498}"/>
                  </a:ext>
                </a:extLst>
              </p:cNvPr>
              <p:cNvSpPr>
                <a:spLocks noChangeArrowheads="1"/>
              </p:cNvSpPr>
              <p:nvPr/>
            </p:nvSpPr>
            <p:spPr bwMode="auto">
              <a:xfrm rot="17727841">
                <a:off x="9464518" y="54342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9" name="Oval 1409">
                <a:extLst>
                  <a:ext uri="{FF2B5EF4-FFF2-40B4-BE49-F238E27FC236}">
                    <a16:creationId xmlns:a16="http://schemas.microsoft.com/office/drawing/2014/main" id="{EBBCCF89-D5F5-4833-8153-D0147A6FD9D4}"/>
                  </a:ext>
                </a:extLst>
              </p:cNvPr>
              <p:cNvSpPr>
                <a:spLocks noChangeArrowheads="1"/>
              </p:cNvSpPr>
              <p:nvPr/>
            </p:nvSpPr>
            <p:spPr bwMode="auto">
              <a:xfrm rot="17727841">
                <a:off x="9801128" y="59731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0" name="Oval 1419">
                <a:extLst>
                  <a:ext uri="{FF2B5EF4-FFF2-40B4-BE49-F238E27FC236}">
                    <a16:creationId xmlns:a16="http://schemas.microsoft.com/office/drawing/2014/main" id="{3D0DE80D-3B83-4051-8A51-529F2CA22EA8}"/>
                  </a:ext>
                </a:extLst>
              </p:cNvPr>
              <p:cNvSpPr>
                <a:spLocks noChangeArrowheads="1"/>
              </p:cNvSpPr>
              <p:nvPr/>
            </p:nvSpPr>
            <p:spPr bwMode="auto">
              <a:xfrm rot="17727841">
                <a:off x="10128358" y="5847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1" name="Oval 1420">
                <a:extLst>
                  <a:ext uri="{FF2B5EF4-FFF2-40B4-BE49-F238E27FC236}">
                    <a16:creationId xmlns:a16="http://schemas.microsoft.com/office/drawing/2014/main" id="{668902D9-7B6F-4CA1-803F-C7EE7631F968}"/>
                  </a:ext>
                </a:extLst>
              </p:cNvPr>
              <p:cNvSpPr>
                <a:spLocks noChangeArrowheads="1"/>
              </p:cNvSpPr>
              <p:nvPr/>
            </p:nvSpPr>
            <p:spPr bwMode="auto">
              <a:xfrm rot="17727841">
                <a:off x="9084242" y="60276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2" name="Oval 1426">
                <a:extLst>
                  <a:ext uri="{FF2B5EF4-FFF2-40B4-BE49-F238E27FC236}">
                    <a16:creationId xmlns:a16="http://schemas.microsoft.com/office/drawing/2014/main" id="{90D69593-80CA-4FA9-B853-7BB990C7809E}"/>
                  </a:ext>
                </a:extLst>
              </p:cNvPr>
              <p:cNvSpPr>
                <a:spLocks noChangeArrowheads="1"/>
              </p:cNvSpPr>
              <p:nvPr/>
            </p:nvSpPr>
            <p:spPr bwMode="auto">
              <a:xfrm rot="17727841">
                <a:off x="10531978" y="54913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3" name="Oval 1438">
                <a:extLst>
                  <a:ext uri="{FF2B5EF4-FFF2-40B4-BE49-F238E27FC236}">
                    <a16:creationId xmlns:a16="http://schemas.microsoft.com/office/drawing/2014/main" id="{E007B2D6-44B6-4C8E-A729-3599C1F3DAE9}"/>
                  </a:ext>
                </a:extLst>
              </p:cNvPr>
              <p:cNvSpPr>
                <a:spLocks noChangeArrowheads="1"/>
              </p:cNvSpPr>
              <p:nvPr/>
            </p:nvSpPr>
            <p:spPr bwMode="auto">
              <a:xfrm rot="17727841">
                <a:off x="10657306" y="47973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4" name="Oval 765">
                <a:extLst>
                  <a:ext uri="{FF2B5EF4-FFF2-40B4-BE49-F238E27FC236}">
                    <a16:creationId xmlns:a16="http://schemas.microsoft.com/office/drawing/2014/main" id="{A3E67FD5-B7AB-40EF-B3EA-4D81180B8A56}"/>
                  </a:ext>
                </a:extLst>
              </p:cNvPr>
              <p:cNvSpPr>
                <a:spLocks noChangeArrowheads="1"/>
              </p:cNvSpPr>
              <p:nvPr/>
            </p:nvSpPr>
            <p:spPr bwMode="auto">
              <a:xfrm rot="17727841">
                <a:off x="10279969" y="4155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5" name="Oval 779">
                <a:extLst>
                  <a:ext uri="{FF2B5EF4-FFF2-40B4-BE49-F238E27FC236}">
                    <a16:creationId xmlns:a16="http://schemas.microsoft.com/office/drawing/2014/main" id="{980CA338-BE2C-452D-9ECF-D8F812E8F6DE}"/>
                  </a:ext>
                </a:extLst>
              </p:cNvPr>
              <p:cNvSpPr>
                <a:spLocks noChangeArrowheads="1"/>
              </p:cNvSpPr>
              <p:nvPr/>
            </p:nvSpPr>
            <p:spPr bwMode="auto">
              <a:xfrm rot="17727841">
                <a:off x="10060018" y="554454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6" name="Oval 785">
                <a:extLst>
                  <a:ext uri="{FF2B5EF4-FFF2-40B4-BE49-F238E27FC236}">
                    <a16:creationId xmlns:a16="http://schemas.microsoft.com/office/drawing/2014/main" id="{36051939-F532-42F4-9E24-A3774496082C}"/>
                  </a:ext>
                </a:extLst>
              </p:cNvPr>
              <p:cNvSpPr>
                <a:spLocks noChangeArrowheads="1"/>
              </p:cNvSpPr>
              <p:nvPr/>
            </p:nvSpPr>
            <p:spPr bwMode="auto">
              <a:xfrm rot="17727841">
                <a:off x="9948338" y="45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7" name="Oval 795">
                <a:extLst>
                  <a:ext uri="{FF2B5EF4-FFF2-40B4-BE49-F238E27FC236}">
                    <a16:creationId xmlns:a16="http://schemas.microsoft.com/office/drawing/2014/main" id="{20A2D745-2751-453E-8135-ECFCC662361F}"/>
                  </a:ext>
                </a:extLst>
              </p:cNvPr>
              <p:cNvSpPr>
                <a:spLocks noChangeArrowheads="1"/>
              </p:cNvSpPr>
              <p:nvPr/>
            </p:nvSpPr>
            <p:spPr bwMode="auto">
              <a:xfrm rot="17727841">
                <a:off x="10847985" y="466021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8" name="Oval 861">
                <a:extLst>
                  <a:ext uri="{FF2B5EF4-FFF2-40B4-BE49-F238E27FC236}">
                    <a16:creationId xmlns:a16="http://schemas.microsoft.com/office/drawing/2014/main" id="{A0A16703-3F5E-4BC6-8DDD-3CA7FF62035B}"/>
                  </a:ext>
                </a:extLst>
              </p:cNvPr>
              <p:cNvSpPr>
                <a:spLocks noChangeArrowheads="1"/>
              </p:cNvSpPr>
              <p:nvPr/>
            </p:nvSpPr>
            <p:spPr bwMode="auto">
              <a:xfrm rot="17727841">
                <a:off x="9604784" y="425744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9" name="Oval 968">
                <a:extLst>
                  <a:ext uri="{FF2B5EF4-FFF2-40B4-BE49-F238E27FC236}">
                    <a16:creationId xmlns:a16="http://schemas.microsoft.com/office/drawing/2014/main" id="{5FA7671B-C493-491D-984B-1E400F578390}"/>
                  </a:ext>
                </a:extLst>
              </p:cNvPr>
              <p:cNvSpPr>
                <a:spLocks noChangeArrowheads="1"/>
              </p:cNvSpPr>
              <p:nvPr/>
            </p:nvSpPr>
            <p:spPr bwMode="auto">
              <a:xfrm rot="17727841">
                <a:off x="10443305" y="50252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0" name="Oval 1109">
                <a:extLst>
                  <a:ext uri="{FF2B5EF4-FFF2-40B4-BE49-F238E27FC236}">
                    <a16:creationId xmlns:a16="http://schemas.microsoft.com/office/drawing/2014/main" id="{7055D805-63F6-402D-A0CF-1EB68BC3D287}"/>
                  </a:ext>
                </a:extLst>
              </p:cNvPr>
              <p:cNvSpPr>
                <a:spLocks noChangeArrowheads="1"/>
              </p:cNvSpPr>
              <p:nvPr/>
            </p:nvSpPr>
            <p:spPr bwMode="auto">
              <a:xfrm rot="17727841">
                <a:off x="9412746" y="4371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1" name="Oval 1110">
                <a:extLst>
                  <a:ext uri="{FF2B5EF4-FFF2-40B4-BE49-F238E27FC236}">
                    <a16:creationId xmlns:a16="http://schemas.microsoft.com/office/drawing/2014/main" id="{2E59A8D1-EBDE-4D96-A7D4-CE67C056509C}"/>
                  </a:ext>
                </a:extLst>
              </p:cNvPr>
              <p:cNvSpPr>
                <a:spLocks noChangeArrowheads="1"/>
              </p:cNvSpPr>
              <p:nvPr/>
            </p:nvSpPr>
            <p:spPr bwMode="auto">
              <a:xfrm rot="17727841">
                <a:off x="9535273" y="4448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2" name="Oval 1111">
                <a:extLst>
                  <a:ext uri="{FF2B5EF4-FFF2-40B4-BE49-F238E27FC236}">
                    <a16:creationId xmlns:a16="http://schemas.microsoft.com/office/drawing/2014/main" id="{683DA4DD-A1C4-419A-8F75-17EDF51FC9A7}"/>
                  </a:ext>
                </a:extLst>
              </p:cNvPr>
              <p:cNvSpPr>
                <a:spLocks noChangeArrowheads="1"/>
              </p:cNvSpPr>
              <p:nvPr/>
            </p:nvSpPr>
            <p:spPr bwMode="auto">
              <a:xfrm rot="17727841">
                <a:off x="8836682" y="4011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3" name="Oval 1115">
                <a:extLst>
                  <a:ext uri="{FF2B5EF4-FFF2-40B4-BE49-F238E27FC236}">
                    <a16:creationId xmlns:a16="http://schemas.microsoft.com/office/drawing/2014/main" id="{8D67C2DF-63A8-4E05-9119-248511F4A5E4}"/>
                  </a:ext>
                </a:extLst>
              </p:cNvPr>
              <p:cNvSpPr>
                <a:spLocks noChangeArrowheads="1"/>
              </p:cNvSpPr>
              <p:nvPr/>
            </p:nvSpPr>
            <p:spPr bwMode="auto">
              <a:xfrm rot="17727841">
                <a:off x="10295950" y="48633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4" name="Oval 1116">
                <a:extLst>
                  <a:ext uri="{FF2B5EF4-FFF2-40B4-BE49-F238E27FC236}">
                    <a16:creationId xmlns:a16="http://schemas.microsoft.com/office/drawing/2014/main" id="{4474F860-BEDB-4C59-AACD-79D28E8EFCFD}"/>
                  </a:ext>
                </a:extLst>
              </p:cNvPr>
              <p:cNvSpPr>
                <a:spLocks noChangeArrowheads="1"/>
              </p:cNvSpPr>
              <p:nvPr/>
            </p:nvSpPr>
            <p:spPr bwMode="auto">
              <a:xfrm rot="17727841">
                <a:off x="9048239" y="4731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5" name="Oval 1122">
                <a:extLst>
                  <a:ext uri="{FF2B5EF4-FFF2-40B4-BE49-F238E27FC236}">
                    <a16:creationId xmlns:a16="http://schemas.microsoft.com/office/drawing/2014/main" id="{9D68890A-7D18-4C7E-B960-4AD1E52A3384}"/>
                  </a:ext>
                </a:extLst>
              </p:cNvPr>
              <p:cNvSpPr>
                <a:spLocks noChangeArrowheads="1"/>
              </p:cNvSpPr>
              <p:nvPr/>
            </p:nvSpPr>
            <p:spPr bwMode="auto">
              <a:xfrm rot="17727841">
                <a:off x="9483484" y="45891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6" name="Oval 1123">
                <a:extLst>
                  <a:ext uri="{FF2B5EF4-FFF2-40B4-BE49-F238E27FC236}">
                    <a16:creationId xmlns:a16="http://schemas.microsoft.com/office/drawing/2014/main" id="{1D41129F-9E17-442F-903D-07BFBF6F518F}"/>
                  </a:ext>
                </a:extLst>
              </p:cNvPr>
              <p:cNvSpPr>
                <a:spLocks noChangeArrowheads="1"/>
              </p:cNvSpPr>
              <p:nvPr/>
            </p:nvSpPr>
            <p:spPr bwMode="auto">
              <a:xfrm rot="17727841">
                <a:off x="10057873" y="42649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7" name="Oval 1124">
                <a:extLst>
                  <a:ext uri="{FF2B5EF4-FFF2-40B4-BE49-F238E27FC236}">
                    <a16:creationId xmlns:a16="http://schemas.microsoft.com/office/drawing/2014/main" id="{401738EF-9399-431A-9B24-124959FD8C57}"/>
                  </a:ext>
                </a:extLst>
              </p:cNvPr>
              <p:cNvSpPr>
                <a:spLocks noChangeArrowheads="1"/>
              </p:cNvSpPr>
              <p:nvPr/>
            </p:nvSpPr>
            <p:spPr bwMode="auto">
              <a:xfrm rot="17727841">
                <a:off x="9912334" y="4767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8" name="Oval 1125">
                <a:extLst>
                  <a:ext uri="{FF2B5EF4-FFF2-40B4-BE49-F238E27FC236}">
                    <a16:creationId xmlns:a16="http://schemas.microsoft.com/office/drawing/2014/main" id="{38F4EC67-0E1B-4814-BA9C-A30C061B363F}"/>
                  </a:ext>
                </a:extLst>
              </p:cNvPr>
              <p:cNvSpPr>
                <a:spLocks noChangeArrowheads="1"/>
              </p:cNvSpPr>
              <p:nvPr/>
            </p:nvSpPr>
            <p:spPr bwMode="auto">
              <a:xfrm rot="17727841">
                <a:off x="9120246" y="43714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9" name="Oval 1126">
                <a:extLst>
                  <a:ext uri="{FF2B5EF4-FFF2-40B4-BE49-F238E27FC236}">
                    <a16:creationId xmlns:a16="http://schemas.microsoft.com/office/drawing/2014/main" id="{F605917A-0FA2-48CB-AB8A-A02B8D22547C}"/>
                  </a:ext>
                </a:extLst>
              </p:cNvPr>
              <p:cNvSpPr>
                <a:spLocks noChangeArrowheads="1"/>
              </p:cNvSpPr>
              <p:nvPr/>
            </p:nvSpPr>
            <p:spPr bwMode="auto">
              <a:xfrm rot="17727841">
                <a:off x="10132826" y="444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0" name="Oval 1127">
                <a:extLst>
                  <a:ext uri="{FF2B5EF4-FFF2-40B4-BE49-F238E27FC236}">
                    <a16:creationId xmlns:a16="http://schemas.microsoft.com/office/drawing/2014/main" id="{D8E99AF1-0A73-4F84-AB98-2DD2D7BA1C92}"/>
                  </a:ext>
                </a:extLst>
              </p:cNvPr>
              <p:cNvSpPr>
                <a:spLocks noChangeArrowheads="1"/>
              </p:cNvSpPr>
              <p:nvPr/>
            </p:nvSpPr>
            <p:spPr bwMode="auto">
              <a:xfrm rot="17727841">
                <a:off x="9444282" y="49115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1" name="Oval 1135">
                <a:extLst>
                  <a:ext uri="{FF2B5EF4-FFF2-40B4-BE49-F238E27FC236}">
                    <a16:creationId xmlns:a16="http://schemas.microsoft.com/office/drawing/2014/main" id="{14CD080C-CA95-4520-B9FA-39B7463E9DDC}"/>
                  </a:ext>
                </a:extLst>
              </p:cNvPr>
              <p:cNvSpPr>
                <a:spLocks noChangeArrowheads="1"/>
              </p:cNvSpPr>
              <p:nvPr/>
            </p:nvSpPr>
            <p:spPr bwMode="auto">
              <a:xfrm rot="17727841">
                <a:off x="10552742" y="5102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2" name="Oval 1136">
                <a:extLst>
                  <a:ext uri="{FF2B5EF4-FFF2-40B4-BE49-F238E27FC236}">
                    <a16:creationId xmlns:a16="http://schemas.microsoft.com/office/drawing/2014/main" id="{40E03C6B-714A-4D28-B2AC-1CD8BEEE596F}"/>
                  </a:ext>
                </a:extLst>
              </p:cNvPr>
              <p:cNvSpPr>
                <a:spLocks noChangeArrowheads="1"/>
              </p:cNvSpPr>
              <p:nvPr/>
            </p:nvSpPr>
            <p:spPr bwMode="auto">
              <a:xfrm rot="17727841">
                <a:off x="10070389" y="50315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3" name="Oval 1137">
                <a:extLst>
                  <a:ext uri="{FF2B5EF4-FFF2-40B4-BE49-F238E27FC236}">
                    <a16:creationId xmlns:a16="http://schemas.microsoft.com/office/drawing/2014/main" id="{048C53FD-705D-4647-B486-A511E82387F8}"/>
                  </a:ext>
                </a:extLst>
              </p:cNvPr>
              <p:cNvSpPr>
                <a:spLocks noChangeArrowheads="1"/>
              </p:cNvSpPr>
              <p:nvPr/>
            </p:nvSpPr>
            <p:spPr bwMode="auto">
              <a:xfrm rot="17727841">
                <a:off x="9957065" y="47303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4" name="Oval 1138">
                <a:extLst>
                  <a:ext uri="{FF2B5EF4-FFF2-40B4-BE49-F238E27FC236}">
                    <a16:creationId xmlns:a16="http://schemas.microsoft.com/office/drawing/2014/main" id="{3F97B794-2F6C-4494-9F80-9EF4D306DE21}"/>
                  </a:ext>
                </a:extLst>
              </p:cNvPr>
              <p:cNvSpPr>
                <a:spLocks noChangeArrowheads="1"/>
              </p:cNvSpPr>
              <p:nvPr/>
            </p:nvSpPr>
            <p:spPr bwMode="auto">
              <a:xfrm rot="17727841">
                <a:off x="9656661" y="487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5" name="Oval 1148">
                <a:extLst>
                  <a:ext uri="{FF2B5EF4-FFF2-40B4-BE49-F238E27FC236}">
                    <a16:creationId xmlns:a16="http://schemas.microsoft.com/office/drawing/2014/main" id="{0325237B-368A-49FE-985F-C40BA8961F58}"/>
                  </a:ext>
                </a:extLst>
              </p:cNvPr>
              <p:cNvSpPr>
                <a:spLocks noChangeArrowheads="1"/>
              </p:cNvSpPr>
              <p:nvPr/>
            </p:nvSpPr>
            <p:spPr bwMode="auto">
              <a:xfrm rot="17727841">
                <a:off x="9321193" y="50245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6" name="Oval 1158">
                <a:extLst>
                  <a:ext uri="{FF2B5EF4-FFF2-40B4-BE49-F238E27FC236}">
                    <a16:creationId xmlns:a16="http://schemas.microsoft.com/office/drawing/2014/main" id="{6D3CE09D-FAC8-419E-A6C4-95DBFD5B89BE}"/>
                  </a:ext>
                </a:extLst>
              </p:cNvPr>
              <p:cNvSpPr>
                <a:spLocks noChangeArrowheads="1"/>
              </p:cNvSpPr>
              <p:nvPr/>
            </p:nvSpPr>
            <p:spPr bwMode="auto">
              <a:xfrm rot="17727841">
                <a:off x="10081927" y="51787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7" name="Oval 1164">
                <a:extLst>
                  <a:ext uri="{FF2B5EF4-FFF2-40B4-BE49-F238E27FC236}">
                    <a16:creationId xmlns:a16="http://schemas.microsoft.com/office/drawing/2014/main" id="{8CFE96AC-ED04-4CB2-96B2-37458540D360}"/>
                  </a:ext>
                </a:extLst>
              </p:cNvPr>
              <p:cNvSpPr>
                <a:spLocks noChangeArrowheads="1"/>
              </p:cNvSpPr>
              <p:nvPr/>
            </p:nvSpPr>
            <p:spPr bwMode="auto">
              <a:xfrm rot="17727841">
                <a:off x="10393034" y="46889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8" name="Oval 1177">
                <a:extLst>
                  <a:ext uri="{FF2B5EF4-FFF2-40B4-BE49-F238E27FC236}">
                    <a16:creationId xmlns:a16="http://schemas.microsoft.com/office/drawing/2014/main" id="{D744F546-61E2-4D6E-8A9D-647F0DFBD2E2}"/>
                  </a:ext>
                </a:extLst>
              </p:cNvPr>
              <p:cNvSpPr>
                <a:spLocks noChangeArrowheads="1"/>
              </p:cNvSpPr>
              <p:nvPr/>
            </p:nvSpPr>
            <p:spPr bwMode="auto">
              <a:xfrm rot="17727841">
                <a:off x="9638395" y="50620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9" name="Oval 1179">
                <a:extLst>
                  <a:ext uri="{FF2B5EF4-FFF2-40B4-BE49-F238E27FC236}">
                    <a16:creationId xmlns:a16="http://schemas.microsoft.com/office/drawing/2014/main" id="{D932F214-5ABD-44EE-B8DD-9314E39BA8B7}"/>
                  </a:ext>
                </a:extLst>
              </p:cNvPr>
              <p:cNvSpPr>
                <a:spLocks noChangeArrowheads="1"/>
              </p:cNvSpPr>
              <p:nvPr/>
            </p:nvSpPr>
            <p:spPr bwMode="auto">
              <a:xfrm rot="17727841">
                <a:off x="9935945" y="53034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0" name="Oval 1183">
                <a:extLst>
                  <a:ext uri="{FF2B5EF4-FFF2-40B4-BE49-F238E27FC236}">
                    <a16:creationId xmlns:a16="http://schemas.microsoft.com/office/drawing/2014/main" id="{9407EA52-0AE7-4DED-9225-4374BB8AC4A0}"/>
                  </a:ext>
                </a:extLst>
              </p:cNvPr>
              <p:cNvSpPr>
                <a:spLocks noChangeArrowheads="1"/>
              </p:cNvSpPr>
              <p:nvPr/>
            </p:nvSpPr>
            <p:spPr bwMode="auto">
              <a:xfrm rot="17727841">
                <a:off x="9452837" y="52491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1" name="Oval 1189">
                <a:extLst>
                  <a:ext uri="{FF2B5EF4-FFF2-40B4-BE49-F238E27FC236}">
                    <a16:creationId xmlns:a16="http://schemas.microsoft.com/office/drawing/2014/main" id="{A7ABEF32-E064-43D9-8574-752ECFAB6174}"/>
                  </a:ext>
                </a:extLst>
              </p:cNvPr>
              <p:cNvSpPr>
                <a:spLocks noChangeArrowheads="1"/>
              </p:cNvSpPr>
              <p:nvPr/>
            </p:nvSpPr>
            <p:spPr bwMode="auto">
              <a:xfrm rot="17727841">
                <a:off x="10236370" y="5343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2" name="Oval 1190">
                <a:extLst>
                  <a:ext uri="{FF2B5EF4-FFF2-40B4-BE49-F238E27FC236}">
                    <a16:creationId xmlns:a16="http://schemas.microsoft.com/office/drawing/2014/main" id="{8DE08F57-AB0E-45D3-A334-6ED758880D17}"/>
                  </a:ext>
                </a:extLst>
              </p:cNvPr>
              <p:cNvSpPr>
                <a:spLocks noChangeArrowheads="1"/>
              </p:cNvSpPr>
              <p:nvPr/>
            </p:nvSpPr>
            <p:spPr bwMode="auto">
              <a:xfrm rot="17727841">
                <a:off x="9012234" y="49475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3" name="Oval 1191">
                <a:extLst>
                  <a:ext uri="{FF2B5EF4-FFF2-40B4-BE49-F238E27FC236}">
                    <a16:creationId xmlns:a16="http://schemas.microsoft.com/office/drawing/2014/main" id="{250E4BD3-9873-41DE-80F4-F7B4E7028E82}"/>
                  </a:ext>
                </a:extLst>
              </p:cNvPr>
              <p:cNvSpPr>
                <a:spLocks noChangeArrowheads="1"/>
              </p:cNvSpPr>
              <p:nvPr/>
            </p:nvSpPr>
            <p:spPr bwMode="auto">
              <a:xfrm rot="17727841">
                <a:off x="10559850" y="53511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4" name="Oval 1192">
                <a:extLst>
                  <a:ext uri="{FF2B5EF4-FFF2-40B4-BE49-F238E27FC236}">
                    <a16:creationId xmlns:a16="http://schemas.microsoft.com/office/drawing/2014/main" id="{01887AFB-E130-40C7-AF6A-1828DB03295B}"/>
                  </a:ext>
                </a:extLst>
              </p:cNvPr>
              <p:cNvSpPr>
                <a:spLocks noChangeArrowheads="1"/>
              </p:cNvSpPr>
              <p:nvPr/>
            </p:nvSpPr>
            <p:spPr bwMode="auto">
              <a:xfrm rot="17727841">
                <a:off x="10492528" y="4165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5" name="Oval 1196">
                <a:extLst>
                  <a:ext uri="{FF2B5EF4-FFF2-40B4-BE49-F238E27FC236}">
                    <a16:creationId xmlns:a16="http://schemas.microsoft.com/office/drawing/2014/main" id="{DD07A6D0-04FA-4BC0-9C0D-0E1F340AA240}"/>
                  </a:ext>
                </a:extLst>
              </p:cNvPr>
              <p:cNvSpPr>
                <a:spLocks noChangeArrowheads="1"/>
              </p:cNvSpPr>
              <p:nvPr/>
            </p:nvSpPr>
            <p:spPr bwMode="auto">
              <a:xfrm rot="17727841">
                <a:off x="10128359" y="45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6" name="Oval 1204">
                <a:extLst>
                  <a:ext uri="{FF2B5EF4-FFF2-40B4-BE49-F238E27FC236}">
                    <a16:creationId xmlns:a16="http://schemas.microsoft.com/office/drawing/2014/main" id="{4580DC75-47DD-4BA4-AD0C-E0EA6BDD4AB6}"/>
                  </a:ext>
                </a:extLst>
              </p:cNvPr>
              <p:cNvSpPr>
                <a:spLocks noChangeArrowheads="1"/>
              </p:cNvSpPr>
              <p:nvPr/>
            </p:nvSpPr>
            <p:spPr bwMode="auto">
              <a:xfrm rot="17727841">
                <a:off x="10303914" y="4536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7" name="Oval 1205">
                <a:extLst>
                  <a:ext uri="{FF2B5EF4-FFF2-40B4-BE49-F238E27FC236}">
                    <a16:creationId xmlns:a16="http://schemas.microsoft.com/office/drawing/2014/main" id="{B85F362C-D2CC-40EE-B547-02D7CE79DE41}"/>
                  </a:ext>
                </a:extLst>
              </p:cNvPr>
              <p:cNvSpPr>
                <a:spLocks noChangeArrowheads="1"/>
              </p:cNvSpPr>
              <p:nvPr/>
            </p:nvSpPr>
            <p:spPr bwMode="auto">
              <a:xfrm rot="17727841">
                <a:off x="9742308" y="4488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8" name="Oval 753">
                <a:extLst>
                  <a:ext uri="{FF2B5EF4-FFF2-40B4-BE49-F238E27FC236}">
                    <a16:creationId xmlns:a16="http://schemas.microsoft.com/office/drawing/2014/main" id="{C618EEEC-0B76-4310-93DA-8DA7D9C5AB80}"/>
                  </a:ext>
                </a:extLst>
              </p:cNvPr>
              <p:cNvSpPr>
                <a:spLocks noChangeArrowheads="1"/>
              </p:cNvSpPr>
              <p:nvPr/>
            </p:nvSpPr>
            <p:spPr bwMode="auto">
              <a:xfrm rot="17727841">
                <a:off x="10910839" y="43280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0" name="Oval 765">
                <a:extLst>
                  <a:ext uri="{FF2B5EF4-FFF2-40B4-BE49-F238E27FC236}">
                    <a16:creationId xmlns:a16="http://schemas.microsoft.com/office/drawing/2014/main" id="{F3584528-F999-45DA-AF9D-450787A5B54A}"/>
                  </a:ext>
                </a:extLst>
              </p:cNvPr>
              <p:cNvSpPr>
                <a:spLocks noChangeArrowheads="1"/>
              </p:cNvSpPr>
              <p:nvPr/>
            </p:nvSpPr>
            <p:spPr bwMode="auto">
              <a:xfrm rot="17727841">
                <a:off x="9572008" y="38929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1" name="Oval 771">
                <a:extLst>
                  <a:ext uri="{FF2B5EF4-FFF2-40B4-BE49-F238E27FC236}">
                    <a16:creationId xmlns:a16="http://schemas.microsoft.com/office/drawing/2014/main" id="{AFF54943-9A90-4A24-BB73-FDFF4706C519}"/>
                  </a:ext>
                </a:extLst>
              </p:cNvPr>
              <p:cNvSpPr>
                <a:spLocks noChangeArrowheads="1"/>
              </p:cNvSpPr>
              <p:nvPr/>
            </p:nvSpPr>
            <p:spPr bwMode="auto">
              <a:xfrm rot="17727841">
                <a:off x="10714366" y="39784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2" name="Oval 779">
                <a:extLst>
                  <a:ext uri="{FF2B5EF4-FFF2-40B4-BE49-F238E27FC236}">
                    <a16:creationId xmlns:a16="http://schemas.microsoft.com/office/drawing/2014/main" id="{BE7FAB50-C322-43CE-AC07-1C648950B544}"/>
                  </a:ext>
                </a:extLst>
              </p:cNvPr>
              <p:cNvSpPr>
                <a:spLocks noChangeArrowheads="1"/>
              </p:cNvSpPr>
              <p:nvPr/>
            </p:nvSpPr>
            <p:spPr bwMode="auto">
              <a:xfrm rot="17727841">
                <a:off x="10852773" y="503784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6" name="Oval 795">
                <a:extLst>
                  <a:ext uri="{FF2B5EF4-FFF2-40B4-BE49-F238E27FC236}">
                    <a16:creationId xmlns:a16="http://schemas.microsoft.com/office/drawing/2014/main" id="{136C7CD8-8D4E-436A-B3AE-3073794BDC49}"/>
                  </a:ext>
                </a:extLst>
              </p:cNvPr>
              <p:cNvSpPr>
                <a:spLocks noChangeArrowheads="1"/>
              </p:cNvSpPr>
              <p:nvPr/>
            </p:nvSpPr>
            <p:spPr bwMode="auto">
              <a:xfrm rot="17727841">
                <a:off x="9338146" y="57637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7" name="Oval 802">
                <a:extLst>
                  <a:ext uri="{FF2B5EF4-FFF2-40B4-BE49-F238E27FC236}">
                    <a16:creationId xmlns:a16="http://schemas.microsoft.com/office/drawing/2014/main" id="{28C3345C-97B4-460A-BF13-22205CA981C8}"/>
                  </a:ext>
                </a:extLst>
              </p:cNvPr>
              <p:cNvSpPr>
                <a:spLocks noChangeArrowheads="1"/>
              </p:cNvSpPr>
              <p:nvPr/>
            </p:nvSpPr>
            <p:spPr bwMode="auto">
              <a:xfrm rot="17727841">
                <a:off x="11175340" y="42309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8" name="Oval 803">
                <a:extLst>
                  <a:ext uri="{FF2B5EF4-FFF2-40B4-BE49-F238E27FC236}">
                    <a16:creationId xmlns:a16="http://schemas.microsoft.com/office/drawing/2014/main" id="{C3F42118-41F6-4541-B983-760E28B1A487}"/>
                  </a:ext>
                </a:extLst>
              </p:cNvPr>
              <p:cNvSpPr>
                <a:spLocks noChangeArrowheads="1"/>
              </p:cNvSpPr>
              <p:nvPr/>
            </p:nvSpPr>
            <p:spPr bwMode="auto">
              <a:xfrm rot="17727841">
                <a:off x="9372274" y="53075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9" name="Oval 859">
                <a:extLst>
                  <a:ext uri="{FF2B5EF4-FFF2-40B4-BE49-F238E27FC236}">
                    <a16:creationId xmlns:a16="http://schemas.microsoft.com/office/drawing/2014/main" id="{CBA8A9AF-0913-468A-9085-EA24C4BC1C0B}"/>
                  </a:ext>
                </a:extLst>
              </p:cNvPr>
              <p:cNvSpPr>
                <a:spLocks noChangeArrowheads="1"/>
              </p:cNvSpPr>
              <p:nvPr/>
            </p:nvSpPr>
            <p:spPr bwMode="auto">
              <a:xfrm rot="17727841">
                <a:off x="10992454" y="4659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1" name="Oval 861">
                <a:extLst>
                  <a:ext uri="{FF2B5EF4-FFF2-40B4-BE49-F238E27FC236}">
                    <a16:creationId xmlns:a16="http://schemas.microsoft.com/office/drawing/2014/main" id="{B507F0A6-BE78-41E7-84CF-CBFD2AE6D7C1}"/>
                  </a:ext>
                </a:extLst>
              </p:cNvPr>
              <p:cNvSpPr>
                <a:spLocks noChangeArrowheads="1"/>
              </p:cNvSpPr>
              <p:nvPr/>
            </p:nvSpPr>
            <p:spPr bwMode="auto">
              <a:xfrm rot="17727841">
                <a:off x="11100013" y="462421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2" name="Oval 968">
                <a:extLst>
                  <a:ext uri="{FF2B5EF4-FFF2-40B4-BE49-F238E27FC236}">
                    <a16:creationId xmlns:a16="http://schemas.microsoft.com/office/drawing/2014/main" id="{C54EE9CE-B5F1-4BEB-9AEA-560B2D3C3541}"/>
                  </a:ext>
                </a:extLst>
              </p:cNvPr>
              <p:cNvSpPr>
                <a:spLocks noChangeArrowheads="1"/>
              </p:cNvSpPr>
              <p:nvPr/>
            </p:nvSpPr>
            <p:spPr bwMode="auto">
              <a:xfrm rot="17727841">
                <a:off x="11131811" y="51744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3" name="Oval 1109">
                <a:extLst>
                  <a:ext uri="{FF2B5EF4-FFF2-40B4-BE49-F238E27FC236}">
                    <a16:creationId xmlns:a16="http://schemas.microsoft.com/office/drawing/2014/main" id="{2510F23C-9C4C-4A35-8683-9EB82DD58DD6}"/>
                  </a:ext>
                </a:extLst>
              </p:cNvPr>
              <p:cNvSpPr>
                <a:spLocks noChangeArrowheads="1"/>
              </p:cNvSpPr>
              <p:nvPr/>
            </p:nvSpPr>
            <p:spPr bwMode="auto">
              <a:xfrm rot="17727841">
                <a:off x="10911172" y="47534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4" name="Oval 1110">
                <a:extLst>
                  <a:ext uri="{FF2B5EF4-FFF2-40B4-BE49-F238E27FC236}">
                    <a16:creationId xmlns:a16="http://schemas.microsoft.com/office/drawing/2014/main" id="{4A28DAA0-A569-486E-B68D-42F2B2A5C29E}"/>
                  </a:ext>
                </a:extLst>
              </p:cNvPr>
              <p:cNvSpPr>
                <a:spLocks noChangeArrowheads="1"/>
              </p:cNvSpPr>
              <p:nvPr/>
            </p:nvSpPr>
            <p:spPr bwMode="auto">
              <a:xfrm rot="17727841">
                <a:off x="10519279" y="48533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5" name="Oval 1111">
                <a:extLst>
                  <a:ext uri="{FF2B5EF4-FFF2-40B4-BE49-F238E27FC236}">
                    <a16:creationId xmlns:a16="http://schemas.microsoft.com/office/drawing/2014/main" id="{B9F0A350-2B13-4A22-871E-3210CD1546D1}"/>
                  </a:ext>
                </a:extLst>
              </p:cNvPr>
              <p:cNvSpPr>
                <a:spLocks noChangeArrowheads="1"/>
              </p:cNvSpPr>
              <p:nvPr/>
            </p:nvSpPr>
            <p:spPr bwMode="auto">
              <a:xfrm rot="17727841">
                <a:off x="10677860" y="4357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6" name="Oval 1115">
                <a:extLst>
                  <a:ext uri="{FF2B5EF4-FFF2-40B4-BE49-F238E27FC236}">
                    <a16:creationId xmlns:a16="http://schemas.microsoft.com/office/drawing/2014/main" id="{496545D8-D7F3-46EB-B92C-23DEDE5612DF}"/>
                  </a:ext>
                </a:extLst>
              </p:cNvPr>
              <p:cNvSpPr>
                <a:spLocks noChangeArrowheads="1"/>
              </p:cNvSpPr>
              <p:nvPr/>
            </p:nvSpPr>
            <p:spPr bwMode="auto">
              <a:xfrm rot="17727841">
                <a:off x="9229366" y="5349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7" name="Oval 1116">
                <a:extLst>
                  <a:ext uri="{FF2B5EF4-FFF2-40B4-BE49-F238E27FC236}">
                    <a16:creationId xmlns:a16="http://schemas.microsoft.com/office/drawing/2014/main" id="{2685CC00-90F4-4B7D-BC36-B4690AE02D77}"/>
                  </a:ext>
                </a:extLst>
              </p:cNvPr>
              <p:cNvSpPr>
                <a:spLocks noChangeArrowheads="1"/>
              </p:cNvSpPr>
              <p:nvPr/>
            </p:nvSpPr>
            <p:spPr bwMode="auto">
              <a:xfrm rot="17727841">
                <a:off x="10909588" y="51241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8" name="Oval 1120">
                <a:extLst>
                  <a:ext uri="{FF2B5EF4-FFF2-40B4-BE49-F238E27FC236}">
                    <a16:creationId xmlns:a16="http://schemas.microsoft.com/office/drawing/2014/main" id="{0D4958C4-3279-4E36-99D8-1AAA0DE668AC}"/>
                  </a:ext>
                </a:extLst>
              </p:cNvPr>
              <p:cNvSpPr>
                <a:spLocks noChangeArrowheads="1"/>
              </p:cNvSpPr>
              <p:nvPr/>
            </p:nvSpPr>
            <p:spPr bwMode="auto">
              <a:xfrm rot="17727841">
                <a:off x="10875006" y="4490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9" name="Oval 1121">
                <a:extLst>
                  <a:ext uri="{FF2B5EF4-FFF2-40B4-BE49-F238E27FC236}">
                    <a16:creationId xmlns:a16="http://schemas.microsoft.com/office/drawing/2014/main" id="{E43FAE57-406B-4307-A4A0-B77999CEE392}"/>
                  </a:ext>
                </a:extLst>
              </p:cNvPr>
              <p:cNvSpPr>
                <a:spLocks noChangeArrowheads="1"/>
              </p:cNvSpPr>
              <p:nvPr/>
            </p:nvSpPr>
            <p:spPr bwMode="auto">
              <a:xfrm rot="17727841">
                <a:off x="9947886" y="512826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0" name="Oval 1122">
                <a:extLst>
                  <a:ext uri="{FF2B5EF4-FFF2-40B4-BE49-F238E27FC236}">
                    <a16:creationId xmlns:a16="http://schemas.microsoft.com/office/drawing/2014/main" id="{B00505CE-E111-4AA1-8D76-F128A6760B25}"/>
                  </a:ext>
                </a:extLst>
              </p:cNvPr>
              <p:cNvSpPr>
                <a:spLocks noChangeArrowheads="1"/>
              </p:cNvSpPr>
              <p:nvPr/>
            </p:nvSpPr>
            <p:spPr bwMode="auto">
              <a:xfrm rot="17727841">
                <a:off x="11045643" y="498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3" name="Oval 1125">
                <a:extLst>
                  <a:ext uri="{FF2B5EF4-FFF2-40B4-BE49-F238E27FC236}">
                    <a16:creationId xmlns:a16="http://schemas.microsoft.com/office/drawing/2014/main" id="{7BD0383B-9B62-4872-A71A-FBAD3A6D0487}"/>
                  </a:ext>
                </a:extLst>
              </p:cNvPr>
              <p:cNvSpPr>
                <a:spLocks noChangeArrowheads="1"/>
              </p:cNvSpPr>
              <p:nvPr/>
            </p:nvSpPr>
            <p:spPr bwMode="auto">
              <a:xfrm rot="17727841">
                <a:off x="9700778" y="45878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5" name="Oval 1127">
                <a:extLst>
                  <a:ext uri="{FF2B5EF4-FFF2-40B4-BE49-F238E27FC236}">
                    <a16:creationId xmlns:a16="http://schemas.microsoft.com/office/drawing/2014/main" id="{DD2DE4F6-0A11-47C1-B5A0-AB01F89E8047}"/>
                  </a:ext>
                </a:extLst>
              </p:cNvPr>
              <p:cNvSpPr>
                <a:spLocks noChangeArrowheads="1"/>
              </p:cNvSpPr>
              <p:nvPr/>
            </p:nvSpPr>
            <p:spPr bwMode="auto">
              <a:xfrm rot="17727841">
                <a:off x="11100466" y="51275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8" name="Oval 1137">
                <a:extLst>
                  <a:ext uri="{FF2B5EF4-FFF2-40B4-BE49-F238E27FC236}">
                    <a16:creationId xmlns:a16="http://schemas.microsoft.com/office/drawing/2014/main" id="{065F289C-CFE3-4832-8A1B-71D7EED306DE}"/>
                  </a:ext>
                </a:extLst>
              </p:cNvPr>
              <p:cNvSpPr>
                <a:spLocks noChangeArrowheads="1"/>
              </p:cNvSpPr>
              <p:nvPr/>
            </p:nvSpPr>
            <p:spPr bwMode="auto">
              <a:xfrm rot="17727841">
                <a:off x="10668418" y="51275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9" name="Oval 1138">
                <a:extLst>
                  <a:ext uri="{FF2B5EF4-FFF2-40B4-BE49-F238E27FC236}">
                    <a16:creationId xmlns:a16="http://schemas.microsoft.com/office/drawing/2014/main" id="{2927FD7A-DC09-4574-84F1-3482B1017CDD}"/>
                  </a:ext>
                </a:extLst>
              </p:cNvPr>
              <p:cNvSpPr>
                <a:spLocks noChangeArrowheads="1"/>
              </p:cNvSpPr>
              <p:nvPr/>
            </p:nvSpPr>
            <p:spPr bwMode="auto">
              <a:xfrm rot="17727841">
                <a:off x="11352495" y="5199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3" name="Oval 1164">
                <a:extLst>
                  <a:ext uri="{FF2B5EF4-FFF2-40B4-BE49-F238E27FC236}">
                    <a16:creationId xmlns:a16="http://schemas.microsoft.com/office/drawing/2014/main" id="{3A89ED8D-1104-4AE8-9EDF-8E7698189107}"/>
                  </a:ext>
                </a:extLst>
              </p:cNvPr>
              <p:cNvSpPr>
                <a:spLocks noChangeArrowheads="1"/>
              </p:cNvSpPr>
              <p:nvPr/>
            </p:nvSpPr>
            <p:spPr bwMode="auto">
              <a:xfrm rot="17727841">
                <a:off x="10024375" y="4858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4" name="Oval 1168">
                <a:extLst>
                  <a:ext uri="{FF2B5EF4-FFF2-40B4-BE49-F238E27FC236}">
                    <a16:creationId xmlns:a16="http://schemas.microsoft.com/office/drawing/2014/main" id="{FE2505D3-945B-4C16-865A-3A15D274D77A}"/>
                  </a:ext>
                </a:extLst>
              </p:cNvPr>
              <p:cNvSpPr>
                <a:spLocks noChangeArrowheads="1"/>
              </p:cNvSpPr>
              <p:nvPr/>
            </p:nvSpPr>
            <p:spPr bwMode="auto">
              <a:xfrm rot="17727841">
                <a:off x="11359570" y="56106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5" name="Oval 1175">
                <a:extLst>
                  <a:ext uri="{FF2B5EF4-FFF2-40B4-BE49-F238E27FC236}">
                    <a16:creationId xmlns:a16="http://schemas.microsoft.com/office/drawing/2014/main" id="{AEEF5E48-F4F4-4F6F-8380-3E9313BC0AB2}"/>
                  </a:ext>
                </a:extLst>
              </p:cNvPr>
              <p:cNvSpPr>
                <a:spLocks noChangeArrowheads="1"/>
              </p:cNvSpPr>
              <p:nvPr/>
            </p:nvSpPr>
            <p:spPr bwMode="auto">
              <a:xfrm rot="17727841">
                <a:off x="11053016" y="54992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6" name="Oval 1177">
                <a:extLst>
                  <a:ext uri="{FF2B5EF4-FFF2-40B4-BE49-F238E27FC236}">
                    <a16:creationId xmlns:a16="http://schemas.microsoft.com/office/drawing/2014/main" id="{F1C3DFC8-4426-4E2F-950C-FE98BFE96C33}"/>
                  </a:ext>
                </a:extLst>
              </p:cNvPr>
              <p:cNvSpPr>
                <a:spLocks noChangeArrowheads="1"/>
              </p:cNvSpPr>
              <p:nvPr/>
            </p:nvSpPr>
            <p:spPr bwMode="auto">
              <a:xfrm rot="17727841">
                <a:off x="9408278" y="57756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8" name="Oval 1183">
                <a:extLst>
                  <a:ext uri="{FF2B5EF4-FFF2-40B4-BE49-F238E27FC236}">
                    <a16:creationId xmlns:a16="http://schemas.microsoft.com/office/drawing/2014/main" id="{9EC837BA-3165-4FED-90C3-8D57B9FBF21E}"/>
                  </a:ext>
                </a:extLst>
              </p:cNvPr>
              <p:cNvSpPr>
                <a:spLocks noChangeArrowheads="1"/>
              </p:cNvSpPr>
              <p:nvPr/>
            </p:nvSpPr>
            <p:spPr bwMode="auto">
              <a:xfrm rot="17727841">
                <a:off x="9090893" y="51990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0" name="Oval 1190">
                <a:extLst>
                  <a:ext uri="{FF2B5EF4-FFF2-40B4-BE49-F238E27FC236}">
                    <a16:creationId xmlns:a16="http://schemas.microsoft.com/office/drawing/2014/main" id="{775083AA-C7FC-40A8-A626-8985CDD50226}"/>
                  </a:ext>
                </a:extLst>
              </p:cNvPr>
              <p:cNvSpPr>
                <a:spLocks noChangeArrowheads="1"/>
              </p:cNvSpPr>
              <p:nvPr/>
            </p:nvSpPr>
            <p:spPr bwMode="auto">
              <a:xfrm rot="17727841">
                <a:off x="9975862" y="60057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1" name="Oval 1191">
                <a:extLst>
                  <a:ext uri="{FF2B5EF4-FFF2-40B4-BE49-F238E27FC236}">
                    <a16:creationId xmlns:a16="http://schemas.microsoft.com/office/drawing/2014/main" id="{DDBCEADD-71BD-4EB8-B4C5-8954592191E1}"/>
                  </a:ext>
                </a:extLst>
              </p:cNvPr>
              <p:cNvSpPr>
                <a:spLocks noChangeArrowheads="1"/>
              </p:cNvSpPr>
              <p:nvPr/>
            </p:nvSpPr>
            <p:spPr bwMode="auto">
              <a:xfrm rot="17727841">
                <a:off x="8908690" y="5235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2" name="Oval 1192">
                <a:extLst>
                  <a:ext uri="{FF2B5EF4-FFF2-40B4-BE49-F238E27FC236}">
                    <a16:creationId xmlns:a16="http://schemas.microsoft.com/office/drawing/2014/main" id="{7549B600-1FDE-4B68-A81A-BCF93C2521D2}"/>
                  </a:ext>
                </a:extLst>
              </p:cNvPr>
              <p:cNvSpPr>
                <a:spLocks noChangeArrowheads="1"/>
              </p:cNvSpPr>
              <p:nvPr/>
            </p:nvSpPr>
            <p:spPr bwMode="auto">
              <a:xfrm rot="17727841">
                <a:off x="8947263" y="4985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4" name="Oval 1204">
                <a:extLst>
                  <a:ext uri="{FF2B5EF4-FFF2-40B4-BE49-F238E27FC236}">
                    <a16:creationId xmlns:a16="http://schemas.microsoft.com/office/drawing/2014/main" id="{F4EFAC12-A93F-455F-AA8C-5AC0EE891FB9}"/>
                  </a:ext>
                </a:extLst>
              </p:cNvPr>
              <p:cNvSpPr>
                <a:spLocks noChangeArrowheads="1"/>
              </p:cNvSpPr>
              <p:nvPr/>
            </p:nvSpPr>
            <p:spPr bwMode="auto">
              <a:xfrm rot="17727841">
                <a:off x="9840327" y="49835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5" name="Oval 1205">
                <a:extLst>
                  <a:ext uri="{FF2B5EF4-FFF2-40B4-BE49-F238E27FC236}">
                    <a16:creationId xmlns:a16="http://schemas.microsoft.com/office/drawing/2014/main" id="{20C85D98-FF1E-40C2-BC58-6A882FE86801}"/>
                  </a:ext>
                </a:extLst>
              </p:cNvPr>
              <p:cNvSpPr>
                <a:spLocks noChangeArrowheads="1"/>
              </p:cNvSpPr>
              <p:nvPr/>
            </p:nvSpPr>
            <p:spPr bwMode="auto">
              <a:xfrm rot="17727841">
                <a:off x="10789630" y="48095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7" name="Oval 1381">
                <a:extLst>
                  <a:ext uri="{FF2B5EF4-FFF2-40B4-BE49-F238E27FC236}">
                    <a16:creationId xmlns:a16="http://schemas.microsoft.com/office/drawing/2014/main" id="{1E86F24D-6402-4962-AFCD-2B3C3DD19F6D}"/>
                  </a:ext>
                </a:extLst>
              </p:cNvPr>
              <p:cNvSpPr>
                <a:spLocks noChangeArrowheads="1"/>
              </p:cNvSpPr>
              <p:nvPr/>
            </p:nvSpPr>
            <p:spPr bwMode="auto">
              <a:xfrm rot="17727841">
                <a:off x="9377539" y="62274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8" name="Oval 1389">
                <a:extLst>
                  <a:ext uri="{FF2B5EF4-FFF2-40B4-BE49-F238E27FC236}">
                    <a16:creationId xmlns:a16="http://schemas.microsoft.com/office/drawing/2014/main" id="{3C3F1BA9-CD03-4149-8094-F504F5EC5F4C}"/>
                  </a:ext>
                </a:extLst>
              </p:cNvPr>
              <p:cNvSpPr>
                <a:spLocks noChangeArrowheads="1"/>
              </p:cNvSpPr>
              <p:nvPr/>
            </p:nvSpPr>
            <p:spPr bwMode="auto">
              <a:xfrm rot="17727841">
                <a:off x="9700788" y="64438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2" name="Oval 1438">
                <a:extLst>
                  <a:ext uri="{FF2B5EF4-FFF2-40B4-BE49-F238E27FC236}">
                    <a16:creationId xmlns:a16="http://schemas.microsoft.com/office/drawing/2014/main" id="{EF6B2282-3C62-4ABA-8C9A-90CBD366C31C}"/>
                  </a:ext>
                </a:extLst>
              </p:cNvPr>
              <p:cNvSpPr>
                <a:spLocks noChangeArrowheads="1"/>
              </p:cNvSpPr>
              <p:nvPr/>
            </p:nvSpPr>
            <p:spPr bwMode="auto">
              <a:xfrm rot="17727841">
                <a:off x="10524403" y="591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4" name="Oval 968">
                <a:extLst>
                  <a:ext uri="{FF2B5EF4-FFF2-40B4-BE49-F238E27FC236}">
                    <a16:creationId xmlns:a16="http://schemas.microsoft.com/office/drawing/2014/main" id="{97B9049F-F8D0-4D5A-88D5-63AF1FE35AF9}"/>
                  </a:ext>
                </a:extLst>
              </p:cNvPr>
              <p:cNvSpPr>
                <a:spLocks noChangeArrowheads="1"/>
              </p:cNvSpPr>
              <p:nvPr/>
            </p:nvSpPr>
            <p:spPr bwMode="auto">
              <a:xfrm rot="17727841">
                <a:off x="10307102" y="6183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5" name="Oval 1115">
                <a:extLst>
                  <a:ext uri="{FF2B5EF4-FFF2-40B4-BE49-F238E27FC236}">
                    <a16:creationId xmlns:a16="http://schemas.microsoft.com/office/drawing/2014/main" id="{837E3559-ABF9-4421-88FD-1056BA73870D}"/>
                  </a:ext>
                </a:extLst>
              </p:cNvPr>
              <p:cNvSpPr>
                <a:spLocks noChangeArrowheads="1"/>
              </p:cNvSpPr>
              <p:nvPr/>
            </p:nvSpPr>
            <p:spPr bwMode="auto">
              <a:xfrm rot="17727841">
                <a:off x="10920446" y="577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7" name="Oval 1127">
                <a:extLst>
                  <a:ext uri="{FF2B5EF4-FFF2-40B4-BE49-F238E27FC236}">
                    <a16:creationId xmlns:a16="http://schemas.microsoft.com/office/drawing/2014/main" id="{896F76A1-233A-4D75-AD0D-E092FAC8ABA7}"/>
                  </a:ext>
                </a:extLst>
              </p:cNvPr>
              <p:cNvSpPr>
                <a:spLocks noChangeArrowheads="1"/>
              </p:cNvSpPr>
              <p:nvPr/>
            </p:nvSpPr>
            <p:spPr bwMode="auto">
              <a:xfrm rot="17727841">
                <a:off x="9331802" y="5993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8" name="Oval 1135">
                <a:extLst>
                  <a:ext uri="{FF2B5EF4-FFF2-40B4-BE49-F238E27FC236}">
                    <a16:creationId xmlns:a16="http://schemas.microsoft.com/office/drawing/2014/main" id="{980B8CAF-57B7-4231-98A2-6B9ACA9F3509}"/>
                  </a:ext>
                </a:extLst>
              </p:cNvPr>
              <p:cNvSpPr>
                <a:spLocks noChangeArrowheads="1"/>
              </p:cNvSpPr>
              <p:nvPr/>
            </p:nvSpPr>
            <p:spPr bwMode="auto">
              <a:xfrm rot="17727841">
                <a:off x="10416540" y="62614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9" name="Oval 1136">
                <a:extLst>
                  <a:ext uri="{FF2B5EF4-FFF2-40B4-BE49-F238E27FC236}">
                    <a16:creationId xmlns:a16="http://schemas.microsoft.com/office/drawing/2014/main" id="{E0FF1C51-94F4-493E-9C67-90DFE5013A73}"/>
                  </a:ext>
                </a:extLst>
              </p:cNvPr>
              <p:cNvSpPr>
                <a:spLocks noChangeArrowheads="1"/>
              </p:cNvSpPr>
              <p:nvPr/>
            </p:nvSpPr>
            <p:spPr bwMode="auto">
              <a:xfrm rot="17727841">
                <a:off x="9948339" y="6243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0" name="Oval 1137">
                <a:extLst>
                  <a:ext uri="{FF2B5EF4-FFF2-40B4-BE49-F238E27FC236}">
                    <a16:creationId xmlns:a16="http://schemas.microsoft.com/office/drawing/2014/main" id="{6ABDC981-AE63-4345-9395-203D77F3EF9F}"/>
                  </a:ext>
                </a:extLst>
              </p:cNvPr>
              <p:cNvSpPr>
                <a:spLocks noChangeArrowheads="1"/>
              </p:cNvSpPr>
              <p:nvPr/>
            </p:nvSpPr>
            <p:spPr bwMode="auto">
              <a:xfrm rot="17727841">
                <a:off x="9156251" y="60996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1" name="Oval 1138">
                <a:extLst>
                  <a:ext uri="{FF2B5EF4-FFF2-40B4-BE49-F238E27FC236}">
                    <a16:creationId xmlns:a16="http://schemas.microsoft.com/office/drawing/2014/main" id="{9FC05D9E-C51A-4587-BCA1-60A213CB9A96}"/>
                  </a:ext>
                </a:extLst>
              </p:cNvPr>
              <p:cNvSpPr>
                <a:spLocks noChangeArrowheads="1"/>
              </p:cNvSpPr>
              <p:nvPr/>
            </p:nvSpPr>
            <p:spPr bwMode="auto">
              <a:xfrm rot="17727841">
                <a:off x="9552294" y="60276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2" name="Oval 1148">
                <a:extLst>
                  <a:ext uri="{FF2B5EF4-FFF2-40B4-BE49-F238E27FC236}">
                    <a16:creationId xmlns:a16="http://schemas.microsoft.com/office/drawing/2014/main" id="{A7E73EEA-72B6-4D56-AD58-DDB44EBBCEAD}"/>
                  </a:ext>
                </a:extLst>
              </p:cNvPr>
              <p:cNvSpPr>
                <a:spLocks noChangeArrowheads="1"/>
              </p:cNvSpPr>
              <p:nvPr/>
            </p:nvSpPr>
            <p:spPr bwMode="auto">
              <a:xfrm rot="17727841">
                <a:off x="9184991" y="61831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3" name="Oval 1158">
                <a:extLst>
                  <a:ext uri="{FF2B5EF4-FFF2-40B4-BE49-F238E27FC236}">
                    <a16:creationId xmlns:a16="http://schemas.microsoft.com/office/drawing/2014/main" id="{4AE36933-2B9C-4717-8AB0-DD628EEEA8B3}"/>
                  </a:ext>
                </a:extLst>
              </p:cNvPr>
              <p:cNvSpPr>
                <a:spLocks noChangeArrowheads="1"/>
              </p:cNvSpPr>
              <p:nvPr/>
            </p:nvSpPr>
            <p:spPr bwMode="auto">
              <a:xfrm rot="17727841">
                <a:off x="9647402" y="5551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4" name="Oval 1164">
                <a:extLst>
                  <a:ext uri="{FF2B5EF4-FFF2-40B4-BE49-F238E27FC236}">
                    <a16:creationId xmlns:a16="http://schemas.microsoft.com/office/drawing/2014/main" id="{30545030-0017-489F-B583-C398D03BEEF9}"/>
                  </a:ext>
                </a:extLst>
              </p:cNvPr>
              <p:cNvSpPr>
                <a:spLocks noChangeArrowheads="1"/>
              </p:cNvSpPr>
              <p:nvPr/>
            </p:nvSpPr>
            <p:spPr bwMode="auto">
              <a:xfrm rot="17727841">
                <a:off x="10256832" y="58475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5" name="Oval 1177">
                <a:extLst>
                  <a:ext uri="{FF2B5EF4-FFF2-40B4-BE49-F238E27FC236}">
                    <a16:creationId xmlns:a16="http://schemas.microsoft.com/office/drawing/2014/main" id="{55491434-7A9C-41BC-B3DC-C3028C5C7BB7}"/>
                  </a:ext>
                </a:extLst>
              </p:cNvPr>
              <p:cNvSpPr>
                <a:spLocks noChangeArrowheads="1"/>
              </p:cNvSpPr>
              <p:nvPr/>
            </p:nvSpPr>
            <p:spPr bwMode="auto">
              <a:xfrm rot="17727841">
                <a:off x="9502192" y="6220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6" name="Oval 1179">
                <a:extLst>
                  <a:ext uri="{FF2B5EF4-FFF2-40B4-BE49-F238E27FC236}">
                    <a16:creationId xmlns:a16="http://schemas.microsoft.com/office/drawing/2014/main" id="{E5B6F227-490E-4052-AAF0-F47E6ED2DB28}"/>
                  </a:ext>
                </a:extLst>
              </p:cNvPr>
              <p:cNvSpPr>
                <a:spLocks noChangeArrowheads="1"/>
              </p:cNvSpPr>
              <p:nvPr/>
            </p:nvSpPr>
            <p:spPr bwMode="auto">
              <a:xfrm rot="17727841">
                <a:off x="9840326" y="6459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7" name="Oval 1183">
                <a:extLst>
                  <a:ext uri="{FF2B5EF4-FFF2-40B4-BE49-F238E27FC236}">
                    <a16:creationId xmlns:a16="http://schemas.microsoft.com/office/drawing/2014/main" id="{60B59D88-6DF7-493F-9F41-2A5D44948F9B}"/>
                  </a:ext>
                </a:extLst>
              </p:cNvPr>
              <p:cNvSpPr>
                <a:spLocks noChangeArrowheads="1"/>
              </p:cNvSpPr>
              <p:nvPr/>
            </p:nvSpPr>
            <p:spPr bwMode="auto">
              <a:xfrm rot="17727841">
                <a:off x="9463952" y="6470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8" name="Oval 1189">
                <a:extLst>
                  <a:ext uri="{FF2B5EF4-FFF2-40B4-BE49-F238E27FC236}">
                    <a16:creationId xmlns:a16="http://schemas.microsoft.com/office/drawing/2014/main" id="{E93CD37D-E902-43FA-9373-545FDA92AF45}"/>
                  </a:ext>
                </a:extLst>
              </p:cNvPr>
              <p:cNvSpPr>
                <a:spLocks noChangeArrowheads="1"/>
              </p:cNvSpPr>
              <p:nvPr/>
            </p:nvSpPr>
            <p:spPr bwMode="auto">
              <a:xfrm rot="17727841">
                <a:off x="10153013" y="65068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9" name="Oval 1190">
                <a:extLst>
                  <a:ext uri="{FF2B5EF4-FFF2-40B4-BE49-F238E27FC236}">
                    <a16:creationId xmlns:a16="http://schemas.microsoft.com/office/drawing/2014/main" id="{B040F4E6-E123-4804-B689-004A38A9EE4F}"/>
                  </a:ext>
                </a:extLst>
              </p:cNvPr>
              <p:cNvSpPr>
                <a:spLocks noChangeArrowheads="1"/>
              </p:cNvSpPr>
              <p:nvPr/>
            </p:nvSpPr>
            <p:spPr bwMode="auto">
              <a:xfrm rot="17727841">
                <a:off x="10140014" y="62050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0" name="Oval 1191">
                <a:extLst>
                  <a:ext uri="{FF2B5EF4-FFF2-40B4-BE49-F238E27FC236}">
                    <a16:creationId xmlns:a16="http://schemas.microsoft.com/office/drawing/2014/main" id="{9DECF63F-F276-4CCC-9567-34B09C993B60}"/>
                  </a:ext>
                </a:extLst>
              </p:cNvPr>
              <p:cNvSpPr>
                <a:spLocks noChangeArrowheads="1"/>
              </p:cNvSpPr>
              <p:nvPr/>
            </p:nvSpPr>
            <p:spPr bwMode="auto">
              <a:xfrm rot="17727841">
                <a:off x="10096948" y="6428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1" name="Oval 779">
                <a:extLst>
                  <a:ext uri="{FF2B5EF4-FFF2-40B4-BE49-F238E27FC236}">
                    <a16:creationId xmlns:a16="http://schemas.microsoft.com/office/drawing/2014/main" id="{8711A5C7-BFF4-41EB-8C4A-986EDB5E6D3C}"/>
                  </a:ext>
                </a:extLst>
              </p:cNvPr>
              <p:cNvSpPr>
                <a:spLocks noChangeArrowheads="1"/>
              </p:cNvSpPr>
              <p:nvPr/>
            </p:nvSpPr>
            <p:spPr bwMode="auto">
              <a:xfrm rot="17727841">
                <a:off x="10891775" y="627337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2" name="Oval 785">
                <a:extLst>
                  <a:ext uri="{FF2B5EF4-FFF2-40B4-BE49-F238E27FC236}">
                    <a16:creationId xmlns:a16="http://schemas.microsoft.com/office/drawing/2014/main" id="{E6498B9A-D519-4EB3-B2F4-B9E0A5890146}"/>
                  </a:ext>
                </a:extLst>
              </p:cNvPr>
              <p:cNvSpPr>
                <a:spLocks noChangeArrowheads="1"/>
              </p:cNvSpPr>
              <p:nvPr/>
            </p:nvSpPr>
            <p:spPr bwMode="auto">
              <a:xfrm rot="17727841">
                <a:off x="11215383" y="59223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5" name="Oval 1109">
                <a:extLst>
                  <a:ext uri="{FF2B5EF4-FFF2-40B4-BE49-F238E27FC236}">
                    <a16:creationId xmlns:a16="http://schemas.microsoft.com/office/drawing/2014/main" id="{ADAB78EC-6F88-40DA-A874-CCDA9A3AC36C}"/>
                  </a:ext>
                </a:extLst>
              </p:cNvPr>
              <p:cNvSpPr>
                <a:spLocks noChangeArrowheads="1"/>
              </p:cNvSpPr>
              <p:nvPr/>
            </p:nvSpPr>
            <p:spPr bwMode="auto">
              <a:xfrm rot="17727841">
                <a:off x="10774969" y="5911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6" name="Oval 1110">
                <a:extLst>
                  <a:ext uri="{FF2B5EF4-FFF2-40B4-BE49-F238E27FC236}">
                    <a16:creationId xmlns:a16="http://schemas.microsoft.com/office/drawing/2014/main" id="{21A6A786-587F-474D-A6A1-DCE77C536F31}"/>
                  </a:ext>
                </a:extLst>
              </p:cNvPr>
              <p:cNvSpPr>
                <a:spLocks noChangeArrowheads="1"/>
              </p:cNvSpPr>
              <p:nvPr/>
            </p:nvSpPr>
            <p:spPr bwMode="auto">
              <a:xfrm rot="17727841">
                <a:off x="10799636" y="6053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8" name="Oval 1116">
                <a:extLst>
                  <a:ext uri="{FF2B5EF4-FFF2-40B4-BE49-F238E27FC236}">
                    <a16:creationId xmlns:a16="http://schemas.microsoft.com/office/drawing/2014/main" id="{A83E50EA-B05E-492B-BE5B-E8834C9F6068}"/>
                  </a:ext>
                </a:extLst>
              </p:cNvPr>
              <p:cNvSpPr>
                <a:spLocks noChangeArrowheads="1"/>
              </p:cNvSpPr>
              <p:nvPr/>
            </p:nvSpPr>
            <p:spPr bwMode="auto">
              <a:xfrm rot="17727841">
                <a:off x="10668419" y="6315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9" name="Oval 1122">
                <a:extLst>
                  <a:ext uri="{FF2B5EF4-FFF2-40B4-BE49-F238E27FC236}">
                    <a16:creationId xmlns:a16="http://schemas.microsoft.com/office/drawing/2014/main" id="{52F141E7-8894-4327-B6E6-2D43A881BB2E}"/>
                  </a:ext>
                </a:extLst>
              </p:cNvPr>
              <p:cNvSpPr>
                <a:spLocks noChangeArrowheads="1"/>
              </p:cNvSpPr>
              <p:nvPr/>
            </p:nvSpPr>
            <p:spPr bwMode="auto">
              <a:xfrm rot="17727841">
                <a:off x="10909441" y="61414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1" name="Oval 1127">
                <a:extLst>
                  <a:ext uri="{FF2B5EF4-FFF2-40B4-BE49-F238E27FC236}">
                    <a16:creationId xmlns:a16="http://schemas.microsoft.com/office/drawing/2014/main" id="{A380F82B-3E09-4E2A-83D2-433BC8D5D68C}"/>
                  </a:ext>
                </a:extLst>
              </p:cNvPr>
              <p:cNvSpPr>
                <a:spLocks noChangeArrowheads="1"/>
              </p:cNvSpPr>
              <p:nvPr/>
            </p:nvSpPr>
            <p:spPr bwMode="auto">
              <a:xfrm rot="17727841">
                <a:off x="10858415" y="64481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5" name="Oval 1138">
                <a:extLst>
                  <a:ext uri="{FF2B5EF4-FFF2-40B4-BE49-F238E27FC236}">
                    <a16:creationId xmlns:a16="http://schemas.microsoft.com/office/drawing/2014/main" id="{41F6D831-C85F-414E-AB71-F1285B8B9C6D}"/>
                  </a:ext>
                </a:extLst>
              </p:cNvPr>
              <p:cNvSpPr>
                <a:spLocks noChangeArrowheads="1"/>
              </p:cNvSpPr>
              <p:nvPr/>
            </p:nvSpPr>
            <p:spPr bwMode="auto">
              <a:xfrm rot="17727841">
                <a:off x="11082618" y="64294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8" name="Oval 1164">
                <a:extLst>
                  <a:ext uri="{FF2B5EF4-FFF2-40B4-BE49-F238E27FC236}">
                    <a16:creationId xmlns:a16="http://schemas.microsoft.com/office/drawing/2014/main" id="{81899F3A-2A0C-40A5-977D-8A1513189EB7}"/>
                  </a:ext>
                </a:extLst>
              </p:cNvPr>
              <p:cNvSpPr>
                <a:spLocks noChangeArrowheads="1"/>
              </p:cNvSpPr>
              <p:nvPr/>
            </p:nvSpPr>
            <p:spPr bwMode="auto">
              <a:xfrm rot="17727841">
                <a:off x="10632414" y="6387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5" name="Oval 1191">
                <a:extLst>
                  <a:ext uri="{FF2B5EF4-FFF2-40B4-BE49-F238E27FC236}">
                    <a16:creationId xmlns:a16="http://schemas.microsoft.com/office/drawing/2014/main" id="{3778484F-177B-44DA-94D7-EBD27235626A}"/>
                  </a:ext>
                </a:extLst>
              </p:cNvPr>
              <p:cNvSpPr>
                <a:spLocks noChangeArrowheads="1"/>
              </p:cNvSpPr>
              <p:nvPr/>
            </p:nvSpPr>
            <p:spPr bwMode="auto">
              <a:xfrm rot="17727841">
                <a:off x="9730974" y="6267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6" name="Oval 1192">
                <a:extLst>
                  <a:ext uri="{FF2B5EF4-FFF2-40B4-BE49-F238E27FC236}">
                    <a16:creationId xmlns:a16="http://schemas.microsoft.com/office/drawing/2014/main" id="{26492107-2F7E-465D-9357-3B26E4172EAE}"/>
                  </a:ext>
                </a:extLst>
              </p:cNvPr>
              <p:cNvSpPr>
                <a:spLocks noChangeArrowheads="1"/>
              </p:cNvSpPr>
              <p:nvPr/>
            </p:nvSpPr>
            <p:spPr bwMode="auto">
              <a:xfrm rot="17727841">
                <a:off x="9316925" y="5480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9" name="Oval 1205">
                <a:extLst>
                  <a:ext uri="{FF2B5EF4-FFF2-40B4-BE49-F238E27FC236}">
                    <a16:creationId xmlns:a16="http://schemas.microsoft.com/office/drawing/2014/main" id="{A8D8D9FC-0125-4D02-9B3C-271E75E3CDF6}"/>
                  </a:ext>
                </a:extLst>
              </p:cNvPr>
              <p:cNvSpPr>
                <a:spLocks noChangeArrowheads="1"/>
              </p:cNvSpPr>
              <p:nvPr/>
            </p:nvSpPr>
            <p:spPr bwMode="auto">
              <a:xfrm rot="17727841">
                <a:off x="9945576" y="64892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1" name="Oval 1293">
                <a:extLst>
                  <a:ext uri="{FF2B5EF4-FFF2-40B4-BE49-F238E27FC236}">
                    <a16:creationId xmlns:a16="http://schemas.microsoft.com/office/drawing/2014/main" id="{FD90D91B-4E76-4F31-B75A-0D70A5842A80}"/>
                  </a:ext>
                </a:extLst>
              </p:cNvPr>
              <p:cNvSpPr>
                <a:spLocks noChangeArrowheads="1"/>
              </p:cNvSpPr>
              <p:nvPr/>
            </p:nvSpPr>
            <p:spPr bwMode="auto">
              <a:xfrm rot="17884986">
                <a:off x="10452779" y="53798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2" name="Oval 1303">
                <a:extLst>
                  <a:ext uri="{FF2B5EF4-FFF2-40B4-BE49-F238E27FC236}">
                    <a16:creationId xmlns:a16="http://schemas.microsoft.com/office/drawing/2014/main" id="{FE60F20D-6AB9-4976-A4FC-639B8E3C2B5B}"/>
                  </a:ext>
                </a:extLst>
              </p:cNvPr>
              <p:cNvSpPr>
                <a:spLocks noChangeArrowheads="1"/>
              </p:cNvSpPr>
              <p:nvPr/>
            </p:nvSpPr>
            <p:spPr bwMode="auto">
              <a:xfrm rot="17884986">
                <a:off x="10729939" y="55516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3" name="Oval 1310">
                <a:extLst>
                  <a:ext uri="{FF2B5EF4-FFF2-40B4-BE49-F238E27FC236}">
                    <a16:creationId xmlns:a16="http://schemas.microsoft.com/office/drawing/2014/main" id="{4084EFCC-CEF3-4851-834A-F4971D4D307D}"/>
                  </a:ext>
                </a:extLst>
              </p:cNvPr>
              <p:cNvSpPr>
                <a:spLocks noChangeArrowheads="1"/>
              </p:cNvSpPr>
              <p:nvPr/>
            </p:nvSpPr>
            <p:spPr bwMode="auto">
              <a:xfrm rot="17884986">
                <a:off x="9876716" y="5163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4" name="Oval 1320">
                <a:extLst>
                  <a:ext uri="{FF2B5EF4-FFF2-40B4-BE49-F238E27FC236}">
                    <a16:creationId xmlns:a16="http://schemas.microsoft.com/office/drawing/2014/main" id="{B8200C4B-A33C-40A4-9EF2-2A152342FE21}"/>
                  </a:ext>
                </a:extLst>
              </p:cNvPr>
              <p:cNvSpPr>
                <a:spLocks noChangeArrowheads="1"/>
              </p:cNvSpPr>
              <p:nvPr/>
            </p:nvSpPr>
            <p:spPr bwMode="auto">
              <a:xfrm rot="17884986">
                <a:off x="10229176" y="50601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5" name="Oval 1321">
                <a:extLst>
                  <a:ext uri="{FF2B5EF4-FFF2-40B4-BE49-F238E27FC236}">
                    <a16:creationId xmlns:a16="http://schemas.microsoft.com/office/drawing/2014/main" id="{A5CDBC81-3D2B-4DD6-8418-F8C3A5574D59}"/>
                  </a:ext>
                </a:extLst>
              </p:cNvPr>
              <p:cNvSpPr>
                <a:spLocks noChangeArrowheads="1"/>
              </p:cNvSpPr>
              <p:nvPr/>
            </p:nvSpPr>
            <p:spPr bwMode="auto">
              <a:xfrm rot="17884986">
                <a:off x="11178712" y="56226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6" name="Oval 1329">
                <a:extLst>
                  <a:ext uri="{FF2B5EF4-FFF2-40B4-BE49-F238E27FC236}">
                    <a16:creationId xmlns:a16="http://schemas.microsoft.com/office/drawing/2014/main" id="{6FD77FC9-C5A5-499D-8EC1-0E046BA102C6}"/>
                  </a:ext>
                </a:extLst>
              </p:cNvPr>
              <p:cNvSpPr>
                <a:spLocks noChangeArrowheads="1"/>
              </p:cNvSpPr>
              <p:nvPr/>
            </p:nvSpPr>
            <p:spPr bwMode="auto">
              <a:xfrm rot="17884986">
                <a:off x="11316875" y="6351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7" name="Oval 1380">
                <a:extLst>
                  <a:ext uri="{FF2B5EF4-FFF2-40B4-BE49-F238E27FC236}">
                    <a16:creationId xmlns:a16="http://schemas.microsoft.com/office/drawing/2014/main" id="{585357EB-CA05-45EC-B153-0360B0ECFF35}"/>
                  </a:ext>
                </a:extLst>
              </p:cNvPr>
              <p:cNvSpPr>
                <a:spLocks noChangeArrowheads="1"/>
              </p:cNvSpPr>
              <p:nvPr/>
            </p:nvSpPr>
            <p:spPr bwMode="auto">
              <a:xfrm rot="17884986">
                <a:off x="8909077" y="5308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8" name="Oval 1381">
                <a:extLst>
                  <a:ext uri="{FF2B5EF4-FFF2-40B4-BE49-F238E27FC236}">
                    <a16:creationId xmlns:a16="http://schemas.microsoft.com/office/drawing/2014/main" id="{E17EA3FA-5491-4A00-8238-2CE8E5785D12}"/>
                  </a:ext>
                </a:extLst>
              </p:cNvPr>
              <p:cNvSpPr>
                <a:spLocks noChangeArrowheads="1"/>
              </p:cNvSpPr>
              <p:nvPr/>
            </p:nvSpPr>
            <p:spPr bwMode="auto">
              <a:xfrm rot="17884986">
                <a:off x="8991551" y="4455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9" name="Oval 1389">
                <a:extLst>
                  <a:ext uri="{FF2B5EF4-FFF2-40B4-BE49-F238E27FC236}">
                    <a16:creationId xmlns:a16="http://schemas.microsoft.com/office/drawing/2014/main" id="{A8AC0D8D-FA29-435D-93E7-4F9032E4C5CD}"/>
                  </a:ext>
                </a:extLst>
              </p:cNvPr>
              <p:cNvSpPr>
                <a:spLocks noChangeArrowheads="1"/>
              </p:cNvSpPr>
              <p:nvPr/>
            </p:nvSpPr>
            <p:spPr bwMode="auto">
              <a:xfrm rot="17884986">
                <a:off x="9304573" y="4686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0" name="Oval 1392">
                <a:extLst>
                  <a:ext uri="{FF2B5EF4-FFF2-40B4-BE49-F238E27FC236}">
                    <a16:creationId xmlns:a16="http://schemas.microsoft.com/office/drawing/2014/main" id="{754EB272-04E8-4EFC-BC62-DDB273280B2B}"/>
                  </a:ext>
                </a:extLst>
              </p:cNvPr>
              <p:cNvSpPr>
                <a:spLocks noChangeArrowheads="1"/>
              </p:cNvSpPr>
              <p:nvPr/>
            </p:nvSpPr>
            <p:spPr bwMode="auto">
              <a:xfrm rot="17884986">
                <a:off x="10092740" y="5271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1" name="Oval 1402">
                <a:extLst>
                  <a:ext uri="{FF2B5EF4-FFF2-40B4-BE49-F238E27FC236}">
                    <a16:creationId xmlns:a16="http://schemas.microsoft.com/office/drawing/2014/main" id="{0723F6DB-7CE9-4B26-8CCD-36DC87A7847C}"/>
                  </a:ext>
                </a:extLst>
              </p:cNvPr>
              <p:cNvSpPr>
                <a:spLocks noChangeArrowheads="1"/>
              </p:cNvSpPr>
              <p:nvPr/>
            </p:nvSpPr>
            <p:spPr bwMode="auto">
              <a:xfrm rot="17884986">
                <a:off x="9758510" y="53452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2" name="Oval 1408">
                <a:extLst>
                  <a:ext uri="{FF2B5EF4-FFF2-40B4-BE49-F238E27FC236}">
                    <a16:creationId xmlns:a16="http://schemas.microsoft.com/office/drawing/2014/main" id="{C2AFF10B-4261-4045-8B16-FF21B64EF4D7}"/>
                  </a:ext>
                </a:extLst>
              </p:cNvPr>
              <p:cNvSpPr>
                <a:spLocks noChangeArrowheads="1"/>
              </p:cNvSpPr>
              <p:nvPr/>
            </p:nvSpPr>
            <p:spPr bwMode="auto">
              <a:xfrm rot="17884986">
                <a:off x="8981084" y="4876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4" name="Oval 1419">
                <a:extLst>
                  <a:ext uri="{FF2B5EF4-FFF2-40B4-BE49-F238E27FC236}">
                    <a16:creationId xmlns:a16="http://schemas.microsoft.com/office/drawing/2014/main" id="{2C025325-2FF3-43D9-8D8F-C6AEF90A780D}"/>
                  </a:ext>
                </a:extLst>
              </p:cNvPr>
              <p:cNvSpPr>
                <a:spLocks noChangeArrowheads="1"/>
              </p:cNvSpPr>
              <p:nvPr/>
            </p:nvSpPr>
            <p:spPr bwMode="auto">
              <a:xfrm rot="17884986">
                <a:off x="9192640" y="5271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5" name="Oval 1420">
                <a:extLst>
                  <a:ext uri="{FF2B5EF4-FFF2-40B4-BE49-F238E27FC236}">
                    <a16:creationId xmlns:a16="http://schemas.microsoft.com/office/drawing/2014/main" id="{84D669F4-13BD-4467-93A4-5CBE85F6BFA7}"/>
                  </a:ext>
                </a:extLst>
              </p:cNvPr>
              <p:cNvSpPr>
                <a:spLocks noChangeArrowheads="1"/>
              </p:cNvSpPr>
              <p:nvPr/>
            </p:nvSpPr>
            <p:spPr bwMode="auto">
              <a:xfrm rot="17884986">
                <a:off x="9444668" y="5127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6" name="Oval 1426">
                <a:extLst>
                  <a:ext uri="{FF2B5EF4-FFF2-40B4-BE49-F238E27FC236}">
                    <a16:creationId xmlns:a16="http://schemas.microsoft.com/office/drawing/2014/main" id="{6FD36AD8-D028-45F7-BE94-4147328F367B}"/>
                  </a:ext>
                </a:extLst>
              </p:cNvPr>
              <p:cNvSpPr>
                <a:spLocks noChangeArrowheads="1"/>
              </p:cNvSpPr>
              <p:nvPr/>
            </p:nvSpPr>
            <p:spPr bwMode="auto">
              <a:xfrm rot="17884986">
                <a:off x="9989417" y="49243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7" name="Oval 1438">
                <a:extLst>
                  <a:ext uri="{FF2B5EF4-FFF2-40B4-BE49-F238E27FC236}">
                    <a16:creationId xmlns:a16="http://schemas.microsoft.com/office/drawing/2014/main" id="{C0F1755C-250E-49B8-82B6-6B5AAAF81546}"/>
                  </a:ext>
                </a:extLst>
              </p:cNvPr>
              <p:cNvSpPr>
                <a:spLocks noChangeArrowheads="1"/>
              </p:cNvSpPr>
              <p:nvPr/>
            </p:nvSpPr>
            <p:spPr bwMode="auto">
              <a:xfrm rot="17884986">
                <a:off x="10146328" y="4236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8" name="Oval 765">
                <a:extLst>
                  <a:ext uri="{FF2B5EF4-FFF2-40B4-BE49-F238E27FC236}">
                    <a16:creationId xmlns:a16="http://schemas.microsoft.com/office/drawing/2014/main" id="{84DDA2EF-0041-43D3-A186-7CDA7A025784}"/>
                  </a:ext>
                </a:extLst>
              </p:cNvPr>
              <p:cNvSpPr>
                <a:spLocks noChangeArrowheads="1"/>
              </p:cNvSpPr>
              <p:nvPr/>
            </p:nvSpPr>
            <p:spPr bwMode="auto">
              <a:xfrm rot="17884986">
                <a:off x="9818960" y="3710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9" name="Oval 779">
                <a:extLst>
                  <a:ext uri="{FF2B5EF4-FFF2-40B4-BE49-F238E27FC236}">
                    <a16:creationId xmlns:a16="http://schemas.microsoft.com/office/drawing/2014/main" id="{5A6D176F-8860-4656-B3C5-BE129E0ADA56}"/>
                  </a:ext>
                </a:extLst>
              </p:cNvPr>
              <p:cNvSpPr>
                <a:spLocks noChangeArrowheads="1"/>
              </p:cNvSpPr>
              <p:nvPr/>
            </p:nvSpPr>
            <p:spPr bwMode="auto">
              <a:xfrm rot="17884986">
                <a:off x="9552260" y="491251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0" name="Oval 785">
                <a:extLst>
                  <a:ext uri="{FF2B5EF4-FFF2-40B4-BE49-F238E27FC236}">
                    <a16:creationId xmlns:a16="http://schemas.microsoft.com/office/drawing/2014/main" id="{9533856D-D18C-49EC-8653-FD024E8355DC}"/>
                  </a:ext>
                </a:extLst>
              </p:cNvPr>
              <p:cNvSpPr>
                <a:spLocks noChangeArrowheads="1"/>
              </p:cNvSpPr>
              <p:nvPr/>
            </p:nvSpPr>
            <p:spPr bwMode="auto">
              <a:xfrm rot="17884986">
                <a:off x="9437170" y="38821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1" name="Oval 795">
                <a:extLst>
                  <a:ext uri="{FF2B5EF4-FFF2-40B4-BE49-F238E27FC236}">
                    <a16:creationId xmlns:a16="http://schemas.microsoft.com/office/drawing/2014/main" id="{724891B1-1EB5-427D-B791-D658527C4DFE}"/>
                  </a:ext>
                </a:extLst>
              </p:cNvPr>
              <p:cNvSpPr>
                <a:spLocks noChangeArrowheads="1"/>
              </p:cNvSpPr>
              <p:nvPr/>
            </p:nvSpPr>
            <p:spPr bwMode="auto">
              <a:xfrm rot="17884986">
                <a:off x="10358891" y="411439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2" name="Oval 861">
                <a:extLst>
                  <a:ext uri="{FF2B5EF4-FFF2-40B4-BE49-F238E27FC236}">
                    <a16:creationId xmlns:a16="http://schemas.microsoft.com/office/drawing/2014/main" id="{B2675735-C635-4FF5-859C-0119E0FABC62}"/>
                  </a:ext>
                </a:extLst>
              </p:cNvPr>
              <p:cNvSpPr>
                <a:spLocks noChangeArrowheads="1"/>
              </p:cNvSpPr>
              <p:nvPr/>
            </p:nvSpPr>
            <p:spPr bwMode="auto">
              <a:xfrm rot="17884986">
                <a:off x="9119576" y="364938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3" name="Oval 968">
                <a:extLst>
                  <a:ext uri="{FF2B5EF4-FFF2-40B4-BE49-F238E27FC236}">
                    <a16:creationId xmlns:a16="http://schemas.microsoft.com/office/drawing/2014/main" id="{21A1FA88-840E-41D5-B184-9BEDCAF1A075}"/>
                  </a:ext>
                </a:extLst>
              </p:cNvPr>
              <p:cNvSpPr>
                <a:spLocks noChangeArrowheads="1"/>
              </p:cNvSpPr>
              <p:nvPr/>
            </p:nvSpPr>
            <p:spPr bwMode="auto">
              <a:xfrm rot="17884986">
                <a:off x="9922135" y="44547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4" name="Oval 1109">
                <a:extLst>
                  <a:ext uri="{FF2B5EF4-FFF2-40B4-BE49-F238E27FC236}">
                    <a16:creationId xmlns:a16="http://schemas.microsoft.com/office/drawing/2014/main" id="{9B8B6277-6045-4DC2-97A3-E3BAAD9E160F}"/>
                  </a:ext>
                </a:extLst>
              </p:cNvPr>
              <p:cNvSpPr>
                <a:spLocks noChangeArrowheads="1"/>
              </p:cNvSpPr>
              <p:nvPr/>
            </p:nvSpPr>
            <p:spPr bwMode="auto">
              <a:xfrm rot="17884986">
                <a:off x="8859401" y="3739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5" name="Oval 1110">
                <a:extLst>
                  <a:ext uri="{FF2B5EF4-FFF2-40B4-BE49-F238E27FC236}">
                    <a16:creationId xmlns:a16="http://schemas.microsoft.com/office/drawing/2014/main" id="{7ED7340E-F868-403A-B9EF-990FA06224AE}"/>
                  </a:ext>
                </a:extLst>
              </p:cNvPr>
              <p:cNvSpPr>
                <a:spLocks noChangeArrowheads="1"/>
              </p:cNvSpPr>
              <p:nvPr/>
            </p:nvSpPr>
            <p:spPr bwMode="auto">
              <a:xfrm rot="17884986">
                <a:off x="8877559" y="38826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7" name="Oval 1115">
                <a:extLst>
                  <a:ext uri="{FF2B5EF4-FFF2-40B4-BE49-F238E27FC236}">
                    <a16:creationId xmlns:a16="http://schemas.microsoft.com/office/drawing/2014/main" id="{FB25F3A1-7E49-4DF4-8C75-EB031B521059}"/>
                  </a:ext>
                </a:extLst>
              </p:cNvPr>
              <p:cNvSpPr>
                <a:spLocks noChangeArrowheads="1"/>
              </p:cNvSpPr>
              <p:nvPr/>
            </p:nvSpPr>
            <p:spPr bwMode="auto">
              <a:xfrm rot="17884986">
                <a:off x="9989197" y="3868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8" name="Oval 1116">
                <a:extLst>
                  <a:ext uri="{FF2B5EF4-FFF2-40B4-BE49-F238E27FC236}">
                    <a16:creationId xmlns:a16="http://schemas.microsoft.com/office/drawing/2014/main" id="{1E1328FC-BCFF-484B-91FD-D8B931747EB3}"/>
                  </a:ext>
                </a:extLst>
              </p:cNvPr>
              <p:cNvSpPr>
                <a:spLocks noChangeArrowheads="1"/>
              </p:cNvSpPr>
              <p:nvPr/>
            </p:nvSpPr>
            <p:spPr bwMode="auto">
              <a:xfrm rot="17884986">
                <a:off x="8840877" y="41100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9" name="Oval 1122">
                <a:extLst>
                  <a:ext uri="{FF2B5EF4-FFF2-40B4-BE49-F238E27FC236}">
                    <a16:creationId xmlns:a16="http://schemas.microsoft.com/office/drawing/2014/main" id="{DCF19668-A315-427C-A0AA-51D7F2D3F02A}"/>
                  </a:ext>
                </a:extLst>
              </p:cNvPr>
              <p:cNvSpPr>
                <a:spLocks noChangeArrowheads="1"/>
              </p:cNvSpPr>
              <p:nvPr/>
            </p:nvSpPr>
            <p:spPr bwMode="auto">
              <a:xfrm rot="17884986">
                <a:off x="8983246" y="39751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0" name="Oval 1123">
                <a:extLst>
                  <a:ext uri="{FF2B5EF4-FFF2-40B4-BE49-F238E27FC236}">
                    <a16:creationId xmlns:a16="http://schemas.microsoft.com/office/drawing/2014/main" id="{944C25C3-16CE-4A3F-BF07-79335C652260}"/>
                  </a:ext>
                </a:extLst>
              </p:cNvPr>
              <p:cNvSpPr>
                <a:spLocks noChangeArrowheads="1"/>
              </p:cNvSpPr>
              <p:nvPr/>
            </p:nvSpPr>
            <p:spPr bwMode="auto">
              <a:xfrm rot="17884986">
                <a:off x="9571848" y="367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1" name="Oval 1124">
                <a:extLst>
                  <a:ext uri="{FF2B5EF4-FFF2-40B4-BE49-F238E27FC236}">
                    <a16:creationId xmlns:a16="http://schemas.microsoft.com/office/drawing/2014/main" id="{6ADAEB92-0BD7-43B6-B47E-1F26CA9FEA18}"/>
                  </a:ext>
                </a:extLst>
              </p:cNvPr>
              <p:cNvSpPr>
                <a:spLocks noChangeArrowheads="1"/>
              </p:cNvSpPr>
              <p:nvPr/>
            </p:nvSpPr>
            <p:spPr bwMode="auto">
              <a:xfrm rot="17884986">
                <a:off x="10136288" y="41197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2" name="Oval 1125">
                <a:extLst>
                  <a:ext uri="{FF2B5EF4-FFF2-40B4-BE49-F238E27FC236}">
                    <a16:creationId xmlns:a16="http://schemas.microsoft.com/office/drawing/2014/main" id="{F310090E-F7A0-43C4-9161-AA70702372CF}"/>
                  </a:ext>
                </a:extLst>
              </p:cNvPr>
              <p:cNvSpPr>
                <a:spLocks noChangeArrowheads="1"/>
              </p:cNvSpPr>
              <p:nvPr/>
            </p:nvSpPr>
            <p:spPr bwMode="auto">
              <a:xfrm rot="17884986">
                <a:off x="9963156" y="37881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3" name="Oval 1126">
                <a:extLst>
                  <a:ext uri="{FF2B5EF4-FFF2-40B4-BE49-F238E27FC236}">
                    <a16:creationId xmlns:a16="http://schemas.microsoft.com/office/drawing/2014/main" id="{D7CA5DAE-B519-4793-8B17-0D05644F1B57}"/>
                  </a:ext>
                </a:extLst>
              </p:cNvPr>
              <p:cNvSpPr>
                <a:spLocks noChangeArrowheads="1"/>
              </p:cNvSpPr>
              <p:nvPr/>
            </p:nvSpPr>
            <p:spPr bwMode="auto">
              <a:xfrm rot="17884986">
                <a:off x="9660117" y="38223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4" name="Oval 1127">
                <a:extLst>
                  <a:ext uri="{FF2B5EF4-FFF2-40B4-BE49-F238E27FC236}">
                    <a16:creationId xmlns:a16="http://schemas.microsoft.com/office/drawing/2014/main" id="{C11AFAE3-A871-43FC-BC9A-2310B48DB898}"/>
                  </a:ext>
                </a:extLst>
              </p:cNvPr>
              <p:cNvSpPr>
                <a:spLocks noChangeArrowheads="1"/>
              </p:cNvSpPr>
              <p:nvPr/>
            </p:nvSpPr>
            <p:spPr bwMode="auto">
              <a:xfrm rot="17884986">
                <a:off x="8918261" y="4279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5" name="Oval 1135">
                <a:extLst>
                  <a:ext uri="{FF2B5EF4-FFF2-40B4-BE49-F238E27FC236}">
                    <a16:creationId xmlns:a16="http://schemas.microsoft.com/office/drawing/2014/main" id="{A57B3813-D366-45EA-ADBB-9BD20096F81C}"/>
                  </a:ext>
                </a:extLst>
              </p:cNvPr>
              <p:cNvSpPr>
                <a:spLocks noChangeArrowheads="1"/>
              </p:cNvSpPr>
              <p:nvPr/>
            </p:nvSpPr>
            <p:spPr bwMode="auto">
              <a:xfrm rot="17884986">
                <a:off x="10709277" y="36520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6" name="Oval 1136">
                <a:extLst>
                  <a:ext uri="{FF2B5EF4-FFF2-40B4-BE49-F238E27FC236}">
                    <a16:creationId xmlns:a16="http://schemas.microsoft.com/office/drawing/2014/main" id="{7388BA4B-184A-4603-AAE0-BC5C3BCAC75C}"/>
                  </a:ext>
                </a:extLst>
              </p:cNvPr>
              <p:cNvSpPr>
                <a:spLocks noChangeArrowheads="1"/>
              </p:cNvSpPr>
              <p:nvPr/>
            </p:nvSpPr>
            <p:spPr bwMode="auto">
              <a:xfrm rot="17884986">
                <a:off x="9629157" y="45881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7" name="Oval 1137">
                <a:extLst>
                  <a:ext uri="{FF2B5EF4-FFF2-40B4-BE49-F238E27FC236}">
                    <a16:creationId xmlns:a16="http://schemas.microsoft.com/office/drawing/2014/main" id="{E4155EFB-7504-4C6A-8534-EC7A478968C5}"/>
                  </a:ext>
                </a:extLst>
              </p:cNvPr>
              <p:cNvSpPr>
                <a:spLocks noChangeArrowheads="1"/>
              </p:cNvSpPr>
              <p:nvPr/>
            </p:nvSpPr>
            <p:spPr bwMode="auto">
              <a:xfrm rot="17884986">
                <a:off x="9449880" y="41378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8" name="Oval 1138">
                <a:extLst>
                  <a:ext uri="{FF2B5EF4-FFF2-40B4-BE49-F238E27FC236}">
                    <a16:creationId xmlns:a16="http://schemas.microsoft.com/office/drawing/2014/main" id="{8F0F2EBF-A688-46B8-9E5B-C4CD6352BD0A}"/>
                  </a:ext>
                </a:extLst>
              </p:cNvPr>
              <p:cNvSpPr>
                <a:spLocks noChangeArrowheads="1"/>
              </p:cNvSpPr>
              <p:nvPr/>
            </p:nvSpPr>
            <p:spPr bwMode="auto">
              <a:xfrm rot="17884986">
                <a:off x="9197108" y="43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0" name="Oval 1158">
                <a:extLst>
                  <a:ext uri="{FF2B5EF4-FFF2-40B4-BE49-F238E27FC236}">
                    <a16:creationId xmlns:a16="http://schemas.microsoft.com/office/drawing/2014/main" id="{7DE175C3-B692-4293-AE56-5ED2FB826FC6}"/>
                  </a:ext>
                </a:extLst>
              </p:cNvPr>
              <p:cNvSpPr>
                <a:spLocks noChangeArrowheads="1"/>
              </p:cNvSpPr>
              <p:nvPr/>
            </p:nvSpPr>
            <p:spPr bwMode="auto">
              <a:xfrm rot="17884986">
                <a:off x="9557148" y="4660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2" name="Oval 1177">
                <a:extLst>
                  <a:ext uri="{FF2B5EF4-FFF2-40B4-BE49-F238E27FC236}">
                    <a16:creationId xmlns:a16="http://schemas.microsoft.com/office/drawing/2014/main" id="{E289F4DD-8FC0-41EF-A5FA-7698FB785828}"/>
                  </a:ext>
                </a:extLst>
              </p:cNvPr>
              <p:cNvSpPr>
                <a:spLocks noChangeArrowheads="1"/>
              </p:cNvSpPr>
              <p:nvPr/>
            </p:nvSpPr>
            <p:spPr bwMode="auto">
              <a:xfrm rot="17884986">
                <a:off x="9116385" y="4454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3" name="Oval 1179">
                <a:extLst>
                  <a:ext uri="{FF2B5EF4-FFF2-40B4-BE49-F238E27FC236}">
                    <a16:creationId xmlns:a16="http://schemas.microsoft.com/office/drawing/2014/main" id="{6DC7B2DE-BC7A-4F92-8BF0-5C70845D562E}"/>
                  </a:ext>
                </a:extLst>
              </p:cNvPr>
              <p:cNvSpPr>
                <a:spLocks noChangeArrowheads="1"/>
              </p:cNvSpPr>
              <p:nvPr/>
            </p:nvSpPr>
            <p:spPr bwMode="auto">
              <a:xfrm rot="17884986">
                <a:off x="9402595" y="47093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4" name="Oval 1183">
                <a:extLst>
                  <a:ext uri="{FF2B5EF4-FFF2-40B4-BE49-F238E27FC236}">
                    <a16:creationId xmlns:a16="http://schemas.microsoft.com/office/drawing/2014/main" id="{CA9B99D5-651B-4244-B643-F778B92BAE59}"/>
                  </a:ext>
                </a:extLst>
              </p:cNvPr>
              <p:cNvSpPr>
                <a:spLocks noChangeArrowheads="1"/>
              </p:cNvSpPr>
              <p:nvPr/>
            </p:nvSpPr>
            <p:spPr bwMode="auto">
              <a:xfrm rot="17884986">
                <a:off x="8922471" y="4633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5" name="Oval 1189">
                <a:extLst>
                  <a:ext uri="{FF2B5EF4-FFF2-40B4-BE49-F238E27FC236}">
                    <a16:creationId xmlns:a16="http://schemas.microsoft.com/office/drawing/2014/main" id="{E7F62EBC-4B5B-46E2-8327-C942F96179D2}"/>
                  </a:ext>
                </a:extLst>
              </p:cNvPr>
              <p:cNvSpPr>
                <a:spLocks noChangeArrowheads="1"/>
              </p:cNvSpPr>
              <p:nvPr/>
            </p:nvSpPr>
            <p:spPr bwMode="auto">
              <a:xfrm rot="17884986">
                <a:off x="9753446" y="4770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6" name="Oval 1190">
                <a:extLst>
                  <a:ext uri="{FF2B5EF4-FFF2-40B4-BE49-F238E27FC236}">
                    <a16:creationId xmlns:a16="http://schemas.microsoft.com/office/drawing/2014/main" id="{EDD427C1-775C-4BCE-870C-EBDC9B878031}"/>
                  </a:ext>
                </a:extLst>
              </p:cNvPr>
              <p:cNvSpPr>
                <a:spLocks noChangeArrowheads="1"/>
              </p:cNvSpPr>
              <p:nvPr/>
            </p:nvSpPr>
            <p:spPr bwMode="auto">
              <a:xfrm rot="17884986">
                <a:off x="9845180" y="4012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7" name="Oval 1191">
                <a:extLst>
                  <a:ext uri="{FF2B5EF4-FFF2-40B4-BE49-F238E27FC236}">
                    <a16:creationId xmlns:a16="http://schemas.microsoft.com/office/drawing/2014/main" id="{84770D93-F405-462A-A554-43C878D27E81}"/>
                  </a:ext>
                </a:extLst>
              </p:cNvPr>
              <p:cNvSpPr>
                <a:spLocks noChangeArrowheads="1"/>
              </p:cNvSpPr>
              <p:nvPr/>
            </p:nvSpPr>
            <p:spPr bwMode="auto">
              <a:xfrm rot="17884986">
                <a:off x="10137192" y="47699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8" name="Oval 1192">
                <a:extLst>
                  <a:ext uri="{FF2B5EF4-FFF2-40B4-BE49-F238E27FC236}">
                    <a16:creationId xmlns:a16="http://schemas.microsoft.com/office/drawing/2014/main" id="{C8FBBA12-BEAD-4E08-BDF0-36D9AA1A21FD}"/>
                  </a:ext>
                </a:extLst>
              </p:cNvPr>
              <p:cNvSpPr>
                <a:spLocks noChangeArrowheads="1"/>
              </p:cNvSpPr>
              <p:nvPr/>
            </p:nvSpPr>
            <p:spPr bwMode="auto">
              <a:xfrm rot="17884986">
                <a:off x="10245322" y="36613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9" name="Oval 1196">
                <a:extLst>
                  <a:ext uri="{FF2B5EF4-FFF2-40B4-BE49-F238E27FC236}">
                    <a16:creationId xmlns:a16="http://schemas.microsoft.com/office/drawing/2014/main" id="{91F046D7-35B6-46A8-933E-545785742FEE}"/>
                  </a:ext>
                </a:extLst>
              </p:cNvPr>
              <p:cNvSpPr>
                <a:spLocks noChangeArrowheads="1"/>
              </p:cNvSpPr>
              <p:nvPr/>
            </p:nvSpPr>
            <p:spPr bwMode="auto">
              <a:xfrm rot="17884986">
                <a:off x="9646818" y="40414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0" name="Oval 1204">
                <a:extLst>
                  <a:ext uri="{FF2B5EF4-FFF2-40B4-BE49-F238E27FC236}">
                    <a16:creationId xmlns:a16="http://schemas.microsoft.com/office/drawing/2014/main" id="{2C3870E7-E745-4BE3-A1BE-05213694BFE1}"/>
                  </a:ext>
                </a:extLst>
              </p:cNvPr>
              <p:cNvSpPr>
                <a:spLocks noChangeArrowheads="1"/>
              </p:cNvSpPr>
              <p:nvPr/>
            </p:nvSpPr>
            <p:spPr bwMode="auto">
              <a:xfrm rot="17884986">
                <a:off x="9805248" y="39595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1" name="Oval 1205">
                <a:extLst>
                  <a:ext uri="{FF2B5EF4-FFF2-40B4-BE49-F238E27FC236}">
                    <a16:creationId xmlns:a16="http://schemas.microsoft.com/office/drawing/2014/main" id="{416FA1E0-73B3-4B46-9FCD-4796EA03EDE1}"/>
                  </a:ext>
                </a:extLst>
              </p:cNvPr>
              <p:cNvSpPr>
                <a:spLocks noChangeArrowheads="1"/>
              </p:cNvSpPr>
              <p:nvPr/>
            </p:nvSpPr>
            <p:spPr bwMode="auto">
              <a:xfrm rot="17884986">
                <a:off x="9246392" y="388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2" name="Oval 753">
                <a:extLst>
                  <a:ext uri="{FF2B5EF4-FFF2-40B4-BE49-F238E27FC236}">
                    <a16:creationId xmlns:a16="http://schemas.microsoft.com/office/drawing/2014/main" id="{AE92409C-59FE-4CAC-A4D2-F1774D3AA520}"/>
                  </a:ext>
                </a:extLst>
              </p:cNvPr>
              <p:cNvSpPr>
                <a:spLocks noChangeArrowheads="1"/>
              </p:cNvSpPr>
              <p:nvPr/>
            </p:nvSpPr>
            <p:spPr bwMode="auto">
              <a:xfrm rot="17884986">
                <a:off x="10421041" y="3779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3" name="Oval 755">
                <a:extLst>
                  <a:ext uri="{FF2B5EF4-FFF2-40B4-BE49-F238E27FC236}">
                    <a16:creationId xmlns:a16="http://schemas.microsoft.com/office/drawing/2014/main" id="{F3C19D1A-CC21-4C83-A648-5C50148CDFF8}"/>
                  </a:ext>
                </a:extLst>
              </p:cNvPr>
              <p:cNvSpPr>
                <a:spLocks noChangeArrowheads="1"/>
              </p:cNvSpPr>
              <p:nvPr/>
            </p:nvSpPr>
            <p:spPr bwMode="auto">
              <a:xfrm rot="17884986">
                <a:off x="10766731" y="3920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4" name="Oval 765">
                <a:extLst>
                  <a:ext uri="{FF2B5EF4-FFF2-40B4-BE49-F238E27FC236}">
                    <a16:creationId xmlns:a16="http://schemas.microsoft.com/office/drawing/2014/main" id="{4A25859D-D07F-4B7C-BCE9-8C8E807FCB61}"/>
                  </a:ext>
                </a:extLst>
              </p:cNvPr>
              <p:cNvSpPr>
                <a:spLocks noChangeArrowheads="1"/>
              </p:cNvSpPr>
              <p:nvPr/>
            </p:nvSpPr>
            <p:spPr bwMode="auto">
              <a:xfrm rot="17884986">
                <a:off x="11361496" y="417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5" name="Oval 771">
                <a:extLst>
                  <a:ext uri="{FF2B5EF4-FFF2-40B4-BE49-F238E27FC236}">
                    <a16:creationId xmlns:a16="http://schemas.microsoft.com/office/drawing/2014/main" id="{7A640C74-9CD0-4882-95B9-9D1B896BBE9A}"/>
                  </a:ext>
                </a:extLst>
              </p:cNvPr>
              <p:cNvSpPr>
                <a:spLocks noChangeArrowheads="1"/>
              </p:cNvSpPr>
              <p:nvPr/>
            </p:nvSpPr>
            <p:spPr bwMode="auto">
              <a:xfrm rot="17884986">
                <a:off x="10752703" y="3742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6" name="Oval 779">
                <a:extLst>
                  <a:ext uri="{FF2B5EF4-FFF2-40B4-BE49-F238E27FC236}">
                    <a16:creationId xmlns:a16="http://schemas.microsoft.com/office/drawing/2014/main" id="{6D931A87-ADDC-4E13-9909-BF3C86FF2C17}"/>
                  </a:ext>
                </a:extLst>
              </p:cNvPr>
              <p:cNvSpPr>
                <a:spLocks noChangeArrowheads="1"/>
              </p:cNvSpPr>
              <p:nvPr/>
            </p:nvSpPr>
            <p:spPr bwMode="auto">
              <a:xfrm rot="17884986">
                <a:off x="10807931" y="455437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7" name="Oval 785">
                <a:extLst>
                  <a:ext uri="{FF2B5EF4-FFF2-40B4-BE49-F238E27FC236}">
                    <a16:creationId xmlns:a16="http://schemas.microsoft.com/office/drawing/2014/main" id="{0E8E7366-ABC3-47E6-AABA-CFF28D81844D}"/>
                  </a:ext>
                </a:extLst>
              </p:cNvPr>
              <p:cNvSpPr>
                <a:spLocks noChangeArrowheads="1"/>
              </p:cNvSpPr>
              <p:nvPr/>
            </p:nvSpPr>
            <p:spPr bwMode="auto">
              <a:xfrm rot="17884986">
                <a:off x="10979705" y="43468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8" name="Oval 786">
                <a:extLst>
                  <a:ext uri="{FF2B5EF4-FFF2-40B4-BE49-F238E27FC236}">
                    <a16:creationId xmlns:a16="http://schemas.microsoft.com/office/drawing/2014/main" id="{47B12374-75D4-4AC2-BE7F-221EBE069EE8}"/>
                  </a:ext>
                </a:extLst>
              </p:cNvPr>
              <p:cNvSpPr>
                <a:spLocks noChangeArrowheads="1"/>
              </p:cNvSpPr>
              <p:nvPr/>
            </p:nvSpPr>
            <p:spPr bwMode="auto">
              <a:xfrm rot="17884986">
                <a:off x="10996065" y="3739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9" name="Oval 791">
                <a:extLst>
                  <a:ext uri="{FF2B5EF4-FFF2-40B4-BE49-F238E27FC236}">
                    <a16:creationId xmlns:a16="http://schemas.microsoft.com/office/drawing/2014/main" id="{3C52153E-46DD-488D-872F-3BCE50766224}"/>
                  </a:ext>
                </a:extLst>
              </p:cNvPr>
              <p:cNvSpPr>
                <a:spLocks noChangeArrowheads="1"/>
              </p:cNvSpPr>
              <p:nvPr/>
            </p:nvSpPr>
            <p:spPr bwMode="auto">
              <a:xfrm rot="17884986">
                <a:off x="11162783" y="37627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3" name="Oval 859">
                <a:extLst>
                  <a:ext uri="{FF2B5EF4-FFF2-40B4-BE49-F238E27FC236}">
                    <a16:creationId xmlns:a16="http://schemas.microsoft.com/office/drawing/2014/main" id="{E407FEE2-66CB-40F8-BD9B-C48415737A84}"/>
                  </a:ext>
                </a:extLst>
              </p:cNvPr>
              <p:cNvSpPr>
                <a:spLocks noChangeArrowheads="1"/>
              </p:cNvSpPr>
              <p:nvPr/>
            </p:nvSpPr>
            <p:spPr bwMode="auto">
              <a:xfrm rot="17884986">
                <a:off x="11285340" y="38680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4" name="Oval 860">
                <a:extLst>
                  <a:ext uri="{FF2B5EF4-FFF2-40B4-BE49-F238E27FC236}">
                    <a16:creationId xmlns:a16="http://schemas.microsoft.com/office/drawing/2014/main" id="{8F42A4DD-BA10-467D-AC2E-E19742211711}"/>
                  </a:ext>
                </a:extLst>
              </p:cNvPr>
              <p:cNvSpPr>
                <a:spLocks noChangeArrowheads="1"/>
              </p:cNvSpPr>
              <p:nvPr/>
            </p:nvSpPr>
            <p:spPr bwMode="auto">
              <a:xfrm rot="17884986">
                <a:off x="11024091" y="39204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5" name="Oval 861">
                <a:extLst>
                  <a:ext uri="{FF2B5EF4-FFF2-40B4-BE49-F238E27FC236}">
                    <a16:creationId xmlns:a16="http://schemas.microsoft.com/office/drawing/2014/main" id="{81EB2955-A051-4ADB-8A01-1E61654492FD}"/>
                  </a:ext>
                </a:extLst>
              </p:cNvPr>
              <p:cNvSpPr>
                <a:spLocks noChangeArrowheads="1"/>
              </p:cNvSpPr>
              <p:nvPr/>
            </p:nvSpPr>
            <p:spPr bwMode="auto">
              <a:xfrm rot="17884986">
                <a:off x="10662111" y="41140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7" name="Oval 1109">
                <a:extLst>
                  <a:ext uri="{FF2B5EF4-FFF2-40B4-BE49-F238E27FC236}">
                    <a16:creationId xmlns:a16="http://schemas.microsoft.com/office/drawing/2014/main" id="{E2640AA7-A252-466E-AE96-EE61603478C0}"/>
                  </a:ext>
                </a:extLst>
              </p:cNvPr>
              <p:cNvSpPr>
                <a:spLocks noChangeArrowheads="1"/>
              </p:cNvSpPr>
              <p:nvPr/>
            </p:nvSpPr>
            <p:spPr bwMode="auto">
              <a:xfrm rot="17884986">
                <a:off x="10421244" y="4156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8" name="Oval 1110">
                <a:extLst>
                  <a:ext uri="{FF2B5EF4-FFF2-40B4-BE49-F238E27FC236}">
                    <a16:creationId xmlns:a16="http://schemas.microsoft.com/office/drawing/2014/main" id="{A998B7AA-520A-4C29-A0B7-982C66A82565}"/>
                  </a:ext>
                </a:extLst>
              </p:cNvPr>
              <p:cNvSpPr>
                <a:spLocks noChangeArrowheads="1"/>
              </p:cNvSpPr>
              <p:nvPr/>
            </p:nvSpPr>
            <p:spPr bwMode="auto">
              <a:xfrm rot="17884986">
                <a:off x="10420094" y="4347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9" name="Oval 1111">
                <a:extLst>
                  <a:ext uri="{FF2B5EF4-FFF2-40B4-BE49-F238E27FC236}">
                    <a16:creationId xmlns:a16="http://schemas.microsoft.com/office/drawing/2014/main" id="{35D94C5B-6DCE-450E-B779-62C83CCE7184}"/>
                  </a:ext>
                </a:extLst>
              </p:cNvPr>
              <p:cNvSpPr>
                <a:spLocks noChangeArrowheads="1"/>
              </p:cNvSpPr>
              <p:nvPr/>
            </p:nvSpPr>
            <p:spPr bwMode="auto">
              <a:xfrm rot="17884986">
                <a:off x="10186939" y="37987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0" name="Oval 1115">
                <a:extLst>
                  <a:ext uri="{FF2B5EF4-FFF2-40B4-BE49-F238E27FC236}">
                    <a16:creationId xmlns:a16="http://schemas.microsoft.com/office/drawing/2014/main" id="{CBE0D47F-D9E3-4FB8-823D-A65945DF750E}"/>
                  </a:ext>
                </a:extLst>
              </p:cNvPr>
              <p:cNvSpPr>
                <a:spLocks noChangeArrowheads="1"/>
              </p:cNvSpPr>
              <p:nvPr/>
            </p:nvSpPr>
            <p:spPr bwMode="auto">
              <a:xfrm rot="17884986">
                <a:off x="11218315" y="4808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1" name="Oval 1116">
                <a:extLst>
                  <a:ext uri="{FF2B5EF4-FFF2-40B4-BE49-F238E27FC236}">
                    <a16:creationId xmlns:a16="http://schemas.microsoft.com/office/drawing/2014/main" id="{DEE40815-80F1-4CFE-8DFC-675648AFBAFB}"/>
                  </a:ext>
                </a:extLst>
              </p:cNvPr>
              <p:cNvSpPr>
                <a:spLocks noChangeArrowheads="1"/>
              </p:cNvSpPr>
              <p:nvPr/>
            </p:nvSpPr>
            <p:spPr bwMode="auto">
              <a:xfrm rot="17884986">
                <a:off x="10416776" y="42277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2" name="Oval 1120">
                <a:extLst>
                  <a:ext uri="{FF2B5EF4-FFF2-40B4-BE49-F238E27FC236}">
                    <a16:creationId xmlns:a16="http://schemas.microsoft.com/office/drawing/2014/main" id="{1A3DBAC6-ABA1-4FED-BF61-590628A21498}"/>
                  </a:ext>
                </a:extLst>
              </p:cNvPr>
              <p:cNvSpPr>
                <a:spLocks noChangeArrowheads="1"/>
              </p:cNvSpPr>
              <p:nvPr/>
            </p:nvSpPr>
            <p:spPr bwMode="auto">
              <a:xfrm rot="17884986">
                <a:off x="10493251" y="39400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4" name="Oval 1122">
                <a:extLst>
                  <a:ext uri="{FF2B5EF4-FFF2-40B4-BE49-F238E27FC236}">
                    <a16:creationId xmlns:a16="http://schemas.microsoft.com/office/drawing/2014/main" id="{14E737F8-EDE0-4F1F-8BDE-2BE800E1639B}"/>
                  </a:ext>
                </a:extLst>
              </p:cNvPr>
              <p:cNvSpPr>
                <a:spLocks noChangeArrowheads="1"/>
              </p:cNvSpPr>
              <p:nvPr/>
            </p:nvSpPr>
            <p:spPr bwMode="auto">
              <a:xfrm rot="17884986">
                <a:off x="9048625" y="3795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5" name="Oval 1123">
                <a:extLst>
                  <a:ext uri="{FF2B5EF4-FFF2-40B4-BE49-F238E27FC236}">
                    <a16:creationId xmlns:a16="http://schemas.microsoft.com/office/drawing/2014/main" id="{B691DA73-AD29-475F-90F5-F10628628DA7}"/>
                  </a:ext>
                </a:extLst>
              </p:cNvPr>
              <p:cNvSpPr>
                <a:spLocks noChangeArrowheads="1"/>
              </p:cNvSpPr>
              <p:nvPr/>
            </p:nvSpPr>
            <p:spPr bwMode="auto">
              <a:xfrm rot="17884986">
                <a:off x="10848824" y="42277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6" name="Oval 1124">
                <a:extLst>
                  <a:ext uri="{FF2B5EF4-FFF2-40B4-BE49-F238E27FC236}">
                    <a16:creationId xmlns:a16="http://schemas.microsoft.com/office/drawing/2014/main" id="{C85C5C8A-9D0D-49C6-B5DE-A1086503F77E}"/>
                  </a:ext>
                </a:extLst>
              </p:cNvPr>
              <p:cNvSpPr>
                <a:spLocks noChangeArrowheads="1"/>
              </p:cNvSpPr>
              <p:nvPr/>
            </p:nvSpPr>
            <p:spPr bwMode="auto">
              <a:xfrm rot="17884986">
                <a:off x="10859052" y="40846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8" name="Oval 1126">
                <a:extLst>
                  <a:ext uri="{FF2B5EF4-FFF2-40B4-BE49-F238E27FC236}">
                    <a16:creationId xmlns:a16="http://schemas.microsoft.com/office/drawing/2014/main" id="{F2DA0D27-2C8C-4518-A0FA-08F5E5C8ED00}"/>
                  </a:ext>
                </a:extLst>
              </p:cNvPr>
              <p:cNvSpPr>
                <a:spLocks noChangeArrowheads="1"/>
              </p:cNvSpPr>
              <p:nvPr/>
            </p:nvSpPr>
            <p:spPr bwMode="auto">
              <a:xfrm rot="17884986">
                <a:off x="11208864" y="43357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9" name="Oval 1127">
                <a:extLst>
                  <a:ext uri="{FF2B5EF4-FFF2-40B4-BE49-F238E27FC236}">
                    <a16:creationId xmlns:a16="http://schemas.microsoft.com/office/drawing/2014/main" id="{531265B0-C21E-405A-83B4-40F911C5F86C}"/>
                  </a:ext>
                </a:extLst>
              </p:cNvPr>
              <p:cNvSpPr>
                <a:spLocks noChangeArrowheads="1"/>
              </p:cNvSpPr>
              <p:nvPr/>
            </p:nvSpPr>
            <p:spPr bwMode="auto">
              <a:xfrm rot="17884986">
                <a:off x="10460796" y="47438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0" name="Oval 1135">
                <a:extLst>
                  <a:ext uri="{FF2B5EF4-FFF2-40B4-BE49-F238E27FC236}">
                    <a16:creationId xmlns:a16="http://schemas.microsoft.com/office/drawing/2014/main" id="{D9E8B45F-7EC2-4E06-9EE6-B4E7D739E95D}"/>
                  </a:ext>
                </a:extLst>
              </p:cNvPr>
              <p:cNvSpPr>
                <a:spLocks noChangeArrowheads="1"/>
              </p:cNvSpPr>
              <p:nvPr/>
            </p:nvSpPr>
            <p:spPr bwMode="auto">
              <a:xfrm rot="17884986">
                <a:off x="11100852" y="4515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1" name="Oval 1136">
                <a:extLst>
                  <a:ext uri="{FF2B5EF4-FFF2-40B4-BE49-F238E27FC236}">
                    <a16:creationId xmlns:a16="http://schemas.microsoft.com/office/drawing/2014/main" id="{AAE5D124-67F2-4F17-9AAF-E4DCD271AE89}"/>
                  </a:ext>
                </a:extLst>
              </p:cNvPr>
              <p:cNvSpPr>
                <a:spLocks noChangeArrowheads="1"/>
              </p:cNvSpPr>
              <p:nvPr/>
            </p:nvSpPr>
            <p:spPr bwMode="auto">
              <a:xfrm rot="17342811">
                <a:off x="11136856" y="4947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2" name="Oval 1137">
                <a:extLst>
                  <a:ext uri="{FF2B5EF4-FFF2-40B4-BE49-F238E27FC236}">
                    <a16:creationId xmlns:a16="http://schemas.microsoft.com/office/drawing/2014/main" id="{B8A83932-639B-48E0-8FC4-D08344BFCFAC}"/>
                  </a:ext>
                </a:extLst>
              </p:cNvPr>
              <p:cNvSpPr>
                <a:spLocks noChangeArrowheads="1"/>
              </p:cNvSpPr>
              <p:nvPr/>
            </p:nvSpPr>
            <p:spPr bwMode="auto">
              <a:xfrm rot="17884986">
                <a:off x="11244867" y="46237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3" name="Oval 1138">
                <a:extLst>
                  <a:ext uri="{FF2B5EF4-FFF2-40B4-BE49-F238E27FC236}">
                    <a16:creationId xmlns:a16="http://schemas.microsoft.com/office/drawing/2014/main" id="{845BFE5C-9F9D-47A4-BD35-9AFC3AC616AF}"/>
                  </a:ext>
                </a:extLst>
              </p:cNvPr>
              <p:cNvSpPr>
                <a:spLocks noChangeArrowheads="1"/>
              </p:cNvSpPr>
              <p:nvPr/>
            </p:nvSpPr>
            <p:spPr bwMode="auto">
              <a:xfrm rot="17884986">
                <a:off x="10848824" y="4587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4" name="Oval 1148">
                <a:extLst>
                  <a:ext uri="{FF2B5EF4-FFF2-40B4-BE49-F238E27FC236}">
                    <a16:creationId xmlns:a16="http://schemas.microsoft.com/office/drawing/2014/main" id="{6202F1C2-B4BA-48E9-A3C6-61FFF3887F07}"/>
                  </a:ext>
                </a:extLst>
              </p:cNvPr>
              <p:cNvSpPr>
                <a:spLocks noChangeArrowheads="1"/>
              </p:cNvSpPr>
              <p:nvPr/>
            </p:nvSpPr>
            <p:spPr bwMode="auto">
              <a:xfrm rot="17884986">
                <a:off x="10992839" y="5343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5" name="Oval 1155">
                <a:extLst>
                  <a:ext uri="{FF2B5EF4-FFF2-40B4-BE49-F238E27FC236}">
                    <a16:creationId xmlns:a16="http://schemas.microsoft.com/office/drawing/2014/main" id="{02FD749B-50DA-4441-BE99-0C4C7D196C14}"/>
                  </a:ext>
                </a:extLst>
              </p:cNvPr>
              <p:cNvSpPr>
                <a:spLocks noChangeArrowheads="1"/>
              </p:cNvSpPr>
              <p:nvPr/>
            </p:nvSpPr>
            <p:spPr bwMode="auto">
              <a:xfrm rot="17884986">
                <a:off x="10420479" y="48542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6" name="Oval 1158">
                <a:extLst>
                  <a:ext uri="{FF2B5EF4-FFF2-40B4-BE49-F238E27FC236}">
                    <a16:creationId xmlns:a16="http://schemas.microsoft.com/office/drawing/2014/main" id="{4AF2542D-0D5E-4B68-9836-D03A508219C9}"/>
                  </a:ext>
                </a:extLst>
              </p:cNvPr>
              <p:cNvSpPr>
                <a:spLocks noChangeArrowheads="1"/>
              </p:cNvSpPr>
              <p:nvPr/>
            </p:nvSpPr>
            <p:spPr bwMode="auto">
              <a:xfrm rot="17884986">
                <a:off x="11096655" y="50562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8" name="Oval 1168">
                <a:extLst>
                  <a:ext uri="{FF2B5EF4-FFF2-40B4-BE49-F238E27FC236}">
                    <a16:creationId xmlns:a16="http://schemas.microsoft.com/office/drawing/2014/main" id="{22BFDAD4-B954-47C2-BC7E-B24B3CB458F4}"/>
                  </a:ext>
                </a:extLst>
              </p:cNvPr>
              <p:cNvSpPr>
                <a:spLocks noChangeArrowheads="1"/>
              </p:cNvSpPr>
              <p:nvPr/>
            </p:nvSpPr>
            <p:spPr bwMode="auto">
              <a:xfrm rot="17884986">
                <a:off x="10667488" y="5332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9" name="Oval 1175">
                <a:extLst>
                  <a:ext uri="{FF2B5EF4-FFF2-40B4-BE49-F238E27FC236}">
                    <a16:creationId xmlns:a16="http://schemas.microsoft.com/office/drawing/2014/main" id="{CAB56468-49D7-4E5C-9CAB-1AE763468F9D}"/>
                  </a:ext>
                </a:extLst>
              </p:cNvPr>
              <p:cNvSpPr>
                <a:spLocks noChangeArrowheads="1"/>
              </p:cNvSpPr>
              <p:nvPr/>
            </p:nvSpPr>
            <p:spPr bwMode="auto">
              <a:xfrm rot="17884986">
                <a:off x="10516779" y="5152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0" name="Oval 1177">
                <a:extLst>
                  <a:ext uri="{FF2B5EF4-FFF2-40B4-BE49-F238E27FC236}">
                    <a16:creationId xmlns:a16="http://schemas.microsoft.com/office/drawing/2014/main" id="{A4FF691E-EE4C-445D-91DD-D7D42EE3879C}"/>
                  </a:ext>
                </a:extLst>
              </p:cNvPr>
              <p:cNvSpPr>
                <a:spLocks noChangeArrowheads="1"/>
              </p:cNvSpPr>
              <p:nvPr/>
            </p:nvSpPr>
            <p:spPr bwMode="auto">
              <a:xfrm rot="17884986">
                <a:off x="10371508" y="5020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1" name="Oval 1179">
                <a:extLst>
                  <a:ext uri="{FF2B5EF4-FFF2-40B4-BE49-F238E27FC236}">
                    <a16:creationId xmlns:a16="http://schemas.microsoft.com/office/drawing/2014/main" id="{785FE2FF-B11B-4CDF-9BA1-EC9A485DACDE}"/>
                  </a:ext>
                </a:extLst>
              </p:cNvPr>
              <p:cNvSpPr>
                <a:spLocks noChangeArrowheads="1"/>
              </p:cNvSpPr>
              <p:nvPr/>
            </p:nvSpPr>
            <p:spPr bwMode="auto">
              <a:xfrm rot="17884986">
                <a:off x="10945130" y="51740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2" name="Oval 1183">
                <a:extLst>
                  <a:ext uri="{FF2B5EF4-FFF2-40B4-BE49-F238E27FC236}">
                    <a16:creationId xmlns:a16="http://schemas.microsoft.com/office/drawing/2014/main" id="{974DB788-3228-4B87-8DFE-EFAC3CB601F3}"/>
                  </a:ext>
                </a:extLst>
              </p:cNvPr>
              <p:cNvSpPr>
                <a:spLocks noChangeArrowheads="1"/>
              </p:cNvSpPr>
              <p:nvPr/>
            </p:nvSpPr>
            <p:spPr bwMode="auto">
              <a:xfrm rot="17884986">
                <a:off x="11244868" y="51278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3" name="Oval 1189">
                <a:extLst>
                  <a:ext uri="{FF2B5EF4-FFF2-40B4-BE49-F238E27FC236}">
                    <a16:creationId xmlns:a16="http://schemas.microsoft.com/office/drawing/2014/main" id="{F5B841FE-FF8C-49B5-9E3F-CBBFE6061A35}"/>
                  </a:ext>
                </a:extLst>
              </p:cNvPr>
              <p:cNvSpPr>
                <a:spLocks noChangeArrowheads="1"/>
              </p:cNvSpPr>
              <p:nvPr/>
            </p:nvSpPr>
            <p:spPr bwMode="auto">
              <a:xfrm rot="17884986">
                <a:off x="11244867" y="53078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4" name="Oval 1190">
                <a:extLst>
                  <a:ext uri="{FF2B5EF4-FFF2-40B4-BE49-F238E27FC236}">
                    <a16:creationId xmlns:a16="http://schemas.microsoft.com/office/drawing/2014/main" id="{E7B13515-E849-4E7F-91B6-392A8CCF1D58}"/>
                  </a:ext>
                </a:extLst>
              </p:cNvPr>
              <p:cNvSpPr>
                <a:spLocks noChangeArrowheads="1"/>
              </p:cNvSpPr>
              <p:nvPr/>
            </p:nvSpPr>
            <p:spPr bwMode="auto">
              <a:xfrm rot="17884986">
                <a:off x="11296786" y="4932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7" name="Oval 1196">
                <a:extLst>
                  <a:ext uri="{FF2B5EF4-FFF2-40B4-BE49-F238E27FC236}">
                    <a16:creationId xmlns:a16="http://schemas.microsoft.com/office/drawing/2014/main" id="{AD83E218-41F1-41FF-AC95-3FC28D3778A8}"/>
                  </a:ext>
                </a:extLst>
              </p:cNvPr>
              <p:cNvSpPr>
                <a:spLocks noChangeArrowheads="1"/>
              </p:cNvSpPr>
              <p:nvPr/>
            </p:nvSpPr>
            <p:spPr bwMode="auto">
              <a:xfrm rot="17884986">
                <a:off x="11169837" y="456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8" name="Oval 1204">
                <a:extLst>
                  <a:ext uri="{FF2B5EF4-FFF2-40B4-BE49-F238E27FC236}">
                    <a16:creationId xmlns:a16="http://schemas.microsoft.com/office/drawing/2014/main" id="{E6691D3E-344B-4787-A146-7FF5711E389B}"/>
                  </a:ext>
                </a:extLst>
              </p:cNvPr>
              <p:cNvSpPr>
                <a:spLocks noChangeArrowheads="1"/>
              </p:cNvSpPr>
              <p:nvPr/>
            </p:nvSpPr>
            <p:spPr bwMode="auto">
              <a:xfrm rot="17884986">
                <a:off x="11347783" y="44242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9" name="Oval 1205">
                <a:extLst>
                  <a:ext uri="{FF2B5EF4-FFF2-40B4-BE49-F238E27FC236}">
                    <a16:creationId xmlns:a16="http://schemas.microsoft.com/office/drawing/2014/main" id="{25F1E49C-0812-4D87-A893-2263102E68A7}"/>
                  </a:ext>
                </a:extLst>
              </p:cNvPr>
              <p:cNvSpPr>
                <a:spLocks noChangeArrowheads="1"/>
              </p:cNvSpPr>
              <p:nvPr/>
            </p:nvSpPr>
            <p:spPr bwMode="auto">
              <a:xfrm rot="17884986">
                <a:off x="10808352" y="43736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0" name="Oval 1320">
                <a:extLst>
                  <a:ext uri="{FF2B5EF4-FFF2-40B4-BE49-F238E27FC236}">
                    <a16:creationId xmlns:a16="http://schemas.microsoft.com/office/drawing/2014/main" id="{D6E2BEDD-4A77-45F1-BC2A-B803AC1CB1A7}"/>
                  </a:ext>
                </a:extLst>
              </p:cNvPr>
              <p:cNvSpPr>
                <a:spLocks noChangeArrowheads="1"/>
              </p:cNvSpPr>
              <p:nvPr/>
            </p:nvSpPr>
            <p:spPr bwMode="auto">
              <a:xfrm rot="17884986">
                <a:off x="10092741" y="62439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2" name="Oval 1389">
                <a:extLst>
                  <a:ext uri="{FF2B5EF4-FFF2-40B4-BE49-F238E27FC236}">
                    <a16:creationId xmlns:a16="http://schemas.microsoft.com/office/drawing/2014/main" id="{8F959D31-5762-4128-89B8-25AA19A5B001}"/>
                  </a:ext>
                </a:extLst>
              </p:cNvPr>
              <p:cNvSpPr>
                <a:spLocks noChangeArrowheads="1"/>
              </p:cNvSpPr>
              <p:nvPr/>
            </p:nvSpPr>
            <p:spPr bwMode="auto">
              <a:xfrm rot="17884986">
                <a:off x="9115571" y="5837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4" name="Oval 1420">
                <a:extLst>
                  <a:ext uri="{FF2B5EF4-FFF2-40B4-BE49-F238E27FC236}">
                    <a16:creationId xmlns:a16="http://schemas.microsoft.com/office/drawing/2014/main" id="{5E404D33-5F19-414F-AC92-B73C1E5A2513}"/>
                  </a:ext>
                </a:extLst>
              </p:cNvPr>
              <p:cNvSpPr>
                <a:spLocks noChangeArrowheads="1"/>
              </p:cNvSpPr>
              <p:nvPr/>
            </p:nvSpPr>
            <p:spPr bwMode="auto">
              <a:xfrm rot="17884986">
                <a:off x="9013782" y="6168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5" name="Oval 1426">
                <a:extLst>
                  <a:ext uri="{FF2B5EF4-FFF2-40B4-BE49-F238E27FC236}">
                    <a16:creationId xmlns:a16="http://schemas.microsoft.com/office/drawing/2014/main" id="{8E98D7EC-E7BA-4D9E-8F53-AD34ED71EBA8}"/>
                  </a:ext>
                </a:extLst>
              </p:cNvPr>
              <p:cNvSpPr>
                <a:spLocks noChangeArrowheads="1"/>
              </p:cNvSpPr>
              <p:nvPr/>
            </p:nvSpPr>
            <p:spPr bwMode="auto">
              <a:xfrm rot="17884986">
                <a:off x="9800416" y="6075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6" name="Oval 1438">
                <a:extLst>
                  <a:ext uri="{FF2B5EF4-FFF2-40B4-BE49-F238E27FC236}">
                    <a16:creationId xmlns:a16="http://schemas.microsoft.com/office/drawing/2014/main" id="{B754A22B-10C7-4D5D-86FA-7FC321C15C0B}"/>
                  </a:ext>
                </a:extLst>
              </p:cNvPr>
              <p:cNvSpPr>
                <a:spLocks noChangeArrowheads="1"/>
              </p:cNvSpPr>
              <p:nvPr/>
            </p:nvSpPr>
            <p:spPr bwMode="auto">
              <a:xfrm rot="17884986">
                <a:off x="9984728" y="53798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7" name="Oval 779">
                <a:extLst>
                  <a:ext uri="{FF2B5EF4-FFF2-40B4-BE49-F238E27FC236}">
                    <a16:creationId xmlns:a16="http://schemas.microsoft.com/office/drawing/2014/main" id="{BAFD52FD-ECAB-4272-97C4-3CD66085EFDA}"/>
                  </a:ext>
                </a:extLst>
              </p:cNvPr>
              <p:cNvSpPr>
                <a:spLocks noChangeArrowheads="1"/>
              </p:cNvSpPr>
              <p:nvPr/>
            </p:nvSpPr>
            <p:spPr bwMode="auto">
              <a:xfrm rot="17884986">
                <a:off x="9295762" y="606654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8" name="Oval 968">
                <a:extLst>
                  <a:ext uri="{FF2B5EF4-FFF2-40B4-BE49-F238E27FC236}">
                    <a16:creationId xmlns:a16="http://schemas.microsoft.com/office/drawing/2014/main" id="{6B45F9E4-3F64-4958-AB7E-903E7C1DB13C}"/>
                  </a:ext>
                </a:extLst>
              </p:cNvPr>
              <p:cNvSpPr>
                <a:spLocks noChangeArrowheads="1"/>
              </p:cNvSpPr>
              <p:nvPr/>
            </p:nvSpPr>
            <p:spPr bwMode="auto">
              <a:xfrm rot="17884986">
                <a:off x="9733133" y="56058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9" name="Oval 1115">
                <a:extLst>
                  <a:ext uri="{FF2B5EF4-FFF2-40B4-BE49-F238E27FC236}">
                    <a16:creationId xmlns:a16="http://schemas.microsoft.com/office/drawing/2014/main" id="{E0B2C99F-E5DB-4E8F-888D-DD7303E5FE79}"/>
                  </a:ext>
                </a:extLst>
              </p:cNvPr>
              <p:cNvSpPr>
                <a:spLocks noChangeArrowheads="1"/>
              </p:cNvSpPr>
              <p:nvPr/>
            </p:nvSpPr>
            <p:spPr bwMode="auto">
              <a:xfrm rot="17884986">
                <a:off x="9593334" y="5437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2" name="Oval 1135">
                <a:extLst>
                  <a:ext uri="{FF2B5EF4-FFF2-40B4-BE49-F238E27FC236}">
                    <a16:creationId xmlns:a16="http://schemas.microsoft.com/office/drawing/2014/main" id="{8F04A59C-D293-4144-898A-3856F48AC68D}"/>
                  </a:ext>
                </a:extLst>
              </p:cNvPr>
              <p:cNvSpPr>
                <a:spLocks noChangeArrowheads="1"/>
              </p:cNvSpPr>
              <p:nvPr/>
            </p:nvSpPr>
            <p:spPr bwMode="auto">
              <a:xfrm rot="17884986">
                <a:off x="9840711" y="5631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3" name="Oval 1136">
                <a:extLst>
                  <a:ext uri="{FF2B5EF4-FFF2-40B4-BE49-F238E27FC236}">
                    <a16:creationId xmlns:a16="http://schemas.microsoft.com/office/drawing/2014/main" id="{8118FC82-AE6A-456D-B44D-320D784D0B49}"/>
                  </a:ext>
                </a:extLst>
              </p:cNvPr>
              <p:cNvSpPr>
                <a:spLocks noChangeArrowheads="1"/>
              </p:cNvSpPr>
              <p:nvPr/>
            </p:nvSpPr>
            <p:spPr bwMode="auto">
              <a:xfrm rot="17884986">
                <a:off x="9408665" y="5559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4" name="Oval 1137">
                <a:extLst>
                  <a:ext uri="{FF2B5EF4-FFF2-40B4-BE49-F238E27FC236}">
                    <a16:creationId xmlns:a16="http://schemas.microsoft.com/office/drawing/2014/main" id="{5A32F4F5-E94B-4FED-AFF1-DA40F1C2F9A8}"/>
                  </a:ext>
                </a:extLst>
              </p:cNvPr>
              <p:cNvSpPr>
                <a:spLocks noChangeArrowheads="1"/>
              </p:cNvSpPr>
              <p:nvPr/>
            </p:nvSpPr>
            <p:spPr bwMode="auto">
              <a:xfrm rot="17884986">
                <a:off x="9260879" y="5288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5" name="Oval 1138">
                <a:extLst>
                  <a:ext uri="{FF2B5EF4-FFF2-40B4-BE49-F238E27FC236}">
                    <a16:creationId xmlns:a16="http://schemas.microsoft.com/office/drawing/2014/main" id="{42AEAB7C-34AE-43B7-93D1-58A86A94893D}"/>
                  </a:ext>
                </a:extLst>
              </p:cNvPr>
              <p:cNvSpPr>
                <a:spLocks noChangeArrowheads="1"/>
              </p:cNvSpPr>
              <p:nvPr/>
            </p:nvSpPr>
            <p:spPr bwMode="auto">
              <a:xfrm rot="17884986">
                <a:off x="8954080" y="54219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7" name="Oval 1158">
                <a:extLst>
                  <a:ext uri="{FF2B5EF4-FFF2-40B4-BE49-F238E27FC236}">
                    <a16:creationId xmlns:a16="http://schemas.microsoft.com/office/drawing/2014/main" id="{E4268B25-A65F-4A00-8DF0-52EB3E642DF3}"/>
                  </a:ext>
                </a:extLst>
              </p:cNvPr>
              <p:cNvSpPr>
                <a:spLocks noChangeArrowheads="1"/>
              </p:cNvSpPr>
              <p:nvPr/>
            </p:nvSpPr>
            <p:spPr bwMode="auto">
              <a:xfrm rot="17884986">
                <a:off x="8904609" y="60999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8" name="Oval 1164">
                <a:extLst>
                  <a:ext uri="{FF2B5EF4-FFF2-40B4-BE49-F238E27FC236}">
                    <a16:creationId xmlns:a16="http://schemas.microsoft.com/office/drawing/2014/main" id="{C1F92127-2493-4EBE-BB41-246873C625D8}"/>
                  </a:ext>
                </a:extLst>
              </p:cNvPr>
              <p:cNvSpPr>
                <a:spLocks noChangeArrowheads="1"/>
              </p:cNvSpPr>
              <p:nvPr/>
            </p:nvSpPr>
            <p:spPr bwMode="auto">
              <a:xfrm rot="17884986">
                <a:off x="8976617" y="577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9" name="Oval 1177">
                <a:extLst>
                  <a:ext uri="{FF2B5EF4-FFF2-40B4-BE49-F238E27FC236}">
                    <a16:creationId xmlns:a16="http://schemas.microsoft.com/office/drawing/2014/main" id="{B266A4D5-8070-497F-BF21-8D887A5E4685}"/>
                  </a:ext>
                </a:extLst>
              </p:cNvPr>
              <p:cNvSpPr>
                <a:spLocks noChangeArrowheads="1"/>
              </p:cNvSpPr>
              <p:nvPr/>
            </p:nvSpPr>
            <p:spPr bwMode="auto">
              <a:xfrm rot="17884986">
                <a:off x="8927384" y="560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0" name="Oval 1179">
                <a:extLst>
                  <a:ext uri="{FF2B5EF4-FFF2-40B4-BE49-F238E27FC236}">
                    <a16:creationId xmlns:a16="http://schemas.microsoft.com/office/drawing/2014/main" id="{F50B4777-7EC0-42CB-BC30-90D1CA46D09D}"/>
                  </a:ext>
                </a:extLst>
              </p:cNvPr>
              <p:cNvSpPr>
                <a:spLocks noChangeArrowheads="1"/>
              </p:cNvSpPr>
              <p:nvPr/>
            </p:nvSpPr>
            <p:spPr bwMode="auto">
              <a:xfrm rot="17884986">
                <a:off x="9213593" y="58604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2" name="Oval 1189">
                <a:extLst>
                  <a:ext uri="{FF2B5EF4-FFF2-40B4-BE49-F238E27FC236}">
                    <a16:creationId xmlns:a16="http://schemas.microsoft.com/office/drawing/2014/main" id="{22DF3F1E-975A-4F6C-A5E8-9DC55C9BED75}"/>
                  </a:ext>
                </a:extLst>
              </p:cNvPr>
              <p:cNvSpPr>
                <a:spLocks noChangeArrowheads="1"/>
              </p:cNvSpPr>
              <p:nvPr/>
            </p:nvSpPr>
            <p:spPr bwMode="auto">
              <a:xfrm rot="17884986">
                <a:off x="9564445" y="59214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3" name="Oval 1190">
                <a:extLst>
                  <a:ext uri="{FF2B5EF4-FFF2-40B4-BE49-F238E27FC236}">
                    <a16:creationId xmlns:a16="http://schemas.microsoft.com/office/drawing/2014/main" id="{E7D1F539-D1A8-4CAE-A2B0-56E8E8E179E6}"/>
                  </a:ext>
                </a:extLst>
              </p:cNvPr>
              <p:cNvSpPr>
                <a:spLocks noChangeArrowheads="1"/>
              </p:cNvSpPr>
              <p:nvPr/>
            </p:nvSpPr>
            <p:spPr bwMode="auto">
              <a:xfrm rot="17884986">
                <a:off x="9804708" y="5523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4" name="Oval 1191">
                <a:extLst>
                  <a:ext uri="{FF2B5EF4-FFF2-40B4-BE49-F238E27FC236}">
                    <a16:creationId xmlns:a16="http://schemas.microsoft.com/office/drawing/2014/main" id="{711B8CDD-2B2A-480E-BE2D-51FE98606CB9}"/>
                  </a:ext>
                </a:extLst>
              </p:cNvPr>
              <p:cNvSpPr>
                <a:spLocks noChangeArrowheads="1"/>
              </p:cNvSpPr>
              <p:nvPr/>
            </p:nvSpPr>
            <p:spPr bwMode="auto">
              <a:xfrm rot="17884986">
                <a:off x="9948190" y="5921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5" name="Oval 779">
                <a:extLst>
                  <a:ext uri="{FF2B5EF4-FFF2-40B4-BE49-F238E27FC236}">
                    <a16:creationId xmlns:a16="http://schemas.microsoft.com/office/drawing/2014/main" id="{F039BBCB-77AA-4A21-A858-DB565F00A59C}"/>
                  </a:ext>
                </a:extLst>
              </p:cNvPr>
              <p:cNvSpPr>
                <a:spLocks noChangeArrowheads="1"/>
              </p:cNvSpPr>
              <p:nvPr/>
            </p:nvSpPr>
            <p:spPr bwMode="auto">
              <a:xfrm rot="17884986">
                <a:off x="10605271" y="577975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6" name="Oval 785">
                <a:extLst>
                  <a:ext uri="{FF2B5EF4-FFF2-40B4-BE49-F238E27FC236}">
                    <a16:creationId xmlns:a16="http://schemas.microsoft.com/office/drawing/2014/main" id="{BCB91C62-D497-4E63-A659-E9AF2BD68FD4}"/>
                  </a:ext>
                </a:extLst>
              </p:cNvPr>
              <p:cNvSpPr>
                <a:spLocks noChangeArrowheads="1"/>
              </p:cNvSpPr>
              <p:nvPr/>
            </p:nvSpPr>
            <p:spPr bwMode="auto">
              <a:xfrm rot="17884986">
                <a:off x="10790703" y="5497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7" name="Oval 795">
                <a:extLst>
                  <a:ext uri="{FF2B5EF4-FFF2-40B4-BE49-F238E27FC236}">
                    <a16:creationId xmlns:a16="http://schemas.microsoft.com/office/drawing/2014/main" id="{46A4AAF2-0504-4FCD-9440-8BE7FD739A87}"/>
                  </a:ext>
                </a:extLst>
              </p:cNvPr>
              <p:cNvSpPr>
                <a:spLocks noChangeArrowheads="1"/>
              </p:cNvSpPr>
              <p:nvPr/>
            </p:nvSpPr>
            <p:spPr bwMode="auto">
              <a:xfrm rot="17884986">
                <a:off x="10128324" y="613665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8" name="Oval 968">
                <a:extLst>
                  <a:ext uri="{FF2B5EF4-FFF2-40B4-BE49-F238E27FC236}">
                    <a16:creationId xmlns:a16="http://schemas.microsoft.com/office/drawing/2014/main" id="{0CC1CD0B-1172-4938-B3FF-E3FE2EEB5E4C}"/>
                  </a:ext>
                </a:extLst>
              </p:cNvPr>
              <p:cNvSpPr>
                <a:spLocks noChangeArrowheads="1"/>
              </p:cNvSpPr>
              <p:nvPr/>
            </p:nvSpPr>
            <p:spPr bwMode="auto">
              <a:xfrm rot="17884986">
                <a:off x="11244867" y="6063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9" name="Oval 1109">
                <a:extLst>
                  <a:ext uri="{FF2B5EF4-FFF2-40B4-BE49-F238E27FC236}">
                    <a16:creationId xmlns:a16="http://schemas.microsoft.com/office/drawing/2014/main" id="{95717949-45AC-4EAD-A2C6-8C5DC1D50200}"/>
                  </a:ext>
                </a:extLst>
              </p:cNvPr>
              <p:cNvSpPr>
                <a:spLocks noChangeArrowheads="1"/>
              </p:cNvSpPr>
              <p:nvPr/>
            </p:nvSpPr>
            <p:spPr bwMode="auto">
              <a:xfrm rot="17884986">
                <a:off x="8904609" y="5667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0" name="Oval 1110">
                <a:extLst>
                  <a:ext uri="{FF2B5EF4-FFF2-40B4-BE49-F238E27FC236}">
                    <a16:creationId xmlns:a16="http://schemas.microsoft.com/office/drawing/2014/main" id="{D4E02F0B-A8C2-4592-A816-48622DDD2468}"/>
                  </a:ext>
                </a:extLst>
              </p:cNvPr>
              <p:cNvSpPr>
                <a:spLocks noChangeArrowheads="1"/>
              </p:cNvSpPr>
              <p:nvPr/>
            </p:nvSpPr>
            <p:spPr bwMode="auto">
              <a:xfrm rot="17884986">
                <a:off x="9516675" y="58119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1" name="Oval 1115">
                <a:extLst>
                  <a:ext uri="{FF2B5EF4-FFF2-40B4-BE49-F238E27FC236}">
                    <a16:creationId xmlns:a16="http://schemas.microsoft.com/office/drawing/2014/main" id="{02027386-5C78-4D35-A13D-D801AEE0A935}"/>
                  </a:ext>
                </a:extLst>
              </p:cNvPr>
              <p:cNvSpPr>
                <a:spLocks noChangeArrowheads="1"/>
              </p:cNvSpPr>
              <p:nvPr/>
            </p:nvSpPr>
            <p:spPr bwMode="auto">
              <a:xfrm rot="17884986">
                <a:off x="11135869" y="59020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2" name="Oval 1116">
                <a:extLst>
                  <a:ext uri="{FF2B5EF4-FFF2-40B4-BE49-F238E27FC236}">
                    <a16:creationId xmlns:a16="http://schemas.microsoft.com/office/drawing/2014/main" id="{E468D88D-164B-4104-B69C-4AEF74175D79}"/>
                  </a:ext>
                </a:extLst>
              </p:cNvPr>
              <p:cNvSpPr>
                <a:spLocks noChangeArrowheads="1"/>
              </p:cNvSpPr>
              <p:nvPr/>
            </p:nvSpPr>
            <p:spPr bwMode="auto">
              <a:xfrm rot="17884986">
                <a:off x="10194411" y="5725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3" name="Oval 1122">
                <a:extLst>
                  <a:ext uri="{FF2B5EF4-FFF2-40B4-BE49-F238E27FC236}">
                    <a16:creationId xmlns:a16="http://schemas.microsoft.com/office/drawing/2014/main" id="{9EEA4F26-5ECC-42C7-9BEA-B2E807E67A3A}"/>
                  </a:ext>
                </a:extLst>
              </p:cNvPr>
              <p:cNvSpPr>
                <a:spLocks noChangeArrowheads="1"/>
              </p:cNvSpPr>
              <p:nvPr/>
            </p:nvSpPr>
            <p:spPr bwMode="auto">
              <a:xfrm rot="17884986">
                <a:off x="10380773" y="55958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4" name="Oval 1126">
                <a:extLst>
                  <a:ext uri="{FF2B5EF4-FFF2-40B4-BE49-F238E27FC236}">
                    <a16:creationId xmlns:a16="http://schemas.microsoft.com/office/drawing/2014/main" id="{B613CD33-29A4-4CCC-888E-964F87EDBE8A}"/>
                  </a:ext>
                </a:extLst>
              </p:cNvPr>
              <p:cNvSpPr>
                <a:spLocks noChangeArrowheads="1"/>
              </p:cNvSpPr>
              <p:nvPr/>
            </p:nvSpPr>
            <p:spPr bwMode="auto">
              <a:xfrm rot="17884986">
                <a:off x="11013651" y="54382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5" name="Oval 1127">
                <a:extLst>
                  <a:ext uri="{FF2B5EF4-FFF2-40B4-BE49-F238E27FC236}">
                    <a16:creationId xmlns:a16="http://schemas.microsoft.com/office/drawing/2014/main" id="{6F67F82A-65C0-41EF-AD95-5B0F284FF04B}"/>
                  </a:ext>
                </a:extLst>
              </p:cNvPr>
              <p:cNvSpPr>
                <a:spLocks noChangeArrowheads="1"/>
              </p:cNvSpPr>
              <p:nvPr/>
            </p:nvSpPr>
            <p:spPr bwMode="auto">
              <a:xfrm rot="17884986">
                <a:off x="10236756" y="5955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6" name="Oval 1135">
                <a:extLst>
                  <a:ext uri="{FF2B5EF4-FFF2-40B4-BE49-F238E27FC236}">
                    <a16:creationId xmlns:a16="http://schemas.microsoft.com/office/drawing/2014/main" id="{E434AF0B-B384-41D3-A67D-3EDA4FEBAB3C}"/>
                  </a:ext>
                </a:extLst>
              </p:cNvPr>
              <p:cNvSpPr>
                <a:spLocks noChangeArrowheads="1"/>
              </p:cNvSpPr>
              <p:nvPr/>
            </p:nvSpPr>
            <p:spPr bwMode="auto">
              <a:xfrm rot="17884986">
                <a:off x="10740812" y="5847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7" name="Oval 1136">
                <a:extLst>
                  <a:ext uri="{FF2B5EF4-FFF2-40B4-BE49-F238E27FC236}">
                    <a16:creationId xmlns:a16="http://schemas.microsoft.com/office/drawing/2014/main" id="{22611336-96B9-46E1-83E1-B14019D7A3FC}"/>
                  </a:ext>
                </a:extLst>
              </p:cNvPr>
              <p:cNvSpPr>
                <a:spLocks noChangeArrowheads="1"/>
              </p:cNvSpPr>
              <p:nvPr/>
            </p:nvSpPr>
            <p:spPr bwMode="auto">
              <a:xfrm rot="17884986">
                <a:off x="10848825" y="6063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8" name="Oval 1137">
                <a:extLst>
                  <a:ext uri="{FF2B5EF4-FFF2-40B4-BE49-F238E27FC236}">
                    <a16:creationId xmlns:a16="http://schemas.microsoft.com/office/drawing/2014/main" id="{B3DD3A24-E949-4CE5-AF04-65849D14FC75}"/>
                  </a:ext>
                </a:extLst>
              </p:cNvPr>
              <p:cNvSpPr>
                <a:spLocks noChangeArrowheads="1"/>
              </p:cNvSpPr>
              <p:nvPr/>
            </p:nvSpPr>
            <p:spPr bwMode="auto">
              <a:xfrm rot="17884986">
                <a:off x="10848823" y="5811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9" name="Oval 1138">
                <a:extLst>
                  <a:ext uri="{FF2B5EF4-FFF2-40B4-BE49-F238E27FC236}">
                    <a16:creationId xmlns:a16="http://schemas.microsoft.com/office/drawing/2014/main" id="{7A562E10-4A10-4F2B-9A9D-A965587A0AAA}"/>
                  </a:ext>
                </a:extLst>
              </p:cNvPr>
              <p:cNvSpPr>
                <a:spLocks noChangeArrowheads="1"/>
              </p:cNvSpPr>
              <p:nvPr/>
            </p:nvSpPr>
            <p:spPr bwMode="auto">
              <a:xfrm rot="17884986">
                <a:off x="10372864" y="540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0" name="Oval 1155">
                <a:extLst>
                  <a:ext uri="{FF2B5EF4-FFF2-40B4-BE49-F238E27FC236}">
                    <a16:creationId xmlns:a16="http://schemas.microsoft.com/office/drawing/2014/main" id="{66BFF7F2-7454-4E84-A7AC-E0A3CAC1EF9D}"/>
                  </a:ext>
                </a:extLst>
              </p:cNvPr>
              <p:cNvSpPr>
                <a:spLocks noChangeArrowheads="1"/>
              </p:cNvSpPr>
              <p:nvPr/>
            </p:nvSpPr>
            <p:spPr bwMode="auto">
              <a:xfrm rot="17884986">
                <a:off x="10231478" y="60053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1" name="Oval 1158">
                <a:extLst>
                  <a:ext uri="{FF2B5EF4-FFF2-40B4-BE49-F238E27FC236}">
                    <a16:creationId xmlns:a16="http://schemas.microsoft.com/office/drawing/2014/main" id="{FB40A58A-69C6-40C9-A2D7-AFEBBCD787FC}"/>
                  </a:ext>
                </a:extLst>
              </p:cNvPr>
              <p:cNvSpPr>
                <a:spLocks noChangeArrowheads="1"/>
              </p:cNvSpPr>
              <p:nvPr/>
            </p:nvSpPr>
            <p:spPr bwMode="auto">
              <a:xfrm rot="17884986">
                <a:off x="10907654" y="62073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2" name="Oval 1164">
                <a:extLst>
                  <a:ext uri="{FF2B5EF4-FFF2-40B4-BE49-F238E27FC236}">
                    <a16:creationId xmlns:a16="http://schemas.microsoft.com/office/drawing/2014/main" id="{8A5482B4-91FE-40F2-B1CE-3DCE7C16A2D4}"/>
                  </a:ext>
                </a:extLst>
              </p:cNvPr>
              <p:cNvSpPr>
                <a:spLocks noChangeArrowheads="1"/>
              </p:cNvSpPr>
              <p:nvPr/>
            </p:nvSpPr>
            <p:spPr bwMode="auto">
              <a:xfrm rot="17884986">
                <a:off x="11280871" y="5739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3" name="Oval 1168">
                <a:extLst>
                  <a:ext uri="{FF2B5EF4-FFF2-40B4-BE49-F238E27FC236}">
                    <a16:creationId xmlns:a16="http://schemas.microsoft.com/office/drawing/2014/main" id="{113BEDE8-55D1-45B8-8F15-71687B012F4E}"/>
                  </a:ext>
                </a:extLst>
              </p:cNvPr>
              <p:cNvSpPr>
                <a:spLocks noChangeArrowheads="1"/>
              </p:cNvSpPr>
              <p:nvPr/>
            </p:nvSpPr>
            <p:spPr bwMode="auto">
              <a:xfrm rot="17884986">
                <a:off x="10591038" y="6430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4" name="Oval 1175">
                <a:extLst>
                  <a:ext uri="{FF2B5EF4-FFF2-40B4-BE49-F238E27FC236}">
                    <a16:creationId xmlns:a16="http://schemas.microsoft.com/office/drawing/2014/main" id="{C882EFD8-87E7-4761-B42B-8DBD68C9D5C5}"/>
                  </a:ext>
                </a:extLst>
              </p:cNvPr>
              <p:cNvSpPr>
                <a:spLocks noChangeArrowheads="1"/>
              </p:cNvSpPr>
              <p:nvPr/>
            </p:nvSpPr>
            <p:spPr bwMode="auto">
              <a:xfrm rot="17884986">
                <a:off x="10327778" y="6303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5" name="Oval 1177">
                <a:extLst>
                  <a:ext uri="{FF2B5EF4-FFF2-40B4-BE49-F238E27FC236}">
                    <a16:creationId xmlns:a16="http://schemas.microsoft.com/office/drawing/2014/main" id="{B48E1634-D454-413A-AEE4-13AE44174139}"/>
                  </a:ext>
                </a:extLst>
              </p:cNvPr>
              <p:cNvSpPr>
                <a:spLocks noChangeArrowheads="1"/>
              </p:cNvSpPr>
              <p:nvPr/>
            </p:nvSpPr>
            <p:spPr bwMode="auto">
              <a:xfrm rot="17884986">
                <a:off x="10469919" y="6070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6" name="Oval 1179">
                <a:extLst>
                  <a:ext uri="{FF2B5EF4-FFF2-40B4-BE49-F238E27FC236}">
                    <a16:creationId xmlns:a16="http://schemas.microsoft.com/office/drawing/2014/main" id="{53AE403B-5B08-4722-8718-DF67C566B5A9}"/>
                  </a:ext>
                </a:extLst>
              </p:cNvPr>
              <p:cNvSpPr>
                <a:spLocks noChangeArrowheads="1"/>
              </p:cNvSpPr>
              <p:nvPr/>
            </p:nvSpPr>
            <p:spPr bwMode="auto">
              <a:xfrm rot="17884986">
                <a:off x="10756129" y="63252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7" name="Oval 1183">
                <a:extLst>
                  <a:ext uri="{FF2B5EF4-FFF2-40B4-BE49-F238E27FC236}">
                    <a16:creationId xmlns:a16="http://schemas.microsoft.com/office/drawing/2014/main" id="{B95BE8B7-6C07-4AC1-9BAA-11EB6F3B065C}"/>
                  </a:ext>
                </a:extLst>
              </p:cNvPr>
              <p:cNvSpPr>
                <a:spLocks noChangeArrowheads="1"/>
              </p:cNvSpPr>
              <p:nvPr/>
            </p:nvSpPr>
            <p:spPr bwMode="auto">
              <a:xfrm rot="17884986">
                <a:off x="11065999" y="63141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8" name="Oval 1190">
                <a:extLst>
                  <a:ext uri="{FF2B5EF4-FFF2-40B4-BE49-F238E27FC236}">
                    <a16:creationId xmlns:a16="http://schemas.microsoft.com/office/drawing/2014/main" id="{920EF006-F1E3-48DB-AA2D-C28D5726B3B2}"/>
                  </a:ext>
                </a:extLst>
              </p:cNvPr>
              <p:cNvSpPr>
                <a:spLocks noChangeArrowheads="1"/>
              </p:cNvSpPr>
              <p:nvPr/>
            </p:nvSpPr>
            <p:spPr bwMode="auto">
              <a:xfrm rot="17884986">
                <a:off x="9336656" y="63879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9" name="Oval 1191">
                <a:extLst>
                  <a:ext uri="{FF2B5EF4-FFF2-40B4-BE49-F238E27FC236}">
                    <a16:creationId xmlns:a16="http://schemas.microsoft.com/office/drawing/2014/main" id="{19184D71-DCAF-46CA-BBE2-A8FF86FD01C9}"/>
                  </a:ext>
                </a:extLst>
              </p:cNvPr>
              <p:cNvSpPr>
                <a:spLocks noChangeArrowheads="1"/>
              </p:cNvSpPr>
              <p:nvPr/>
            </p:nvSpPr>
            <p:spPr bwMode="auto">
              <a:xfrm rot="17884986">
                <a:off x="11182277" y="6264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0" name="Oval 1192">
                <a:extLst>
                  <a:ext uri="{FF2B5EF4-FFF2-40B4-BE49-F238E27FC236}">
                    <a16:creationId xmlns:a16="http://schemas.microsoft.com/office/drawing/2014/main" id="{B2ED8230-B747-42E5-AE98-B242BD569C02}"/>
                  </a:ext>
                </a:extLst>
              </p:cNvPr>
              <p:cNvSpPr>
                <a:spLocks noChangeArrowheads="1"/>
              </p:cNvSpPr>
              <p:nvPr/>
            </p:nvSpPr>
            <p:spPr bwMode="auto">
              <a:xfrm rot="17884986">
                <a:off x="11244869" y="64599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1" name="Oval 1196">
                <a:extLst>
                  <a:ext uri="{FF2B5EF4-FFF2-40B4-BE49-F238E27FC236}">
                    <a16:creationId xmlns:a16="http://schemas.microsoft.com/office/drawing/2014/main" id="{174D412E-C2E6-465E-BC3E-B1799CE98F30}"/>
                  </a:ext>
                </a:extLst>
              </p:cNvPr>
              <p:cNvSpPr>
                <a:spLocks noChangeArrowheads="1"/>
              </p:cNvSpPr>
              <p:nvPr/>
            </p:nvSpPr>
            <p:spPr bwMode="auto">
              <a:xfrm rot="17884986">
                <a:off x="11000352" y="56572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2" name="Oval 1204">
                <a:extLst>
                  <a:ext uri="{FF2B5EF4-FFF2-40B4-BE49-F238E27FC236}">
                    <a16:creationId xmlns:a16="http://schemas.microsoft.com/office/drawing/2014/main" id="{B60429AE-8AF5-4D44-9A1C-D776D16EAFDF}"/>
                  </a:ext>
                </a:extLst>
              </p:cNvPr>
              <p:cNvSpPr>
                <a:spLocks noChangeArrowheads="1"/>
              </p:cNvSpPr>
              <p:nvPr/>
            </p:nvSpPr>
            <p:spPr bwMode="auto">
              <a:xfrm rot="17884986">
                <a:off x="9320668" y="6341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3" name="Oval 1205">
                <a:extLst>
                  <a:ext uri="{FF2B5EF4-FFF2-40B4-BE49-F238E27FC236}">
                    <a16:creationId xmlns:a16="http://schemas.microsoft.com/office/drawing/2014/main" id="{E625FD90-38B1-460A-ABA3-80E7398A46C7}"/>
                  </a:ext>
                </a:extLst>
              </p:cNvPr>
              <p:cNvSpPr>
                <a:spLocks noChangeArrowheads="1"/>
              </p:cNvSpPr>
              <p:nvPr/>
            </p:nvSpPr>
            <p:spPr bwMode="auto">
              <a:xfrm rot="17884986">
                <a:off x="10596796" y="55598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4" name="Oval 1293">
                <a:extLst>
                  <a:ext uri="{FF2B5EF4-FFF2-40B4-BE49-F238E27FC236}">
                    <a16:creationId xmlns:a16="http://schemas.microsoft.com/office/drawing/2014/main" id="{BF315B1D-1A06-4FB6-A44F-AE115BE80616}"/>
                  </a:ext>
                </a:extLst>
              </p:cNvPr>
              <p:cNvSpPr>
                <a:spLocks noChangeArrowheads="1"/>
              </p:cNvSpPr>
              <p:nvPr/>
            </p:nvSpPr>
            <p:spPr bwMode="auto">
              <a:xfrm rot="17884986">
                <a:off x="10747990" y="56713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5" name="Oval 1303">
                <a:extLst>
                  <a:ext uri="{FF2B5EF4-FFF2-40B4-BE49-F238E27FC236}">
                    <a16:creationId xmlns:a16="http://schemas.microsoft.com/office/drawing/2014/main" id="{42F9ED84-268A-4C10-8E6F-6A5DC086E8E4}"/>
                  </a:ext>
                </a:extLst>
              </p:cNvPr>
              <p:cNvSpPr>
                <a:spLocks noChangeArrowheads="1"/>
              </p:cNvSpPr>
              <p:nvPr/>
            </p:nvSpPr>
            <p:spPr bwMode="auto">
              <a:xfrm rot="17884986">
                <a:off x="11048588" y="5909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6" name="Oval 1310">
                <a:extLst>
                  <a:ext uri="{FF2B5EF4-FFF2-40B4-BE49-F238E27FC236}">
                    <a16:creationId xmlns:a16="http://schemas.microsoft.com/office/drawing/2014/main" id="{FFF8C667-64A4-41D0-8EEF-6BFE95EE9F4C}"/>
                  </a:ext>
                </a:extLst>
              </p:cNvPr>
              <p:cNvSpPr>
                <a:spLocks noChangeArrowheads="1"/>
              </p:cNvSpPr>
              <p:nvPr/>
            </p:nvSpPr>
            <p:spPr bwMode="auto">
              <a:xfrm rot="17884986">
                <a:off x="10218819" y="55743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7" name="Oval 1320">
                <a:extLst>
                  <a:ext uri="{FF2B5EF4-FFF2-40B4-BE49-F238E27FC236}">
                    <a16:creationId xmlns:a16="http://schemas.microsoft.com/office/drawing/2014/main" id="{933BCC71-C586-4EB8-BCD1-AA5C6B7ACE11}"/>
                  </a:ext>
                </a:extLst>
              </p:cNvPr>
              <p:cNvSpPr>
                <a:spLocks noChangeArrowheads="1"/>
              </p:cNvSpPr>
              <p:nvPr/>
            </p:nvSpPr>
            <p:spPr bwMode="auto">
              <a:xfrm rot="17884986">
                <a:off x="10524788" y="54158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8" name="Oval 1321">
                <a:extLst>
                  <a:ext uri="{FF2B5EF4-FFF2-40B4-BE49-F238E27FC236}">
                    <a16:creationId xmlns:a16="http://schemas.microsoft.com/office/drawing/2014/main" id="{D3FF5A95-A062-42F4-B5D8-4FD9FE1AE0ED}"/>
                  </a:ext>
                </a:extLst>
              </p:cNvPr>
              <p:cNvSpPr>
                <a:spLocks noChangeArrowheads="1"/>
              </p:cNvSpPr>
              <p:nvPr/>
            </p:nvSpPr>
            <p:spPr bwMode="auto">
              <a:xfrm rot="17884986">
                <a:off x="9984728" y="5091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0" name="Oval 1380">
                <a:extLst>
                  <a:ext uri="{FF2B5EF4-FFF2-40B4-BE49-F238E27FC236}">
                    <a16:creationId xmlns:a16="http://schemas.microsoft.com/office/drawing/2014/main" id="{24EAF622-B4D3-4688-A41F-61C855177F86}"/>
                  </a:ext>
                </a:extLst>
              </p:cNvPr>
              <p:cNvSpPr>
                <a:spLocks noChangeArrowheads="1"/>
              </p:cNvSpPr>
              <p:nvPr/>
            </p:nvSpPr>
            <p:spPr bwMode="auto">
              <a:xfrm rot="17884986">
                <a:off x="9208427" y="546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1" name="Oval 1381">
                <a:extLst>
                  <a:ext uri="{FF2B5EF4-FFF2-40B4-BE49-F238E27FC236}">
                    <a16:creationId xmlns:a16="http://schemas.microsoft.com/office/drawing/2014/main" id="{270A8A6A-F49D-49FD-BD2D-F8D3E58ECB5B}"/>
                  </a:ext>
                </a:extLst>
              </p:cNvPr>
              <p:cNvSpPr>
                <a:spLocks noChangeArrowheads="1"/>
              </p:cNvSpPr>
              <p:nvPr/>
            </p:nvSpPr>
            <p:spPr bwMode="auto">
              <a:xfrm rot="17884986">
                <a:off x="9310199" y="481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2" name="Oval 1389">
                <a:extLst>
                  <a:ext uri="{FF2B5EF4-FFF2-40B4-BE49-F238E27FC236}">
                    <a16:creationId xmlns:a16="http://schemas.microsoft.com/office/drawing/2014/main" id="{E2963612-B0B9-4571-A269-5C18090E14DB}"/>
                  </a:ext>
                </a:extLst>
              </p:cNvPr>
              <p:cNvSpPr>
                <a:spLocks noChangeArrowheads="1"/>
              </p:cNvSpPr>
              <p:nvPr/>
            </p:nvSpPr>
            <p:spPr bwMode="auto">
              <a:xfrm rot="17884986">
                <a:off x="9624688" y="51278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3" name="Oval 1392">
                <a:extLst>
                  <a:ext uri="{FF2B5EF4-FFF2-40B4-BE49-F238E27FC236}">
                    <a16:creationId xmlns:a16="http://schemas.microsoft.com/office/drawing/2014/main" id="{A8524296-A704-4CF6-BEC2-D5C87D5939BA}"/>
                  </a:ext>
                </a:extLst>
              </p:cNvPr>
              <p:cNvSpPr>
                <a:spLocks noChangeArrowheads="1"/>
              </p:cNvSpPr>
              <p:nvPr/>
            </p:nvSpPr>
            <p:spPr bwMode="auto">
              <a:xfrm rot="17884986">
                <a:off x="10471641" y="5840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4" name="Oval 1402">
                <a:extLst>
                  <a:ext uri="{FF2B5EF4-FFF2-40B4-BE49-F238E27FC236}">
                    <a16:creationId xmlns:a16="http://schemas.microsoft.com/office/drawing/2014/main" id="{7FCB2476-AC24-4647-A0F2-787393FD259B}"/>
                  </a:ext>
                </a:extLst>
              </p:cNvPr>
              <p:cNvSpPr>
                <a:spLocks noChangeArrowheads="1"/>
              </p:cNvSpPr>
              <p:nvPr/>
            </p:nvSpPr>
            <p:spPr bwMode="auto">
              <a:xfrm rot="17884986">
                <a:off x="10077159" y="57033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5" name="Oval 1408">
                <a:extLst>
                  <a:ext uri="{FF2B5EF4-FFF2-40B4-BE49-F238E27FC236}">
                    <a16:creationId xmlns:a16="http://schemas.microsoft.com/office/drawing/2014/main" id="{9D84088B-490F-48BF-8751-99A92FEDF06D}"/>
                  </a:ext>
                </a:extLst>
              </p:cNvPr>
              <p:cNvSpPr>
                <a:spLocks noChangeArrowheads="1"/>
              </p:cNvSpPr>
              <p:nvPr/>
            </p:nvSpPr>
            <p:spPr bwMode="auto">
              <a:xfrm rot="17884986">
                <a:off x="8976615" y="52358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6" name="Oval 1409">
                <a:extLst>
                  <a:ext uri="{FF2B5EF4-FFF2-40B4-BE49-F238E27FC236}">
                    <a16:creationId xmlns:a16="http://schemas.microsoft.com/office/drawing/2014/main" id="{62C518BB-78CF-4AAC-BEE7-1E2EFC10B66C}"/>
                  </a:ext>
                </a:extLst>
              </p:cNvPr>
              <p:cNvSpPr>
                <a:spLocks noChangeArrowheads="1"/>
              </p:cNvSpPr>
              <p:nvPr/>
            </p:nvSpPr>
            <p:spPr bwMode="auto">
              <a:xfrm rot="17884986">
                <a:off x="9555963" y="57302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7" name="Oval 1419">
                <a:extLst>
                  <a:ext uri="{FF2B5EF4-FFF2-40B4-BE49-F238E27FC236}">
                    <a16:creationId xmlns:a16="http://schemas.microsoft.com/office/drawing/2014/main" id="{ED727D06-A02F-40C4-B859-0C9F418CF125}"/>
                  </a:ext>
                </a:extLst>
              </p:cNvPr>
              <p:cNvSpPr>
                <a:spLocks noChangeArrowheads="1"/>
              </p:cNvSpPr>
              <p:nvPr/>
            </p:nvSpPr>
            <p:spPr bwMode="auto">
              <a:xfrm rot="17884986">
                <a:off x="9864588" y="55501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8" name="Oval 1420">
                <a:extLst>
                  <a:ext uri="{FF2B5EF4-FFF2-40B4-BE49-F238E27FC236}">
                    <a16:creationId xmlns:a16="http://schemas.microsoft.com/office/drawing/2014/main" id="{7D224669-39D0-4CD1-A876-D745767DEECB}"/>
                  </a:ext>
                </a:extLst>
              </p:cNvPr>
              <p:cNvSpPr>
                <a:spLocks noChangeArrowheads="1"/>
              </p:cNvSpPr>
              <p:nvPr/>
            </p:nvSpPr>
            <p:spPr bwMode="auto">
              <a:xfrm rot="17884986">
                <a:off x="9521433" y="53758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9" name="Oval 1426">
                <a:extLst>
                  <a:ext uri="{FF2B5EF4-FFF2-40B4-BE49-F238E27FC236}">
                    <a16:creationId xmlns:a16="http://schemas.microsoft.com/office/drawing/2014/main" id="{0E67FCD1-B219-4A9A-B20B-FDBECE12C533}"/>
                  </a:ext>
                </a:extLst>
              </p:cNvPr>
              <p:cNvSpPr>
                <a:spLocks noChangeArrowheads="1"/>
              </p:cNvSpPr>
              <p:nvPr/>
            </p:nvSpPr>
            <p:spPr bwMode="auto">
              <a:xfrm rot="17884986">
                <a:off x="10308066" y="52823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0" name="Oval 1438">
                <a:extLst>
                  <a:ext uri="{FF2B5EF4-FFF2-40B4-BE49-F238E27FC236}">
                    <a16:creationId xmlns:a16="http://schemas.microsoft.com/office/drawing/2014/main" id="{4B0188B2-85FB-4B51-B6CA-5B7574275102}"/>
                  </a:ext>
                </a:extLst>
              </p:cNvPr>
              <p:cNvSpPr>
                <a:spLocks noChangeArrowheads="1"/>
              </p:cNvSpPr>
              <p:nvPr/>
            </p:nvSpPr>
            <p:spPr bwMode="auto">
              <a:xfrm rot="17884986">
                <a:off x="10488784" y="45517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1" name="Oval 765">
                <a:extLst>
                  <a:ext uri="{FF2B5EF4-FFF2-40B4-BE49-F238E27FC236}">
                    <a16:creationId xmlns:a16="http://schemas.microsoft.com/office/drawing/2014/main" id="{30405FE0-5E67-4775-A572-D244299C399C}"/>
                  </a:ext>
                </a:extLst>
              </p:cNvPr>
              <p:cNvSpPr>
                <a:spLocks noChangeArrowheads="1"/>
              </p:cNvSpPr>
              <p:nvPr/>
            </p:nvSpPr>
            <p:spPr bwMode="auto">
              <a:xfrm rot="17884986">
                <a:off x="10205221" y="39400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2" name="Oval 779">
                <a:extLst>
                  <a:ext uri="{FF2B5EF4-FFF2-40B4-BE49-F238E27FC236}">
                    <a16:creationId xmlns:a16="http://schemas.microsoft.com/office/drawing/2014/main" id="{99CDBB42-2D56-46AE-9CFC-C2F88BBF8274}"/>
                  </a:ext>
                </a:extLst>
              </p:cNvPr>
              <p:cNvSpPr>
                <a:spLocks noChangeArrowheads="1"/>
              </p:cNvSpPr>
              <p:nvPr/>
            </p:nvSpPr>
            <p:spPr bwMode="auto">
              <a:xfrm rot="17884986">
                <a:off x="9840291" y="53445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3" name="Oval 785">
                <a:extLst>
                  <a:ext uri="{FF2B5EF4-FFF2-40B4-BE49-F238E27FC236}">
                    <a16:creationId xmlns:a16="http://schemas.microsoft.com/office/drawing/2014/main" id="{D8A5C2AE-4CE2-4E0D-8531-A0A5B1AAFC63}"/>
                  </a:ext>
                </a:extLst>
              </p:cNvPr>
              <p:cNvSpPr>
                <a:spLocks noChangeArrowheads="1"/>
              </p:cNvSpPr>
              <p:nvPr/>
            </p:nvSpPr>
            <p:spPr bwMode="auto">
              <a:xfrm rot="17884986">
                <a:off x="9755818" y="424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4" name="Oval 795">
                <a:extLst>
                  <a:ext uri="{FF2B5EF4-FFF2-40B4-BE49-F238E27FC236}">
                    <a16:creationId xmlns:a16="http://schemas.microsoft.com/office/drawing/2014/main" id="{7BBBDD06-C8E2-480C-9AC4-61B0400FC26F}"/>
                  </a:ext>
                </a:extLst>
              </p:cNvPr>
              <p:cNvSpPr>
                <a:spLocks noChangeArrowheads="1"/>
              </p:cNvSpPr>
              <p:nvPr/>
            </p:nvSpPr>
            <p:spPr bwMode="auto">
              <a:xfrm rot="17884986">
                <a:off x="10740392" y="451647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5" name="Oval 861">
                <a:extLst>
                  <a:ext uri="{FF2B5EF4-FFF2-40B4-BE49-F238E27FC236}">
                    <a16:creationId xmlns:a16="http://schemas.microsoft.com/office/drawing/2014/main" id="{CA5BDA93-133B-4E43-B4D9-7F9BB51DD34C}"/>
                  </a:ext>
                </a:extLst>
              </p:cNvPr>
              <p:cNvSpPr>
                <a:spLocks noChangeArrowheads="1"/>
              </p:cNvSpPr>
              <p:nvPr/>
            </p:nvSpPr>
            <p:spPr bwMode="auto">
              <a:xfrm rot="17884986">
                <a:off x="9438225" y="400739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6" name="Oval 968">
                <a:extLst>
                  <a:ext uri="{FF2B5EF4-FFF2-40B4-BE49-F238E27FC236}">
                    <a16:creationId xmlns:a16="http://schemas.microsoft.com/office/drawing/2014/main" id="{1E7EFBCB-0E20-4C5E-949A-34E862160FCF}"/>
                  </a:ext>
                </a:extLst>
              </p:cNvPr>
              <p:cNvSpPr>
                <a:spLocks noChangeArrowheads="1"/>
              </p:cNvSpPr>
              <p:nvPr/>
            </p:nvSpPr>
            <p:spPr bwMode="auto">
              <a:xfrm rot="17884986">
                <a:off x="10240783" y="48127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7" name="Oval 1109">
                <a:extLst>
                  <a:ext uri="{FF2B5EF4-FFF2-40B4-BE49-F238E27FC236}">
                    <a16:creationId xmlns:a16="http://schemas.microsoft.com/office/drawing/2014/main" id="{2D2BECEC-C89B-44B3-93E3-D7A63868B22A}"/>
                  </a:ext>
                </a:extLst>
              </p:cNvPr>
              <p:cNvSpPr>
                <a:spLocks noChangeArrowheads="1"/>
              </p:cNvSpPr>
              <p:nvPr/>
            </p:nvSpPr>
            <p:spPr bwMode="auto">
              <a:xfrm rot="17884986">
                <a:off x="9197108" y="41560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8" name="Oval 1110">
                <a:extLst>
                  <a:ext uri="{FF2B5EF4-FFF2-40B4-BE49-F238E27FC236}">
                    <a16:creationId xmlns:a16="http://schemas.microsoft.com/office/drawing/2014/main" id="{1C4B4D0A-4F4C-4717-BA45-7FD65CA1967F}"/>
                  </a:ext>
                </a:extLst>
              </p:cNvPr>
              <p:cNvSpPr>
                <a:spLocks noChangeArrowheads="1"/>
              </p:cNvSpPr>
              <p:nvPr/>
            </p:nvSpPr>
            <p:spPr bwMode="auto">
              <a:xfrm rot="17884986">
                <a:off x="9341123" y="43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9" name="Oval 1111">
                <a:extLst>
                  <a:ext uri="{FF2B5EF4-FFF2-40B4-BE49-F238E27FC236}">
                    <a16:creationId xmlns:a16="http://schemas.microsoft.com/office/drawing/2014/main" id="{2EEAEF55-CEF1-42F9-B5B5-7EFEF6929AD9}"/>
                  </a:ext>
                </a:extLst>
              </p:cNvPr>
              <p:cNvSpPr>
                <a:spLocks noChangeArrowheads="1"/>
              </p:cNvSpPr>
              <p:nvPr/>
            </p:nvSpPr>
            <p:spPr bwMode="auto">
              <a:xfrm rot="17884986">
                <a:off x="9327422" y="3986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0" name="Oval 1115">
                <a:extLst>
                  <a:ext uri="{FF2B5EF4-FFF2-40B4-BE49-F238E27FC236}">
                    <a16:creationId xmlns:a16="http://schemas.microsoft.com/office/drawing/2014/main" id="{B48D30DA-DC72-4119-8A50-7A395400DB47}"/>
                  </a:ext>
                </a:extLst>
              </p:cNvPr>
              <p:cNvSpPr>
                <a:spLocks noChangeArrowheads="1"/>
              </p:cNvSpPr>
              <p:nvPr/>
            </p:nvSpPr>
            <p:spPr bwMode="auto">
              <a:xfrm rot="17884986">
                <a:off x="10133212" y="4588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1" name="Oval 1116">
                <a:extLst>
                  <a:ext uri="{FF2B5EF4-FFF2-40B4-BE49-F238E27FC236}">
                    <a16:creationId xmlns:a16="http://schemas.microsoft.com/office/drawing/2014/main" id="{D3F34001-CB74-4A64-96FF-EE2A4C677B25}"/>
                  </a:ext>
                </a:extLst>
              </p:cNvPr>
              <p:cNvSpPr>
                <a:spLocks noChangeArrowheads="1"/>
              </p:cNvSpPr>
              <p:nvPr/>
            </p:nvSpPr>
            <p:spPr bwMode="auto">
              <a:xfrm rot="17884986">
                <a:off x="9332043" y="44910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2" name="Oval 1122">
                <a:extLst>
                  <a:ext uri="{FF2B5EF4-FFF2-40B4-BE49-F238E27FC236}">
                    <a16:creationId xmlns:a16="http://schemas.microsoft.com/office/drawing/2014/main" id="{2134D93C-5FFB-48CE-A512-25CE7370D0B9}"/>
                  </a:ext>
                </a:extLst>
              </p:cNvPr>
              <p:cNvSpPr>
                <a:spLocks noChangeArrowheads="1"/>
              </p:cNvSpPr>
              <p:nvPr/>
            </p:nvSpPr>
            <p:spPr bwMode="auto">
              <a:xfrm rot="17884986">
                <a:off x="9197108" y="43721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3" name="Oval 1123">
                <a:extLst>
                  <a:ext uri="{FF2B5EF4-FFF2-40B4-BE49-F238E27FC236}">
                    <a16:creationId xmlns:a16="http://schemas.microsoft.com/office/drawing/2014/main" id="{96FC357D-1442-4413-9036-48C3815C83D4}"/>
                  </a:ext>
                </a:extLst>
              </p:cNvPr>
              <p:cNvSpPr>
                <a:spLocks noChangeArrowheads="1"/>
              </p:cNvSpPr>
              <p:nvPr/>
            </p:nvSpPr>
            <p:spPr bwMode="auto">
              <a:xfrm rot="17884986">
                <a:off x="9917188" y="4012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4" name="Oval 1124">
                <a:extLst>
                  <a:ext uri="{FF2B5EF4-FFF2-40B4-BE49-F238E27FC236}">
                    <a16:creationId xmlns:a16="http://schemas.microsoft.com/office/drawing/2014/main" id="{83C23C62-9C3D-46BE-ABAE-DCBDC459ED77}"/>
                  </a:ext>
                </a:extLst>
              </p:cNvPr>
              <p:cNvSpPr>
                <a:spLocks noChangeArrowheads="1"/>
              </p:cNvSpPr>
              <p:nvPr/>
            </p:nvSpPr>
            <p:spPr bwMode="auto">
              <a:xfrm rot="17884986">
                <a:off x="10488784" y="386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5" name="Oval 1125">
                <a:extLst>
                  <a:ext uri="{FF2B5EF4-FFF2-40B4-BE49-F238E27FC236}">
                    <a16:creationId xmlns:a16="http://schemas.microsoft.com/office/drawing/2014/main" id="{68877818-9CDD-4B64-8710-BC663D1A2068}"/>
                  </a:ext>
                </a:extLst>
              </p:cNvPr>
              <p:cNvSpPr>
                <a:spLocks noChangeArrowheads="1"/>
              </p:cNvSpPr>
              <p:nvPr/>
            </p:nvSpPr>
            <p:spPr bwMode="auto">
              <a:xfrm rot="17884986">
                <a:off x="9557148" y="37960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6" name="Oval 1126">
                <a:extLst>
                  <a:ext uri="{FF2B5EF4-FFF2-40B4-BE49-F238E27FC236}">
                    <a16:creationId xmlns:a16="http://schemas.microsoft.com/office/drawing/2014/main" id="{2F46EA0A-7767-41A7-A589-6673E1B45520}"/>
                  </a:ext>
                </a:extLst>
              </p:cNvPr>
              <p:cNvSpPr>
                <a:spLocks noChangeArrowheads="1"/>
              </p:cNvSpPr>
              <p:nvPr/>
            </p:nvSpPr>
            <p:spPr bwMode="auto">
              <a:xfrm rot="17884986">
                <a:off x="9989196" y="40840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7" name="Oval 1127">
                <a:extLst>
                  <a:ext uri="{FF2B5EF4-FFF2-40B4-BE49-F238E27FC236}">
                    <a16:creationId xmlns:a16="http://schemas.microsoft.com/office/drawing/2014/main" id="{B08AAFEC-65F8-4DB4-AFBD-04448C81836B}"/>
                  </a:ext>
                </a:extLst>
              </p:cNvPr>
              <p:cNvSpPr>
                <a:spLocks noChangeArrowheads="1"/>
              </p:cNvSpPr>
              <p:nvPr/>
            </p:nvSpPr>
            <p:spPr bwMode="auto">
              <a:xfrm rot="17884986">
                <a:off x="9197107" y="44441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8" name="Oval 1135">
                <a:extLst>
                  <a:ext uri="{FF2B5EF4-FFF2-40B4-BE49-F238E27FC236}">
                    <a16:creationId xmlns:a16="http://schemas.microsoft.com/office/drawing/2014/main" id="{00D77C9E-8729-427D-9A7A-2AE43C18CB10}"/>
                  </a:ext>
                </a:extLst>
              </p:cNvPr>
              <p:cNvSpPr>
                <a:spLocks noChangeArrowheads="1"/>
              </p:cNvSpPr>
              <p:nvPr/>
            </p:nvSpPr>
            <p:spPr bwMode="auto">
              <a:xfrm rot="17884986">
                <a:off x="8940612" y="5091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9" name="Oval 1136">
                <a:extLst>
                  <a:ext uri="{FF2B5EF4-FFF2-40B4-BE49-F238E27FC236}">
                    <a16:creationId xmlns:a16="http://schemas.microsoft.com/office/drawing/2014/main" id="{F75229EE-514D-4F04-A49A-EA14889E524D}"/>
                  </a:ext>
                </a:extLst>
              </p:cNvPr>
              <p:cNvSpPr>
                <a:spLocks noChangeArrowheads="1"/>
              </p:cNvSpPr>
              <p:nvPr/>
            </p:nvSpPr>
            <p:spPr bwMode="auto">
              <a:xfrm rot="17884986">
                <a:off x="9867973" y="48018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0" name="Oval 1137">
                <a:extLst>
                  <a:ext uri="{FF2B5EF4-FFF2-40B4-BE49-F238E27FC236}">
                    <a16:creationId xmlns:a16="http://schemas.microsoft.com/office/drawing/2014/main" id="{997EC3CE-BCA2-4967-8FD8-EB76FCA7119B}"/>
                  </a:ext>
                </a:extLst>
              </p:cNvPr>
              <p:cNvSpPr>
                <a:spLocks noChangeArrowheads="1"/>
              </p:cNvSpPr>
              <p:nvPr/>
            </p:nvSpPr>
            <p:spPr bwMode="auto">
              <a:xfrm rot="17884986">
                <a:off x="11141323" y="36520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1" name="Oval 1138">
                <a:extLst>
                  <a:ext uri="{FF2B5EF4-FFF2-40B4-BE49-F238E27FC236}">
                    <a16:creationId xmlns:a16="http://schemas.microsoft.com/office/drawing/2014/main" id="{63470A87-2CA3-4527-9D6F-683197D8FC41}"/>
                  </a:ext>
                </a:extLst>
              </p:cNvPr>
              <p:cNvSpPr>
                <a:spLocks noChangeArrowheads="1"/>
              </p:cNvSpPr>
              <p:nvPr/>
            </p:nvSpPr>
            <p:spPr bwMode="auto">
              <a:xfrm rot="17884986">
                <a:off x="9012620" y="5019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2" name="Oval 1148">
                <a:extLst>
                  <a:ext uri="{FF2B5EF4-FFF2-40B4-BE49-F238E27FC236}">
                    <a16:creationId xmlns:a16="http://schemas.microsoft.com/office/drawing/2014/main" id="{2B414ECB-3C0E-4547-BD7F-9CE01AD40245}"/>
                  </a:ext>
                </a:extLst>
              </p:cNvPr>
              <p:cNvSpPr>
                <a:spLocks noChangeArrowheads="1"/>
              </p:cNvSpPr>
              <p:nvPr/>
            </p:nvSpPr>
            <p:spPr bwMode="auto">
              <a:xfrm rot="17884986">
                <a:off x="9119876" y="4760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3" name="Oval 1158">
                <a:extLst>
                  <a:ext uri="{FF2B5EF4-FFF2-40B4-BE49-F238E27FC236}">
                    <a16:creationId xmlns:a16="http://schemas.microsoft.com/office/drawing/2014/main" id="{C9E251CA-E385-4BC0-9C24-CBDB4A11DAA2}"/>
                  </a:ext>
                </a:extLst>
              </p:cNvPr>
              <p:cNvSpPr>
                <a:spLocks noChangeArrowheads="1"/>
              </p:cNvSpPr>
              <p:nvPr/>
            </p:nvSpPr>
            <p:spPr bwMode="auto">
              <a:xfrm rot="17884986">
                <a:off x="9872769" y="4949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4" name="Oval 1164">
                <a:extLst>
                  <a:ext uri="{FF2B5EF4-FFF2-40B4-BE49-F238E27FC236}">
                    <a16:creationId xmlns:a16="http://schemas.microsoft.com/office/drawing/2014/main" id="{4282310D-E967-41FB-945D-47CD1657AFA9}"/>
                  </a:ext>
                </a:extLst>
              </p:cNvPr>
              <p:cNvSpPr>
                <a:spLocks noChangeArrowheads="1"/>
              </p:cNvSpPr>
              <p:nvPr/>
            </p:nvSpPr>
            <p:spPr bwMode="auto">
              <a:xfrm rot="17884986">
                <a:off x="10205935" y="44744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5" name="Oval 1177">
                <a:extLst>
                  <a:ext uri="{FF2B5EF4-FFF2-40B4-BE49-F238E27FC236}">
                    <a16:creationId xmlns:a16="http://schemas.microsoft.com/office/drawing/2014/main" id="{56E68538-0878-4EEE-8A1C-535E3739DE4D}"/>
                  </a:ext>
                </a:extLst>
              </p:cNvPr>
              <p:cNvSpPr>
                <a:spLocks noChangeArrowheads="1"/>
              </p:cNvSpPr>
              <p:nvPr/>
            </p:nvSpPr>
            <p:spPr bwMode="auto">
              <a:xfrm rot="17884986">
                <a:off x="9435034" y="4812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6" name="Oval 1179">
                <a:extLst>
                  <a:ext uri="{FF2B5EF4-FFF2-40B4-BE49-F238E27FC236}">
                    <a16:creationId xmlns:a16="http://schemas.microsoft.com/office/drawing/2014/main" id="{41C4A551-68B7-4366-98CB-392D353F29A2}"/>
                  </a:ext>
                </a:extLst>
              </p:cNvPr>
              <p:cNvSpPr>
                <a:spLocks noChangeArrowheads="1"/>
              </p:cNvSpPr>
              <p:nvPr/>
            </p:nvSpPr>
            <p:spPr bwMode="auto">
              <a:xfrm rot="17884986">
                <a:off x="9721243" y="50673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7" name="Oval 1183">
                <a:extLst>
                  <a:ext uri="{FF2B5EF4-FFF2-40B4-BE49-F238E27FC236}">
                    <a16:creationId xmlns:a16="http://schemas.microsoft.com/office/drawing/2014/main" id="{24028407-9DC2-4956-BF4D-E07C4B0D4F7F}"/>
                  </a:ext>
                </a:extLst>
              </p:cNvPr>
              <p:cNvSpPr>
                <a:spLocks noChangeArrowheads="1"/>
              </p:cNvSpPr>
              <p:nvPr/>
            </p:nvSpPr>
            <p:spPr bwMode="auto">
              <a:xfrm rot="17884986">
                <a:off x="9241120" y="499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8" name="Oval 1189">
                <a:extLst>
                  <a:ext uri="{FF2B5EF4-FFF2-40B4-BE49-F238E27FC236}">
                    <a16:creationId xmlns:a16="http://schemas.microsoft.com/office/drawing/2014/main" id="{1B48FCBF-05E8-483A-AF3C-801A9A74EAA5}"/>
                  </a:ext>
                </a:extLst>
              </p:cNvPr>
              <p:cNvSpPr>
                <a:spLocks noChangeArrowheads="1"/>
              </p:cNvSpPr>
              <p:nvPr/>
            </p:nvSpPr>
            <p:spPr bwMode="auto">
              <a:xfrm rot="17884986">
                <a:off x="10072095" y="512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9" name="Oval 1190">
                <a:extLst>
                  <a:ext uri="{FF2B5EF4-FFF2-40B4-BE49-F238E27FC236}">
                    <a16:creationId xmlns:a16="http://schemas.microsoft.com/office/drawing/2014/main" id="{58B553D8-D3AA-4141-AF19-49F61E1929ED}"/>
                  </a:ext>
                </a:extLst>
              </p:cNvPr>
              <p:cNvSpPr>
                <a:spLocks noChangeArrowheads="1"/>
              </p:cNvSpPr>
              <p:nvPr/>
            </p:nvSpPr>
            <p:spPr bwMode="auto">
              <a:xfrm rot="17884986">
                <a:off x="10072899" y="48263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0" name="Oval 1191">
                <a:extLst>
                  <a:ext uri="{FF2B5EF4-FFF2-40B4-BE49-F238E27FC236}">
                    <a16:creationId xmlns:a16="http://schemas.microsoft.com/office/drawing/2014/main" id="{4EF425D4-A9AF-44F0-A9E9-6F2295A3BDA6}"/>
                  </a:ext>
                </a:extLst>
              </p:cNvPr>
              <p:cNvSpPr>
                <a:spLocks noChangeArrowheads="1"/>
              </p:cNvSpPr>
              <p:nvPr/>
            </p:nvSpPr>
            <p:spPr bwMode="auto">
              <a:xfrm rot="17884986">
                <a:off x="10342317" y="5143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1" name="Oval 1192">
                <a:extLst>
                  <a:ext uri="{FF2B5EF4-FFF2-40B4-BE49-F238E27FC236}">
                    <a16:creationId xmlns:a16="http://schemas.microsoft.com/office/drawing/2014/main" id="{2A69393A-9ECC-448D-95A1-643F3FB7570F}"/>
                  </a:ext>
                </a:extLst>
              </p:cNvPr>
              <p:cNvSpPr>
                <a:spLocks noChangeArrowheads="1"/>
              </p:cNvSpPr>
              <p:nvPr/>
            </p:nvSpPr>
            <p:spPr bwMode="auto">
              <a:xfrm rot="17884986">
                <a:off x="10329261" y="3955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2" name="Oval 1196">
                <a:extLst>
                  <a:ext uri="{FF2B5EF4-FFF2-40B4-BE49-F238E27FC236}">
                    <a16:creationId xmlns:a16="http://schemas.microsoft.com/office/drawing/2014/main" id="{E5D31027-D8D1-4503-9119-7BD22EE6F6BA}"/>
                  </a:ext>
                </a:extLst>
              </p:cNvPr>
              <p:cNvSpPr>
                <a:spLocks noChangeArrowheads="1"/>
              </p:cNvSpPr>
              <p:nvPr/>
            </p:nvSpPr>
            <p:spPr bwMode="auto">
              <a:xfrm rot="17884986">
                <a:off x="9989196" y="37240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3" name="Oval 1204">
                <a:extLst>
                  <a:ext uri="{FF2B5EF4-FFF2-40B4-BE49-F238E27FC236}">
                    <a16:creationId xmlns:a16="http://schemas.microsoft.com/office/drawing/2014/main" id="{F112E808-F972-499A-8454-14BC9E386320}"/>
                  </a:ext>
                </a:extLst>
              </p:cNvPr>
              <p:cNvSpPr>
                <a:spLocks noChangeArrowheads="1"/>
              </p:cNvSpPr>
              <p:nvPr/>
            </p:nvSpPr>
            <p:spPr bwMode="auto">
              <a:xfrm rot="17884986">
                <a:off x="9485139" y="43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4" name="Oval 1205">
                <a:extLst>
                  <a:ext uri="{FF2B5EF4-FFF2-40B4-BE49-F238E27FC236}">
                    <a16:creationId xmlns:a16="http://schemas.microsoft.com/office/drawing/2014/main" id="{A1BBB699-9818-4DAE-9487-DA96692EB5C4}"/>
                  </a:ext>
                </a:extLst>
              </p:cNvPr>
              <p:cNvSpPr>
                <a:spLocks noChangeArrowheads="1"/>
              </p:cNvSpPr>
              <p:nvPr/>
            </p:nvSpPr>
            <p:spPr bwMode="auto">
              <a:xfrm rot="17884986">
                <a:off x="9565041" y="42446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5" name="Oval 753">
                <a:extLst>
                  <a:ext uri="{FF2B5EF4-FFF2-40B4-BE49-F238E27FC236}">
                    <a16:creationId xmlns:a16="http://schemas.microsoft.com/office/drawing/2014/main" id="{36598DF5-942A-4159-B308-2224BDCBE762}"/>
                  </a:ext>
                </a:extLst>
              </p:cNvPr>
              <p:cNvSpPr>
                <a:spLocks noChangeArrowheads="1"/>
              </p:cNvSpPr>
              <p:nvPr/>
            </p:nvSpPr>
            <p:spPr bwMode="auto">
              <a:xfrm rot="17884986">
                <a:off x="10739689" y="413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7" name="Oval 765">
                <a:extLst>
                  <a:ext uri="{FF2B5EF4-FFF2-40B4-BE49-F238E27FC236}">
                    <a16:creationId xmlns:a16="http://schemas.microsoft.com/office/drawing/2014/main" id="{86858E3A-5BEF-4321-BCF1-686D951C520B}"/>
                  </a:ext>
                </a:extLst>
              </p:cNvPr>
              <p:cNvSpPr>
                <a:spLocks noChangeArrowheads="1"/>
              </p:cNvSpPr>
              <p:nvPr/>
            </p:nvSpPr>
            <p:spPr bwMode="auto">
              <a:xfrm rot="17884986">
                <a:off x="9422142" y="36417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8" name="Oval 771">
                <a:extLst>
                  <a:ext uri="{FF2B5EF4-FFF2-40B4-BE49-F238E27FC236}">
                    <a16:creationId xmlns:a16="http://schemas.microsoft.com/office/drawing/2014/main" id="{01A053D0-3BB0-4BBD-B0C5-D85BE6376A63}"/>
                  </a:ext>
                </a:extLst>
              </p:cNvPr>
              <p:cNvSpPr>
                <a:spLocks noChangeArrowheads="1"/>
              </p:cNvSpPr>
              <p:nvPr/>
            </p:nvSpPr>
            <p:spPr bwMode="auto">
              <a:xfrm rot="17884986">
                <a:off x="10559396" y="377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9" name="Oval 779">
                <a:extLst>
                  <a:ext uri="{FF2B5EF4-FFF2-40B4-BE49-F238E27FC236}">
                    <a16:creationId xmlns:a16="http://schemas.microsoft.com/office/drawing/2014/main" id="{E03B55D8-E5E1-46ED-A2AF-C3F594321CD6}"/>
                  </a:ext>
                </a:extLst>
              </p:cNvPr>
              <p:cNvSpPr>
                <a:spLocks noChangeArrowheads="1"/>
              </p:cNvSpPr>
              <p:nvPr/>
            </p:nvSpPr>
            <p:spPr bwMode="auto">
              <a:xfrm rot="17884986">
                <a:off x="10596376" y="487651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0" name="Oval 785">
                <a:extLst>
                  <a:ext uri="{FF2B5EF4-FFF2-40B4-BE49-F238E27FC236}">
                    <a16:creationId xmlns:a16="http://schemas.microsoft.com/office/drawing/2014/main" id="{DD4D2EB2-49A9-48B8-8269-B3EC7FC75006}"/>
                  </a:ext>
                </a:extLst>
              </p:cNvPr>
              <p:cNvSpPr>
                <a:spLocks noChangeArrowheads="1"/>
              </p:cNvSpPr>
              <p:nvPr/>
            </p:nvSpPr>
            <p:spPr bwMode="auto">
              <a:xfrm rot="17884986">
                <a:off x="11298353" y="4704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1" name="Oval 786">
                <a:extLst>
                  <a:ext uri="{FF2B5EF4-FFF2-40B4-BE49-F238E27FC236}">
                    <a16:creationId xmlns:a16="http://schemas.microsoft.com/office/drawing/2014/main" id="{1636C69B-2A5F-42E9-8943-3663F9EFB1D3}"/>
                  </a:ext>
                </a:extLst>
              </p:cNvPr>
              <p:cNvSpPr>
                <a:spLocks noChangeArrowheads="1"/>
              </p:cNvSpPr>
              <p:nvPr/>
            </p:nvSpPr>
            <p:spPr bwMode="auto">
              <a:xfrm rot="17884986">
                <a:off x="11314714" y="40977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3" name="Oval 795">
                <a:extLst>
                  <a:ext uri="{FF2B5EF4-FFF2-40B4-BE49-F238E27FC236}">
                    <a16:creationId xmlns:a16="http://schemas.microsoft.com/office/drawing/2014/main" id="{3A2EDC4A-C037-42A4-B08D-251024CF1908}"/>
                  </a:ext>
                </a:extLst>
              </p:cNvPr>
              <p:cNvSpPr>
                <a:spLocks noChangeArrowheads="1"/>
              </p:cNvSpPr>
              <p:nvPr/>
            </p:nvSpPr>
            <p:spPr bwMode="auto">
              <a:xfrm rot="17884986">
                <a:off x="9103035" y="549992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4" name="Oval 802">
                <a:extLst>
                  <a:ext uri="{FF2B5EF4-FFF2-40B4-BE49-F238E27FC236}">
                    <a16:creationId xmlns:a16="http://schemas.microsoft.com/office/drawing/2014/main" id="{39D95766-C608-49D1-9B2A-AA6638D00A60}"/>
                  </a:ext>
                </a:extLst>
              </p:cNvPr>
              <p:cNvSpPr>
                <a:spLocks noChangeArrowheads="1"/>
              </p:cNvSpPr>
              <p:nvPr/>
            </p:nvSpPr>
            <p:spPr bwMode="auto">
              <a:xfrm rot="17884986">
                <a:off x="11008353" y="4052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5" name="Oval 803">
                <a:extLst>
                  <a:ext uri="{FF2B5EF4-FFF2-40B4-BE49-F238E27FC236}">
                    <a16:creationId xmlns:a16="http://schemas.microsoft.com/office/drawing/2014/main" id="{6E6CB4AD-E381-4BA2-93DD-61AB3E3AA952}"/>
                  </a:ext>
                </a:extLst>
              </p:cNvPr>
              <p:cNvSpPr>
                <a:spLocks noChangeArrowheads="1"/>
              </p:cNvSpPr>
              <p:nvPr/>
            </p:nvSpPr>
            <p:spPr bwMode="auto">
              <a:xfrm rot="17884986">
                <a:off x="10227043" y="492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6" name="Oval 859">
                <a:extLst>
                  <a:ext uri="{FF2B5EF4-FFF2-40B4-BE49-F238E27FC236}">
                    <a16:creationId xmlns:a16="http://schemas.microsoft.com/office/drawing/2014/main" id="{CE5232F8-5ACA-469C-8F57-91FF72D6488D}"/>
                  </a:ext>
                </a:extLst>
              </p:cNvPr>
              <p:cNvSpPr>
                <a:spLocks noChangeArrowheads="1"/>
              </p:cNvSpPr>
              <p:nvPr/>
            </p:nvSpPr>
            <p:spPr bwMode="auto">
              <a:xfrm rot="17884986">
                <a:off x="10709277" y="3868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7" name="Oval 860">
                <a:extLst>
                  <a:ext uri="{FF2B5EF4-FFF2-40B4-BE49-F238E27FC236}">
                    <a16:creationId xmlns:a16="http://schemas.microsoft.com/office/drawing/2014/main" id="{BD9DDEAF-8EA8-4CB2-B724-4DD094474F48}"/>
                  </a:ext>
                </a:extLst>
              </p:cNvPr>
              <p:cNvSpPr>
                <a:spLocks noChangeArrowheads="1"/>
              </p:cNvSpPr>
              <p:nvPr/>
            </p:nvSpPr>
            <p:spPr bwMode="auto">
              <a:xfrm rot="17884986">
                <a:off x="11342740" y="42785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8" name="Oval 861">
                <a:extLst>
                  <a:ext uri="{FF2B5EF4-FFF2-40B4-BE49-F238E27FC236}">
                    <a16:creationId xmlns:a16="http://schemas.microsoft.com/office/drawing/2014/main" id="{518B5EA6-3F29-4B4E-A0AB-0FA53211B40D}"/>
                  </a:ext>
                </a:extLst>
              </p:cNvPr>
              <p:cNvSpPr>
                <a:spLocks noChangeArrowheads="1"/>
              </p:cNvSpPr>
              <p:nvPr/>
            </p:nvSpPr>
            <p:spPr bwMode="auto">
              <a:xfrm rot="17884986">
                <a:off x="10987952" y="448237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9" name="Oval 968">
                <a:extLst>
                  <a:ext uri="{FF2B5EF4-FFF2-40B4-BE49-F238E27FC236}">
                    <a16:creationId xmlns:a16="http://schemas.microsoft.com/office/drawing/2014/main" id="{18057474-786D-4A1D-8607-00A85801E4CF}"/>
                  </a:ext>
                </a:extLst>
              </p:cNvPr>
              <p:cNvSpPr>
                <a:spLocks noChangeArrowheads="1"/>
              </p:cNvSpPr>
              <p:nvPr/>
            </p:nvSpPr>
            <p:spPr bwMode="auto">
              <a:xfrm rot="17884986">
                <a:off x="10921757" y="49931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0" name="Oval 1109">
                <a:extLst>
                  <a:ext uri="{FF2B5EF4-FFF2-40B4-BE49-F238E27FC236}">
                    <a16:creationId xmlns:a16="http://schemas.microsoft.com/office/drawing/2014/main" id="{592ED122-FCE7-4038-A4DE-CD299E25E682}"/>
                  </a:ext>
                </a:extLst>
              </p:cNvPr>
              <p:cNvSpPr>
                <a:spLocks noChangeArrowheads="1"/>
              </p:cNvSpPr>
              <p:nvPr/>
            </p:nvSpPr>
            <p:spPr bwMode="auto">
              <a:xfrm rot="17884986">
                <a:off x="10720584" y="45625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1" name="Oval 1110">
                <a:extLst>
                  <a:ext uri="{FF2B5EF4-FFF2-40B4-BE49-F238E27FC236}">
                    <a16:creationId xmlns:a16="http://schemas.microsoft.com/office/drawing/2014/main" id="{BD51FB04-93FA-421F-9A90-5110615FEF5D}"/>
                  </a:ext>
                </a:extLst>
              </p:cNvPr>
              <p:cNvSpPr>
                <a:spLocks noChangeArrowheads="1"/>
              </p:cNvSpPr>
              <p:nvPr/>
            </p:nvSpPr>
            <p:spPr bwMode="auto">
              <a:xfrm rot="17884986">
                <a:off x="10324535" y="46444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2" name="Oval 1111">
                <a:extLst>
                  <a:ext uri="{FF2B5EF4-FFF2-40B4-BE49-F238E27FC236}">
                    <a16:creationId xmlns:a16="http://schemas.microsoft.com/office/drawing/2014/main" id="{9FB3AF92-E351-41E7-A1DA-58D01DF390D4}"/>
                  </a:ext>
                </a:extLst>
              </p:cNvPr>
              <p:cNvSpPr>
                <a:spLocks noChangeArrowheads="1"/>
              </p:cNvSpPr>
              <p:nvPr/>
            </p:nvSpPr>
            <p:spPr bwMode="auto">
              <a:xfrm rot="17884986">
                <a:off x="10565261" y="4228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3" name="Oval 1115">
                <a:extLst>
                  <a:ext uri="{FF2B5EF4-FFF2-40B4-BE49-F238E27FC236}">
                    <a16:creationId xmlns:a16="http://schemas.microsoft.com/office/drawing/2014/main" id="{527CFB1D-F299-45C7-8486-5243215CBF58}"/>
                  </a:ext>
                </a:extLst>
              </p:cNvPr>
              <p:cNvSpPr>
                <a:spLocks noChangeArrowheads="1"/>
              </p:cNvSpPr>
              <p:nvPr/>
            </p:nvSpPr>
            <p:spPr bwMode="auto">
              <a:xfrm rot="17884986">
                <a:off x="9013275" y="5081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4" name="Oval 1116">
                <a:extLst>
                  <a:ext uri="{FF2B5EF4-FFF2-40B4-BE49-F238E27FC236}">
                    <a16:creationId xmlns:a16="http://schemas.microsoft.com/office/drawing/2014/main" id="{7120996D-6566-4CAD-ABEF-875C2335BCE9}"/>
                  </a:ext>
                </a:extLst>
              </p:cNvPr>
              <p:cNvSpPr>
                <a:spLocks noChangeArrowheads="1"/>
              </p:cNvSpPr>
              <p:nvPr/>
            </p:nvSpPr>
            <p:spPr bwMode="auto">
              <a:xfrm rot="17884986">
                <a:off x="10560792" y="49118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5" name="Oval 1120">
                <a:extLst>
                  <a:ext uri="{FF2B5EF4-FFF2-40B4-BE49-F238E27FC236}">
                    <a16:creationId xmlns:a16="http://schemas.microsoft.com/office/drawing/2014/main" id="{9FC4E64C-4AEA-4808-AA80-86A8CE0D4C69}"/>
                  </a:ext>
                </a:extLst>
              </p:cNvPr>
              <p:cNvSpPr>
                <a:spLocks noChangeArrowheads="1"/>
              </p:cNvSpPr>
              <p:nvPr/>
            </p:nvSpPr>
            <p:spPr bwMode="auto">
              <a:xfrm rot="17884986">
                <a:off x="11316876" y="4515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6" name="Oval 1121">
                <a:extLst>
                  <a:ext uri="{FF2B5EF4-FFF2-40B4-BE49-F238E27FC236}">
                    <a16:creationId xmlns:a16="http://schemas.microsoft.com/office/drawing/2014/main" id="{C5EB7F2A-6954-454D-92A2-BD16236C0CD9}"/>
                  </a:ext>
                </a:extLst>
              </p:cNvPr>
              <p:cNvSpPr>
                <a:spLocks noChangeArrowheads="1"/>
              </p:cNvSpPr>
              <p:nvPr/>
            </p:nvSpPr>
            <p:spPr bwMode="auto">
              <a:xfrm rot="17884986">
                <a:off x="9709723" y="48810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7" name="Oval 1122">
                <a:extLst>
                  <a:ext uri="{FF2B5EF4-FFF2-40B4-BE49-F238E27FC236}">
                    <a16:creationId xmlns:a16="http://schemas.microsoft.com/office/drawing/2014/main" id="{104D7F87-E8D3-4D2A-A396-D4298528E11F}"/>
                  </a:ext>
                </a:extLst>
              </p:cNvPr>
              <p:cNvSpPr>
                <a:spLocks noChangeArrowheads="1"/>
              </p:cNvSpPr>
              <p:nvPr/>
            </p:nvSpPr>
            <p:spPr bwMode="auto">
              <a:xfrm rot="17884986">
                <a:off x="11136856" y="480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9" name="Oval 1124">
                <a:extLst>
                  <a:ext uri="{FF2B5EF4-FFF2-40B4-BE49-F238E27FC236}">
                    <a16:creationId xmlns:a16="http://schemas.microsoft.com/office/drawing/2014/main" id="{D2D93827-2752-4663-BDC3-432B2DB99940}"/>
                  </a:ext>
                </a:extLst>
              </p:cNvPr>
              <p:cNvSpPr>
                <a:spLocks noChangeArrowheads="1"/>
              </p:cNvSpPr>
              <p:nvPr/>
            </p:nvSpPr>
            <p:spPr bwMode="auto">
              <a:xfrm rot="17884986">
                <a:off x="11177701" y="44427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0" name="Oval 1125">
                <a:extLst>
                  <a:ext uri="{FF2B5EF4-FFF2-40B4-BE49-F238E27FC236}">
                    <a16:creationId xmlns:a16="http://schemas.microsoft.com/office/drawing/2014/main" id="{41BDE5A0-A689-40CA-887B-A636D82EF3E9}"/>
                  </a:ext>
                </a:extLst>
              </p:cNvPr>
              <p:cNvSpPr>
                <a:spLocks noChangeArrowheads="1"/>
              </p:cNvSpPr>
              <p:nvPr/>
            </p:nvSpPr>
            <p:spPr bwMode="auto">
              <a:xfrm rot="17884986">
                <a:off x="9673681" y="4391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2" name="Oval 1127">
                <a:extLst>
                  <a:ext uri="{FF2B5EF4-FFF2-40B4-BE49-F238E27FC236}">
                    <a16:creationId xmlns:a16="http://schemas.microsoft.com/office/drawing/2014/main" id="{9D5994F1-71C6-4C01-8CDF-279CD7CDD32A}"/>
                  </a:ext>
                </a:extLst>
              </p:cNvPr>
              <p:cNvSpPr>
                <a:spLocks noChangeArrowheads="1"/>
              </p:cNvSpPr>
              <p:nvPr/>
            </p:nvSpPr>
            <p:spPr bwMode="auto">
              <a:xfrm rot="17884986">
                <a:off x="10779444" y="510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5" name="Oval 1137">
                <a:extLst>
                  <a:ext uri="{FF2B5EF4-FFF2-40B4-BE49-F238E27FC236}">
                    <a16:creationId xmlns:a16="http://schemas.microsoft.com/office/drawing/2014/main" id="{5E9E4B62-5DDC-43E9-B109-9594D2A598DB}"/>
                  </a:ext>
                </a:extLst>
              </p:cNvPr>
              <p:cNvSpPr>
                <a:spLocks noChangeArrowheads="1"/>
              </p:cNvSpPr>
              <p:nvPr/>
            </p:nvSpPr>
            <p:spPr bwMode="auto">
              <a:xfrm rot="17884986">
                <a:off x="10508601" y="49557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6" name="Oval 1138">
                <a:extLst>
                  <a:ext uri="{FF2B5EF4-FFF2-40B4-BE49-F238E27FC236}">
                    <a16:creationId xmlns:a16="http://schemas.microsoft.com/office/drawing/2014/main" id="{4D59E4ED-7796-4A66-BF17-2DDD4B37480B}"/>
                  </a:ext>
                </a:extLst>
              </p:cNvPr>
              <p:cNvSpPr>
                <a:spLocks noChangeArrowheads="1"/>
              </p:cNvSpPr>
              <p:nvPr/>
            </p:nvSpPr>
            <p:spPr bwMode="auto">
              <a:xfrm rot="17884986">
                <a:off x="11004265" y="5093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7" name="Oval 1148">
                <a:extLst>
                  <a:ext uri="{FF2B5EF4-FFF2-40B4-BE49-F238E27FC236}">
                    <a16:creationId xmlns:a16="http://schemas.microsoft.com/office/drawing/2014/main" id="{289F062B-0A2D-4D3E-A594-6FBF575DE9E9}"/>
                  </a:ext>
                </a:extLst>
              </p:cNvPr>
              <p:cNvSpPr>
                <a:spLocks noChangeArrowheads="1"/>
              </p:cNvSpPr>
              <p:nvPr/>
            </p:nvSpPr>
            <p:spPr bwMode="auto">
              <a:xfrm rot="17884986">
                <a:off x="11208864" y="566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8" name="Oval 1155">
                <a:extLst>
                  <a:ext uri="{FF2B5EF4-FFF2-40B4-BE49-F238E27FC236}">
                    <a16:creationId xmlns:a16="http://schemas.microsoft.com/office/drawing/2014/main" id="{876BEC59-59EE-4457-97A9-A4C80651D1E1}"/>
                  </a:ext>
                </a:extLst>
              </p:cNvPr>
              <p:cNvSpPr>
                <a:spLocks noChangeArrowheads="1"/>
              </p:cNvSpPr>
              <p:nvPr/>
            </p:nvSpPr>
            <p:spPr bwMode="auto">
              <a:xfrm rot="17884986">
                <a:off x="10740812" y="5271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0" name="Oval 1164">
                <a:extLst>
                  <a:ext uri="{FF2B5EF4-FFF2-40B4-BE49-F238E27FC236}">
                    <a16:creationId xmlns:a16="http://schemas.microsoft.com/office/drawing/2014/main" id="{0D5BB7B2-1115-4E7F-97C5-79E4787F5237}"/>
                  </a:ext>
                </a:extLst>
              </p:cNvPr>
              <p:cNvSpPr>
                <a:spLocks noChangeArrowheads="1"/>
              </p:cNvSpPr>
              <p:nvPr/>
            </p:nvSpPr>
            <p:spPr bwMode="auto">
              <a:xfrm rot="17884986">
                <a:off x="9829904" y="46271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1" name="Oval 1168">
                <a:extLst>
                  <a:ext uri="{FF2B5EF4-FFF2-40B4-BE49-F238E27FC236}">
                    <a16:creationId xmlns:a16="http://schemas.microsoft.com/office/drawing/2014/main" id="{AE6FFDAF-D4A9-4A25-AA3E-D6178BF171ED}"/>
                  </a:ext>
                </a:extLst>
              </p:cNvPr>
              <p:cNvSpPr>
                <a:spLocks noChangeArrowheads="1"/>
              </p:cNvSpPr>
              <p:nvPr/>
            </p:nvSpPr>
            <p:spPr bwMode="auto">
              <a:xfrm rot="17884986">
                <a:off x="11129342" y="5439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2" name="Oval 1175">
                <a:extLst>
                  <a:ext uri="{FF2B5EF4-FFF2-40B4-BE49-F238E27FC236}">
                    <a16:creationId xmlns:a16="http://schemas.microsoft.com/office/drawing/2014/main" id="{AD2B5E24-971D-47C4-A930-BB59EFA0F560}"/>
                  </a:ext>
                </a:extLst>
              </p:cNvPr>
              <p:cNvSpPr>
                <a:spLocks noChangeArrowheads="1"/>
              </p:cNvSpPr>
              <p:nvPr/>
            </p:nvSpPr>
            <p:spPr bwMode="auto">
              <a:xfrm rot="17884986">
                <a:off x="10828202" y="53140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3" name="Oval 1177">
                <a:extLst>
                  <a:ext uri="{FF2B5EF4-FFF2-40B4-BE49-F238E27FC236}">
                    <a16:creationId xmlns:a16="http://schemas.microsoft.com/office/drawing/2014/main" id="{5FDB7495-67D3-458E-9AE5-CA4D8896D92A}"/>
                  </a:ext>
                </a:extLst>
              </p:cNvPr>
              <p:cNvSpPr>
                <a:spLocks noChangeArrowheads="1"/>
              </p:cNvSpPr>
              <p:nvPr/>
            </p:nvSpPr>
            <p:spPr bwMode="auto">
              <a:xfrm rot="17884986">
                <a:off x="10992840" y="52718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4" name="Oval 1179">
                <a:extLst>
                  <a:ext uri="{FF2B5EF4-FFF2-40B4-BE49-F238E27FC236}">
                    <a16:creationId xmlns:a16="http://schemas.microsoft.com/office/drawing/2014/main" id="{16F84CC4-E40C-4DBD-A830-CF80D85CD735}"/>
                  </a:ext>
                </a:extLst>
              </p:cNvPr>
              <p:cNvSpPr>
                <a:spLocks noChangeArrowheads="1"/>
              </p:cNvSpPr>
              <p:nvPr/>
            </p:nvSpPr>
            <p:spPr bwMode="auto">
              <a:xfrm rot="17884986">
                <a:off x="11244869" y="54878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5" name="Oval 1183">
                <a:extLst>
                  <a:ext uri="{FF2B5EF4-FFF2-40B4-BE49-F238E27FC236}">
                    <a16:creationId xmlns:a16="http://schemas.microsoft.com/office/drawing/2014/main" id="{A342ABE4-7267-4657-9A19-D2F74227F90B}"/>
                  </a:ext>
                </a:extLst>
              </p:cNvPr>
              <p:cNvSpPr>
                <a:spLocks noChangeArrowheads="1"/>
              </p:cNvSpPr>
              <p:nvPr/>
            </p:nvSpPr>
            <p:spPr bwMode="auto">
              <a:xfrm rot="17884986">
                <a:off x="8881843" y="49245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7" name="Oval 1190">
                <a:extLst>
                  <a:ext uri="{FF2B5EF4-FFF2-40B4-BE49-F238E27FC236}">
                    <a16:creationId xmlns:a16="http://schemas.microsoft.com/office/drawing/2014/main" id="{F3A16F6A-C341-4E80-825E-568CA9A14159}"/>
                  </a:ext>
                </a:extLst>
              </p:cNvPr>
              <p:cNvSpPr>
                <a:spLocks noChangeArrowheads="1"/>
              </p:cNvSpPr>
              <p:nvPr/>
            </p:nvSpPr>
            <p:spPr bwMode="auto">
              <a:xfrm rot="17884986">
                <a:off x="9768704" y="58119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1" name="Oval 1204">
                <a:extLst>
                  <a:ext uri="{FF2B5EF4-FFF2-40B4-BE49-F238E27FC236}">
                    <a16:creationId xmlns:a16="http://schemas.microsoft.com/office/drawing/2014/main" id="{BCB44C0D-DFBF-4A18-B92E-F7D5083E216B}"/>
                  </a:ext>
                </a:extLst>
              </p:cNvPr>
              <p:cNvSpPr>
                <a:spLocks noChangeArrowheads="1"/>
              </p:cNvSpPr>
              <p:nvPr/>
            </p:nvSpPr>
            <p:spPr bwMode="auto">
              <a:xfrm rot="17884986">
                <a:off x="9566597" y="4781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2" name="Oval 1205">
                <a:extLst>
                  <a:ext uri="{FF2B5EF4-FFF2-40B4-BE49-F238E27FC236}">
                    <a16:creationId xmlns:a16="http://schemas.microsoft.com/office/drawing/2014/main" id="{D1C39D89-7105-4070-ACED-C3A1AF3861E2}"/>
                  </a:ext>
                </a:extLst>
              </p:cNvPr>
              <p:cNvSpPr>
                <a:spLocks noChangeArrowheads="1"/>
              </p:cNvSpPr>
              <p:nvPr/>
            </p:nvSpPr>
            <p:spPr bwMode="auto">
              <a:xfrm rot="17884986">
                <a:off x="10596607" y="4612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4" name="Oval 1381">
                <a:extLst>
                  <a:ext uri="{FF2B5EF4-FFF2-40B4-BE49-F238E27FC236}">
                    <a16:creationId xmlns:a16="http://schemas.microsoft.com/office/drawing/2014/main" id="{72998A19-91FA-4C91-A969-AED99C4F47B3}"/>
                  </a:ext>
                </a:extLst>
              </p:cNvPr>
              <p:cNvSpPr>
                <a:spLocks noChangeArrowheads="1"/>
              </p:cNvSpPr>
              <p:nvPr/>
            </p:nvSpPr>
            <p:spPr bwMode="auto">
              <a:xfrm rot="17884986">
                <a:off x="9121198" y="5964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5" name="Oval 1389">
                <a:extLst>
                  <a:ext uri="{FF2B5EF4-FFF2-40B4-BE49-F238E27FC236}">
                    <a16:creationId xmlns:a16="http://schemas.microsoft.com/office/drawing/2014/main" id="{D4120D72-F8B5-4CA6-9F28-7E2AB6A3B151}"/>
                  </a:ext>
                </a:extLst>
              </p:cNvPr>
              <p:cNvSpPr>
                <a:spLocks noChangeArrowheads="1"/>
              </p:cNvSpPr>
              <p:nvPr/>
            </p:nvSpPr>
            <p:spPr bwMode="auto">
              <a:xfrm rot="17884986">
                <a:off x="9434220" y="6195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6" name="Oval 1408">
                <a:extLst>
                  <a:ext uri="{FF2B5EF4-FFF2-40B4-BE49-F238E27FC236}">
                    <a16:creationId xmlns:a16="http://schemas.microsoft.com/office/drawing/2014/main" id="{F9A3DBE6-1C54-4820-9AD6-2EAB128FE8A4}"/>
                  </a:ext>
                </a:extLst>
              </p:cNvPr>
              <p:cNvSpPr>
                <a:spLocks noChangeArrowheads="1"/>
              </p:cNvSpPr>
              <p:nvPr/>
            </p:nvSpPr>
            <p:spPr bwMode="auto">
              <a:xfrm rot="17884986">
                <a:off x="9055331" y="6327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7" name="Oval 1420">
                <a:extLst>
                  <a:ext uri="{FF2B5EF4-FFF2-40B4-BE49-F238E27FC236}">
                    <a16:creationId xmlns:a16="http://schemas.microsoft.com/office/drawing/2014/main" id="{6CE3DE68-70D5-43CB-800D-FACE5533C40E}"/>
                  </a:ext>
                </a:extLst>
              </p:cNvPr>
              <p:cNvSpPr>
                <a:spLocks noChangeArrowheads="1"/>
              </p:cNvSpPr>
              <p:nvPr/>
            </p:nvSpPr>
            <p:spPr bwMode="auto">
              <a:xfrm rot="17884986">
                <a:off x="9332431" y="65269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8" name="Oval 1426">
                <a:extLst>
                  <a:ext uri="{FF2B5EF4-FFF2-40B4-BE49-F238E27FC236}">
                    <a16:creationId xmlns:a16="http://schemas.microsoft.com/office/drawing/2014/main" id="{A679ED73-7B15-451B-918F-CC68775E49E4}"/>
                  </a:ext>
                </a:extLst>
              </p:cNvPr>
              <p:cNvSpPr>
                <a:spLocks noChangeArrowheads="1"/>
              </p:cNvSpPr>
              <p:nvPr/>
            </p:nvSpPr>
            <p:spPr bwMode="auto">
              <a:xfrm rot="17884986">
                <a:off x="10200751" y="645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9" name="Oval 1438">
                <a:extLst>
                  <a:ext uri="{FF2B5EF4-FFF2-40B4-BE49-F238E27FC236}">
                    <a16:creationId xmlns:a16="http://schemas.microsoft.com/office/drawing/2014/main" id="{B4069034-C730-48B5-9093-16362AC12852}"/>
                  </a:ext>
                </a:extLst>
              </p:cNvPr>
              <p:cNvSpPr>
                <a:spLocks noChangeArrowheads="1"/>
              </p:cNvSpPr>
              <p:nvPr/>
            </p:nvSpPr>
            <p:spPr bwMode="auto">
              <a:xfrm rot="17884986">
                <a:off x="10275975" y="5745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0" name="Oval 779">
                <a:extLst>
                  <a:ext uri="{FF2B5EF4-FFF2-40B4-BE49-F238E27FC236}">
                    <a16:creationId xmlns:a16="http://schemas.microsoft.com/office/drawing/2014/main" id="{831504B7-6EFD-4DFC-9F29-B32CE202AD96}"/>
                  </a:ext>
                </a:extLst>
              </p:cNvPr>
              <p:cNvSpPr>
                <a:spLocks noChangeArrowheads="1"/>
              </p:cNvSpPr>
              <p:nvPr/>
            </p:nvSpPr>
            <p:spPr bwMode="auto">
              <a:xfrm rot="17884986">
                <a:off x="9588264" y="649669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1" name="Oval 968">
                <a:extLst>
                  <a:ext uri="{FF2B5EF4-FFF2-40B4-BE49-F238E27FC236}">
                    <a16:creationId xmlns:a16="http://schemas.microsoft.com/office/drawing/2014/main" id="{958B99F8-46E7-44BF-B595-13A01B24DA29}"/>
                  </a:ext>
                </a:extLst>
              </p:cNvPr>
              <p:cNvSpPr>
                <a:spLocks noChangeArrowheads="1"/>
              </p:cNvSpPr>
              <p:nvPr/>
            </p:nvSpPr>
            <p:spPr bwMode="auto">
              <a:xfrm rot="17884986">
                <a:off x="10051782" y="59638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2" name="Oval 1115">
                <a:extLst>
                  <a:ext uri="{FF2B5EF4-FFF2-40B4-BE49-F238E27FC236}">
                    <a16:creationId xmlns:a16="http://schemas.microsoft.com/office/drawing/2014/main" id="{A1D56DA3-9BD4-4978-ACF9-C993D8F4CE67}"/>
                  </a:ext>
                </a:extLst>
              </p:cNvPr>
              <p:cNvSpPr>
                <a:spLocks noChangeArrowheads="1"/>
              </p:cNvSpPr>
              <p:nvPr/>
            </p:nvSpPr>
            <p:spPr bwMode="auto">
              <a:xfrm rot="17884986">
                <a:off x="9911982" y="57953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4" name="Oval 1127">
                <a:extLst>
                  <a:ext uri="{FF2B5EF4-FFF2-40B4-BE49-F238E27FC236}">
                    <a16:creationId xmlns:a16="http://schemas.microsoft.com/office/drawing/2014/main" id="{DEA2913B-F6AD-4399-89FD-C619CEADC908}"/>
                  </a:ext>
                </a:extLst>
              </p:cNvPr>
              <p:cNvSpPr>
                <a:spLocks noChangeArrowheads="1"/>
              </p:cNvSpPr>
              <p:nvPr/>
            </p:nvSpPr>
            <p:spPr bwMode="auto">
              <a:xfrm rot="17884986">
                <a:off x="9048624" y="5775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5" name="Oval 1135">
                <a:extLst>
                  <a:ext uri="{FF2B5EF4-FFF2-40B4-BE49-F238E27FC236}">
                    <a16:creationId xmlns:a16="http://schemas.microsoft.com/office/drawing/2014/main" id="{E1F7DAF3-5308-4C2A-B16E-294D18D0D007}"/>
                  </a:ext>
                </a:extLst>
              </p:cNvPr>
              <p:cNvSpPr>
                <a:spLocks noChangeArrowheads="1"/>
              </p:cNvSpPr>
              <p:nvPr/>
            </p:nvSpPr>
            <p:spPr bwMode="auto">
              <a:xfrm rot="17884986">
                <a:off x="10308763" y="60279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6" name="Oval 1136">
                <a:extLst>
                  <a:ext uri="{FF2B5EF4-FFF2-40B4-BE49-F238E27FC236}">
                    <a16:creationId xmlns:a16="http://schemas.microsoft.com/office/drawing/2014/main" id="{1464F2D7-7A29-4082-B638-708D57647987}"/>
                  </a:ext>
                </a:extLst>
              </p:cNvPr>
              <p:cNvSpPr>
                <a:spLocks noChangeArrowheads="1"/>
              </p:cNvSpPr>
              <p:nvPr/>
            </p:nvSpPr>
            <p:spPr bwMode="auto">
              <a:xfrm rot="17884986">
                <a:off x="9678972" y="59530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7" name="Oval 1137">
                <a:extLst>
                  <a:ext uri="{FF2B5EF4-FFF2-40B4-BE49-F238E27FC236}">
                    <a16:creationId xmlns:a16="http://schemas.microsoft.com/office/drawing/2014/main" id="{F5A2E155-E55B-4C47-A574-35996202252B}"/>
                  </a:ext>
                </a:extLst>
              </p:cNvPr>
              <p:cNvSpPr>
                <a:spLocks noChangeArrowheads="1"/>
              </p:cNvSpPr>
              <p:nvPr/>
            </p:nvSpPr>
            <p:spPr bwMode="auto">
              <a:xfrm rot="17884986">
                <a:off x="9444669" y="5487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8" name="Oval 1138">
                <a:extLst>
                  <a:ext uri="{FF2B5EF4-FFF2-40B4-BE49-F238E27FC236}">
                    <a16:creationId xmlns:a16="http://schemas.microsoft.com/office/drawing/2014/main" id="{657D499C-7CA5-46BE-B604-60B2F8F92A52}"/>
                  </a:ext>
                </a:extLst>
              </p:cNvPr>
              <p:cNvSpPr>
                <a:spLocks noChangeArrowheads="1"/>
              </p:cNvSpPr>
              <p:nvPr/>
            </p:nvSpPr>
            <p:spPr bwMode="auto">
              <a:xfrm rot="17884986">
                <a:off x="9272729" y="5779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9" name="Oval 1148">
                <a:extLst>
                  <a:ext uri="{FF2B5EF4-FFF2-40B4-BE49-F238E27FC236}">
                    <a16:creationId xmlns:a16="http://schemas.microsoft.com/office/drawing/2014/main" id="{D28B0853-F79A-4F66-96ED-BEE3449F9C10}"/>
                  </a:ext>
                </a:extLst>
              </p:cNvPr>
              <p:cNvSpPr>
                <a:spLocks noChangeArrowheads="1"/>
              </p:cNvSpPr>
              <p:nvPr/>
            </p:nvSpPr>
            <p:spPr bwMode="auto">
              <a:xfrm rot="17884986">
                <a:off x="8930875" y="5911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0" name="Oval 1158">
                <a:extLst>
                  <a:ext uri="{FF2B5EF4-FFF2-40B4-BE49-F238E27FC236}">
                    <a16:creationId xmlns:a16="http://schemas.microsoft.com/office/drawing/2014/main" id="{697F07E2-80FB-430D-AD1E-A212BED2933E}"/>
                  </a:ext>
                </a:extLst>
              </p:cNvPr>
              <p:cNvSpPr>
                <a:spLocks noChangeArrowheads="1"/>
              </p:cNvSpPr>
              <p:nvPr/>
            </p:nvSpPr>
            <p:spPr bwMode="auto">
              <a:xfrm rot="17884986">
                <a:off x="9336656" y="52358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1" name="Oval 1164">
                <a:extLst>
                  <a:ext uri="{FF2B5EF4-FFF2-40B4-BE49-F238E27FC236}">
                    <a16:creationId xmlns:a16="http://schemas.microsoft.com/office/drawing/2014/main" id="{B7F2D71C-47EF-4459-A554-AA731AC403B4}"/>
                  </a:ext>
                </a:extLst>
              </p:cNvPr>
              <p:cNvSpPr>
                <a:spLocks noChangeArrowheads="1"/>
              </p:cNvSpPr>
              <p:nvPr/>
            </p:nvSpPr>
            <p:spPr bwMode="auto">
              <a:xfrm rot="17884986">
                <a:off x="10016933" y="5625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2" name="Oval 1177">
                <a:extLst>
                  <a:ext uri="{FF2B5EF4-FFF2-40B4-BE49-F238E27FC236}">
                    <a16:creationId xmlns:a16="http://schemas.microsoft.com/office/drawing/2014/main" id="{D76B1B8E-6AF3-4AD9-80B8-A7F54C8DFD89}"/>
                  </a:ext>
                </a:extLst>
              </p:cNvPr>
              <p:cNvSpPr>
                <a:spLocks noChangeArrowheads="1"/>
              </p:cNvSpPr>
              <p:nvPr/>
            </p:nvSpPr>
            <p:spPr bwMode="auto">
              <a:xfrm rot="17884986">
                <a:off x="9246032" y="5963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3" name="Oval 1179">
                <a:extLst>
                  <a:ext uri="{FF2B5EF4-FFF2-40B4-BE49-F238E27FC236}">
                    <a16:creationId xmlns:a16="http://schemas.microsoft.com/office/drawing/2014/main" id="{23BB60F1-E116-4D43-9688-328B5165B263}"/>
                  </a:ext>
                </a:extLst>
              </p:cNvPr>
              <p:cNvSpPr>
                <a:spLocks noChangeArrowheads="1"/>
              </p:cNvSpPr>
              <p:nvPr/>
            </p:nvSpPr>
            <p:spPr bwMode="auto">
              <a:xfrm rot="17884986">
                <a:off x="9588683" y="62439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4" name="Oval 1183">
                <a:extLst>
                  <a:ext uri="{FF2B5EF4-FFF2-40B4-BE49-F238E27FC236}">
                    <a16:creationId xmlns:a16="http://schemas.microsoft.com/office/drawing/2014/main" id="{AEC31E75-1167-442D-8F24-891156F4D2D4}"/>
                  </a:ext>
                </a:extLst>
              </p:cNvPr>
              <p:cNvSpPr>
                <a:spLocks noChangeArrowheads="1"/>
              </p:cNvSpPr>
              <p:nvPr/>
            </p:nvSpPr>
            <p:spPr bwMode="auto">
              <a:xfrm rot="17884986">
                <a:off x="9264648" y="624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5" name="Oval 1189">
                <a:extLst>
                  <a:ext uri="{FF2B5EF4-FFF2-40B4-BE49-F238E27FC236}">
                    <a16:creationId xmlns:a16="http://schemas.microsoft.com/office/drawing/2014/main" id="{B76571B5-5C1E-4F14-8D65-B302D71E4557}"/>
                  </a:ext>
                </a:extLst>
              </p:cNvPr>
              <p:cNvSpPr>
                <a:spLocks noChangeArrowheads="1"/>
              </p:cNvSpPr>
              <p:nvPr/>
            </p:nvSpPr>
            <p:spPr bwMode="auto">
              <a:xfrm rot="17884986">
                <a:off x="9883094" y="62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6" name="Oval 1190">
                <a:extLst>
                  <a:ext uri="{FF2B5EF4-FFF2-40B4-BE49-F238E27FC236}">
                    <a16:creationId xmlns:a16="http://schemas.microsoft.com/office/drawing/2014/main" id="{E5E0247C-ECB7-46AF-9B92-8D6D31F0E19E}"/>
                  </a:ext>
                </a:extLst>
              </p:cNvPr>
              <p:cNvSpPr>
                <a:spLocks noChangeArrowheads="1"/>
              </p:cNvSpPr>
              <p:nvPr/>
            </p:nvSpPr>
            <p:spPr bwMode="auto">
              <a:xfrm rot="17884986">
                <a:off x="9912719" y="59919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7" name="Oval 1191">
                <a:extLst>
                  <a:ext uri="{FF2B5EF4-FFF2-40B4-BE49-F238E27FC236}">
                    <a16:creationId xmlns:a16="http://schemas.microsoft.com/office/drawing/2014/main" id="{544229FB-BDE5-4303-87E7-A3E54E3264A3}"/>
                  </a:ext>
                </a:extLst>
              </p:cNvPr>
              <p:cNvSpPr>
                <a:spLocks noChangeArrowheads="1"/>
              </p:cNvSpPr>
              <p:nvPr/>
            </p:nvSpPr>
            <p:spPr bwMode="auto">
              <a:xfrm rot="17884986">
                <a:off x="9830682" y="61983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8" name="Oval 779">
                <a:extLst>
                  <a:ext uri="{FF2B5EF4-FFF2-40B4-BE49-F238E27FC236}">
                    <a16:creationId xmlns:a16="http://schemas.microsoft.com/office/drawing/2014/main" id="{11017763-3585-4018-B0E0-B8A14FEE7A15}"/>
                  </a:ext>
                </a:extLst>
              </p:cNvPr>
              <p:cNvSpPr>
                <a:spLocks noChangeArrowheads="1"/>
              </p:cNvSpPr>
              <p:nvPr/>
            </p:nvSpPr>
            <p:spPr bwMode="auto">
              <a:xfrm rot="17884986">
                <a:off x="10668385" y="624466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9" name="Oval 785">
                <a:extLst>
                  <a:ext uri="{FF2B5EF4-FFF2-40B4-BE49-F238E27FC236}">
                    <a16:creationId xmlns:a16="http://schemas.microsoft.com/office/drawing/2014/main" id="{2C400115-1380-4F84-8206-540946A34A67}"/>
                  </a:ext>
                </a:extLst>
              </p:cNvPr>
              <p:cNvSpPr>
                <a:spLocks noChangeArrowheads="1"/>
              </p:cNvSpPr>
              <p:nvPr/>
            </p:nvSpPr>
            <p:spPr bwMode="auto">
              <a:xfrm rot="17884986">
                <a:off x="11100852" y="58479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1" name="Oval 968">
                <a:extLst>
                  <a:ext uri="{FF2B5EF4-FFF2-40B4-BE49-F238E27FC236}">
                    <a16:creationId xmlns:a16="http://schemas.microsoft.com/office/drawing/2014/main" id="{AA2FFFD4-84C8-4FB9-BEF1-CA117421A686}"/>
                  </a:ext>
                </a:extLst>
              </p:cNvPr>
              <p:cNvSpPr>
                <a:spLocks noChangeArrowheads="1"/>
              </p:cNvSpPr>
              <p:nvPr/>
            </p:nvSpPr>
            <p:spPr bwMode="auto">
              <a:xfrm rot="17884986">
                <a:off x="9840712" y="6531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2" name="Oval 1109">
                <a:extLst>
                  <a:ext uri="{FF2B5EF4-FFF2-40B4-BE49-F238E27FC236}">
                    <a16:creationId xmlns:a16="http://schemas.microsoft.com/office/drawing/2014/main" id="{9A7664C5-06B5-4C8E-95EE-5974EC319EB2}"/>
                  </a:ext>
                </a:extLst>
              </p:cNvPr>
              <p:cNvSpPr>
                <a:spLocks noChangeArrowheads="1"/>
              </p:cNvSpPr>
              <p:nvPr/>
            </p:nvSpPr>
            <p:spPr bwMode="auto">
              <a:xfrm rot="17884986">
                <a:off x="10560792" y="5667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3" name="Oval 1110">
                <a:extLst>
                  <a:ext uri="{FF2B5EF4-FFF2-40B4-BE49-F238E27FC236}">
                    <a16:creationId xmlns:a16="http://schemas.microsoft.com/office/drawing/2014/main" id="{5D7D5540-EC8E-4558-B1A1-4A7E4C58F61C}"/>
                  </a:ext>
                </a:extLst>
              </p:cNvPr>
              <p:cNvSpPr>
                <a:spLocks noChangeArrowheads="1"/>
              </p:cNvSpPr>
              <p:nvPr/>
            </p:nvSpPr>
            <p:spPr bwMode="auto">
              <a:xfrm rot="17884986">
                <a:off x="10549741" y="5856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5" name="Oval 1116">
                <a:extLst>
                  <a:ext uri="{FF2B5EF4-FFF2-40B4-BE49-F238E27FC236}">
                    <a16:creationId xmlns:a16="http://schemas.microsoft.com/office/drawing/2014/main" id="{8069614A-F25F-4F95-9DDF-15661BAEB51E}"/>
                  </a:ext>
                </a:extLst>
              </p:cNvPr>
              <p:cNvSpPr>
                <a:spLocks noChangeArrowheads="1"/>
              </p:cNvSpPr>
              <p:nvPr/>
            </p:nvSpPr>
            <p:spPr bwMode="auto">
              <a:xfrm rot="17884986">
                <a:off x="10479657" y="6149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6" name="Oval 1122">
                <a:extLst>
                  <a:ext uri="{FF2B5EF4-FFF2-40B4-BE49-F238E27FC236}">
                    <a16:creationId xmlns:a16="http://schemas.microsoft.com/office/drawing/2014/main" id="{CFA23C21-4B1F-4F06-99F5-7F428BF9B1D9}"/>
                  </a:ext>
                </a:extLst>
              </p:cNvPr>
              <p:cNvSpPr>
                <a:spLocks noChangeArrowheads="1"/>
              </p:cNvSpPr>
              <p:nvPr/>
            </p:nvSpPr>
            <p:spPr bwMode="auto">
              <a:xfrm rot="17884986">
                <a:off x="10655428" y="5949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7" name="Oval 1126">
                <a:extLst>
                  <a:ext uri="{FF2B5EF4-FFF2-40B4-BE49-F238E27FC236}">
                    <a16:creationId xmlns:a16="http://schemas.microsoft.com/office/drawing/2014/main" id="{F0BFDDA2-AA21-463C-A9AB-C86DC1FE28EF}"/>
                  </a:ext>
                </a:extLst>
              </p:cNvPr>
              <p:cNvSpPr>
                <a:spLocks noChangeArrowheads="1"/>
              </p:cNvSpPr>
              <p:nvPr/>
            </p:nvSpPr>
            <p:spPr bwMode="auto">
              <a:xfrm rot="17884986">
                <a:off x="11332300" y="57962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8" name="Oval 1127">
                <a:extLst>
                  <a:ext uri="{FF2B5EF4-FFF2-40B4-BE49-F238E27FC236}">
                    <a16:creationId xmlns:a16="http://schemas.microsoft.com/office/drawing/2014/main" id="{3A0F11A8-CDD2-43BC-AD0E-73004D9CBD56}"/>
                  </a:ext>
                </a:extLst>
              </p:cNvPr>
              <p:cNvSpPr>
                <a:spLocks noChangeArrowheads="1"/>
              </p:cNvSpPr>
              <p:nvPr/>
            </p:nvSpPr>
            <p:spPr bwMode="auto">
              <a:xfrm rot="17884986">
                <a:off x="10590443" y="625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9" name="Oval 1135">
                <a:extLst>
                  <a:ext uri="{FF2B5EF4-FFF2-40B4-BE49-F238E27FC236}">
                    <a16:creationId xmlns:a16="http://schemas.microsoft.com/office/drawing/2014/main" id="{A1ED8F09-4147-4459-ABF8-D9E51F5684D8}"/>
                  </a:ext>
                </a:extLst>
              </p:cNvPr>
              <p:cNvSpPr>
                <a:spLocks noChangeArrowheads="1"/>
              </p:cNvSpPr>
              <p:nvPr/>
            </p:nvSpPr>
            <p:spPr bwMode="auto">
              <a:xfrm rot="17884986">
                <a:off x="11208864" y="6351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0" name="Oval 1136">
                <a:extLst>
                  <a:ext uri="{FF2B5EF4-FFF2-40B4-BE49-F238E27FC236}">
                    <a16:creationId xmlns:a16="http://schemas.microsoft.com/office/drawing/2014/main" id="{8604B715-4FD2-41BB-AEB6-EEE14FFACBDA}"/>
                  </a:ext>
                </a:extLst>
              </p:cNvPr>
              <p:cNvSpPr>
                <a:spLocks noChangeArrowheads="1"/>
              </p:cNvSpPr>
              <p:nvPr/>
            </p:nvSpPr>
            <p:spPr bwMode="auto">
              <a:xfrm rot="17884986">
                <a:off x="11172861" y="64599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1" name="Oval 1137">
                <a:extLst>
                  <a:ext uri="{FF2B5EF4-FFF2-40B4-BE49-F238E27FC236}">
                    <a16:creationId xmlns:a16="http://schemas.microsoft.com/office/drawing/2014/main" id="{3063EE4D-33D6-4FD9-AD09-69F10CC6711E}"/>
                  </a:ext>
                </a:extLst>
              </p:cNvPr>
              <p:cNvSpPr>
                <a:spLocks noChangeArrowheads="1"/>
              </p:cNvSpPr>
              <p:nvPr/>
            </p:nvSpPr>
            <p:spPr bwMode="auto">
              <a:xfrm rot="17884986">
                <a:off x="11122062" y="6111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2" name="Oval 1138">
                <a:extLst>
                  <a:ext uri="{FF2B5EF4-FFF2-40B4-BE49-F238E27FC236}">
                    <a16:creationId xmlns:a16="http://schemas.microsoft.com/office/drawing/2014/main" id="{CDBFB263-3878-467D-B3CF-AEFDDC52E01F}"/>
                  </a:ext>
                </a:extLst>
              </p:cNvPr>
              <p:cNvSpPr>
                <a:spLocks noChangeArrowheads="1"/>
              </p:cNvSpPr>
              <p:nvPr/>
            </p:nvSpPr>
            <p:spPr bwMode="auto">
              <a:xfrm rot="17884986">
                <a:off x="10815264" y="62446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3" name="Oval 1155">
                <a:extLst>
                  <a:ext uri="{FF2B5EF4-FFF2-40B4-BE49-F238E27FC236}">
                    <a16:creationId xmlns:a16="http://schemas.microsoft.com/office/drawing/2014/main" id="{990AB6F3-8529-4882-A445-3CF0B24D4B9B}"/>
                  </a:ext>
                </a:extLst>
              </p:cNvPr>
              <p:cNvSpPr>
                <a:spLocks noChangeArrowheads="1"/>
              </p:cNvSpPr>
              <p:nvPr/>
            </p:nvSpPr>
            <p:spPr bwMode="auto">
              <a:xfrm rot="17884986">
                <a:off x="10461786" y="644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5" name="Oval 1164">
                <a:extLst>
                  <a:ext uri="{FF2B5EF4-FFF2-40B4-BE49-F238E27FC236}">
                    <a16:creationId xmlns:a16="http://schemas.microsoft.com/office/drawing/2014/main" id="{965A4093-7B89-41B7-B9B7-F63E2BE577EF}"/>
                  </a:ext>
                </a:extLst>
              </p:cNvPr>
              <p:cNvSpPr>
                <a:spLocks noChangeArrowheads="1"/>
              </p:cNvSpPr>
              <p:nvPr/>
            </p:nvSpPr>
            <p:spPr bwMode="auto">
              <a:xfrm rot="17884986">
                <a:off x="10328593" y="61316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8" name="Oval 1177">
                <a:extLst>
                  <a:ext uri="{FF2B5EF4-FFF2-40B4-BE49-F238E27FC236}">
                    <a16:creationId xmlns:a16="http://schemas.microsoft.com/office/drawing/2014/main" id="{C7AFFC98-49D5-4E67-8DAA-1C78DC0791C3}"/>
                  </a:ext>
                </a:extLst>
              </p:cNvPr>
              <p:cNvSpPr>
                <a:spLocks noChangeArrowheads="1"/>
              </p:cNvSpPr>
              <p:nvPr/>
            </p:nvSpPr>
            <p:spPr bwMode="auto">
              <a:xfrm rot="17884986">
                <a:off x="10920832" y="63879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2" name="Oval 1191">
                <a:extLst>
                  <a:ext uri="{FF2B5EF4-FFF2-40B4-BE49-F238E27FC236}">
                    <a16:creationId xmlns:a16="http://schemas.microsoft.com/office/drawing/2014/main" id="{1364B4A4-287A-433D-B679-9B8E83C85D56}"/>
                  </a:ext>
                </a:extLst>
              </p:cNvPr>
              <p:cNvSpPr>
                <a:spLocks noChangeArrowheads="1"/>
              </p:cNvSpPr>
              <p:nvPr/>
            </p:nvSpPr>
            <p:spPr bwMode="auto">
              <a:xfrm rot="17884986">
                <a:off x="9472447" y="60207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3" name="Oval 1192">
                <a:extLst>
                  <a:ext uri="{FF2B5EF4-FFF2-40B4-BE49-F238E27FC236}">
                    <a16:creationId xmlns:a16="http://schemas.microsoft.com/office/drawing/2014/main" id="{32089A75-E980-4289-980F-CD02426F2FF2}"/>
                  </a:ext>
                </a:extLst>
              </p:cNvPr>
              <p:cNvSpPr>
                <a:spLocks noChangeArrowheads="1"/>
              </p:cNvSpPr>
              <p:nvPr/>
            </p:nvSpPr>
            <p:spPr bwMode="auto">
              <a:xfrm rot="17884986">
                <a:off x="9125100" y="5236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4" name="Oval 1196">
                <a:extLst>
                  <a:ext uri="{FF2B5EF4-FFF2-40B4-BE49-F238E27FC236}">
                    <a16:creationId xmlns:a16="http://schemas.microsoft.com/office/drawing/2014/main" id="{31847B7C-A257-45BA-AC7C-B4FD5C729575}"/>
                  </a:ext>
                </a:extLst>
              </p:cNvPr>
              <p:cNvSpPr>
                <a:spLocks noChangeArrowheads="1"/>
              </p:cNvSpPr>
              <p:nvPr/>
            </p:nvSpPr>
            <p:spPr bwMode="auto">
              <a:xfrm rot="17884986">
                <a:off x="11319001" y="6015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6" name="Oval 1205">
                <a:extLst>
                  <a:ext uri="{FF2B5EF4-FFF2-40B4-BE49-F238E27FC236}">
                    <a16:creationId xmlns:a16="http://schemas.microsoft.com/office/drawing/2014/main" id="{8BF5A60E-5178-4927-910C-1D8CD8196933}"/>
                  </a:ext>
                </a:extLst>
              </p:cNvPr>
              <p:cNvSpPr>
                <a:spLocks noChangeArrowheads="1"/>
              </p:cNvSpPr>
              <p:nvPr/>
            </p:nvSpPr>
            <p:spPr bwMode="auto">
              <a:xfrm rot="17884986">
                <a:off x="9676679" y="62523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8" name="Oval 1293">
                <a:extLst>
                  <a:ext uri="{FF2B5EF4-FFF2-40B4-BE49-F238E27FC236}">
                    <a16:creationId xmlns:a16="http://schemas.microsoft.com/office/drawing/2014/main" id="{1088BEC6-51CB-418C-97BE-429A7ED01C70}"/>
                  </a:ext>
                </a:extLst>
              </p:cNvPr>
              <p:cNvSpPr>
                <a:spLocks noChangeArrowheads="1"/>
              </p:cNvSpPr>
              <p:nvPr/>
            </p:nvSpPr>
            <p:spPr bwMode="auto">
              <a:xfrm rot="17309695">
                <a:off x="10825322" y="5630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9" name="Oval 1303">
                <a:extLst>
                  <a:ext uri="{FF2B5EF4-FFF2-40B4-BE49-F238E27FC236}">
                    <a16:creationId xmlns:a16="http://schemas.microsoft.com/office/drawing/2014/main" id="{D92F3DA9-9761-4886-BCB0-3C0F0E9CB4DA}"/>
                  </a:ext>
                </a:extLst>
              </p:cNvPr>
              <p:cNvSpPr>
                <a:spLocks noChangeArrowheads="1"/>
              </p:cNvSpPr>
              <p:nvPr/>
            </p:nvSpPr>
            <p:spPr bwMode="auto">
              <a:xfrm rot="17309695">
                <a:off x="11161413" y="5815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0" name="Oval 1310">
                <a:extLst>
                  <a:ext uri="{FF2B5EF4-FFF2-40B4-BE49-F238E27FC236}">
                    <a16:creationId xmlns:a16="http://schemas.microsoft.com/office/drawing/2014/main" id="{9E52A69E-EF42-4110-9B86-DF3273B55E1A}"/>
                  </a:ext>
                </a:extLst>
              </p:cNvPr>
              <p:cNvSpPr>
                <a:spLocks noChangeArrowheads="1"/>
              </p:cNvSpPr>
              <p:nvPr/>
            </p:nvSpPr>
            <p:spPr bwMode="auto">
              <a:xfrm rot="17309695">
                <a:off x="10287386" y="5622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1" name="Oval 1320">
                <a:extLst>
                  <a:ext uri="{FF2B5EF4-FFF2-40B4-BE49-F238E27FC236}">
                    <a16:creationId xmlns:a16="http://schemas.microsoft.com/office/drawing/2014/main" id="{5E133C5E-1FEE-4B5F-B284-9112F336AF4B}"/>
                  </a:ext>
                </a:extLst>
              </p:cNvPr>
              <p:cNvSpPr>
                <a:spLocks noChangeArrowheads="1"/>
              </p:cNvSpPr>
              <p:nvPr/>
            </p:nvSpPr>
            <p:spPr bwMode="auto">
              <a:xfrm rot="17309695">
                <a:off x="10559159" y="54505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4" name="Oval 1380">
                <a:extLst>
                  <a:ext uri="{FF2B5EF4-FFF2-40B4-BE49-F238E27FC236}">
                    <a16:creationId xmlns:a16="http://schemas.microsoft.com/office/drawing/2014/main" id="{0E5BA070-245C-4D91-9ABF-CB0CA3239C0A}"/>
                  </a:ext>
                </a:extLst>
              </p:cNvPr>
              <p:cNvSpPr>
                <a:spLocks noChangeArrowheads="1"/>
              </p:cNvSpPr>
              <p:nvPr/>
            </p:nvSpPr>
            <p:spPr bwMode="auto">
              <a:xfrm rot="17309695">
                <a:off x="9342486" y="58991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5" name="Oval 1381">
                <a:extLst>
                  <a:ext uri="{FF2B5EF4-FFF2-40B4-BE49-F238E27FC236}">
                    <a16:creationId xmlns:a16="http://schemas.microsoft.com/office/drawing/2014/main" id="{C0F0F445-24F1-49AF-B85C-B600438F71A1}"/>
                  </a:ext>
                </a:extLst>
              </p:cNvPr>
              <p:cNvSpPr>
                <a:spLocks noChangeArrowheads="1"/>
              </p:cNvSpPr>
              <p:nvPr/>
            </p:nvSpPr>
            <p:spPr bwMode="auto">
              <a:xfrm rot="17309695">
                <a:off x="9263017" y="5054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6" name="Oval 1389">
                <a:extLst>
                  <a:ext uri="{FF2B5EF4-FFF2-40B4-BE49-F238E27FC236}">
                    <a16:creationId xmlns:a16="http://schemas.microsoft.com/office/drawing/2014/main" id="{42C2100B-8E23-4D36-A52D-DF7E2089BBDC}"/>
                  </a:ext>
                </a:extLst>
              </p:cNvPr>
              <p:cNvSpPr>
                <a:spLocks noChangeArrowheads="1"/>
              </p:cNvSpPr>
              <p:nvPr/>
            </p:nvSpPr>
            <p:spPr bwMode="auto">
              <a:xfrm rot="17309695">
                <a:off x="9611897" y="5199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7" name="Oval 1392">
                <a:extLst>
                  <a:ext uri="{FF2B5EF4-FFF2-40B4-BE49-F238E27FC236}">
                    <a16:creationId xmlns:a16="http://schemas.microsoft.com/office/drawing/2014/main" id="{95BE0FC4-71B8-4F7D-B8FE-7FDBCC911070}"/>
                  </a:ext>
                </a:extLst>
              </p:cNvPr>
              <p:cNvSpPr>
                <a:spLocks noChangeArrowheads="1"/>
              </p:cNvSpPr>
              <p:nvPr/>
            </p:nvSpPr>
            <p:spPr bwMode="auto">
              <a:xfrm rot="17309695">
                <a:off x="10427133" y="5675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8" name="Oval 1402">
                <a:extLst>
                  <a:ext uri="{FF2B5EF4-FFF2-40B4-BE49-F238E27FC236}">
                    <a16:creationId xmlns:a16="http://schemas.microsoft.com/office/drawing/2014/main" id="{E3DD1856-8881-4586-A734-872AF094401F}"/>
                  </a:ext>
                </a:extLst>
              </p:cNvPr>
              <p:cNvSpPr>
                <a:spLocks noChangeArrowheads="1"/>
              </p:cNvSpPr>
              <p:nvPr/>
            </p:nvSpPr>
            <p:spPr bwMode="auto">
              <a:xfrm rot="17309695">
                <a:off x="10169188" y="57734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9" name="Oval 1408">
                <a:extLst>
                  <a:ext uri="{FF2B5EF4-FFF2-40B4-BE49-F238E27FC236}">
                    <a16:creationId xmlns:a16="http://schemas.microsoft.com/office/drawing/2014/main" id="{2AF155BA-0109-4A31-8D4F-1FA7FEDC36BC}"/>
                  </a:ext>
                </a:extLst>
              </p:cNvPr>
              <p:cNvSpPr>
                <a:spLocks noChangeArrowheads="1"/>
              </p:cNvSpPr>
              <p:nvPr/>
            </p:nvSpPr>
            <p:spPr bwMode="auto">
              <a:xfrm rot="17309695">
                <a:off x="9260250" y="5392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1" name="Oval 1419">
                <a:extLst>
                  <a:ext uri="{FF2B5EF4-FFF2-40B4-BE49-F238E27FC236}">
                    <a16:creationId xmlns:a16="http://schemas.microsoft.com/office/drawing/2014/main" id="{4CAB2282-AA89-42C8-812C-0031FCDD20A3}"/>
                  </a:ext>
                </a:extLst>
              </p:cNvPr>
              <p:cNvSpPr>
                <a:spLocks noChangeArrowheads="1"/>
              </p:cNvSpPr>
              <p:nvPr/>
            </p:nvSpPr>
            <p:spPr bwMode="auto">
              <a:xfrm rot="17309695">
                <a:off x="9934072" y="5657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2" name="Oval 1420">
                <a:extLst>
                  <a:ext uri="{FF2B5EF4-FFF2-40B4-BE49-F238E27FC236}">
                    <a16:creationId xmlns:a16="http://schemas.microsoft.com/office/drawing/2014/main" id="{01EC9EF3-E57A-4430-87FB-93468F852479}"/>
                  </a:ext>
                </a:extLst>
              </p:cNvPr>
              <p:cNvSpPr>
                <a:spLocks noChangeArrowheads="1"/>
              </p:cNvSpPr>
              <p:nvPr/>
            </p:nvSpPr>
            <p:spPr bwMode="auto">
              <a:xfrm rot="17309695">
                <a:off x="9010990"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3" name="Oval 1426">
                <a:extLst>
                  <a:ext uri="{FF2B5EF4-FFF2-40B4-BE49-F238E27FC236}">
                    <a16:creationId xmlns:a16="http://schemas.microsoft.com/office/drawing/2014/main" id="{D83E442F-932B-4711-9DD2-57CF468A9BEE}"/>
                  </a:ext>
                </a:extLst>
              </p:cNvPr>
              <p:cNvSpPr>
                <a:spLocks noChangeArrowheads="1"/>
              </p:cNvSpPr>
              <p:nvPr/>
            </p:nvSpPr>
            <p:spPr bwMode="auto">
              <a:xfrm rot="17309695">
                <a:off x="10343136" y="5342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4" name="Oval 1438">
                <a:extLst>
                  <a:ext uri="{FF2B5EF4-FFF2-40B4-BE49-F238E27FC236}">
                    <a16:creationId xmlns:a16="http://schemas.microsoft.com/office/drawing/2014/main" id="{AFC70C68-3094-44E9-AFA0-2A39D46448B6}"/>
                  </a:ext>
                </a:extLst>
              </p:cNvPr>
              <p:cNvSpPr>
                <a:spLocks noChangeArrowheads="1"/>
              </p:cNvSpPr>
              <p:nvPr/>
            </p:nvSpPr>
            <p:spPr bwMode="auto">
              <a:xfrm rot="17309695">
                <a:off x="9551049" y="42984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5" name="Oval 765">
                <a:extLst>
                  <a:ext uri="{FF2B5EF4-FFF2-40B4-BE49-F238E27FC236}">
                    <a16:creationId xmlns:a16="http://schemas.microsoft.com/office/drawing/2014/main" id="{4FF38799-1214-4D61-9611-FC62E4BDA736}"/>
                  </a:ext>
                </a:extLst>
              </p:cNvPr>
              <p:cNvSpPr>
                <a:spLocks noChangeArrowheads="1"/>
              </p:cNvSpPr>
              <p:nvPr/>
            </p:nvSpPr>
            <p:spPr bwMode="auto">
              <a:xfrm rot="17309695">
                <a:off x="9956445" y="41511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6" name="Oval 779">
                <a:extLst>
                  <a:ext uri="{FF2B5EF4-FFF2-40B4-BE49-F238E27FC236}">
                    <a16:creationId xmlns:a16="http://schemas.microsoft.com/office/drawing/2014/main" id="{AA06C9B7-1375-4C44-AD2E-407FEC6605D3}"/>
                  </a:ext>
                </a:extLst>
              </p:cNvPr>
              <p:cNvSpPr>
                <a:spLocks noChangeArrowheads="1"/>
              </p:cNvSpPr>
              <p:nvPr/>
            </p:nvSpPr>
            <p:spPr bwMode="auto">
              <a:xfrm rot="17309695">
                <a:off x="9910546" y="534333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7" name="Oval 785">
                <a:extLst>
                  <a:ext uri="{FF2B5EF4-FFF2-40B4-BE49-F238E27FC236}">
                    <a16:creationId xmlns:a16="http://schemas.microsoft.com/office/drawing/2014/main" id="{E6EF1592-B78F-4B53-A045-0D2961E10F86}"/>
                  </a:ext>
                </a:extLst>
              </p:cNvPr>
              <p:cNvSpPr>
                <a:spLocks noChangeArrowheads="1"/>
              </p:cNvSpPr>
              <p:nvPr/>
            </p:nvSpPr>
            <p:spPr bwMode="auto">
              <a:xfrm rot="17309695">
                <a:off x="8907443" y="43708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8" name="Oval 795">
                <a:extLst>
                  <a:ext uri="{FF2B5EF4-FFF2-40B4-BE49-F238E27FC236}">
                    <a16:creationId xmlns:a16="http://schemas.microsoft.com/office/drawing/2014/main" id="{20E80CB5-9450-4966-95F7-015D4357905B}"/>
                  </a:ext>
                </a:extLst>
              </p:cNvPr>
              <p:cNvSpPr>
                <a:spLocks noChangeArrowheads="1"/>
              </p:cNvSpPr>
              <p:nvPr/>
            </p:nvSpPr>
            <p:spPr bwMode="auto">
              <a:xfrm rot="17309695">
                <a:off x="10556146" y="445959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9" name="Oval 861">
                <a:extLst>
                  <a:ext uri="{FF2B5EF4-FFF2-40B4-BE49-F238E27FC236}">
                    <a16:creationId xmlns:a16="http://schemas.microsoft.com/office/drawing/2014/main" id="{5F968196-35B6-4B94-B815-5B4963542A4D}"/>
                  </a:ext>
                </a:extLst>
              </p:cNvPr>
              <p:cNvSpPr>
                <a:spLocks noChangeArrowheads="1"/>
              </p:cNvSpPr>
              <p:nvPr/>
            </p:nvSpPr>
            <p:spPr bwMode="auto">
              <a:xfrm rot="17309695">
                <a:off x="9256689" y="420750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0" name="Oval 968">
                <a:extLst>
                  <a:ext uri="{FF2B5EF4-FFF2-40B4-BE49-F238E27FC236}">
                    <a16:creationId xmlns:a16="http://schemas.microsoft.com/office/drawing/2014/main" id="{8F16CAD2-E1F1-4663-A735-516D9C4CEE77}"/>
                  </a:ext>
                </a:extLst>
              </p:cNvPr>
              <p:cNvSpPr>
                <a:spLocks noChangeArrowheads="1"/>
              </p:cNvSpPr>
              <p:nvPr/>
            </p:nvSpPr>
            <p:spPr bwMode="auto">
              <a:xfrm rot="17309695">
                <a:off x="10182186" y="4868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1" name="Oval 1109">
                <a:extLst>
                  <a:ext uri="{FF2B5EF4-FFF2-40B4-BE49-F238E27FC236}">
                    <a16:creationId xmlns:a16="http://schemas.microsoft.com/office/drawing/2014/main" id="{9B60D833-AD26-4858-B96E-02338A6E81CA}"/>
                  </a:ext>
                </a:extLst>
              </p:cNvPr>
              <p:cNvSpPr>
                <a:spLocks noChangeArrowheads="1"/>
              </p:cNvSpPr>
              <p:nvPr/>
            </p:nvSpPr>
            <p:spPr bwMode="auto">
              <a:xfrm rot="17309695">
                <a:off x="9051460" y="42268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2" name="Oval 1110">
                <a:extLst>
                  <a:ext uri="{FF2B5EF4-FFF2-40B4-BE49-F238E27FC236}">
                    <a16:creationId xmlns:a16="http://schemas.microsoft.com/office/drawing/2014/main" id="{7A3D8DCF-7A91-4C20-A4A4-CEA27D8FC318}"/>
                  </a:ext>
                </a:extLst>
              </p:cNvPr>
              <p:cNvSpPr>
                <a:spLocks noChangeArrowheads="1"/>
              </p:cNvSpPr>
              <p:nvPr/>
            </p:nvSpPr>
            <p:spPr bwMode="auto">
              <a:xfrm rot="17309695">
                <a:off x="9056918" y="4477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3" name="Oval 1111">
                <a:extLst>
                  <a:ext uri="{FF2B5EF4-FFF2-40B4-BE49-F238E27FC236}">
                    <a16:creationId xmlns:a16="http://schemas.microsoft.com/office/drawing/2014/main" id="{B5A74953-D225-478A-8497-0AD3E5B12A7A}"/>
                  </a:ext>
                </a:extLst>
              </p:cNvPr>
              <p:cNvSpPr>
                <a:spLocks noChangeArrowheads="1"/>
              </p:cNvSpPr>
              <p:nvPr/>
            </p:nvSpPr>
            <p:spPr bwMode="auto">
              <a:xfrm rot="17309695">
                <a:off x="9070783" y="414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4" name="Oval 1115">
                <a:extLst>
                  <a:ext uri="{FF2B5EF4-FFF2-40B4-BE49-F238E27FC236}">
                    <a16:creationId xmlns:a16="http://schemas.microsoft.com/office/drawing/2014/main" id="{D639DD23-A11C-4FC8-A6E7-C0F777327690}"/>
                  </a:ext>
                </a:extLst>
              </p:cNvPr>
              <p:cNvSpPr>
                <a:spLocks noChangeArrowheads="1"/>
              </p:cNvSpPr>
              <p:nvPr/>
            </p:nvSpPr>
            <p:spPr bwMode="auto">
              <a:xfrm rot="17309695">
                <a:off x="8974984" y="40824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5" name="Oval 1116">
                <a:extLst>
                  <a:ext uri="{FF2B5EF4-FFF2-40B4-BE49-F238E27FC236}">
                    <a16:creationId xmlns:a16="http://schemas.microsoft.com/office/drawing/2014/main" id="{92386525-4669-4D2C-9304-893BB40280A9}"/>
                  </a:ext>
                </a:extLst>
              </p:cNvPr>
              <p:cNvSpPr>
                <a:spLocks noChangeArrowheads="1"/>
              </p:cNvSpPr>
              <p:nvPr/>
            </p:nvSpPr>
            <p:spPr bwMode="auto">
              <a:xfrm rot="17309695">
                <a:off x="9051460" y="4802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6" name="Oval 1122">
                <a:extLst>
                  <a:ext uri="{FF2B5EF4-FFF2-40B4-BE49-F238E27FC236}">
                    <a16:creationId xmlns:a16="http://schemas.microsoft.com/office/drawing/2014/main" id="{FB1C8154-DD52-437E-A92E-03496B55A32D}"/>
                  </a:ext>
                </a:extLst>
              </p:cNvPr>
              <p:cNvSpPr>
                <a:spLocks noChangeArrowheads="1"/>
              </p:cNvSpPr>
              <p:nvPr/>
            </p:nvSpPr>
            <p:spPr bwMode="auto">
              <a:xfrm rot="17309695">
                <a:off x="9176540" y="4551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7" name="Oval 1123">
                <a:extLst>
                  <a:ext uri="{FF2B5EF4-FFF2-40B4-BE49-F238E27FC236}">
                    <a16:creationId xmlns:a16="http://schemas.microsoft.com/office/drawing/2014/main" id="{F5EB6E2E-DB76-4C60-B968-1EBA7DB545FD}"/>
                  </a:ext>
                </a:extLst>
              </p:cNvPr>
              <p:cNvSpPr>
                <a:spLocks noChangeArrowheads="1"/>
              </p:cNvSpPr>
              <p:nvPr/>
            </p:nvSpPr>
            <p:spPr bwMode="auto">
              <a:xfrm rot="17309695">
                <a:off x="9699532" y="42268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8" name="Oval 1124">
                <a:extLst>
                  <a:ext uri="{FF2B5EF4-FFF2-40B4-BE49-F238E27FC236}">
                    <a16:creationId xmlns:a16="http://schemas.microsoft.com/office/drawing/2014/main" id="{1D121C9C-8137-4C65-A07B-AE4F9B0B50A9}"/>
                  </a:ext>
                </a:extLst>
              </p:cNvPr>
              <p:cNvSpPr>
                <a:spLocks noChangeArrowheads="1"/>
              </p:cNvSpPr>
              <p:nvPr/>
            </p:nvSpPr>
            <p:spPr bwMode="auto">
              <a:xfrm rot="17309695">
                <a:off x="10337557" y="4502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9" name="Oval 1125">
                <a:extLst>
                  <a:ext uri="{FF2B5EF4-FFF2-40B4-BE49-F238E27FC236}">
                    <a16:creationId xmlns:a16="http://schemas.microsoft.com/office/drawing/2014/main" id="{EF1FE046-CC0A-4EC6-97B2-56974E239637}"/>
                  </a:ext>
                </a:extLst>
              </p:cNvPr>
              <p:cNvSpPr>
                <a:spLocks noChangeArrowheads="1"/>
              </p:cNvSpPr>
              <p:nvPr/>
            </p:nvSpPr>
            <p:spPr bwMode="auto">
              <a:xfrm rot="17309695">
                <a:off x="10707644" y="37227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0" name="Oval 1126">
                <a:extLst>
                  <a:ext uri="{FF2B5EF4-FFF2-40B4-BE49-F238E27FC236}">
                    <a16:creationId xmlns:a16="http://schemas.microsoft.com/office/drawing/2014/main" id="{830BC6C5-D0F2-4CDA-85EC-212FB247D11B}"/>
                  </a:ext>
                </a:extLst>
              </p:cNvPr>
              <p:cNvSpPr>
                <a:spLocks noChangeArrowheads="1"/>
              </p:cNvSpPr>
              <p:nvPr/>
            </p:nvSpPr>
            <p:spPr bwMode="auto">
              <a:xfrm rot="17309695">
                <a:off x="9818505" y="42881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1" name="Oval 1127">
                <a:extLst>
                  <a:ext uri="{FF2B5EF4-FFF2-40B4-BE49-F238E27FC236}">
                    <a16:creationId xmlns:a16="http://schemas.microsoft.com/office/drawing/2014/main" id="{7DFF5FC3-3CA8-460A-9975-A11B1879F3B2}"/>
                  </a:ext>
                </a:extLst>
              </p:cNvPr>
              <p:cNvSpPr>
                <a:spLocks noChangeArrowheads="1"/>
              </p:cNvSpPr>
              <p:nvPr/>
            </p:nvSpPr>
            <p:spPr bwMode="auto">
              <a:xfrm rot="17309695">
                <a:off x="9163100" y="4862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2" name="Oval 1135">
                <a:extLst>
                  <a:ext uri="{FF2B5EF4-FFF2-40B4-BE49-F238E27FC236}">
                    <a16:creationId xmlns:a16="http://schemas.microsoft.com/office/drawing/2014/main" id="{8777F26A-03AC-4C62-96CE-66DBFDF962DB}"/>
                  </a:ext>
                </a:extLst>
              </p:cNvPr>
              <p:cNvSpPr>
                <a:spLocks noChangeArrowheads="1"/>
              </p:cNvSpPr>
              <p:nvPr/>
            </p:nvSpPr>
            <p:spPr bwMode="auto">
              <a:xfrm rot="17309695">
                <a:off x="10300236" y="4931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3" name="Oval 1136">
                <a:extLst>
                  <a:ext uri="{FF2B5EF4-FFF2-40B4-BE49-F238E27FC236}">
                    <a16:creationId xmlns:a16="http://schemas.microsoft.com/office/drawing/2014/main" id="{7834EA05-9386-4B80-B2C5-B08823FD38C3}"/>
                  </a:ext>
                </a:extLst>
              </p:cNvPr>
              <p:cNvSpPr>
                <a:spLocks noChangeArrowheads="1"/>
              </p:cNvSpPr>
              <p:nvPr/>
            </p:nvSpPr>
            <p:spPr bwMode="auto">
              <a:xfrm rot="17309695">
                <a:off x="9812780" y="49194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4" name="Oval 1137">
                <a:extLst>
                  <a:ext uri="{FF2B5EF4-FFF2-40B4-BE49-F238E27FC236}">
                    <a16:creationId xmlns:a16="http://schemas.microsoft.com/office/drawing/2014/main" id="{A9F8BFD3-18D8-47C5-B621-DCDEBE719616}"/>
                  </a:ext>
                </a:extLst>
              </p:cNvPr>
              <p:cNvSpPr>
                <a:spLocks noChangeArrowheads="1"/>
              </p:cNvSpPr>
              <p:nvPr/>
            </p:nvSpPr>
            <p:spPr bwMode="auto">
              <a:xfrm rot="17309695">
                <a:off x="9663754" y="4634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5" name="Oval 1138">
                <a:extLst>
                  <a:ext uri="{FF2B5EF4-FFF2-40B4-BE49-F238E27FC236}">
                    <a16:creationId xmlns:a16="http://schemas.microsoft.com/office/drawing/2014/main" id="{2765AD9E-0D9B-4D1D-900C-73165558CEF7}"/>
                  </a:ext>
                </a:extLst>
              </p:cNvPr>
              <p:cNvSpPr>
                <a:spLocks noChangeArrowheads="1"/>
              </p:cNvSpPr>
              <p:nvPr/>
            </p:nvSpPr>
            <p:spPr bwMode="auto">
              <a:xfrm rot="17309695">
                <a:off x="9383382" y="48164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6" name="Oval 1148">
                <a:extLst>
                  <a:ext uri="{FF2B5EF4-FFF2-40B4-BE49-F238E27FC236}">
                    <a16:creationId xmlns:a16="http://schemas.microsoft.com/office/drawing/2014/main" id="{D1C274EE-B915-4BAC-9F25-0AB1C7D9D54A}"/>
                  </a:ext>
                </a:extLst>
              </p:cNvPr>
              <p:cNvSpPr>
                <a:spLocks noChangeArrowheads="1"/>
              </p:cNvSpPr>
              <p:nvPr/>
            </p:nvSpPr>
            <p:spPr bwMode="auto">
              <a:xfrm rot="17309695">
                <a:off x="9068281" y="50034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7" name="Oval 1158">
                <a:extLst>
                  <a:ext uri="{FF2B5EF4-FFF2-40B4-BE49-F238E27FC236}">
                    <a16:creationId xmlns:a16="http://schemas.microsoft.com/office/drawing/2014/main" id="{BC84F94D-8D9A-4D11-84BE-85E4640F44A4}"/>
                  </a:ext>
                </a:extLst>
              </p:cNvPr>
              <p:cNvSpPr>
                <a:spLocks noChangeArrowheads="1"/>
              </p:cNvSpPr>
              <p:nvPr/>
            </p:nvSpPr>
            <p:spPr bwMode="auto">
              <a:xfrm rot="17309695">
                <a:off x="9842103" y="5064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8" name="Oval 1164">
                <a:extLst>
                  <a:ext uri="{FF2B5EF4-FFF2-40B4-BE49-F238E27FC236}">
                    <a16:creationId xmlns:a16="http://schemas.microsoft.com/office/drawing/2014/main" id="{80DC49DC-9747-4CA0-8410-AAB30B634D1D}"/>
                  </a:ext>
                </a:extLst>
              </p:cNvPr>
              <p:cNvSpPr>
                <a:spLocks noChangeArrowheads="1"/>
              </p:cNvSpPr>
              <p:nvPr/>
            </p:nvSpPr>
            <p:spPr bwMode="auto">
              <a:xfrm rot="17309695">
                <a:off x="11067683" y="4226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9" name="Oval 1177">
                <a:extLst>
                  <a:ext uri="{FF2B5EF4-FFF2-40B4-BE49-F238E27FC236}">
                    <a16:creationId xmlns:a16="http://schemas.microsoft.com/office/drawing/2014/main" id="{AAEE4154-DA85-4F03-8388-EBE2259C00BA}"/>
                  </a:ext>
                </a:extLst>
              </p:cNvPr>
              <p:cNvSpPr>
                <a:spLocks noChangeArrowheads="1"/>
              </p:cNvSpPr>
              <p:nvPr/>
            </p:nvSpPr>
            <p:spPr bwMode="auto">
              <a:xfrm rot="17309695">
                <a:off x="9387685" y="50022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0" name="Oval 1179">
                <a:extLst>
                  <a:ext uri="{FF2B5EF4-FFF2-40B4-BE49-F238E27FC236}">
                    <a16:creationId xmlns:a16="http://schemas.microsoft.com/office/drawing/2014/main" id="{C86B3838-48E4-483E-9276-FD4E10F47934}"/>
                  </a:ext>
                </a:extLst>
              </p:cNvPr>
              <p:cNvSpPr>
                <a:spLocks noChangeArrowheads="1"/>
              </p:cNvSpPr>
              <p:nvPr/>
            </p:nvSpPr>
            <p:spPr bwMode="auto">
              <a:xfrm rot="17309695">
                <a:off x="8866972" y="53785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1" name="Oval 1183">
                <a:extLst>
                  <a:ext uri="{FF2B5EF4-FFF2-40B4-BE49-F238E27FC236}">
                    <a16:creationId xmlns:a16="http://schemas.microsoft.com/office/drawing/2014/main" id="{B4035867-B3EE-4827-8BF5-E7565EECE4F6}"/>
                  </a:ext>
                </a:extLst>
              </p:cNvPr>
              <p:cNvSpPr>
                <a:spLocks noChangeArrowheads="1"/>
              </p:cNvSpPr>
              <p:nvPr/>
            </p:nvSpPr>
            <p:spPr bwMode="auto">
              <a:xfrm rot="17309695">
                <a:off x="9226202" y="52104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2" name="Oval 1189">
                <a:extLst>
                  <a:ext uri="{FF2B5EF4-FFF2-40B4-BE49-F238E27FC236}">
                    <a16:creationId xmlns:a16="http://schemas.microsoft.com/office/drawing/2014/main" id="{C434CF46-574F-4E8E-BF10-7275D45B74EF}"/>
                  </a:ext>
                </a:extLst>
              </p:cNvPr>
              <p:cNvSpPr>
                <a:spLocks noChangeArrowheads="1"/>
              </p:cNvSpPr>
              <p:nvPr/>
            </p:nvSpPr>
            <p:spPr bwMode="auto">
              <a:xfrm rot="17309695">
                <a:off x="10055104" y="52345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3" name="Oval 1190">
                <a:extLst>
                  <a:ext uri="{FF2B5EF4-FFF2-40B4-BE49-F238E27FC236}">
                    <a16:creationId xmlns:a16="http://schemas.microsoft.com/office/drawing/2014/main" id="{E819A4B8-0541-4976-A69A-9098A79FACE0}"/>
                  </a:ext>
                </a:extLst>
              </p:cNvPr>
              <p:cNvSpPr>
                <a:spLocks noChangeArrowheads="1"/>
              </p:cNvSpPr>
              <p:nvPr/>
            </p:nvSpPr>
            <p:spPr bwMode="auto">
              <a:xfrm rot="17309695">
                <a:off x="10000049" y="452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4" name="Oval 1191">
                <a:extLst>
                  <a:ext uri="{FF2B5EF4-FFF2-40B4-BE49-F238E27FC236}">
                    <a16:creationId xmlns:a16="http://schemas.microsoft.com/office/drawing/2014/main" id="{6AC78A65-4038-4A9A-80AD-59830EF3D707}"/>
                  </a:ext>
                </a:extLst>
              </p:cNvPr>
              <p:cNvSpPr>
                <a:spLocks noChangeArrowheads="1"/>
              </p:cNvSpPr>
              <p:nvPr/>
            </p:nvSpPr>
            <p:spPr bwMode="auto">
              <a:xfrm rot="17309695">
                <a:off x="10199120" y="5018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5" name="Oval 1192">
                <a:extLst>
                  <a:ext uri="{FF2B5EF4-FFF2-40B4-BE49-F238E27FC236}">
                    <a16:creationId xmlns:a16="http://schemas.microsoft.com/office/drawing/2014/main" id="{0DD73000-778A-4164-BBB0-8C0F19D5F5F6}"/>
                  </a:ext>
                </a:extLst>
              </p:cNvPr>
              <p:cNvSpPr>
                <a:spLocks noChangeArrowheads="1"/>
              </p:cNvSpPr>
              <p:nvPr/>
            </p:nvSpPr>
            <p:spPr bwMode="auto">
              <a:xfrm rot="17309695">
                <a:off x="10563627" y="40827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6" name="Oval 1196">
                <a:extLst>
                  <a:ext uri="{FF2B5EF4-FFF2-40B4-BE49-F238E27FC236}">
                    <a16:creationId xmlns:a16="http://schemas.microsoft.com/office/drawing/2014/main" id="{1B5906EE-57C9-4B14-B9A6-692C2E24E31D}"/>
                  </a:ext>
                </a:extLst>
              </p:cNvPr>
              <p:cNvSpPr>
                <a:spLocks noChangeArrowheads="1"/>
              </p:cNvSpPr>
              <p:nvPr/>
            </p:nvSpPr>
            <p:spPr bwMode="auto">
              <a:xfrm rot="17309695">
                <a:off x="9839079" y="4550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7" name="Oval 1204">
                <a:extLst>
                  <a:ext uri="{FF2B5EF4-FFF2-40B4-BE49-F238E27FC236}">
                    <a16:creationId xmlns:a16="http://schemas.microsoft.com/office/drawing/2014/main" id="{C0017594-6DCC-4A94-892D-9DF47D73D78A}"/>
                  </a:ext>
                </a:extLst>
              </p:cNvPr>
              <p:cNvSpPr>
                <a:spLocks noChangeArrowheads="1"/>
              </p:cNvSpPr>
              <p:nvPr/>
            </p:nvSpPr>
            <p:spPr bwMode="auto">
              <a:xfrm rot="17309695">
                <a:off x="9987564" y="43708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8" name="Oval 1205">
                <a:extLst>
                  <a:ext uri="{FF2B5EF4-FFF2-40B4-BE49-F238E27FC236}">
                    <a16:creationId xmlns:a16="http://schemas.microsoft.com/office/drawing/2014/main" id="{6675F24F-DC8E-4650-B78B-130C1E2D2067}"/>
                  </a:ext>
                </a:extLst>
              </p:cNvPr>
              <p:cNvSpPr>
                <a:spLocks noChangeArrowheads="1"/>
              </p:cNvSpPr>
              <p:nvPr/>
            </p:nvSpPr>
            <p:spPr bwMode="auto">
              <a:xfrm rot="17309695">
                <a:off x="9421259" y="44204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9" name="Oval 753">
                <a:extLst>
                  <a:ext uri="{FF2B5EF4-FFF2-40B4-BE49-F238E27FC236}">
                    <a16:creationId xmlns:a16="http://schemas.microsoft.com/office/drawing/2014/main" id="{B40002CA-9894-4238-84BA-DD80D186B92C}"/>
                  </a:ext>
                </a:extLst>
              </p:cNvPr>
              <p:cNvSpPr>
                <a:spLocks noChangeArrowheads="1"/>
              </p:cNvSpPr>
              <p:nvPr/>
            </p:nvSpPr>
            <p:spPr bwMode="auto">
              <a:xfrm rot="17309695">
                <a:off x="10491620" y="4082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0" name="Oval 755">
                <a:extLst>
                  <a:ext uri="{FF2B5EF4-FFF2-40B4-BE49-F238E27FC236}">
                    <a16:creationId xmlns:a16="http://schemas.microsoft.com/office/drawing/2014/main" id="{5B439B06-A842-464C-863C-5A37848D9D5A}"/>
                  </a:ext>
                </a:extLst>
              </p:cNvPr>
              <p:cNvSpPr>
                <a:spLocks noChangeArrowheads="1"/>
              </p:cNvSpPr>
              <p:nvPr/>
            </p:nvSpPr>
            <p:spPr bwMode="auto">
              <a:xfrm rot="17309695">
                <a:off x="10925957" y="42003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2" name="Oval 771">
                <a:extLst>
                  <a:ext uri="{FF2B5EF4-FFF2-40B4-BE49-F238E27FC236}">
                    <a16:creationId xmlns:a16="http://schemas.microsoft.com/office/drawing/2014/main" id="{2DDCBE44-489C-4FB3-A88C-3354715BC2FB}"/>
                  </a:ext>
                </a:extLst>
              </p:cNvPr>
              <p:cNvSpPr>
                <a:spLocks noChangeArrowheads="1"/>
              </p:cNvSpPr>
              <p:nvPr/>
            </p:nvSpPr>
            <p:spPr bwMode="auto">
              <a:xfrm rot="17309695">
                <a:off x="10882555" y="4027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3" name="Oval 779">
                <a:extLst>
                  <a:ext uri="{FF2B5EF4-FFF2-40B4-BE49-F238E27FC236}">
                    <a16:creationId xmlns:a16="http://schemas.microsoft.com/office/drawing/2014/main" id="{D25CE221-087B-4188-BF87-633147F5ECA9}"/>
                  </a:ext>
                </a:extLst>
              </p:cNvPr>
              <p:cNvSpPr>
                <a:spLocks noChangeArrowheads="1"/>
              </p:cNvSpPr>
              <p:nvPr/>
            </p:nvSpPr>
            <p:spPr bwMode="auto">
              <a:xfrm rot="17309695">
                <a:off x="11071100" y="489413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4" name="Oval 785">
                <a:extLst>
                  <a:ext uri="{FF2B5EF4-FFF2-40B4-BE49-F238E27FC236}">
                    <a16:creationId xmlns:a16="http://schemas.microsoft.com/office/drawing/2014/main" id="{3D3862DA-FFF4-4B92-882D-57CC1CD2077A}"/>
                  </a:ext>
                </a:extLst>
              </p:cNvPr>
              <p:cNvSpPr>
                <a:spLocks noChangeArrowheads="1"/>
              </p:cNvSpPr>
              <p:nvPr/>
            </p:nvSpPr>
            <p:spPr bwMode="auto">
              <a:xfrm rot="17309695">
                <a:off x="11207020" y="4585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5" name="Oval 786">
                <a:extLst>
                  <a:ext uri="{FF2B5EF4-FFF2-40B4-BE49-F238E27FC236}">
                    <a16:creationId xmlns:a16="http://schemas.microsoft.com/office/drawing/2014/main" id="{4DB04FDD-FC61-4AF0-ADB5-4A291659DF89}"/>
                  </a:ext>
                </a:extLst>
              </p:cNvPr>
              <p:cNvSpPr>
                <a:spLocks noChangeArrowheads="1"/>
              </p:cNvSpPr>
              <p:nvPr/>
            </p:nvSpPr>
            <p:spPr bwMode="auto">
              <a:xfrm rot="17309695">
                <a:off x="11139691" y="4010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6" name="Oval 791">
                <a:extLst>
                  <a:ext uri="{FF2B5EF4-FFF2-40B4-BE49-F238E27FC236}">
                    <a16:creationId xmlns:a16="http://schemas.microsoft.com/office/drawing/2014/main" id="{83852876-2529-49C7-8394-AC3408ED0710}"/>
                  </a:ext>
                </a:extLst>
              </p:cNvPr>
              <p:cNvSpPr>
                <a:spLocks noChangeArrowheads="1"/>
              </p:cNvSpPr>
              <p:nvPr/>
            </p:nvSpPr>
            <p:spPr bwMode="auto">
              <a:xfrm rot="17309695">
                <a:off x="11283709" y="39387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1" name="Oval 860">
                <a:extLst>
                  <a:ext uri="{FF2B5EF4-FFF2-40B4-BE49-F238E27FC236}">
                    <a16:creationId xmlns:a16="http://schemas.microsoft.com/office/drawing/2014/main" id="{9439C21C-1F5A-428C-9A0A-3B5141D4E99F}"/>
                  </a:ext>
                </a:extLst>
              </p:cNvPr>
              <p:cNvSpPr>
                <a:spLocks noChangeArrowheads="1"/>
              </p:cNvSpPr>
              <p:nvPr/>
            </p:nvSpPr>
            <p:spPr bwMode="auto">
              <a:xfrm rot="17309695">
                <a:off x="10991208" y="42264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2" name="Oval 861">
                <a:extLst>
                  <a:ext uri="{FF2B5EF4-FFF2-40B4-BE49-F238E27FC236}">
                    <a16:creationId xmlns:a16="http://schemas.microsoft.com/office/drawing/2014/main" id="{3E26D883-5CA8-4D9A-9CAE-DD58D12D622D}"/>
                  </a:ext>
                </a:extLst>
              </p:cNvPr>
              <p:cNvSpPr>
                <a:spLocks noChangeArrowheads="1"/>
              </p:cNvSpPr>
              <p:nvPr/>
            </p:nvSpPr>
            <p:spPr bwMode="auto">
              <a:xfrm rot="17309695">
                <a:off x="10855080" y="44087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4" name="Oval 1109">
                <a:extLst>
                  <a:ext uri="{FF2B5EF4-FFF2-40B4-BE49-F238E27FC236}">
                    <a16:creationId xmlns:a16="http://schemas.microsoft.com/office/drawing/2014/main" id="{E5C62AE9-BCE2-487F-9D64-5B81F2FF5411}"/>
                  </a:ext>
                </a:extLst>
              </p:cNvPr>
              <p:cNvSpPr>
                <a:spLocks noChangeArrowheads="1"/>
              </p:cNvSpPr>
              <p:nvPr/>
            </p:nvSpPr>
            <p:spPr bwMode="auto">
              <a:xfrm rot="17309695">
                <a:off x="9042524" y="54884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5" name="Oval 1110">
                <a:extLst>
                  <a:ext uri="{FF2B5EF4-FFF2-40B4-BE49-F238E27FC236}">
                    <a16:creationId xmlns:a16="http://schemas.microsoft.com/office/drawing/2014/main" id="{906F8F99-1F33-44E6-AAFE-4ED1717A1432}"/>
                  </a:ext>
                </a:extLst>
              </p:cNvPr>
              <p:cNvSpPr>
                <a:spLocks noChangeArrowheads="1"/>
              </p:cNvSpPr>
              <p:nvPr/>
            </p:nvSpPr>
            <p:spPr bwMode="auto">
              <a:xfrm rot="17309695">
                <a:off x="9155004" y="4802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6" name="Oval 1111">
                <a:extLst>
                  <a:ext uri="{FF2B5EF4-FFF2-40B4-BE49-F238E27FC236}">
                    <a16:creationId xmlns:a16="http://schemas.microsoft.com/office/drawing/2014/main" id="{BE610379-DF8C-43C1-9264-814DC57B98C6}"/>
                  </a:ext>
                </a:extLst>
              </p:cNvPr>
              <p:cNvSpPr>
                <a:spLocks noChangeArrowheads="1"/>
              </p:cNvSpPr>
              <p:nvPr/>
            </p:nvSpPr>
            <p:spPr bwMode="auto">
              <a:xfrm rot="17309695">
                <a:off x="10275596" y="40827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8" name="Oval 1116">
                <a:extLst>
                  <a:ext uri="{FF2B5EF4-FFF2-40B4-BE49-F238E27FC236}">
                    <a16:creationId xmlns:a16="http://schemas.microsoft.com/office/drawing/2014/main" id="{F12E979A-BA77-4B14-BDC2-C3DA404E5FED}"/>
                  </a:ext>
                </a:extLst>
              </p:cNvPr>
              <p:cNvSpPr>
                <a:spLocks noChangeArrowheads="1"/>
              </p:cNvSpPr>
              <p:nvPr/>
            </p:nvSpPr>
            <p:spPr bwMode="auto">
              <a:xfrm rot="17309695">
                <a:off x="10631169" y="494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9" name="Oval 1120">
                <a:extLst>
                  <a:ext uri="{FF2B5EF4-FFF2-40B4-BE49-F238E27FC236}">
                    <a16:creationId xmlns:a16="http://schemas.microsoft.com/office/drawing/2014/main" id="{040062EB-B039-4B5A-92FC-F372537586C2}"/>
                  </a:ext>
                </a:extLst>
              </p:cNvPr>
              <p:cNvSpPr>
                <a:spLocks noChangeArrowheads="1"/>
              </p:cNvSpPr>
              <p:nvPr/>
            </p:nvSpPr>
            <p:spPr bwMode="auto">
              <a:xfrm rot="17309695">
                <a:off x="10761290" y="42783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1" name="Oval 1122">
                <a:extLst>
                  <a:ext uri="{FF2B5EF4-FFF2-40B4-BE49-F238E27FC236}">
                    <a16:creationId xmlns:a16="http://schemas.microsoft.com/office/drawing/2014/main" id="{1774F7CA-6F20-4220-8B1F-5EC8E9E07F37}"/>
                  </a:ext>
                </a:extLst>
              </p:cNvPr>
              <p:cNvSpPr>
                <a:spLocks noChangeArrowheads="1"/>
              </p:cNvSpPr>
              <p:nvPr/>
            </p:nvSpPr>
            <p:spPr bwMode="auto">
              <a:xfrm rot="17309695">
                <a:off x="10774931" y="4752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2" name="Oval 1123">
                <a:extLst>
                  <a:ext uri="{FF2B5EF4-FFF2-40B4-BE49-F238E27FC236}">
                    <a16:creationId xmlns:a16="http://schemas.microsoft.com/office/drawing/2014/main" id="{76061C9A-2CD3-4C02-8689-1507040393B4}"/>
                  </a:ext>
                </a:extLst>
              </p:cNvPr>
              <p:cNvSpPr>
                <a:spLocks noChangeArrowheads="1"/>
              </p:cNvSpPr>
              <p:nvPr/>
            </p:nvSpPr>
            <p:spPr bwMode="auto">
              <a:xfrm rot="17309695">
                <a:off x="11022745" y="44083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3" name="Oval 1124">
                <a:extLst>
                  <a:ext uri="{FF2B5EF4-FFF2-40B4-BE49-F238E27FC236}">
                    <a16:creationId xmlns:a16="http://schemas.microsoft.com/office/drawing/2014/main" id="{8C35E6DB-1484-45DC-A0A7-B64BD1B672C6}"/>
                  </a:ext>
                </a:extLst>
              </p:cNvPr>
              <p:cNvSpPr>
                <a:spLocks noChangeArrowheads="1"/>
              </p:cNvSpPr>
              <p:nvPr/>
            </p:nvSpPr>
            <p:spPr bwMode="auto">
              <a:xfrm rot="17309695">
                <a:off x="11044384" y="43471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6" name="Oval 1127">
                <a:extLst>
                  <a:ext uri="{FF2B5EF4-FFF2-40B4-BE49-F238E27FC236}">
                    <a16:creationId xmlns:a16="http://schemas.microsoft.com/office/drawing/2014/main" id="{C2CC6D34-6A65-4A32-AF23-747F83FC44AA}"/>
                  </a:ext>
                </a:extLst>
              </p:cNvPr>
              <p:cNvSpPr>
                <a:spLocks noChangeArrowheads="1"/>
              </p:cNvSpPr>
              <p:nvPr/>
            </p:nvSpPr>
            <p:spPr bwMode="auto">
              <a:xfrm rot="17309695">
                <a:off x="10775184" y="50545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7" name="Oval 1135">
                <a:extLst>
                  <a:ext uri="{FF2B5EF4-FFF2-40B4-BE49-F238E27FC236}">
                    <a16:creationId xmlns:a16="http://schemas.microsoft.com/office/drawing/2014/main" id="{75AC8B28-64C9-4AC1-9B9C-18CE440AE7C1}"/>
                  </a:ext>
                </a:extLst>
              </p:cNvPr>
              <p:cNvSpPr>
                <a:spLocks noChangeArrowheads="1"/>
              </p:cNvSpPr>
              <p:nvPr/>
            </p:nvSpPr>
            <p:spPr bwMode="auto">
              <a:xfrm rot="17309695">
                <a:off x="11207232" y="5054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9" name="Oval 1137">
                <a:extLst>
                  <a:ext uri="{FF2B5EF4-FFF2-40B4-BE49-F238E27FC236}">
                    <a16:creationId xmlns:a16="http://schemas.microsoft.com/office/drawing/2014/main" id="{DB1A987E-9052-4D38-8B2B-93A1C0F2F2D2}"/>
                  </a:ext>
                </a:extLst>
              </p:cNvPr>
              <p:cNvSpPr>
                <a:spLocks noChangeArrowheads="1"/>
              </p:cNvSpPr>
              <p:nvPr/>
            </p:nvSpPr>
            <p:spPr bwMode="auto">
              <a:xfrm rot="17309695">
                <a:off x="11262145" y="48355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0" name="Oval 1138">
                <a:extLst>
                  <a:ext uri="{FF2B5EF4-FFF2-40B4-BE49-F238E27FC236}">
                    <a16:creationId xmlns:a16="http://schemas.microsoft.com/office/drawing/2014/main" id="{1ED2349B-A671-4453-9BCB-7E68FC8C72DB}"/>
                  </a:ext>
                </a:extLst>
              </p:cNvPr>
              <p:cNvSpPr>
                <a:spLocks noChangeArrowheads="1"/>
              </p:cNvSpPr>
              <p:nvPr/>
            </p:nvSpPr>
            <p:spPr bwMode="auto">
              <a:xfrm rot="17309695">
                <a:off x="9371029" y="49105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1" name="Oval 1148">
                <a:extLst>
                  <a:ext uri="{FF2B5EF4-FFF2-40B4-BE49-F238E27FC236}">
                    <a16:creationId xmlns:a16="http://schemas.microsoft.com/office/drawing/2014/main" id="{66680297-F8EB-48C4-9A9F-D4764614E574}"/>
                  </a:ext>
                </a:extLst>
              </p:cNvPr>
              <p:cNvSpPr>
                <a:spLocks noChangeArrowheads="1"/>
              </p:cNvSpPr>
              <p:nvPr/>
            </p:nvSpPr>
            <p:spPr bwMode="auto">
              <a:xfrm rot="17309695">
                <a:off x="10379141"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2" name="Oval 1155">
                <a:extLst>
                  <a:ext uri="{FF2B5EF4-FFF2-40B4-BE49-F238E27FC236}">
                    <a16:creationId xmlns:a16="http://schemas.microsoft.com/office/drawing/2014/main" id="{D1B09F8D-C220-4016-8D9C-3D5AB8BD74C0}"/>
                  </a:ext>
                </a:extLst>
              </p:cNvPr>
              <p:cNvSpPr>
                <a:spLocks noChangeArrowheads="1"/>
              </p:cNvSpPr>
              <p:nvPr/>
            </p:nvSpPr>
            <p:spPr bwMode="auto">
              <a:xfrm rot="17309695">
                <a:off x="10775185" y="51625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5" name="Oval 1168">
                <a:extLst>
                  <a:ext uri="{FF2B5EF4-FFF2-40B4-BE49-F238E27FC236}">
                    <a16:creationId xmlns:a16="http://schemas.microsoft.com/office/drawing/2014/main" id="{CFD3179E-51FE-403B-B0E7-81E5D457C4FC}"/>
                  </a:ext>
                </a:extLst>
              </p:cNvPr>
              <p:cNvSpPr>
                <a:spLocks noChangeArrowheads="1"/>
              </p:cNvSpPr>
              <p:nvPr/>
            </p:nvSpPr>
            <p:spPr bwMode="auto">
              <a:xfrm rot="17309695">
                <a:off x="11063326" y="5609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6" name="Oval 1175">
                <a:extLst>
                  <a:ext uri="{FF2B5EF4-FFF2-40B4-BE49-F238E27FC236}">
                    <a16:creationId xmlns:a16="http://schemas.microsoft.com/office/drawing/2014/main" id="{BF242357-4E59-4EEB-B5D9-7292D41C2B4A}"/>
                  </a:ext>
                </a:extLst>
              </p:cNvPr>
              <p:cNvSpPr>
                <a:spLocks noChangeArrowheads="1"/>
              </p:cNvSpPr>
              <p:nvPr/>
            </p:nvSpPr>
            <p:spPr bwMode="auto">
              <a:xfrm rot="17309695">
                <a:off x="10919200" y="5450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7" name="Oval 1177">
                <a:extLst>
                  <a:ext uri="{FF2B5EF4-FFF2-40B4-BE49-F238E27FC236}">
                    <a16:creationId xmlns:a16="http://schemas.microsoft.com/office/drawing/2014/main" id="{B8EA5CCE-F7B5-4F8E-90DF-AA180E55F0A0}"/>
                  </a:ext>
                </a:extLst>
              </p:cNvPr>
              <p:cNvSpPr>
                <a:spLocks noChangeArrowheads="1"/>
              </p:cNvSpPr>
              <p:nvPr/>
            </p:nvSpPr>
            <p:spPr bwMode="auto">
              <a:xfrm rot="17309695">
                <a:off x="8830968" y="5270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8" name="Oval 1179">
                <a:extLst>
                  <a:ext uri="{FF2B5EF4-FFF2-40B4-BE49-F238E27FC236}">
                    <a16:creationId xmlns:a16="http://schemas.microsoft.com/office/drawing/2014/main" id="{19F4E947-3EE1-4F0A-BF30-E1C91C30884E}"/>
                  </a:ext>
                </a:extLst>
              </p:cNvPr>
              <p:cNvSpPr>
                <a:spLocks noChangeArrowheads="1"/>
              </p:cNvSpPr>
              <p:nvPr/>
            </p:nvSpPr>
            <p:spPr bwMode="auto">
              <a:xfrm rot="17309695">
                <a:off x="11310714" y="54069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6" name="Oval 1205">
                <a:extLst>
                  <a:ext uri="{FF2B5EF4-FFF2-40B4-BE49-F238E27FC236}">
                    <a16:creationId xmlns:a16="http://schemas.microsoft.com/office/drawing/2014/main" id="{6E929E91-A534-4159-9B47-4E520633EB0C}"/>
                  </a:ext>
                </a:extLst>
              </p:cNvPr>
              <p:cNvSpPr>
                <a:spLocks noChangeArrowheads="1"/>
              </p:cNvSpPr>
              <p:nvPr/>
            </p:nvSpPr>
            <p:spPr bwMode="auto">
              <a:xfrm rot="17309695">
                <a:off x="10991208" y="4658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8" name="Oval 1381">
                <a:extLst>
                  <a:ext uri="{FF2B5EF4-FFF2-40B4-BE49-F238E27FC236}">
                    <a16:creationId xmlns:a16="http://schemas.microsoft.com/office/drawing/2014/main" id="{D8B54F13-4C3E-4929-A015-2B26797B9A65}"/>
                  </a:ext>
                </a:extLst>
              </p:cNvPr>
              <p:cNvSpPr>
                <a:spLocks noChangeArrowheads="1"/>
              </p:cNvSpPr>
              <p:nvPr/>
            </p:nvSpPr>
            <p:spPr bwMode="auto">
              <a:xfrm rot="17309695">
                <a:off x="9270158" y="61906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9" name="Oval 1389">
                <a:extLst>
                  <a:ext uri="{FF2B5EF4-FFF2-40B4-BE49-F238E27FC236}">
                    <a16:creationId xmlns:a16="http://schemas.microsoft.com/office/drawing/2014/main" id="{1E16A386-D33B-41A5-80A0-DA7358E35EE0}"/>
                  </a:ext>
                </a:extLst>
              </p:cNvPr>
              <p:cNvSpPr>
                <a:spLocks noChangeArrowheads="1"/>
              </p:cNvSpPr>
              <p:nvPr/>
            </p:nvSpPr>
            <p:spPr bwMode="auto">
              <a:xfrm rot="17309695">
                <a:off x="9623055" y="6386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2" name="Oval 1426">
                <a:extLst>
                  <a:ext uri="{FF2B5EF4-FFF2-40B4-BE49-F238E27FC236}">
                    <a16:creationId xmlns:a16="http://schemas.microsoft.com/office/drawing/2014/main" id="{F398DF71-1BC4-4140-AAC5-A739282ACBED}"/>
                  </a:ext>
                </a:extLst>
              </p:cNvPr>
              <p:cNvSpPr>
                <a:spLocks noChangeArrowheads="1"/>
              </p:cNvSpPr>
              <p:nvPr/>
            </p:nvSpPr>
            <p:spPr bwMode="auto">
              <a:xfrm rot="17309695">
                <a:off x="10332134" y="64864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3" name="Oval 1438">
                <a:extLst>
                  <a:ext uri="{FF2B5EF4-FFF2-40B4-BE49-F238E27FC236}">
                    <a16:creationId xmlns:a16="http://schemas.microsoft.com/office/drawing/2014/main" id="{CD03CD1B-1A94-40C9-B338-2F1DD96F69D8}"/>
                  </a:ext>
                </a:extLst>
              </p:cNvPr>
              <p:cNvSpPr>
                <a:spLocks noChangeArrowheads="1"/>
              </p:cNvSpPr>
              <p:nvPr/>
            </p:nvSpPr>
            <p:spPr bwMode="auto">
              <a:xfrm rot="17309695">
                <a:off x="10343135" y="5702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5" name="Oval 968">
                <a:extLst>
                  <a:ext uri="{FF2B5EF4-FFF2-40B4-BE49-F238E27FC236}">
                    <a16:creationId xmlns:a16="http://schemas.microsoft.com/office/drawing/2014/main" id="{46F38292-566F-4949-93A0-7738EC8A2498}"/>
                  </a:ext>
                </a:extLst>
              </p:cNvPr>
              <p:cNvSpPr>
                <a:spLocks noChangeArrowheads="1"/>
              </p:cNvSpPr>
              <p:nvPr/>
            </p:nvSpPr>
            <p:spPr bwMode="auto">
              <a:xfrm rot="17309695">
                <a:off x="9155005" y="6242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6" name="Oval 1115">
                <a:extLst>
                  <a:ext uri="{FF2B5EF4-FFF2-40B4-BE49-F238E27FC236}">
                    <a16:creationId xmlns:a16="http://schemas.microsoft.com/office/drawing/2014/main" id="{678BDC4A-7C90-43BA-A0D7-7E6BB03C2E18}"/>
                  </a:ext>
                </a:extLst>
              </p:cNvPr>
              <p:cNvSpPr>
                <a:spLocks noChangeArrowheads="1"/>
              </p:cNvSpPr>
              <p:nvPr/>
            </p:nvSpPr>
            <p:spPr bwMode="auto">
              <a:xfrm rot="17309695">
                <a:off x="10021645" y="58916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7" name="Oval 1116">
                <a:extLst>
                  <a:ext uri="{FF2B5EF4-FFF2-40B4-BE49-F238E27FC236}">
                    <a16:creationId xmlns:a16="http://schemas.microsoft.com/office/drawing/2014/main" id="{55AAD010-6A6E-44B8-9B8F-FA6FE1BB2B24}"/>
                  </a:ext>
                </a:extLst>
              </p:cNvPr>
              <p:cNvSpPr>
                <a:spLocks noChangeArrowheads="1"/>
              </p:cNvSpPr>
              <p:nvPr/>
            </p:nvSpPr>
            <p:spPr bwMode="auto">
              <a:xfrm rot="17309695">
                <a:off x="8830968" y="6062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8" name="Oval 1127">
                <a:extLst>
                  <a:ext uri="{FF2B5EF4-FFF2-40B4-BE49-F238E27FC236}">
                    <a16:creationId xmlns:a16="http://schemas.microsoft.com/office/drawing/2014/main" id="{93AF80F3-A68A-49F9-9A3C-4C84F4ED64F3}"/>
                  </a:ext>
                </a:extLst>
              </p:cNvPr>
              <p:cNvSpPr>
                <a:spLocks noChangeArrowheads="1"/>
              </p:cNvSpPr>
              <p:nvPr/>
            </p:nvSpPr>
            <p:spPr bwMode="auto">
              <a:xfrm rot="17309695">
                <a:off x="9168477" y="6028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9" name="Oval 1135">
                <a:extLst>
                  <a:ext uri="{FF2B5EF4-FFF2-40B4-BE49-F238E27FC236}">
                    <a16:creationId xmlns:a16="http://schemas.microsoft.com/office/drawing/2014/main" id="{262F69A8-289E-4EC8-933D-4B2F2DCCD237}"/>
                  </a:ext>
                </a:extLst>
              </p:cNvPr>
              <p:cNvSpPr>
                <a:spLocks noChangeArrowheads="1"/>
              </p:cNvSpPr>
              <p:nvPr/>
            </p:nvSpPr>
            <p:spPr bwMode="auto">
              <a:xfrm rot="17309695">
                <a:off x="9371028" y="5594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0" name="Oval 1136">
                <a:extLst>
                  <a:ext uri="{FF2B5EF4-FFF2-40B4-BE49-F238E27FC236}">
                    <a16:creationId xmlns:a16="http://schemas.microsoft.com/office/drawing/2014/main" id="{F3096D70-6174-4C3B-9520-60B51DD413E6}"/>
                  </a:ext>
                </a:extLst>
              </p:cNvPr>
              <p:cNvSpPr>
                <a:spLocks noChangeArrowheads="1"/>
              </p:cNvSpPr>
              <p:nvPr/>
            </p:nvSpPr>
            <p:spPr bwMode="auto">
              <a:xfrm rot="17309695">
                <a:off x="9839080" y="6098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1" name="Oval 1137">
                <a:extLst>
                  <a:ext uri="{FF2B5EF4-FFF2-40B4-BE49-F238E27FC236}">
                    <a16:creationId xmlns:a16="http://schemas.microsoft.com/office/drawing/2014/main" id="{60A6DB42-2DB5-4CF3-8E2C-E7AB22312AF3}"/>
                  </a:ext>
                </a:extLst>
              </p:cNvPr>
              <p:cNvSpPr>
                <a:spLocks noChangeArrowheads="1"/>
              </p:cNvSpPr>
              <p:nvPr/>
            </p:nvSpPr>
            <p:spPr bwMode="auto">
              <a:xfrm rot="17309695">
                <a:off x="9669131" y="58008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2" name="Oval 1138">
                <a:extLst>
                  <a:ext uri="{FF2B5EF4-FFF2-40B4-BE49-F238E27FC236}">
                    <a16:creationId xmlns:a16="http://schemas.microsoft.com/office/drawing/2014/main" id="{AA2832CA-4F38-4EA7-8B33-4AACFA481EEA}"/>
                  </a:ext>
                </a:extLst>
              </p:cNvPr>
              <p:cNvSpPr>
                <a:spLocks noChangeArrowheads="1"/>
              </p:cNvSpPr>
              <p:nvPr/>
            </p:nvSpPr>
            <p:spPr bwMode="auto">
              <a:xfrm rot="17309695">
                <a:off x="9371028"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3" name="Oval 1148">
                <a:extLst>
                  <a:ext uri="{FF2B5EF4-FFF2-40B4-BE49-F238E27FC236}">
                    <a16:creationId xmlns:a16="http://schemas.microsoft.com/office/drawing/2014/main" id="{048E7FDD-A6E0-45DE-9553-480F7709FD57}"/>
                  </a:ext>
                </a:extLst>
              </p:cNvPr>
              <p:cNvSpPr>
                <a:spLocks noChangeArrowheads="1"/>
              </p:cNvSpPr>
              <p:nvPr/>
            </p:nvSpPr>
            <p:spPr bwMode="auto">
              <a:xfrm rot="17309695">
                <a:off x="9073658" y="61700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4" name="Oval 1158">
                <a:extLst>
                  <a:ext uri="{FF2B5EF4-FFF2-40B4-BE49-F238E27FC236}">
                    <a16:creationId xmlns:a16="http://schemas.microsoft.com/office/drawing/2014/main" id="{0DFF4659-36DF-490A-AD38-14EEED9B2136}"/>
                  </a:ext>
                </a:extLst>
              </p:cNvPr>
              <p:cNvSpPr>
                <a:spLocks noChangeArrowheads="1"/>
              </p:cNvSpPr>
              <p:nvPr/>
            </p:nvSpPr>
            <p:spPr bwMode="auto">
              <a:xfrm rot="17309695">
                <a:off x="9839080" y="6278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5" name="Oval 1164">
                <a:extLst>
                  <a:ext uri="{FF2B5EF4-FFF2-40B4-BE49-F238E27FC236}">
                    <a16:creationId xmlns:a16="http://schemas.microsoft.com/office/drawing/2014/main" id="{97F12A7E-B9A1-4A4B-B129-2EB770B0B579}"/>
                  </a:ext>
                </a:extLst>
              </p:cNvPr>
              <p:cNvSpPr>
                <a:spLocks noChangeArrowheads="1"/>
              </p:cNvSpPr>
              <p:nvPr/>
            </p:nvSpPr>
            <p:spPr bwMode="auto">
              <a:xfrm rot="17309695">
                <a:off x="9515044" y="6386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6" name="Oval 1177">
                <a:extLst>
                  <a:ext uri="{FF2B5EF4-FFF2-40B4-BE49-F238E27FC236}">
                    <a16:creationId xmlns:a16="http://schemas.microsoft.com/office/drawing/2014/main" id="{5B44F4F9-8D7B-4ABF-8E0D-CE9F5447391A}"/>
                  </a:ext>
                </a:extLst>
              </p:cNvPr>
              <p:cNvSpPr>
                <a:spLocks noChangeArrowheads="1"/>
              </p:cNvSpPr>
              <p:nvPr/>
            </p:nvSpPr>
            <p:spPr bwMode="auto">
              <a:xfrm rot="17309695">
                <a:off x="9393062" y="61687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7" name="Oval 1179">
                <a:extLst>
                  <a:ext uri="{FF2B5EF4-FFF2-40B4-BE49-F238E27FC236}">
                    <a16:creationId xmlns:a16="http://schemas.microsoft.com/office/drawing/2014/main" id="{9D1DDCE3-33DC-4754-9A60-95FCEC844E72}"/>
                  </a:ext>
                </a:extLst>
              </p:cNvPr>
              <p:cNvSpPr>
                <a:spLocks noChangeArrowheads="1"/>
              </p:cNvSpPr>
              <p:nvPr/>
            </p:nvSpPr>
            <p:spPr bwMode="auto">
              <a:xfrm rot="17309695">
                <a:off x="9731069" y="63866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8" name="Oval 1183">
                <a:extLst>
                  <a:ext uri="{FF2B5EF4-FFF2-40B4-BE49-F238E27FC236}">
                    <a16:creationId xmlns:a16="http://schemas.microsoft.com/office/drawing/2014/main" id="{462E148C-E6DF-4414-9C1B-A960305A27A5}"/>
                  </a:ext>
                </a:extLst>
              </p:cNvPr>
              <p:cNvSpPr>
                <a:spLocks noChangeArrowheads="1"/>
              </p:cNvSpPr>
              <p:nvPr/>
            </p:nvSpPr>
            <p:spPr bwMode="auto">
              <a:xfrm rot="17309695">
                <a:off x="9191009" y="6422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9" name="Oval 1189">
                <a:extLst>
                  <a:ext uri="{FF2B5EF4-FFF2-40B4-BE49-F238E27FC236}">
                    <a16:creationId xmlns:a16="http://schemas.microsoft.com/office/drawing/2014/main" id="{205AE9BB-333B-4F22-84F9-9C684CE90053}"/>
                  </a:ext>
                </a:extLst>
              </p:cNvPr>
              <p:cNvSpPr>
                <a:spLocks noChangeArrowheads="1"/>
              </p:cNvSpPr>
              <p:nvPr/>
            </p:nvSpPr>
            <p:spPr bwMode="auto">
              <a:xfrm rot="17309695">
                <a:off x="10073806" y="637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0" name="Oval 1190">
                <a:extLst>
                  <a:ext uri="{FF2B5EF4-FFF2-40B4-BE49-F238E27FC236}">
                    <a16:creationId xmlns:a16="http://schemas.microsoft.com/office/drawing/2014/main" id="{20FA55FD-1B35-4BAE-8CE1-FE6A523E4CB3}"/>
                  </a:ext>
                </a:extLst>
              </p:cNvPr>
              <p:cNvSpPr>
                <a:spLocks noChangeArrowheads="1"/>
              </p:cNvSpPr>
              <p:nvPr/>
            </p:nvSpPr>
            <p:spPr bwMode="auto">
              <a:xfrm rot="17309695">
                <a:off x="10024286" y="60759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1" name="Oval 1191">
                <a:extLst>
                  <a:ext uri="{FF2B5EF4-FFF2-40B4-BE49-F238E27FC236}">
                    <a16:creationId xmlns:a16="http://schemas.microsoft.com/office/drawing/2014/main" id="{07981755-471F-4847-8363-FD2411A91964}"/>
                  </a:ext>
                </a:extLst>
              </p:cNvPr>
              <p:cNvSpPr>
                <a:spLocks noChangeArrowheads="1"/>
              </p:cNvSpPr>
              <p:nvPr/>
            </p:nvSpPr>
            <p:spPr bwMode="auto">
              <a:xfrm rot="17309695">
                <a:off x="10452117" y="63095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2" name="Oval 779">
                <a:extLst>
                  <a:ext uri="{FF2B5EF4-FFF2-40B4-BE49-F238E27FC236}">
                    <a16:creationId xmlns:a16="http://schemas.microsoft.com/office/drawing/2014/main" id="{078DC1FF-8859-48E5-922D-E97658FD7BA0}"/>
                  </a:ext>
                </a:extLst>
              </p:cNvPr>
              <p:cNvSpPr>
                <a:spLocks noChangeArrowheads="1"/>
              </p:cNvSpPr>
              <p:nvPr/>
            </p:nvSpPr>
            <p:spPr bwMode="auto">
              <a:xfrm rot="17309695">
                <a:off x="11076476" y="606065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3" name="Oval 785">
                <a:extLst>
                  <a:ext uri="{FF2B5EF4-FFF2-40B4-BE49-F238E27FC236}">
                    <a16:creationId xmlns:a16="http://schemas.microsoft.com/office/drawing/2014/main" id="{507C68CB-8F73-46CA-96C9-6AB2C1A4C987}"/>
                  </a:ext>
                </a:extLst>
              </p:cNvPr>
              <p:cNvSpPr>
                <a:spLocks noChangeArrowheads="1"/>
              </p:cNvSpPr>
              <p:nvPr/>
            </p:nvSpPr>
            <p:spPr bwMode="auto">
              <a:xfrm rot="17309695">
                <a:off x="11212397" y="5752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4" name="Oval 795">
                <a:extLst>
                  <a:ext uri="{FF2B5EF4-FFF2-40B4-BE49-F238E27FC236}">
                    <a16:creationId xmlns:a16="http://schemas.microsoft.com/office/drawing/2014/main" id="{17DD792C-8926-4BF2-92F5-D542D07C2F82}"/>
                  </a:ext>
                </a:extLst>
              </p:cNvPr>
              <p:cNvSpPr>
                <a:spLocks noChangeArrowheads="1"/>
              </p:cNvSpPr>
              <p:nvPr/>
            </p:nvSpPr>
            <p:spPr bwMode="auto">
              <a:xfrm rot="17309695">
                <a:off x="10774641" y="64954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6" name="Oval 1109">
                <a:extLst>
                  <a:ext uri="{FF2B5EF4-FFF2-40B4-BE49-F238E27FC236}">
                    <a16:creationId xmlns:a16="http://schemas.microsoft.com/office/drawing/2014/main" id="{DBA292F0-1346-44CC-AE05-5F2684A6388F}"/>
                  </a:ext>
                </a:extLst>
              </p:cNvPr>
              <p:cNvSpPr>
                <a:spLocks noChangeArrowheads="1"/>
              </p:cNvSpPr>
              <p:nvPr/>
            </p:nvSpPr>
            <p:spPr bwMode="auto">
              <a:xfrm rot="17309695">
                <a:off x="10618988" y="57079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7" name="Oval 1110">
                <a:extLst>
                  <a:ext uri="{FF2B5EF4-FFF2-40B4-BE49-F238E27FC236}">
                    <a16:creationId xmlns:a16="http://schemas.microsoft.com/office/drawing/2014/main" id="{0D1181AB-167B-4133-AC3A-30393CB1A132}"/>
                  </a:ext>
                </a:extLst>
              </p:cNvPr>
              <p:cNvSpPr>
                <a:spLocks noChangeArrowheads="1"/>
              </p:cNvSpPr>
              <p:nvPr/>
            </p:nvSpPr>
            <p:spPr bwMode="auto">
              <a:xfrm rot="17309695">
                <a:off x="10667173" y="5846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9" name="Oval 1116">
                <a:extLst>
                  <a:ext uri="{FF2B5EF4-FFF2-40B4-BE49-F238E27FC236}">
                    <a16:creationId xmlns:a16="http://schemas.microsoft.com/office/drawing/2014/main" id="{3F2EDC23-2267-455B-9823-C17A5C87120B}"/>
                  </a:ext>
                </a:extLst>
              </p:cNvPr>
              <p:cNvSpPr>
                <a:spLocks noChangeArrowheads="1"/>
              </p:cNvSpPr>
              <p:nvPr/>
            </p:nvSpPr>
            <p:spPr bwMode="auto">
              <a:xfrm rot="17309695">
                <a:off x="10667173" y="6026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0" name="Oval 1122">
                <a:extLst>
                  <a:ext uri="{FF2B5EF4-FFF2-40B4-BE49-F238E27FC236}">
                    <a16:creationId xmlns:a16="http://schemas.microsoft.com/office/drawing/2014/main" id="{A968B425-1F67-4D14-9A3D-E6A9164813F7}"/>
                  </a:ext>
                </a:extLst>
              </p:cNvPr>
              <p:cNvSpPr>
                <a:spLocks noChangeArrowheads="1"/>
              </p:cNvSpPr>
              <p:nvPr/>
            </p:nvSpPr>
            <p:spPr bwMode="auto">
              <a:xfrm rot="17309695">
                <a:off x="10811188" y="584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2" name="Oval 1127">
                <a:extLst>
                  <a:ext uri="{FF2B5EF4-FFF2-40B4-BE49-F238E27FC236}">
                    <a16:creationId xmlns:a16="http://schemas.microsoft.com/office/drawing/2014/main" id="{FEF5D884-DCA2-48DF-B743-5A3CFBD775A3}"/>
                  </a:ext>
                </a:extLst>
              </p:cNvPr>
              <p:cNvSpPr>
                <a:spLocks noChangeArrowheads="1"/>
              </p:cNvSpPr>
              <p:nvPr/>
            </p:nvSpPr>
            <p:spPr bwMode="auto">
              <a:xfrm rot="17309695">
                <a:off x="10766868" y="6229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3" name="Oval 1135">
                <a:extLst>
                  <a:ext uri="{FF2B5EF4-FFF2-40B4-BE49-F238E27FC236}">
                    <a16:creationId xmlns:a16="http://schemas.microsoft.com/office/drawing/2014/main" id="{40A819EA-9C15-43C6-AEDA-893365D75E55}"/>
                  </a:ext>
                </a:extLst>
              </p:cNvPr>
              <p:cNvSpPr>
                <a:spLocks noChangeArrowheads="1"/>
              </p:cNvSpPr>
              <p:nvPr/>
            </p:nvSpPr>
            <p:spPr bwMode="auto">
              <a:xfrm rot="17309695">
                <a:off x="11352843" y="6121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5" name="Oval 1137">
                <a:extLst>
                  <a:ext uri="{FF2B5EF4-FFF2-40B4-BE49-F238E27FC236}">
                    <a16:creationId xmlns:a16="http://schemas.microsoft.com/office/drawing/2014/main" id="{632F2326-3044-44BA-AEE5-BC77C3DDF28B}"/>
                  </a:ext>
                </a:extLst>
              </p:cNvPr>
              <p:cNvSpPr>
                <a:spLocks noChangeArrowheads="1"/>
              </p:cNvSpPr>
              <p:nvPr/>
            </p:nvSpPr>
            <p:spPr bwMode="auto">
              <a:xfrm rot="17309695">
                <a:off x="11267522" y="6002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6" name="Oval 1138">
                <a:extLst>
                  <a:ext uri="{FF2B5EF4-FFF2-40B4-BE49-F238E27FC236}">
                    <a16:creationId xmlns:a16="http://schemas.microsoft.com/office/drawing/2014/main" id="{359F94F5-FB81-44CB-8281-7B3E875EE982}"/>
                  </a:ext>
                </a:extLst>
              </p:cNvPr>
              <p:cNvSpPr>
                <a:spLocks noChangeArrowheads="1"/>
              </p:cNvSpPr>
              <p:nvPr/>
            </p:nvSpPr>
            <p:spPr bwMode="auto">
              <a:xfrm rot="17309695">
                <a:off x="10784705" y="5728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7" name="Oval 1155">
                <a:extLst>
                  <a:ext uri="{FF2B5EF4-FFF2-40B4-BE49-F238E27FC236}">
                    <a16:creationId xmlns:a16="http://schemas.microsoft.com/office/drawing/2014/main" id="{85CBBFA5-DBA1-4245-8024-9A2921C255BF}"/>
                  </a:ext>
                </a:extLst>
              </p:cNvPr>
              <p:cNvSpPr>
                <a:spLocks noChangeArrowheads="1"/>
              </p:cNvSpPr>
              <p:nvPr/>
            </p:nvSpPr>
            <p:spPr bwMode="auto">
              <a:xfrm rot="17309695">
                <a:off x="10739179" y="6422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2" name="Oval 1177">
                <a:extLst>
                  <a:ext uri="{FF2B5EF4-FFF2-40B4-BE49-F238E27FC236}">
                    <a16:creationId xmlns:a16="http://schemas.microsoft.com/office/drawing/2014/main" id="{09124E2C-F11F-420C-A4D8-9EA487E88D07}"/>
                  </a:ext>
                </a:extLst>
              </p:cNvPr>
              <p:cNvSpPr>
                <a:spLocks noChangeArrowheads="1"/>
              </p:cNvSpPr>
              <p:nvPr/>
            </p:nvSpPr>
            <p:spPr bwMode="auto">
              <a:xfrm rot="17309695">
                <a:off x="11027212" y="6278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5" name="Oval 1190">
                <a:extLst>
                  <a:ext uri="{FF2B5EF4-FFF2-40B4-BE49-F238E27FC236}">
                    <a16:creationId xmlns:a16="http://schemas.microsoft.com/office/drawing/2014/main" id="{C6849756-9006-4F6B-9E5C-711312BECB5F}"/>
                  </a:ext>
                </a:extLst>
              </p:cNvPr>
              <p:cNvSpPr>
                <a:spLocks noChangeArrowheads="1"/>
              </p:cNvSpPr>
              <p:nvPr/>
            </p:nvSpPr>
            <p:spPr bwMode="auto">
              <a:xfrm rot="17309695">
                <a:off x="11263202" y="6190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0" name="Oval 1205">
                <a:extLst>
                  <a:ext uri="{FF2B5EF4-FFF2-40B4-BE49-F238E27FC236}">
                    <a16:creationId xmlns:a16="http://schemas.microsoft.com/office/drawing/2014/main" id="{7C33B0C2-0FC7-402F-B014-499475819958}"/>
                  </a:ext>
                </a:extLst>
              </p:cNvPr>
              <p:cNvSpPr>
                <a:spLocks noChangeArrowheads="1"/>
              </p:cNvSpPr>
              <p:nvPr/>
            </p:nvSpPr>
            <p:spPr bwMode="auto">
              <a:xfrm rot="17309695">
                <a:off x="10991209" y="573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1" name="Oval 1293">
                <a:extLst>
                  <a:ext uri="{FF2B5EF4-FFF2-40B4-BE49-F238E27FC236}">
                    <a16:creationId xmlns:a16="http://schemas.microsoft.com/office/drawing/2014/main" id="{B92F7B88-CB8C-488E-81A6-74CAFED5F0AD}"/>
                  </a:ext>
                </a:extLst>
              </p:cNvPr>
              <p:cNvSpPr>
                <a:spLocks noChangeArrowheads="1"/>
              </p:cNvSpPr>
              <p:nvPr/>
            </p:nvSpPr>
            <p:spPr bwMode="auto">
              <a:xfrm rot="17309695">
                <a:off x="11207232" y="59906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3" name="Oval 1310">
                <a:extLst>
                  <a:ext uri="{FF2B5EF4-FFF2-40B4-BE49-F238E27FC236}">
                    <a16:creationId xmlns:a16="http://schemas.microsoft.com/office/drawing/2014/main" id="{6F6E7ECD-A39C-4E51-8AC7-73336BCE142D}"/>
                  </a:ext>
                </a:extLst>
              </p:cNvPr>
              <p:cNvSpPr>
                <a:spLocks noChangeArrowheads="1"/>
              </p:cNvSpPr>
              <p:nvPr/>
            </p:nvSpPr>
            <p:spPr bwMode="auto">
              <a:xfrm rot="17309695">
                <a:off x="10595165"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4" name="Oval 1320">
                <a:extLst>
                  <a:ext uri="{FF2B5EF4-FFF2-40B4-BE49-F238E27FC236}">
                    <a16:creationId xmlns:a16="http://schemas.microsoft.com/office/drawing/2014/main" id="{280FB2B8-A6C9-4AEA-9376-75371310985B}"/>
                  </a:ext>
                </a:extLst>
              </p:cNvPr>
              <p:cNvSpPr>
                <a:spLocks noChangeArrowheads="1"/>
              </p:cNvSpPr>
              <p:nvPr/>
            </p:nvSpPr>
            <p:spPr bwMode="auto">
              <a:xfrm rot="17309695">
                <a:off x="9299020" y="5846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5" name="Oval 1321">
                <a:extLst>
                  <a:ext uri="{FF2B5EF4-FFF2-40B4-BE49-F238E27FC236}">
                    <a16:creationId xmlns:a16="http://schemas.microsoft.com/office/drawing/2014/main" id="{48FAE7CE-11C3-47A3-BC30-84FEC914246C}"/>
                  </a:ext>
                </a:extLst>
              </p:cNvPr>
              <p:cNvSpPr>
                <a:spLocks noChangeArrowheads="1"/>
              </p:cNvSpPr>
              <p:nvPr/>
            </p:nvSpPr>
            <p:spPr bwMode="auto">
              <a:xfrm rot="17309695">
                <a:off x="10312993" y="545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7" name="Oval 1380">
                <a:extLst>
                  <a:ext uri="{FF2B5EF4-FFF2-40B4-BE49-F238E27FC236}">
                    <a16:creationId xmlns:a16="http://schemas.microsoft.com/office/drawing/2014/main" id="{7A93CF98-EC69-40A3-A1AA-B7CCC522D712}"/>
                  </a:ext>
                </a:extLst>
              </p:cNvPr>
              <p:cNvSpPr>
                <a:spLocks noChangeArrowheads="1"/>
              </p:cNvSpPr>
              <p:nvPr/>
            </p:nvSpPr>
            <p:spPr bwMode="auto">
              <a:xfrm rot="17309695">
                <a:off x="9647233" y="59860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8" name="Oval 1381">
                <a:extLst>
                  <a:ext uri="{FF2B5EF4-FFF2-40B4-BE49-F238E27FC236}">
                    <a16:creationId xmlns:a16="http://schemas.microsoft.com/office/drawing/2014/main" id="{0DB9B863-67F5-4CE6-9355-5EA5BE442188}"/>
                  </a:ext>
                </a:extLst>
              </p:cNvPr>
              <p:cNvSpPr>
                <a:spLocks noChangeArrowheads="1"/>
              </p:cNvSpPr>
              <p:nvPr/>
            </p:nvSpPr>
            <p:spPr bwMode="auto">
              <a:xfrm rot="17309695">
                <a:off x="9659059" y="53785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9" name="Oval 1389">
                <a:extLst>
                  <a:ext uri="{FF2B5EF4-FFF2-40B4-BE49-F238E27FC236}">
                    <a16:creationId xmlns:a16="http://schemas.microsoft.com/office/drawing/2014/main" id="{85D578E4-0BC6-49E2-868D-6BF67028A36D}"/>
                  </a:ext>
                </a:extLst>
              </p:cNvPr>
              <p:cNvSpPr>
                <a:spLocks noChangeArrowheads="1"/>
              </p:cNvSpPr>
              <p:nvPr/>
            </p:nvSpPr>
            <p:spPr bwMode="auto">
              <a:xfrm rot="17309695">
                <a:off x="9191009" y="573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0" name="Oval 1392">
                <a:extLst>
                  <a:ext uri="{FF2B5EF4-FFF2-40B4-BE49-F238E27FC236}">
                    <a16:creationId xmlns:a16="http://schemas.microsoft.com/office/drawing/2014/main" id="{D80FE60A-0B2A-48F6-80F6-93DA95067A78}"/>
                  </a:ext>
                </a:extLst>
              </p:cNvPr>
              <p:cNvSpPr>
                <a:spLocks noChangeArrowheads="1"/>
              </p:cNvSpPr>
              <p:nvPr/>
            </p:nvSpPr>
            <p:spPr bwMode="auto">
              <a:xfrm rot="17309695">
                <a:off x="10954911" y="6143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1" name="Oval 1402">
                <a:extLst>
                  <a:ext uri="{FF2B5EF4-FFF2-40B4-BE49-F238E27FC236}">
                    <a16:creationId xmlns:a16="http://schemas.microsoft.com/office/drawing/2014/main" id="{F3CE938C-9824-47BA-BEDC-9697B411421D}"/>
                  </a:ext>
                </a:extLst>
              </p:cNvPr>
              <p:cNvSpPr>
                <a:spLocks noChangeArrowheads="1"/>
              </p:cNvSpPr>
              <p:nvPr/>
            </p:nvSpPr>
            <p:spPr bwMode="auto">
              <a:xfrm rot="17309695">
                <a:off x="10543019" y="60733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2" name="Oval 1408">
                <a:extLst>
                  <a:ext uri="{FF2B5EF4-FFF2-40B4-BE49-F238E27FC236}">
                    <a16:creationId xmlns:a16="http://schemas.microsoft.com/office/drawing/2014/main" id="{C833A5B3-0FA6-40E6-9C13-D01445825BBF}"/>
                  </a:ext>
                </a:extLst>
              </p:cNvPr>
              <p:cNvSpPr>
                <a:spLocks noChangeArrowheads="1"/>
              </p:cNvSpPr>
              <p:nvPr/>
            </p:nvSpPr>
            <p:spPr bwMode="auto">
              <a:xfrm rot="17309695">
                <a:off x="9634080" y="56926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3" name="Oval 1409">
                <a:extLst>
                  <a:ext uri="{FF2B5EF4-FFF2-40B4-BE49-F238E27FC236}">
                    <a16:creationId xmlns:a16="http://schemas.microsoft.com/office/drawing/2014/main" id="{8C237616-63A3-4642-9458-5AB899598925}"/>
                  </a:ext>
                </a:extLst>
              </p:cNvPr>
              <p:cNvSpPr>
                <a:spLocks noChangeArrowheads="1"/>
              </p:cNvSpPr>
              <p:nvPr/>
            </p:nvSpPr>
            <p:spPr bwMode="auto">
              <a:xfrm rot="17309695">
                <a:off x="10033593" y="6186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4" name="Oval 1419">
                <a:extLst>
                  <a:ext uri="{FF2B5EF4-FFF2-40B4-BE49-F238E27FC236}">
                    <a16:creationId xmlns:a16="http://schemas.microsoft.com/office/drawing/2014/main" id="{C53DDFD0-D3E7-480F-8A27-5F4F7B127FF1}"/>
                  </a:ext>
                </a:extLst>
              </p:cNvPr>
              <p:cNvSpPr>
                <a:spLocks noChangeArrowheads="1"/>
              </p:cNvSpPr>
              <p:nvPr/>
            </p:nvSpPr>
            <p:spPr bwMode="auto">
              <a:xfrm rot="17309695">
                <a:off x="10307903" y="5957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5" name="Oval 1420">
                <a:extLst>
                  <a:ext uri="{FF2B5EF4-FFF2-40B4-BE49-F238E27FC236}">
                    <a16:creationId xmlns:a16="http://schemas.microsoft.com/office/drawing/2014/main" id="{4914CBF5-E838-4E5D-B550-70294666D668}"/>
                  </a:ext>
                </a:extLst>
              </p:cNvPr>
              <p:cNvSpPr>
                <a:spLocks noChangeArrowheads="1"/>
              </p:cNvSpPr>
              <p:nvPr/>
            </p:nvSpPr>
            <p:spPr bwMode="auto">
              <a:xfrm rot="17309695">
                <a:off x="9407032" y="6278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6" name="Oval 1426">
                <a:extLst>
                  <a:ext uri="{FF2B5EF4-FFF2-40B4-BE49-F238E27FC236}">
                    <a16:creationId xmlns:a16="http://schemas.microsoft.com/office/drawing/2014/main" id="{38A39392-1C20-4EA3-BB02-0DD62F97D1C4}"/>
                  </a:ext>
                </a:extLst>
              </p:cNvPr>
              <p:cNvSpPr>
                <a:spLocks noChangeArrowheads="1"/>
              </p:cNvSpPr>
              <p:nvPr/>
            </p:nvSpPr>
            <p:spPr bwMode="auto">
              <a:xfrm rot="17309695">
                <a:off x="10775183" y="5558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7" name="Oval 1438">
                <a:extLst>
                  <a:ext uri="{FF2B5EF4-FFF2-40B4-BE49-F238E27FC236}">
                    <a16:creationId xmlns:a16="http://schemas.microsoft.com/office/drawing/2014/main" id="{89F39A89-9E1E-4114-ABB8-A9068410D91B}"/>
                  </a:ext>
                </a:extLst>
              </p:cNvPr>
              <p:cNvSpPr>
                <a:spLocks noChangeArrowheads="1"/>
              </p:cNvSpPr>
              <p:nvPr/>
            </p:nvSpPr>
            <p:spPr bwMode="auto">
              <a:xfrm rot="17309695">
                <a:off x="10703177" y="4910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8" name="Oval 765">
                <a:extLst>
                  <a:ext uri="{FF2B5EF4-FFF2-40B4-BE49-F238E27FC236}">
                    <a16:creationId xmlns:a16="http://schemas.microsoft.com/office/drawing/2014/main" id="{D6C93D2C-9AEE-4BF3-897C-EECCFFBE287E}"/>
                  </a:ext>
                </a:extLst>
              </p:cNvPr>
              <p:cNvSpPr>
                <a:spLocks noChangeArrowheads="1"/>
              </p:cNvSpPr>
              <p:nvPr/>
            </p:nvSpPr>
            <p:spPr bwMode="auto">
              <a:xfrm rot="17309695">
                <a:off x="10275598" y="4298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9" name="Oval 779">
                <a:extLst>
                  <a:ext uri="{FF2B5EF4-FFF2-40B4-BE49-F238E27FC236}">
                    <a16:creationId xmlns:a16="http://schemas.microsoft.com/office/drawing/2014/main" id="{0E086CB6-D216-4014-A18B-25D3EA0638E4}"/>
                  </a:ext>
                </a:extLst>
              </p:cNvPr>
              <p:cNvSpPr>
                <a:spLocks noChangeArrowheads="1"/>
              </p:cNvSpPr>
              <p:nvPr/>
            </p:nvSpPr>
            <p:spPr bwMode="auto">
              <a:xfrm rot="17309695">
                <a:off x="10234581" y="566737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0" name="Oval 785">
                <a:extLst>
                  <a:ext uri="{FF2B5EF4-FFF2-40B4-BE49-F238E27FC236}">
                    <a16:creationId xmlns:a16="http://schemas.microsoft.com/office/drawing/2014/main" id="{A172B924-2A4B-4DE6-9DA9-92D3CE509BCF}"/>
                  </a:ext>
                </a:extLst>
              </p:cNvPr>
              <p:cNvSpPr>
                <a:spLocks noChangeArrowheads="1"/>
              </p:cNvSpPr>
              <p:nvPr/>
            </p:nvSpPr>
            <p:spPr bwMode="auto">
              <a:xfrm rot="17309695">
                <a:off x="9947092" y="46585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1" name="Oval 795">
                <a:extLst>
                  <a:ext uri="{FF2B5EF4-FFF2-40B4-BE49-F238E27FC236}">
                    <a16:creationId xmlns:a16="http://schemas.microsoft.com/office/drawing/2014/main" id="{5A1C9BDC-B95D-457A-BF0E-5BDC23074599}"/>
                  </a:ext>
                </a:extLst>
              </p:cNvPr>
              <p:cNvSpPr>
                <a:spLocks noChangeArrowheads="1"/>
              </p:cNvSpPr>
              <p:nvPr/>
            </p:nvSpPr>
            <p:spPr bwMode="auto">
              <a:xfrm rot="17309695">
                <a:off x="10954663" y="48032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2" name="Oval 861">
                <a:extLst>
                  <a:ext uri="{FF2B5EF4-FFF2-40B4-BE49-F238E27FC236}">
                    <a16:creationId xmlns:a16="http://schemas.microsoft.com/office/drawing/2014/main" id="{64D6EAF2-41B3-4339-B4CD-B45A0AC5272A}"/>
                  </a:ext>
                </a:extLst>
              </p:cNvPr>
              <p:cNvSpPr>
                <a:spLocks noChangeArrowheads="1"/>
              </p:cNvSpPr>
              <p:nvPr/>
            </p:nvSpPr>
            <p:spPr bwMode="auto">
              <a:xfrm rot="17309695">
                <a:off x="9630520" y="450744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3" name="Oval 968">
                <a:extLst>
                  <a:ext uri="{FF2B5EF4-FFF2-40B4-BE49-F238E27FC236}">
                    <a16:creationId xmlns:a16="http://schemas.microsoft.com/office/drawing/2014/main" id="{9F72938E-4C4F-4C2D-B096-76971A8F31FF}"/>
                  </a:ext>
                </a:extLst>
              </p:cNvPr>
              <p:cNvSpPr>
                <a:spLocks noChangeArrowheads="1"/>
              </p:cNvSpPr>
              <p:nvPr/>
            </p:nvSpPr>
            <p:spPr bwMode="auto">
              <a:xfrm rot="17309695">
                <a:off x="8830968" y="49825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4" name="Oval 1109">
                <a:extLst>
                  <a:ext uri="{FF2B5EF4-FFF2-40B4-BE49-F238E27FC236}">
                    <a16:creationId xmlns:a16="http://schemas.microsoft.com/office/drawing/2014/main" id="{314BDFB1-CC7E-44C9-B131-AC3D06356F2E}"/>
                  </a:ext>
                </a:extLst>
              </p:cNvPr>
              <p:cNvSpPr>
                <a:spLocks noChangeArrowheads="1"/>
              </p:cNvSpPr>
              <p:nvPr/>
            </p:nvSpPr>
            <p:spPr bwMode="auto">
              <a:xfrm rot="17309695">
                <a:off x="9407032" y="4658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5" name="Oval 1110">
                <a:extLst>
                  <a:ext uri="{FF2B5EF4-FFF2-40B4-BE49-F238E27FC236}">
                    <a16:creationId xmlns:a16="http://schemas.microsoft.com/office/drawing/2014/main" id="{4362AD38-0B75-4E72-B735-1AFDDBAE7589}"/>
                  </a:ext>
                </a:extLst>
              </p:cNvPr>
              <p:cNvSpPr>
                <a:spLocks noChangeArrowheads="1"/>
              </p:cNvSpPr>
              <p:nvPr/>
            </p:nvSpPr>
            <p:spPr bwMode="auto">
              <a:xfrm rot="17309695">
                <a:off x="9584686" y="47054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6" name="Oval 1111">
                <a:extLst>
                  <a:ext uri="{FF2B5EF4-FFF2-40B4-BE49-F238E27FC236}">
                    <a16:creationId xmlns:a16="http://schemas.microsoft.com/office/drawing/2014/main" id="{16193FF8-2307-488A-864E-2EC1692952F1}"/>
                  </a:ext>
                </a:extLst>
              </p:cNvPr>
              <p:cNvSpPr>
                <a:spLocks noChangeArrowheads="1"/>
              </p:cNvSpPr>
              <p:nvPr/>
            </p:nvSpPr>
            <p:spPr bwMode="auto">
              <a:xfrm rot="17309695">
                <a:off x="9517831" y="45056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7" name="Oval 1115">
                <a:extLst>
                  <a:ext uri="{FF2B5EF4-FFF2-40B4-BE49-F238E27FC236}">
                    <a16:creationId xmlns:a16="http://schemas.microsoft.com/office/drawing/2014/main" id="{4169F8EC-ABA0-4390-B1A7-68702CBF9A03}"/>
                  </a:ext>
                </a:extLst>
              </p:cNvPr>
              <p:cNvSpPr>
                <a:spLocks noChangeArrowheads="1"/>
              </p:cNvSpPr>
              <p:nvPr/>
            </p:nvSpPr>
            <p:spPr bwMode="auto">
              <a:xfrm rot="17309695">
                <a:off x="10379139" y="50905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8" name="Oval 1116">
                <a:extLst>
                  <a:ext uri="{FF2B5EF4-FFF2-40B4-BE49-F238E27FC236}">
                    <a16:creationId xmlns:a16="http://schemas.microsoft.com/office/drawing/2014/main" id="{DCB2595A-014B-4FA3-AD49-8CB666A9E08A}"/>
                  </a:ext>
                </a:extLst>
              </p:cNvPr>
              <p:cNvSpPr>
                <a:spLocks noChangeArrowheads="1"/>
              </p:cNvSpPr>
              <p:nvPr/>
            </p:nvSpPr>
            <p:spPr bwMode="auto">
              <a:xfrm rot="17309695">
                <a:off x="9606391" y="50021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9" name="Oval 1122">
                <a:extLst>
                  <a:ext uri="{FF2B5EF4-FFF2-40B4-BE49-F238E27FC236}">
                    <a16:creationId xmlns:a16="http://schemas.microsoft.com/office/drawing/2014/main" id="{ACC16EE1-1E80-46F9-A6AF-D88C9614B193}"/>
                  </a:ext>
                </a:extLst>
              </p:cNvPr>
              <p:cNvSpPr>
                <a:spLocks noChangeArrowheads="1"/>
              </p:cNvSpPr>
              <p:nvPr/>
            </p:nvSpPr>
            <p:spPr bwMode="auto">
              <a:xfrm rot="17309695">
                <a:off x="9550371" y="48515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0" name="Oval 1123">
                <a:extLst>
                  <a:ext uri="{FF2B5EF4-FFF2-40B4-BE49-F238E27FC236}">
                    <a16:creationId xmlns:a16="http://schemas.microsoft.com/office/drawing/2014/main" id="{03D6915A-971F-46FD-8A4D-30DEE8A48815}"/>
                  </a:ext>
                </a:extLst>
              </p:cNvPr>
              <p:cNvSpPr>
                <a:spLocks noChangeArrowheads="1"/>
              </p:cNvSpPr>
              <p:nvPr/>
            </p:nvSpPr>
            <p:spPr bwMode="auto">
              <a:xfrm rot="17309695">
                <a:off x="10163116" y="38664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1" name="Oval 1124">
                <a:extLst>
                  <a:ext uri="{FF2B5EF4-FFF2-40B4-BE49-F238E27FC236}">
                    <a16:creationId xmlns:a16="http://schemas.microsoft.com/office/drawing/2014/main" id="{0C137403-3D49-4006-97BB-BD0A05A00871}"/>
                  </a:ext>
                </a:extLst>
              </p:cNvPr>
              <p:cNvSpPr>
                <a:spLocks noChangeArrowheads="1"/>
              </p:cNvSpPr>
              <p:nvPr/>
            </p:nvSpPr>
            <p:spPr bwMode="auto">
              <a:xfrm rot="17309695">
                <a:off x="10711388" y="48020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2" name="Oval 1125">
                <a:extLst>
                  <a:ext uri="{FF2B5EF4-FFF2-40B4-BE49-F238E27FC236}">
                    <a16:creationId xmlns:a16="http://schemas.microsoft.com/office/drawing/2014/main" id="{B482115B-C310-476F-9E0B-47F3059E2AF8}"/>
                  </a:ext>
                </a:extLst>
              </p:cNvPr>
              <p:cNvSpPr>
                <a:spLocks noChangeArrowheads="1"/>
              </p:cNvSpPr>
              <p:nvPr/>
            </p:nvSpPr>
            <p:spPr bwMode="auto">
              <a:xfrm rot="17309695">
                <a:off x="10485437" y="45038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3" name="Oval 1126">
                <a:extLst>
                  <a:ext uri="{FF2B5EF4-FFF2-40B4-BE49-F238E27FC236}">
                    <a16:creationId xmlns:a16="http://schemas.microsoft.com/office/drawing/2014/main" id="{31CE0513-AC9B-4308-BBA9-DBEBC79D25DE}"/>
                  </a:ext>
                </a:extLst>
              </p:cNvPr>
              <p:cNvSpPr>
                <a:spLocks noChangeArrowheads="1"/>
              </p:cNvSpPr>
              <p:nvPr/>
            </p:nvSpPr>
            <p:spPr bwMode="auto">
              <a:xfrm rot="17309695">
                <a:off x="10192336" y="458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4" name="Oval 1127">
                <a:extLst>
                  <a:ext uri="{FF2B5EF4-FFF2-40B4-BE49-F238E27FC236}">
                    <a16:creationId xmlns:a16="http://schemas.microsoft.com/office/drawing/2014/main" id="{7C7691CF-C043-466E-8B65-CFF8FB3AE752}"/>
                  </a:ext>
                </a:extLst>
              </p:cNvPr>
              <p:cNvSpPr>
                <a:spLocks noChangeArrowheads="1"/>
              </p:cNvSpPr>
              <p:nvPr/>
            </p:nvSpPr>
            <p:spPr bwMode="auto">
              <a:xfrm rot="17309695">
                <a:off x="9536931" y="51621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5" name="Oval 1135">
                <a:extLst>
                  <a:ext uri="{FF2B5EF4-FFF2-40B4-BE49-F238E27FC236}">
                    <a16:creationId xmlns:a16="http://schemas.microsoft.com/office/drawing/2014/main" id="{90BE5072-BC4C-40D7-8827-53BEDCA1F4B7}"/>
                  </a:ext>
                </a:extLst>
              </p:cNvPr>
              <p:cNvSpPr>
                <a:spLocks noChangeArrowheads="1"/>
              </p:cNvSpPr>
              <p:nvPr/>
            </p:nvSpPr>
            <p:spPr bwMode="auto">
              <a:xfrm rot="17309695">
                <a:off x="10667171" y="52705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6" name="Oval 1136">
                <a:extLst>
                  <a:ext uri="{FF2B5EF4-FFF2-40B4-BE49-F238E27FC236}">
                    <a16:creationId xmlns:a16="http://schemas.microsoft.com/office/drawing/2014/main" id="{847307DF-CAD0-4B34-BBBA-71A34035FC3B}"/>
                  </a:ext>
                </a:extLst>
              </p:cNvPr>
              <p:cNvSpPr>
                <a:spLocks noChangeArrowheads="1"/>
              </p:cNvSpPr>
              <p:nvPr/>
            </p:nvSpPr>
            <p:spPr bwMode="auto">
              <a:xfrm rot="17309695">
                <a:off x="10186611" y="52193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7" name="Oval 1137">
                <a:extLst>
                  <a:ext uri="{FF2B5EF4-FFF2-40B4-BE49-F238E27FC236}">
                    <a16:creationId xmlns:a16="http://schemas.microsoft.com/office/drawing/2014/main" id="{4391F5FE-2393-43AD-B9BB-EC3A372D91BE}"/>
                  </a:ext>
                </a:extLst>
              </p:cNvPr>
              <p:cNvSpPr>
                <a:spLocks noChangeArrowheads="1"/>
              </p:cNvSpPr>
              <p:nvPr/>
            </p:nvSpPr>
            <p:spPr bwMode="auto">
              <a:xfrm rot="17309695">
                <a:off x="10037585" y="49342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8" name="Oval 1138">
                <a:extLst>
                  <a:ext uri="{FF2B5EF4-FFF2-40B4-BE49-F238E27FC236}">
                    <a16:creationId xmlns:a16="http://schemas.microsoft.com/office/drawing/2014/main" id="{7F0106AF-BF10-4725-91A9-FB3CD4C61537}"/>
                  </a:ext>
                </a:extLst>
              </p:cNvPr>
              <p:cNvSpPr>
                <a:spLocks noChangeArrowheads="1"/>
              </p:cNvSpPr>
              <p:nvPr/>
            </p:nvSpPr>
            <p:spPr bwMode="auto">
              <a:xfrm rot="17309695">
                <a:off x="9695065" y="51265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39" name="Oval 1148">
                <a:extLst>
                  <a:ext uri="{FF2B5EF4-FFF2-40B4-BE49-F238E27FC236}">
                    <a16:creationId xmlns:a16="http://schemas.microsoft.com/office/drawing/2014/main" id="{D16A8227-8911-4B48-9FCE-61E379949876}"/>
                  </a:ext>
                </a:extLst>
              </p:cNvPr>
              <p:cNvSpPr>
                <a:spLocks noChangeArrowheads="1"/>
              </p:cNvSpPr>
              <p:nvPr/>
            </p:nvSpPr>
            <p:spPr bwMode="auto">
              <a:xfrm rot="17309695">
                <a:off x="9442112" y="53034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0" name="Oval 1158">
                <a:extLst>
                  <a:ext uri="{FF2B5EF4-FFF2-40B4-BE49-F238E27FC236}">
                    <a16:creationId xmlns:a16="http://schemas.microsoft.com/office/drawing/2014/main" id="{F978341B-B011-472C-8DE1-DC09BCE26606}"/>
                  </a:ext>
                </a:extLst>
              </p:cNvPr>
              <p:cNvSpPr>
                <a:spLocks noChangeArrowheads="1"/>
              </p:cNvSpPr>
              <p:nvPr/>
            </p:nvSpPr>
            <p:spPr bwMode="auto">
              <a:xfrm rot="17309695">
                <a:off x="9263017" y="5450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1" name="Oval 1164">
                <a:extLst>
                  <a:ext uri="{FF2B5EF4-FFF2-40B4-BE49-F238E27FC236}">
                    <a16:creationId xmlns:a16="http://schemas.microsoft.com/office/drawing/2014/main" id="{B863EC1B-568D-4416-BA47-65C2072AF192}"/>
                  </a:ext>
                </a:extLst>
              </p:cNvPr>
              <p:cNvSpPr>
                <a:spLocks noChangeArrowheads="1"/>
              </p:cNvSpPr>
              <p:nvPr/>
            </p:nvSpPr>
            <p:spPr bwMode="auto">
              <a:xfrm rot="17309695">
                <a:off x="10465309" y="48402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2" name="Oval 1177">
                <a:extLst>
                  <a:ext uri="{FF2B5EF4-FFF2-40B4-BE49-F238E27FC236}">
                    <a16:creationId xmlns:a16="http://schemas.microsoft.com/office/drawing/2014/main" id="{504A3817-CB04-4A33-9DB8-8661FD49845C}"/>
                  </a:ext>
                </a:extLst>
              </p:cNvPr>
              <p:cNvSpPr>
                <a:spLocks noChangeArrowheads="1"/>
              </p:cNvSpPr>
              <p:nvPr/>
            </p:nvSpPr>
            <p:spPr bwMode="auto">
              <a:xfrm rot="17309695">
                <a:off x="9767071" y="5270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3" name="Oval 1179">
                <a:extLst>
                  <a:ext uri="{FF2B5EF4-FFF2-40B4-BE49-F238E27FC236}">
                    <a16:creationId xmlns:a16="http://schemas.microsoft.com/office/drawing/2014/main" id="{4166E384-74F0-489F-8CEB-11990F17C67D}"/>
                  </a:ext>
                </a:extLst>
              </p:cNvPr>
              <p:cNvSpPr>
                <a:spLocks noChangeArrowheads="1"/>
              </p:cNvSpPr>
              <p:nvPr/>
            </p:nvSpPr>
            <p:spPr bwMode="auto">
              <a:xfrm rot="17309695">
                <a:off x="10086154" y="5505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4" name="Oval 1183">
                <a:extLst>
                  <a:ext uri="{FF2B5EF4-FFF2-40B4-BE49-F238E27FC236}">
                    <a16:creationId xmlns:a16="http://schemas.microsoft.com/office/drawing/2014/main" id="{5A6164FE-48BF-4E90-9485-02F9DE983476}"/>
                  </a:ext>
                </a:extLst>
              </p:cNvPr>
              <p:cNvSpPr>
                <a:spLocks noChangeArrowheads="1"/>
              </p:cNvSpPr>
              <p:nvPr/>
            </p:nvSpPr>
            <p:spPr bwMode="auto">
              <a:xfrm rot="17309695">
                <a:off x="9600032" y="55103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5" name="Oval 1189">
                <a:extLst>
                  <a:ext uri="{FF2B5EF4-FFF2-40B4-BE49-F238E27FC236}">
                    <a16:creationId xmlns:a16="http://schemas.microsoft.com/office/drawing/2014/main" id="{DB1AEE8E-0FE9-42F9-830A-5FB4B796604A}"/>
                  </a:ext>
                </a:extLst>
              </p:cNvPr>
              <p:cNvSpPr>
                <a:spLocks noChangeArrowheads="1"/>
              </p:cNvSpPr>
              <p:nvPr/>
            </p:nvSpPr>
            <p:spPr bwMode="auto">
              <a:xfrm rot="17309695">
                <a:off x="10442260" y="5507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6" name="Oval 1190">
                <a:extLst>
                  <a:ext uri="{FF2B5EF4-FFF2-40B4-BE49-F238E27FC236}">
                    <a16:creationId xmlns:a16="http://schemas.microsoft.com/office/drawing/2014/main" id="{38C476C5-6C76-4C36-B330-B9F60C4CFDE7}"/>
                  </a:ext>
                </a:extLst>
              </p:cNvPr>
              <p:cNvSpPr>
                <a:spLocks noChangeArrowheads="1"/>
              </p:cNvSpPr>
              <p:nvPr/>
            </p:nvSpPr>
            <p:spPr bwMode="auto">
              <a:xfrm rot="17309695">
                <a:off x="10307132" y="52345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7" name="Oval 1191">
                <a:extLst>
                  <a:ext uri="{FF2B5EF4-FFF2-40B4-BE49-F238E27FC236}">
                    <a16:creationId xmlns:a16="http://schemas.microsoft.com/office/drawing/2014/main" id="{B49059CF-838C-4B34-B348-A420AF7AD540}"/>
                  </a:ext>
                </a:extLst>
              </p:cNvPr>
              <p:cNvSpPr>
                <a:spLocks noChangeArrowheads="1"/>
              </p:cNvSpPr>
              <p:nvPr/>
            </p:nvSpPr>
            <p:spPr bwMode="auto">
              <a:xfrm rot="17309695">
                <a:off x="10703176" y="5450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8" name="Oval 1192">
                <a:extLst>
                  <a:ext uri="{FF2B5EF4-FFF2-40B4-BE49-F238E27FC236}">
                    <a16:creationId xmlns:a16="http://schemas.microsoft.com/office/drawing/2014/main" id="{83D982D4-7492-4F38-B958-9911EEBE1977}"/>
                  </a:ext>
                </a:extLst>
              </p:cNvPr>
              <p:cNvSpPr>
                <a:spLocks noChangeArrowheads="1"/>
              </p:cNvSpPr>
              <p:nvPr/>
            </p:nvSpPr>
            <p:spPr bwMode="auto">
              <a:xfrm rot="17309695">
                <a:off x="11207231" y="40104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49" name="Oval 1196">
                <a:extLst>
                  <a:ext uri="{FF2B5EF4-FFF2-40B4-BE49-F238E27FC236}">
                    <a16:creationId xmlns:a16="http://schemas.microsoft.com/office/drawing/2014/main" id="{FC5865F2-CEEF-4BFE-A06E-ED8638C9CD53}"/>
                  </a:ext>
                </a:extLst>
              </p:cNvPr>
              <p:cNvSpPr>
                <a:spLocks noChangeArrowheads="1"/>
              </p:cNvSpPr>
              <p:nvPr/>
            </p:nvSpPr>
            <p:spPr bwMode="auto">
              <a:xfrm rot="17309695">
                <a:off x="10224583" y="4706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50" name="Oval 1204">
                <a:extLst>
                  <a:ext uri="{FF2B5EF4-FFF2-40B4-BE49-F238E27FC236}">
                    <a16:creationId xmlns:a16="http://schemas.microsoft.com/office/drawing/2014/main" id="{F218157A-3AF9-4E14-AEB3-A28E9C3C4A77}"/>
                  </a:ext>
                </a:extLst>
              </p:cNvPr>
              <p:cNvSpPr>
                <a:spLocks noChangeArrowheads="1"/>
              </p:cNvSpPr>
              <p:nvPr/>
            </p:nvSpPr>
            <p:spPr bwMode="auto">
              <a:xfrm rot="17309695">
                <a:off x="10955205" y="4694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51" name="Oval 1205">
                <a:extLst>
                  <a:ext uri="{FF2B5EF4-FFF2-40B4-BE49-F238E27FC236}">
                    <a16:creationId xmlns:a16="http://schemas.microsoft.com/office/drawing/2014/main" id="{D611106F-5702-459E-B413-F3DE624B9438}"/>
                  </a:ext>
                </a:extLst>
              </p:cNvPr>
              <p:cNvSpPr>
                <a:spLocks noChangeArrowheads="1"/>
              </p:cNvSpPr>
              <p:nvPr/>
            </p:nvSpPr>
            <p:spPr bwMode="auto">
              <a:xfrm rot="17309695">
                <a:off x="9795089" y="4720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52" name="Oval 753">
                <a:extLst>
                  <a:ext uri="{FF2B5EF4-FFF2-40B4-BE49-F238E27FC236}">
                    <a16:creationId xmlns:a16="http://schemas.microsoft.com/office/drawing/2014/main" id="{3DAB7717-1599-47EC-85CC-F57364C05FB8}"/>
                  </a:ext>
                </a:extLst>
              </p:cNvPr>
              <p:cNvSpPr>
                <a:spLocks noChangeArrowheads="1"/>
              </p:cNvSpPr>
              <p:nvPr/>
            </p:nvSpPr>
            <p:spPr bwMode="auto">
              <a:xfrm rot="17309695">
                <a:off x="9407032" y="4514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54" name="Oval 765">
                <a:extLst>
                  <a:ext uri="{FF2B5EF4-FFF2-40B4-BE49-F238E27FC236}">
                    <a16:creationId xmlns:a16="http://schemas.microsoft.com/office/drawing/2014/main" id="{9024AF66-8CE6-4B10-A0DD-E3CF139D4C4D}"/>
                  </a:ext>
                </a:extLst>
              </p:cNvPr>
              <p:cNvSpPr>
                <a:spLocks noChangeArrowheads="1"/>
              </p:cNvSpPr>
              <p:nvPr/>
            </p:nvSpPr>
            <p:spPr bwMode="auto">
              <a:xfrm rot="17309695">
                <a:off x="9553763" y="4149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55" name="Oval 771">
                <a:extLst>
                  <a:ext uri="{FF2B5EF4-FFF2-40B4-BE49-F238E27FC236}">
                    <a16:creationId xmlns:a16="http://schemas.microsoft.com/office/drawing/2014/main" id="{0B859202-F01B-42DC-A10C-67F10365DE35}"/>
                  </a:ext>
                </a:extLst>
              </p:cNvPr>
              <p:cNvSpPr>
                <a:spLocks noChangeArrowheads="1"/>
              </p:cNvSpPr>
              <p:nvPr/>
            </p:nvSpPr>
            <p:spPr bwMode="auto">
              <a:xfrm rot="17309695">
                <a:off x="10707643" y="4082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56" name="Oval 779">
                <a:extLst>
                  <a:ext uri="{FF2B5EF4-FFF2-40B4-BE49-F238E27FC236}">
                    <a16:creationId xmlns:a16="http://schemas.microsoft.com/office/drawing/2014/main" id="{A397BBD6-76CD-4246-8C4D-75DBD2DBF034}"/>
                  </a:ext>
                </a:extLst>
              </p:cNvPr>
              <p:cNvSpPr>
                <a:spLocks noChangeArrowheads="1"/>
              </p:cNvSpPr>
              <p:nvPr/>
            </p:nvSpPr>
            <p:spPr bwMode="auto">
              <a:xfrm rot="17309695">
                <a:off x="10963979" y="51306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0" name="Oval 795">
                <a:extLst>
                  <a:ext uri="{FF2B5EF4-FFF2-40B4-BE49-F238E27FC236}">
                    <a16:creationId xmlns:a16="http://schemas.microsoft.com/office/drawing/2014/main" id="{408EBFAF-901F-436D-A1FC-4FF2D8912F6C}"/>
                  </a:ext>
                </a:extLst>
              </p:cNvPr>
              <p:cNvSpPr>
                <a:spLocks noChangeArrowheads="1"/>
              </p:cNvSpPr>
              <p:nvPr/>
            </p:nvSpPr>
            <p:spPr bwMode="auto">
              <a:xfrm rot="17309695">
                <a:off x="9514502" y="609941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1" name="Oval 802">
                <a:extLst>
                  <a:ext uri="{FF2B5EF4-FFF2-40B4-BE49-F238E27FC236}">
                    <a16:creationId xmlns:a16="http://schemas.microsoft.com/office/drawing/2014/main" id="{49630994-2F34-4563-8965-BE663460E16C}"/>
                  </a:ext>
                </a:extLst>
              </p:cNvPr>
              <p:cNvSpPr>
                <a:spLocks noChangeArrowheads="1"/>
              </p:cNvSpPr>
              <p:nvPr/>
            </p:nvSpPr>
            <p:spPr bwMode="auto">
              <a:xfrm rot="17309695">
                <a:off x="11186259" y="4290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2" name="Oval 803">
                <a:extLst>
                  <a:ext uri="{FF2B5EF4-FFF2-40B4-BE49-F238E27FC236}">
                    <a16:creationId xmlns:a16="http://schemas.microsoft.com/office/drawing/2014/main" id="{3E2CB9B3-5517-44B0-9788-D87B2CF2B99F}"/>
                  </a:ext>
                </a:extLst>
              </p:cNvPr>
              <p:cNvSpPr>
                <a:spLocks noChangeArrowheads="1"/>
              </p:cNvSpPr>
              <p:nvPr/>
            </p:nvSpPr>
            <p:spPr bwMode="auto">
              <a:xfrm rot="17309695">
                <a:off x="10561685" y="52840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3" name="Oval 859">
                <a:extLst>
                  <a:ext uri="{FF2B5EF4-FFF2-40B4-BE49-F238E27FC236}">
                    <a16:creationId xmlns:a16="http://schemas.microsoft.com/office/drawing/2014/main" id="{9E29B92B-B7AA-4C4E-A353-24184EE0FBEF}"/>
                  </a:ext>
                </a:extLst>
              </p:cNvPr>
              <p:cNvSpPr>
                <a:spLocks noChangeArrowheads="1"/>
              </p:cNvSpPr>
              <p:nvPr/>
            </p:nvSpPr>
            <p:spPr bwMode="auto">
              <a:xfrm rot="17309695">
                <a:off x="10487151" y="4658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5" name="Oval 861">
                <a:extLst>
                  <a:ext uri="{FF2B5EF4-FFF2-40B4-BE49-F238E27FC236}">
                    <a16:creationId xmlns:a16="http://schemas.microsoft.com/office/drawing/2014/main" id="{14473F86-015E-4103-802E-2306D136ED2B}"/>
                  </a:ext>
                </a:extLst>
              </p:cNvPr>
              <p:cNvSpPr>
                <a:spLocks noChangeArrowheads="1"/>
              </p:cNvSpPr>
              <p:nvPr/>
            </p:nvSpPr>
            <p:spPr bwMode="auto">
              <a:xfrm rot="17309695">
                <a:off x="11242695" y="46952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6" name="Oval 968">
                <a:extLst>
                  <a:ext uri="{FF2B5EF4-FFF2-40B4-BE49-F238E27FC236}">
                    <a16:creationId xmlns:a16="http://schemas.microsoft.com/office/drawing/2014/main" id="{87335C23-5FBA-49FB-A572-9CC2BEEEEA16}"/>
                  </a:ext>
                </a:extLst>
              </p:cNvPr>
              <p:cNvSpPr>
                <a:spLocks noChangeArrowheads="1"/>
              </p:cNvSpPr>
              <p:nvPr/>
            </p:nvSpPr>
            <p:spPr bwMode="auto">
              <a:xfrm rot="17309695">
                <a:off x="11257529" y="5232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7" name="Oval 1109">
                <a:extLst>
                  <a:ext uri="{FF2B5EF4-FFF2-40B4-BE49-F238E27FC236}">
                    <a16:creationId xmlns:a16="http://schemas.microsoft.com/office/drawing/2014/main" id="{9658A814-2ABD-4BD8-94D1-47310774BEFE}"/>
                  </a:ext>
                </a:extLst>
              </p:cNvPr>
              <p:cNvSpPr>
                <a:spLocks noChangeArrowheads="1"/>
              </p:cNvSpPr>
              <p:nvPr/>
            </p:nvSpPr>
            <p:spPr bwMode="auto">
              <a:xfrm rot="17309695">
                <a:off x="10955205" y="48745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8" name="Oval 1110">
                <a:extLst>
                  <a:ext uri="{FF2B5EF4-FFF2-40B4-BE49-F238E27FC236}">
                    <a16:creationId xmlns:a16="http://schemas.microsoft.com/office/drawing/2014/main" id="{BC058359-3DF9-42A3-999D-B08D7F08A31D}"/>
                  </a:ext>
                </a:extLst>
              </p:cNvPr>
              <p:cNvSpPr>
                <a:spLocks noChangeArrowheads="1"/>
              </p:cNvSpPr>
              <p:nvPr/>
            </p:nvSpPr>
            <p:spPr bwMode="auto">
              <a:xfrm rot="17309695">
                <a:off x="10610568" y="498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9" name="Oval 1111">
                <a:extLst>
                  <a:ext uri="{FF2B5EF4-FFF2-40B4-BE49-F238E27FC236}">
                    <a16:creationId xmlns:a16="http://schemas.microsoft.com/office/drawing/2014/main" id="{7869277E-13D5-44D2-BC17-10291921BA0A}"/>
                  </a:ext>
                </a:extLst>
              </p:cNvPr>
              <p:cNvSpPr>
                <a:spLocks noChangeArrowheads="1"/>
              </p:cNvSpPr>
              <p:nvPr/>
            </p:nvSpPr>
            <p:spPr bwMode="auto">
              <a:xfrm rot="17309695">
                <a:off x="10739179" y="44064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0" name="Oval 1115">
                <a:extLst>
                  <a:ext uri="{FF2B5EF4-FFF2-40B4-BE49-F238E27FC236}">
                    <a16:creationId xmlns:a16="http://schemas.microsoft.com/office/drawing/2014/main" id="{CA6EE9CC-711D-49C3-B12D-3FAC212908E1}"/>
                  </a:ext>
                </a:extLst>
              </p:cNvPr>
              <p:cNvSpPr>
                <a:spLocks noChangeArrowheads="1"/>
              </p:cNvSpPr>
              <p:nvPr/>
            </p:nvSpPr>
            <p:spPr bwMode="auto">
              <a:xfrm rot="17309695">
                <a:off x="9390444" y="5637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1" name="Oval 1116">
                <a:extLst>
                  <a:ext uri="{FF2B5EF4-FFF2-40B4-BE49-F238E27FC236}">
                    <a16:creationId xmlns:a16="http://schemas.microsoft.com/office/drawing/2014/main" id="{4EC3BA81-3DFB-4713-B793-A46C92299C5D}"/>
                  </a:ext>
                </a:extLst>
              </p:cNvPr>
              <p:cNvSpPr>
                <a:spLocks noChangeArrowheads="1"/>
              </p:cNvSpPr>
              <p:nvPr/>
            </p:nvSpPr>
            <p:spPr bwMode="auto">
              <a:xfrm rot="17309695">
                <a:off x="11030855" y="52095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2" name="Oval 1120">
                <a:extLst>
                  <a:ext uri="{FF2B5EF4-FFF2-40B4-BE49-F238E27FC236}">
                    <a16:creationId xmlns:a16="http://schemas.microsoft.com/office/drawing/2014/main" id="{1525648F-5C09-41B6-90DD-62FC528DEA96}"/>
                  </a:ext>
                </a:extLst>
              </p:cNvPr>
              <p:cNvSpPr>
                <a:spLocks noChangeArrowheads="1"/>
              </p:cNvSpPr>
              <p:nvPr/>
            </p:nvSpPr>
            <p:spPr bwMode="auto">
              <a:xfrm rot="17309695">
                <a:off x="10914732" y="4552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3" name="Oval 1121">
                <a:extLst>
                  <a:ext uri="{FF2B5EF4-FFF2-40B4-BE49-F238E27FC236}">
                    <a16:creationId xmlns:a16="http://schemas.microsoft.com/office/drawing/2014/main" id="{79C5BFCE-D784-45C6-8556-F7AB8ADFE2EB}"/>
                  </a:ext>
                </a:extLst>
              </p:cNvPr>
              <p:cNvSpPr>
                <a:spLocks noChangeArrowheads="1"/>
              </p:cNvSpPr>
              <p:nvPr/>
            </p:nvSpPr>
            <p:spPr bwMode="auto">
              <a:xfrm rot="17309695">
                <a:off x="10054562" y="534333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4" name="Oval 1122">
                <a:extLst>
                  <a:ext uri="{FF2B5EF4-FFF2-40B4-BE49-F238E27FC236}">
                    <a16:creationId xmlns:a16="http://schemas.microsoft.com/office/drawing/2014/main" id="{E38E8A4F-A5DE-4AFA-8027-7E00E1E5B406}"/>
                  </a:ext>
                </a:extLst>
              </p:cNvPr>
              <p:cNvSpPr>
                <a:spLocks noChangeArrowheads="1"/>
              </p:cNvSpPr>
              <p:nvPr/>
            </p:nvSpPr>
            <p:spPr bwMode="auto">
              <a:xfrm rot="17309695">
                <a:off x="11148762" y="50528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7" name="Oval 1125">
                <a:extLst>
                  <a:ext uri="{FF2B5EF4-FFF2-40B4-BE49-F238E27FC236}">
                    <a16:creationId xmlns:a16="http://schemas.microsoft.com/office/drawing/2014/main" id="{62F7854D-D74F-4DD8-970D-312924A09084}"/>
                  </a:ext>
                </a:extLst>
              </p:cNvPr>
              <p:cNvSpPr>
                <a:spLocks noChangeArrowheads="1"/>
              </p:cNvSpPr>
              <p:nvPr/>
            </p:nvSpPr>
            <p:spPr bwMode="auto">
              <a:xfrm rot="17309695">
                <a:off x="9191009" y="5018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9" name="Oval 1127">
                <a:extLst>
                  <a:ext uri="{FF2B5EF4-FFF2-40B4-BE49-F238E27FC236}">
                    <a16:creationId xmlns:a16="http://schemas.microsoft.com/office/drawing/2014/main" id="{B5B487E7-FE13-4A67-A9BB-4C0FD7C10FFE}"/>
                  </a:ext>
                </a:extLst>
              </p:cNvPr>
              <p:cNvSpPr>
                <a:spLocks noChangeArrowheads="1"/>
              </p:cNvSpPr>
              <p:nvPr/>
            </p:nvSpPr>
            <p:spPr bwMode="auto">
              <a:xfrm rot="17309695">
                <a:off x="11099220" y="5342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2" name="Oval 1137">
                <a:extLst>
                  <a:ext uri="{FF2B5EF4-FFF2-40B4-BE49-F238E27FC236}">
                    <a16:creationId xmlns:a16="http://schemas.microsoft.com/office/drawing/2014/main" id="{C18FB73B-14A3-4563-9C9F-E9E80BBE6F99}"/>
                  </a:ext>
                </a:extLst>
              </p:cNvPr>
              <p:cNvSpPr>
                <a:spLocks noChangeArrowheads="1"/>
              </p:cNvSpPr>
              <p:nvPr/>
            </p:nvSpPr>
            <p:spPr bwMode="auto">
              <a:xfrm rot="17309695">
                <a:off x="10843921" y="52644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3" name="Oval 1138">
                <a:extLst>
                  <a:ext uri="{FF2B5EF4-FFF2-40B4-BE49-F238E27FC236}">
                    <a16:creationId xmlns:a16="http://schemas.microsoft.com/office/drawing/2014/main" id="{61BD01F9-22F5-4A35-A0C3-FBD3FE8ACD48}"/>
                  </a:ext>
                </a:extLst>
              </p:cNvPr>
              <p:cNvSpPr>
                <a:spLocks noChangeArrowheads="1"/>
              </p:cNvSpPr>
              <p:nvPr/>
            </p:nvSpPr>
            <p:spPr bwMode="auto">
              <a:xfrm rot="17309695">
                <a:off x="11355604" y="5317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5" name="Oval 1155">
                <a:extLst>
                  <a:ext uri="{FF2B5EF4-FFF2-40B4-BE49-F238E27FC236}">
                    <a16:creationId xmlns:a16="http://schemas.microsoft.com/office/drawing/2014/main" id="{94502CDE-3982-4694-B877-30D10E6B63BF}"/>
                  </a:ext>
                </a:extLst>
              </p:cNvPr>
              <p:cNvSpPr>
                <a:spLocks noChangeArrowheads="1"/>
              </p:cNvSpPr>
              <p:nvPr/>
            </p:nvSpPr>
            <p:spPr bwMode="auto">
              <a:xfrm rot="17309695">
                <a:off x="11063217" y="54505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7" name="Oval 1164">
                <a:extLst>
                  <a:ext uri="{FF2B5EF4-FFF2-40B4-BE49-F238E27FC236}">
                    <a16:creationId xmlns:a16="http://schemas.microsoft.com/office/drawing/2014/main" id="{4A3C9A14-C629-4581-8AE0-52B68148FA92}"/>
                  </a:ext>
                </a:extLst>
              </p:cNvPr>
              <p:cNvSpPr>
                <a:spLocks noChangeArrowheads="1"/>
              </p:cNvSpPr>
              <p:nvPr/>
            </p:nvSpPr>
            <p:spPr bwMode="auto">
              <a:xfrm rot="17309695">
                <a:off x="10119969" y="50534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9" name="Oval 1175">
                <a:extLst>
                  <a:ext uri="{FF2B5EF4-FFF2-40B4-BE49-F238E27FC236}">
                    <a16:creationId xmlns:a16="http://schemas.microsoft.com/office/drawing/2014/main" id="{F56C3E8F-43A1-4A10-A712-DC159937A275}"/>
                  </a:ext>
                </a:extLst>
              </p:cNvPr>
              <p:cNvSpPr>
                <a:spLocks noChangeArrowheads="1"/>
              </p:cNvSpPr>
              <p:nvPr/>
            </p:nvSpPr>
            <p:spPr bwMode="auto">
              <a:xfrm rot="17309695">
                <a:off x="11135223" y="5558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0" name="Oval 1177">
                <a:extLst>
                  <a:ext uri="{FF2B5EF4-FFF2-40B4-BE49-F238E27FC236}">
                    <a16:creationId xmlns:a16="http://schemas.microsoft.com/office/drawing/2014/main" id="{DEFD63C4-A2EB-4ABD-B3F9-9F48E5CFA160}"/>
                  </a:ext>
                </a:extLst>
              </p:cNvPr>
              <p:cNvSpPr>
                <a:spLocks noChangeArrowheads="1"/>
              </p:cNvSpPr>
              <p:nvPr/>
            </p:nvSpPr>
            <p:spPr bwMode="auto">
              <a:xfrm rot="17309695">
                <a:off x="11359907" y="550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2" name="Oval 1183">
                <a:extLst>
                  <a:ext uri="{FF2B5EF4-FFF2-40B4-BE49-F238E27FC236}">
                    <a16:creationId xmlns:a16="http://schemas.microsoft.com/office/drawing/2014/main" id="{5BE9F87C-8783-4921-AD9B-70A964DC0FC2}"/>
                  </a:ext>
                </a:extLst>
              </p:cNvPr>
              <p:cNvSpPr>
                <a:spLocks noChangeArrowheads="1"/>
              </p:cNvSpPr>
              <p:nvPr/>
            </p:nvSpPr>
            <p:spPr bwMode="auto">
              <a:xfrm rot="17309695">
                <a:off x="9234684" y="55045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4" name="Oval 1190">
                <a:extLst>
                  <a:ext uri="{FF2B5EF4-FFF2-40B4-BE49-F238E27FC236}">
                    <a16:creationId xmlns:a16="http://schemas.microsoft.com/office/drawing/2014/main" id="{60662BFC-FA50-4E39-98C1-645C2099867B}"/>
                  </a:ext>
                </a:extLst>
              </p:cNvPr>
              <p:cNvSpPr>
                <a:spLocks noChangeArrowheads="1"/>
              </p:cNvSpPr>
              <p:nvPr/>
            </p:nvSpPr>
            <p:spPr bwMode="auto">
              <a:xfrm rot="17309695">
                <a:off x="10210996" y="61979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5" name="Oval 1191">
                <a:extLst>
                  <a:ext uri="{FF2B5EF4-FFF2-40B4-BE49-F238E27FC236}">
                    <a16:creationId xmlns:a16="http://schemas.microsoft.com/office/drawing/2014/main" id="{36ED2400-CA51-4CA8-B265-D2C6D66F4BB3}"/>
                  </a:ext>
                </a:extLst>
              </p:cNvPr>
              <p:cNvSpPr>
                <a:spLocks noChangeArrowheads="1"/>
              </p:cNvSpPr>
              <p:nvPr/>
            </p:nvSpPr>
            <p:spPr bwMode="auto">
              <a:xfrm rot="17309695">
                <a:off x="9082996" y="56666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6" name="Oval 1192">
                <a:extLst>
                  <a:ext uri="{FF2B5EF4-FFF2-40B4-BE49-F238E27FC236}">
                    <a16:creationId xmlns:a16="http://schemas.microsoft.com/office/drawing/2014/main" id="{5E7B3FDF-77A3-4054-8EC4-D290A3D5C424}"/>
                  </a:ext>
                </a:extLst>
              </p:cNvPr>
              <p:cNvSpPr>
                <a:spLocks noChangeArrowheads="1"/>
              </p:cNvSpPr>
              <p:nvPr/>
            </p:nvSpPr>
            <p:spPr bwMode="auto">
              <a:xfrm rot="17309695">
                <a:off x="9051460" y="537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8" name="Oval 1204">
                <a:extLst>
                  <a:ext uri="{FF2B5EF4-FFF2-40B4-BE49-F238E27FC236}">
                    <a16:creationId xmlns:a16="http://schemas.microsoft.com/office/drawing/2014/main" id="{7A34CF94-1ECD-41A3-9A9F-B4E2F360D7D4}"/>
                  </a:ext>
                </a:extLst>
              </p:cNvPr>
              <p:cNvSpPr>
                <a:spLocks noChangeArrowheads="1"/>
              </p:cNvSpPr>
              <p:nvPr/>
            </p:nvSpPr>
            <p:spPr bwMode="auto">
              <a:xfrm rot="17309695">
                <a:off x="10451148" y="494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9" name="Oval 1205">
                <a:extLst>
                  <a:ext uri="{FF2B5EF4-FFF2-40B4-BE49-F238E27FC236}">
                    <a16:creationId xmlns:a16="http://schemas.microsoft.com/office/drawing/2014/main" id="{355996E0-35D6-4178-A23E-87365118AB3E}"/>
                  </a:ext>
                </a:extLst>
              </p:cNvPr>
              <p:cNvSpPr>
                <a:spLocks noChangeArrowheads="1"/>
              </p:cNvSpPr>
              <p:nvPr/>
            </p:nvSpPr>
            <p:spPr bwMode="auto">
              <a:xfrm rot="17309695">
                <a:off x="10873602" y="49117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1" name="Oval 1381">
                <a:extLst>
                  <a:ext uri="{FF2B5EF4-FFF2-40B4-BE49-F238E27FC236}">
                    <a16:creationId xmlns:a16="http://schemas.microsoft.com/office/drawing/2014/main" id="{CB95FEA2-8279-435D-8784-B5954C4C45CD}"/>
                  </a:ext>
                </a:extLst>
              </p:cNvPr>
              <p:cNvSpPr>
                <a:spLocks noChangeArrowheads="1"/>
              </p:cNvSpPr>
              <p:nvPr/>
            </p:nvSpPr>
            <p:spPr bwMode="auto">
              <a:xfrm rot="17309695">
                <a:off x="9643989" y="6490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6" name="Oval 1438">
                <a:extLst>
                  <a:ext uri="{FF2B5EF4-FFF2-40B4-BE49-F238E27FC236}">
                    <a16:creationId xmlns:a16="http://schemas.microsoft.com/office/drawing/2014/main" id="{B5C8C28C-2156-4CD8-A095-B83448D90A0B}"/>
                  </a:ext>
                </a:extLst>
              </p:cNvPr>
              <p:cNvSpPr>
                <a:spLocks noChangeArrowheads="1"/>
              </p:cNvSpPr>
              <p:nvPr/>
            </p:nvSpPr>
            <p:spPr bwMode="auto">
              <a:xfrm rot="17309695">
                <a:off x="10746160" y="60822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8" name="Oval 968">
                <a:extLst>
                  <a:ext uri="{FF2B5EF4-FFF2-40B4-BE49-F238E27FC236}">
                    <a16:creationId xmlns:a16="http://schemas.microsoft.com/office/drawing/2014/main" id="{256D47CB-A224-4D2F-9036-2B19E5B30914}"/>
                  </a:ext>
                </a:extLst>
              </p:cNvPr>
              <p:cNvSpPr>
                <a:spLocks noChangeArrowheads="1"/>
              </p:cNvSpPr>
              <p:nvPr/>
            </p:nvSpPr>
            <p:spPr bwMode="auto">
              <a:xfrm rot="17309695">
                <a:off x="10559162" y="6350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9" name="Oval 1115">
                <a:extLst>
                  <a:ext uri="{FF2B5EF4-FFF2-40B4-BE49-F238E27FC236}">
                    <a16:creationId xmlns:a16="http://schemas.microsoft.com/office/drawing/2014/main" id="{E18B63F4-A973-4EC8-977C-E5F54A51D7F7}"/>
                  </a:ext>
                </a:extLst>
              </p:cNvPr>
              <p:cNvSpPr>
                <a:spLocks noChangeArrowheads="1"/>
              </p:cNvSpPr>
              <p:nvPr/>
            </p:nvSpPr>
            <p:spPr bwMode="auto">
              <a:xfrm rot="17309695">
                <a:off x="10395476" y="6191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0" name="Oval 1116">
                <a:extLst>
                  <a:ext uri="{FF2B5EF4-FFF2-40B4-BE49-F238E27FC236}">
                    <a16:creationId xmlns:a16="http://schemas.microsoft.com/office/drawing/2014/main" id="{0F9FC8AE-6B15-4DC3-80EA-72E1D402ACF7}"/>
                  </a:ext>
                </a:extLst>
              </p:cNvPr>
              <p:cNvSpPr>
                <a:spLocks noChangeArrowheads="1"/>
              </p:cNvSpPr>
              <p:nvPr/>
            </p:nvSpPr>
            <p:spPr bwMode="auto">
              <a:xfrm rot="17309695">
                <a:off x="9086604" y="6507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1" name="Oval 1127">
                <a:extLst>
                  <a:ext uri="{FF2B5EF4-FFF2-40B4-BE49-F238E27FC236}">
                    <a16:creationId xmlns:a16="http://schemas.microsoft.com/office/drawing/2014/main" id="{B31534DB-FA63-498A-AB12-601517EAFB1F}"/>
                  </a:ext>
                </a:extLst>
              </p:cNvPr>
              <p:cNvSpPr>
                <a:spLocks noChangeArrowheads="1"/>
              </p:cNvSpPr>
              <p:nvPr/>
            </p:nvSpPr>
            <p:spPr bwMode="auto">
              <a:xfrm rot="17309695">
                <a:off x="9542308" y="6328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2" name="Oval 1135">
                <a:extLst>
                  <a:ext uri="{FF2B5EF4-FFF2-40B4-BE49-F238E27FC236}">
                    <a16:creationId xmlns:a16="http://schemas.microsoft.com/office/drawing/2014/main" id="{2396582C-8823-42C7-9F17-BD3C842B115B}"/>
                  </a:ext>
                </a:extLst>
              </p:cNvPr>
              <p:cNvSpPr>
                <a:spLocks noChangeArrowheads="1"/>
              </p:cNvSpPr>
              <p:nvPr/>
            </p:nvSpPr>
            <p:spPr bwMode="auto">
              <a:xfrm rot="17309695">
                <a:off x="10679443" y="6398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3" name="Oval 1136">
                <a:extLst>
                  <a:ext uri="{FF2B5EF4-FFF2-40B4-BE49-F238E27FC236}">
                    <a16:creationId xmlns:a16="http://schemas.microsoft.com/office/drawing/2014/main" id="{883BC526-9E7C-4176-98EA-BE60195F13BF}"/>
                  </a:ext>
                </a:extLst>
              </p:cNvPr>
              <p:cNvSpPr>
                <a:spLocks noChangeArrowheads="1"/>
              </p:cNvSpPr>
              <p:nvPr/>
            </p:nvSpPr>
            <p:spPr bwMode="auto">
              <a:xfrm rot="17309695">
                <a:off x="10191987" y="63859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4" name="Oval 1137">
                <a:extLst>
                  <a:ext uri="{FF2B5EF4-FFF2-40B4-BE49-F238E27FC236}">
                    <a16:creationId xmlns:a16="http://schemas.microsoft.com/office/drawing/2014/main" id="{B80EA5D1-A579-4D59-8496-ED586A9DC58F}"/>
                  </a:ext>
                </a:extLst>
              </p:cNvPr>
              <p:cNvSpPr>
                <a:spLocks noChangeArrowheads="1"/>
              </p:cNvSpPr>
              <p:nvPr/>
            </p:nvSpPr>
            <p:spPr bwMode="auto">
              <a:xfrm rot="17309695">
                <a:off x="10091107" y="60986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5" name="Oval 1138">
                <a:extLst>
                  <a:ext uri="{FF2B5EF4-FFF2-40B4-BE49-F238E27FC236}">
                    <a16:creationId xmlns:a16="http://schemas.microsoft.com/office/drawing/2014/main" id="{33021F3B-EF36-4934-AEBC-60A98D7834FA}"/>
                  </a:ext>
                </a:extLst>
              </p:cNvPr>
              <p:cNvSpPr>
                <a:spLocks noChangeArrowheads="1"/>
              </p:cNvSpPr>
              <p:nvPr/>
            </p:nvSpPr>
            <p:spPr bwMode="auto">
              <a:xfrm rot="17309695">
                <a:off x="9803075" y="63146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6" name="Oval 1148">
                <a:extLst>
                  <a:ext uri="{FF2B5EF4-FFF2-40B4-BE49-F238E27FC236}">
                    <a16:creationId xmlns:a16="http://schemas.microsoft.com/office/drawing/2014/main" id="{1B9BF5B1-06E3-43B6-A562-466D749F3C14}"/>
                  </a:ext>
                </a:extLst>
              </p:cNvPr>
              <p:cNvSpPr>
                <a:spLocks noChangeArrowheads="1"/>
              </p:cNvSpPr>
              <p:nvPr/>
            </p:nvSpPr>
            <p:spPr bwMode="auto">
              <a:xfrm rot="17309695">
                <a:off x="9407033" y="6530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7" name="Oval 1158">
                <a:extLst>
                  <a:ext uri="{FF2B5EF4-FFF2-40B4-BE49-F238E27FC236}">
                    <a16:creationId xmlns:a16="http://schemas.microsoft.com/office/drawing/2014/main" id="{3F126B96-F2DB-4E3B-B1F9-BECF5F595BCE}"/>
                  </a:ext>
                </a:extLst>
              </p:cNvPr>
              <p:cNvSpPr>
                <a:spLocks noChangeArrowheads="1"/>
              </p:cNvSpPr>
              <p:nvPr/>
            </p:nvSpPr>
            <p:spPr bwMode="auto">
              <a:xfrm rot="17309695">
                <a:off x="9829799" y="578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8" name="Oval 1164">
                <a:extLst>
                  <a:ext uri="{FF2B5EF4-FFF2-40B4-BE49-F238E27FC236}">
                    <a16:creationId xmlns:a16="http://schemas.microsoft.com/office/drawing/2014/main" id="{3A9603B0-1F81-4859-9726-E543D26DD14A}"/>
                  </a:ext>
                </a:extLst>
              </p:cNvPr>
              <p:cNvSpPr>
                <a:spLocks noChangeArrowheads="1"/>
              </p:cNvSpPr>
              <p:nvPr/>
            </p:nvSpPr>
            <p:spPr bwMode="auto">
              <a:xfrm rot="17309695">
                <a:off x="10470685" y="60067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9" name="Oval 1177">
                <a:extLst>
                  <a:ext uri="{FF2B5EF4-FFF2-40B4-BE49-F238E27FC236}">
                    <a16:creationId xmlns:a16="http://schemas.microsoft.com/office/drawing/2014/main" id="{E1316B11-0F1C-444A-8EAE-7749DDC64223}"/>
                  </a:ext>
                </a:extLst>
              </p:cNvPr>
              <p:cNvSpPr>
                <a:spLocks noChangeArrowheads="1"/>
              </p:cNvSpPr>
              <p:nvPr/>
            </p:nvSpPr>
            <p:spPr bwMode="auto">
              <a:xfrm rot="17309695">
                <a:off x="9766893" y="64686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23" name="Oval 1190">
                <a:extLst>
                  <a:ext uri="{FF2B5EF4-FFF2-40B4-BE49-F238E27FC236}">
                    <a16:creationId xmlns:a16="http://schemas.microsoft.com/office/drawing/2014/main" id="{19C9937F-AE81-458C-B97A-41297C059F63}"/>
                  </a:ext>
                </a:extLst>
              </p:cNvPr>
              <p:cNvSpPr>
                <a:spLocks noChangeArrowheads="1"/>
              </p:cNvSpPr>
              <p:nvPr/>
            </p:nvSpPr>
            <p:spPr bwMode="auto">
              <a:xfrm rot="17309695">
                <a:off x="10398117" y="6375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25" name="Oval 779">
                <a:extLst>
                  <a:ext uri="{FF2B5EF4-FFF2-40B4-BE49-F238E27FC236}">
                    <a16:creationId xmlns:a16="http://schemas.microsoft.com/office/drawing/2014/main" id="{0B02C126-B582-44C8-ADD9-2B70E411DF56}"/>
                  </a:ext>
                </a:extLst>
              </p:cNvPr>
              <p:cNvSpPr>
                <a:spLocks noChangeArrowheads="1"/>
              </p:cNvSpPr>
              <p:nvPr/>
            </p:nvSpPr>
            <p:spPr bwMode="auto">
              <a:xfrm rot="17309695">
                <a:off x="11134682" y="627943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29" name="Oval 1109">
                <a:extLst>
                  <a:ext uri="{FF2B5EF4-FFF2-40B4-BE49-F238E27FC236}">
                    <a16:creationId xmlns:a16="http://schemas.microsoft.com/office/drawing/2014/main" id="{960B3FA2-B295-4F55-A9AC-8559898FD027}"/>
                  </a:ext>
                </a:extLst>
              </p:cNvPr>
              <p:cNvSpPr>
                <a:spLocks noChangeArrowheads="1"/>
              </p:cNvSpPr>
              <p:nvPr/>
            </p:nvSpPr>
            <p:spPr bwMode="auto">
              <a:xfrm rot="17309695">
                <a:off x="9947092" y="6422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30" name="Oval 1110">
                <a:extLst>
                  <a:ext uri="{FF2B5EF4-FFF2-40B4-BE49-F238E27FC236}">
                    <a16:creationId xmlns:a16="http://schemas.microsoft.com/office/drawing/2014/main" id="{C35C4942-76C9-480E-95A8-4838E1BF0B36}"/>
                  </a:ext>
                </a:extLst>
              </p:cNvPr>
              <p:cNvSpPr>
                <a:spLocks noChangeArrowheads="1"/>
              </p:cNvSpPr>
              <p:nvPr/>
            </p:nvSpPr>
            <p:spPr bwMode="auto">
              <a:xfrm rot="17309695">
                <a:off x="11027211" y="6170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32" name="Oval 1116">
                <a:extLst>
                  <a:ext uri="{FF2B5EF4-FFF2-40B4-BE49-F238E27FC236}">
                    <a16:creationId xmlns:a16="http://schemas.microsoft.com/office/drawing/2014/main" id="{D577BB8F-FF9A-430A-A88E-AB9800E579EA}"/>
                  </a:ext>
                </a:extLst>
              </p:cNvPr>
              <p:cNvSpPr>
                <a:spLocks noChangeArrowheads="1"/>
              </p:cNvSpPr>
              <p:nvPr/>
            </p:nvSpPr>
            <p:spPr bwMode="auto">
              <a:xfrm rot="17309695">
                <a:off x="11014235" y="64464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33" name="Oval 1122">
                <a:extLst>
                  <a:ext uri="{FF2B5EF4-FFF2-40B4-BE49-F238E27FC236}">
                    <a16:creationId xmlns:a16="http://schemas.microsoft.com/office/drawing/2014/main" id="{B7746B5A-E745-4BDC-8CD6-FE2D334CFBFC}"/>
                  </a:ext>
                </a:extLst>
              </p:cNvPr>
              <p:cNvSpPr>
                <a:spLocks noChangeArrowheads="1"/>
              </p:cNvSpPr>
              <p:nvPr/>
            </p:nvSpPr>
            <p:spPr bwMode="auto">
              <a:xfrm rot="17309695">
                <a:off x="11154139" y="62193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35" name="Oval 1127">
                <a:extLst>
                  <a:ext uri="{FF2B5EF4-FFF2-40B4-BE49-F238E27FC236}">
                    <a16:creationId xmlns:a16="http://schemas.microsoft.com/office/drawing/2014/main" id="{F2BB123E-D77E-4695-B479-907E4255F4B3}"/>
                  </a:ext>
                </a:extLst>
              </p:cNvPr>
              <p:cNvSpPr>
                <a:spLocks noChangeArrowheads="1"/>
              </p:cNvSpPr>
              <p:nvPr/>
            </p:nvSpPr>
            <p:spPr bwMode="auto">
              <a:xfrm rot="17309695">
                <a:off x="11099220" y="64947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42" name="Oval 1164">
                <a:extLst>
                  <a:ext uri="{FF2B5EF4-FFF2-40B4-BE49-F238E27FC236}">
                    <a16:creationId xmlns:a16="http://schemas.microsoft.com/office/drawing/2014/main" id="{AA19339C-A06B-407F-BCFC-65C90894B98B}"/>
                  </a:ext>
                </a:extLst>
              </p:cNvPr>
              <p:cNvSpPr>
                <a:spLocks noChangeArrowheads="1"/>
              </p:cNvSpPr>
              <p:nvPr/>
            </p:nvSpPr>
            <p:spPr bwMode="auto">
              <a:xfrm rot="17309695">
                <a:off x="10862284" y="64538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49" name="Oval 1191">
                <a:extLst>
                  <a:ext uri="{FF2B5EF4-FFF2-40B4-BE49-F238E27FC236}">
                    <a16:creationId xmlns:a16="http://schemas.microsoft.com/office/drawing/2014/main" id="{A0EC2A23-682E-4E6D-AE53-B19C24DCE819}"/>
                  </a:ext>
                </a:extLst>
              </p:cNvPr>
              <p:cNvSpPr>
                <a:spLocks noChangeArrowheads="1"/>
              </p:cNvSpPr>
              <p:nvPr/>
            </p:nvSpPr>
            <p:spPr bwMode="auto">
              <a:xfrm rot="17309695">
                <a:off x="9999633" y="64871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50" name="Oval 1192">
                <a:extLst>
                  <a:ext uri="{FF2B5EF4-FFF2-40B4-BE49-F238E27FC236}">
                    <a16:creationId xmlns:a16="http://schemas.microsoft.com/office/drawing/2014/main" id="{E23452C9-75FF-4969-84D7-BF5B075EFEED}"/>
                  </a:ext>
                </a:extLst>
              </p:cNvPr>
              <p:cNvSpPr>
                <a:spLocks noChangeArrowheads="1"/>
              </p:cNvSpPr>
              <p:nvPr/>
            </p:nvSpPr>
            <p:spPr bwMode="auto">
              <a:xfrm rot="17309695">
                <a:off x="9443036" y="5810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55" name="Oval 1293">
                <a:extLst>
                  <a:ext uri="{FF2B5EF4-FFF2-40B4-BE49-F238E27FC236}">
                    <a16:creationId xmlns:a16="http://schemas.microsoft.com/office/drawing/2014/main" id="{B864D637-654A-47FD-A73B-CF2A5688A9BF}"/>
                  </a:ext>
                </a:extLst>
              </p:cNvPr>
              <p:cNvSpPr>
                <a:spLocks noChangeArrowheads="1"/>
              </p:cNvSpPr>
              <p:nvPr/>
            </p:nvSpPr>
            <p:spPr bwMode="auto">
              <a:xfrm rot="17736428">
                <a:off x="10380409" y="52355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56" name="Oval 1303">
                <a:extLst>
                  <a:ext uri="{FF2B5EF4-FFF2-40B4-BE49-F238E27FC236}">
                    <a16:creationId xmlns:a16="http://schemas.microsoft.com/office/drawing/2014/main" id="{604FE006-F954-4CA4-A35E-51D48D6EE89A}"/>
                  </a:ext>
                </a:extLst>
              </p:cNvPr>
              <p:cNvSpPr>
                <a:spLocks noChangeArrowheads="1"/>
              </p:cNvSpPr>
              <p:nvPr/>
            </p:nvSpPr>
            <p:spPr bwMode="auto">
              <a:xfrm rot="17736428">
                <a:off x="10740449" y="54156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57" name="Oval 1310">
                <a:extLst>
                  <a:ext uri="{FF2B5EF4-FFF2-40B4-BE49-F238E27FC236}">
                    <a16:creationId xmlns:a16="http://schemas.microsoft.com/office/drawing/2014/main" id="{C609E11A-D3B3-4DDA-A536-3999C3C97A92}"/>
                  </a:ext>
                </a:extLst>
              </p:cNvPr>
              <p:cNvSpPr>
                <a:spLocks noChangeArrowheads="1"/>
              </p:cNvSpPr>
              <p:nvPr/>
            </p:nvSpPr>
            <p:spPr bwMode="auto">
              <a:xfrm rot="17736428">
                <a:off x="9885932" y="51165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58" name="Oval 1320">
                <a:extLst>
                  <a:ext uri="{FF2B5EF4-FFF2-40B4-BE49-F238E27FC236}">
                    <a16:creationId xmlns:a16="http://schemas.microsoft.com/office/drawing/2014/main" id="{A6849D50-05EE-4236-94ED-D3570B0B103B}"/>
                  </a:ext>
                </a:extLst>
              </p:cNvPr>
              <p:cNvSpPr>
                <a:spLocks noChangeArrowheads="1"/>
              </p:cNvSpPr>
              <p:nvPr/>
            </p:nvSpPr>
            <p:spPr bwMode="auto">
              <a:xfrm rot="17736428">
                <a:off x="10380409" y="4551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59" name="Oval 1321">
                <a:extLst>
                  <a:ext uri="{FF2B5EF4-FFF2-40B4-BE49-F238E27FC236}">
                    <a16:creationId xmlns:a16="http://schemas.microsoft.com/office/drawing/2014/main" id="{FFAEEB9D-C364-4A25-A3A4-0EC694EBEAB5}"/>
                  </a:ext>
                </a:extLst>
              </p:cNvPr>
              <p:cNvSpPr>
                <a:spLocks noChangeArrowheads="1"/>
              </p:cNvSpPr>
              <p:nvPr/>
            </p:nvSpPr>
            <p:spPr bwMode="auto">
              <a:xfrm rot="17736428">
                <a:off x="11180835" y="5467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60" name="Oval 1329">
                <a:extLst>
                  <a:ext uri="{FF2B5EF4-FFF2-40B4-BE49-F238E27FC236}">
                    <a16:creationId xmlns:a16="http://schemas.microsoft.com/office/drawing/2014/main" id="{BC07A5F3-E74C-45FC-823C-B04744A19FE3}"/>
                  </a:ext>
                </a:extLst>
              </p:cNvPr>
              <p:cNvSpPr>
                <a:spLocks noChangeArrowheads="1"/>
              </p:cNvSpPr>
              <p:nvPr/>
            </p:nvSpPr>
            <p:spPr bwMode="auto">
              <a:xfrm rot="17736428">
                <a:off x="11316512" y="5487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61" name="Oval 1380">
                <a:extLst>
                  <a:ext uri="{FF2B5EF4-FFF2-40B4-BE49-F238E27FC236}">
                    <a16:creationId xmlns:a16="http://schemas.microsoft.com/office/drawing/2014/main" id="{58D4ECB2-46B1-4BCF-AB76-386BF9C3CE5F}"/>
                  </a:ext>
                </a:extLst>
              </p:cNvPr>
              <p:cNvSpPr>
                <a:spLocks noChangeArrowheads="1"/>
              </p:cNvSpPr>
              <p:nvPr/>
            </p:nvSpPr>
            <p:spPr bwMode="auto">
              <a:xfrm rot="17736428">
                <a:off x="8980721" y="516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62" name="Oval 1381">
                <a:extLst>
                  <a:ext uri="{FF2B5EF4-FFF2-40B4-BE49-F238E27FC236}">
                    <a16:creationId xmlns:a16="http://schemas.microsoft.com/office/drawing/2014/main" id="{62BE783C-8B00-417A-8A08-0D26D1D5B20D}"/>
                  </a:ext>
                </a:extLst>
              </p:cNvPr>
              <p:cNvSpPr>
                <a:spLocks noChangeArrowheads="1"/>
              </p:cNvSpPr>
              <p:nvPr/>
            </p:nvSpPr>
            <p:spPr bwMode="auto">
              <a:xfrm rot="17736428">
                <a:off x="8945306" y="4396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63" name="Oval 1389">
                <a:extLst>
                  <a:ext uri="{FF2B5EF4-FFF2-40B4-BE49-F238E27FC236}">
                    <a16:creationId xmlns:a16="http://schemas.microsoft.com/office/drawing/2014/main" id="{CD5DDD2A-BA28-4FCA-8E33-109324AA6548}"/>
                  </a:ext>
                </a:extLst>
              </p:cNvPr>
              <p:cNvSpPr>
                <a:spLocks noChangeArrowheads="1"/>
              </p:cNvSpPr>
              <p:nvPr/>
            </p:nvSpPr>
            <p:spPr bwMode="auto">
              <a:xfrm rot="17736428">
                <a:off x="9340760" y="4227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64" name="Oval 1392">
                <a:extLst>
                  <a:ext uri="{FF2B5EF4-FFF2-40B4-BE49-F238E27FC236}">
                    <a16:creationId xmlns:a16="http://schemas.microsoft.com/office/drawing/2014/main" id="{A08D060E-B971-4356-A295-7237A5409A7F}"/>
                  </a:ext>
                </a:extLst>
              </p:cNvPr>
              <p:cNvSpPr>
                <a:spLocks noChangeArrowheads="1"/>
              </p:cNvSpPr>
              <p:nvPr/>
            </p:nvSpPr>
            <p:spPr bwMode="auto">
              <a:xfrm rot="17736428">
                <a:off x="10018051" y="5186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65" name="Oval 1402">
                <a:extLst>
                  <a:ext uri="{FF2B5EF4-FFF2-40B4-BE49-F238E27FC236}">
                    <a16:creationId xmlns:a16="http://schemas.microsoft.com/office/drawing/2014/main" id="{E6D1EAF1-DAFE-407F-9AFF-0B282FB7500C}"/>
                  </a:ext>
                </a:extLst>
              </p:cNvPr>
              <p:cNvSpPr>
                <a:spLocks noChangeArrowheads="1"/>
              </p:cNvSpPr>
              <p:nvPr/>
            </p:nvSpPr>
            <p:spPr bwMode="auto">
              <a:xfrm rot="17736428">
                <a:off x="9084264" y="5343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66" name="Oval 1408">
                <a:extLst>
                  <a:ext uri="{FF2B5EF4-FFF2-40B4-BE49-F238E27FC236}">
                    <a16:creationId xmlns:a16="http://schemas.microsoft.com/office/drawing/2014/main" id="{DE266858-06D8-41DE-A7A3-933651E2EE8A}"/>
                  </a:ext>
                </a:extLst>
              </p:cNvPr>
              <p:cNvSpPr>
                <a:spLocks noChangeArrowheads="1"/>
              </p:cNvSpPr>
              <p:nvPr/>
            </p:nvSpPr>
            <p:spPr bwMode="auto">
              <a:xfrm rot="17736428">
                <a:off x="8895169" y="4761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68" name="Oval 1419">
                <a:extLst>
                  <a:ext uri="{FF2B5EF4-FFF2-40B4-BE49-F238E27FC236}">
                    <a16:creationId xmlns:a16="http://schemas.microsoft.com/office/drawing/2014/main" id="{8EFB3869-EC25-436A-A3E0-E8382B7BFB43}"/>
                  </a:ext>
                </a:extLst>
              </p:cNvPr>
              <p:cNvSpPr>
                <a:spLocks noChangeArrowheads="1"/>
              </p:cNvSpPr>
              <p:nvPr/>
            </p:nvSpPr>
            <p:spPr bwMode="auto">
              <a:xfrm rot="17736428">
                <a:off x="9530986" y="51076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69" name="Oval 1420">
                <a:extLst>
                  <a:ext uri="{FF2B5EF4-FFF2-40B4-BE49-F238E27FC236}">
                    <a16:creationId xmlns:a16="http://schemas.microsoft.com/office/drawing/2014/main" id="{83C14A28-9F5B-4D75-9F1A-F6684D2B1B63}"/>
                  </a:ext>
                </a:extLst>
              </p:cNvPr>
              <p:cNvSpPr>
                <a:spLocks noChangeArrowheads="1"/>
              </p:cNvSpPr>
              <p:nvPr/>
            </p:nvSpPr>
            <p:spPr bwMode="auto">
              <a:xfrm rot="17736428">
                <a:off x="9482616" y="4982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70" name="Oval 1426">
                <a:extLst>
                  <a:ext uri="{FF2B5EF4-FFF2-40B4-BE49-F238E27FC236}">
                    <a16:creationId xmlns:a16="http://schemas.microsoft.com/office/drawing/2014/main" id="{68321E4C-83F5-4CD2-8193-AC8ACC581691}"/>
                  </a:ext>
                </a:extLst>
              </p:cNvPr>
              <p:cNvSpPr>
                <a:spLocks noChangeArrowheads="1"/>
              </p:cNvSpPr>
              <p:nvPr/>
            </p:nvSpPr>
            <p:spPr bwMode="auto">
              <a:xfrm rot="17736428">
                <a:off x="9962483" y="48210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71" name="Oval 1438">
                <a:extLst>
                  <a:ext uri="{FF2B5EF4-FFF2-40B4-BE49-F238E27FC236}">
                    <a16:creationId xmlns:a16="http://schemas.microsoft.com/office/drawing/2014/main" id="{38093710-3A4D-47A1-993F-E59F644AEF13}"/>
                  </a:ext>
                </a:extLst>
              </p:cNvPr>
              <p:cNvSpPr>
                <a:spLocks noChangeArrowheads="1"/>
              </p:cNvSpPr>
              <p:nvPr/>
            </p:nvSpPr>
            <p:spPr bwMode="auto">
              <a:xfrm rot="17736428">
                <a:off x="8980721" y="3795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73" name="Oval 779">
                <a:extLst>
                  <a:ext uri="{FF2B5EF4-FFF2-40B4-BE49-F238E27FC236}">
                    <a16:creationId xmlns:a16="http://schemas.microsoft.com/office/drawing/2014/main" id="{C7233B59-13EE-4EE0-BA42-E956996E56BA}"/>
                  </a:ext>
                </a:extLst>
              </p:cNvPr>
              <p:cNvSpPr>
                <a:spLocks noChangeArrowheads="1"/>
              </p:cNvSpPr>
              <p:nvPr/>
            </p:nvSpPr>
            <p:spPr bwMode="auto">
              <a:xfrm rot="17736428">
                <a:off x="9443854" y="502027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74" name="Oval 785">
                <a:extLst>
                  <a:ext uri="{FF2B5EF4-FFF2-40B4-BE49-F238E27FC236}">
                    <a16:creationId xmlns:a16="http://schemas.microsoft.com/office/drawing/2014/main" id="{3CEFD364-C3CB-460E-8185-672648DDB587}"/>
                  </a:ext>
                </a:extLst>
              </p:cNvPr>
              <p:cNvSpPr>
                <a:spLocks noChangeArrowheads="1"/>
              </p:cNvSpPr>
              <p:nvPr/>
            </p:nvSpPr>
            <p:spPr bwMode="auto">
              <a:xfrm rot="17736428">
                <a:off x="9365728" y="3803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75" name="Oval 795">
                <a:extLst>
                  <a:ext uri="{FF2B5EF4-FFF2-40B4-BE49-F238E27FC236}">
                    <a16:creationId xmlns:a16="http://schemas.microsoft.com/office/drawing/2014/main" id="{E276BB6D-95C7-489B-8714-CB8A6766A340}"/>
                  </a:ext>
                </a:extLst>
              </p:cNvPr>
              <p:cNvSpPr>
                <a:spLocks noChangeArrowheads="1"/>
              </p:cNvSpPr>
              <p:nvPr/>
            </p:nvSpPr>
            <p:spPr bwMode="auto">
              <a:xfrm rot="17736428">
                <a:off x="10296621" y="39958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77" name="Oval 968">
                <a:extLst>
                  <a:ext uri="{FF2B5EF4-FFF2-40B4-BE49-F238E27FC236}">
                    <a16:creationId xmlns:a16="http://schemas.microsoft.com/office/drawing/2014/main" id="{1E1FD89F-BAD1-423A-A1E2-C187B676FC47}"/>
                  </a:ext>
                </a:extLst>
              </p:cNvPr>
              <p:cNvSpPr>
                <a:spLocks noChangeArrowheads="1"/>
              </p:cNvSpPr>
              <p:nvPr/>
            </p:nvSpPr>
            <p:spPr bwMode="auto">
              <a:xfrm rot="17736428">
                <a:off x="9916824" y="437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81" name="Oval 1115">
                <a:extLst>
                  <a:ext uri="{FF2B5EF4-FFF2-40B4-BE49-F238E27FC236}">
                    <a16:creationId xmlns:a16="http://schemas.microsoft.com/office/drawing/2014/main" id="{604D1277-38B9-4959-AEE3-2D5F3BC4E59E}"/>
                  </a:ext>
                </a:extLst>
              </p:cNvPr>
              <p:cNvSpPr>
                <a:spLocks noChangeArrowheads="1"/>
              </p:cNvSpPr>
              <p:nvPr/>
            </p:nvSpPr>
            <p:spPr bwMode="auto">
              <a:xfrm rot="17736428">
                <a:off x="9882733" y="3847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83" name="Oval 1122">
                <a:extLst>
                  <a:ext uri="{FF2B5EF4-FFF2-40B4-BE49-F238E27FC236}">
                    <a16:creationId xmlns:a16="http://schemas.microsoft.com/office/drawing/2014/main" id="{B4396B63-61C2-47CF-9620-6280F0269540}"/>
                  </a:ext>
                </a:extLst>
              </p:cNvPr>
              <p:cNvSpPr>
                <a:spLocks noChangeArrowheads="1"/>
              </p:cNvSpPr>
              <p:nvPr/>
            </p:nvSpPr>
            <p:spPr bwMode="auto">
              <a:xfrm rot="17736428">
                <a:off x="8916246" y="39162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85" name="Oval 1124">
                <a:extLst>
                  <a:ext uri="{FF2B5EF4-FFF2-40B4-BE49-F238E27FC236}">
                    <a16:creationId xmlns:a16="http://schemas.microsoft.com/office/drawing/2014/main" id="{21CDD066-ABD8-436D-A19E-572E1EB33B76}"/>
                  </a:ext>
                </a:extLst>
              </p:cNvPr>
              <p:cNvSpPr>
                <a:spLocks noChangeArrowheads="1"/>
              </p:cNvSpPr>
              <p:nvPr/>
            </p:nvSpPr>
            <p:spPr bwMode="auto">
              <a:xfrm rot="17736428">
                <a:off x="10074458" y="40108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86" name="Oval 1125">
                <a:extLst>
                  <a:ext uri="{FF2B5EF4-FFF2-40B4-BE49-F238E27FC236}">
                    <a16:creationId xmlns:a16="http://schemas.microsoft.com/office/drawing/2014/main" id="{3203F451-D960-4D1D-9B50-7FA8F8D78019}"/>
                  </a:ext>
                </a:extLst>
              </p:cNvPr>
              <p:cNvSpPr>
                <a:spLocks noChangeArrowheads="1"/>
              </p:cNvSpPr>
              <p:nvPr/>
            </p:nvSpPr>
            <p:spPr bwMode="auto">
              <a:xfrm rot="17736428">
                <a:off x="9887162" y="3687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87" name="Oval 1126">
                <a:extLst>
                  <a:ext uri="{FF2B5EF4-FFF2-40B4-BE49-F238E27FC236}">
                    <a16:creationId xmlns:a16="http://schemas.microsoft.com/office/drawing/2014/main" id="{4F1422F5-D6DB-44AE-BE4F-FF06FB0EF304}"/>
                  </a:ext>
                </a:extLst>
              </p:cNvPr>
              <p:cNvSpPr>
                <a:spLocks noChangeArrowheads="1"/>
              </p:cNvSpPr>
              <p:nvPr/>
            </p:nvSpPr>
            <p:spPr bwMode="auto">
              <a:xfrm rot="17736428">
                <a:off x="9585885" y="37343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88" name="Oval 1127">
                <a:extLst>
                  <a:ext uri="{FF2B5EF4-FFF2-40B4-BE49-F238E27FC236}">
                    <a16:creationId xmlns:a16="http://schemas.microsoft.com/office/drawing/2014/main" id="{09F8E085-85F7-4C02-9AA3-C8A2F9BEAF1D}"/>
                  </a:ext>
                </a:extLst>
              </p:cNvPr>
              <p:cNvSpPr>
                <a:spLocks noChangeArrowheads="1"/>
              </p:cNvSpPr>
              <p:nvPr/>
            </p:nvSpPr>
            <p:spPr bwMode="auto">
              <a:xfrm rot="17736428">
                <a:off x="8864455" y="4222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89" name="Oval 1135">
                <a:extLst>
                  <a:ext uri="{FF2B5EF4-FFF2-40B4-BE49-F238E27FC236}">
                    <a16:creationId xmlns:a16="http://schemas.microsoft.com/office/drawing/2014/main" id="{AD4471FB-DB52-4AE6-8E24-5C5DB3EEFA41}"/>
                  </a:ext>
                </a:extLst>
              </p:cNvPr>
              <p:cNvSpPr>
                <a:spLocks noChangeArrowheads="1"/>
              </p:cNvSpPr>
              <p:nvPr/>
            </p:nvSpPr>
            <p:spPr bwMode="auto">
              <a:xfrm rot="17736428">
                <a:off x="9984218" y="443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90" name="Oval 1136">
                <a:extLst>
                  <a:ext uri="{FF2B5EF4-FFF2-40B4-BE49-F238E27FC236}">
                    <a16:creationId xmlns:a16="http://schemas.microsoft.com/office/drawing/2014/main" id="{E1FD6F90-9947-453D-8009-952A17321ED1}"/>
                  </a:ext>
                </a:extLst>
              </p:cNvPr>
              <p:cNvSpPr>
                <a:spLocks noChangeArrowheads="1"/>
              </p:cNvSpPr>
              <p:nvPr/>
            </p:nvSpPr>
            <p:spPr bwMode="auto">
              <a:xfrm rot="17736428">
                <a:off x="9502044" y="4360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91" name="Oval 1137">
                <a:extLst>
                  <a:ext uri="{FF2B5EF4-FFF2-40B4-BE49-F238E27FC236}">
                    <a16:creationId xmlns:a16="http://schemas.microsoft.com/office/drawing/2014/main" id="{9CA79ECA-3E63-48D2-B342-0B7AA275C702}"/>
                  </a:ext>
                </a:extLst>
              </p:cNvPr>
              <p:cNvSpPr>
                <a:spLocks noChangeArrowheads="1"/>
              </p:cNvSpPr>
              <p:nvPr/>
            </p:nvSpPr>
            <p:spPr bwMode="auto">
              <a:xfrm rot="17736428">
                <a:off x="9412768" y="408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92" name="Oval 1138">
                <a:extLst>
                  <a:ext uri="{FF2B5EF4-FFF2-40B4-BE49-F238E27FC236}">
                    <a16:creationId xmlns:a16="http://schemas.microsoft.com/office/drawing/2014/main" id="{DCD301C7-8F19-463D-93AE-75EEF5E8E9D5}"/>
                  </a:ext>
                </a:extLst>
              </p:cNvPr>
              <p:cNvSpPr>
                <a:spLocks noChangeArrowheads="1"/>
              </p:cNvSpPr>
              <p:nvPr/>
            </p:nvSpPr>
            <p:spPr bwMode="auto">
              <a:xfrm rot="17736428">
                <a:off x="9088703" y="408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94" name="Oval 1158">
                <a:extLst>
                  <a:ext uri="{FF2B5EF4-FFF2-40B4-BE49-F238E27FC236}">
                    <a16:creationId xmlns:a16="http://schemas.microsoft.com/office/drawing/2014/main" id="{667DC8CC-FC8F-4948-A892-48FDC6E4F6DC}"/>
                  </a:ext>
                </a:extLst>
              </p:cNvPr>
              <p:cNvSpPr>
                <a:spLocks noChangeArrowheads="1"/>
              </p:cNvSpPr>
              <p:nvPr/>
            </p:nvSpPr>
            <p:spPr bwMode="auto">
              <a:xfrm rot="17736428">
                <a:off x="9513215" y="45073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95" name="Oval 1164">
                <a:extLst>
                  <a:ext uri="{FF2B5EF4-FFF2-40B4-BE49-F238E27FC236}">
                    <a16:creationId xmlns:a16="http://schemas.microsoft.com/office/drawing/2014/main" id="{820DF1DF-5496-473C-8185-9758BC23EF1A}"/>
                  </a:ext>
                </a:extLst>
              </p:cNvPr>
              <p:cNvSpPr>
                <a:spLocks noChangeArrowheads="1"/>
              </p:cNvSpPr>
              <p:nvPr/>
            </p:nvSpPr>
            <p:spPr bwMode="auto">
              <a:xfrm rot="17736428">
                <a:off x="9844817" y="4227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96" name="Oval 1177">
                <a:extLst>
                  <a:ext uri="{FF2B5EF4-FFF2-40B4-BE49-F238E27FC236}">
                    <a16:creationId xmlns:a16="http://schemas.microsoft.com/office/drawing/2014/main" id="{7E8A084C-479F-446B-AB6B-EA980CA4D763}"/>
                  </a:ext>
                </a:extLst>
              </p:cNvPr>
              <p:cNvSpPr>
                <a:spLocks noChangeArrowheads="1"/>
              </p:cNvSpPr>
              <p:nvPr/>
            </p:nvSpPr>
            <p:spPr bwMode="auto">
              <a:xfrm rot="17736428">
                <a:off x="9069975" y="4389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97" name="Oval 1179">
                <a:extLst>
                  <a:ext uri="{FF2B5EF4-FFF2-40B4-BE49-F238E27FC236}">
                    <a16:creationId xmlns:a16="http://schemas.microsoft.com/office/drawing/2014/main" id="{A89A3233-0479-4822-A3C0-D0524CCD10D6}"/>
                  </a:ext>
                </a:extLst>
              </p:cNvPr>
              <p:cNvSpPr>
                <a:spLocks noChangeArrowheads="1"/>
              </p:cNvSpPr>
              <p:nvPr/>
            </p:nvSpPr>
            <p:spPr bwMode="auto">
              <a:xfrm rot="17736428">
                <a:off x="9366921" y="46316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98" name="Oval 1183">
                <a:extLst>
                  <a:ext uri="{FF2B5EF4-FFF2-40B4-BE49-F238E27FC236}">
                    <a16:creationId xmlns:a16="http://schemas.microsoft.com/office/drawing/2014/main" id="{747CE851-7090-4894-AEF5-9FF9086E145E}"/>
                  </a:ext>
                </a:extLst>
              </p:cNvPr>
              <p:cNvSpPr>
                <a:spLocks noChangeArrowheads="1"/>
              </p:cNvSpPr>
              <p:nvPr/>
            </p:nvSpPr>
            <p:spPr bwMode="auto">
              <a:xfrm rot="17736428">
                <a:off x="8883951" y="457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99" name="Oval 1189">
                <a:extLst>
                  <a:ext uri="{FF2B5EF4-FFF2-40B4-BE49-F238E27FC236}">
                    <a16:creationId xmlns:a16="http://schemas.microsoft.com/office/drawing/2014/main" id="{4733FB8A-3CC1-4959-BD34-F56A783B24F5}"/>
                  </a:ext>
                </a:extLst>
              </p:cNvPr>
              <p:cNvSpPr>
                <a:spLocks noChangeArrowheads="1"/>
              </p:cNvSpPr>
              <p:nvPr/>
            </p:nvSpPr>
            <p:spPr bwMode="auto">
              <a:xfrm rot="17736428">
                <a:off x="9696333" y="473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00" name="Oval 1190">
                <a:extLst>
                  <a:ext uri="{FF2B5EF4-FFF2-40B4-BE49-F238E27FC236}">
                    <a16:creationId xmlns:a16="http://schemas.microsoft.com/office/drawing/2014/main" id="{327D8F6D-FF4D-4014-AC11-1826D8412D1A}"/>
                  </a:ext>
                </a:extLst>
              </p:cNvPr>
              <p:cNvSpPr>
                <a:spLocks noChangeArrowheads="1"/>
              </p:cNvSpPr>
              <p:nvPr/>
            </p:nvSpPr>
            <p:spPr bwMode="auto">
              <a:xfrm rot="17736428">
                <a:off x="9736932" y="39900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01" name="Oval 1191">
                <a:extLst>
                  <a:ext uri="{FF2B5EF4-FFF2-40B4-BE49-F238E27FC236}">
                    <a16:creationId xmlns:a16="http://schemas.microsoft.com/office/drawing/2014/main" id="{4B290F87-EEE6-49C8-8F33-687F0CC0FF9C}"/>
                  </a:ext>
                </a:extLst>
              </p:cNvPr>
              <p:cNvSpPr>
                <a:spLocks noChangeArrowheads="1"/>
              </p:cNvSpPr>
              <p:nvPr/>
            </p:nvSpPr>
            <p:spPr bwMode="auto">
              <a:xfrm rot="17736428">
                <a:off x="10103447" y="46603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03" name="Oval 1196">
                <a:extLst>
                  <a:ext uri="{FF2B5EF4-FFF2-40B4-BE49-F238E27FC236}">
                    <a16:creationId xmlns:a16="http://schemas.microsoft.com/office/drawing/2014/main" id="{4861A1CE-3EFE-4543-8D24-D9400693379B}"/>
                  </a:ext>
                </a:extLst>
              </p:cNvPr>
              <p:cNvSpPr>
                <a:spLocks noChangeArrowheads="1"/>
              </p:cNvSpPr>
              <p:nvPr/>
            </p:nvSpPr>
            <p:spPr bwMode="auto">
              <a:xfrm rot="17736428">
                <a:off x="9628793" y="39397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04" name="Oval 1204">
                <a:extLst>
                  <a:ext uri="{FF2B5EF4-FFF2-40B4-BE49-F238E27FC236}">
                    <a16:creationId xmlns:a16="http://schemas.microsoft.com/office/drawing/2014/main" id="{D52F337D-BDFC-4CD3-B237-264DF0034576}"/>
                  </a:ext>
                </a:extLst>
              </p:cNvPr>
              <p:cNvSpPr>
                <a:spLocks noChangeArrowheads="1"/>
              </p:cNvSpPr>
              <p:nvPr/>
            </p:nvSpPr>
            <p:spPr bwMode="auto">
              <a:xfrm rot="17736428">
                <a:off x="9736807" y="3865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05" name="Oval 1205">
                <a:extLst>
                  <a:ext uri="{FF2B5EF4-FFF2-40B4-BE49-F238E27FC236}">
                    <a16:creationId xmlns:a16="http://schemas.microsoft.com/office/drawing/2014/main" id="{2052FBC2-5BFB-43CD-96DA-730774C16E27}"/>
                  </a:ext>
                </a:extLst>
              </p:cNvPr>
              <p:cNvSpPr>
                <a:spLocks noChangeArrowheads="1"/>
              </p:cNvSpPr>
              <p:nvPr/>
            </p:nvSpPr>
            <p:spPr bwMode="auto">
              <a:xfrm rot="17736428">
                <a:off x="9175321" y="38163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06" name="Oval 753">
                <a:extLst>
                  <a:ext uri="{FF2B5EF4-FFF2-40B4-BE49-F238E27FC236}">
                    <a16:creationId xmlns:a16="http://schemas.microsoft.com/office/drawing/2014/main" id="{1F24DB1B-9466-45C2-AA23-0BA968536C99}"/>
                  </a:ext>
                </a:extLst>
              </p:cNvPr>
              <p:cNvSpPr>
                <a:spLocks noChangeArrowheads="1"/>
              </p:cNvSpPr>
              <p:nvPr/>
            </p:nvSpPr>
            <p:spPr bwMode="auto">
              <a:xfrm rot="17736428">
                <a:off x="10344249" y="36586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07" name="Oval 755">
                <a:extLst>
                  <a:ext uri="{FF2B5EF4-FFF2-40B4-BE49-F238E27FC236}">
                    <a16:creationId xmlns:a16="http://schemas.microsoft.com/office/drawing/2014/main" id="{4F8ABB94-9242-4992-9065-1265B2080C99}"/>
                  </a:ext>
                </a:extLst>
              </p:cNvPr>
              <p:cNvSpPr>
                <a:spLocks noChangeArrowheads="1"/>
              </p:cNvSpPr>
              <p:nvPr/>
            </p:nvSpPr>
            <p:spPr bwMode="auto">
              <a:xfrm rot="17736428">
                <a:off x="10695692" y="3784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08" name="Oval 765">
                <a:extLst>
                  <a:ext uri="{FF2B5EF4-FFF2-40B4-BE49-F238E27FC236}">
                    <a16:creationId xmlns:a16="http://schemas.microsoft.com/office/drawing/2014/main" id="{5DB6795B-5ECE-42F5-9CA0-0A7D770B7A00}"/>
                  </a:ext>
                </a:extLst>
              </p:cNvPr>
              <p:cNvSpPr>
                <a:spLocks noChangeArrowheads="1"/>
              </p:cNvSpPr>
              <p:nvPr/>
            </p:nvSpPr>
            <p:spPr bwMode="auto">
              <a:xfrm rot="17736428">
                <a:off x="11300905" y="40130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10" name="Oval 779">
                <a:extLst>
                  <a:ext uri="{FF2B5EF4-FFF2-40B4-BE49-F238E27FC236}">
                    <a16:creationId xmlns:a16="http://schemas.microsoft.com/office/drawing/2014/main" id="{32EC8B4B-A852-4305-AA9D-7EECF9F1153F}"/>
                  </a:ext>
                </a:extLst>
              </p:cNvPr>
              <p:cNvSpPr>
                <a:spLocks noChangeArrowheads="1"/>
              </p:cNvSpPr>
              <p:nvPr/>
            </p:nvSpPr>
            <p:spPr bwMode="auto">
              <a:xfrm rot="17736428">
                <a:off x="10812006" y="444420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11" name="Oval 785">
                <a:extLst>
                  <a:ext uri="{FF2B5EF4-FFF2-40B4-BE49-F238E27FC236}">
                    <a16:creationId xmlns:a16="http://schemas.microsoft.com/office/drawing/2014/main" id="{A006BBA4-39E6-46E2-94D7-1DE52460F589}"/>
                  </a:ext>
                </a:extLst>
              </p:cNvPr>
              <p:cNvSpPr>
                <a:spLocks noChangeArrowheads="1"/>
              </p:cNvSpPr>
              <p:nvPr/>
            </p:nvSpPr>
            <p:spPr bwMode="auto">
              <a:xfrm rot="17736428">
                <a:off x="10926899" y="4201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17" name="Oval 859">
                <a:extLst>
                  <a:ext uri="{FF2B5EF4-FFF2-40B4-BE49-F238E27FC236}">
                    <a16:creationId xmlns:a16="http://schemas.microsoft.com/office/drawing/2014/main" id="{0625C2C3-22C7-4AF1-8269-03EC48967502}"/>
                  </a:ext>
                </a:extLst>
              </p:cNvPr>
              <p:cNvSpPr>
                <a:spLocks noChangeArrowheads="1"/>
              </p:cNvSpPr>
              <p:nvPr/>
            </p:nvSpPr>
            <p:spPr bwMode="auto">
              <a:xfrm rot="17736428">
                <a:off x="11208405" y="37831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18" name="Oval 860">
                <a:extLst>
                  <a:ext uri="{FF2B5EF4-FFF2-40B4-BE49-F238E27FC236}">
                    <a16:creationId xmlns:a16="http://schemas.microsoft.com/office/drawing/2014/main" id="{5C0964AB-0E06-4F2A-A9DD-55165A49FFC5}"/>
                  </a:ext>
                </a:extLst>
              </p:cNvPr>
              <p:cNvSpPr>
                <a:spLocks noChangeArrowheads="1"/>
              </p:cNvSpPr>
              <p:nvPr/>
            </p:nvSpPr>
            <p:spPr bwMode="auto">
              <a:xfrm rot="17736428">
                <a:off x="10852928" y="3795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19" name="Oval 861">
                <a:extLst>
                  <a:ext uri="{FF2B5EF4-FFF2-40B4-BE49-F238E27FC236}">
                    <a16:creationId xmlns:a16="http://schemas.microsoft.com/office/drawing/2014/main" id="{26CCDBDC-0387-4C9A-8EE1-D9AD626C064A}"/>
                  </a:ext>
                </a:extLst>
              </p:cNvPr>
              <p:cNvSpPr>
                <a:spLocks noChangeArrowheads="1"/>
              </p:cNvSpPr>
              <p:nvPr/>
            </p:nvSpPr>
            <p:spPr bwMode="auto">
              <a:xfrm rot="17736428">
                <a:off x="10636454" y="386849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21" name="Oval 1109">
                <a:extLst>
                  <a:ext uri="{FF2B5EF4-FFF2-40B4-BE49-F238E27FC236}">
                    <a16:creationId xmlns:a16="http://schemas.microsoft.com/office/drawing/2014/main" id="{07CA6833-1DEC-4A3E-9D8E-F8F5E0B0E7F6}"/>
                  </a:ext>
                </a:extLst>
              </p:cNvPr>
              <p:cNvSpPr>
                <a:spLocks noChangeArrowheads="1"/>
              </p:cNvSpPr>
              <p:nvPr/>
            </p:nvSpPr>
            <p:spPr bwMode="auto">
              <a:xfrm rot="17736428">
                <a:off x="10420881" y="39397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22" name="Oval 1110">
                <a:extLst>
                  <a:ext uri="{FF2B5EF4-FFF2-40B4-BE49-F238E27FC236}">
                    <a16:creationId xmlns:a16="http://schemas.microsoft.com/office/drawing/2014/main" id="{916E1C45-13B7-45E5-8F69-A7B33D23DBF4}"/>
                  </a:ext>
                </a:extLst>
              </p:cNvPr>
              <p:cNvSpPr>
                <a:spLocks noChangeArrowheads="1"/>
              </p:cNvSpPr>
              <p:nvPr/>
            </p:nvSpPr>
            <p:spPr bwMode="auto">
              <a:xfrm rot="17736428">
                <a:off x="10996945" y="41558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23" name="Oval 1111">
                <a:extLst>
                  <a:ext uri="{FF2B5EF4-FFF2-40B4-BE49-F238E27FC236}">
                    <a16:creationId xmlns:a16="http://schemas.microsoft.com/office/drawing/2014/main" id="{2C7070D9-C427-4F20-9145-24CFDD529199}"/>
                  </a:ext>
                </a:extLst>
              </p:cNvPr>
              <p:cNvSpPr>
                <a:spLocks noChangeArrowheads="1"/>
              </p:cNvSpPr>
              <p:nvPr/>
            </p:nvSpPr>
            <p:spPr bwMode="auto">
              <a:xfrm rot="17736428">
                <a:off x="10111196" y="36879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24" name="Oval 1115">
                <a:extLst>
                  <a:ext uri="{FF2B5EF4-FFF2-40B4-BE49-F238E27FC236}">
                    <a16:creationId xmlns:a16="http://schemas.microsoft.com/office/drawing/2014/main" id="{60745C8E-E176-4794-83CC-3E22B4E33147}"/>
                  </a:ext>
                </a:extLst>
              </p:cNvPr>
              <p:cNvSpPr>
                <a:spLocks noChangeArrowheads="1"/>
              </p:cNvSpPr>
              <p:nvPr/>
            </p:nvSpPr>
            <p:spPr bwMode="auto">
              <a:xfrm rot="17736428">
                <a:off x="11136493" y="473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25" name="Oval 1116">
                <a:extLst>
                  <a:ext uri="{FF2B5EF4-FFF2-40B4-BE49-F238E27FC236}">
                    <a16:creationId xmlns:a16="http://schemas.microsoft.com/office/drawing/2014/main" id="{879FE24A-7CA1-4E3C-8B9D-C8AF9CADD51F}"/>
                  </a:ext>
                </a:extLst>
              </p:cNvPr>
              <p:cNvSpPr>
                <a:spLocks noChangeArrowheads="1"/>
              </p:cNvSpPr>
              <p:nvPr/>
            </p:nvSpPr>
            <p:spPr bwMode="auto">
              <a:xfrm rot="17736428">
                <a:off x="9840347" y="3795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26" name="Oval 1120">
                <a:extLst>
                  <a:ext uri="{FF2B5EF4-FFF2-40B4-BE49-F238E27FC236}">
                    <a16:creationId xmlns:a16="http://schemas.microsoft.com/office/drawing/2014/main" id="{5FEB3660-285D-4A7E-8259-B2E2787124C9}"/>
                  </a:ext>
                </a:extLst>
              </p:cNvPr>
              <p:cNvSpPr>
                <a:spLocks noChangeArrowheads="1"/>
              </p:cNvSpPr>
              <p:nvPr/>
            </p:nvSpPr>
            <p:spPr bwMode="auto">
              <a:xfrm rot="17736428">
                <a:off x="10522638" y="3841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29" name="Oval 1123">
                <a:extLst>
                  <a:ext uri="{FF2B5EF4-FFF2-40B4-BE49-F238E27FC236}">
                    <a16:creationId xmlns:a16="http://schemas.microsoft.com/office/drawing/2014/main" id="{34BC913A-3801-4A06-AE0B-F51756803587}"/>
                  </a:ext>
                </a:extLst>
              </p:cNvPr>
              <p:cNvSpPr>
                <a:spLocks noChangeArrowheads="1"/>
              </p:cNvSpPr>
              <p:nvPr/>
            </p:nvSpPr>
            <p:spPr bwMode="auto">
              <a:xfrm rot="17736428">
                <a:off x="11068953" y="3867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30" name="Oval 1124">
                <a:extLst>
                  <a:ext uri="{FF2B5EF4-FFF2-40B4-BE49-F238E27FC236}">
                    <a16:creationId xmlns:a16="http://schemas.microsoft.com/office/drawing/2014/main" id="{4DE8C61A-42F3-433B-B389-66303CC8FC33}"/>
                  </a:ext>
                </a:extLst>
              </p:cNvPr>
              <p:cNvSpPr>
                <a:spLocks noChangeArrowheads="1"/>
              </p:cNvSpPr>
              <p:nvPr/>
            </p:nvSpPr>
            <p:spPr bwMode="auto">
              <a:xfrm rot="17736428">
                <a:off x="10852930" y="39397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32" name="Oval 1126">
                <a:extLst>
                  <a:ext uri="{FF2B5EF4-FFF2-40B4-BE49-F238E27FC236}">
                    <a16:creationId xmlns:a16="http://schemas.microsoft.com/office/drawing/2014/main" id="{96B6A6F9-6A6B-44BA-A238-300E93FEF06E}"/>
                  </a:ext>
                </a:extLst>
              </p:cNvPr>
              <p:cNvSpPr>
                <a:spLocks noChangeArrowheads="1"/>
              </p:cNvSpPr>
              <p:nvPr/>
            </p:nvSpPr>
            <p:spPr bwMode="auto">
              <a:xfrm rot="17736428">
                <a:off x="11147055" y="4131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33" name="Oval 1127">
                <a:extLst>
                  <a:ext uri="{FF2B5EF4-FFF2-40B4-BE49-F238E27FC236}">
                    <a16:creationId xmlns:a16="http://schemas.microsoft.com/office/drawing/2014/main" id="{97441FFB-C70A-42A9-9837-3D014D012FC1}"/>
                  </a:ext>
                </a:extLst>
              </p:cNvPr>
              <p:cNvSpPr>
                <a:spLocks noChangeArrowheads="1"/>
              </p:cNvSpPr>
              <p:nvPr/>
            </p:nvSpPr>
            <p:spPr bwMode="auto">
              <a:xfrm rot="17736428">
                <a:off x="10380409" y="4407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34" name="Oval 1135">
                <a:extLst>
                  <a:ext uri="{FF2B5EF4-FFF2-40B4-BE49-F238E27FC236}">
                    <a16:creationId xmlns:a16="http://schemas.microsoft.com/office/drawing/2014/main" id="{BFF5BD7A-A53F-4A7D-A4D7-1D5985191FA8}"/>
                  </a:ext>
                </a:extLst>
              </p:cNvPr>
              <p:cNvSpPr>
                <a:spLocks noChangeArrowheads="1"/>
              </p:cNvSpPr>
              <p:nvPr/>
            </p:nvSpPr>
            <p:spPr bwMode="auto">
              <a:xfrm rot="17736428">
                <a:off x="10988008" y="45894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35" name="Oval 1136">
                <a:extLst>
                  <a:ext uri="{FF2B5EF4-FFF2-40B4-BE49-F238E27FC236}">
                    <a16:creationId xmlns:a16="http://schemas.microsoft.com/office/drawing/2014/main" id="{21AA8B57-33FA-428F-ABAC-C9AAE3571DF2}"/>
                  </a:ext>
                </a:extLst>
              </p:cNvPr>
              <p:cNvSpPr>
                <a:spLocks noChangeArrowheads="1"/>
              </p:cNvSpPr>
              <p:nvPr/>
            </p:nvSpPr>
            <p:spPr bwMode="auto">
              <a:xfrm rot="17736428">
                <a:off x="10992477" y="473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36" name="Oval 1137">
                <a:extLst>
                  <a:ext uri="{FF2B5EF4-FFF2-40B4-BE49-F238E27FC236}">
                    <a16:creationId xmlns:a16="http://schemas.microsoft.com/office/drawing/2014/main" id="{7BBC5487-BB87-4D84-8FC1-A0084017172D}"/>
                  </a:ext>
                </a:extLst>
              </p:cNvPr>
              <p:cNvSpPr>
                <a:spLocks noChangeArrowheads="1"/>
              </p:cNvSpPr>
              <p:nvPr/>
            </p:nvSpPr>
            <p:spPr bwMode="auto">
              <a:xfrm rot="17736428">
                <a:off x="10950644" y="4456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37" name="Oval 1138">
                <a:extLst>
                  <a:ext uri="{FF2B5EF4-FFF2-40B4-BE49-F238E27FC236}">
                    <a16:creationId xmlns:a16="http://schemas.microsoft.com/office/drawing/2014/main" id="{068DA157-7534-47C7-8F66-F5F3006916AA}"/>
                  </a:ext>
                </a:extLst>
              </p:cNvPr>
              <p:cNvSpPr>
                <a:spLocks noChangeArrowheads="1"/>
              </p:cNvSpPr>
              <p:nvPr/>
            </p:nvSpPr>
            <p:spPr bwMode="auto">
              <a:xfrm rot="17736428">
                <a:off x="10649874" y="46022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38" name="Oval 1148">
                <a:extLst>
                  <a:ext uri="{FF2B5EF4-FFF2-40B4-BE49-F238E27FC236}">
                    <a16:creationId xmlns:a16="http://schemas.microsoft.com/office/drawing/2014/main" id="{767E597F-4531-4579-927B-F42AFCD3CC1F}"/>
                  </a:ext>
                </a:extLst>
              </p:cNvPr>
              <p:cNvSpPr>
                <a:spLocks noChangeArrowheads="1"/>
              </p:cNvSpPr>
              <p:nvPr/>
            </p:nvSpPr>
            <p:spPr bwMode="auto">
              <a:xfrm rot="17736428">
                <a:off x="10937028" y="5227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39" name="Oval 1155">
                <a:extLst>
                  <a:ext uri="{FF2B5EF4-FFF2-40B4-BE49-F238E27FC236}">
                    <a16:creationId xmlns:a16="http://schemas.microsoft.com/office/drawing/2014/main" id="{1F8AEBA5-681E-4A4A-B451-52E89306A2F9}"/>
                  </a:ext>
                </a:extLst>
              </p:cNvPr>
              <p:cNvSpPr>
                <a:spLocks noChangeArrowheads="1"/>
              </p:cNvSpPr>
              <p:nvPr/>
            </p:nvSpPr>
            <p:spPr bwMode="auto">
              <a:xfrm rot="16746278">
                <a:off x="10380408" y="47675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40" name="Oval 1158">
                <a:extLst>
                  <a:ext uri="{FF2B5EF4-FFF2-40B4-BE49-F238E27FC236}">
                    <a16:creationId xmlns:a16="http://schemas.microsoft.com/office/drawing/2014/main" id="{22933F35-EF47-4B45-AF98-59226DC9F8AB}"/>
                  </a:ext>
                </a:extLst>
              </p:cNvPr>
              <p:cNvSpPr>
                <a:spLocks noChangeArrowheads="1"/>
              </p:cNvSpPr>
              <p:nvPr/>
            </p:nvSpPr>
            <p:spPr bwMode="auto">
              <a:xfrm rot="17736428">
                <a:off x="11028482" y="49115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42" name="Oval 1168">
                <a:extLst>
                  <a:ext uri="{FF2B5EF4-FFF2-40B4-BE49-F238E27FC236}">
                    <a16:creationId xmlns:a16="http://schemas.microsoft.com/office/drawing/2014/main" id="{40895239-1D09-48AC-BF02-CBFF0B2EA87C}"/>
                  </a:ext>
                </a:extLst>
              </p:cNvPr>
              <p:cNvSpPr>
                <a:spLocks noChangeArrowheads="1"/>
              </p:cNvSpPr>
              <p:nvPr/>
            </p:nvSpPr>
            <p:spPr bwMode="auto">
              <a:xfrm rot="17736428">
                <a:off x="10657550" y="51994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43" name="Oval 1175">
                <a:extLst>
                  <a:ext uri="{FF2B5EF4-FFF2-40B4-BE49-F238E27FC236}">
                    <a16:creationId xmlns:a16="http://schemas.microsoft.com/office/drawing/2014/main" id="{ADA1D560-F869-4BDF-8FA7-D36D4F24F089}"/>
                  </a:ext>
                </a:extLst>
              </p:cNvPr>
              <p:cNvSpPr>
                <a:spLocks noChangeArrowheads="1"/>
              </p:cNvSpPr>
              <p:nvPr/>
            </p:nvSpPr>
            <p:spPr bwMode="auto">
              <a:xfrm rot="17736428">
                <a:off x="10499198" y="5025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44" name="Oval 1177">
                <a:extLst>
                  <a:ext uri="{FF2B5EF4-FFF2-40B4-BE49-F238E27FC236}">
                    <a16:creationId xmlns:a16="http://schemas.microsoft.com/office/drawing/2014/main" id="{19F50B38-46AF-476D-A509-AFA519E1AB09}"/>
                  </a:ext>
                </a:extLst>
              </p:cNvPr>
              <p:cNvSpPr>
                <a:spLocks noChangeArrowheads="1"/>
              </p:cNvSpPr>
              <p:nvPr/>
            </p:nvSpPr>
            <p:spPr bwMode="auto">
              <a:xfrm rot="17736428">
                <a:off x="10920468" y="46235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45" name="Oval 1179">
                <a:extLst>
                  <a:ext uri="{FF2B5EF4-FFF2-40B4-BE49-F238E27FC236}">
                    <a16:creationId xmlns:a16="http://schemas.microsoft.com/office/drawing/2014/main" id="{BB55DCE8-C053-49C5-A6A5-64297DE73189}"/>
                  </a:ext>
                </a:extLst>
              </p:cNvPr>
              <p:cNvSpPr>
                <a:spLocks noChangeArrowheads="1"/>
              </p:cNvSpPr>
              <p:nvPr/>
            </p:nvSpPr>
            <p:spPr bwMode="auto">
              <a:xfrm rot="17736428">
                <a:off x="10956473" y="5055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46" name="Oval 1183">
                <a:extLst>
                  <a:ext uri="{FF2B5EF4-FFF2-40B4-BE49-F238E27FC236}">
                    <a16:creationId xmlns:a16="http://schemas.microsoft.com/office/drawing/2014/main" id="{DB5AE8F8-F0FA-458F-9BA3-85343907C9E7}"/>
                  </a:ext>
                </a:extLst>
              </p:cNvPr>
              <p:cNvSpPr>
                <a:spLocks noChangeArrowheads="1"/>
              </p:cNvSpPr>
              <p:nvPr/>
            </p:nvSpPr>
            <p:spPr bwMode="auto">
              <a:xfrm rot="17736428">
                <a:off x="11237195" y="5004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47" name="Oval 1189">
                <a:extLst>
                  <a:ext uri="{FF2B5EF4-FFF2-40B4-BE49-F238E27FC236}">
                    <a16:creationId xmlns:a16="http://schemas.microsoft.com/office/drawing/2014/main" id="{0A84045A-158B-4506-827C-A1277EFF8A0A}"/>
                  </a:ext>
                </a:extLst>
              </p:cNvPr>
              <p:cNvSpPr>
                <a:spLocks noChangeArrowheads="1"/>
              </p:cNvSpPr>
              <p:nvPr/>
            </p:nvSpPr>
            <p:spPr bwMode="auto">
              <a:xfrm rot="17736428">
                <a:off x="11196534" y="5195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48" name="Oval 1190">
                <a:extLst>
                  <a:ext uri="{FF2B5EF4-FFF2-40B4-BE49-F238E27FC236}">
                    <a16:creationId xmlns:a16="http://schemas.microsoft.com/office/drawing/2014/main" id="{AA859CA3-BC41-4C48-81F7-A5A7F078E395}"/>
                  </a:ext>
                </a:extLst>
              </p:cNvPr>
              <p:cNvSpPr>
                <a:spLocks noChangeArrowheads="1"/>
              </p:cNvSpPr>
              <p:nvPr/>
            </p:nvSpPr>
            <p:spPr bwMode="auto">
              <a:xfrm rot="17736428">
                <a:off x="11269005" y="47731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49" name="Oval 1191">
                <a:extLst>
                  <a:ext uri="{FF2B5EF4-FFF2-40B4-BE49-F238E27FC236}">
                    <a16:creationId xmlns:a16="http://schemas.microsoft.com/office/drawing/2014/main" id="{6BF0FD4B-AD5C-4DA0-96FB-38AD498D09F3}"/>
                  </a:ext>
                </a:extLst>
              </p:cNvPr>
              <p:cNvSpPr>
                <a:spLocks noChangeArrowheads="1"/>
              </p:cNvSpPr>
              <p:nvPr/>
            </p:nvSpPr>
            <p:spPr bwMode="auto">
              <a:xfrm rot="17736428">
                <a:off x="11352517" y="5055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51" name="Oval 1196">
                <a:extLst>
                  <a:ext uri="{FF2B5EF4-FFF2-40B4-BE49-F238E27FC236}">
                    <a16:creationId xmlns:a16="http://schemas.microsoft.com/office/drawing/2014/main" id="{AE243C6E-B994-4091-92F5-BE278831AEE1}"/>
                  </a:ext>
                </a:extLst>
              </p:cNvPr>
              <p:cNvSpPr>
                <a:spLocks noChangeArrowheads="1"/>
              </p:cNvSpPr>
              <p:nvPr/>
            </p:nvSpPr>
            <p:spPr bwMode="auto">
              <a:xfrm rot="17736428">
                <a:off x="11100488" y="4407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52" name="Oval 1204">
                <a:extLst>
                  <a:ext uri="{FF2B5EF4-FFF2-40B4-BE49-F238E27FC236}">
                    <a16:creationId xmlns:a16="http://schemas.microsoft.com/office/drawing/2014/main" id="{231BA12E-9A79-4690-84A5-15E3F8746D77}"/>
                  </a:ext>
                </a:extLst>
              </p:cNvPr>
              <p:cNvSpPr>
                <a:spLocks noChangeArrowheads="1"/>
              </p:cNvSpPr>
              <p:nvPr/>
            </p:nvSpPr>
            <p:spPr bwMode="auto">
              <a:xfrm rot="17736428">
                <a:off x="11297977" y="42627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53" name="Oval 1205">
                <a:extLst>
                  <a:ext uri="{FF2B5EF4-FFF2-40B4-BE49-F238E27FC236}">
                    <a16:creationId xmlns:a16="http://schemas.microsoft.com/office/drawing/2014/main" id="{3DD1CEE7-E5AF-47E8-BA66-A91ED9944C6D}"/>
                  </a:ext>
                </a:extLst>
              </p:cNvPr>
              <p:cNvSpPr>
                <a:spLocks noChangeArrowheads="1"/>
              </p:cNvSpPr>
              <p:nvPr/>
            </p:nvSpPr>
            <p:spPr bwMode="auto">
              <a:xfrm rot="17736428">
                <a:off x="10736491" y="4213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54" name="Oval 1320">
                <a:extLst>
                  <a:ext uri="{FF2B5EF4-FFF2-40B4-BE49-F238E27FC236}">
                    <a16:creationId xmlns:a16="http://schemas.microsoft.com/office/drawing/2014/main" id="{64F777AE-AB28-4335-806C-DE42B7948221}"/>
                  </a:ext>
                </a:extLst>
              </p:cNvPr>
              <p:cNvSpPr>
                <a:spLocks noChangeArrowheads="1"/>
              </p:cNvSpPr>
              <p:nvPr/>
            </p:nvSpPr>
            <p:spPr bwMode="auto">
              <a:xfrm rot="17736428">
                <a:off x="10092376" y="6171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56" name="Oval 1389">
                <a:extLst>
                  <a:ext uri="{FF2B5EF4-FFF2-40B4-BE49-F238E27FC236}">
                    <a16:creationId xmlns:a16="http://schemas.microsoft.com/office/drawing/2014/main" id="{DF3711E9-EB75-481C-8274-A2A5A6BFC1ED}"/>
                  </a:ext>
                </a:extLst>
              </p:cNvPr>
              <p:cNvSpPr>
                <a:spLocks noChangeArrowheads="1"/>
              </p:cNvSpPr>
              <p:nvPr/>
            </p:nvSpPr>
            <p:spPr bwMode="auto">
              <a:xfrm rot="17736428">
                <a:off x="9128917" y="5771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58" name="Oval 1420">
                <a:extLst>
                  <a:ext uri="{FF2B5EF4-FFF2-40B4-BE49-F238E27FC236}">
                    <a16:creationId xmlns:a16="http://schemas.microsoft.com/office/drawing/2014/main" id="{C7C6A446-90AE-4558-AAE9-561165219896}"/>
                  </a:ext>
                </a:extLst>
              </p:cNvPr>
              <p:cNvSpPr>
                <a:spLocks noChangeArrowheads="1"/>
              </p:cNvSpPr>
              <p:nvPr/>
            </p:nvSpPr>
            <p:spPr bwMode="auto">
              <a:xfrm rot="17736428">
                <a:off x="9041527" y="61066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59" name="Oval 1426">
                <a:extLst>
                  <a:ext uri="{FF2B5EF4-FFF2-40B4-BE49-F238E27FC236}">
                    <a16:creationId xmlns:a16="http://schemas.microsoft.com/office/drawing/2014/main" id="{E9C6E5FD-DAD2-4C48-A677-C7C5534CF3E9}"/>
                  </a:ext>
                </a:extLst>
              </p:cNvPr>
              <p:cNvSpPr>
                <a:spLocks noChangeArrowheads="1"/>
              </p:cNvSpPr>
              <p:nvPr/>
            </p:nvSpPr>
            <p:spPr bwMode="auto">
              <a:xfrm rot="17736428">
                <a:off x="9804344" y="60276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60" name="Oval 1438">
                <a:extLst>
                  <a:ext uri="{FF2B5EF4-FFF2-40B4-BE49-F238E27FC236}">
                    <a16:creationId xmlns:a16="http://schemas.microsoft.com/office/drawing/2014/main" id="{C2C99628-A73D-4009-B474-95CBC090C18A}"/>
                  </a:ext>
                </a:extLst>
              </p:cNvPr>
              <p:cNvSpPr>
                <a:spLocks noChangeArrowheads="1"/>
              </p:cNvSpPr>
              <p:nvPr/>
            </p:nvSpPr>
            <p:spPr bwMode="auto">
              <a:xfrm rot="17736428">
                <a:off x="9984364" y="52355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61" name="Oval 779">
                <a:extLst>
                  <a:ext uri="{FF2B5EF4-FFF2-40B4-BE49-F238E27FC236}">
                    <a16:creationId xmlns:a16="http://schemas.microsoft.com/office/drawing/2014/main" id="{BB73B9B5-8E6C-45AA-97CB-7D1AC456BDD1}"/>
                  </a:ext>
                </a:extLst>
              </p:cNvPr>
              <p:cNvSpPr>
                <a:spLocks noChangeArrowheads="1"/>
              </p:cNvSpPr>
              <p:nvPr/>
            </p:nvSpPr>
            <p:spPr bwMode="auto">
              <a:xfrm rot="17736428">
                <a:off x="9443853" y="606438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62" name="Oval 968">
                <a:extLst>
                  <a:ext uri="{FF2B5EF4-FFF2-40B4-BE49-F238E27FC236}">
                    <a16:creationId xmlns:a16="http://schemas.microsoft.com/office/drawing/2014/main" id="{4216050F-1440-43A4-BA9D-312B9C1A9A48}"/>
                  </a:ext>
                </a:extLst>
              </p:cNvPr>
              <p:cNvSpPr>
                <a:spLocks noChangeArrowheads="1"/>
              </p:cNvSpPr>
              <p:nvPr/>
            </p:nvSpPr>
            <p:spPr bwMode="auto">
              <a:xfrm rot="17736428">
                <a:off x="9735879" y="5512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63" name="Oval 1115">
                <a:extLst>
                  <a:ext uri="{FF2B5EF4-FFF2-40B4-BE49-F238E27FC236}">
                    <a16:creationId xmlns:a16="http://schemas.microsoft.com/office/drawing/2014/main" id="{2D231546-D867-4987-A5C5-EF0DBE448AFF}"/>
                  </a:ext>
                </a:extLst>
              </p:cNvPr>
              <p:cNvSpPr>
                <a:spLocks noChangeArrowheads="1"/>
              </p:cNvSpPr>
              <p:nvPr/>
            </p:nvSpPr>
            <p:spPr bwMode="auto">
              <a:xfrm rot="17736428">
                <a:off x="9588929" y="6126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66" name="Oval 1135">
                <a:extLst>
                  <a:ext uri="{FF2B5EF4-FFF2-40B4-BE49-F238E27FC236}">
                    <a16:creationId xmlns:a16="http://schemas.microsoft.com/office/drawing/2014/main" id="{ADEDDC8F-6EDA-455B-A25A-AB8BE4D709A9}"/>
                  </a:ext>
                </a:extLst>
              </p:cNvPr>
              <p:cNvSpPr>
                <a:spLocks noChangeArrowheads="1"/>
              </p:cNvSpPr>
              <p:nvPr/>
            </p:nvSpPr>
            <p:spPr bwMode="auto">
              <a:xfrm rot="17736428">
                <a:off x="9876352" y="5595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67" name="Oval 1136">
                <a:extLst>
                  <a:ext uri="{FF2B5EF4-FFF2-40B4-BE49-F238E27FC236}">
                    <a16:creationId xmlns:a16="http://schemas.microsoft.com/office/drawing/2014/main" id="{98F541BF-E361-4DD8-BBBD-3214235CA612}"/>
                  </a:ext>
                </a:extLst>
              </p:cNvPr>
              <p:cNvSpPr>
                <a:spLocks noChangeArrowheads="1"/>
              </p:cNvSpPr>
              <p:nvPr/>
            </p:nvSpPr>
            <p:spPr bwMode="auto">
              <a:xfrm rot="17736428">
                <a:off x="9362948" y="551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68" name="Oval 1137">
                <a:extLst>
                  <a:ext uri="{FF2B5EF4-FFF2-40B4-BE49-F238E27FC236}">
                    <a16:creationId xmlns:a16="http://schemas.microsoft.com/office/drawing/2014/main" id="{EDCD6D6A-662D-43A0-94AA-C3B7752B4B18}"/>
                  </a:ext>
                </a:extLst>
              </p:cNvPr>
              <p:cNvSpPr>
                <a:spLocks noChangeArrowheads="1"/>
              </p:cNvSpPr>
              <p:nvPr/>
            </p:nvSpPr>
            <p:spPr bwMode="auto">
              <a:xfrm rot="17736428">
                <a:off x="9372297" y="51275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69" name="Oval 1138">
                <a:extLst>
                  <a:ext uri="{FF2B5EF4-FFF2-40B4-BE49-F238E27FC236}">
                    <a16:creationId xmlns:a16="http://schemas.microsoft.com/office/drawing/2014/main" id="{5D55314A-16E0-4B16-A208-1CF85C20A68E}"/>
                  </a:ext>
                </a:extLst>
              </p:cNvPr>
              <p:cNvSpPr>
                <a:spLocks noChangeArrowheads="1"/>
              </p:cNvSpPr>
              <p:nvPr/>
            </p:nvSpPr>
            <p:spPr bwMode="auto">
              <a:xfrm rot="17736428">
                <a:off x="8949607" y="5362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71" name="Oval 1158">
                <a:extLst>
                  <a:ext uri="{FF2B5EF4-FFF2-40B4-BE49-F238E27FC236}">
                    <a16:creationId xmlns:a16="http://schemas.microsoft.com/office/drawing/2014/main" id="{52BD1CF9-6340-405D-B019-71AF86F94DF4}"/>
                  </a:ext>
                </a:extLst>
              </p:cNvPr>
              <p:cNvSpPr>
                <a:spLocks noChangeArrowheads="1"/>
              </p:cNvSpPr>
              <p:nvPr/>
            </p:nvSpPr>
            <p:spPr bwMode="auto">
              <a:xfrm rot="17736428">
                <a:off x="9372296" y="5703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72" name="Oval 1164">
                <a:extLst>
                  <a:ext uri="{FF2B5EF4-FFF2-40B4-BE49-F238E27FC236}">
                    <a16:creationId xmlns:a16="http://schemas.microsoft.com/office/drawing/2014/main" id="{7AEE2F30-5B61-4392-97D9-6BB10C707C37}"/>
                  </a:ext>
                </a:extLst>
              </p:cNvPr>
              <p:cNvSpPr>
                <a:spLocks noChangeArrowheads="1"/>
              </p:cNvSpPr>
              <p:nvPr/>
            </p:nvSpPr>
            <p:spPr bwMode="auto">
              <a:xfrm rot="17736428">
                <a:off x="9686448" y="51764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73" name="Oval 1177">
                <a:extLst>
                  <a:ext uri="{FF2B5EF4-FFF2-40B4-BE49-F238E27FC236}">
                    <a16:creationId xmlns:a16="http://schemas.microsoft.com/office/drawing/2014/main" id="{F55735F5-961A-4CED-A92A-889321EB135E}"/>
                  </a:ext>
                </a:extLst>
              </p:cNvPr>
              <p:cNvSpPr>
                <a:spLocks noChangeArrowheads="1"/>
              </p:cNvSpPr>
              <p:nvPr/>
            </p:nvSpPr>
            <p:spPr bwMode="auto">
              <a:xfrm rot="17736428">
                <a:off x="8976251" y="563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74" name="Oval 1179">
                <a:extLst>
                  <a:ext uri="{FF2B5EF4-FFF2-40B4-BE49-F238E27FC236}">
                    <a16:creationId xmlns:a16="http://schemas.microsoft.com/office/drawing/2014/main" id="{547977E7-E2EA-48F3-A5E3-D4A7598FA7DD}"/>
                  </a:ext>
                </a:extLst>
              </p:cNvPr>
              <p:cNvSpPr>
                <a:spLocks noChangeArrowheads="1"/>
              </p:cNvSpPr>
              <p:nvPr/>
            </p:nvSpPr>
            <p:spPr bwMode="auto">
              <a:xfrm rot="17736428">
                <a:off x="9227826" y="57898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76" name="Oval 1189">
                <a:extLst>
                  <a:ext uri="{FF2B5EF4-FFF2-40B4-BE49-F238E27FC236}">
                    <a16:creationId xmlns:a16="http://schemas.microsoft.com/office/drawing/2014/main" id="{93E26777-FFFD-48C2-96AB-AB6B447971C9}"/>
                  </a:ext>
                </a:extLst>
              </p:cNvPr>
              <p:cNvSpPr>
                <a:spLocks noChangeArrowheads="1"/>
              </p:cNvSpPr>
              <p:nvPr/>
            </p:nvSpPr>
            <p:spPr bwMode="auto">
              <a:xfrm rot="17736428">
                <a:off x="9580983" y="5835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77" name="Oval 1190">
                <a:extLst>
                  <a:ext uri="{FF2B5EF4-FFF2-40B4-BE49-F238E27FC236}">
                    <a16:creationId xmlns:a16="http://schemas.microsoft.com/office/drawing/2014/main" id="{6E2B3CFA-240C-412C-9306-B915B1653A89}"/>
                  </a:ext>
                </a:extLst>
              </p:cNvPr>
              <p:cNvSpPr>
                <a:spLocks noChangeArrowheads="1"/>
              </p:cNvSpPr>
              <p:nvPr/>
            </p:nvSpPr>
            <p:spPr bwMode="auto">
              <a:xfrm rot="17736428">
                <a:off x="9552316" y="54876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78" name="Oval 1191">
                <a:extLst>
                  <a:ext uri="{FF2B5EF4-FFF2-40B4-BE49-F238E27FC236}">
                    <a16:creationId xmlns:a16="http://schemas.microsoft.com/office/drawing/2014/main" id="{2EF856D5-5A71-4197-B645-2DAAC90C6C6D}"/>
                  </a:ext>
                </a:extLst>
              </p:cNvPr>
              <p:cNvSpPr>
                <a:spLocks noChangeArrowheads="1"/>
              </p:cNvSpPr>
              <p:nvPr/>
            </p:nvSpPr>
            <p:spPr bwMode="auto">
              <a:xfrm rot="17736428">
                <a:off x="9012257" y="58836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79" name="Oval 779">
                <a:extLst>
                  <a:ext uri="{FF2B5EF4-FFF2-40B4-BE49-F238E27FC236}">
                    <a16:creationId xmlns:a16="http://schemas.microsoft.com/office/drawing/2014/main" id="{785D7E8E-AFC2-45B8-B6CD-232C2CBD2DF4}"/>
                  </a:ext>
                </a:extLst>
              </p:cNvPr>
              <p:cNvSpPr>
                <a:spLocks noChangeArrowheads="1"/>
              </p:cNvSpPr>
              <p:nvPr/>
            </p:nvSpPr>
            <p:spPr bwMode="auto">
              <a:xfrm rot="17736428">
                <a:off x="10614715" y="564899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0" name="Oval 785">
                <a:extLst>
                  <a:ext uri="{FF2B5EF4-FFF2-40B4-BE49-F238E27FC236}">
                    <a16:creationId xmlns:a16="http://schemas.microsoft.com/office/drawing/2014/main" id="{FCEC12E6-2E33-40C5-9686-1CF4FE4FE2EB}"/>
                  </a:ext>
                </a:extLst>
              </p:cNvPr>
              <p:cNvSpPr>
                <a:spLocks noChangeArrowheads="1"/>
              </p:cNvSpPr>
              <p:nvPr/>
            </p:nvSpPr>
            <p:spPr bwMode="auto">
              <a:xfrm rot="17736428">
                <a:off x="10787803" y="5359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1" name="Oval 795">
                <a:extLst>
                  <a:ext uri="{FF2B5EF4-FFF2-40B4-BE49-F238E27FC236}">
                    <a16:creationId xmlns:a16="http://schemas.microsoft.com/office/drawing/2014/main" id="{03AA5EC5-0CC0-44EE-B7A4-B8B6FC02015B}"/>
                  </a:ext>
                </a:extLst>
              </p:cNvPr>
              <p:cNvSpPr>
                <a:spLocks noChangeArrowheads="1"/>
              </p:cNvSpPr>
              <p:nvPr/>
            </p:nvSpPr>
            <p:spPr bwMode="auto">
              <a:xfrm rot="17736428">
                <a:off x="10174323" y="608202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2" name="Oval 968">
                <a:extLst>
                  <a:ext uri="{FF2B5EF4-FFF2-40B4-BE49-F238E27FC236}">
                    <a16:creationId xmlns:a16="http://schemas.microsoft.com/office/drawing/2014/main" id="{1D25EC0B-8FAB-496A-97FC-3AD011B001FB}"/>
                  </a:ext>
                </a:extLst>
              </p:cNvPr>
              <p:cNvSpPr>
                <a:spLocks noChangeArrowheads="1"/>
              </p:cNvSpPr>
              <p:nvPr/>
            </p:nvSpPr>
            <p:spPr bwMode="auto">
              <a:xfrm rot="17736428">
                <a:off x="11297049" y="59105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3" name="Oval 1109">
                <a:extLst>
                  <a:ext uri="{FF2B5EF4-FFF2-40B4-BE49-F238E27FC236}">
                    <a16:creationId xmlns:a16="http://schemas.microsoft.com/office/drawing/2014/main" id="{1C382B29-2AA7-434C-931B-A88612E6BE8F}"/>
                  </a:ext>
                </a:extLst>
              </p:cNvPr>
              <p:cNvSpPr>
                <a:spLocks noChangeArrowheads="1"/>
              </p:cNvSpPr>
              <p:nvPr/>
            </p:nvSpPr>
            <p:spPr bwMode="auto">
              <a:xfrm rot="17736428">
                <a:off x="10236393" y="5199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4" name="Oval 1110">
                <a:extLst>
                  <a:ext uri="{FF2B5EF4-FFF2-40B4-BE49-F238E27FC236}">
                    <a16:creationId xmlns:a16="http://schemas.microsoft.com/office/drawing/2014/main" id="{AB533BA2-5D67-4CAB-AE7C-A019042266AB}"/>
                  </a:ext>
                </a:extLst>
              </p:cNvPr>
              <p:cNvSpPr>
                <a:spLocks noChangeArrowheads="1"/>
              </p:cNvSpPr>
              <p:nvPr/>
            </p:nvSpPr>
            <p:spPr bwMode="auto">
              <a:xfrm rot="17736428">
                <a:off x="9300289" y="5091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5" name="Oval 1115">
                <a:extLst>
                  <a:ext uri="{FF2B5EF4-FFF2-40B4-BE49-F238E27FC236}">
                    <a16:creationId xmlns:a16="http://schemas.microsoft.com/office/drawing/2014/main" id="{96183F40-BFEA-42DC-8072-D9098B72B99E}"/>
                  </a:ext>
                </a:extLst>
              </p:cNvPr>
              <p:cNvSpPr>
                <a:spLocks noChangeArrowheads="1"/>
              </p:cNvSpPr>
              <p:nvPr/>
            </p:nvSpPr>
            <p:spPr bwMode="auto">
              <a:xfrm rot="17736428">
                <a:off x="11150100" y="57482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6" name="Oval 1116">
                <a:extLst>
                  <a:ext uri="{FF2B5EF4-FFF2-40B4-BE49-F238E27FC236}">
                    <a16:creationId xmlns:a16="http://schemas.microsoft.com/office/drawing/2014/main" id="{C9C12B54-E25A-41C8-9CAA-EAAE1F8C5A5C}"/>
                  </a:ext>
                </a:extLst>
              </p:cNvPr>
              <p:cNvSpPr>
                <a:spLocks noChangeArrowheads="1"/>
              </p:cNvSpPr>
              <p:nvPr/>
            </p:nvSpPr>
            <p:spPr bwMode="auto">
              <a:xfrm rot="17736428">
                <a:off x="10128381" y="563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7" name="Oval 1122">
                <a:extLst>
                  <a:ext uri="{FF2B5EF4-FFF2-40B4-BE49-F238E27FC236}">
                    <a16:creationId xmlns:a16="http://schemas.microsoft.com/office/drawing/2014/main" id="{EF1667D4-F980-4FDB-A651-B5631070235A}"/>
                  </a:ext>
                </a:extLst>
              </p:cNvPr>
              <p:cNvSpPr>
                <a:spLocks noChangeArrowheads="1"/>
              </p:cNvSpPr>
              <p:nvPr/>
            </p:nvSpPr>
            <p:spPr bwMode="auto">
              <a:xfrm rot="17736428">
                <a:off x="10380409" y="5487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8" name="Oval 1126">
                <a:extLst>
                  <a:ext uri="{FF2B5EF4-FFF2-40B4-BE49-F238E27FC236}">
                    <a16:creationId xmlns:a16="http://schemas.microsoft.com/office/drawing/2014/main" id="{ECC0532F-AACA-4FD8-9EB5-4F5C83B83F9B}"/>
                  </a:ext>
                </a:extLst>
              </p:cNvPr>
              <p:cNvSpPr>
                <a:spLocks noChangeArrowheads="1"/>
              </p:cNvSpPr>
              <p:nvPr/>
            </p:nvSpPr>
            <p:spPr bwMode="auto">
              <a:xfrm rot="17736428">
                <a:off x="11064484" y="53075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9" name="Oval 1127">
                <a:extLst>
                  <a:ext uri="{FF2B5EF4-FFF2-40B4-BE49-F238E27FC236}">
                    <a16:creationId xmlns:a16="http://schemas.microsoft.com/office/drawing/2014/main" id="{6A0860CA-D932-45A6-932A-642B9BBF938A}"/>
                  </a:ext>
                </a:extLst>
              </p:cNvPr>
              <p:cNvSpPr>
                <a:spLocks noChangeArrowheads="1"/>
              </p:cNvSpPr>
              <p:nvPr/>
            </p:nvSpPr>
            <p:spPr bwMode="auto">
              <a:xfrm rot="17736428">
                <a:off x="10236392" y="5775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0" name="Oval 1135">
                <a:extLst>
                  <a:ext uri="{FF2B5EF4-FFF2-40B4-BE49-F238E27FC236}">
                    <a16:creationId xmlns:a16="http://schemas.microsoft.com/office/drawing/2014/main" id="{46186BA8-6BE8-4610-B420-32FEDFC3498F}"/>
                  </a:ext>
                </a:extLst>
              </p:cNvPr>
              <p:cNvSpPr>
                <a:spLocks noChangeArrowheads="1"/>
              </p:cNvSpPr>
              <p:nvPr/>
            </p:nvSpPr>
            <p:spPr bwMode="auto">
              <a:xfrm rot="17736428">
                <a:off x="10881379" y="57438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1" name="Oval 1136">
                <a:extLst>
                  <a:ext uri="{FF2B5EF4-FFF2-40B4-BE49-F238E27FC236}">
                    <a16:creationId xmlns:a16="http://schemas.microsoft.com/office/drawing/2014/main" id="{12B0CFB6-7DBF-4AD8-8E41-C210CDA72125}"/>
                  </a:ext>
                </a:extLst>
              </p:cNvPr>
              <p:cNvSpPr>
                <a:spLocks noChangeArrowheads="1"/>
              </p:cNvSpPr>
              <p:nvPr/>
            </p:nvSpPr>
            <p:spPr bwMode="auto">
              <a:xfrm rot="17736428">
                <a:off x="10956473" y="59916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2" name="Oval 1137">
                <a:extLst>
                  <a:ext uri="{FF2B5EF4-FFF2-40B4-BE49-F238E27FC236}">
                    <a16:creationId xmlns:a16="http://schemas.microsoft.com/office/drawing/2014/main" id="{BE16EFA8-ED51-4301-B795-AD676B8034C1}"/>
                  </a:ext>
                </a:extLst>
              </p:cNvPr>
              <p:cNvSpPr>
                <a:spLocks noChangeArrowheads="1"/>
              </p:cNvSpPr>
              <p:nvPr/>
            </p:nvSpPr>
            <p:spPr bwMode="auto">
              <a:xfrm rot="17736428">
                <a:off x="10848460" y="5451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3" name="Oval 1138">
                <a:extLst>
                  <a:ext uri="{FF2B5EF4-FFF2-40B4-BE49-F238E27FC236}">
                    <a16:creationId xmlns:a16="http://schemas.microsoft.com/office/drawing/2014/main" id="{9584C0F0-53FF-42FE-8A90-5195E65BE5A0}"/>
                  </a:ext>
                </a:extLst>
              </p:cNvPr>
              <p:cNvSpPr>
                <a:spLocks noChangeArrowheads="1"/>
              </p:cNvSpPr>
              <p:nvPr/>
            </p:nvSpPr>
            <p:spPr bwMode="auto">
              <a:xfrm rot="17736428">
                <a:off x="10366284" y="5283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4" name="Oval 1155">
                <a:extLst>
                  <a:ext uri="{FF2B5EF4-FFF2-40B4-BE49-F238E27FC236}">
                    <a16:creationId xmlns:a16="http://schemas.microsoft.com/office/drawing/2014/main" id="{A89A3BA7-13C2-4B6D-8B28-B95B08DD65DA}"/>
                  </a:ext>
                </a:extLst>
              </p:cNvPr>
              <p:cNvSpPr>
                <a:spLocks noChangeArrowheads="1"/>
              </p:cNvSpPr>
              <p:nvPr/>
            </p:nvSpPr>
            <p:spPr bwMode="auto">
              <a:xfrm rot="17736428">
                <a:off x="10272396" y="5919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5" name="Oval 1158">
                <a:extLst>
                  <a:ext uri="{FF2B5EF4-FFF2-40B4-BE49-F238E27FC236}">
                    <a16:creationId xmlns:a16="http://schemas.microsoft.com/office/drawing/2014/main" id="{7AAE10AB-592A-4C4F-BBF1-809043D2FFE2}"/>
                  </a:ext>
                </a:extLst>
              </p:cNvPr>
              <p:cNvSpPr>
                <a:spLocks noChangeArrowheads="1"/>
              </p:cNvSpPr>
              <p:nvPr/>
            </p:nvSpPr>
            <p:spPr bwMode="auto">
              <a:xfrm rot="17736428">
                <a:off x="10992476" y="6063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6" name="Oval 1164">
                <a:extLst>
                  <a:ext uri="{FF2B5EF4-FFF2-40B4-BE49-F238E27FC236}">
                    <a16:creationId xmlns:a16="http://schemas.microsoft.com/office/drawing/2014/main" id="{F982B05C-BB77-4F81-9804-1287CED064F4}"/>
                  </a:ext>
                </a:extLst>
              </p:cNvPr>
              <p:cNvSpPr>
                <a:spLocks noChangeArrowheads="1"/>
              </p:cNvSpPr>
              <p:nvPr/>
            </p:nvSpPr>
            <p:spPr bwMode="auto">
              <a:xfrm rot="17736428">
                <a:off x="11208500" y="552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7" name="Oval 1168">
                <a:extLst>
                  <a:ext uri="{FF2B5EF4-FFF2-40B4-BE49-F238E27FC236}">
                    <a16:creationId xmlns:a16="http://schemas.microsoft.com/office/drawing/2014/main" id="{B353B4AA-CFF1-4E5F-A58B-AEB8A01A452A}"/>
                  </a:ext>
                </a:extLst>
              </p:cNvPr>
              <p:cNvSpPr>
                <a:spLocks noChangeArrowheads="1"/>
              </p:cNvSpPr>
              <p:nvPr/>
            </p:nvSpPr>
            <p:spPr bwMode="auto">
              <a:xfrm rot="17736428">
                <a:off x="10628629" y="6300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8" name="Oval 1175">
                <a:extLst>
                  <a:ext uri="{FF2B5EF4-FFF2-40B4-BE49-F238E27FC236}">
                    <a16:creationId xmlns:a16="http://schemas.microsoft.com/office/drawing/2014/main" id="{098165E6-5450-4C66-85ED-EEF416A279F7}"/>
                  </a:ext>
                </a:extLst>
              </p:cNvPr>
              <p:cNvSpPr>
                <a:spLocks noChangeArrowheads="1"/>
              </p:cNvSpPr>
              <p:nvPr/>
            </p:nvSpPr>
            <p:spPr bwMode="auto">
              <a:xfrm rot="17736428">
                <a:off x="10344405" y="6063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9" name="Oval 1177">
                <a:extLst>
                  <a:ext uri="{FF2B5EF4-FFF2-40B4-BE49-F238E27FC236}">
                    <a16:creationId xmlns:a16="http://schemas.microsoft.com/office/drawing/2014/main" id="{214F4176-B637-475D-831A-A8630072396D}"/>
                  </a:ext>
                </a:extLst>
              </p:cNvPr>
              <p:cNvSpPr>
                <a:spLocks noChangeArrowheads="1"/>
              </p:cNvSpPr>
              <p:nvPr/>
            </p:nvSpPr>
            <p:spPr bwMode="auto">
              <a:xfrm rot="17736428">
                <a:off x="10492050" y="5945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0" name="Oval 1179">
                <a:extLst>
                  <a:ext uri="{FF2B5EF4-FFF2-40B4-BE49-F238E27FC236}">
                    <a16:creationId xmlns:a16="http://schemas.microsoft.com/office/drawing/2014/main" id="{67F97FD2-F07A-44E3-AAAB-14F5FFA21408}"/>
                  </a:ext>
                </a:extLst>
              </p:cNvPr>
              <p:cNvSpPr>
                <a:spLocks noChangeArrowheads="1"/>
              </p:cNvSpPr>
              <p:nvPr/>
            </p:nvSpPr>
            <p:spPr bwMode="auto">
              <a:xfrm rot="17736428">
                <a:off x="10788996" y="61874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1" name="Oval 1183">
                <a:extLst>
                  <a:ext uri="{FF2B5EF4-FFF2-40B4-BE49-F238E27FC236}">
                    <a16:creationId xmlns:a16="http://schemas.microsoft.com/office/drawing/2014/main" id="{5CF4AF59-0A7E-4B85-9354-2567FC66378A}"/>
                  </a:ext>
                </a:extLst>
              </p:cNvPr>
              <p:cNvSpPr>
                <a:spLocks noChangeArrowheads="1"/>
              </p:cNvSpPr>
              <p:nvPr/>
            </p:nvSpPr>
            <p:spPr bwMode="auto">
              <a:xfrm rot="17736428">
                <a:off x="10272396" y="6495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2" name="Oval 1190">
                <a:extLst>
                  <a:ext uri="{FF2B5EF4-FFF2-40B4-BE49-F238E27FC236}">
                    <a16:creationId xmlns:a16="http://schemas.microsoft.com/office/drawing/2014/main" id="{0F031AAB-39C1-4215-8A10-9F4E19BBCFBC}"/>
                  </a:ext>
                </a:extLst>
              </p:cNvPr>
              <p:cNvSpPr>
                <a:spLocks noChangeArrowheads="1"/>
              </p:cNvSpPr>
              <p:nvPr/>
            </p:nvSpPr>
            <p:spPr bwMode="auto">
              <a:xfrm rot="17736428">
                <a:off x="10783911" y="58010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3" name="Oval 1191">
                <a:extLst>
                  <a:ext uri="{FF2B5EF4-FFF2-40B4-BE49-F238E27FC236}">
                    <a16:creationId xmlns:a16="http://schemas.microsoft.com/office/drawing/2014/main" id="{0B951CE4-D782-4F22-AE57-5077711EA59A}"/>
                  </a:ext>
                </a:extLst>
              </p:cNvPr>
              <p:cNvSpPr>
                <a:spLocks noChangeArrowheads="1"/>
              </p:cNvSpPr>
              <p:nvPr/>
            </p:nvSpPr>
            <p:spPr bwMode="auto">
              <a:xfrm rot="17736428">
                <a:off x="11212105" y="61079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4" name="Oval 1192">
                <a:extLst>
                  <a:ext uri="{FF2B5EF4-FFF2-40B4-BE49-F238E27FC236}">
                    <a16:creationId xmlns:a16="http://schemas.microsoft.com/office/drawing/2014/main" id="{6A09335E-E740-4396-B589-9B17A777426B}"/>
                  </a:ext>
                </a:extLst>
              </p:cNvPr>
              <p:cNvSpPr>
                <a:spLocks noChangeArrowheads="1"/>
              </p:cNvSpPr>
              <p:nvPr/>
            </p:nvSpPr>
            <p:spPr bwMode="auto">
              <a:xfrm rot="17736428">
                <a:off x="11236417" y="6249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5" name="Oval 1196">
                <a:extLst>
                  <a:ext uri="{FF2B5EF4-FFF2-40B4-BE49-F238E27FC236}">
                    <a16:creationId xmlns:a16="http://schemas.microsoft.com/office/drawing/2014/main" id="{8A6E19D5-93D4-412A-A8AC-2803FB5CE750}"/>
                  </a:ext>
                </a:extLst>
              </p:cNvPr>
              <p:cNvSpPr>
                <a:spLocks noChangeArrowheads="1"/>
              </p:cNvSpPr>
              <p:nvPr/>
            </p:nvSpPr>
            <p:spPr bwMode="auto">
              <a:xfrm rot="17736428">
                <a:off x="11004136" y="550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6" name="Oval 1204">
                <a:extLst>
                  <a:ext uri="{FF2B5EF4-FFF2-40B4-BE49-F238E27FC236}">
                    <a16:creationId xmlns:a16="http://schemas.microsoft.com/office/drawing/2014/main" id="{B4D49C45-58B1-4E39-A6E8-CF2A6252202E}"/>
                  </a:ext>
                </a:extLst>
              </p:cNvPr>
              <p:cNvSpPr>
                <a:spLocks noChangeArrowheads="1"/>
              </p:cNvSpPr>
              <p:nvPr/>
            </p:nvSpPr>
            <p:spPr bwMode="auto">
              <a:xfrm rot="17736428">
                <a:off x="9228280" y="6315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7" name="Oval 1205">
                <a:extLst>
                  <a:ext uri="{FF2B5EF4-FFF2-40B4-BE49-F238E27FC236}">
                    <a16:creationId xmlns:a16="http://schemas.microsoft.com/office/drawing/2014/main" id="{CC9C91D9-CB21-40EA-9FAF-6495672AE35B}"/>
                  </a:ext>
                </a:extLst>
              </p:cNvPr>
              <p:cNvSpPr>
                <a:spLocks noChangeArrowheads="1"/>
              </p:cNvSpPr>
              <p:nvPr/>
            </p:nvSpPr>
            <p:spPr bwMode="auto">
              <a:xfrm rot="17736428">
                <a:off x="10632436" y="5379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8" name="Oval 1293">
                <a:extLst>
                  <a:ext uri="{FF2B5EF4-FFF2-40B4-BE49-F238E27FC236}">
                    <a16:creationId xmlns:a16="http://schemas.microsoft.com/office/drawing/2014/main" id="{8500F32E-C8D7-4A37-9FF7-74AD6DBFC603}"/>
                  </a:ext>
                </a:extLst>
              </p:cNvPr>
              <p:cNvSpPr>
                <a:spLocks noChangeArrowheads="1"/>
              </p:cNvSpPr>
              <p:nvPr/>
            </p:nvSpPr>
            <p:spPr bwMode="auto">
              <a:xfrm rot="17736428">
                <a:off x="10668440" y="5595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09" name="Oval 1303">
                <a:extLst>
                  <a:ext uri="{FF2B5EF4-FFF2-40B4-BE49-F238E27FC236}">
                    <a16:creationId xmlns:a16="http://schemas.microsoft.com/office/drawing/2014/main" id="{BC150768-8C8F-4796-BC36-3D6C497DDE55}"/>
                  </a:ext>
                </a:extLst>
              </p:cNvPr>
              <p:cNvSpPr>
                <a:spLocks noChangeArrowheads="1"/>
              </p:cNvSpPr>
              <p:nvPr/>
            </p:nvSpPr>
            <p:spPr bwMode="auto">
              <a:xfrm rot="17736428">
                <a:off x="11063229" y="5759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10" name="Oval 1310">
                <a:extLst>
                  <a:ext uri="{FF2B5EF4-FFF2-40B4-BE49-F238E27FC236}">
                    <a16:creationId xmlns:a16="http://schemas.microsoft.com/office/drawing/2014/main" id="{0B7B3723-BC79-474C-89C0-3BE0AAC77320}"/>
                  </a:ext>
                </a:extLst>
              </p:cNvPr>
              <p:cNvSpPr>
                <a:spLocks noChangeArrowheads="1"/>
              </p:cNvSpPr>
              <p:nvPr/>
            </p:nvSpPr>
            <p:spPr bwMode="auto">
              <a:xfrm rot="17736428">
                <a:off x="10219750" y="54604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11" name="Oval 1320">
                <a:extLst>
                  <a:ext uri="{FF2B5EF4-FFF2-40B4-BE49-F238E27FC236}">
                    <a16:creationId xmlns:a16="http://schemas.microsoft.com/office/drawing/2014/main" id="{0924FF89-9BF3-4CDD-88AD-E5A5C148771F}"/>
                  </a:ext>
                </a:extLst>
              </p:cNvPr>
              <p:cNvSpPr>
                <a:spLocks noChangeArrowheads="1"/>
              </p:cNvSpPr>
              <p:nvPr/>
            </p:nvSpPr>
            <p:spPr bwMode="auto">
              <a:xfrm rot="17736428">
                <a:off x="9480309" y="51995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12" name="Oval 1321">
                <a:extLst>
                  <a:ext uri="{FF2B5EF4-FFF2-40B4-BE49-F238E27FC236}">
                    <a16:creationId xmlns:a16="http://schemas.microsoft.com/office/drawing/2014/main" id="{1552430A-5E1E-4E82-A213-FCB31DF9254F}"/>
                  </a:ext>
                </a:extLst>
              </p:cNvPr>
              <p:cNvSpPr>
                <a:spLocks noChangeArrowheads="1"/>
              </p:cNvSpPr>
              <p:nvPr/>
            </p:nvSpPr>
            <p:spPr bwMode="auto">
              <a:xfrm rot="17736428">
                <a:off x="9948360" y="48755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14" name="Oval 1380">
                <a:extLst>
                  <a:ext uri="{FF2B5EF4-FFF2-40B4-BE49-F238E27FC236}">
                    <a16:creationId xmlns:a16="http://schemas.microsoft.com/office/drawing/2014/main" id="{34DC9C74-2A2F-4B2A-A9B9-8E1DDC1053F9}"/>
                  </a:ext>
                </a:extLst>
              </p:cNvPr>
              <p:cNvSpPr>
                <a:spLocks noChangeArrowheads="1"/>
              </p:cNvSpPr>
              <p:nvPr/>
            </p:nvSpPr>
            <p:spPr bwMode="auto">
              <a:xfrm rot="17736428">
                <a:off x="9228281" y="5595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15" name="Oval 1381">
                <a:extLst>
                  <a:ext uri="{FF2B5EF4-FFF2-40B4-BE49-F238E27FC236}">
                    <a16:creationId xmlns:a16="http://schemas.microsoft.com/office/drawing/2014/main" id="{FF01790B-1A89-4F42-B6FA-00CD1ECF1B80}"/>
                  </a:ext>
                </a:extLst>
              </p:cNvPr>
              <p:cNvSpPr>
                <a:spLocks noChangeArrowheads="1"/>
              </p:cNvSpPr>
              <p:nvPr/>
            </p:nvSpPr>
            <p:spPr bwMode="auto">
              <a:xfrm rot="17736428">
                <a:off x="9279123" y="4739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16" name="Oval 1389">
                <a:extLst>
                  <a:ext uri="{FF2B5EF4-FFF2-40B4-BE49-F238E27FC236}">
                    <a16:creationId xmlns:a16="http://schemas.microsoft.com/office/drawing/2014/main" id="{A8D4CE89-965E-408C-8637-3B2F8B8F47A9}"/>
                  </a:ext>
                </a:extLst>
              </p:cNvPr>
              <p:cNvSpPr>
                <a:spLocks noChangeArrowheads="1"/>
              </p:cNvSpPr>
              <p:nvPr/>
            </p:nvSpPr>
            <p:spPr bwMode="auto">
              <a:xfrm rot="17736428">
                <a:off x="9601830" y="49571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17" name="Oval 1392">
                <a:extLst>
                  <a:ext uri="{FF2B5EF4-FFF2-40B4-BE49-F238E27FC236}">
                    <a16:creationId xmlns:a16="http://schemas.microsoft.com/office/drawing/2014/main" id="{5002065F-142B-4E0B-88BB-2A531E6EF836}"/>
                  </a:ext>
                </a:extLst>
              </p:cNvPr>
              <p:cNvSpPr>
                <a:spLocks noChangeArrowheads="1"/>
              </p:cNvSpPr>
              <p:nvPr/>
            </p:nvSpPr>
            <p:spPr bwMode="auto">
              <a:xfrm rot="17736428">
                <a:off x="8868241" y="5595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18" name="Oval 1402">
                <a:extLst>
                  <a:ext uri="{FF2B5EF4-FFF2-40B4-BE49-F238E27FC236}">
                    <a16:creationId xmlns:a16="http://schemas.microsoft.com/office/drawing/2014/main" id="{C9A1DC16-7C86-4355-AA72-AE8962EC7144}"/>
                  </a:ext>
                </a:extLst>
              </p:cNvPr>
              <p:cNvSpPr>
                <a:spLocks noChangeArrowheads="1"/>
              </p:cNvSpPr>
              <p:nvPr/>
            </p:nvSpPr>
            <p:spPr bwMode="auto">
              <a:xfrm rot="17736428">
                <a:off x="10083794" y="55954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19" name="Oval 1408">
                <a:extLst>
                  <a:ext uri="{FF2B5EF4-FFF2-40B4-BE49-F238E27FC236}">
                    <a16:creationId xmlns:a16="http://schemas.microsoft.com/office/drawing/2014/main" id="{CE1CA00B-C2B2-49EA-83F2-E323DBF97B64}"/>
                  </a:ext>
                </a:extLst>
              </p:cNvPr>
              <p:cNvSpPr>
                <a:spLocks noChangeArrowheads="1"/>
              </p:cNvSpPr>
              <p:nvPr/>
            </p:nvSpPr>
            <p:spPr bwMode="auto">
              <a:xfrm rot="17736428">
                <a:off x="9228987" y="51051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0" name="Oval 1409">
                <a:extLst>
                  <a:ext uri="{FF2B5EF4-FFF2-40B4-BE49-F238E27FC236}">
                    <a16:creationId xmlns:a16="http://schemas.microsoft.com/office/drawing/2014/main" id="{0FB510D9-FDAF-49BE-A36A-2763918FD3B4}"/>
                  </a:ext>
                </a:extLst>
              </p:cNvPr>
              <p:cNvSpPr>
                <a:spLocks noChangeArrowheads="1"/>
              </p:cNvSpPr>
              <p:nvPr/>
            </p:nvSpPr>
            <p:spPr bwMode="auto">
              <a:xfrm rot="17736428">
                <a:off x="9660328" y="563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1" name="Oval 1419">
                <a:extLst>
                  <a:ext uri="{FF2B5EF4-FFF2-40B4-BE49-F238E27FC236}">
                    <a16:creationId xmlns:a16="http://schemas.microsoft.com/office/drawing/2014/main" id="{1F8D1A41-2ABC-4929-B22F-C1F2DFE817BF}"/>
                  </a:ext>
                </a:extLst>
              </p:cNvPr>
              <p:cNvSpPr>
                <a:spLocks noChangeArrowheads="1"/>
              </p:cNvSpPr>
              <p:nvPr/>
            </p:nvSpPr>
            <p:spPr bwMode="auto">
              <a:xfrm rot="17736428">
                <a:off x="9696333" y="5451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2" name="Oval 1420">
                <a:extLst>
                  <a:ext uri="{FF2B5EF4-FFF2-40B4-BE49-F238E27FC236}">
                    <a16:creationId xmlns:a16="http://schemas.microsoft.com/office/drawing/2014/main" id="{3DBDF5BB-5F6A-4ED7-9F33-FC6E9E2AC724}"/>
                  </a:ext>
                </a:extLst>
              </p:cNvPr>
              <p:cNvSpPr>
                <a:spLocks noChangeArrowheads="1"/>
              </p:cNvSpPr>
              <p:nvPr/>
            </p:nvSpPr>
            <p:spPr bwMode="auto">
              <a:xfrm rot="17736428">
                <a:off x="9514441" y="52923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3" name="Oval 1426">
                <a:extLst>
                  <a:ext uri="{FF2B5EF4-FFF2-40B4-BE49-F238E27FC236}">
                    <a16:creationId xmlns:a16="http://schemas.microsoft.com/office/drawing/2014/main" id="{53F0636C-FEE1-43B6-9AD6-10AD5FB26405}"/>
                  </a:ext>
                </a:extLst>
              </p:cNvPr>
              <p:cNvSpPr>
                <a:spLocks noChangeArrowheads="1"/>
              </p:cNvSpPr>
              <p:nvPr/>
            </p:nvSpPr>
            <p:spPr bwMode="auto">
              <a:xfrm rot="17736428">
                <a:off x="10296301" y="51649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4" name="Oval 1438">
                <a:extLst>
                  <a:ext uri="{FF2B5EF4-FFF2-40B4-BE49-F238E27FC236}">
                    <a16:creationId xmlns:a16="http://schemas.microsoft.com/office/drawing/2014/main" id="{AAF27B54-B2BB-4911-B2F7-A3238E771139}"/>
                  </a:ext>
                </a:extLst>
              </p:cNvPr>
              <p:cNvSpPr>
                <a:spLocks noChangeArrowheads="1"/>
              </p:cNvSpPr>
              <p:nvPr/>
            </p:nvSpPr>
            <p:spPr bwMode="auto">
              <a:xfrm rot="17736428">
                <a:off x="9984365" y="4587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5" name="Oval 765">
                <a:extLst>
                  <a:ext uri="{FF2B5EF4-FFF2-40B4-BE49-F238E27FC236}">
                    <a16:creationId xmlns:a16="http://schemas.microsoft.com/office/drawing/2014/main" id="{69308D54-830C-4010-A3F2-1D4755101939}"/>
                  </a:ext>
                </a:extLst>
              </p:cNvPr>
              <p:cNvSpPr>
                <a:spLocks noChangeArrowheads="1"/>
              </p:cNvSpPr>
              <p:nvPr/>
            </p:nvSpPr>
            <p:spPr bwMode="auto">
              <a:xfrm rot="17736428">
                <a:off x="10047630" y="3828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6" name="Oval 779">
                <a:extLst>
                  <a:ext uri="{FF2B5EF4-FFF2-40B4-BE49-F238E27FC236}">
                    <a16:creationId xmlns:a16="http://schemas.microsoft.com/office/drawing/2014/main" id="{F909A7FF-E078-4C70-B533-83166B2292EA}"/>
                  </a:ext>
                </a:extLst>
              </p:cNvPr>
              <p:cNvSpPr>
                <a:spLocks noChangeArrowheads="1"/>
              </p:cNvSpPr>
              <p:nvPr/>
            </p:nvSpPr>
            <p:spPr bwMode="auto">
              <a:xfrm rot="17736428">
                <a:off x="9824210" y="5216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7" name="Oval 785">
                <a:extLst>
                  <a:ext uri="{FF2B5EF4-FFF2-40B4-BE49-F238E27FC236}">
                    <a16:creationId xmlns:a16="http://schemas.microsoft.com/office/drawing/2014/main" id="{00547C5A-0671-4102-AFC7-1F701DE0AD0B}"/>
                  </a:ext>
                </a:extLst>
              </p:cNvPr>
              <p:cNvSpPr>
                <a:spLocks noChangeArrowheads="1"/>
              </p:cNvSpPr>
              <p:nvPr/>
            </p:nvSpPr>
            <p:spPr bwMode="auto">
              <a:xfrm rot="17736428">
                <a:off x="9699546" y="4147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8" name="Oval 795">
                <a:extLst>
                  <a:ext uri="{FF2B5EF4-FFF2-40B4-BE49-F238E27FC236}">
                    <a16:creationId xmlns:a16="http://schemas.microsoft.com/office/drawing/2014/main" id="{F799089E-53C2-40CB-AF46-CF05D0BDDC0D}"/>
                  </a:ext>
                </a:extLst>
              </p:cNvPr>
              <p:cNvSpPr>
                <a:spLocks noChangeArrowheads="1"/>
              </p:cNvSpPr>
              <p:nvPr/>
            </p:nvSpPr>
            <p:spPr bwMode="auto">
              <a:xfrm rot="17736428">
                <a:off x="10630439" y="433974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29" name="Oval 861">
                <a:extLst>
                  <a:ext uri="{FF2B5EF4-FFF2-40B4-BE49-F238E27FC236}">
                    <a16:creationId xmlns:a16="http://schemas.microsoft.com/office/drawing/2014/main" id="{12B1B03C-350C-4D4F-85BC-769B14345649}"/>
                  </a:ext>
                </a:extLst>
              </p:cNvPr>
              <p:cNvSpPr>
                <a:spLocks noChangeArrowheads="1"/>
              </p:cNvSpPr>
              <p:nvPr/>
            </p:nvSpPr>
            <p:spPr bwMode="auto">
              <a:xfrm rot="17736428">
                <a:off x="9340310" y="386849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0" name="Oval 968">
                <a:extLst>
                  <a:ext uri="{FF2B5EF4-FFF2-40B4-BE49-F238E27FC236}">
                    <a16:creationId xmlns:a16="http://schemas.microsoft.com/office/drawing/2014/main" id="{4325A2CD-DE8D-4706-A0B8-EC286D1CE170}"/>
                  </a:ext>
                </a:extLst>
              </p:cNvPr>
              <p:cNvSpPr>
                <a:spLocks noChangeArrowheads="1"/>
              </p:cNvSpPr>
              <p:nvPr/>
            </p:nvSpPr>
            <p:spPr bwMode="auto">
              <a:xfrm rot="17736428">
                <a:off x="10236392" y="462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1" name="Oval 1109">
                <a:extLst>
                  <a:ext uri="{FF2B5EF4-FFF2-40B4-BE49-F238E27FC236}">
                    <a16:creationId xmlns:a16="http://schemas.microsoft.com/office/drawing/2014/main" id="{427EC447-FEC3-416C-B07E-017C489FE51D}"/>
                  </a:ext>
                </a:extLst>
              </p:cNvPr>
              <p:cNvSpPr>
                <a:spLocks noChangeArrowheads="1"/>
              </p:cNvSpPr>
              <p:nvPr/>
            </p:nvSpPr>
            <p:spPr bwMode="auto">
              <a:xfrm rot="17736428">
                <a:off x="9116166" y="40303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2" name="Oval 1110">
                <a:extLst>
                  <a:ext uri="{FF2B5EF4-FFF2-40B4-BE49-F238E27FC236}">
                    <a16:creationId xmlns:a16="http://schemas.microsoft.com/office/drawing/2014/main" id="{C690C7E9-552E-4E9F-ACD5-5BECAAFEDEF9}"/>
                  </a:ext>
                </a:extLst>
              </p:cNvPr>
              <p:cNvSpPr>
                <a:spLocks noChangeArrowheads="1"/>
              </p:cNvSpPr>
              <p:nvPr/>
            </p:nvSpPr>
            <p:spPr bwMode="auto">
              <a:xfrm rot="17736428">
                <a:off x="9302204" y="4119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3" name="Oval 1111">
                <a:extLst>
                  <a:ext uri="{FF2B5EF4-FFF2-40B4-BE49-F238E27FC236}">
                    <a16:creationId xmlns:a16="http://schemas.microsoft.com/office/drawing/2014/main" id="{BAC18A9B-9F15-405A-ABE0-3EFC4D7B26E6}"/>
                  </a:ext>
                </a:extLst>
              </p:cNvPr>
              <p:cNvSpPr>
                <a:spLocks noChangeArrowheads="1"/>
              </p:cNvSpPr>
              <p:nvPr/>
            </p:nvSpPr>
            <p:spPr bwMode="auto">
              <a:xfrm rot="17736428">
                <a:off x="9124737" y="39128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4" name="Oval 1115">
                <a:extLst>
                  <a:ext uri="{FF2B5EF4-FFF2-40B4-BE49-F238E27FC236}">
                    <a16:creationId xmlns:a16="http://schemas.microsoft.com/office/drawing/2014/main" id="{183BB147-DC4F-44EE-88BB-C6E37056411B}"/>
                  </a:ext>
                </a:extLst>
              </p:cNvPr>
              <p:cNvSpPr>
                <a:spLocks noChangeArrowheads="1"/>
              </p:cNvSpPr>
              <p:nvPr/>
            </p:nvSpPr>
            <p:spPr bwMode="auto">
              <a:xfrm rot="17736428">
                <a:off x="10061843" y="453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5" name="Oval 1116">
                <a:extLst>
                  <a:ext uri="{FF2B5EF4-FFF2-40B4-BE49-F238E27FC236}">
                    <a16:creationId xmlns:a16="http://schemas.microsoft.com/office/drawing/2014/main" id="{ED364E80-955D-465A-A8CD-A0E9D329FFF6}"/>
                  </a:ext>
                </a:extLst>
              </p:cNvPr>
              <p:cNvSpPr>
                <a:spLocks noChangeArrowheads="1"/>
              </p:cNvSpPr>
              <p:nvPr/>
            </p:nvSpPr>
            <p:spPr bwMode="auto">
              <a:xfrm rot="17736428">
                <a:off x="9287003" y="4416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6" name="Oval 1122">
                <a:extLst>
                  <a:ext uri="{FF2B5EF4-FFF2-40B4-BE49-F238E27FC236}">
                    <a16:creationId xmlns:a16="http://schemas.microsoft.com/office/drawing/2014/main" id="{5E34081A-7485-469D-AE48-F78ABB137D40}"/>
                  </a:ext>
                </a:extLst>
              </p:cNvPr>
              <p:cNvSpPr>
                <a:spLocks noChangeArrowheads="1"/>
              </p:cNvSpPr>
              <p:nvPr/>
            </p:nvSpPr>
            <p:spPr bwMode="auto">
              <a:xfrm rot="17736428">
                <a:off x="9268754" y="4299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7" name="Oval 1123">
                <a:extLst>
                  <a:ext uri="{FF2B5EF4-FFF2-40B4-BE49-F238E27FC236}">
                    <a16:creationId xmlns:a16="http://schemas.microsoft.com/office/drawing/2014/main" id="{76CA7CE5-864F-425F-ADC2-F8D0A6576349}"/>
                  </a:ext>
                </a:extLst>
              </p:cNvPr>
              <p:cNvSpPr>
                <a:spLocks noChangeArrowheads="1"/>
              </p:cNvSpPr>
              <p:nvPr/>
            </p:nvSpPr>
            <p:spPr bwMode="auto">
              <a:xfrm rot="17736428">
                <a:off x="9844817" y="3867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8" name="Oval 1124">
                <a:extLst>
                  <a:ext uri="{FF2B5EF4-FFF2-40B4-BE49-F238E27FC236}">
                    <a16:creationId xmlns:a16="http://schemas.microsoft.com/office/drawing/2014/main" id="{2D8BF5B2-B3D4-4D16-915C-7BDD1BF8F401}"/>
                  </a:ext>
                </a:extLst>
              </p:cNvPr>
              <p:cNvSpPr>
                <a:spLocks noChangeArrowheads="1"/>
              </p:cNvSpPr>
              <p:nvPr/>
            </p:nvSpPr>
            <p:spPr bwMode="auto">
              <a:xfrm rot="17736428">
                <a:off x="10276865" y="4470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39" name="Oval 1125">
                <a:extLst>
                  <a:ext uri="{FF2B5EF4-FFF2-40B4-BE49-F238E27FC236}">
                    <a16:creationId xmlns:a16="http://schemas.microsoft.com/office/drawing/2014/main" id="{FAC9076F-5220-4339-AEE0-32881707EFF1}"/>
                  </a:ext>
                </a:extLst>
              </p:cNvPr>
              <p:cNvSpPr>
                <a:spLocks noChangeArrowheads="1"/>
              </p:cNvSpPr>
              <p:nvPr/>
            </p:nvSpPr>
            <p:spPr bwMode="auto">
              <a:xfrm rot="17736428">
                <a:off x="10204857" y="408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40" name="Oval 1126">
                <a:extLst>
                  <a:ext uri="{FF2B5EF4-FFF2-40B4-BE49-F238E27FC236}">
                    <a16:creationId xmlns:a16="http://schemas.microsoft.com/office/drawing/2014/main" id="{12F93ED7-015E-4037-9E09-628FD37D26A8}"/>
                  </a:ext>
                </a:extLst>
              </p:cNvPr>
              <p:cNvSpPr>
                <a:spLocks noChangeArrowheads="1"/>
              </p:cNvSpPr>
              <p:nvPr/>
            </p:nvSpPr>
            <p:spPr bwMode="auto">
              <a:xfrm rot="17736428">
                <a:off x="9919703" y="407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41" name="Oval 1127">
                <a:extLst>
                  <a:ext uri="{FF2B5EF4-FFF2-40B4-BE49-F238E27FC236}">
                    <a16:creationId xmlns:a16="http://schemas.microsoft.com/office/drawing/2014/main" id="{CB6EF905-90BF-49EA-9C8C-61A540E2D97C}"/>
                  </a:ext>
                </a:extLst>
              </p:cNvPr>
              <p:cNvSpPr>
                <a:spLocks noChangeArrowheads="1"/>
              </p:cNvSpPr>
              <p:nvPr/>
            </p:nvSpPr>
            <p:spPr bwMode="auto">
              <a:xfrm rot="17736428">
                <a:off x="9340760" y="44438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42" name="Oval 1135">
                <a:extLst>
                  <a:ext uri="{FF2B5EF4-FFF2-40B4-BE49-F238E27FC236}">
                    <a16:creationId xmlns:a16="http://schemas.microsoft.com/office/drawing/2014/main" id="{50FBE514-1B00-43DD-9F29-AFE7E29F2A75}"/>
                  </a:ext>
                </a:extLst>
              </p:cNvPr>
              <p:cNvSpPr>
                <a:spLocks noChangeArrowheads="1"/>
              </p:cNvSpPr>
              <p:nvPr/>
            </p:nvSpPr>
            <p:spPr bwMode="auto">
              <a:xfrm rot="17736428">
                <a:off x="10318036" y="4776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43" name="Oval 1136">
                <a:extLst>
                  <a:ext uri="{FF2B5EF4-FFF2-40B4-BE49-F238E27FC236}">
                    <a16:creationId xmlns:a16="http://schemas.microsoft.com/office/drawing/2014/main" id="{D2259A78-E8EB-42CB-9CF8-FDEB77559CC7}"/>
                  </a:ext>
                </a:extLst>
              </p:cNvPr>
              <p:cNvSpPr>
                <a:spLocks noChangeArrowheads="1"/>
              </p:cNvSpPr>
              <p:nvPr/>
            </p:nvSpPr>
            <p:spPr bwMode="auto">
              <a:xfrm rot="17736428">
                <a:off x="9768341" y="4659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44" name="Oval 1137">
                <a:extLst>
                  <a:ext uri="{FF2B5EF4-FFF2-40B4-BE49-F238E27FC236}">
                    <a16:creationId xmlns:a16="http://schemas.microsoft.com/office/drawing/2014/main" id="{C3BB8E1F-83A3-4991-AFC7-DA8224BAD3C3}"/>
                  </a:ext>
                </a:extLst>
              </p:cNvPr>
              <p:cNvSpPr>
                <a:spLocks noChangeArrowheads="1"/>
              </p:cNvSpPr>
              <p:nvPr/>
            </p:nvSpPr>
            <p:spPr bwMode="auto">
              <a:xfrm rot="17736428">
                <a:off x="9723291" y="4402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45" name="Oval 1138">
                <a:extLst>
                  <a:ext uri="{FF2B5EF4-FFF2-40B4-BE49-F238E27FC236}">
                    <a16:creationId xmlns:a16="http://schemas.microsoft.com/office/drawing/2014/main" id="{08077ECB-EA67-4945-9BA2-F5CC9FE2717A}"/>
                  </a:ext>
                </a:extLst>
              </p:cNvPr>
              <p:cNvSpPr>
                <a:spLocks noChangeArrowheads="1"/>
              </p:cNvSpPr>
              <p:nvPr/>
            </p:nvSpPr>
            <p:spPr bwMode="auto">
              <a:xfrm rot="17736428">
                <a:off x="9422521" y="45485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46" name="Oval 1148">
                <a:extLst>
                  <a:ext uri="{FF2B5EF4-FFF2-40B4-BE49-F238E27FC236}">
                    <a16:creationId xmlns:a16="http://schemas.microsoft.com/office/drawing/2014/main" id="{CBA4C3DD-2CA3-4D10-A908-1BA95407B40B}"/>
                  </a:ext>
                </a:extLst>
              </p:cNvPr>
              <p:cNvSpPr>
                <a:spLocks noChangeArrowheads="1"/>
              </p:cNvSpPr>
              <p:nvPr/>
            </p:nvSpPr>
            <p:spPr bwMode="auto">
              <a:xfrm rot="17736428">
                <a:off x="9086686" y="46951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47" name="Oval 1158">
                <a:extLst>
                  <a:ext uri="{FF2B5EF4-FFF2-40B4-BE49-F238E27FC236}">
                    <a16:creationId xmlns:a16="http://schemas.microsoft.com/office/drawing/2014/main" id="{98424E5A-8B84-4E5C-A56F-0D6FC944F615}"/>
                  </a:ext>
                </a:extLst>
              </p:cNvPr>
              <p:cNvSpPr>
                <a:spLocks noChangeArrowheads="1"/>
              </p:cNvSpPr>
              <p:nvPr/>
            </p:nvSpPr>
            <p:spPr bwMode="auto">
              <a:xfrm rot="17736428">
                <a:off x="9847032" y="485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49" name="Oval 1177">
                <a:extLst>
                  <a:ext uri="{FF2B5EF4-FFF2-40B4-BE49-F238E27FC236}">
                    <a16:creationId xmlns:a16="http://schemas.microsoft.com/office/drawing/2014/main" id="{E4571B65-8DE2-4674-9893-2F3B166DC8A2}"/>
                  </a:ext>
                </a:extLst>
              </p:cNvPr>
              <p:cNvSpPr>
                <a:spLocks noChangeArrowheads="1"/>
              </p:cNvSpPr>
              <p:nvPr/>
            </p:nvSpPr>
            <p:spPr bwMode="auto">
              <a:xfrm rot="17736428">
                <a:off x="9480308" y="473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0" name="Oval 1179">
                <a:extLst>
                  <a:ext uri="{FF2B5EF4-FFF2-40B4-BE49-F238E27FC236}">
                    <a16:creationId xmlns:a16="http://schemas.microsoft.com/office/drawing/2014/main" id="{C1375574-3085-4EEB-9724-38651E91D57E}"/>
                  </a:ext>
                </a:extLst>
              </p:cNvPr>
              <p:cNvSpPr>
                <a:spLocks noChangeArrowheads="1"/>
              </p:cNvSpPr>
              <p:nvPr/>
            </p:nvSpPr>
            <p:spPr bwMode="auto">
              <a:xfrm rot="17736428">
                <a:off x="9700739" y="49755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1" name="Oval 1183">
                <a:extLst>
                  <a:ext uri="{FF2B5EF4-FFF2-40B4-BE49-F238E27FC236}">
                    <a16:creationId xmlns:a16="http://schemas.microsoft.com/office/drawing/2014/main" id="{11B33414-EA3F-4A04-84C5-DBD1908D8DBD}"/>
                  </a:ext>
                </a:extLst>
              </p:cNvPr>
              <p:cNvSpPr>
                <a:spLocks noChangeArrowheads="1"/>
              </p:cNvSpPr>
              <p:nvPr/>
            </p:nvSpPr>
            <p:spPr bwMode="auto">
              <a:xfrm rot="17736428">
                <a:off x="9217769" y="49200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2" name="Oval 1189">
                <a:extLst>
                  <a:ext uri="{FF2B5EF4-FFF2-40B4-BE49-F238E27FC236}">
                    <a16:creationId xmlns:a16="http://schemas.microsoft.com/office/drawing/2014/main" id="{2315431F-2195-4C67-B642-533B8A1C20FC}"/>
                  </a:ext>
                </a:extLst>
              </p:cNvPr>
              <p:cNvSpPr>
                <a:spLocks noChangeArrowheads="1"/>
              </p:cNvSpPr>
              <p:nvPr/>
            </p:nvSpPr>
            <p:spPr bwMode="auto">
              <a:xfrm rot="17736428">
                <a:off x="10092376" y="49835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3" name="Oval 1190">
                <a:extLst>
                  <a:ext uri="{FF2B5EF4-FFF2-40B4-BE49-F238E27FC236}">
                    <a16:creationId xmlns:a16="http://schemas.microsoft.com/office/drawing/2014/main" id="{288B82A6-77FB-452E-980F-81D309CB3831}"/>
                  </a:ext>
                </a:extLst>
              </p:cNvPr>
              <p:cNvSpPr>
                <a:spLocks noChangeArrowheads="1"/>
              </p:cNvSpPr>
              <p:nvPr/>
            </p:nvSpPr>
            <p:spPr bwMode="auto">
              <a:xfrm rot="17736428">
                <a:off x="10041652" y="47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4" name="Oval 1191">
                <a:extLst>
                  <a:ext uri="{FF2B5EF4-FFF2-40B4-BE49-F238E27FC236}">
                    <a16:creationId xmlns:a16="http://schemas.microsoft.com/office/drawing/2014/main" id="{504BD768-6304-4FF3-867A-E0A6404DDF44}"/>
                  </a:ext>
                </a:extLst>
              </p:cNvPr>
              <p:cNvSpPr>
                <a:spLocks noChangeArrowheads="1"/>
              </p:cNvSpPr>
              <p:nvPr/>
            </p:nvSpPr>
            <p:spPr bwMode="auto">
              <a:xfrm rot="17736428">
                <a:off x="10324523" y="50247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5" name="Oval 1192">
                <a:extLst>
                  <a:ext uri="{FF2B5EF4-FFF2-40B4-BE49-F238E27FC236}">
                    <a16:creationId xmlns:a16="http://schemas.microsoft.com/office/drawing/2014/main" id="{38B1F28F-2643-45EC-B57F-0A0776E6C7C1}"/>
                  </a:ext>
                </a:extLst>
              </p:cNvPr>
              <p:cNvSpPr>
                <a:spLocks noChangeArrowheads="1"/>
              </p:cNvSpPr>
              <p:nvPr/>
            </p:nvSpPr>
            <p:spPr bwMode="auto">
              <a:xfrm rot="17736428">
                <a:off x="10276865" y="3795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6" name="Oval 1196">
                <a:extLst>
                  <a:ext uri="{FF2B5EF4-FFF2-40B4-BE49-F238E27FC236}">
                    <a16:creationId xmlns:a16="http://schemas.microsoft.com/office/drawing/2014/main" id="{5FC13C35-2746-4E0A-8483-F18964114329}"/>
                  </a:ext>
                </a:extLst>
              </p:cNvPr>
              <p:cNvSpPr>
                <a:spLocks noChangeArrowheads="1"/>
              </p:cNvSpPr>
              <p:nvPr/>
            </p:nvSpPr>
            <p:spPr bwMode="auto">
              <a:xfrm rot="17736428">
                <a:off x="9936984" y="42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7" name="Oval 1204">
                <a:extLst>
                  <a:ext uri="{FF2B5EF4-FFF2-40B4-BE49-F238E27FC236}">
                    <a16:creationId xmlns:a16="http://schemas.microsoft.com/office/drawing/2014/main" id="{FD3B7822-2CAF-4AF1-8A0A-6A5A6096CBF5}"/>
                  </a:ext>
                </a:extLst>
              </p:cNvPr>
              <p:cNvSpPr>
                <a:spLocks noChangeArrowheads="1"/>
              </p:cNvSpPr>
              <p:nvPr/>
            </p:nvSpPr>
            <p:spPr bwMode="auto">
              <a:xfrm rot="17736428">
                <a:off x="10070624" y="42090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8" name="Oval 1205">
                <a:extLst>
                  <a:ext uri="{FF2B5EF4-FFF2-40B4-BE49-F238E27FC236}">
                    <a16:creationId xmlns:a16="http://schemas.microsoft.com/office/drawing/2014/main" id="{3B99138E-1072-4569-9A78-1DE9CBCA4965}"/>
                  </a:ext>
                </a:extLst>
              </p:cNvPr>
              <p:cNvSpPr>
                <a:spLocks noChangeArrowheads="1"/>
              </p:cNvSpPr>
              <p:nvPr/>
            </p:nvSpPr>
            <p:spPr bwMode="auto">
              <a:xfrm rot="17736428">
                <a:off x="9509138" y="4160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59" name="Oval 753">
                <a:extLst>
                  <a:ext uri="{FF2B5EF4-FFF2-40B4-BE49-F238E27FC236}">
                    <a16:creationId xmlns:a16="http://schemas.microsoft.com/office/drawing/2014/main" id="{30596F49-A188-4454-8138-3D7D131B3F21}"/>
                  </a:ext>
                </a:extLst>
              </p:cNvPr>
              <p:cNvSpPr>
                <a:spLocks noChangeArrowheads="1"/>
              </p:cNvSpPr>
              <p:nvPr/>
            </p:nvSpPr>
            <p:spPr bwMode="auto">
              <a:xfrm rot="17736428">
                <a:off x="10632437" y="393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62" name="Oval 771">
                <a:extLst>
                  <a:ext uri="{FF2B5EF4-FFF2-40B4-BE49-F238E27FC236}">
                    <a16:creationId xmlns:a16="http://schemas.microsoft.com/office/drawing/2014/main" id="{E9794E53-B961-4AEB-9023-D7BB4D10A600}"/>
                  </a:ext>
                </a:extLst>
              </p:cNvPr>
              <p:cNvSpPr>
                <a:spLocks noChangeArrowheads="1"/>
              </p:cNvSpPr>
              <p:nvPr/>
            </p:nvSpPr>
            <p:spPr bwMode="auto">
              <a:xfrm rot="17736428">
                <a:off x="10482468" y="36525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63" name="Oval 779">
                <a:extLst>
                  <a:ext uri="{FF2B5EF4-FFF2-40B4-BE49-F238E27FC236}">
                    <a16:creationId xmlns:a16="http://schemas.microsoft.com/office/drawing/2014/main" id="{E399DA0B-6407-49C4-9108-D3D6E11E3FE0}"/>
                  </a:ext>
                </a:extLst>
              </p:cNvPr>
              <p:cNvSpPr>
                <a:spLocks noChangeArrowheads="1"/>
              </p:cNvSpPr>
              <p:nvPr/>
            </p:nvSpPr>
            <p:spPr bwMode="auto">
              <a:xfrm rot="17736428">
                <a:off x="10618228" y="471223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64" name="Oval 785">
                <a:extLst>
                  <a:ext uri="{FF2B5EF4-FFF2-40B4-BE49-F238E27FC236}">
                    <a16:creationId xmlns:a16="http://schemas.microsoft.com/office/drawing/2014/main" id="{13116CDB-F3AB-49EA-B8D6-B6AD5B65CACD}"/>
                  </a:ext>
                </a:extLst>
              </p:cNvPr>
              <p:cNvSpPr>
                <a:spLocks noChangeArrowheads="1"/>
              </p:cNvSpPr>
              <p:nvPr/>
            </p:nvSpPr>
            <p:spPr bwMode="auto">
              <a:xfrm rot="17736428">
                <a:off x="11260716" y="45452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65" name="Oval 786">
                <a:extLst>
                  <a:ext uri="{FF2B5EF4-FFF2-40B4-BE49-F238E27FC236}">
                    <a16:creationId xmlns:a16="http://schemas.microsoft.com/office/drawing/2014/main" id="{4C94EB40-4624-4CEE-821E-F3FB001E1CA7}"/>
                  </a:ext>
                </a:extLst>
              </p:cNvPr>
              <p:cNvSpPr>
                <a:spLocks noChangeArrowheads="1"/>
              </p:cNvSpPr>
              <p:nvPr/>
            </p:nvSpPr>
            <p:spPr bwMode="auto">
              <a:xfrm rot="17736428">
                <a:off x="11212967" y="39397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66" name="Oval 791">
                <a:extLst>
                  <a:ext uri="{FF2B5EF4-FFF2-40B4-BE49-F238E27FC236}">
                    <a16:creationId xmlns:a16="http://schemas.microsoft.com/office/drawing/2014/main" id="{C3C08572-BC62-406A-A486-8E77C59CB2E3}"/>
                  </a:ext>
                </a:extLst>
              </p:cNvPr>
              <p:cNvSpPr>
                <a:spLocks noChangeArrowheads="1"/>
              </p:cNvSpPr>
              <p:nvPr/>
            </p:nvSpPr>
            <p:spPr bwMode="auto">
              <a:xfrm rot="17736428">
                <a:off x="11337024" y="38149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67" name="Oval 795">
                <a:extLst>
                  <a:ext uri="{FF2B5EF4-FFF2-40B4-BE49-F238E27FC236}">
                    <a16:creationId xmlns:a16="http://schemas.microsoft.com/office/drawing/2014/main" id="{3F9747F3-CEA3-4A93-BA78-56F6A0F0E957}"/>
                  </a:ext>
                </a:extLst>
              </p:cNvPr>
              <p:cNvSpPr>
                <a:spLocks noChangeArrowheads="1"/>
              </p:cNvSpPr>
              <p:nvPr/>
            </p:nvSpPr>
            <p:spPr bwMode="auto">
              <a:xfrm rot="17736428">
                <a:off x="9101793" y="543432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68" name="Oval 802">
                <a:extLst>
                  <a:ext uri="{FF2B5EF4-FFF2-40B4-BE49-F238E27FC236}">
                    <a16:creationId xmlns:a16="http://schemas.microsoft.com/office/drawing/2014/main" id="{D9851679-3369-4B6E-B39F-AA44C0761578}"/>
                  </a:ext>
                </a:extLst>
              </p:cNvPr>
              <p:cNvSpPr>
                <a:spLocks noChangeArrowheads="1"/>
              </p:cNvSpPr>
              <p:nvPr/>
            </p:nvSpPr>
            <p:spPr bwMode="auto">
              <a:xfrm rot="17736428">
                <a:off x="10996945" y="3795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69" name="Oval 803">
                <a:extLst>
                  <a:ext uri="{FF2B5EF4-FFF2-40B4-BE49-F238E27FC236}">
                    <a16:creationId xmlns:a16="http://schemas.microsoft.com/office/drawing/2014/main" id="{4644ECED-F67C-4E52-BF63-A402DD357E5D}"/>
                  </a:ext>
                </a:extLst>
              </p:cNvPr>
              <p:cNvSpPr>
                <a:spLocks noChangeArrowheads="1"/>
              </p:cNvSpPr>
              <p:nvPr/>
            </p:nvSpPr>
            <p:spPr bwMode="auto">
              <a:xfrm rot="17736428">
                <a:off x="10344405" y="43714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70" name="Oval 859">
                <a:extLst>
                  <a:ext uri="{FF2B5EF4-FFF2-40B4-BE49-F238E27FC236}">
                    <a16:creationId xmlns:a16="http://schemas.microsoft.com/office/drawing/2014/main" id="{2BA53AF1-11F8-4187-8D32-DDFD68552369}"/>
                  </a:ext>
                </a:extLst>
              </p:cNvPr>
              <p:cNvSpPr>
                <a:spLocks noChangeArrowheads="1"/>
              </p:cNvSpPr>
              <p:nvPr/>
            </p:nvSpPr>
            <p:spPr bwMode="auto">
              <a:xfrm rot="17736428">
                <a:off x="10205129" y="4201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71" name="Oval 860">
                <a:extLst>
                  <a:ext uri="{FF2B5EF4-FFF2-40B4-BE49-F238E27FC236}">
                    <a16:creationId xmlns:a16="http://schemas.microsoft.com/office/drawing/2014/main" id="{342922FB-8020-4CE1-A112-E552142F86D6}"/>
                  </a:ext>
                </a:extLst>
              </p:cNvPr>
              <p:cNvSpPr>
                <a:spLocks noChangeArrowheads="1"/>
              </p:cNvSpPr>
              <p:nvPr/>
            </p:nvSpPr>
            <p:spPr bwMode="auto">
              <a:xfrm rot="17736428">
                <a:off x="11208500" y="4155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72" name="Oval 861">
                <a:extLst>
                  <a:ext uri="{FF2B5EF4-FFF2-40B4-BE49-F238E27FC236}">
                    <a16:creationId xmlns:a16="http://schemas.microsoft.com/office/drawing/2014/main" id="{5241352A-7C7C-4268-B649-D5338BCF5F22}"/>
                  </a:ext>
                </a:extLst>
              </p:cNvPr>
              <p:cNvSpPr>
                <a:spLocks noChangeArrowheads="1"/>
              </p:cNvSpPr>
              <p:nvPr/>
            </p:nvSpPr>
            <p:spPr bwMode="auto">
              <a:xfrm rot="17736428">
                <a:off x="10884014" y="437220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73" name="Oval 968">
                <a:extLst>
                  <a:ext uri="{FF2B5EF4-FFF2-40B4-BE49-F238E27FC236}">
                    <a16:creationId xmlns:a16="http://schemas.microsoft.com/office/drawing/2014/main" id="{B9655E47-9578-47AE-9A7D-BD9D67EB0CA9}"/>
                  </a:ext>
                </a:extLst>
              </p:cNvPr>
              <p:cNvSpPr>
                <a:spLocks noChangeArrowheads="1"/>
              </p:cNvSpPr>
              <p:nvPr/>
            </p:nvSpPr>
            <p:spPr bwMode="auto">
              <a:xfrm rot="17736428">
                <a:off x="10896924" y="48494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74" name="Oval 1109">
                <a:extLst>
                  <a:ext uri="{FF2B5EF4-FFF2-40B4-BE49-F238E27FC236}">
                    <a16:creationId xmlns:a16="http://schemas.microsoft.com/office/drawing/2014/main" id="{3A617209-3E79-4DBE-953E-5C21590D8BA8}"/>
                  </a:ext>
                </a:extLst>
              </p:cNvPr>
              <p:cNvSpPr>
                <a:spLocks noChangeArrowheads="1"/>
              </p:cNvSpPr>
              <p:nvPr/>
            </p:nvSpPr>
            <p:spPr bwMode="auto">
              <a:xfrm rot="17736428">
                <a:off x="10677337" y="4427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75" name="Oval 1110">
                <a:extLst>
                  <a:ext uri="{FF2B5EF4-FFF2-40B4-BE49-F238E27FC236}">
                    <a16:creationId xmlns:a16="http://schemas.microsoft.com/office/drawing/2014/main" id="{425AD126-EE49-4589-BEDF-BE6413536896}"/>
                  </a:ext>
                </a:extLst>
              </p:cNvPr>
              <p:cNvSpPr>
                <a:spLocks noChangeArrowheads="1"/>
              </p:cNvSpPr>
              <p:nvPr/>
            </p:nvSpPr>
            <p:spPr bwMode="auto">
              <a:xfrm rot="17736428">
                <a:off x="10272397" y="4587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76" name="Oval 1111">
                <a:extLst>
                  <a:ext uri="{FF2B5EF4-FFF2-40B4-BE49-F238E27FC236}">
                    <a16:creationId xmlns:a16="http://schemas.microsoft.com/office/drawing/2014/main" id="{DE53E609-91E3-4534-9DA7-E6BCCD343243}"/>
                  </a:ext>
                </a:extLst>
              </p:cNvPr>
              <p:cNvSpPr>
                <a:spLocks noChangeArrowheads="1"/>
              </p:cNvSpPr>
              <p:nvPr/>
            </p:nvSpPr>
            <p:spPr bwMode="auto">
              <a:xfrm rot="17736428">
                <a:off x="10445013" y="4031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77" name="Oval 1115">
                <a:extLst>
                  <a:ext uri="{FF2B5EF4-FFF2-40B4-BE49-F238E27FC236}">
                    <a16:creationId xmlns:a16="http://schemas.microsoft.com/office/drawing/2014/main" id="{C5E63C34-911B-4BB9-97B6-29D8F073E72E}"/>
                  </a:ext>
                </a:extLst>
              </p:cNvPr>
              <p:cNvSpPr>
                <a:spLocks noChangeArrowheads="1"/>
              </p:cNvSpPr>
              <p:nvPr/>
            </p:nvSpPr>
            <p:spPr bwMode="auto">
              <a:xfrm rot="17736428">
                <a:off x="9052729" y="4947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dirty="0"/>
              </a:p>
            </p:txBody>
          </p:sp>
          <p:sp>
            <p:nvSpPr>
              <p:cNvPr id="2778" name="Oval 1116">
                <a:extLst>
                  <a:ext uri="{FF2B5EF4-FFF2-40B4-BE49-F238E27FC236}">
                    <a16:creationId xmlns:a16="http://schemas.microsoft.com/office/drawing/2014/main" id="{96A82E3D-E453-4A38-9D99-B91EEF871DE8}"/>
                  </a:ext>
                </a:extLst>
              </p:cNvPr>
              <p:cNvSpPr>
                <a:spLocks noChangeArrowheads="1"/>
              </p:cNvSpPr>
              <p:nvPr/>
            </p:nvSpPr>
            <p:spPr bwMode="auto">
              <a:xfrm rot="17736428">
                <a:off x="11316514" y="50195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79" name="Oval 1120">
                <a:extLst>
                  <a:ext uri="{FF2B5EF4-FFF2-40B4-BE49-F238E27FC236}">
                    <a16:creationId xmlns:a16="http://schemas.microsoft.com/office/drawing/2014/main" id="{C11FC9E8-11A1-4D34-A53A-B47CF973094B}"/>
                  </a:ext>
                </a:extLst>
              </p:cNvPr>
              <p:cNvSpPr>
                <a:spLocks noChangeArrowheads="1"/>
              </p:cNvSpPr>
              <p:nvPr/>
            </p:nvSpPr>
            <p:spPr bwMode="auto">
              <a:xfrm rot="17736428">
                <a:off x="10641827" y="41654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80" name="Oval 1121">
                <a:extLst>
                  <a:ext uri="{FF2B5EF4-FFF2-40B4-BE49-F238E27FC236}">
                    <a16:creationId xmlns:a16="http://schemas.microsoft.com/office/drawing/2014/main" id="{F3BAD0FA-66F3-4260-A189-802EF51F486A}"/>
                  </a:ext>
                </a:extLst>
              </p:cNvPr>
              <p:cNvSpPr>
                <a:spLocks noChangeArrowheads="1"/>
              </p:cNvSpPr>
              <p:nvPr/>
            </p:nvSpPr>
            <p:spPr bwMode="auto">
              <a:xfrm rot="17736428">
                <a:off x="9681181" y="478985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81" name="Oval 1122">
                <a:extLst>
                  <a:ext uri="{FF2B5EF4-FFF2-40B4-BE49-F238E27FC236}">
                    <a16:creationId xmlns:a16="http://schemas.microsoft.com/office/drawing/2014/main" id="{7F0BB244-0383-498A-88BD-A449B4D09325}"/>
                  </a:ext>
                </a:extLst>
              </p:cNvPr>
              <p:cNvSpPr>
                <a:spLocks noChangeArrowheads="1"/>
              </p:cNvSpPr>
              <p:nvPr/>
            </p:nvSpPr>
            <p:spPr bwMode="auto">
              <a:xfrm rot="17736428">
                <a:off x="10776453" y="46955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83" name="Oval 1124">
                <a:extLst>
                  <a:ext uri="{FF2B5EF4-FFF2-40B4-BE49-F238E27FC236}">
                    <a16:creationId xmlns:a16="http://schemas.microsoft.com/office/drawing/2014/main" id="{9BE28807-7890-4E30-BFE9-85EE0CF4E4D9}"/>
                  </a:ext>
                </a:extLst>
              </p:cNvPr>
              <p:cNvSpPr>
                <a:spLocks noChangeArrowheads="1"/>
              </p:cNvSpPr>
              <p:nvPr/>
            </p:nvSpPr>
            <p:spPr bwMode="auto">
              <a:xfrm rot="17736428">
                <a:off x="11128851" y="4288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84" name="Oval 1125">
                <a:extLst>
                  <a:ext uri="{FF2B5EF4-FFF2-40B4-BE49-F238E27FC236}">
                    <a16:creationId xmlns:a16="http://schemas.microsoft.com/office/drawing/2014/main" id="{72AB3F82-53CD-4CA3-A941-8D307A92A683}"/>
                  </a:ext>
                </a:extLst>
              </p:cNvPr>
              <p:cNvSpPr>
                <a:spLocks noChangeArrowheads="1"/>
              </p:cNvSpPr>
              <p:nvPr/>
            </p:nvSpPr>
            <p:spPr bwMode="auto">
              <a:xfrm rot="17736428">
                <a:off x="9624016" y="43021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86" name="Oval 1127">
                <a:extLst>
                  <a:ext uri="{FF2B5EF4-FFF2-40B4-BE49-F238E27FC236}">
                    <a16:creationId xmlns:a16="http://schemas.microsoft.com/office/drawing/2014/main" id="{EE669AA1-2BC3-4D24-9FA3-6AA1EC385EB3}"/>
                  </a:ext>
                </a:extLst>
              </p:cNvPr>
              <p:cNvSpPr>
                <a:spLocks noChangeArrowheads="1"/>
              </p:cNvSpPr>
              <p:nvPr/>
            </p:nvSpPr>
            <p:spPr bwMode="auto">
              <a:xfrm rot="17736428">
                <a:off x="10759443" y="4964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87" name="Oval 1135">
                <a:extLst>
                  <a:ext uri="{FF2B5EF4-FFF2-40B4-BE49-F238E27FC236}">
                    <a16:creationId xmlns:a16="http://schemas.microsoft.com/office/drawing/2014/main" id="{3DAB2BE3-2602-4B1F-9099-BA52CB19E0F8}"/>
                  </a:ext>
                </a:extLst>
              </p:cNvPr>
              <p:cNvSpPr>
                <a:spLocks noChangeArrowheads="1"/>
              </p:cNvSpPr>
              <p:nvPr/>
            </p:nvSpPr>
            <p:spPr bwMode="auto">
              <a:xfrm rot="17736428">
                <a:off x="11354292" y="4929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89" name="Oval 1137">
                <a:extLst>
                  <a:ext uri="{FF2B5EF4-FFF2-40B4-BE49-F238E27FC236}">
                    <a16:creationId xmlns:a16="http://schemas.microsoft.com/office/drawing/2014/main" id="{445180A7-674B-47AF-98C0-62D0AB39A8B1}"/>
                  </a:ext>
                </a:extLst>
              </p:cNvPr>
              <p:cNvSpPr>
                <a:spLocks noChangeArrowheads="1"/>
              </p:cNvSpPr>
              <p:nvPr/>
            </p:nvSpPr>
            <p:spPr bwMode="auto">
              <a:xfrm rot="17736428">
                <a:off x="10524425" y="4803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90" name="Oval 1138">
                <a:extLst>
                  <a:ext uri="{FF2B5EF4-FFF2-40B4-BE49-F238E27FC236}">
                    <a16:creationId xmlns:a16="http://schemas.microsoft.com/office/drawing/2014/main" id="{7BF3AB92-4321-42AF-9E24-218174F88793}"/>
                  </a:ext>
                </a:extLst>
              </p:cNvPr>
              <p:cNvSpPr>
                <a:spLocks noChangeArrowheads="1"/>
              </p:cNvSpPr>
              <p:nvPr/>
            </p:nvSpPr>
            <p:spPr bwMode="auto">
              <a:xfrm rot="17736428">
                <a:off x="10920468" y="4911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91" name="Oval 1148">
                <a:extLst>
                  <a:ext uri="{FF2B5EF4-FFF2-40B4-BE49-F238E27FC236}">
                    <a16:creationId xmlns:a16="http://schemas.microsoft.com/office/drawing/2014/main" id="{7030289C-D828-4183-A1D4-78F8A4F306FD}"/>
                  </a:ext>
                </a:extLst>
              </p:cNvPr>
              <p:cNvSpPr>
                <a:spLocks noChangeArrowheads="1"/>
              </p:cNvSpPr>
              <p:nvPr/>
            </p:nvSpPr>
            <p:spPr bwMode="auto">
              <a:xfrm rot="17736428">
                <a:off x="8976254" y="6423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92" name="Oval 1155">
                <a:extLst>
                  <a:ext uri="{FF2B5EF4-FFF2-40B4-BE49-F238E27FC236}">
                    <a16:creationId xmlns:a16="http://schemas.microsoft.com/office/drawing/2014/main" id="{1FBA5815-5ED9-4BE2-850C-200FDE70A72A}"/>
                  </a:ext>
                </a:extLst>
              </p:cNvPr>
              <p:cNvSpPr>
                <a:spLocks noChangeArrowheads="1"/>
              </p:cNvSpPr>
              <p:nvPr/>
            </p:nvSpPr>
            <p:spPr bwMode="auto">
              <a:xfrm rot="17736428">
                <a:off x="10723930" y="5076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94" name="Oval 1164">
                <a:extLst>
                  <a:ext uri="{FF2B5EF4-FFF2-40B4-BE49-F238E27FC236}">
                    <a16:creationId xmlns:a16="http://schemas.microsoft.com/office/drawing/2014/main" id="{7BE46817-E62B-442A-8110-593A2D9E1867}"/>
                  </a:ext>
                </a:extLst>
              </p:cNvPr>
              <p:cNvSpPr>
                <a:spLocks noChangeArrowheads="1"/>
              </p:cNvSpPr>
              <p:nvPr/>
            </p:nvSpPr>
            <p:spPr bwMode="auto">
              <a:xfrm rot="17736428">
                <a:off x="9790280" y="4531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95" name="Oval 1168">
                <a:extLst>
                  <a:ext uri="{FF2B5EF4-FFF2-40B4-BE49-F238E27FC236}">
                    <a16:creationId xmlns:a16="http://schemas.microsoft.com/office/drawing/2014/main" id="{3B6F9C3F-D927-4F7D-94B0-B5421DEFD157}"/>
                  </a:ext>
                </a:extLst>
              </p:cNvPr>
              <p:cNvSpPr>
                <a:spLocks noChangeArrowheads="1"/>
              </p:cNvSpPr>
              <p:nvPr/>
            </p:nvSpPr>
            <p:spPr bwMode="auto">
              <a:xfrm rot="17736428">
                <a:off x="11123592" y="5286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96" name="Oval 1175">
                <a:extLst>
                  <a:ext uri="{FF2B5EF4-FFF2-40B4-BE49-F238E27FC236}">
                    <a16:creationId xmlns:a16="http://schemas.microsoft.com/office/drawing/2014/main" id="{5DE29974-9B42-49D6-8F88-CD78C08D15E6}"/>
                  </a:ext>
                </a:extLst>
              </p:cNvPr>
              <p:cNvSpPr>
                <a:spLocks noChangeArrowheads="1"/>
              </p:cNvSpPr>
              <p:nvPr/>
            </p:nvSpPr>
            <p:spPr bwMode="auto">
              <a:xfrm rot="17736428">
                <a:off x="10812457" y="51995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97" name="Oval 1177">
                <a:extLst>
                  <a:ext uri="{FF2B5EF4-FFF2-40B4-BE49-F238E27FC236}">
                    <a16:creationId xmlns:a16="http://schemas.microsoft.com/office/drawing/2014/main" id="{5B2CDF22-F15D-41C6-BB23-FC741E59E95E}"/>
                  </a:ext>
                </a:extLst>
              </p:cNvPr>
              <p:cNvSpPr>
                <a:spLocks noChangeArrowheads="1"/>
              </p:cNvSpPr>
              <p:nvPr/>
            </p:nvSpPr>
            <p:spPr bwMode="auto">
              <a:xfrm rot="17736428">
                <a:off x="10964964" y="51310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98" name="Oval 1179">
                <a:extLst>
                  <a:ext uri="{FF2B5EF4-FFF2-40B4-BE49-F238E27FC236}">
                    <a16:creationId xmlns:a16="http://schemas.microsoft.com/office/drawing/2014/main" id="{F4BFFAB8-57D5-4345-B975-8785FEFF0145}"/>
                  </a:ext>
                </a:extLst>
              </p:cNvPr>
              <p:cNvSpPr>
                <a:spLocks noChangeArrowheads="1"/>
              </p:cNvSpPr>
              <p:nvPr/>
            </p:nvSpPr>
            <p:spPr bwMode="auto">
              <a:xfrm rot="17736428">
                <a:off x="11261910" y="53731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799" name="Oval 1183">
                <a:extLst>
                  <a:ext uri="{FF2B5EF4-FFF2-40B4-BE49-F238E27FC236}">
                    <a16:creationId xmlns:a16="http://schemas.microsoft.com/office/drawing/2014/main" id="{21F5D966-06EB-4402-8C95-584D410E9D7E}"/>
                  </a:ext>
                </a:extLst>
              </p:cNvPr>
              <p:cNvSpPr>
                <a:spLocks noChangeArrowheads="1"/>
              </p:cNvSpPr>
              <p:nvPr/>
            </p:nvSpPr>
            <p:spPr bwMode="auto">
              <a:xfrm rot="17736428">
                <a:off x="8855951" y="4869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01" name="Oval 1190">
                <a:extLst>
                  <a:ext uri="{FF2B5EF4-FFF2-40B4-BE49-F238E27FC236}">
                    <a16:creationId xmlns:a16="http://schemas.microsoft.com/office/drawing/2014/main" id="{F2244553-3679-45DE-A3B0-172D7BF9ABE2}"/>
                  </a:ext>
                </a:extLst>
              </p:cNvPr>
              <p:cNvSpPr>
                <a:spLocks noChangeArrowheads="1"/>
              </p:cNvSpPr>
              <p:nvPr/>
            </p:nvSpPr>
            <p:spPr bwMode="auto">
              <a:xfrm rot="17736428">
                <a:off x="9738902" y="5677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05" name="Oval 1204">
                <a:extLst>
                  <a:ext uri="{FF2B5EF4-FFF2-40B4-BE49-F238E27FC236}">
                    <a16:creationId xmlns:a16="http://schemas.microsoft.com/office/drawing/2014/main" id="{BD2D08D2-A63D-43F8-BB37-2D40A6AF4651}"/>
                  </a:ext>
                </a:extLst>
              </p:cNvPr>
              <p:cNvSpPr>
                <a:spLocks noChangeArrowheads="1"/>
              </p:cNvSpPr>
              <p:nvPr/>
            </p:nvSpPr>
            <p:spPr bwMode="auto">
              <a:xfrm rot="17736428">
                <a:off x="8980721" y="45158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06" name="Oval 1205">
                <a:extLst>
                  <a:ext uri="{FF2B5EF4-FFF2-40B4-BE49-F238E27FC236}">
                    <a16:creationId xmlns:a16="http://schemas.microsoft.com/office/drawing/2014/main" id="{F21CBADD-007E-49D3-A61D-35831DCA4C5C}"/>
                  </a:ext>
                </a:extLst>
              </p:cNvPr>
              <p:cNvSpPr>
                <a:spLocks noChangeArrowheads="1"/>
              </p:cNvSpPr>
              <p:nvPr/>
            </p:nvSpPr>
            <p:spPr bwMode="auto">
              <a:xfrm rot="17736428">
                <a:off x="10560429" y="4551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07" name="Oval 1320">
                <a:extLst>
                  <a:ext uri="{FF2B5EF4-FFF2-40B4-BE49-F238E27FC236}">
                    <a16:creationId xmlns:a16="http://schemas.microsoft.com/office/drawing/2014/main" id="{277F693F-3E92-4F13-A5E6-45EE625052B2}"/>
                  </a:ext>
                </a:extLst>
              </p:cNvPr>
              <p:cNvSpPr>
                <a:spLocks noChangeArrowheads="1"/>
              </p:cNvSpPr>
              <p:nvPr/>
            </p:nvSpPr>
            <p:spPr bwMode="auto">
              <a:xfrm rot="17736428">
                <a:off x="10402605" y="6448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08" name="Oval 1381">
                <a:extLst>
                  <a:ext uri="{FF2B5EF4-FFF2-40B4-BE49-F238E27FC236}">
                    <a16:creationId xmlns:a16="http://schemas.microsoft.com/office/drawing/2014/main" id="{07B2C1A7-C455-44AD-AFB7-A97B0455C997}"/>
                  </a:ext>
                </a:extLst>
              </p:cNvPr>
              <p:cNvSpPr>
                <a:spLocks noChangeArrowheads="1"/>
              </p:cNvSpPr>
              <p:nvPr/>
            </p:nvSpPr>
            <p:spPr bwMode="auto">
              <a:xfrm rot="17736428">
                <a:off x="8940249" y="61356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09" name="Oval 1389">
                <a:extLst>
                  <a:ext uri="{FF2B5EF4-FFF2-40B4-BE49-F238E27FC236}">
                    <a16:creationId xmlns:a16="http://schemas.microsoft.com/office/drawing/2014/main" id="{4B9BEE6E-137D-4F6E-8A97-94B1F877F65F}"/>
                  </a:ext>
                </a:extLst>
              </p:cNvPr>
              <p:cNvSpPr>
                <a:spLocks noChangeArrowheads="1"/>
              </p:cNvSpPr>
              <p:nvPr/>
            </p:nvSpPr>
            <p:spPr bwMode="auto">
              <a:xfrm rot="17736428">
                <a:off x="9048261" y="642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10" name="Oval 1408">
                <a:extLst>
                  <a:ext uri="{FF2B5EF4-FFF2-40B4-BE49-F238E27FC236}">
                    <a16:creationId xmlns:a16="http://schemas.microsoft.com/office/drawing/2014/main" id="{2917007C-4ED3-4BB2-BDC6-C4536A254C9E}"/>
                  </a:ext>
                </a:extLst>
              </p:cNvPr>
              <p:cNvSpPr>
                <a:spLocks noChangeArrowheads="1"/>
              </p:cNvSpPr>
              <p:nvPr/>
            </p:nvSpPr>
            <p:spPr bwMode="auto">
              <a:xfrm rot="17736428">
                <a:off x="9089891" y="62633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11" name="Oval 1420">
                <a:extLst>
                  <a:ext uri="{FF2B5EF4-FFF2-40B4-BE49-F238E27FC236}">
                    <a16:creationId xmlns:a16="http://schemas.microsoft.com/office/drawing/2014/main" id="{9FDE8126-A879-43A9-9581-4B4996064160}"/>
                  </a:ext>
                </a:extLst>
              </p:cNvPr>
              <p:cNvSpPr>
                <a:spLocks noChangeArrowheads="1"/>
              </p:cNvSpPr>
              <p:nvPr/>
            </p:nvSpPr>
            <p:spPr bwMode="auto">
              <a:xfrm rot="17736428">
                <a:off x="9375345" y="64505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12" name="Oval 1426">
                <a:extLst>
                  <a:ext uri="{FF2B5EF4-FFF2-40B4-BE49-F238E27FC236}">
                    <a16:creationId xmlns:a16="http://schemas.microsoft.com/office/drawing/2014/main" id="{2CB82590-ED91-4AE6-9153-9BD58B12B400}"/>
                  </a:ext>
                </a:extLst>
              </p:cNvPr>
              <p:cNvSpPr>
                <a:spLocks noChangeArrowheads="1"/>
              </p:cNvSpPr>
              <p:nvPr/>
            </p:nvSpPr>
            <p:spPr bwMode="auto">
              <a:xfrm rot="17736428">
                <a:off x="10157205" y="63231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13" name="Oval 1438">
                <a:extLst>
                  <a:ext uri="{FF2B5EF4-FFF2-40B4-BE49-F238E27FC236}">
                    <a16:creationId xmlns:a16="http://schemas.microsoft.com/office/drawing/2014/main" id="{18D44867-0510-42BD-B3B7-315F95D70760}"/>
                  </a:ext>
                </a:extLst>
              </p:cNvPr>
              <p:cNvSpPr>
                <a:spLocks noChangeArrowheads="1"/>
              </p:cNvSpPr>
              <p:nvPr/>
            </p:nvSpPr>
            <p:spPr bwMode="auto">
              <a:xfrm rot="17736428">
                <a:off x="10284267" y="56294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14" name="Oval 779">
                <a:extLst>
                  <a:ext uri="{FF2B5EF4-FFF2-40B4-BE49-F238E27FC236}">
                    <a16:creationId xmlns:a16="http://schemas.microsoft.com/office/drawing/2014/main" id="{98C926D4-B013-440F-8CD5-87E32EA445FF}"/>
                  </a:ext>
                </a:extLst>
              </p:cNvPr>
              <p:cNvSpPr>
                <a:spLocks noChangeArrowheads="1"/>
              </p:cNvSpPr>
              <p:nvPr/>
            </p:nvSpPr>
            <p:spPr bwMode="auto">
              <a:xfrm rot="17736428">
                <a:off x="9685114" y="637516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15" name="Oval 968">
                <a:extLst>
                  <a:ext uri="{FF2B5EF4-FFF2-40B4-BE49-F238E27FC236}">
                    <a16:creationId xmlns:a16="http://schemas.microsoft.com/office/drawing/2014/main" id="{1A5EC7B0-D928-48C2-97E2-55596A62AEE6}"/>
                  </a:ext>
                </a:extLst>
              </p:cNvPr>
              <p:cNvSpPr>
                <a:spLocks noChangeArrowheads="1"/>
              </p:cNvSpPr>
              <p:nvPr/>
            </p:nvSpPr>
            <p:spPr bwMode="auto">
              <a:xfrm rot="17736428">
                <a:off x="10069697" y="58568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16" name="Oval 1115">
                <a:extLst>
                  <a:ext uri="{FF2B5EF4-FFF2-40B4-BE49-F238E27FC236}">
                    <a16:creationId xmlns:a16="http://schemas.microsoft.com/office/drawing/2014/main" id="{356F7764-198E-4C5F-AABF-EA647C108054}"/>
                  </a:ext>
                </a:extLst>
              </p:cNvPr>
              <p:cNvSpPr>
                <a:spLocks noChangeArrowheads="1"/>
              </p:cNvSpPr>
              <p:nvPr/>
            </p:nvSpPr>
            <p:spPr bwMode="auto">
              <a:xfrm rot="17736428">
                <a:off x="9948361" y="5703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18" name="Oval 1127">
                <a:extLst>
                  <a:ext uri="{FF2B5EF4-FFF2-40B4-BE49-F238E27FC236}">
                    <a16:creationId xmlns:a16="http://schemas.microsoft.com/office/drawing/2014/main" id="{4EFD7D49-0FB5-4FA7-BEA7-3569F9051002}"/>
                  </a:ext>
                </a:extLst>
              </p:cNvPr>
              <p:cNvSpPr>
                <a:spLocks noChangeArrowheads="1"/>
              </p:cNvSpPr>
              <p:nvPr/>
            </p:nvSpPr>
            <p:spPr bwMode="auto">
              <a:xfrm rot="17736428">
                <a:off x="9059177" y="57248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19" name="Oval 1135">
                <a:extLst>
                  <a:ext uri="{FF2B5EF4-FFF2-40B4-BE49-F238E27FC236}">
                    <a16:creationId xmlns:a16="http://schemas.microsoft.com/office/drawing/2014/main" id="{BDE00190-48FD-4BF5-9E75-04335F608BEB}"/>
                  </a:ext>
                </a:extLst>
              </p:cNvPr>
              <p:cNvSpPr>
                <a:spLocks noChangeArrowheads="1"/>
              </p:cNvSpPr>
              <p:nvPr/>
            </p:nvSpPr>
            <p:spPr bwMode="auto">
              <a:xfrm rot="17736428">
                <a:off x="10178940" y="59347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0" name="Oval 1136">
                <a:extLst>
                  <a:ext uri="{FF2B5EF4-FFF2-40B4-BE49-F238E27FC236}">
                    <a16:creationId xmlns:a16="http://schemas.microsoft.com/office/drawing/2014/main" id="{2D071FCB-6ABA-4B0A-A1ED-ACEF35F18430}"/>
                  </a:ext>
                </a:extLst>
              </p:cNvPr>
              <p:cNvSpPr>
                <a:spLocks noChangeArrowheads="1"/>
              </p:cNvSpPr>
              <p:nvPr/>
            </p:nvSpPr>
            <p:spPr bwMode="auto">
              <a:xfrm rot="17736428">
                <a:off x="10416412" y="64957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1" name="Oval 1137">
                <a:extLst>
                  <a:ext uri="{FF2B5EF4-FFF2-40B4-BE49-F238E27FC236}">
                    <a16:creationId xmlns:a16="http://schemas.microsoft.com/office/drawing/2014/main" id="{929F2868-E7FA-4E8F-BCCE-E1B814C08F4A}"/>
                  </a:ext>
                </a:extLst>
              </p:cNvPr>
              <p:cNvSpPr>
                <a:spLocks noChangeArrowheads="1"/>
              </p:cNvSpPr>
              <p:nvPr/>
            </p:nvSpPr>
            <p:spPr bwMode="auto">
              <a:xfrm rot="17736428">
                <a:off x="9584195" y="55607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2" name="Oval 1138">
                <a:extLst>
                  <a:ext uri="{FF2B5EF4-FFF2-40B4-BE49-F238E27FC236}">
                    <a16:creationId xmlns:a16="http://schemas.microsoft.com/office/drawing/2014/main" id="{F53456E6-7B18-44B7-A844-35E64D09B185}"/>
                  </a:ext>
                </a:extLst>
              </p:cNvPr>
              <p:cNvSpPr>
                <a:spLocks noChangeArrowheads="1"/>
              </p:cNvSpPr>
              <p:nvPr/>
            </p:nvSpPr>
            <p:spPr bwMode="auto">
              <a:xfrm rot="17736428">
                <a:off x="9283425" y="5706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3" name="Oval 1148">
                <a:extLst>
                  <a:ext uri="{FF2B5EF4-FFF2-40B4-BE49-F238E27FC236}">
                    <a16:creationId xmlns:a16="http://schemas.microsoft.com/office/drawing/2014/main" id="{3DA677EC-C8F1-4039-8975-C790F260EFE9}"/>
                  </a:ext>
                </a:extLst>
              </p:cNvPr>
              <p:cNvSpPr>
                <a:spLocks noChangeArrowheads="1"/>
              </p:cNvSpPr>
              <p:nvPr/>
            </p:nvSpPr>
            <p:spPr bwMode="auto">
              <a:xfrm rot="17736428">
                <a:off x="8832237" y="59556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4" name="Oval 1158">
                <a:extLst>
                  <a:ext uri="{FF2B5EF4-FFF2-40B4-BE49-F238E27FC236}">
                    <a16:creationId xmlns:a16="http://schemas.microsoft.com/office/drawing/2014/main" id="{3DD60661-70B2-42DE-93D9-181DEF903370}"/>
                  </a:ext>
                </a:extLst>
              </p:cNvPr>
              <p:cNvSpPr>
                <a:spLocks noChangeArrowheads="1"/>
              </p:cNvSpPr>
              <p:nvPr/>
            </p:nvSpPr>
            <p:spPr bwMode="auto">
              <a:xfrm rot="17736428">
                <a:off x="9411579" y="5222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5" name="Oval 1164">
                <a:extLst>
                  <a:ext uri="{FF2B5EF4-FFF2-40B4-BE49-F238E27FC236}">
                    <a16:creationId xmlns:a16="http://schemas.microsoft.com/office/drawing/2014/main" id="{EDA71B5D-78E2-4B81-B639-61466E2AED4E}"/>
                  </a:ext>
                </a:extLst>
              </p:cNvPr>
              <p:cNvSpPr>
                <a:spLocks noChangeArrowheads="1"/>
              </p:cNvSpPr>
              <p:nvPr/>
            </p:nvSpPr>
            <p:spPr bwMode="auto">
              <a:xfrm rot="17736428">
                <a:off x="10020266" y="55203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6" name="Oval 1177">
                <a:extLst>
                  <a:ext uri="{FF2B5EF4-FFF2-40B4-BE49-F238E27FC236}">
                    <a16:creationId xmlns:a16="http://schemas.microsoft.com/office/drawing/2014/main" id="{42B8E176-2ADB-49CC-B522-606742D5B9CD}"/>
                  </a:ext>
                </a:extLst>
              </p:cNvPr>
              <p:cNvSpPr>
                <a:spLocks noChangeArrowheads="1"/>
              </p:cNvSpPr>
              <p:nvPr/>
            </p:nvSpPr>
            <p:spPr bwMode="auto">
              <a:xfrm rot="17736428">
                <a:off x="9084264" y="6387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7" name="Oval 1179">
                <a:extLst>
                  <a:ext uri="{FF2B5EF4-FFF2-40B4-BE49-F238E27FC236}">
                    <a16:creationId xmlns:a16="http://schemas.microsoft.com/office/drawing/2014/main" id="{6807F328-DC29-4735-8DED-E4BFA2AF6E97}"/>
                  </a:ext>
                </a:extLst>
              </p:cNvPr>
              <p:cNvSpPr>
                <a:spLocks noChangeArrowheads="1"/>
              </p:cNvSpPr>
              <p:nvPr/>
            </p:nvSpPr>
            <p:spPr bwMode="auto">
              <a:xfrm rot="17736428">
                <a:off x="9732337" y="5991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8" name="Oval 1183">
                <a:extLst>
                  <a:ext uri="{FF2B5EF4-FFF2-40B4-BE49-F238E27FC236}">
                    <a16:creationId xmlns:a16="http://schemas.microsoft.com/office/drawing/2014/main" id="{DBAC129B-1794-4FFE-935B-D9D315FFC190}"/>
                  </a:ext>
                </a:extLst>
              </p:cNvPr>
              <p:cNvSpPr>
                <a:spLocks noChangeArrowheads="1"/>
              </p:cNvSpPr>
              <p:nvPr/>
            </p:nvSpPr>
            <p:spPr bwMode="auto">
              <a:xfrm rot="17736428">
                <a:off x="9225832" y="61416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29" name="Oval 1189">
                <a:extLst>
                  <a:ext uri="{FF2B5EF4-FFF2-40B4-BE49-F238E27FC236}">
                    <a16:creationId xmlns:a16="http://schemas.microsoft.com/office/drawing/2014/main" id="{FAEE3254-E0D6-43AE-8CAC-10F0772DA787}"/>
                  </a:ext>
                </a:extLst>
              </p:cNvPr>
              <p:cNvSpPr>
                <a:spLocks noChangeArrowheads="1"/>
              </p:cNvSpPr>
              <p:nvPr/>
            </p:nvSpPr>
            <p:spPr bwMode="auto">
              <a:xfrm rot="17736428">
                <a:off x="9914801" y="6179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30" name="Oval 1190">
                <a:extLst>
                  <a:ext uri="{FF2B5EF4-FFF2-40B4-BE49-F238E27FC236}">
                    <a16:creationId xmlns:a16="http://schemas.microsoft.com/office/drawing/2014/main" id="{76D39E83-DABF-46F8-8CE0-FAA238C745BD}"/>
                  </a:ext>
                </a:extLst>
              </p:cNvPr>
              <p:cNvSpPr>
                <a:spLocks noChangeArrowheads="1"/>
              </p:cNvSpPr>
              <p:nvPr/>
            </p:nvSpPr>
            <p:spPr bwMode="auto">
              <a:xfrm rot="17736428">
                <a:off x="9012256" y="5667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31" name="Oval 1191">
                <a:extLst>
                  <a:ext uri="{FF2B5EF4-FFF2-40B4-BE49-F238E27FC236}">
                    <a16:creationId xmlns:a16="http://schemas.microsoft.com/office/drawing/2014/main" id="{1A0D5196-CF27-4D58-8DB5-B7EE17F3D984}"/>
                  </a:ext>
                </a:extLst>
              </p:cNvPr>
              <p:cNvSpPr>
                <a:spLocks noChangeArrowheads="1"/>
              </p:cNvSpPr>
              <p:nvPr/>
            </p:nvSpPr>
            <p:spPr bwMode="auto">
              <a:xfrm rot="17736428">
                <a:off x="9876352" y="6135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32" name="Oval 779">
                <a:extLst>
                  <a:ext uri="{FF2B5EF4-FFF2-40B4-BE49-F238E27FC236}">
                    <a16:creationId xmlns:a16="http://schemas.microsoft.com/office/drawing/2014/main" id="{7587FF81-CA91-4154-BD96-C7824B06E6C0}"/>
                  </a:ext>
                </a:extLst>
              </p:cNvPr>
              <p:cNvSpPr>
                <a:spLocks noChangeArrowheads="1"/>
              </p:cNvSpPr>
              <p:nvPr/>
            </p:nvSpPr>
            <p:spPr bwMode="auto">
              <a:xfrm rot="17736428">
                <a:off x="10595983" y="602838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33" name="Oval 785">
                <a:extLst>
                  <a:ext uri="{FF2B5EF4-FFF2-40B4-BE49-F238E27FC236}">
                    <a16:creationId xmlns:a16="http://schemas.microsoft.com/office/drawing/2014/main" id="{954DFED9-AB9F-4D2C-B8AA-F0113771B231}"/>
                  </a:ext>
                </a:extLst>
              </p:cNvPr>
              <p:cNvSpPr>
                <a:spLocks noChangeArrowheads="1"/>
              </p:cNvSpPr>
              <p:nvPr/>
            </p:nvSpPr>
            <p:spPr bwMode="auto">
              <a:xfrm rot="17736428">
                <a:off x="10978628" y="55976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35" name="Oval 968">
                <a:extLst>
                  <a:ext uri="{FF2B5EF4-FFF2-40B4-BE49-F238E27FC236}">
                    <a16:creationId xmlns:a16="http://schemas.microsoft.com/office/drawing/2014/main" id="{9C537BD2-C7C9-4A91-9444-EF745A033188}"/>
                  </a:ext>
                </a:extLst>
              </p:cNvPr>
              <p:cNvSpPr>
                <a:spLocks noChangeArrowheads="1"/>
              </p:cNvSpPr>
              <p:nvPr/>
            </p:nvSpPr>
            <p:spPr bwMode="auto">
              <a:xfrm rot="17736428">
                <a:off x="9887321" y="644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36" name="Oval 1109">
                <a:extLst>
                  <a:ext uri="{FF2B5EF4-FFF2-40B4-BE49-F238E27FC236}">
                    <a16:creationId xmlns:a16="http://schemas.microsoft.com/office/drawing/2014/main" id="{0561A2C9-2C9E-4340-AE88-50F28AC67CB1}"/>
                  </a:ext>
                </a:extLst>
              </p:cNvPr>
              <p:cNvSpPr>
                <a:spLocks noChangeArrowheads="1"/>
              </p:cNvSpPr>
              <p:nvPr/>
            </p:nvSpPr>
            <p:spPr bwMode="auto">
              <a:xfrm rot="17736428">
                <a:off x="9012257" y="5451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37" name="Oval 1110">
                <a:extLst>
                  <a:ext uri="{FF2B5EF4-FFF2-40B4-BE49-F238E27FC236}">
                    <a16:creationId xmlns:a16="http://schemas.microsoft.com/office/drawing/2014/main" id="{236B908A-F2BE-4343-AC75-C3582001C856}"/>
                  </a:ext>
                </a:extLst>
              </p:cNvPr>
              <p:cNvSpPr>
                <a:spLocks noChangeArrowheads="1"/>
              </p:cNvSpPr>
              <p:nvPr/>
            </p:nvSpPr>
            <p:spPr bwMode="auto">
              <a:xfrm rot="17736428">
                <a:off x="10562553" y="5728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39" name="Oval 1116">
                <a:extLst>
                  <a:ext uri="{FF2B5EF4-FFF2-40B4-BE49-F238E27FC236}">
                    <a16:creationId xmlns:a16="http://schemas.microsoft.com/office/drawing/2014/main" id="{9FC9476A-5B5C-4208-9304-66F7B4FBB84B}"/>
                  </a:ext>
                </a:extLst>
              </p:cNvPr>
              <p:cNvSpPr>
                <a:spLocks noChangeArrowheads="1"/>
              </p:cNvSpPr>
              <p:nvPr/>
            </p:nvSpPr>
            <p:spPr bwMode="auto">
              <a:xfrm rot="17736428">
                <a:off x="10505198" y="6023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0" name="Oval 1122">
                <a:extLst>
                  <a:ext uri="{FF2B5EF4-FFF2-40B4-BE49-F238E27FC236}">
                    <a16:creationId xmlns:a16="http://schemas.microsoft.com/office/drawing/2014/main" id="{F079C0A1-FF1C-4D51-AD41-D4B37B56931D}"/>
                  </a:ext>
                </a:extLst>
              </p:cNvPr>
              <p:cNvSpPr>
                <a:spLocks noChangeArrowheads="1"/>
              </p:cNvSpPr>
              <p:nvPr/>
            </p:nvSpPr>
            <p:spPr bwMode="auto">
              <a:xfrm rot="17736428">
                <a:off x="9588320" y="642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1" name="Oval 1126">
                <a:extLst>
                  <a:ext uri="{FF2B5EF4-FFF2-40B4-BE49-F238E27FC236}">
                    <a16:creationId xmlns:a16="http://schemas.microsoft.com/office/drawing/2014/main" id="{20D89391-9EF4-41D6-91FF-CDA2E7EF6C64}"/>
                  </a:ext>
                </a:extLst>
              </p:cNvPr>
              <p:cNvSpPr>
                <a:spLocks noChangeArrowheads="1"/>
              </p:cNvSpPr>
              <p:nvPr/>
            </p:nvSpPr>
            <p:spPr bwMode="auto">
              <a:xfrm rot="17736428">
                <a:off x="11352517" y="57036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2" name="Oval 1127">
                <a:extLst>
                  <a:ext uri="{FF2B5EF4-FFF2-40B4-BE49-F238E27FC236}">
                    <a16:creationId xmlns:a16="http://schemas.microsoft.com/office/drawing/2014/main" id="{60887ACD-AE05-4741-81EE-7AB10C21BD62}"/>
                  </a:ext>
                </a:extLst>
              </p:cNvPr>
              <p:cNvSpPr>
                <a:spLocks noChangeArrowheads="1"/>
              </p:cNvSpPr>
              <p:nvPr/>
            </p:nvSpPr>
            <p:spPr bwMode="auto">
              <a:xfrm rot="17736428">
                <a:off x="10620348" y="6122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3" name="Oval 1135">
                <a:extLst>
                  <a:ext uri="{FF2B5EF4-FFF2-40B4-BE49-F238E27FC236}">
                    <a16:creationId xmlns:a16="http://schemas.microsoft.com/office/drawing/2014/main" id="{A973C286-1256-438D-8BEF-3289A8622880}"/>
                  </a:ext>
                </a:extLst>
              </p:cNvPr>
              <p:cNvSpPr>
                <a:spLocks noChangeArrowheads="1"/>
              </p:cNvSpPr>
              <p:nvPr/>
            </p:nvSpPr>
            <p:spPr bwMode="auto">
              <a:xfrm rot="17736428">
                <a:off x="11208499" y="6171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4" name="Oval 1136">
                <a:extLst>
                  <a:ext uri="{FF2B5EF4-FFF2-40B4-BE49-F238E27FC236}">
                    <a16:creationId xmlns:a16="http://schemas.microsoft.com/office/drawing/2014/main" id="{8DA7A0F0-20A4-4704-97B5-0CCFAD0AA2C8}"/>
                  </a:ext>
                </a:extLst>
              </p:cNvPr>
              <p:cNvSpPr>
                <a:spLocks noChangeArrowheads="1"/>
              </p:cNvSpPr>
              <p:nvPr/>
            </p:nvSpPr>
            <p:spPr bwMode="auto">
              <a:xfrm rot="17736428">
                <a:off x="11028481" y="6351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5" name="Oval 1137">
                <a:extLst>
                  <a:ext uri="{FF2B5EF4-FFF2-40B4-BE49-F238E27FC236}">
                    <a16:creationId xmlns:a16="http://schemas.microsoft.com/office/drawing/2014/main" id="{178D3FA7-21DC-4A5C-9BD8-1C14E4BCFFE4}"/>
                  </a:ext>
                </a:extLst>
              </p:cNvPr>
              <p:cNvSpPr>
                <a:spLocks noChangeArrowheads="1"/>
              </p:cNvSpPr>
              <p:nvPr/>
            </p:nvSpPr>
            <p:spPr bwMode="auto">
              <a:xfrm rot="17736428">
                <a:off x="11145366" y="59583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6" name="Oval 1138">
                <a:extLst>
                  <a:ext uri="{FF2B5EF4-FFF2-40B4-BE49-F238E27FC236}">
                    <a16:creationId xmlns:a16="http://schemas.microsoft.com/office/drawing/2014/main" id="{2EB1EE3C-10D3-44FC-B068-C5859C2F5DAC}"/>
                  </a:ext>
                </a:extLst>
              </p:cNvPr>
              <p:cNvSpPr>
                <a:spLocks noChangeArrowheads="1"/>
              </p:cNvSpPr>
              <p:nvPr/>
            </p:nvSpPr>
            <p:spPr bwMode="auto">
              <a:xfrm rot="17736428">
                <a:off x="10848460" y="61356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7" name="Oval 1155">
                <a:extLst>
                  <a:ext uri="{FF2B5EF4-FFF2-40B4-BE49-F238E27FC236}">
                    <a16:creationId xmlns:a16="http://schemas.microsoft.com/office/drawing/2014/main" id="{D25354CF-1B90-4B7B-9F9D-C096413FE877}"/>
                  </a:ext>
                </a:extLst>
              </p:cNvPr>
              <p:cNvSpPr>
                <a:spLocks noChangeArrowheads="1"/>
              </p:cNvSpPr>
              <p:nvPr/>
            </p:nvSpPr>
            <p:spPr bwMode="auto">
              <a:xfrm rot="17736428">
                <a:off x="10524424" y="6243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8" name="Oval 1158">
                <a:extLst>
                  <a:ext uri="{FF2B5EF4-FFF2-40B4-BE49-F238E27FC236}">
                    <a16:creationId xmlns:a16="http://schemas.microsoft.com/office/drawing/2014/main" id="{D2600D74-965E-42A2-A9F8-124D9A21361C}"/>
                  </a:ext>
                </a:extLst>
              </p:cNvPr>
              <p:cNvSpPr>
                <a:spLocks noChangeArrowheads="1"/>
              </p:cNvSpPr>
              <p:nvPr/>
            </p:nvSpPr>
            <p:spPr bwMode="auto">
              <a:xfrm rot="17736428">
                <a:off x="11269107" y="6407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49" name="Oval 1164">
                <a:extLst>
                  <a:ext uri="{FF2B5EF4-FFF2-40B4-BE49-F238E27FC236}">
                    <a16:creationId xmlns:a16="http://schemas.microsoft.com/office/drawing/2014/main" id="{F7EB8441-7954-4C5F-B93A-9CECD4FA9B44}"/>
                  </a:ext>
                </a:extLst>
              </p:cNvPr>
              <p:cNvSpPr>
                <a:spLocks noChangeArrowheads="1"/>
              </p:cNvSpPr>
              <p:nvPr/>
            </p:nvSpPr>
            <p:spPr bwMode="auto">
              <a:xfrm rot="17736428">
                <a:off x="10353497" y="60125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50" name="Oval 1168">
                <a:extLst>
                  <a:ext uri="{FF2B5EF4-FFF2-40B4-BE49-F238E27FC236}">
                    <a16:creationId xmlns:a16="http://schemas.microsoft.com/office/drawing/2014/main" id="{1DFA9ACC-D078-4A5D-A4CB-5D2BBB1615F1}"/>
                  </a:ext>
                </a:extLst>
              </p:cNvPr>
              <p:cNvSpPr>
                <a:spLocks noChangeArrowheads="1"/>
              </p:cNvSpPr>
              <p:nvPr/>
            </p:nvSpPr>
            <p:spPr bwMode="auto">
              <a:xfrm rot="17736428">
                <a:off x="10920469" y="64957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51" name="Oval 1175">
                <a:extLst>
                  <a:ext uri="{FF2B5EF4-FFF2-40B4-BE49-F238E27FC236}">
                    <a16:creationId xmlns:a16="http://schemas.microsoft.com/office/drawing/2014/main" id="{EB4770C1-7286-474F-973D-6BDAB8AFBE42}"/>
                  </a:ext>
                </a:extLst>
              </p:cNvPr>
              <p:cNvSpPr>
                <a:spLocks noChangeArrowheads="1"/>
              </p:cNvSpPr>
              <p:nvPr/>
            </p:nvSpPr>
            <p:spPr bwMode="auto">
              <a:xfrm rot="17736428">
                <a:off x="10693920" y="6528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52" name="Oval 1177">
                <a:extLst>
                  <a:ext uri="{FF2B5EF4-FFF2-40B4-BE49-F238E27FC236}">
                    <a16:creationId xmlns:a16="http://schemas.microsoft.com/office/drawing/2014/main" id="{33D45E48-F240-4371-AC0C-941CBD0E0801}"/>
                  </a:ext>
                </a:extLst>
              </p:cNvPr>
              <p:cNvSpPr>
                <a:spLocks noChangeArrowheads="1"/>
              </p:cNvSpPr>
              <p:nvPr/>
            </p:nvSpPr>
            <p:spPr bwMode="auto">
              <a:xfrm rot="17736428">
                <a:off x="10825868" y="628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53" name="Oval 1179">
                <a:extLst>
                  <a:ext uri="{FF2B5EF4-FFF2-40B4-BE49-F238E27FC236}">
                    <a16:creationId xmlns:a16="http://schemas.microsoft.com/office/drawing/2014/main" id="{8C00344F-37DE-4652-B87E-552857BC54F5}"/>
                  </a:ext>
                </a:extLst>
              </p:cNvPr>
              <p:cNvSpPr>
                <a:spLocks noChangeArrowheads="1"/>
              </p:cNvSpPr>
              <p:nvPr/>
            </p:nvSpPr>
            <p:spPr bwMode="auto">
              <a:xfrm rot="17736428">
                <a:off x="11122814" y="6531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56" name="Oval 1191">
                <a:extLst>
                  <a:ext uri="{FF2B5EF4-FFF2-40B4-BE49-F238E27FC236}">
                    <a16:creationId xmlns:a16="http://schemas.microsoft.com/office/drawing/2014/main" id="{91EE3830-A3C9-4706-A745-5392F8895D99}"/>
                  </a:ext>
                </a:extLst>
              </p:cNvPr>
              <p:cNvSpPr>
                <a:spLocks noChangeArrowheads="1"/>
              </p:cNvSpPr>
              <p:nvPr/>
            </p:nvSpPr>
            <p:spPr bwMode="auto">
              <a:xfrm rot="17736428">
                <a:off x="9493362" y="59387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57" name="Oval 1192">
                <a:extLst>
                  <a:ext uri="{FF2B5EF4-FFF2-40B4-BE49-F238E27FC236}">
                    <a16:creationId xmlns:a16="http://schemas.microsoft.com/office/drawing/2014/main" id="{2FB7EC28-2D06-473F-9A7B-E70DC27ACFE8}"/>
                  </a:ext>
                </a:extLst>
              </p:cNvPr>
              <p:cNvSpPr>
                <a:spLocks noChangeArrowheads="1"/>
              </p:cNvSpPr>
              <p:nvPr/>
            </p:nvSpPr>
            <p:spPr bwMode="auto">
              <a:xfrm rot="17736428">
                <a:off x="9081279" y="51512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58" name="Oval 1196">
                <a:extLst>
                  <a:ext uri="{FF2B5EF4-FFF2-40B4-BE49-F238E27FC236}">
                    <a16:creationId xmlns:a16="http://schemas.microsoft.com/office/drawing/2014/main" id="{BCF8540D-D882-40EA-B7D6-ADEDED1E955A}"/>
                  </a:ext>
                </a:extLst>
              </p:cNvPr>
              <p:cNvSpPr>
                <a:spLocks noChangeArrowheads="1"/>
              </p:cNvSpPr>
              <p:nvPr/>
            </p:nvSpPr>
            <p:spPr bwMode="auto">
              <a:xfrm rot="17736428">
                <a:off x="11337954" y="5853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860" name="Oval 1205">
                <a:extLst>
                  <a:ext uri="{FF2B5EF4-FFF2-40B4-BE49-F238E27FC236}">
                    <a16:creationId xmlns:a16="http://schemas.microsoft.com/office/drawing/2014/main" id="{C6DDCD00-7D95-403A-B652-A5B11B2C900F}"/>
                  </a:ext>
                </a:extLst>
              </p:cNvPr>
              <p:cNvSpPr>
                <a:spLocks noChangeArrowheads="1"/>
              </p:cNvSpPr>
              <p:nvPr/>
            </p:nvSpPr>
            <p:spPr bwMode="auto">
              <a:xfrm rot="17736428">
                <a:off x="9707408" y="61613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3255" name="Skupina 3254">
              <a:extLst>
                <a:ext uri="{FF2B5EF4-FFF2-40B4-BE49-F238E27FC236}">
                  <a16:creationId xmlns:a16="http://schemas.microsoft.com/office/drawing/2014/main" id="{D11418D3-BE57-4C0B-ABC3-3748724B4CD8}"/>
                </a:ext>
              </a:extLst>
            </p:cNvPr>
            <p:cNvGrpSpPr/>
            <p:nvPr/>
          </p:nvGrpSpPr>
          <p:grpSpPr>
            <a:xfrm>
              <a:off x="9804412" y="5517232"/>
              <a:ext cx="868662" cy="643454"/>
              <a:chOff x="9262542" y="1436644"/>
              <a:chExt cx="868662" cy="643454"/>
            </a:xfrm>
          </p:grpSpPr>
          <p:pic>
            <p:nvPicPr>
              <p:cNvPr id="3215"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282EAF3B-183C-4E16-BAA6-4B3E305AC7A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62542" y="1436644"/>
                <a:ext cx="868662" cy="643454"/>
              </a:xfrm>
              <a:prstGeom prst="rect">
                <a:avLst/>
              </a:prstGeom>
              <a:noFill/>
              <a:extLst>
                <a:ext uri="{909E8E84-426E-40DD-AFC4-6F175D3DCCD1}">
                  <a14:hiddenFill xmlns:a14="http://schemas.microsoft.com/office/drawing/2010/main">
                    <a:solidFill>
                      <a:srgbClr val="FFFFFF"/>
                    </a:solidFill>
                  </a14:hiddenFill>
                </a:ext>
              </a:extLst>
            </p:spPr>
          </p:pic>
          <p:sp>
            <p:nvSpPr>
              <p:cNvPr id="3216" name="Oval 1293">
                <a:extLst>
                  <a:ext uri="{FF2B5EF4-FFF2-40B4-BE49-F238E27FC236}">
                    <a16:creationId xmlns:a16="http://schemas.microsoft.com/office/drawing/2014/main" id="{53327879-F875-40EE-824E-68ED6AAB2919}"/>
                  </a:ext>
                </a:extLst>
              </p:cNvPr>
              <p:cNvSpPr>
                <a:spLocks noChangeArrowheads="1"/>
              </p:cNvSpPr>
              <p:nvPr/>
            </p:nvSpPr>
            <p:spPr bwMode="auto">
              <a:xfrm rot="17477461">
                <a:off x="9741839" y="1946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7" name="Oval 1310">
                <a:extLst>
                  <a:ext uri="{FF2B5EF4-FFF2-40B4-BE49-F238E27FC236}">
                    <a16:creationId xmlns:a16="http://schemas.microsoft.com/office/drawing/2014/main" id="{090047FA-F0E0-437F-834D-CCB34FD78BA9}"/>
                  </a:ext>
                </a:extLst>
              </p:cNvPr>
              <p:cNvSpPr>
                <a:spLocks noChangeArrowheads="1"/>
              </p:cNvSpPr>
              <p:nvPr/>
            </p:nvSpPr>
            <p:spPr bwMode="auto">
              <a:xfrm rot="17477461">
                <a:off x="9956044" y="1772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8" name="Oval 1320">
                <a:extLst>
                  <a:ext uri="{FF2B5EF4-FFF2-40B4-BE49-F238E27FC236}">
                    <a16:creationId xmlns:a16="http://schemas.microsoft.com/office/drawing/2014/main" id="{1D78F349-8A89-458C-BDA2-F7D06389C142}"/>
                  </a:ext>
                </a:extLst>
              </p:cNvPr>
              <p:cNvSpPr>
                <a:spLocks noChangeArrowheads="1"/>
              </p:cNvSpPr>
              <p:nvPr/>
            </p:nvSpPr>
            <p:spPr bwMode="auto">
              <a:xfrm rot="17477461">
                <a:off x="9752715"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9" name="Oval 1392">
                <a:extLst>
                  <a:ext uri="{FF2B5EF4-FFF2-40B4-BE49-F238E27FC236}">
                    <a16:creationId xmlns:a16="http://schemas.microsoft.com/office/drawing/2014/main" id="{B2F14D23-B95A-4D1A-93D4-29230979BF68}"/>
                  </a:ext>
                </a:extLst>
              </p:cNvPr>
              <p:cNvSpPr>
                <a:spLocks noChangeArrowheads="1"/>
              </p:cNvSpPr>
              <p:nvPr/>
            </p:nvSpPr>
            <p:spPr bwMode="auto">
              <a:xfrm rot="17477461">
                <a:off x="9686709" y="1901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0" name="Oval 1426">
                <a:extLst>
                  <a:ext uri="{FF2B5EF4-FFF2-40B4-BE49-F238E27FC236}">
                    <a16:creationId xmlns:a16="http://schemas.microsoft.com/office/drawing/2014/main" id="{A3B8C627-6670-4F03-B7DF-4085C4A68F10}"/>
                  </a:ext>
                </a:extLst>
              </p:cNvPr>
              <p:cNvSpPr>
                <a:spLocks noChangeArrowheads="1"/>
              </p:cNvSpPr>
              <p:nvPr/>
            </p:nvSpPr>
            <p:spPr bwMode="auto">
              <a:xfrm rot="17477461">
                <a:off x="9498583" y="1670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1" name="Oval 779">
                <a:extLst>
                  <a:ext uri="{FF2B5EF4-FFF2-40B4-BE49-F238E27FC236}">
                    <a16:creationId xmlns:a16="http://schemas.microsoft.com/office/drawing/2014/main" id="{31B63961-3860-468D-A41A-78BEEC611ECD}"/>
                  </a:ext>
                </a:extLst>
              </p:cNvPr>
              <p:cNvSpPr>
                <a:spLocks noChangeArrowheads="1"/>
              </p:cNvSpPr>
              <p:nvPr/>
            </p:nvSpPr>
            <p:spPr bwMode="auto">
              <a:xfrm rot="17477461">
                <a:off x="9420987" y="16293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2" name="Oval 1189">
                <a:extLst>
                  <a:ext uri="{FF2B5EF4-FFF2-40B4-BE49-F238E27FC236}">
                    <a16:creationId xmlns:a16="http://schemas.microsoft.com/office/drawing/2014/main" id="{C5C737C5-23E9-4132-A21D-AECDFF851C6B}"/>
                  </a:ext>
                </a:extLst>
              </p:cNvPr>
              <p:cNvSpPr>
                <a:spLocks noChangeArrowheads="1"/>
              </p:cNvSpPr>
              <p:nvPr/>
            </p:nvSpPr>
            <p:spPr bwMode="auto">
              <a:xfrm rot="17477461">
                <a:off x="9666077" y="1632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3" name="Oval 1191">
                <a:extLst>
                  <a:ext uri="{FF2B5EF4-FFF2-40B4-BE49-F238E27FC236}">
                    <a16:creationId xmlns:a16="http://schemas.microsoft.com/office/drawing/2014/main" id="{AFA8943D-0AB8-4374-A32E-ABC611ED0493}"/>
                  </a:ext>
                </a:extLst>
              </p:cNvPr>
              <p:cNvSpPr>
                <a:spLocks noChangeArrowheads="1"/>
              </p:cNvSpPr>
              <p:nvPr/>
            </p:nvSpPr>
            <p:spPr bwMode="auto">
              <a:xfrm rot="17477461">
                <a:off x="9644440" y="1541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4" name="Oval 1127">
                <a:extLst>
                  <a:ext uri="{FF2B5EF4-FFF2-40B4-BE49-F238E27FC236}">
                    <a16:creationId xmlns:a16="http://schemas.microsoft.com/office/drawing/2014/main" id="{36932514-4CDA-4072-8155-8BAFA34EC5EE}"/>
                  </a:ext>
                </a:extLst>
              </p:cNvPr>
              <p:cNvSpPr>
                <a:spLocks noChangeArrowheads="1"/>
              </p:cNvSpPr>
              <p:nvPr/>
            </p:nvSpPr>
            <p:spPr bwMode="auto">
              <a:xfrm rot="17477461">
                <a:off x="9712122" y="1721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5" name="Oval 1155">
                <a:extLst>
                  <a:ext uri="{FF2B5EF4-FFF2-40B4-BE49-F238E27FC236}">
                    <a16:creationId xmlns:a16="http://schemas.microsoft.com/office/drawing/2014/main" id="{6206359D-C67F-4FFB-A29D-E3C580CBBEB5}"/>
                  </a:ext>
                </a:extLst>
              </p:cNvPr>
              <p:cNvSpPr>
                <a:spLocks noChangeArrowheads="1"/>
              </p:cNvSpPr>
              <p:nvPr/>
            </p:nvSpPr>
            <p:spPr bwMode="auto">
              <a:xfrm rot="17477461">
                <a:off x="9773846"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6" name="Oval 1168">
                <a:extLst>
                  <a:ext uri="{FF2B5EF4-FFF2-40B4-BE49-F238E27FC236}">
                    <a16:creationId xmlns:a16="http://schemas.microsoft.com/office/drawing/2014/main" id="{4B6E216F-0717-4546-B501-2CB7C5841174}"/>
                  </a:ext>
                </a:extLst>
              </p:cNvPr>
              <p:cNvSpPr>
                <a:spLocks noChangeArrowheads="1"/>
              </p:cNvSpPr>
              <p:nvPr/>
            </p:nvSpPr>
            <p:spPr bwMode="auto">
              <a:xfrm rot="17477461">
                <a:off x="9914742" y="188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7" name="Oval 1175">
                <a:extLst>
                  <a:ext uri="{FF2B5EF4-FFF2-40B4-BE49-F238E27FC236}">
                    <a16:creationId xmlns:a16="http://schemas.microsoft.com/office/drawing/2014/main" id="{4CEA3997-C762-42A3-B580-2E79A00048F4}"/>
                  </a:ext>
                </a:extLst>
              </p:cNvPr>
              <p:cNvSpPr>
                <a:spLocks noChangeArrowheads="1"/>
              </p:cNvSpPr>
              <p:nvPr/>
            </p:nvSpPr>
            <p:spPr bwMode="auto">
              <a:xfrm rot="17477461">
                <a:off x="10026710" y="1798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8" name="Oval 1177">
                <a:extLst>
                  <a:ext uri="{FF2B5EF4-FFF2-40B4-BE49-F238E27FC236}">
                    <a16:creationId xmlns:a16="http://schemas.microsoft.com/office/drawing/2014/main" id="{15BD1252-F9B2-4387-858A-A330459E4E5B}"/>
                  </a:ext>
                </a:extLst>
              </p:cNvPr>
              <p:cNvSpPr>
                <a:spLocks noChangeArrowheads="1"/>
              </p:cNvSpPr>
              <p:nvPr/>
            </p:nvSpPr>
            <p:spPr bwMode="auto">
              <a:xfrm rot="17477461">
                <a:off x="9889326"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9" name="Oval 1109">
                <a:extLst>
                  <a:ext uri="{FF2B5EF4-FFF2-40B4-BE49-F238E27FC236}">
                    <a16:creationId xmlns:a16="http://schemas.microsoft.com/office/drawing/2014/main" id="{CD199BE4-AE25-4CC6-AAF4-26A73440FB1E}"/>
                  </a:ext>
                </a:extLst>
              </p:cNvPr>
              <p:cNvSpPr>
                <a:spLocks noChangeArrowheads="1"/>
              </p:cNvSpPr>
              <p:nvPr/>
            </p:nvSpPr>
            <p:spPr bwMode="auto">
              <a:xfrm rot="17477461">
                <a:off x="9661763" y="1804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0" name="Oval 1138">
                <a:extLst>
                  <a:ext uri="{FF2B5EF4-FFF2-40B4-BE49-F238E27FC236}">
                    <a16:creationId xmlns:a16="http://schemas.microsoft.com/office/drawing/2014/main" id="{35DEAAC5-DE95-4772-B74B-8A0475B8390C}"/>
                  </a:ext>
                </a:extLst>
              </p:cNvPr>
              <p:cNvSpPr>
                <a:spLocks noChangeArrowheads="1"/>
              </p:cNvSpPr>
              <p:nvPr/>
            </p:nvSpPr>
            <p:spPr bwMode="auto">
              <a:xfrm rot="17477461">
                <a:off x="9786438" y="1891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1" name="Oval 1320">
                <a:extLst>
                  <a:ext uri="{FF2B5EF4-FFF2-40B4-BE49-F238E27FC236}">
                    <a16:creationId xmlns:a16="http://schemas.microsoft.com/office/drawing/2014/main" id="{3221207E-ADBF-4A35-B316-8FE930B59CAB}"/>
                  </a:ext>
                </a:extLst>
              </p:cNvPr>
              <p:cNvSpPr>
                <a:spLocks noChangeArrowheads="1"/>
              </p:cNvSpPr>
              <p:nvPr/>
            </p:nvSpPr>
            <p:spPr bwMode="auto">
              <a:xfrm rot="17477461">
                <a:off x="9853797" y="19171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2" name="Oval 1321">
                <a:extLst>
                  <a:ext uri="{FF2B5EF4-FFF2-40B4-BE49-F238E27FC236}">
                    <a16:creationId xmlns:a16="http://schemas.microsoft.com/office/drawing/2014/main" id="{B60BBD14-49A5-49F5-98EA-5B707399C506}"/>
                  </a:ext>
                </a:extLst>
              </p:cNvPr>
              <p:cNvSpPr>
                <a:spLocks noChangeArrowheads="1"/>
              </p:cNvSpPr>
              <p:nvPr/>
            </p:nvSpPr>
            <p:spPr bwMode="auto">
              <a:xfrm rot="17477461">
                <a:off x="9478150"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3" name="Oval 1389">
                <a:extLst>
                  <a:ext uri="{FF2B5EF4-FFF2-40B4-BE49-F238E27FC236}">
                    <a16:creationId xmlns:a16="http://schemas.microsoft.com/office/drawing/2014/main" id="{EEB36668-A643-4771-BA7C-3F9B0F1C2E8D}"/>
                  </a:ext>
                </a:extLst>
              </p:cNvPr>
              <p:cNvSpPr>
                <a:spLocks noChangeArrowheads="1"/>
              </p:cNvSpPr>
              <p:nvPr/>
            </p:nvSpPr>
            <p:spPr bwMode="auto">
              <a:xfrm rot="17477461">
                <a:off x="9597364" y="1712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4" name="Oval 1426">
                <a:extLst>
                  <a:ext uri="{FF2B5EF4-FFF2-40B4-BE49-F238E27FC236}">
                    <a16:creationId xmlns:a16="http://schemas.microsoft.com/office/drawing/2014/main" id="{1B7BC407-C3BE-41F8-8774-D695784DAC1E}"/>
                  </a:ext>
                </a:extLst>
              </p:cNvPr>
              <p:cNvSpPr>
                <a:spLocks noChangeArrowheads="1"/>
              </p:cNvSpPr>
              <p:nvPr/>
            </p:nvSpPr>
            <p:spPr bwMode="auto">
              <a:xfrm rot="17477461">
                <a:off x="9969536" y="18371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5" name="Oval 779">
                <a:extLst>
                  <a:ext uri="{FF2B5EF4-FFF2-40B4-BE49-F238E27FC236}">
                    <a16:creationId xmlns:a16="http://schemas.microsoft.com/office/drawing/2014/main" id="{EC40DB50-8376-4821-9333-BDD9A6D8FF84}"/>
                  </a:ext>
                </a:extLst>
              </p:cNvPr>
              <p:cNvSpPr>
                <a:spLocks noChangeArrowheads="1"/>
              </p:cNvSpPr>
              <p:nvPr/>
            </p:nvSpPr>
            <p:spPr bwMode="auto">
              <a:xfrm rot="17477461">
                <a:off x="9516881" y="18553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6" name="Oval 968">
                <a:extLst>
                  <a:ext uri="{FF2B5EF4-FFF2-40B4-BE49-F238E27FC236}">
                    <a16:creationId xmlns:a16="http://schemas.microsoft.com/office/drawing/2014/main" id="{FDAC1131-1786-4F9D-B6C9-A27E41409006}"/>
                  </a:ext>
                </a:extLst>
              </p:cNvPr>
              <p:cNvSpPr>
                <a:spLocks noChangeArrowheads="1"/>
              </p:cNvSpPr>
              <p:nvPr/>
            </p:nvSpPr>
            <p:spPr bwMode="auto">
              <a:xfrm rot="17477461">
                <a:off x="9734982" y="152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7" name="Oval 1115">
                <a:extLst>
                  <a:ext uri="{FF2B5EF4-FFF2-40B4-BE49-F238E27FC236}">
                    <a16:creationId xmlns:a16="http://schemas.microsoft.com/office/drawing/2014/main" id="{B67FEE34-3B48-46EB-8AC7-36C10AFAA1D4}"/>
                  </a:ext>
                </a:extLst>
              </p:cNvPr>
              <p:cNvSpPr>
                <a:spLocks noChangeArrowheads="1"/>
              </p:cNvSpPr>
              <p:nvPr/>
            </p:nvSpPr>
            <p:spPr bwMode="auto">
              <a:xfrm rot="17477461">
                <a:off x="9455093" y="1725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8" name="Oval 1135">
                <a:extLst>
                  <a:ext uri="{FF2B5EF4-FFF2-40B4-BE49-F238E27FC236}">
                    <a16:creationId xmlns:a16="http://schemas.microsoft.com/office/drawing/2014/main" id="{93C74D49-E8E4-4C2B-B6DA-98BD9584933F}"/>
                  </a:ext>
                </a:extLst>
              </p:cNvPr>
              <p:cNvSpPr>
                <a:spLocks noChangeArrowheads="1"/>
              </p:cNvSpPr>
              <p:nvPr/>
            </p:nvSpPr>
            <p:spPr bwMode="auto">
              <a:xfrm rot="17477461">
                <a:off x="9849779"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9" name="Oval 1136">
                <a:extLst>
                  <a:ext uri="{FF2B5EF4-FFF2-40B4-BE49-F238E27FC236}">
                    <a16:creationId xmlns:a16="http://schemas.microsoft.com/office/drawing/2014/main" id="{7DD4F33F-5154-4B09-A49E-0855CDC6EFC4}"/>
                  </a:ext>
                </a:extLst>
              </p:cNvPr>
              <p:cNvSpPr>
                <a:spLocks noChangeArrowheads="1"/>
              </p:cNvSpPr>
              <p:nvPr/>
            </p:nvSpPr>
            <p:spPr bwMode="auto">
              <a:xfrm rot="17477461">
                <a:off x="9352053"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0" name="Oval 1158">
                <a:extLst>
                  <a:ext uri="{FF2B5EF4-FFF2-40B4-BE49-F238E27FC236}">
                    <a16:creationId xmlns:a16="http://schemas.microsoft.com/office/drawing/2014/main" id="{F759BAA6-5355-4D03-AA18-6E48073FF3BA}"/>
                  </a:ext>
                </a:extLst>
              </p:cNvPr>
              <p:cNvSpPr>
                <a:spLocks noChangeArrowheads="1"/>
              </p:cNvSpPr>
              <p:nvPr/>
            </p:nvSpPr>
            <p:spPr bwMode="auto">
              <a:xfrm rot="17477461">
                <a:off x="9385732"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1" name="Oval 1179">
                <a:extLst>
                  <a:ext uri="{FF2B5EF4-FFF2-40B4-BE49-F238E27FC236}">
                    <a16:creationId xmlns:a16="http://schemas.microsoft.com/office/drawing/2014/main" id="{899035E3-DE49-4227-9FFE-213BE846B871}"/>
                  </a:ext>
                </a:extLst>
              </p:cNvPr>
              <p:cNvSpPr>
                <a:spLocks noChangeArrowheads="1"/>
              </p:cNvSpPr>
              <p:nvPr/>
            </p:nvSpPr>
            <p:spPr bwMode="auto">
              <a:xfrm rot="17477461">
                <a:off x="9402225" y="1811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2" name="Oval 1189">
                <a:extLst>
                  <a:ext uri="{FF2B5EF4-FFF2-40B4-BE49-F238E27FC236}">
                    <a16:creationId xmlns:a16="http://schemas.microsoft.com/office/drawing/2014/main" id="{A2BFDDE4-6A87-4A2B-9334-DAC42B1F631A}"/>
                  </a:ext>
                </a:extLst>
              </p:cNvPr>
              <p:cNvSpPr>
                <a:spLocks noChangeArrowheads="1"/>
              </p:cNvSpPr>
              <p:nvPr/>
            </p:nvSpPr>
            <p:spPr bwMode="auto">
              <a:xfrm rot="17477461">
                <a:off x="9604807" y="1863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3" name="Oval 1190">
                <a:extLst>
                  <a:ext uri="{FF2B5EF4-FFF2-40B4-BE49-F238E27FC236}">
                    <a16:creationId xmlns:a16="http://schemas.microsoft.com/office/drawing/2014/main" id="{F9786400-DCBF-4F16-A297-2FCA52BD6FC0}"/>
                  </a:ext>
                </a:extLst>
              </p:cNvPr>
              <p:cNvSpPr>
                <a:spLocks noChangeArrowheads="1"/>
              </p:cNvSpPr>
              <p:nvPr/>
            </p:nvSpPr>
            <p:spPr bwMode="auto">
              <a:xfrm rot="17477461">
                <a:off x="9569882"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4" name="Oval 1191">
                <a:extLst>
                  <a:ext uri="{FF2B5EF4-FFF2-40B4-BE49-F238E27FC236}">
                    <a16:creationId xmlns:a16="http://schemas.microsoft.com/office/drawing/2014/main" id="{0083A47B-0EC5-4F72-B53A-A0F8A7DEC015}"/>
                  </a:ext>
                </a:extLst>
              </p:cNvPr>
              <p:cNvSpPr>
                <a:spLocks noChangeArrowheads="1"/>
              </p:cNvSpPr>
              <p:nvPr/>
            </p:nvSpPr>
            <p:spPr bwMode="auto">
              <a:xfrm rot="17477461">
                <a:off x="9874930" y="1846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5" name="Oval 779">
                <a:extLst>
                  <a:ext uri="{FF2B5EF4-FFF2-40B4-BE49-F238E27FC236}">
                    <a16:creationId xmlns:a16="http://schemas.microsoft.com/office/drawing/2014/main" id="{379B113A-8DAA-4428-BF3A-0E7A8272BF02}"/>
                  </a:ext>
                </a:extLst>
              </p:cNvPr>
              <p:cNvSpPr>
                <a:spLocks noChangeArrowheads="1"/>
              </p:cNvSpPr>
              <p:nvPr/>
            </p:nvSpPr>
            <p:spPr bwMode="auto">
              <a:xfrm rot="17477461">
                <a:off x="9928035" y="16233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6" name="Oval 803">
                <a:extLst>
                  <a:ext uri="{FF2B5EF4-FFF2-40B4-BE49-F238E27FC236}">
                    <a16:creationId xmlns:a16="http://schemas.microsoft.com/office/drawing/2014/main" id="{FE1C9CB8-CAE0-424B-941F-6E2AA3F9FB63}"/>
                  </a:ext>
                </a:extLst>
              </p:cNvPr>
              <p:cNvSpPr>
                <a:spLocks noChangeArrowheads="1"/>
              </p:cNvSpPr>
              <p:nvPr/>
            </p:nvSpPr>
            <p:spPr bwMode="auto">
              <a:xfrm rot="17477461">
                <a:off x="973498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7" name="Oval 1110">
                <a:extLst>
                  <a:ext uri="{FF2B5EF4-FFF2-40B4-BE49-F238E27FC236}">
                    <a16:creationId xmlns:a16="http://schemas.microsoft.com/office/drawing/2014/main" id="{6583A7A4-52BA-49D1-8B31-DAFE6D5BC514}"/>
                  </a:ext>
                </a:extLst>
              </p:cNvPr>
              <p:cNvSpPr>
                <a:spLocks noChangeArrowheads="1"/>
              </p:cNvSpPr>
              <p:nvPr/>
            </p:nvSpPr>
            <p:spPr bwMode="auto">
              <a:xfrm rot="17477461">
                <a:off x="9746871" y="1580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8" name="Oval 1116">
                <a:extLst>
                  <a:ext uri="{FF2B5EF4-FFF2-40B4-BE49-F238E27FC236}">
                    <a16:creationId xmlns:a16="http://schemas.microsoft.com/office/drawing/2014/main" id="{CA53BFEB-7F19-4A5E-8924-6F54186C66B8}"/>
                  </a:ext>
                </a:extLst>
              </p:cNvPr>
              <p:cNvSpPr>
                <a:spLocks noChangeArrowheads="1"/>
              </p:cNvSpPr>
              <p:nvPr/>
            </p:nvSpPr>
            <p:spPr bwMode="auto">
              <a:xfrm rot="17477461">
                <a:off x="9963112" y="1659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9" name="Oval 1121">
                <a:extLst>
                  <a:ext uri="{FF2B5EF4-FFF2-40B4-BE49-F238E27FC236}">
                    <a16:creationId xmlns:a16="http://schemas.microsoft.com/office/drawing/2014/main" id="{5938FADC-EEA7-433C-B9DC-FE065B05A55D}"/>
                  </a:ext>
                </a:extLst>
              </p:cNvPr>
              <p:cNvSpPr>
                <a:spLocks noChangeArrowheads="1"/>
              </p:cNvSpPr>
              <p:nvPr/>
            </p:nvSpPr>
            <p:spPr bwMode="auto">
              <a:xfrm rot="17477461">
                <a:off x="9535206" y="17590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0" name="Oval 1127">
                <a:extLst>
                  <a:ext uri="{FF2B5EF4-FFF2-40B4-BE49-F238E27FC236}">
                    <a16:creationId xmlns:a16="http://schemas.microsoft.com/office/drawing/2014/main" id="{44E03032-B4A9-4269-BFBD-7560EFF8E711}"/>
                  </a:ext>
                </a:extLst>
              </p:cNvPr>
              <p:cNvSpPr>
                <a:spLocks noChangeArrowheads="1"/>
              </p:cNvSpPr>
              <p:nvPr/>
            </p:nvSpPr>
            <p:spPr bwMode="auto">
              <a:xfrm rot="17477461">
                <a:off x="10000873" y="172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1" name="Oval 1137">
                <a:extLst>
                  <a:ext uri="{FF2B5EF4-FFF2-40B4-BE49-F238E27FC236}">
                    <a16:creationId xmlns:a16="http://schemas.microsoft.com/office/drawing/2014/main" id="{4665C9E9-E6B0-4388-902A-03E3D7E504C6}"/>
                  </a:ext>
                </a:extLst>
              </p:cNvPr>
              <p:cNvSpPr>
                <a:spLocks noChangeArrowheads="1"/>
              </p:cNvSpPr>
              <p:nvPr/>
            </p:nvSpPr>
            <p:spPr bwMode="auto">
              <a:xfrm rot="17477461">
                <a:off x="9626416" y="1919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2" name="Oval 1155">
                <a:extLst>
                  <a:ext uri="{FF2B5EF4-FFF2-40B4-BE49-F238E27FC236}">
                    <a16:creationId xmlns:a16="http://schemas.microsoft.com/office/drawing/2014/main" id="{165318F2-7630-4ABB-A66F-1FC9037D4B66}"/>
                  </a:ext>
                </a:extLst>
              </p:cNvPr>
              <p:cNvSpPr>
                <a:spLocks noChangeArrowheads="1"/>
              </p:cNvSpPr>
              <p:nvPr/>
            </p:nvSpPr>
            <p:spPr bwMode="auto">
              <a:xfrm rot="17477461">
                <a:off x="9828640" y="1810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3" name="Oval 1164">
                <a:extLst>
                  <a:ext uri="{FF2B5EF4-FFF2-40B4-BE49-F238E27FC236}">
                    <a16:creationId xmlns:a16="http://schemas.microsoft.com/office/drawing/2014/main" id="{F1A54EB5-4D18-48A1-9949-221C12DADCE9}"/>
                  </a:ext>
                </a:extLst>
              </p:cNvPr>
              <p:cNvSpPr>
                <a:spLocks noChangeArrowheads="1"/>
              </p:cNvSpPr>
              <p:nvPr/>
            </p:nvSpPr>
            <p:spPr bwMode="auto">
              <a:xfrm rot="17477461">
                <a:off x="9491352" y="158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4" name="Oval 1204">
                <a:extLst>
                  <a:ext uri="{FF2B5EF4-FFF2-40B4-BE49-F238E27FC236}">
                    <a16:creationId xmlns:a16="http://schemas.microsoft.com/office/drawing/2014/main" id="{1C8CC7BD-32F4-4029-AC6C-67A461E8B79E}"/>
                  </a:ext>
                </a:extLst>
              </p:cNvPr>
              <p:cNvSpPr>
                <a:spLocks noChangeArrowheads="1"/>
              </p:cNvSpPr>
              <p:nvPr/>
            </p:nvSpPr>
            <p:spPr bwMode="auto">
              <a:xfrm rot="17477461">
                <a:off x="9569170"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3256" name="Skupina 3255">
              <a:extLst>
                <a:ext uri="{FF2B5EF4-FFF2-40B4-BE49-F238E27FC236}">
                  <a16:creationId xmlns:a16="http://schemas.microsoft.com/office/drawing/2014/main" id="{AA3FD3A3-E9A0-4920-A1B5-8BEB985B1CBA}"/>
                </a:ext>
              </a:extLst>
            </p:cNvPr>
            <p:cNvGrpSpPr/>
            <p:nvPr/>
          </p:nvGrpSpPr>
          <p:grpSpPr>
            <a:xfrm>
              <a:off x="9408368" y="3753036"/>
              <a:ext cx="1509984" cy="1118507"/>
              <a:chOff x="5001520" y="1011887"/>
              <a:chExt cx="1509984" cy="1118507"/>
            </a:xfrm>
          </p:grpSpPr>
          <p:pic>
            <p:nvPicPr>
              <p:cNvPr id="3257"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6032372A-8F13-4627-A03D-93C12764885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3258" name="Oval 1293">
                <a:extLst>
                  <a:ext uri="{FF2B5EF4-FFF2-40B4-BE49-F238E27FC236}">
                    <a16:creationId xmlns:a16="http://schemas.microsoft.com/office/drawing/2014/main" id="{FE6D6130-5ACA-4496-B6B5-45D6911593C6}"/>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9" name="Oval 1310">
                <a:extLst>
                  <a:ext uri="{FF2B5EF4-FFF2-40B4-BE49-F238E27FC236}">
                    <a16:creationId xmlns:a16="http://schemas.microsoft.com/office/drawing/2014/main" id="{8DD6F4AF-C140-43C2-903F-FE75667CA565}"/>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0" name="Oval 1320">
                <a:extLst>
                  <a:ext uri="{FF2B5EF4-FFF2-40B4-BE49-F238E27FC236}">
                    <a16:creationId xmlns:a16="http://schemas.microsoft.com/office/drawing/2014/main" id="{7A068389-CD69-4140-8622-C8673BE5EC01}"/>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1" name="Oval 1392">
                <a:extLst>
                  <a:ext uri="{FF2B5EF4-FFF2-40B4-BE49-F238E27FC236}">
                    <a16:creationId xmlns:a16="http://schemas.microsoft.com/office/drawing/2014/main" id="{31049EF0-0BB6-4AC7-8E99-45652958626F}"/>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2" name="Oval 1426">
                <a:extLst>
                  <a:ext uri="{FF2B5EF4-FFF2-40B4-BE49-F238E27FC236}">
                    <a16:creationId xmlns:a16="http://schemas.microsoft.com/office/drawing/2014/main" id="{D6A4E67D-FAD2-4D12-B0BE-6912054EFF74}"/>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3" name="Oval 779">
                <a:extLst>
                  <a:ext uri="{FF2B5EF4-FFF2-40B4-BE49-F238E27FC236}">
                    <a16:creationId xmlns:a16="http://schemas.microsoft.com/office/drawing/2014/main" id="{49A9C8D3-4903-4A5D-A123-2DF05C2A3BAA}"/>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4" name="Oval 1189">
                <a:extLst>
                  <a:ext uri="{FF2B5EF4-FFF2-40B4-BE49-F238E27FC236}">
                    <a16:creationId xmlns:a16="http://schemas.microsoft.com/office/drawing/2014/main" id="{85F9184F-CF4B-4321-BFD8-F3D9ED906529}"/>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5" name="Oval 1191">
                <a:extLst>
                  <a:ext uri="{FF2B5EF4-FFF2-40B4-BE49-F238E27FC236}">
                    <a16:creationId xmlns:a16="http://schemas.microsoft.com/office/drawing/2014/main" id="{80771E7A-2707-4F8B-B7A5-F08F9AF6BDE3}"/>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6" name="Oval 1127">
                <a:extLst>
                  <a:ext uri="{FF2B5EF4-FFF2-40B4-BE49-F238E27FC236}">
                    <a16:creationId xmlns:a16="http://schemas.microsoft.com/office/drawing/2014/main" id="{0A718CEA-9C10-49D6-9EC5-7711C99BE8B0}"/>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7" name="Oval 1155">
                <a:extLst>
                  <a:ext uri="{FF2B5EF4-FFF2-40B4-BE49-F238E27FC236}">
                    <a16:creationId xmlns:a16="http://schemas.microsoft.com/office/drawing/2014/main" id="{E0A610C3-3ED5-4A1A-952F-45A45D336A68}"/>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8" name="Oval 1168">
                <a:extLst>
                  <a:ext uri="{FF2B5EF4-FFF2-40B4-BE49-F238E27FC236}">
                    <a16:creationId xmlns:a16="http://schemas.microsoft.com/office/drawing/2014/main" id="{305109C5-5AE8-4505-ACBC-FA7E67478245}"/>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9" name="Oval 1175">
                <a:extLst>
                  <a:ext uri="{FF2B5EF4-FFF2-40B4-BE49-F238E27FC236}">
                    <a16:creationId xmlns:a16="http://schemas.microsoft.com/office/drawing/2014/main" id="{B01C4C33-97E4-47BA-A114-7CF4BA15A000}"/>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0" name="Oval 1177">
                <a:extLst>
                  <a:ext uri="{FF2B5EF4-FFF2-40B4-BE49-F238E27FC236}">
                    <a16:creationId xmlns:a16="http://schemas.microsoft.com/office/drawing/2014/main" id="{E72D9503-E310-4271-8EE0-43ABB56ED569}"/>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1" name="Oval 1109">
                <a:extLst>
                  <a:ext uri="{FF2B5EF4-FFF2-40B4-BE49-F238E27FC236}">
                    <a16:creationId xmlns:a16="http://schemas.microsoft.com/office/drawing/2014/main" id="{7E37D1BD-ADB9-4AFA-BB53-E175DCFEAF7E}"/>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2" name="Oval 1138">
                <a:extLst>
                  <a:ext uri="{FF2B5EF4-FFF2-40B4-BE49-F238E27FC236}">
                    <a16:creationId xmlns:a16="http://schemas.microsoft.com/office/drawing/2014/main" id="{DE88588B-1102-4979-AFCC-028686A07F34}"/>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3" name="Oval 1320">
                <a:extLst>
                  <a:ext uri="{FF2B5EF4-FFF2-40B4-BE49-F238E27FC236}">
                    <a16:creationId xmlns:a16="http://schemas.microsoft.com/office/drawing/2014/main" id="{58CCDA4D-D985-44F8-9669-2A866FE42E3D}"/>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4" name="Oval 1321">
                <a:extLst>
                  <a:ext uri="{FF2B5EF4-FFF2-40B4-BE49-F238E27FC236}">
                    <a16:creationId xmlns:a16="http://schemas.microsoft.com/office/drawing/2014/main" id="{6752A89C-2C36-4FA4-BB28-24BBC263FEEC}"/>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5" name="Oval 1389">
                <a:extLst>
                  <a:ext uri="{FF2B5EF4-FFF2-40B4-BE49-F238E27FC236}">
                    <a16:creationId xmlns:a16="http://schemas.microsoft.com/office/drawing/2014/main" id="{EF9E456B-C02C-4343-A596-41A45FB910AF}"/>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6" name="Oval 1426">
                <a:extLst>
                  <a:ext uri="{FF2B5EF4-FFF2-40B4-BE49-F238E27FC236}">
                    <a16:creationId xmlns:a16="http://schemas.microsoft.com/office/drawing/2014/main" id="{C467E857-C5E6-4738-A626-2F94E874F076}"/>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7" name="Oval 779">
                <a:extLst>
                  <a:ext uri="{FF2B5EF4-FFF2-40B4-BE49-F238E27FC236}">
                    <a16:creationId xmlns:a16="http://schemas.microsoft.com/office/drawing/2014/main" id="{A45D469B-B966-4642-8026-6132C988A5D3}"/>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8" name="Oval 968">
                <a:extLst>
                  <a:ext uri="{FF2B5EF4-FFF2-40B4-BE49-F238E27FC236}">
                    <a16:creationId xmlns:a16="http://schemas.microsoft.com/office/drawing/2014/main" id="{9981D19A-761F-451B-A411-073E1FF70F67}"/>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9" name="Oval 1115">
                <a:extLst>
                  <a:ext uri="{FF2B5EF4-FFF2-40B4-BE49-F238E27FC236}">
                    <a16:creationId xmlns:a16="http://schemas.microsoft.com/office/drawing/2014/main" id="{7E67BCE1-73DD-4E46-9D3E-28A5EB1C12AA}"/>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0" name="Oval 1135">
                <a:extLst>
                  <a:ext uri="{FF2B5EF4-FFF2-40B4-BE49-F238E27FC236}">
                    <a16:creationId xmlns:a16="http://schemas.microsoft.com/office/drawing/2014/main" id="{29F252DE-6349-45CA-928D-75A4FAC6B20C}"/>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1" name="Oval 1136">
                <a:extLst>
                  <a:ext uri="{FF2B5EF4-FFF2-40B4-BE49-F238E27FC236}">
                    <a16:creationId xmlns:a16="http://schemas.microsoft.com/office/drawing/2014/main" id="{C0D2E566-FB8B-44F1-8A1B-26581F1B7B85}"/>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2" name="Oval 1158">
                <a:extLst>
                  <a:ext uri="{FF2B5EF4-FFF2-40B4-BE49-F238E27FC236}">
                    <a16:creationId xmlns:a16="http://schemas.microsoft.com/office/drawing/2014/main" id="{CA2E3A6D-7ED3-4B2F-BFFF-B27A32D7CDF5}"/>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3" name="Oval 1179">
                <a:extLst>
                  <a:ext uri="{FF2B5EF4-FFF2-40B4-BE49-F238E27FC236}">
                    <a16:creationId xmlns:a16="http://schemas.microsoft.com/office/drawing/2014/main" id="{A85889FF-BB73-4BA5-8320-08DB7CC97B03}"/>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4" name="Oval 1189">
                <a:extLst>
                  <a:ext uri="{FF2B5EF4-FFF2-40B4-BE49-F238E27FC236}">
                    <a16:creationId xmlns:a16="http://schemas.microsoft.com/office/drawing/2014/main" id="{EFAA3613-F9AE-4213-82EF-51F44EE55952}"/>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5" name="Oval 1190">
                <a:extLst>
                  <a:ext uri="{FF2B5EF4-FFF2-40B4-BE49-F238E27FC236}">
                    <a16:creationId xmlns:a16="http://schemas.microsoft.com/office/drawing/2014/main" id="{70A885B0-129D-4123-82CB-C29FD083E095}"/>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6" name="Oval 1191">
                <a:extLst>
                  <a:ext uri="{FF2B5EF4-FFF2-40B4-BE49-F238E27FC236}">
                    <a16:creationId xmlns:a16="http://schemas.microsoft.com/office/drawing/2014/main" id="{D0577EF2-ECF9-4515-9C48-CB1B61782C95}"/>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7" name="Oval 779">
                <a:extLst>
                  <a:ext uri="{FF2B5EF4-FFF2-40B4-BE49-F238E27FC236}">
                    <a16:creationId xmlns:a16="http://schemas.microsoft.com/office/drawing/2014/main" id="{1F7C8EB3-DB3A-47E8-935C-D4F2B7D759B2}"/>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8" name="Oval 803">
                <a:extLst>
                  <a:ext uri="{FF2B5EF4-FFF2-40B4-BE49-F238E27FC236}">
                    <a16:creationId xmlns:a16="http://schemas.microsoft.com/office/drawing/2014/main" id="{79D42B5B-5070-44AE-AD37-D67DEE58C258}"/>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9" name="Oval 1110">
                <a:extLst>
                  <a:ext uri="{FF2B5EF4-FFF2-40B4-BE49-F238E27FC236}">
                    <a16:creationId xmlns:a16="http://schemas.microsoft.com/office/drawing/2014/main" id="{82A3CF32-1807-4F25-BE37-39B2CA7B09CB}"/>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0" name="Oval 1116">
                <a:extLst>
                  <a:ext uri="{FF2B5EF4-FFF2-40B4-BE49-F238E27FC236}">
                    <a16:creationId xmlns:a16="http://schemas.microsoft.com/office/drawing/2014/main" id="{F171F401-2853-40F5-B287-172DB6D760C2}"/>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1" name="Oval 1121">
                <a:extLst>
                  <a:ext uri="{FF2B5EF4-FFF2-40B4-BE49-F238E27FC236}">
                    <a16:creationId xmlns:a16="http://schemas.microsoft.com/office/drawing/2014/main" id="{5F82EC73-F651-4EA0-893C-5F7CC11D42FF}"/>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2" name="Oval 1127">
                <a:extLst>
                  <a:ext uri="{FF2B5EF4-FFF2-40B4-BE49-F238E27FC236}">
                    <a16:creationId xmlns:a16="http://schemas.microsoft.com/office/drawing/2014/main" id="{4930796A-88E1-48F1-B6BF-6E8DF5E5F995}"/>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3" name="Oval 1137">
                <a:extLst>
                  <a:ext uri="{FF2B5EF4-FFF2-40B4-BE49-F238E27FC236}">
                    <a16:creationId xmlns:a16="http://schemas.microsoft.com/office/drawing/2014/main" id="{85320A6E-EDAE-40CA-B519-28E5257BC795}"/>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4" name="Oval 1155">
                <a:extLst>
                  <a:ext uri="{FF2B5EF4-FFF2-40B4-BE49-F238E27FC236}">
                    <a16:creationId xmlns:a16="http://schemas.microsoft.com/office/drawing/2014/main" id="{77732AA2-A01F-4CDA-B425-B3C946BC2D36}"/>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5" name="Oval 1164">
                <a:extLst>
                  <a:ext uri="{FF2B5EF4-FFF2-40B4-BE49-F238E27FC236}">
                    <a16:creationId xmlns:a16="http://schemas.microsoft.com/office/drawing/2014/main" id="{8C6FFF5E-F99F-4D83-A8DF-CF74435BD78E}"/>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6" name="Oval 1204">
                <a:extLst>
                  <a:ext uri="{FF2B5EF4-FFF2-40B4-BE49-F238E27FC236}">
                    <a16:creationId xmlns:a16="http://schemas.microsoft.com/office/drawing/2014/main" id="{F3FF9507-BC4E-41B4-8706-EA8FDB1FB625}"/>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3338" name="Šipka: doprava 3337">
              <a:extLst>
                <a:ext uri="{FF2B5EF4-FFF2-40B4-BE49-F238E27FC236}">
                  <a16:creationId xmlns:a16="http://schemas.microsoft.com/office/drawing/2014/main" id="{77E310CB-3F8B-48AD-A997-F99A0BFB4B78}"/>
                </a:ext>
              </a:extLst>
            </p:cNvPr>
            <p:cNvSpPr/>
            <p:nvPr/>
          </p:nvSpPr>
          <p:spPr>
            <a:xfrm rot="5400000">
              <a:off x="9912424" y="4977172"/>
              <a:ext cx="576064" cy="432048"/>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2" name="TextovéPole 3341">
              <a:extLst>
                <a:ext uri="{FF2B5EF4-FFF2-40B4-BE49-F238E27FC236}">
                  <a16:creationId xmlns:a16="http://schemas.microsoft.com/office/drawing/2014/main" id="{060DCB26-869A-42BA-9680-896B66E7E551}"/>
                </a:ext>
              </a:extLst>
            </p:cNvPr>
            <p:cNvSpPr txBox="1"/>
            <p:nvPr/>
          </p:nvSpPr>
          <p:spPr>
            <a:xfrm>
              <a:off x="8891929" y="4617132"/>
              <a:ext cx="615874" cy="369332"/>
            </a:xfrm>
            <a:prstGeom prst="rect">
              <a:avLst/>
            </a:prstGeom>
            <a:solidFill>
              <a:schemeClr val="bg1"/>
            </a:solidFill>
          </p:spPr>
          <p:txBody>
            <a:bodyPr wrap="none" rtlCol="0">
              <a:spAutoFit/>
            </a:bodyPr>
            <a:lstStyle/>
            <a:p>
              <a:r>
                <a:rPr lang="cs-CZ" b="1" dirty="0">
                  <a:solidFill>
                    <a:srgbClr val="FF0000"/>
                  </a:solidFill>
                </a:rPr>
                <a:t>H</a:t>
              </a:r>
              <a:r>
                <a:rPr lang="cs-CZ" b="1" baseline="-25000" dirty="0">
                  <a:solidFill>
                    <a:srgbClr val="FF0000"/>
                  </a:solidFill>
                </a:rPr>
                <a:t>2</a:t>
              </a:r>
              <a:r>
                <a:rPr lang="cs-CZ" b="1" dirty="0">
                  <a:solidFill>
                    <a:srgbClr val="FF0000"/>
                  </a:solidFill>
                </a:rPr>
                <a:t>O</a:t>
              </a:r>
              <a:endParaRPr lang="en-US" b="1" dirty="0">
                <a:solidFill>
                  <a:srgbClr val="FF0000"/>
                </a:solidFill>
              </a:endParaRPr>
            </a:p>
          </p:txBody>
        </p:sp>
        <p:cxnSp>
          <p:nvCxnSpPr>
            <p:cNvPr id="3340" name="Přímá spojnice se šipkou 3339">
              <a:extLst>
                <a:ext uri="{FF2B5EF4-FFF2-40B4-BE49-F238E27FC236}">
                  <a16:creationId xmlns:a16="http://schemas.microsoft.com/office/drawing/2014/main" id="{CCE1DA50-51B9-406E-A916-33868BB9E42F}"/>
                </a:ext>
              </a:extLst>
            </p:cNvPr>
            <p:cNvCxnSpPr>
              <a:cxnSpLocks/>
            </p:cNvCxnSpPr>
            <p:nvPr/>
          </p:nvCxnSpPr>
          <p:spPr>
            <a:xfrm flipH="1">
              <a:off x="9408368" y="4545124"/>
              <a:ext cx="237775" cy="180020"/>
            </a:xfrm>
            <a:prstGeom prst="straightConnector1">
              <a:avLst/>
            </a:prstGeom>
            <a:ln w="57150">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3347" name="TextovéPole 3346">
              <a:extLst>
                <a:ext uri="{FF2B5EF4-FFF2-40B4-BE49-F238E27FC236}">
                  <a16:creationId xmlns:a16="http://schemas.microsoft.com/office/drawing/2014/main" id="{CE9FFD6F-17F2-4A59-9ABA-990176CCC63C}"/>
                </a:ext>
              </a:extLst>
            </p:cNvPr>
            <p:cNvSpPr txBox="1"/>
            <p:nvPr/>
          </p:nvSpPr>
          <p:spPr>
            <a:xfrm>
              <a:off x="10776520" y="4725144"/>
              <a:ext cx="615874" cy="369332"/>
            </a:xfrm>
            <a:prstGeom prst="rect">
              <a:avLst/>
            </a:prstGeom>
            <a:solidFill>
              <a:schemeClr val="bg1"/>
            </a:solidFill>
          </p:spPr>
          <p:txBody>
            <a:bodyPr wrap="none" rtlCol="0">
              <a:spAutoFit/>
            </a:bodyPr>
            <a:lstStyle/>
            <a:p>
              <a:r>
                <a:rPr lang="cs-CZ" b="1" dirty="0">
                  <a:solidFill>
                    <a:srgbClr val="FF0000"/>
                  </a:solidFill>
                </a:rPr>
                <a:t>H</a:t>
              </a:r>
              <a:r>
                <a:rPr lang="cs-CZ" b="1" baseline="-25000" dirty="0">
                  <a:solidFill>
                    <a:srgbClr val="FF0000"/>
                  </a:solidFill>
                </a:rPr>
                <a:t>2</a:t>
              </a:r>
              <a:r>
                <a:rPr lang="cs-CZ" b="1" dirty="0">
                  <a:solidFill>
                    <a:srgbClr val="FF0000"/>
                  </a:solidFill>
                </a:rPr>
                <a:t>O</a:t>
              </a:r>
              <a:endParaRPr lang="en-US" b="1" dirty="0">
                <a:solidFill>
                  <a:srgbClr val="FF0000"/>
                </a:solidFill>
              </a:endParaRPr>
            </a:p>
          </p:txBody>
        </p:sp>
        <p:cxnSp>
          <p:nvCxnSpPr>
            <p:cNvPr id="3348" name="Přímá spojnice se šipkou 3347">
              <a:extLst>
                <a:ext uri="{FF2B5EF4-FFF2-40B4-BE49-F238E27FC236}">
                  <a16:creationId xmlns:a16="http://schemas.microsoft.com/office/drawing/2014/main" id="{791BB59E-CCF0-4AF7-B62D-2F9E76E5D2AD}"/>
                </a:ext>
              </a:extLst>
            </p:cNvPr>
            <p:cNvCxnSpPr>
              <a:cxnSpLocks/>
              <a:stCxn id="3268" idx="6"/>
            </p:cNvCxnSpPr>
            <p:nvPr/>
          </p:nvCxnSpPr>
          <p:spPr>
            <a:xfrm>
              <a:off x="10676007" y="4623398"/>
              <a:ext cx="181098" cy="178400"/>
            </a:xfrm>
            <a:prstGeom prst="straightConnector1">
              <a:avLst/>
            </a:prstGeom>
            <a:ln w="57150">
              <a:solidFill>
                <a:srgbClr val="FF0000"/>
              </a:solidFill>
              <a:tailEnd type="triangle"/>
            </a:ln>
          </p:spPr>
          <p:style>
            <a:lnRef idx="1">
              <a:schemeClr val="accent2"/>
            </a:lnRef>
            <a:fillRef idx="0">
              <a:schemeClr val="accent2"/>
            </a:fillRef>
            <a:effectRef idx="0">
              <a:schemeClr val="accent2"/>
            </a:effectRef>
            <a:fontRef idx="minor">
              <a:schemeClr val="tx1"/>
            </a:fontRef>
          </p:style>
        </p:cxnSp>
      </p:grpSp>
      <p:grpSp>
        <p:nvGrpSpPr>
          <p:cNvPr id="3360" name="Skupina 3359">
            <a:extLst>
              <a:ext uri="{FF2B5EF4-FFF2-40B4-BE49-F238E27FC236}">
                <a16:creationId xmlns:a16="http://schemas.microsoft.com/office/drawing/2014/main" id="{706BE753-225D-4ABA-B762-2F70926D6DE8}"/>
              </a:ext>
            </a:extLst>
          </p:cNvPr>
          <p:cNvGrpSpPr/>
          <p:nvPr/>
        </p:nvGrpSpPr>
        <p:grpSpPr>
          <a:xfrm>
            <a:off x="847800" y="3838934"/>
            <a:ext cx="2789141" cy="2974442"/>
            <a:chOff x="847800" y="3406886"/>
            <a:chExt cx="2789141" cy="2974442"/>
          </a:xfrm>
        </p:grpSpPr>
        <p:grpSp>
          <p:nvGrpSpPr>
            <p:cNvPr id="2862" name="Skupina 2861">
              <a:extLst>
                <a:ext uri="{FF2B5EF4-FFF2-40B4-BE49-F238E27FC236}">
                  <a16:creationId xmlns:a16="http://schemas.microsoft.com/office/drawing/2014/main" id="{F9727D35-A5B3-4978-A6E5-E7E79F59E167}"/>
                </a:ext>
              </a:extLst>
            </p:cNvPr>
            <p:cNvGrpSpPr/>
            <p:nvPr/>
          </p:nvGrpSpPr>
          <p:grpSpPr>
            <a:xfrm>
              <a:off x="847800" y="3509392"/>
              <a:ext cx="2789141" cy="2681589"/>
              <a:chOff x="847800" y="3509392"/>
              <a:chExt cx="2789141" cy="2681589"/>
            </a:xfrm>
          </p:grpSpPr>
          <p:sp>
            <p:nvSpPr>
              <p:cNvPr id="711" name="Oval 1293">
                <a:extLst>
                  <a:ext uri="{FF2B5EF4-FFF2-40B4-BE49-F238E27FC236}">
                    <a16:creationId xmlns:a16="http://schemas.microsoft.com/office/drawing/2014/main" id="{E6663C12-FFCF-41F6-BB4B-57D972C6B746}"/>
                  </a:ext>
                </a:extLst>
              </p:cNvPr>
              <p:cNvSpPr>
                <a:spLocks noChangeArrowheads="1"/>
              </p:cNvSpPr>
              <p:nvPr/>
            </p:nvSpPr>
            <p:spPr bwMode="auto">
              <a:xfrm rot="17477461">
                <a:off x="2622126" y="51405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 name="Oval 1310">
                <a:extLst>
                  <a:ext uri="{FF2B5EF4-FFF2-40B4-BE49-F238E27FC236}">
                    <a16:creationId xmlns:a16="http://schemas.microsoft.com/office/drawing/2014/main" id="{91B9DC50-6CBC-4B61-AFAB-A7DD96460587}"/>
                  </a:ext>
                </a:extLst>
              </p:cNvPr>
              <p:cNvSpPr>
                <a:spLocks noChangeArrowheads="1"/>
              </p:cNvSpPr>
              <p:nvPr/>
            </p:nvSpPr>
            <p:spPr bwMode="auto">
              <a:xfrm rot="17477461">
                <a:off x="2085196" y="51068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4" name="Oval 1320">
                <a:extLst>
                  <a:ext uri="{FF2B5EF4-FFF2-40B4-BE49-F238E27FC236}">
                    <a16:creationId xmlns:a16="http://schemas.microsoft.com/office/drawing/2014/main" id="{E1CDF7C0-522D-435E-87F3-34DD28EA1A03}"/>
                  </a:ext>
                </a:extLst>
              </p:cNvPr>
              <p:cNvSpPr>
                <a:spLocks noChangeArrowheads="1"/>
              </p:cNvSpPr>
              <p:nvPr/>
            </p:nvSpPr>
            <p:spPr bwMode="auto">
              <a:xfrm rot="17477461">
                <a:off x="2393421" y="49128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5" name="Oval 1321">
                <a:extLst>
                  <a:ext uri="{FF2B5EF4-FFF2-40B4-BE49-F238E27FC236}">
                    <a16:creationId xmlns:a16="http://schemas.microsoft.com/office/drawing/2014/main" id="{117AB997-A4FA-4135-BFE5-0923A798B095}"/>
                  </a:ext>
                </a:extLst>
              </p:cNvPr>
              <p:cNvSpPr>
                <a:spLocks noChangeArrowheads="1"/>
              </p:cNvSpPr>
              <p:nvPr/>
            </p:nvSpPr>
            <p:spPr bwMode="auto">
              <a:xfrm rot="17477461">
                <a:off x="3402822" y="535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6" name="Oval 1329">
                <a:extLst>
                  <a:ext uri="{FF2B5EF4-FFF2-40B4-BE49-F238E27FC236}">
                    <a16:creationId xmlns:a16="http://schemas.microsoft.com/office/drawing/2014/main" id="{2B43CFED-3253-4551-B2B9-7E0727AC3F07}"/>
                  </a:ext>
                </a:extLst>
              </p:cNvPr>
              <p:cNvSpPr>
                <a:spLocks noChangeArrowheads="1"/>
              </p:cNvSpPr>
              <p:nvPr/>
            </p:nvSpPr>
            <p:spPr bwMode="auto">
              <a:xfrm rot="17477461">
                <a:off x="3571097" y="536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7" name="Oval 1380">
                <a:extLst>
                  <a:ext uri="{FF2B5EF4-FFF2-40B4-BE49-F238E27FC236}">
                    <a16:creationId xmlns:a16="http://schemas.microsoft.com/office/drawing/2014/main" id="{6B3B0968-DC47-40AB-95A2-1C6BE7E24B94}"/>
                  </a:ext>
                </a:extLst>
              </p:cNvPr>
              <p:cNvSpPr>
                <a:spLocks noChangeArrowheads="1"/>
              </p:cNvSpPr>
              <p:nvPr/>
            </p:nvSpPr>
            <p:spPr bwMode="auto">
              <a:xfrm rot="17477461">
                <a:off x="1127934" y="533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8" name="Oval 1381">
                <a:extLst>
                  <a:ext uri="{FF2B5EF4-FFF2-40B4-BE49-F238E27FC236}">
                    <a16:creationId xmlns:a16="http://schemas.microsoft.com/office/drawing/2014/main" id="{F0049DFA-3A4B-409E-844E-624A145F4680}"/>
                  </a:ext>
                </a:extLst>
              </p:cNvPr>
              <p:cNvSpPr>
                <a:spLocks noChangeArrowheads="1"/>
              </p:cNvSpPr>
              <p:nvPr/>
            </p:nvSpPr>
            <p:spPr bwMode="auto">
              <a:xfrm rot="17477461">
                <a:off x="1093008" y="4459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9" name="Oval 1389">
                <a:extLst>
                  <a:ext uri="{FF2B5EF4-FFF2-40B4-BE49-F238E27FC236}">
                    <a16:creationId xmlns:a16="http://schemas.microsoft.com/office/drawing/2014/main" id="{84A8D363-1B09-4976-8819-E481FE380E8D}"/>
                  </a:ext>
                </a:extLst>
              </p:cNvPr>
              <p:cNvSpPr>
                <a:spLocks noChangeArrowheads="1"/>
              </p:cNvSpPr>
              <p:nvPr/>
            </p:nvSpPr>
            <p:spPr bwMode="auto">
              <a:xfrm rot="17477461">
                <a:off x="1431146" y="46514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20" name="Oval 1392">
                <a:extLst>
                  <a:ext uri="{FF2B5EF4-FFF2-40B4-BE49-F238E27FC236}">
                    <a16:creationId xmlns:a16="http://schemas.microsoft.com/office/drawing/2014/main" id="{F50E1921-E724-481C-96C5-F87F7948E0BF}"/>
                  </a:ext>
                </a:extLst>
              </p:cNvPr>
              <p:cNvSpPr>
                <a:spLocks noChangeArrowheads="1"/>
              </p:cNvSpPr>
              <p:nvPr/>
            </p:nvSpPr>
            <p:spPr bwMode="auto">
              <a:xfrm rot="17477461">
                <a:off x="2367772" y="53416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21" name="Oval 1402">
                <a:extLst>
                  <a:ext uri="{FF2B5EF4-FFF2-40B4-BE49-F238E27FC236}">
                    <a16:creationId xmlns:a16="http://schemas.microsoft.com/office/drawing/2014/main" id="{B2AEA959-BED7-4FE2-A8C8-92226AD24A2A}"/>
                  </a:ext>
                </a:extLst>
              </p:cNvPr>
              <p:cNvSpPr>
                <a:spLocks noChangeArrowheads="1"/>
              </p:cNvSpPr>
              <p:nvPr/>
            </p:nvSpPr>
            <p:spPr bwMode="auto">
              <a:xfrm rot="17477461">
                <a:off x="1959784" y="5251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22" name="Oval 1408">
                <a:extLst>
                  <a:ext uri="{FF2B5EF4-FFF2-40B4-BE49-F238E27FC236}">
                    <a16:creationId xmlns:a16="http://schemas.microsoft.com/office/drawing/2014/main" id="{C33FB8EF-E668-4ABA-951D-574F45CF03BD}"/>
                  </a:ext>
                </a:extLst>
              </p:cNvPr>
              <p:cNvSpPr>
                <a:spLocks noChangeArrowheads="1"/>
              </p:cNvSpPr>
              <p:nvPr/>
            </p:nvSpPr>
            <p:spPr bwMode="auto">
              <a:xfrm rot="17477461">
                <a:off x="1070500" y="48270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24" name="Oval 1419">
                <a:extLst>
                  <a:ext uri="{FF2B5EF4-FFF2-40B4-BE49-F238E27FC236}">
                    <a16:creationId xmlns:a16="http://schemas.microsoft.com/office/drawing/2014/main" id="{622A76E4-EBBE-4BB0-A057-5DF15184D755}"/>
                  </a:ext>
                </a:extLst>
              </p:cNvPr>
              <p:cNvSpPr>
                <a:spLocks noChangeArrowheads="1"/>
              </p:cNvSpPr>
              <p:nvPr/>
            </p:nvSpPr>
            <p:spPr bwMode="auto">
              <a:xfrm rot="17477461">
                <a:off x="1730589" y="51246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25" name="Oval 1420">
                <a:extLst>
                  <a:ext uri="{FF2B5EF4-FFF2-40B4-BE49-F238E27FC236}">
                    <a16:creationId xmlns:a16="http://schemas.microsoft.com/office/drawing/2014/main" id="{518C57C9-A883-44B6-A230-A259E9A80901}"/>
                  </a:ext>
                </a:extLst>
              </p:cNvPr>
              <p:cNvSpPr>
                <a:spLocks noChangeArrowheads="1"/>
              </p:cNvSpPr>
              <p:nvPr/>
            </p:nvSpPr>
            <p:spPr bwMode="auto">
              <a:xfrm rot="17477461">
                <a:off x="1369233" y="4992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26" name="Oval 1426">
                <a:extLst>
                  <a:ext uri="{FF2B5EF4-FFF2-40B4-BE49-F238E27FC236}">
                    <a16:creationId xmlns:a16="http://schemas.microsoft.com/office/drawing/2014/main" id="{CB6ADBFD-C9A2-4994-AB1F-2AD92165B2D8}"/>
                  </a:ext>
                </a:extLst>
              </p:cNvPr>
              <p:cNvSpPr>
                <a:spLocks noChangeArrowheads="1"/>
              </p:cNvSpPr>
              <p:nvPr/>
            </p:nvSpPr>
            <p:spPr bwMode="auto">
              <a:xfrm rot="17477461">
                <a:off x="2139289" y="48063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28" name="Oval 765">
                <a:extLst>
                  <a:ext uri="{FF2B5EF4-FFF2-40B4-BE49-F238E27FC236}">
                    <a16:creationId xmlns:a16="http://schemas.microsoft.com/office/drawing/2014/main" id="{F5B97DE3-7B6F-464D-879F-FAD5959E0AFA}"/>
                  </a:ext>
                </a:extLst>
              </p:cNvPr>
              <p:cNvSpPr>
                <a:spLocks noChangeArrowheads="1"/>
              </p:cNvSpPr>
              <p:nvPr/>
            </p:nvSpPr>
            <p:spPr bwMode="auto">
              <a:xfrm rot="17477461">
                <a:off x="1826434" y="3620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29" name="Oval 779">
                <a:extLst>
                  <a:ext uri="{FF2B5EF4-FFF2-40B4-BE49-F238E27FC236}">
                    <a16:creationId xmlns:a16="http://schemas.microsoft.com/office/drawing/2014/main" id="{DBDEE16E-DE4B-45EE-A084-16C80CF4D33E}"/>
                  </a:ext>
                </a:extLst>
              </p:cNvPr>
              <p:cNvSpPr>
                <a:spLocks noChangeArrowheads="1"/>
              </p:cNvSpPr>
              <p:nvPr/>
            </p:nvSpPr>
            <p:spPr bwMode="auto">
              <a:xfrm rot="17477461">
                <a:off x="1672447" y="489369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30" name="Oval 785">
                <a:extLst>
                  <a:ext uri="{FF2B5EF4-FFF2-40B4-BE49-F238E27FC236}">
                    <a16:creationId xmlns:a16="http://schemas.microsoft.com/office/drawing/2014/main" id="{7B235E3D-301E-4671-96CA-D9D42CEF7BEE}"/>
                  </a:ext>
                </a:extLst>
              </p:cNvPr>
              <p:cNvSpPr>
                <a:spLocks noChangeArrowheads="1"/>
              </p:cNvSpPr>
              <p:nvPr/>
            </p:nvSpPr>
            <p:spPr bwMode="auto">
              <a:xfrm rot="17477461">
                <a:off x="1467659" y="3836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31" name="Oval 795">
                <a:extLst>
                  <a:ext uri="{FF2B5EF4-FFF2-40B4-BE49-F238E27FC236}">
                    <a16:creationId xmlns:a16="http://schemas.microsoft.com/office/drawing/2014/main" id="{23F85624-B923-4952-9987-DF1F5D92B6BF}"/>
                  </a:ext>
                </a:extLst>
              </p:cNvPr>
              <p:cNvSpPr>
                <a:spLocks noChangeArrowheads="1"/>
              </p:cNvSpPr>
              <p:nvPr/>
            </p:nvSpPr>
            <p:spPr bwMode="auto">
              <a:xfrm rot="17477461">
                <a:off x="2410372" y="395830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32" name="Oval 861">
                <a:extLst>
                  <a:ext uri="{FF2B5EF4-FFF2-40B4-BE49-F238E27FC236}">
                    <a16:creationId xmlns:a16="http://schemas.microsoft.com/office/drawing/2014/main" id="{99E827FA-D04A-4AD1-A77C-61266867B772}"/>
                  </a:ext>
                </a:extLst>
              </p:cNvPr>
              <p:cNvSpPr>
                <a:spLocks noChangeArrowheads="1"/>
              </p:cNvSpPr>
              <p:nvPr/>
            </p:nvSpPr>
            <p:spPr bwMode="auto">
              <a:xfrm rot="17477461">
                <a:off x="1124759" y="364312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34" name="Oval 1109">
                <a:extLst>
                  <a:ext uri="{FF2B5EF4-FFF2-40B4-BE49-F238E27FC236}">
                    <a16:creationId xmlns:a16="http://schemas.microsoft.com/office/drawing/2014/main" id="{D4380822-F9F3-44F1-92F8-2151FBA03DFF}"/>
                  </a:ext>
                </a:extLst>
              </p:cNvPr>
              <p:cNvSpPr>
                <a:spLocks noChangeArrowheads="1"/>
              </p:cNvSpPr>
              <p:nvPr/>
            </p:nvSpPr>
            <p:spPr bwMode="auto">
              <a:xfrm rot="17477461">
                <a:off x="877109" y="3763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35" name="Oval 1110">
                <a:extLst>
                  <a:ext uri="{FF2B5EF4-FFF2-40B4-BE49-F238E27FC236}">
                    <a16:creationId xmlns:a16="http://schemas.microsoft.com/office/drawing/2014/main" id="{DF890AD3-490E-42A2-B540-8031BB182F59}"/>
                  </a:ext>
                </a:extLst>
              </p:cNvPr>
              <p:cNvSpPr>
                <a:spLocks noChangeArrowheads="1"/>
              </p:cNvSpPr>
              <p:nvPr/>
            </p:nvSpPr>
            <p:spPr bwMode="auto">
              <a:xfrm rot="17477461">
                <a:off x="912034" y="3903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36" name="Oval 1111">
                <a:extLst>
                  <a:ext uri="{FF2B5EF4-FFF2-40B4-BE49-F238E27FC236}">
                    <a16:creationId xmlns:a16="http://schemas.microsoft.com/office/drawing/2014/main" id="{BC244EB5-8FD5-4EA0-AD6C-989547BE714C}"/>
                  </a:ext>
                </a:extLst>
              </p:cNvPr>
              <p:cNvSpPr>
                <a:spLocks noChangeArrowheads="1"/>
              </p:cNvSpPr>
              <p:nvPr/>
            </p:nvSpPr>
            <p:spPr bwMode="auto">
              <a:xfrm rot="17477461">
                <a:off x="942197" y="357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37" name="Oval 1115">
                <a:extLst>
                  <a:ext uri="{FF2B5EF4-FFF2-40B4-BE49-F238E27FC236}">
                    <a16:creationId xmlns:a16="http://schemas.microsoft.com/office/drawing/2014/main" id="{9E803EEF-ABDC-48DF-97F0-3FBA227FD460}"/>
                  </a:ext>
                </a:extLst>
              </p:cNvPr>
              <p:cNvSpPr>
                <a:spLocks noChangeArrowheads="1"/>
              </p:cNvSpPr>
              <p:nvPr/>
            </p:nvSpPr>
            <p:spPr bwMode="auto">
              <a:xfrm rot="17477461">
                <a:off x="1858184" y="419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38" name="Oval 1116">
                <a:extLst>
                  <a:ext uri="{FF2B5EF4-FFF2-40B4-BE49-F238E27FC236}">
                    <a16:creationId xmlns:a16="http://schemas.microsoft.com/office/drawing/2014/main" id="{9984ED50-2C0E-4480-9880-00E33EACA510}"/>
                  </a:ext>
                </a:extLst>
              </p:cNvPr>
              <p:cNvSpPr>
                <a:spLocks noChangeArrowheads="1"/>
              </p:cNvSpPr>
              <p:nvPr/>
            </p:nvSpPr>
            <p:spPr bwMode="auto">
              <a:xfrm rot="17477461">
                <a:off x="902509" y="413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39" name="Oval 1122">
                <a:extLst>
                  <a:ext uri="{FF2B5EF4-FFF2-40B4-BE49-F238E27FC236}">
                    <a16:creationId xmlns:a16="http://schemas.microsoft.com/office/drawing/2014/main" id="{A71B05BF-2C2D-4AC4-8641-EA956EA19A4D}"/>
                  </a:ext>
                </a:extLst>
              </p:cNvPr>
              <p:cNvSpPr>
                <a:spLocks noChangeArrowheads="1"/>
              </p:cNvSpPr>
              <p:nvPr/>
            </p:nvSpPr>
            <p:spPr bwMode="auto">
              <a:xfrm rot="17477461">
                <a:off x="1027922" y="3982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40" name="Oval 1123">
                <a:extLst>
                  <a:ext uri="{FF2B5EF4-FFF2-40B4-BE49-F238E27FC236}">
                    <a16:creationId xmlns:a16="http://schemas.microsoft.com/office/drawing/2014/main" id="{7614D75B-F46E-479E-855C-3585625A8A93}"/>
                  </a:ext>
                </a:extLst>
              </p:cNvPr>
              <p:cNvSpPr>
                <a:spLocks noChangeArrowheads="1"/>
              </p:cNvSpPr>
              <p:nvPr/>
            </p:nvSpPr>
            <p:spPr bwMode="auto">
              <a:xfrm rot="17477461">
                <a:off x="1577197" y="36177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41" name="Oval 1124">
                <a:extLst>
                  <a:ext uri="{FF2B5EF4-FFF2-40B4-BE49-F238E27FC236}">
                    <a16:creationId xmlns:a16="http://schemas.microsoft.com/office/drawing/2014/main" id="{905EA766-7413-45CF-8E70-8ACA78661B32}"/>
                  </a:ext>
                </a:extLst>
              </p:cNvPr>
              <p:cNvSpPr>
                <a:spLocks noChangeArrowheads="1"/>
              </p:cNvSpPr>
              <p:nvPr/>
            </p:nvSpPr>
            <p:spPr bwMode="auto">
              <a:xfrm rot="17477461">
                <a:off x="2189971" y="3990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42" name="Oval 1125">
                <a:extLst>
                  <a:ext uri="{FF2B5EF4-FFF2-40B4-BE49-F238E27FC236}">
                    <a16:creationId xmlns:a16="http://schemas.microsoft.com/office/drawing/2014/main" id="{AA8C19E1-76D4-406C-9ACF-ADB55E6A4393}"/>
                  </a:ext>
                </a:extLst>
              </p:cNvPr>
              <p:cNvSpPr>
                <a:spLocks noChangeArrowheads="1"/>
              </p:cNvSpPr>
              <p:nvPr/>
            </p:nvSpPr>
            <p:spPr bwMode="auto">
              <a:xfrm rot="17477461">
                <a:off x="1978834" y="36812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45" name="Oval 1135">
                <a:extLst>
                  <a:ext uri="{FF2B5EF4-FFF2-40B4-BE49-F238E27FC236}">
                    <a16:creationId xmlns:a16="http://schemas.microsoft.com/office/drawing/2014/main" id="{133292BB-DAC3-444C-A263-7228953FA3A9}"/>
                  </a:ext>
                </a:extLst>
              </p:cNvPr>
              <p:cNvSpPr>
                <a:spLocks noChangeArrowheads="1"/>
              </p:cNvSpPr>
              <p:nvPr/>
            </p:nvSpPr>
            <p:spPr bwMode="auto">
              <a:xfrm rot="17477461">
                <a:off x="2131731" y="44174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47" name="Oval 1137">
                <a:extLst>
                  <a:ext uri="{FF2B5EF4-FFF2-40B4-BE49-F238E27FC236}">
                    <a16:creationId xmlns:a16="http://schemas.microsoft.com/office/drawing/2014/main" id="{2B0A596F-A2D2-4B16-91A9-D0A7EDFC2696}"/>
                  </a:ext>
                </a:extLst>
              </p:cNvPr>
              <p:cNvSpPr>
                <a:spLocks noChangeArrowheads="1"/>
              </p:cNvSpPr>
              <p:nvPr/>
            </p:nvSpPr>
            <p:spPr bwMode="auto">
              <a:xfrm rot="17477461">
                <a:off x="1510522" y="408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48" name="Oval 1138">
                <a:extLst>
                  <a:ext uri="{FF2B5EF4-FFF2-40B4-BE49-F238E27FC236}">
                    <a16:creationId xmlns:a16="http://schemas.microsoft.com/office/drawing/2014/main" id="{527A780E-5B13-4FE2-8ABE-08D7294581B8}"/>
                  </a:ext>
                </a:extLst>
              </p:cNvPr>
              <p:cNvSpPr>
                <a:spLocks noChangeArrowheads="1"/>
              </p:cNvSpPr>
              <p:nvPr/>
            </p:nvSpPr>
            <p:spPr bwMode="auto">
              <a:xfrm rot="17477461">
                <a:off x="1221597" y="425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49" name="Oval 1148">
                <a:extLst>
                  <a:ext uri="{FF2B5EF4-FFF2-40B4-BE49-F238E27FC236}">
                    <a16:creationId xmlns:a16="http://schemas.microsoft.com/office/drawing/2014/main" id="{4B727D7C-3B12-4533-B0B4-6EA2E53C2853}"/>
                  </a:ext>
                </a:extLst>
              </p:cNvPr>
              <p:cNvSpPr>
                <a:spLocks noChangeArrowheads="1"/>
              </p:cNvSpPr>
              <p:nvPr/>
            </p:nvSpPr>
            <p:spPr bwMode="auto">
              <a:xfrm rot="17477461">
                <a:off x="897747" y="442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50" name="Oval 1158">
                <a:extLst>
                  <a:ext uri="{FF2B5EF4-FFF2-40B4-BE49-F238E27FC236}">
                    <a16:creationId xmlns:a16="http://schemas.microsoft.com/office/drawing/2014/main" id="{BD30B77D-6711-467D-97C4-3140A2912BC8}"/>
                  </a:ext>
                </a:extLst>
              </p:cNvPr>
              <p:cNvSpPr>
                <a:spLocks noChangeArrowheads="1"/>
              </p:cNvSpPr>
              <p:nvPr/>
            </p:nvSpPr>
            <p:spPr bwMode="auto">
              <a:xfrm rot="17477461">
                <a:off x="1667684" y="452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51" name="Oval 1164">
                <a:extLst>
                  <a:ext uri="{FF2B5EF4-FFF2-40B4-BE49-F238E27FC236}">
                    <a16:creationId xmlns:a16="http://schemas.microsoft.com/office/drawing/2014/main" id="{D72C9F5B-0E64-4650-BFA0-C2C8E446B57D}"/>
                  </a:ext>
                </a:extLst>
              </p:cNvPr>
              <p:cNvSpPr>
                <a:spLocks noChangeArrowheads="1"/>
              </p:cNvSpPr>
              <p:nvPr/>
            </p:nvSpPr>
            <p:spPr bwMode="auto">
              <a:xfrm rot="17477461">
                <a:off x="1942322" y="401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54" name="Oval 1183">
                <a:extLst>
                  <a:ext uri="{FF2B5EF4-FFF2-40B4-BE49-F238E27FC236}">
                    <a16:creationId xmlns:a16="http://schemas.microsoft.com/office/drawing/2014/main" id="{95376CD5-D127-450A-8F77-856755EB1869}"/>
                  </a:ext>
                </a:extLst>
              </p:cNvPr>
              <p:cNvSpPr>
                <a:spLocks noChangeArrowheads="1"/>
              </p:cNvSpPr>
              <p:nvPr/>
            </p:nvSpPr>
            <p:spPr bwMode="auto">
              <a:xfrm rot="17477461">
                <a:off x="1045384" y="46433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55" name="Oval 1189">
                <a:extLst>
                  <a:ext uri="{FF2B5EF4-FFF2-40B4-BE49-F238E27FC236}">
                    <a16:creationId xmlns:a16="http://schemas.microsoft.com/office/drawing/2014/main" id="{07A9E415-A5B6-4A4B-A886-3AB8AFFC2ED2}"/>
                  </a:ext>
                </a:extLst>
              </p:cNvPr>
              <p:cNvSpPr>
                <a:spLocks noChangeArrowheads="1"/>
              </p:cNvSpPr>
              <p:nvPr/>
            </p:nvSpPr>
            <p:spPr bwMode="auto">
              <a:xfrm rot="17477461">
                <a:off x="1886759" y="4681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57" name="Oval 1191">
                <a:extLst>
                  <a:ext uri="{FF2B5EF4-FFF2-40B4-BE49-F238E27FC236}">
                    <a16:creationId xmlns:a16="http://schemas.microsoft.com/office/drawing/2014/main" id="{9E84C218-F2B0-40E8-A309-E86331EB5A61}"/>
                  </a:ext>
                </a:extLst>
              </p:cNvPr>
              <p:cNvSpPr>
                <a:spLocks noChangeArrowheads="1"/>
              </p:cNvSpPr>
              <p:nvPr/>
            </p:nvSpPr>
            <p:spPr bwMode="auto">
              <a:xfrm rot="17477461">
                <a:off x="2267759" y="4635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58" name="Oval 1192">
                <a:extLst>
                  <a:ext uri="{FF2B5EF4-FFF2-40B4-BE49-F238E27FC236}">
                    <a16:creationId xmlns:a16="http://schemas.microsoft.com/office/drawing/2014/main" id="{8FC95A63-5C27-4B3C-8210-EB34D69FD9DB}"/>
                  </a:ext>
                </a:extLst>
              </p:cNvPr>
              <p:cNvSpPr>
                <a:spLocks noChangeArrowheads="1"/>
              </p:cNvSpPr>
              <p:nvPr/>
            </p:nvSpPr>
            <p:spPr bwMode="auto">
              <a:xfrm rot="17477461">
                <a:off x="2244030" y="35220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0" name="Oval 1204">
                <a:extLst>
                  <a:ext uri="{FF2B5EF4-FFF2-40B4-BE49-F238E27FC236}">
                    <a16:creationId xmlns:a16="http://schemas.microsoft.com/office/drawing/2014/main" id="{D99D7C49-1E68-463B-A634-DA866349AF10}"/>
                  </a:ext>
                </a:extLst>
              </p:cNvPr>
              <p:cNvSpPr>
                <a:spLocks noChangeArrowheads="1"/>
              </p:cNvSpPr>
              <p:nvPr/>
            </p:nvSpPr>
            <p:spPr bwMode="auto">
              <a:xfrm rot="17477461">
                <a:off x="1842309" y="387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1" name="Oval 1205">
                <a:extLst>
                  <a:ext uri="{FF2B5EF4-FFF2-40B4-BE49-F238E27FC236}">
                    <a16:creationId xmlns:a16="http://schemas.microsoft.com/office/drawing/2014/main" id="{5BC3190F-48C3-4CFE-8CCB-F431B38222DF}"/>
                  </a:ext>
                </a:extLst>
              </p:cNvPr>
              <p:cNvSpPr>
                <a:spLocks noChangeArrowheads="1"/>
              </p:cNvSpPr>
              <p:nvPr/>
            </p:nvSpPr>
            <p:spPr bwMode="auto">
              <a:xfrm rot="17477461">
                <a:off x="1278747" y="3863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2" name="Oval 753">
                <a:extLst>
                  <a:ext uri="{FF2B5EF4-FFF2-40B4-BE49-F238E27FC236}">
                    <a16:creationId xmlns:a16="http://schemas.microsoft.com/office/drawing/2014/main" id="{C55DD685-F2FF-4718-B45E-99374503EA73}"/>
                  </a:ext>
                </a:extLst>
              </p:cNvPr>
              <p:cNvSpPr>
                <a:spLocks noChangeArrowheads="1"/>
              </p:cNvSpPr>
              <p:nvPr/>
            </p:nvSpPr>
            <p:spPr bwMode="auto">
              <a:xfrm rot="17477461">
                <a:off x="2432494" y="3618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3" name="Oval 755">
                <a:extLst>
                  <a:ext uri="{FF2B5EF4-FFF2-40B4-BE49-F238E27FC236}">
                    <a16:creationId xmlns:a16="http://schemas.microsoft.com/office/drawing/2014/main" id="{F45DB3E9-E7AC-4B94-8183-FBC8A3173608}"/>
                  </a:ext>
                </a:extLst>
              </p:cNvPr>
              <p:cNvSpPr>
                <a:spLocks noChangeArrowheads="1"/>
              </p:cNvSpPr>
              <p:nvPr/>
            </p:nvSpPr>
            <p:spPr bwMode="auto">
              <a:xfrm rot="17477461">
                <a:off x="2792391" y="37173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4" name="Oval 765">
                <a:extLst>
                  <a:ext uri="{FF2B5EF4-FFF2-40B4-BE49-F238E27FC236}">
                    <a16:creationId xmlns:a16="http://schemas.microsoft.com/office/drawing/2014/main" id="{EDD6500D-59DB-41DC-B4DA-087DD8868584}"/>
                  </a:ext>
                </a:extLst>
              </p:cNvPr>
              <p:cNvSpPr>
                <a:spLocks noChangeArrowheads="1"/>
              </p:cNvSpPr>
              <p:nvPr/>
            </p:nvSpPr>
            <p:spPr bwMode="auto">
              <a:xfrm rot="17477461">
                <a:off x="3413103" y="38999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5" name="Oval 771">
                <a:extLst>
                  <a:ext uri="{FF2B5EF4-FFF2-40B4-BE49-F238E27FC236}">
                    <a16:creationId xmlns:a16="http://schemas.microsoft.com/office/drawing/2014/main" id="{4232BDCB-7650-45D7-A35A-AB71E87DFA9A}"/>
                  </a:ext>
                </a:extLst>
              </p:cNvPr>
              <p:cNvSpPr>
                <a:spLocks noChangeArrowheads="1"/>
              </p:cNvSpPr>
              <p:nvPr/>
            </p:nvSpPr>
            <p:spPr bwMode="auto">
              <a:xfrm rot="17477461">
                <a:off x="2757466" y="35427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6" name="Oval 779">
                <a:extLst>
                  <a:ext uri="{FF2B5EF4-FFF2-40B4-BE49-F238E27FC236}">
                    <a16:creationId xmlns:a16="http://schemas.microsoft.com/office/drawing/2014/main" id="{E2C1946B-7C99-48D6-A06F-A0CE7D50F667}"/>
                  </a:ext>
                </a:extLst>
              </p:cNvPr>
              <p:cNvSpPr>
                <a:spLocks noChangeArrowheads="1"/>
              </p:cNvSpPr>
              <p:nvPr/>
            </p:nvSpPr>
            <p:spPr bwMode="auto">
              <a:xfrm rot="17477461">
                <a:off x="2903515" y="441744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7" name="Oval 785">
                <a:extLst>
                  <a:ext uri="{FF2B5EF4-FFF2-40B4-BE49-F238E27FC236}">
                    <a16:creationId xmlns:a16="http://schemas.microsoft.com/office/drawing/2014/main" id="{BE5D2510-3D5F-496F-8FC7-5731A3F89C7A}"/>
                  </a:ext>
                </a:extLst>
              </p:cNvPr>
              <p:cNvSpPr>
                <a:spLocks noChangeArrowheads="1"/>
              </p:cNvSpPr>
              <p:nvPr/>
            </p:nvSpPr>
            <p:spPr bwMode="auto">
              <a:xfrm rot="17477461">
                <a:off x="3054328" y="4115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8" name="Oval 786">
                <a:extLst>
                  <a:ext uri="{FF2B5EF4-FFF2-40B4-BE49-F238E27FC236}">
                    <a16:creationId xmlns:a16="http://schemas.microsoft.com/office/drawing/2014/main" id="{2A58C767-576C-467C-9D10-DEE5CE63D212}"/>
                  </a:ext>
                </a:extLst>
              </p:cNvPr>
              <p:cNvSpPr>
                <a:spLocks noChangeArrowheads="1"/>
              </p:cNvSpPr>
              <p:nvPr/>
            </p:nvSpPr>
            <p:spPr bwMode="auto">
              <a:xfrm rot="17477461">
                <a:off x="2998766" y="3510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69" name="Oval 791">
                <a:extLst>
                  <a:ext uri="{FF2B5EF4-FFF2-40B4-BE49-F238E27FC236}">
                    <a16:creationId xmlns:a16="http://schemas.microsoft.com/office/drawing/2014/main" id="{04B6EA2C-2F68-49AD-8733-2EF4FB8122C8}"/>
                  </a:ext>
                </a:extLst>
              </p:cNvPr>
              <p:cNvSpPr>
                <a:spLocks noChangeArrowheads="1"/>
              </p:cNvSpPr>
              <p:nvPr/>
            </p:nvSpPr>
            <p:spPr bwMode="auto">
              <a:xfrm rot="17477461">
                <a:off x="3167041" y="35141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70" name="Oval 795">
                <a:extLst>
                  <a:ext uri="{FF2B5EF4-FFF2-40B4-BE49-F238E27FC236}">
                    <a16:creationId xmlns:a16="http://schemas.microsoft.com/office/drawing/2014/main" id="{14103D78-FFD2-4257-BAA8-464CEC60C36A}"/>
                  </a:ext>
                </a:extLst>
              </p:cNvPr>
              <p:cNvSpPr>
                <a:spLocks noChangeArrowheads="1"/>
              </p:cNvSpPr>
              <p:nvPr/>
            </p:nvSpPr>
            <p:spPr bwMode="auto">
              <a:xfrm rot="17477461">
                <a:off x="3571853" y="411581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71" name="Oval 802">
                <a:extLst>
                  <a:ext uri="{FF2B5EF4-FFF2-40B4-BE49-F238E27FC236}">
                    <a16:creationId xmlns:a16="http://schemas.microsoft.com/office/drawing/2014/main" id="{A0900B56-4A74-4B8F-B0FA-4BB2BFE51C3E}"/>
                  </a:ext>
                </a:extLst>
              </p:cNvPr>
              <p:cNvSpPr>
                <a:spLocks noChangeArrowheads="1"/>
              </p:cNvSpPr>
              <p:nvPr/>
            </p:nvSpPr>
            <p:spPr bwMode="auto">
              <a:xfrm rot="17477461">
                <a:off x="3517878" y="35903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73" name="Oval 859">
                <a:extLst>
                  <a:ext uri="{FF2B5EF4-FFF2-40B4-BE49-F238E27FC236}">
                    <a16:creationId xmlns:a16="http://schemas.microsoft.com/office/drawing/2014/main" id="{9911BC82-F33B-4979-9C0E-74C71C9AE252}"/>
                  </a:ext>
                </a:extLst>
              </p:cNvPr>
              <p:cNvSpPr>
                <a:spLocks noChangeArrowheads="1"/>
              </p:cNvSpPr>
              <p:nvPr/>
            </p:nvSpPr>
            <p:spPr bwMode="auto">
              <a:xfrm rot="17477461">
                <a:off x="3303566" y="36776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74" name="Oval 860">
                <a:extLst>
                  <a:ext uri="{FF2B5EF4-FFF2-40B4-BE49-F238E27FC236}">
                    <a16:creationId xmlns:a16="http://schemas.microsoft.com/office/drawing/2014/main" id="{85532896-E6B6-40FE-A2D0-E2289BECC60F}"/>
                  </a:ext>
                </a:extLst>
              </p:cNvPr>
              <p:cNvSpPr>
                <a:spLocks noChangeArrowheads="1"/>
              </p:cNvSpPr>
              <p:nvPr/>
            </p:nvSpPr>
            <p:spPr bwMode="auto">
              <a:xfrm rot="17477461">
                <a:off x="3047978" y="3687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76" name="Oval 968">
                <a:extLst>
                  <a:ext uri="{FF2B5EF4-FFF2-40B4-BE49-F238E27FC236}">
                    <a16:creationId xmlns:a16="http://schemas.microsoft.com/office/drawing/2014/main" id="{9F57BFDB-AB5E-4AA2-BBAE-1A36CD8B9143}"/>
                  </a:ext>
                </a:extLst>
              </p:cNvPr>
              <p:cNvSpPr>
                <a:spLocks noChangeArrowheads="1"/>
              </p:cNvSpPr>
              <p:nvPr/>
            </p:nvSpPr>
            <p:spPr bwMode="auto">
              <a:xfrm rot="17477461">
                <a:off x="3603603" y="4626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78" name="Oval 1110">
                <a:extLst>
                  <a:ext uri="{FF2B5EF4-FFF2-40B4-BE49-F238E27FC236}">
                    <a16:creationId xmlns:a16="http://schemas.microsoft.com/office/drawing/2014/main" id="{510AAC4F-CBCF-4BDF-9A37-5C2728C37653}"/>
                  </a:ext>
                </a:extLst>
              </p:cNvPr>
              <p:cNvSpPr>
                <a:spLocks noChangeArrowheads="1"/>
              </p:cNvSpPr>
              <p:nvPr/>
            </p:nvSpPr>
            <p:spPr bwMode="auto">
              <a:xfrm rot="17477461">
                <a:off x="2498703" y="4182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79" name="Oval 1111">
                <a:extLst>
                  <a:ext uri="{FF2B5EF4-FFF2-40B4-BE49-F238E27FC236}">
                    <a16:creationId xmlns:a16="http://schemas.microsoft.com/office/drawing/2014/main" id="{EC461E90-A122-46B8-B67E-EB8AF181AA39}"/>
                  </a:ext>
                </a:extLst>
              </p:cNvPr>
              <p:cNvSpPr>
                <a:spLocks noChangeArrowheads="1"/>
              </p:cNvSpPr>
              <p:nvPr/>
            </p:nvSpPr>
            <p:spPr bwMode="auto">
              <a:xfrm rot="17477461">
                <a:off x="2202307" y="3665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82" name="Oval 1120">
                <a:extLst>
                  <a:ext uri="{FF2B5EF4-FFF2-40B4-BE49-F238E27FC236}">
                    <a16:creationId xmlns:a16="http://schemas.microsoft.com/office/drawing/2014/main" id="{8FF4239E-DC41-4CF8-A2D6-C468E3CBD205}"/>
                  </a:ext>
                </a:extLst>
              </p:cNvPr>
              <p:cNvSpPr>
                <a:spLocks noChangeArrowheads="1"/>
              </p:cNvSpPr>
              <p:nvPr/>
            </p:nvSpPr>
            <p:spPr bwMode="auto">
              <a:xfrm rot="17477461">
                <a:off x="2624116" y="3787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83" name="Oval 1121">
                <a:extLst>
                  <a:ext uri="{FF2B5EF4-FFF2-40B4-BE49-F238E27FC236}">
                    <a16:creationId xmlns:a16="http://schemas.microsoft.com/office/drawing/2014/main" id="{15547D1F-4D45-4741-AA63-42B388AFD074}"/>
                  </a:ext>
                </a:extLst>
              </p:cNvPr>
              <p:cNvSpPr>
                <a:spLocks noChangeArrowheads="1"/>
              </p:cNvSpPr>
              <p:nvPr/>
            </p:nvSpPr>
            <p:spPr bwMode="auto">
              <a:xfrm rot="17477461">
                <a:off x="3559153" y="378561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86" name="Oval 1124">
                <a:extLst>
                  <a:ext uri="{FF2B5EF4-FFF2-40B4-BE49-F238E27FC236}">
                    <a16:creationId xmlns:a16="http://schemas.microsoft.com/office/drawing/2014/main" id="{48F91587-5205-407E-8273-76E2AE135BFE}"/>
                  </a:ext>
                </a:extLst>
              </p:cNvPr>
              <p:cNvSpPr>
                <a:spLocks noChangeArrowheads="1"/>
              </p:cNvSpPr>
              <p:nvPr/>
            </p:nvSpPr>
            <p:spPr bwMode="auto">
              <a:xfrm rot="17477461">
                <a:off x="2903516" y="3869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87" name="Oval 1125">
                <a:extLst>
                  <a:ext uri="{FF2B5EF4-FFF2-40B4-BE49-F238E27FC236}">
                    <a16:creationId xmlns:a16="http://schemas.microsoft.com/office/drawing/2014/main" id="{F6F36252-438F-4A2B-A8FE-7CCAA93672F9}"/>
                  </a:ext>
                </a:extLst>
              </p:cNvPr>
              <p:cNvSpPr>
                <a:spLocks noChangeArrowheads="1"/>
              </p:cNvSpPr>
              <p:nvPr/>
            </p:nvSpPr>
            <p:spPr bwMode="auto">
              <a:xfrm rot="17477461">
                <a:off x="3565503" y="39602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88" name="Oval 1126">
                <a:extLst>
                  <a:ext uri="{FF2B5EF4-FFF2-40B4-BE49-F238E27FC236}">
                    <a16:creationId xmlns:a16="http://schemas.microsoft.com/office/drawing/2014/main" id="{3E3EDE37-DD07-4ACD-A5A3-87CB8017FDD1}"/>
                  </a:ext>
                </a:extLst>
              </p:cNvPr>
              <p:cNvSpPr>
                <a:spLocks noChangeArrowheads="1"/>
              </p:cNvSpPr>
              <p:nvPr/>
            </p:nvSpPr>
            <p:spPr bwMode="auto">
              <a:xfrm rot="17477461">
                <a:off x="3268641" y="4030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89" name="Oval 1127">
                <a:extLst>
                  <a:ext uri="{FF2B5EF4-FFF2-40B4-BE49-F238E27FC236}">
                    <a16:creationId xmlns:a16="http://schemas.microsoft.com/office/drawing/2014/main" id="{50587CCD-814E-4798-B78A-314D75480F2A}"/>
                  </a:ext>
                </a:extLst>
              </p:cNvPr>
              <p:cNvSpPr>
                <a:spLocks noChangeArrowheads="1"/>
              </p:cNvSpPr>
              <p:nvPr/>
            </p:nvSpPr>
            <p:spPr bwMode="auto">
              <a:xfrm rot="17477461">
                <a:off x="2586016" y="4571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91" name="Oval 1136">
                <a:extLst>
                  <a:ext uri="{FF2B5EF4-FFF2-40B4-BE49-F238E27FC236}">
                    <a16:creationId xmlns:a16="http://schemas.microsoft.com/office/drawing/2014/main" id="{FB16147E-17ED-47CA-BD1A-60D70B74DC37}"/>
                  </a:ext>
                </a:extLst>
              </p:cNvPr>
              <p:cNvSpPr>
                <a:spLocks noChangeArrowheads="1"/>
              </p:cNvSpPr>
              <p:nvPr/>
            </p:nvSpPr>
            <p:spPr bwMode="auto">
              <a:xfrm rot="17477461">
                <a:off x="3232128" y="46603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92" name="Oval 1137">
                <a:extLst>
                  <a:ext uri="{FF2B5EF4-FFF2-40B4-BE49-F238E27FC236}">
                    <a16:creationId xmlns:a16="http://schemas.microsoft.com/office/drawing/2014/main" id="{DE6D2823-EFA4-460B-8262-DDCC1FB3B679}"/>
                  </a:ext>
                </a:extLst>
              </p:cNvPr>
              <p:cNvSpPr>
                <a:spLocks noChangeArrowheads="1"/>
              </p:cNvSpPr>
              <p:nvPr/>
            </p:nvSpPr>
            <p:spPr bwMode="auto">
              <a:xfrm rot="17477461">
                <a:off x="3097191" y="436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97" name="Oval 1164">
                <a:extLst>
                  <a:ext uri="{FF2B5EF4-FFF2-40B4-BE49-F238E27FC236}">
                    <a16:creationId xmlns:a16="http://schemas.microsoft.com/office/drawing/2014/main" id="{37CC5EA1-9FE3-4CDE-910D-795A36E40743}"/>
                  </a:ext>
                </a:extLst>
              </p:cNvPr>
              <p:cNvSpPr>
                <a:spLocks noChangeArrowheads="1"/>
              </p:cNvSpPr>
              <p:nvPr/>
            </p:nvSpPr>
            <p:spPr bwMode="auto">
              <a:xfrm rot="17477461">
                <a:off x="3528991" y="4295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99" name="Oval 1175">
                <a:extLst>
                  <a:ext uri="{FF2B5EF4-FFF2-40B4-BE49-F238E27FC236}">
                    <a16:creationId xmlns:a16="http://schemas.microsoft.com/office/drawing/2014/main" id="{594BB247-EDF9-4D1B-8503-1847F6DFA4CB}"/>
                  </a:ext>
                </a:extLst>
              </p:cNvPr>
              <p:cNvSpPr>
                <a:spLocks noChangeArrowheads="1"/>
              </p:cNvSpPr>
              <p:nvPr/>
            </p:nvSpPr>
            <p:spPr bwMode="auto">
              <a:xfrm rot="17477461">
                <a:off x="2689902" y="49703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00" name="Oval 1177">
                <a:extLst>
                  <a:ext uri="{FF2B5EF4-FFF2-40B4-BE49-F238E27FC236}">
                    <a16:creationId xmlns:a16="http://schemas.microsoft.com/office/drawing/2014/main" id="{0F99480C-0004-42E5-8AB5-4F08D44CAF7B}"/>
                  </a:ext>
                </a:extLst>
              </p:cNvPr>
              <p:cNvSpPr>
                <a:spLocks noChangeArrowheads="1"/>
              </p:cNvSpPr>
              <p:nvPr/>
            </p:nvSpPr>
            <p:spPr bwMode="auto">
              <a:xfrm rot="17477461">
                <a:off x="2803503" y="47222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01" name="Oval 1179">
                <a:extLst>
                  <a:ext uri="{FF2B5EF4-FFF2-40B4-BE49-F238E27FC236}">
                    <a16:creationId xmlns:a16="http://schemas.microsoft.com/office/drawing/2014/main" id="{16B9F4D9-30F4-4516-BB51-A72FD1CC101E}"/>
                  </a:ext>
                </a:extLst>
              </p:cNvPr>
              <p:cNvSpPr>
                <a:spLocks noChangeArrowheads="1"/>
              </p:cNvSpPr>
              <p:nvPr/>
            </p:nvSpPr>
            <p:spPr bwMode="auto">
              <a:xfrm rot="17477461">
                <a:off x="3117828" y="49413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03" name="Oval 1189">
                <a:extLst>
                  <a:ext uri="{FF2B5EF4-FFF2-40B4-BE49-F238E27FC236}">
                    <a16:creationId xmlns:a16="http://schemas.microsoft.com/office/drawing/2014/main" id="{D6CDB0BF-DC7B-4E20-9966-39C8162BA1B8}"/>
                  </a:ext>
                </a:extLst>
              </p:cNvPr>
              <p:cNvSpPr>
                <a:spLocks noChangeArrowheads="1"/>
              </p:cNvSpPr>
              <p:nvPr/>
            </p:nvSpPr>
            <p:spPr bwMode="auto">
              <a:xfrm rot="17477461">
                <a:off x="3397990" y="5086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04" name="Oval 1190">
                <a:extLst>
                  <a:ext uri="{FF2B5EF4-FFF2-40B4-BE49-F238E27FC236}">
                    <a16:creationId xmlns:a16="http://schemas.microsoft.com/office/drawing/2014/main" id="{E1DE7689-8E2B-41A2-9C53-94DA1EC11F85}"/>
                  </a:ext>
                </a:extLst>
              </p:cNvPr>
              <p:cNvSpPr>
                <a:spLocks noChangeArrowheads="1"/>
              </p:cNvSpPr>
              <p:nvPr/>
            </p:nvSpPr>
            <p:spPr bwMode="auto">
              <a:xfrm rot="17477461">
                <a:off x="3438503" y="46603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05" name="Oval 1191">
                <a:extLst>
                  <a:ext uri="{FF2B5EF4-FFF2-40B4-BE49-F238E27FC236}">
                    <a16:creationId xmlns:a16="http://schemas.microsoft.com/office/drawing/2014/main" id="{023DFF1E-C5AD-4FD1-93A9-2F7F7D4AEAC1}"/>
                  </a:ext>
                </a:extLst>
              </p:cNvPr>
              <p:cNvSpPr>
                <a:spLocks noChangeArrowheads="1"/>
              </p:cNvSpPr>
              <p:nvPr/>
            </p:nvSpPr>
            <p:spPr bwMode="auto">
              <a:xfrm rot="17477461">
                <a:off x="3533753" y="4830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06" name="Oval 1192">
                <a:extLst>
                  <a:ext uri="{FF2B5EF4-FFF2-40B4-BE49-F238E27FC236}">
                    <a16:creationId xmlns:a16="http://schemas.microsoft.com/office/drawing/2014/main" id="{58C5F1F7-FD6A-4679-A190-7539E00F139A}"/>
                  </a:ext>
                </a:extLst>
              </p:cNvPr>
              <p:cNvSpPr>
                <a:spLocks noChangeArrowheads="1"/>
              </p:cNvSpPr>
              <p:nvPr/>
            </p:nvSpPr>
            <p:spPr bwMode="auto">
              <a:xfrm rot="17477461">
                <a:off x="3568678" y="49698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07" name="Oval 1196">
                <a:extLst>
                  <a:ext uri="{FF2B5EF4-FFF2-40B4-BE49-F238E27FC236}">
                    <a16:creationId xmlns:a16="http://schemas.microsoft.com/office/drawing/2014/main" id="{81EC15CE-1372-4D26-8944-938E223B8D5C}"/>
                  </a:ext>
                </a:extLst>
              </p:cNvPr>
              <p:cNvSpPr>
                <a:spLocks noChangeArrowheads="1"/>
              </p:cNvSpPr>
              <p:nvPr/>
            </p:nvSpPr>
            <p:spPr bwMode="auto">
              <a:xfrm rot="17477461">
                <a:off x="3281341" y="42491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09" name="Oval 1205">
                <a:extLst>
                  <a:ext uri="{FF2B5EF4-FFF2-40B4-BE49-F238E27FC236}">
                    <a16:creationId xmlns:a16="http://schemas.microsoft.com/office/drawing/2014/main" id="{A1A0AC89-BDC0-468E-A0E4-564259927613}"/>
                  </a:ext>
                </a:extLst>
              </p:cNvPr>
              <p:cNvSpPr>
                <a:spLocks noChangeArrowheads="1"/>
              </p:cNvSpPr>
              <p:nvPr/>
            </p:nvSpPr>
            <p:spPr bwMode="auto">
              <a:xfrm rot="17477461">
                <a:off x="2865416" y="4142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0" name="Oval 1320">
                <a:extLst>
                  <a:ext uri="{FF2B5EF4-FFF2-40B4-BE49-F238E27FC236}">
                    <a16:creationId xmlns:a16="http://schemas.microsoft.com/office/drawing/2014/main" id="{D2581FD1-E4E6-4418-8C16-928B673E6EF7}"/>
                  </a:ext>
                </a:extLst>
              </p:cNvPr>
              <p:cNvSpPr>
                <a:spLocks noChangeArrowheads="1"/>
              </p:cNvSpPr>
              <p:nvPr/>
            </p:nvSpPr>
            <p:spPr bwMode="auto">
              <a:xfrm rot="17477461">
                <a:off x="2341886" y="607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2" name="Oval 1389">
                <a:extLst>
                  <a:ext uri="{FF2B5EF4-FFF2-40B4-BE49-F238E27FC236}">
                    <a16:creationId xmlns:a16="http://schemas.microsoft.com/office/drawing/2014/main" id="{2C65C55C-14CE-4991-A340-C8E1733EA70C}"/>
                  </a:ext>
                </a:extLst>
              </p:cNvPr>
              <p:cNvSpPr>
                <a:spLocks noChangeArrowheads="1"/>
              </p:cNvSpPr>
              <p:nvPr/>
            </p:nvSpPr>
            <p:spPr bwMode="auto">
              <a:xfrm rot="17477461">
                <a:off x="1351013" y="5519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3" name="Oval 1408">
                <a:extLst>
                  <a:ext uri="{FF2B5EF4-FFF2-40B4-BE49-F238E27FC236}">
                    <a16:creationId xmlns:a16="http://schemas.microsoft.com/office/drawing/2014/main" id="{E84A8715-EB83-445D-A7B4-4A53DBFEC55E}"/>
                  </a:ext>
                </a:extLst>
              </p:cNvPr>
              <p:cNvSpPr>
                <a:spLocks noChangeArrowheads="1"/>
              </p:cNvSpPr>
              <p:nvPr/>
            </p:nvSpPr>
            <p:spPr bwMode="auto">
              <a:xfrm rot="17477461">
                <a:off x="1018965" y="59924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4" name="Oval 1420">
                <a:extLst>
                  <a:ext uri="{FF2B5EF4-FFF2-40B4-BE49-F238E27FC236}">
                    <a16:creationId xmlns:a16="http://schemas.microsoft.com/office/drawing/2014/main" id="{C30BAA92-7C10-4BCE-83B9-FF5168915CC9}"/>
                  </a:ext>
                </a:extLst>
              </p:cNvPr>
              <p:cNvSpPr>
                <a:spLocks noChangeArrowheads="1"/>
              </p:cNvSpPr>
              <p:nvPr/>
            </p:nvSpPr>
            <p:spPr bwMode="auto">
              <a:xfrm rot="17477461">
                <a:off x="1317698" y="61576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5" name="Oval 1426">
                <a:extLst>
                  <a:ext uri="{FF2B5EF4-FFF2-40B4-BE49-F238E27FC236}">
                    <a16:creationId xmlns:a16="http://schemas.microsoft.com/office/drawing/2014/main" id="{694C8DF0-3296-4E59-9A90-52CE9C69962D}"/>
                  </a:ext>
                </a:extLst>
              </p:cNvPr>
              <p:cNvSpPr>
                <a:spLocks noChangeArrowheads="1"/>
              </p:cNvSpPr>
              <p:nvPr/>
            </p:nvSpPr>
            <p:spPr bwMode="auto">
              <a:xfrm rot="17477461">
                <a:off x="2087754" y="59717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7" name="Oval 779">
                <a:extLst>
                  <a:ext uri="{FF2B5EF4-FFF2-40B4-BE49-F238E27FC236}">
                    <a16:creationId xmlns:a16="http://schemas.microsoft.com/office/drawing/2014/main" id="{E9F9E20A-1380-4492-B465-1DBFF4A064A9}"/>
                  </a:ext>
                </a:extLst>
              </p:cNvPr>
              <p:cNvSpPr>
                <a:spLocks noChangeArrowheads="1"/>
              </p:cNvSpPr>
              <p:nvPr/>
            </p:nvSpPr>
            <p:spPr bwMode="auto">
              <a:xfrm rot="17477461">
                <a:off x="1620912" y="605909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9" name="Oval 1115">
                <a:extLst>
                  <a:ext uri="{FF2B5EF4-FFF2-40B4-BE49-F238E27FC236}">
                    <a16:creationId xmlns:a16="http://schemas.microsoft.com/office/drawing/2014/main" id="{4B4FA7CE-A246-4173-8C5B-02277691E30E}"/>
                  </a:ext>
                </a:extLst>
              </p:cNvPr>
              <p:cNvSpPr>
                <a:spLocks noChangeArrowheads="1"/>
              </p:cNvSpPr>
              <p:nvPr/>
            </p:nvSpPr>
            <p:spPr bwMode="auto">
              <a:xfrm rot="17477461">
                <a:off x="1806649" y="53625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20" name="Oval 1116">
                <a:extLst>
                  <a:ext uri="{FF2B5EF4-FFF2-40B4-BE49-F238E27FC236}">
                    <a16:creationId xmlns:a16="http://schemas.microsoft.com/office/drawing/2014/main" id="{E831AA46-DCA2-41EF-8102-74545AE05446}"/>
                  </a:ext>
                </a:extLst>
              </p:cNvPr>
              <p:cNvSpPr>
                <a:spLocks noChangeArrowheads="1"/>
              </p:cNvSpPr>
              <p:nvPr/>
            </p:nvSpPr>
            <p:spPr bwMode="auto">
              <a:xfrm rot="17477461">
                <a:off x="903836" y="50142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21" name="Oval 1127">
                <a:extLst>
                  <a:ext uri="{FF2B5EF4-FFF2-40B4-BE49-F238E27FC236}">
                    <a16:creationId xmlns:a16="http://schemas.microsoft.com/office/drawing/2014/main" id="{21ABD4E7-2979-47B5-997C-4FF48D6CE4A4}"/>
                  </a:ext>
                </a:extLst>
              </p:cNvPr>
              <p:cNvSpPr>
                <a:spLocks noChangeArrowheads="1"/>
              </p:cNvSpPr>
              <p:nvPr/>
            </p:nvSpPr>
            <p:spPr bwMode="auto">
              <a:xfrm rot="17477461">
                <a:off x="947812" y="5457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22" name="Oval 1135">
                <a:extLst>
                  <a:ext uri="{FF2B5EF4-FFF2-40B4-BE49-F238E27FC236}">
                    <a16:creationId xmlns:a16="http://schemas.microsoft.com/office/drawing/2014/main" id="{1F57BFA4-7005-4CB9-BE03-C33069528A59}"/>
                  </a:ext>
                </a:extLst>
              </p:cNvPr>
              <p:cNvSpPr>
                <a:spLocks noChangeArrowheads="1"/>
              </p:cNvSpPr>
              <p:nvPr/>
            </p:nvSpPr>
            <p:spPr bwMode="auto">
              <a:xfrm rot="17477461">
                <a:off x="2080196" y="55828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23" name="Oval 1136">
                <a:extLst>
                  <a:ext uri="{FF2B5EF4-FFF2-40B4-BE49-F238E27FC236}">
                    <a16:creationId xmlns:a16="http://schemas.microsoft.com/office/drawing/2014/main" id="{3866DA5B-15F3-4A30-8D36-0C54C6C9A1ED}"/>
                  </a:ext>
                </a:extLst>
              </p:cNvPr>
              <p:cNvSpPr>
                <a:spLocks noChangeArrowheads="1"/>
              </p:cNvSpPr>
              <p:nvPr/>
            </p:nvSpPr>
            <p:spPr bwMode="auto">
              <a:xfrm rot="17477461">
                <a:off x="1593924" y="55467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24" name="Oval 1137">
                <a:extLst>
                  <a:ext uri="{FF2B5EF4-FFF2-40B4-BE49-F238E27FC236}">
                    <a16:creationId xmlns:a16="http://schemas.microsoft.com/office/drawing/2014/main" id="{7A04C718-E53F-4905-BEAD-12DBCF4D831C}"/>
                  </a:ext>
                </a:extLst>
              </p:cNvPr>
              <p:cNvSpPr>
                <a:spLocks noChangeArrowheads="1"/>
              </p:cNvSpPr>
              <p:nvPr/>
            </p:nvSpPr>
            <p:spPr bwMode="auto">
              <a:xfrm rot="17477461">
                <a:off x="1458987" y="525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26" name="Oval 1148">
                <a:extLst>
                  <a:ext uri="{FF2B5EF4-FFF2-40B4-BE49-F238E27FC236}">
                    <a16:creationId xmlns:a16="http://schemas.microsoft.com/office/drawing/2014/main" id="{E59ED0F7-7FAB-4BC0-9281-0CC1EADBA483}"/>
                  </a:ext>
                </a:extLst>
              </p:cNvPr>
              <p:cNvSpPr>
                <a:spLocks noChangeArrowheads="1"/>
              </p:cNvSpPr>
              <p:nvPr/>
            </p:nvSpPr>
            <p:spPr bwMode="auto">
              <a:xfrm rot="17477461">
                <a:off x="846212" y="55943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27" name="Oval 1158">
                <a:extLst>
                  <a:ext uri="{FF2B5EF4-FFF2-40B4-BE49-F238E27FC236}">
                    <a16:creationId xmlns:a16="http://schemas.microsoft.com/office/drawing/2014/main" id="{BF9457EF-99D7-4B78-9486-C75D5CCFEED2}"/>
                  </a:ext>
                </a:extLst>
              </p:cNvPr>
              <p:cNvSpPr>
                <a:spLocks noChangeArrowheads="1"/>
              </p:cNvSpPr>
              <p:nvPr/>
            </p:nvSpPr>
            <p:spPr bwMode="auto">
              <a:xfrm rot="17477461">
                <a:off x="1616149" y="56927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29" name="Oval 1177">
                <a:extLst>
                  <a:ext uri="{FF2B5EF4-FFF2-40B4-BE49-F238E27FC236}">
                    <a16:creationId xmlns:a16="http://schemas.microsoft.com/office/drawing/2014/main" id="{DEB7E3A3-35C1-4E6D-A7E5-3D682250860E}"/>
                  </a:ext>
                </a:extLst>
              </p:cNvPr>
              <p:cNvSpPr>
                <a:spLocks noChangeArrowheads="1"/>
              </p:cNvSpPr>
              <p:nvPr/>
            </p:nvSpPr>
            <p:spPr bwMode="auto">
              <a:xfrm rot="17477461">
                <a:off x="1165299" y="560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0" name="Oval 1179">
                <a:extLst>
                  <a:ext uri="{FF2B5EF4-FFF2-40B4-BE49-F238E27FC236}">
                    <a16:creationId xmlns:a16="http://schemas.microsoft.com/office/drawing/2014/main" id="{A70160D0-4C9E-485D-B091-4BA451CF35A0}"/>
                  </a:ext>
                </a:extLst>
              </p:cNvPr>
              <p:cNvSpPr>
                <a:spLocks noChangeArrowheads="1"/>
              </p:cNvSpPr>
              <p:nvPr/>
            </p:nvSpPr>
            <p:spPr bwMode="auto">
              <a:xfrm rot="17477461">
                <a:off x="1479624" y="582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1" name="Oval 1183">
                <a:extLst>
                  <a:ext uri="{FF2B5EF4-FFF2-40B4-BE49-F238E27FC236}">
                    <a16:creationId xmlns:a16="http://schemas.microsoft.com/office/drawing/2014/main" id="{EAE50A3C-3767-4C78-88F5-84AFB4E4A595}"/>
                  </a:ext>
                </a:extLst>
              </p:cNvPr>
              <p:cNvSpPr>
                <a:spLocks noChangeArrowheads="1"/>
              </p:cNvSpPr>
              <p:nvPr/>
            </p:nvSpPr>
            <p:spPr bwMode="auto">
              <a:xfrm rot="17477461">
                <a:off x="993849" y="5808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2" name="Oval 1189">
                <a:extLst>
                  <a:ext uri="{FF2B5EF4-FFF2-40B4-BE49-F238E27FC236}">
                    <a16:creationId xmlns:a16="http://schemas.microsoft.com/office/drawing/2014/main" id="{7052897B-75D2-4BB4-B596-517E85E13531}"/>
                  </a:ext>
                </a:extLst>
              </p:cNvPr>
              <p:cNvSpPr>
                <a:spLocks noChangeArrowheads="1"/>
              </p:cNvSpPr>
              <p:nvPr/>
            </p:nvSpPr>
            <p:spPr bwMode="auto">
              <a:xfrm rot="17477461">
                <a:off x="1835224" y="584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 name="Oval 1191">
                <a:extLst>
                  <a:ext uri="{FF2B5EF4-FFF2-40B4-BE49-F238E27FC236}">
                    <a16:creationId xmlns:a16="http://schemas.microsoft.com/office/drawing/2014/main" id="{50E02A25-9E6F-40D6-B430-89B1DE4F397E}"/>
                  </a:ext>
                </a:extLst>
              </p:cNvPr>
              <p:cNvSpPr>
                <a:spLocks noChangeArrowheads="1"/>
              </p:cNvSpPr>
              <p:nvPr/>
            </p:nvSpPr>
            <p:spPr bwMode="auto">
              <a:xfrm rot="17477461">
                <a:off x="2216224" y="580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 name="Oval 785">
                <a:extLst>
                  <a:ext uri="{FF2B5EF4-FFF2-40B4-BE49-F238E27FC236}">
                    <a16:creationId xmlns:a16="http://schemas.microsoft.com/office/drawing/2014/main" id="{F0716FA1-6DCD-4494-A1B5-AAB7738EF0F9}"/>
                  </a:ext>
                </a:extLst>
              </p:cNvPr>
              <p:cNvSpPr>
                <a:spLocks noChangeArrowheads="1"/>
              </p:cNvSpPr>
              <p:nvPr/>
            </p:nvSpPr>
            <p:spPr bwMode="auto">
              <a:xfrm rot="17477461">
                <a:off x="3002793" y="5281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 name="Oval 968">
                <a:extLst>
                  <a:ext uri="{FF2B5EF4-FFF2-40B4-BE49-F238E27FC236}">
                    <a16:creationId xmlns:a16="http://schemas.microsoft.com/office/drawing/2014/main" id="{DF1C96EB-7954-4FCB-A2F8-F3BFD5F367CA}"/>
                  </a:ext>
                </a:extLst>
              </p:cNvPr>
              <p:cNvSpPr>
                <a:spLocks noChangeArrowheads="1"/>
              </p:cNvSpPr>
              <p:nvPr/>
            </p:nvSpPr>
            <p:spPr bwMode="auto">
              <a:xfrm rot="17477461">
                <a:off x="3552068" y="57923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 name="Oval 1115">
                <a:extLst>
                  <a:ext uri="{FF2B5EF4-FFF2-40B4-BE49-F238E27FC236}">
                    <a16:creationId xmlns:a16="http://schemas.microsoft.com/office/drawing/2014/main" id="{C2DF8709-E6FF-4E15-97ED-CA02A89D9574}"/>
                  </a:ext>
                </a:extLst>
              </p:cNvPr>
              <p:cNvSpPr>
                <a:spLocks noChangeArrowheads="1"/>
              </p:cNvSpPr>
              <p:nvPr/>
            </p:nvSpPr>
            <p:spPr bwMode="auto">
              <a:xfrm rot="17477461">
                <a:off x="3393318" y="56415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 name="Oval 1116">
                <a:extLst>
                  <a:ext uri="{FF2B5EF4-FFF2-40B4-BE49-F238E27FC236}">
                    <a16:creationId xmlns:a16="http://schemas.microsoft.com/office/drawing/2014/main" id="{A4106247-2D3B-47BE-A05C-D87EF764E071}"/>
                  </a:ext>
                </a:extLst>
              </p:cNvPr>
              <p:cNvSpPr>
                <a:spLocks noChangeArrowheads="1"/>
              </p:cNvSpPr>
              <p:nvPr/>
            </p:nvSpPr>
            <p:spPr bwMode="auto">
              <a:xfrm rot="17477461">
                <a:off x="2437643" y="55780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 name="Oval 1122">
                <a:extLst>
                  <a:ext uri="{FF2B5EF4-FFF2-40B4-BE49-F238E27FC236}">
                    <a16:creationId xmlns:a16="http://schemas.microsoft.com/office/drawing/2014/main" id="{DA55DC42-C6A3-42D0-8D60-FD9BB82B0B0A}"/>
                  </a:ext>
                </a:extLst>
              </p:cNvPr>
              <p:cNvSpPr>
                <a:spLocks noChangeArrowheads="1"/>
              </p:cNvSpPr>
              <p:nvPr/>
            </p:nvSpPr>
            <p:spPr bwMode="auto">
              <a:xfrm rot="17477461">
                <a:off x="2563056" y="54272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 name="Oval 1126">
                <a:extLst>
                  <a:ext uri="{FF2B5EF4-FFF2-40B4-BE49-F238E27FC236}">
                    <a16:creationId xmlns:a16="http://schemas.microsoft.com/office/drawing/2014/main" id="{63A5EF76-FF13-45F8-BC42-AA41FA701296}"/>
                  </a:ext>
                </a:extLst>
              </p:cNvPr>
              <p:cNvSpPr>
                <a:spLocks noChangeArrowheads="1"/>
              </p:cNvSpPr>
              <p:nvPr/>
            </p:nvSpPr>
            <p:spPr bwMode="auto">
              <a:xfrm rot="17477461">
                <a:off x="3217106" y="5195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6" name="Oval 1135">
                <a:extLst>
                  <a:ext uri="{FF2B5EF4-FFF2-40B4-BE49-F238E27FC236}">
                    <a16:creationId xmlns:a16="http://schemas.microsoft.com/office/drawing/2014/main" id="{5FEB44CB-D7A0-425E-BAF2-31DF37F27EB8}"/>
                  </a:ext>
                </a:extLst>
              </p:cNvPr>
              <p:cNvSpPr>
                <a:spLocks noChangeArrowheads="1"/>
              </p:cNvSpPr>
              <p:nvPr/>
            </p:nvSpPr>
            <p:spPr bwMode="auto">
              <a:xfrm rot="17477461">
                <a:off x="3125031" y="56574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 name="Oval 1137">
                <a:extLst>
                  <a:ext uri="{FF2B5EF4-FFF2-40B4-BE49-F238E27FC236}">
                    <a16:creationId xmlns:a16="http://schemas.microsoft.com/office/drawing/2014/main" id="{5C97F74C-E319-4BA0-8400-82EC05AC5D1C}"/>
                  </a:ext>
                </a:extLst>
              </p:cNvPr>
              <p:cNvSpPr>
                <a:spLocks noChangeArrowheads="1"/>
              </p:cNvSpPr>
              <p:nvPr/>
            </p:nvSpPr>
            <p:spPr bwMode="auto">
              <a:xfrm rot="17477461">
                <a:off x="3045656" y="5533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 name="Oval 1138">
                <a:extLst>
                  <a:ext uri="{FF2B5EF4-FFF2-40B4-BE49-F238E27FC236}">
                    <a16:creationId xmlns:a16="http://schemas.microsoft.com/office/drawing/2014/main" id="{3A263743-9203-45AC-AECE-DE5306A16E99}"/>
                  </a:ext>
                </a:extLst>
              </p:cNvPr>
              <p:cNvSpPr>
                <a:spLocks noChangeArrowheads="1"/>
              </p:cNvSpPr>
              <p:nvPr/>
            </p:nvSpPr>
            <p:spPr bwMode="auto">
              <a:xfrm rot="17477461">
                <a:off x="2756731" y="57019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0" name="Oval 1155">
                <a:extLst>
                  <a:ext uri="{FF2B5EF4-FFF2-40B4-BE49-F238E27FC236}">
                    <a16:creationId xmlns:a16="http://schemas.microsoft.com/office/drawing/2014/main" id="{A9690868-21DE-4343-8D77-395A933728C8}"/>
                  </a:ext>
                </a:extLst>
              </p:cNvPr>
              <p:cNvSpPr>
                <a:spLocks noChangeArrowheads="1"/>
              </p:cNvSpPr>
              <p:nvPr/>
            </p:nvSpPr>
            <p:spPr bwMode="auto">
              <a:xfrm rot="17477461">
                <a:off x="2507493" y="58511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1" name="Oval 1158">
                <a:extLst>
                  <a:ext uri="{FF2B5EF4-FFF2-40B4-BE49-F238E27FC236}">
                    <a16:creationId xmlns:a16="http://schemas.microsoft.com/office/drawing/2014/main" id="{1CDF44C0-344C-4A1A-AC2F-14919BA3C303}"/>
                  </a:ext>
                </a:extLst>
              </p:cNvPr>
              <p:cNvSpPr>
                <a:spLocks noChangeArrowheads="1"/>
              </p:cNvSpPr>
              <p:nvPr/>
            </p:nvSpPr>
            <p:spPr bwMode="auto">
              <a:xfrm rot="17477461">
                <a:off x="3202818" y="59717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2" name="Oval 1164">
                <a:extLst>
                  <a:ext uri="{FF2B5EF4-FFF2-40B4-BE49-F238E27FC236}">
                    <a16:creationId xmlns:a16="http://schemas.microsoft.com/office/drawing/2014/main" id="{243D6087-4852-49A2-A72E-C5A41A63D95B}"/>
                  </a:ext>
                </a:extLst>
              </p:cNvPr>
              <p:cNvSpPr>
                <a:spLocks noChangeArrowheads="1"/>
              </p:cNvSpPr>
              <p:nvPr/>
            </p:nvSpPr>
            <p:spPr bwMode="auto">
              <a:xfrm rot="17477461">
                <a:off x="3477456" y="5460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3" name="Oval 1168">
                <a:extLst>
                  <a:ext uri="{FF2B5EF4-FFF2-40B4-BE49-F238E27FC236}">
                    <a16:creationId xmlns:a16="http://schemas.microsoft.com/office/drawing/2014/main" id="{0CF0A754-8183-422F-B1E7-176B78254AFB}"/>
                  </a:ext>
                </a:extLst>
              </p:cNvPr>
              <p:cNvSpPr>
                <a:spLocks noChangeArrowheads="1"/>
              </p:cNvSpPr>
              <p:nvPr/>
            </p:nvSpPr>
            <p:spPr bwMode="auto">
              <a:xfrm rot="17477461">
                <a:off x="2921831" y="6030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4" name="Oval 1175">
                <a:extLst>
                  <a:ext uri="{FF2B5EF4-FFF2-40B4-BE49-F238E27FC236}">
                    <a16:creationId xmlns:a16="http://schemas.microsoft.com/office/drawing/2014/main" id="{34FE2CBD-C414-4A57-8C6D-39207D19CD07}"/>
                  </a:ext>
                </a:extLst>
              </p:cNvPr>
              <p:cNvSpPr>
                <a:spLocks noChangeArrowheads="1"/>
              </p:cNvSpPr>
              <p:nvPr/>
            </p:nvSpPr>
            <p:spPr bwMode="auto">
              <a:xfrm rot="17477461">
                <a:off x="2638367" y="61357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5" name="Oval 1177">
                <a:extLst>
                  <a:ext uri="{FF2B5EF4-FFF2-40B4-BE49-F238E27FC236}">
                    <a16:creationId xmlns:a16="http://schemas.microsoft.com/office/drawing/2014/main" id="{27DA30E7-094F-4F77-9FD0-58D7B2CCA225}"/>
                  </a:ext>
                </a:extLst>
              </p:cNvPr>
              <p:cNvSpPr>
                <a:spLocks noChangeArrowheads="1"/>
              </p:cNvSpPr>
              <p:nvPr/>
            </p:nvSpPr>
            <p:spPr bwMode="auto">
              <a:xfrm rot="17477461">
                <a:off x="2751968" y="5887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 name="Oval 1179">
                <a:extLst>
                  <a:ext uri="{FF2B5EF4-FFF2-40B4-BE49-F238E27FC236}">
                    <a16:creationId xmlns:a16="http://schemas.microsoft.com/office/drawing/2014/main" id="{4BFACC25-1C1C-4C28-BDB9-3B3513E47765}"/>
                  </a:ext>
                </a:extLst>
              </p:cNvPr>
              <p:cNvSpPr>
                <a:spLocks noChangeArrowheads="1"/>
              </p:cNvSpPr>
              <p:nvPr/>
            </p:nvSpPr>
            <p:spPr bwMode="auto">
              <a:xfrm rot="17477461">
                <a:off x="3066293" y="61067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 name="Oval 1183">
                <a:extLst>
                  <a:ext uri="{FF2B5EF4-FFF2-40B4-BE49-F238E27FC236}">
                    <a16:creationId xmlns:a16="http://schemas.microsoft.com/office/drawing/2014/main" id="{85D870CA-6A00-4D1A-9B2F-14A714C46743}"/>
                  </a:ext>
                </a:extLst>
              </p:cNvPr>
              <p:cNvSpPr>
                <a:spLocks noChangeArrowheads="1"/>
              </p:cNvSpPr>
              <p:nvPr/>
            </p:nvSpPr>
            <p:spPr bwMode="auto">
              <a:xfrm rot="17477461">
                <a:off x="3372681" y="6059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9" name="Oval 1191">
                <a:extLst>
                  <a:ext uri="{FF2B5EF4-FFF2-40B4-BE49-F238E27FC236}">
                    <a16:creationId xmlns:a16="http://schemas.microsoft.com/office/drawing/2014/main" id="{0F033419-BEEA-4786-97FB-DB15D6A0AD2E}"/>
                  </a:ext>
                </a:extLst>
              </p:cNvPr>
              <p:cNvSpPr>
                <a:spLocks noChangeArrowheads="1"/>
              </p:cNvSpPr>
              <p:nvPr/>
            </p:nvSpPr>
            <p:spPr bwMode="auto">
              <a:xfrm rot="17477461">
                <a:off x="3482218" y="59955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 name="Oval 1192">
                <a:extLst>
                  <a:ext uri="{FF2B5EF4-FFF2-40B4-BE49-F238E27FC236}">
                    <a16:creationId xmlns:a16="http://schemas.microsoft.com/office/drawing/2014/main" id="{DEE4B425-E669-45FB-AF62-B93ED8CEE073}"/>
                  </a:ext>
                </a:extLst>
              </p:cNvPr>
              <p:cNvSpPr>
                <a:spLocks noChangeArrowheads="1"/>
              </p:cNvSpPr>
              <p:nvPr/>
            </p:nvSpPr>
            <p:spPr bwMode="auto">
              <a:xfrm rot="17477461">
                <a:off x="3517143" y="6135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 name="Oval 1196">
                <a:extLst>
                  <a:ext uri="{FF2B5EF4-FFF2-40B4-BE49-F238E27FC236}">
                    <a16:creationId xmlns:a16="http://schemas.microsoft.com/office/drawing/2014/main" id="{F7FAB1D9-1A18-4EEB-8958-908C4A5C05CD}"/>
                  </a:ext>
                </a:extLst>
              </p:cNvPr>
              <p:cNvSpPr>
                <a:spLocks noChangeArrowheads="1"/>
              </p:cNvSpPr>
              <p:nvPr/>
            </p:nvSpPr>
            <p:spPr bwMode="auto">
              <a:xfrm rot="17477461">
                <a:off x="3229806" y="54145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 name="Oval 1205">
                <a:extLst>
                  <a:ext uri="{FF2B5EF4-FFF2-40B4-BE49-F238E27FC236}">
                    <a16:creationId xmlns:a16="http://schemas.microsoft.com/office/drawing/2014/main" id="{0BA115CC-BE4B-4BAC-991B-FDBA0DB883FE}"/>
                  </a:ext>
                </a:extLst>
              </p:cNvPr>
              <p:cNvSpPr>
                <a:spLocks noChangeArrowheads="1"/>
              </p:cNvSpPr>
              <p:nvPr/>
            </p:nvSpPr>
            <p:spPr bwMode="auto">
              <a:xfrm rot="17477461">
                <a:off x="2813881" y="5308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3213" name="Skupina 3212">
              <a:extLst>
                <a:ext uri="{FF2B5EF4-FFF2-40B4-BE49-F238E27FC236}">
                  <a16:creationId xmlns:a16="http://schemas.microsoft.com/office/drawing/2014/main" id="{8F541CA4-6168-4626-9C46-22A62C98B4B4}"/>
                </a:ext>
              </a:extLst>
            </p:cNvPr>
            <p:cNvGrpSpPr/>
            <p:nvPr/>
          </p:nvGrpSpPr>
          <p:grpSpPr>
            <a:xfrm>
              <a:off x="983432" y="4725144"/>
              <a:ext cx="2235848" cy="1656184"/>
              <a:chOff x="1016627" y="986762"/>
              <a:chExt cx="2235848" cy="1656184"/>
            </a:xfrm>
          </p:grpSpPr>
          <p:pic>
            <p:nvPicPr>
              <p:cNvPr id="3173"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8C247861-D7D8-4D0C-B3C0-B8786F1F6E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6627" y="986762"/>
                <a:ext cx="2235848" cy="1656184"/>
              </a:xfrm>
              <a:prstGeom prst="rect">
                <a:avLst/>
              </a:prstGeom>
              <a:noFill/>
              <a:extLst>
                <a:ext uri="{909E8E84-426E-40DD-AFC4-6F175D3DCCD1}">
                  <a14:hiddenFill xmlns:a14="http://schemas.microsoft.com/office/drawing/2010/main">
                    <a:solidFill>
                      <a:srgbClr val="FFFFFF"/>
                    </a:solidFill>
                  </a14:hiddenFill>
                </a:ext>
              </a:extLst>
            </p:spPr>
          </p:pic>
          <p:sp>
            <p:nvSpPr>
              <p:cNvPr id="3174" name="Oval 1293">
                <a:extLst>
                  <a:ext uri="{FF2B5EF4-FFF2-40B4-BE49-F238E27FC236}">
                    <a16:creationId xmlns:a16="http://schemas.microsoft.com/office/drawing/2014/main" id="{92A1F97E-D44B-4494-BBD3-C8940561ABAB}"/>
                  </a:ext>
                </a:extLst>
              </p:cNvPr>
              <p:cNvSpPr>
                <a:spLocks noChangeArrowheads="1"/>
              </p:cNvSpPr>
              <p:nvPr/>
            </p:nvSpPr>
            <p:spPr bwMode="auto">
              <a:xfrm rot="17477461">
                <a:off x="2492588" y="200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5" name="Oval 1310">
                <a:extLst>
                  <a:ext uri="{FF2B5EF4-FFF2-40B4-BE49-F238E27FC236}">
                    <a16:creationId xmlns:a16="http://schemas.microsoft.com/office/drawing/2014/main" id="{F5A57D23-DC39-45E3-9E3C-2AD5EB041DB6}"/>
                  </a:ext>
                </a:extLst>
              </p:cNvPr>
              <p:cNvSpPr>
                <a:spLocks noChangeArrowheads="1"/>
              </p:cNvSpPr>
              <p:nvPr/>
            </p:nvSpPr>
            <p:spPr bwMode="auto">
              <a:xfrm rot="17477461">
                <a:off x="1779190"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6" name="Oval 1320">
                <a:extLst>
                  <a:ext uri="{FF2B5EF4-FFF2-40B4-BE49-F238E27FC236}">
                    <a16:creationId xmlns:a16="http://schemas.microsoft.com/office/drawing/2014/main" id="{CA38CE28-6B42-493D-AA17-343C2D374022}"/>
                  </a:ext>
                </a:extLst>
              </p:cNvPr>
              <p:cNvSpPr>
                <a:spLocks noChangeArrowheads="1"/>
              </p:cNvSpPr>
              <p:nvPr/>
            </p:nvSpPr>
            <p:spPr bwMode="auto">
              <a:xfrm rot="17477461">
                <a:off x="2263883"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7" name="Oval 1392">
                <a:extLst>
                  <a:ext uri="{FF2B5EF4-FFF2-40B4-BE49-F238E27FC236}">
                    <a16:creationId xmlns:a16="http://schemas.microsoft.com/office/drawing/2014/main" id="{0A1551F5-6D38-40EE-9734-365A63C4A1B3}"/>
                  </a:ext>
                </a:extLst>
              </p:cNvPr>
              <p:cNvSpPr>
                <a:spLocks noChangeArrowheads="1"/>
              </p:cNvSpPr>
              <p:nvPr/>
            </p:nvSpPr>
            <p:spPr bwMode="auto">
              <a:xfrm rot="17477461">
                <a:off x="2092657"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8" name="Oval 1426">
                <a:extLst>
                  <a:ext uri="{FF2B5EF4-FFF2-40B4-BE49-F238E27FC236}">
                    <a16:creationId xmlns:a16="http://schemas.microsoft.com/office/drawing/2014/main" id="{8A52AD1A-16CA-409C-957D-B8D0BFB55EA3}"/>
                  </a:ext>
                </a:extLst>
              </p:cNvPr>
              <p:cNvSpPr>
                <a:spLocks noChangeArrowheads="1"/>
              </p:cNvSpPr>
              <p:nvPr/>
            </p:nvSpPr>
            <p:spPr bwMode="auto">
              <a:xfrm rot="17477461">
                <a:off x="2009751"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9" name="Oval 779">
                <a:extLst>
                  <a:ext uri="{FF2B5EF4-FFF2-40B4-BE49-F238E27FC236}">
                    <a16:creationId xmlns:a16="http://schemas.microsoft.com/office/drawing/2014/main" id="{CA09D5F5-6D03-4902-81B2-DE50633B8199}"/>
                  </a:ext>
                </a:extLst>
              </p:cNvPr>
              <p:cNvSpPr>
                <a:spLocks noChangeArrowheads="1"/>
              </p:cNvSpPr>
              <p:nvPr/>
            </p:nvSpPr>
            <p:spPr bwMode="auto">
              <a:xfrm rot="17477461">
                <a:off x="1274629" y="175780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0" name="Oval 1189">
                <a:extLst>
                  <a:ext uri="{FF2B5EF4-FFF2-40B4-BE49-F238E27FC236}">
                    <a16:creationId xmlns:a16="http://schemas.microsoft.com/office/drawing/2014/main" id="{315B8269-6492-4FD2-A6B2-4316F0088987}"/>
                  </a:ext>
                </a:extLst>
              </p:cNvPr>
              <p:cNvSpPr>
                <a:spLocks noChangeArrowheads="1"/>
              </p:cNvSpPr>
              <p:nvPr/>
            </p:nvSpPr>
            <p:spPr bwMode="auto">
              <a:xfrm rot="17477461">
                <a:off x="1635174" y="1545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1" name="Oval 1191">
                <a:extLst>
                  <a:ext uri="{FF2B5EF4-FFF2-40B4-BE49-F238E27FC236}">
                    <a16:creationId xmlns:a16="http://schemas.microsoft.com/office/drawing/2014/main" id="{59F5C13A-4FFF-4764-905F-AC69255F1D27}"/>
                  </a:ext>
                </a:extLst>
              </p:cNvPr>
              <p:cNvSpPr>
                <a:spLocks noChangeArrowheads="1"/>
              </p:cNvSpPr>
              <p:nvPr/>
            </p:nvSpPr>
            <p:spPr bwMode="auto">
              <a:xfrm rot="17477461">
                <a:off x="2138221" y="149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2" name="Oval 1127">
                <a:extLst>
                  <a:ext uri="{FF2B5EF4-FFF2-40B4-BE49-F238E27FC236}">
                    <a16:creationId xmlns:a16="http://schemas.microsoft.com/office/drawing/2014/main" id="{2B908BA1-BA74-4447-A9DC-11E6BC1FF77A}"/>
                  </a:ext>
                </a:extLst>
              </p:cNvPr>
              <p:cNvSpPr>
                <a:spLocks noChangeArrowheads="1"/>
              </p:cNvSpPr>
              <p:nvPr/>
            </p:nvSpPr>
            <p:spPr bwMode="auto">
              <a:xfrm rot="17477461">
                <a:off x="2456478" y="14355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3" name="Oval 1155">
                <a:extLst>
                  <a:ext uri="{FF2B5EF4-FFF2-40B4-BE49-F238E27FC236}">
                    <a16:creationId xmlns:a16="http://schemas.microsoft.com/office/drawing/2014/main" id="{F9501681-5F9F-4625-BBCC-A13687FE5968}"/>
                  </a:ext>
                </a:extLst>
              </p:cNvPr>
              <p:cNvSpPr>
                <a:spLocks noChangeArrowheads="1"/>
              </p:cNvSpPr>
              <p:nvPr/>
            </p:nvSpPr>
            <p:spPr bwMode="auto">
              <a:xfrm rot="17477461">
                <a:off x="2961061" y="1562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4" name="Oval 1168">
                <a:extLst>
                  <a:ext uri="{FF2B5EF4-FFF2-40B4-BE49-F238E27FC236}">
                    <a16:creationId xmlns:a16="http://schemas.microsoft.com/office/drawing/2014/main" id="{5B986110-1BAF-430E-AF1D-99660133DDB7}"/>
                  </a:ext>
                </a:extLst>
              </p:cNvPr>
              <p:cNvSpPr>
                <a:spLocks noChangeArrowheads="1"/>
              </p:cNvSpPr>
              <p:nvPr/>
            </p:nvSpPr>
            <p:spPr bwMode="auto">
              <a:xfrm rot="17477461">
                <a:off x="2731324"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5" name="Oval 1175">
                <a:extLst>
                  <a:ext uri="{FF2B5EF4-FFF2-40B4-BE49-F238E27FC236}">
                    <a16:creationId xmlns:a16="http://schemas.microsoft.com/office/drawing/2014/main" id="{C3ED8EA7-AF8F-4255-8D5E-AB56C7264B70}"/>
                  </a:ext>
                </a:extLst>
              </p:cNvPr>
              <p:cNvSpPr>
                <a:spLocks noChangeArrowheads="1"/>
              </p:cNvSpPr>
              <p:nvPr/>
            </p:nvSpPr>
            <p:spPr bwMode="auto">
              <a:xfrm rot="17477461">
                <a:off x="2889053" y="183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6" name="Oval 1177">
                <a:extLst>
                  <a:ext uri="{FF2B5EF4-FFF2-40B4-BE49-F238E27FC236}">
                    <a16:creationId xmlns:a16="http://schemas.microsoft.com/office/drawing/2014/main" id="{26B4E14D-6D85-4B0F-8D85-B5BCA03D4AEB}"/>
                  </a:ext>
                </a:extLst>
              </p:cNvPr>
              <p:cNvSpPr>
                <a:spLocks noChangeArrowheads="1"/>
              </p:cNvSpPr>
              <p:nvPr/>
            </p:nvSpPr>
            <p:spPr bwMode="auto">
              <a:xfrm rot="17477461">
                <a:off x="2400494"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7" name="Oval 1109">
                <a:extLst>
                  <a:ext uri="{FF2B5EF4-FFF2-40B4-BE49-F238E27FC236}">
                    <a16:creationId xmlns:a16="http://schemas.microsoft.com/office/drawing/2014/main" id="{71082F31-7C78-4781-9F0D-3F5ED895C29F}"/>
                  </a:ext>
                </a:extLst>
              </p:cNvPr>
              <p:cNvSpPr>
                <a:spLocks noChangeArrowheads="1"/>
              </p:cNvSpPr>
              <p:nvPr/>
            </p:nvSpPr>
            <p:spPr bwMode="auto">
              <a:xfrm rot="17477461">
                <a:off x="2285775" y="2355621"/>
                <a:ext cx="45719" cy="4571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8" name="Oval 1138">
                <a:extLst>
                  <a:ext uri="{FF2B5EF4-FFF2-40B4-BE49-F238E27FC236}">
                    <a16:creationId xmlns:a16="http://schemas.microsoft.com/office/drawing/2014/main" id="{658AB0C8-EAB5-4A3B-8D0C-010725DCF873}"/>
                  </a:ext>
                </a:extLst>
              </p:cNvPr>
              <p:cNvSpPr>
                <a:spLocks noChangeArrowheads="1"/>
              </p:cNvSpPr>
              <p:nvPr/>
            </p:nvSpPr>
            <p:spPr bwMode="auto">
              <a:xfrm rot="17477461">
                <a:off x="2297606"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9" name="Oval 1320">
                <a:extLst>
                  <a:ext uri="{FF2B5EF4-FFF2-40B4-BE49-F238E27FC236}">
                    <a16:creationId xmlns:a16="http://schemas.microsoft.com/office/drawing/2014/main" id="{D2D3C9AB-5328-4EF9-817E-8520B7A89A71}"/>
                  </a:ext>
                </a:extLst>
              </p:cNvPr>
              <p:cNvSpPr>
                <a:spLocks noChangeArrowheads="1"/>
              </p:cNvSpPr>
              <p:nvPr/>
            </p:nvSpPr>
            <p:spPr bwMode="auto">
              <a:xfrm rot="17477461">
                <a:off x="2622637" y="1963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0" name="Oval 1321">
                <a:extLst>
                  <a:ext uri="{FF2B5EF4-FFF2-40B4-BE49-F238E27FC236}">
                    <a16:creationId xmlns:a16="http://schemas.microsoft.com/office/drawing/2014/main" id="{7B5DEBC8-BC13-48CB-9758-DD084AF645B4}"/>
                  </a:ext>
                </a:extLst>
              </p:cNvPr>
              <p:cNvSpPr>
                <a:spLocks noChangeArrowheads="1"/>
              </p:cNvSpPr>
              <p:nvPr/>
            </p:nvSpPr>
            <p:spPr bwMode="auto">
              <a:xfrm rot="17477461">
                <a:off x="1989318"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1" name="Oval 1389">
                <a:extLst>
                  <a:ext uri="{FF2B5EF4-FFF2-40B4-BE49-F238E27FC236}">
                    <a16:creationId xmlns:a16="http://schemas.microsoft.com/office/drawing/2014/main" id="{FF59EB11-F956-4493-80CC-EE3F06EE6C48}"/>
                  </a:ext>
                </a:extLst>
              </p:cNvPr>
              <p:cNvSpPr>
                <a:spLocks noChangeArrowheads="1"/>
              </p:cNvSpPr>
              <p:nvPr/>
            </p:nvSpPr>
            <p:spPr bwMode="auto">
              <a:xfrm rot="17477461">
                <a:off x="1491158" y="1662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2" name="Oval 1426">
                <a:extLst>
                  <a:ext uri="{FF2B5EF4-FFF2-40B4-BE49-F238E27FC236}">
                    <a16:creationId xmlns:a16="http://schemas.microsoft.com/office/drawing/2014/main" id="{E9AE381D-2C67-4E60-864F-A4A4ED0BF45D}"/>
                  </a:ext>
                </a:extLst>
              </p:cNvPr>
              <p:cNvSpPr>
                <a:spLocks noChangeArrowheads="1"/>
              </p:cNvSpPr>
              <p:nvPr/>
            </p:nvSpPr>
            <p:spPr bwMode="auto">
              <a:xfrm rot="17477461">
                <a:off x="2368505" y="21669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3" name="Oval 779">
                <a:extLst>
                  <a:ext uri="{FF2B5EF4-FFF2-40B4-BE49-F238E27FC236}">
                    <a16:creationId xmlns:a16="http://schemas.microsoft.com/office/drawing/2014/main" id="{B92615A6-2C36-445D-9E29-9CC26BFE92FB}"/>
                  </a:ext>
                </a:extLst>
              </p:cNvPr>
              <p:cNvSpPr>
                <a:spLocks noChangeArrowheads="1"/>
              </p:cNvSpPr>
              <p:nvPr/>
            </p:nvSpPr>
            <p:spPr bwMode="auto">
              <a:xfrm rot="17477461">
                <a:off x="1418645" y="196458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4" name="Oval 968">
                <a:extLst>
                  <a:ext uri="{FF2B5EF4-FFF2-40B4-BE49-F238E27FC236}">
                    <a16:creationId xmlns:a16="http://schemas.microsoft.com/office/drawing/2014/main" id="{DAEF3DD1-F52F-43D1-9AC4-A776A07FAB69}"/>
                  </a:ext>
                </a:extLst>
              </p:cNvPr>
              <p:cNvSpPr>
                <a:spLocks noChangeArrowheads="1"/>
              </p:cNvSpPr>
              <p:nvPr/>
            </p:nvSpPr>
            <p:spPr bwMode="auto">
              <a:xfrm rot="17477461">
                <a:off x="2246150" y="1418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5" name="Oval 1115">
                <a:extLst>
                  <a:ext uri="{FF2B5EF4-FFF2-40B4-BE49-F238E27FC236}">
                    <a16:creationId xmlns:a16="http://schemas.microsoft.com/office/drawing/2014/main" id="{A507D1A8-86E9-4AA8-B9DC-D331318C5743}"/>
                  </a:ext>
                </a:extLst>
              </p:cNvPr>
              <p:cNvSpPr>
                <a:spLocks noChangeArrowheads="1"/>
              </p:cNvSpPr>
              <p:nvPr/>
            </p:nvSpPr>
            <p:spPr bwMode="auto">
              <a:xfrm rot="17477461">
                <a:off x="2087400" y="1202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6" name="Oval 1135">
                <a:extLst>
                  <a:ext uri="{FF2B5EF4-FFF2-40B4-BE49-F238E27FC236}">
                    <a16:creationId xmlns:a16="http://schemas.microsoft.com/office/drawing/2014/main" id="{2423C353-A61E-4B81-9442-AEA70856AC20}"/>
                  </a:ext>
                </a:extLst>
              </p:cNvPr>
              <p:cNvSpPr>
                <a:spLocks noChangeArrowheads="1"/>
              </p:cNvSpPr>
              <p:nvPr/>
            </p:nvSpPr>
            <p:spPr bwMode="auto">
              <a:xfrm rot="17477461">
                <a:off x="2360947"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7" name="Oval 1136">
                <a:extLst>
                  <a:ext uri="{FF2B5EF4-FFF2-40B4-BE49-F238E27FC236}">
                    <a16:creationId xmlns:a16="http://schemas.microsoft.com/office/drawing/2014/main" id="{5B0A9E6D-CBA8-4A7F-A6F2-A346946E9BF8}"/>
                  </a:ext>
                </a:extLst>
              </p:cNvPr>
              <p:cNvSpPr>
                <a:spLocks noChangeArrowheads="1"/>
              </p:cNvSpPr>
              <p:nvPr/>
            </p:nvSpPr>
            <p:spPr bwMode="auto">
              <a:xfrm rot="17477461">
                <a:off x="1874675"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8" name="Oval 1158">
                <a:extLst>
                  <a:ext uri="{FF2B5EF4-FFF2-40B4-BE49-F238E27FC236}">
                    <a16:creationId xmlns:a16="http://schemas.microsoft.com/office/drawing/2014/main" id="{CCAD7A46-614E-470B-81F9-91B706B1F07F}"/>
                  </a:ext>
                </a:extLst>
              </p:cNvPr>
              <p:cNvSpPr>
                <a:spLocks noChangeArrowheads="1"/>
              </p:cNvSpPr>
              <p:nvPr/>
            </p:nvSpPr>
            <p:spPr bwMode="auto">
              <a:xfrm rot="17477461">
                <a:off x="1896900"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9" name="Oval 1179">
                <a:extLst>
                  <a:ext uri="{FF2B5EF4-FFF2-40B4-BE49-F238E27FC236}">
                    <a16:creationId xmlns:a16="http://schemas.microsoft.com/office/drawing/2014/main" id="{18DE90FC-FD90-478C-809E-2734F5173F71}"/>
                  </a:ext>
                </a:extLst>
              </p:cNvPr>
              <p:cNvSpPr>
                <a:spLocks noChangeArrowheads="1"/>
              </p:cNvSpPr>
              <p:nvPr/>
            </p:nvSpPr>
            <p:spPr bwMode="auto">
              <a:xfrm rot="17477461">
                <a:off x="1707182" y="2067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0" name="Oval 1189">
                <a:extLst>
                  <a:ext uri="{FF2B5EF4-FFF2-40B4-BE49-F238E27FC236}">
                    <a16:creationId xmlns:a16="http://schemas.microsoft.com/office/drawing/2014/main" id="{DD7E3287-5B2C-49D7-81C8-BBA82E8CD1F9}"/>
                  </a:ext>
                </a:extLst>
              </p:cNvPr>
              <p:cNvSpPr>
                <a:spLocks noChangeArrowheads="1"/>
              </p:cNvSpPr>
              <p:nvPr/>
            </p:nvSpPr>
            <p:spPr bwMode="auto">
              <a:xfrm rot="17477461">
                <a:off x="1995214"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1" name="Oval 1190">
                <a:extLst>
                  <a:ext uri="{FF2B5EF4-FFF2-40B4-BE49-F238E27FC236}">
                    <a16:creationId xmlns:a16="http://schemas.microsoft.com/office/drawing/2014/main" id="{B3DEFA5E-4D4A-4E47-AC71-8312988058BF}"/>
                  </a:ext>
                </a:extLst>
              </p:cNvPr>
              <p:cNvSpPr>
                <a:spLocks noChangeArrowheads="1"/>
              </p:cNvSpPr>
              <p:nvPr/>
            </p:nvSpPr>
            <p:spPr bwMode="auto">
              <a:xfrm rot="17477461">
                <a:off x="1707182" y="1878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2" name="Oval 1191">
                <a:extLst>
                  <a:ext uri="{FF2B5EF4-FFF2-40B4-BE49-F238E27FC236}">
                    <a16:creationId xmlns:a16="http://schemas.microsoft.com/office/drawing/2014/main" id="{D2EECF71-FDEE-47F0-BDAF-047B155600A6}"/>
                  </a:ext>
                </a:extLst>
              </p:cNvPr>
              <p:cNvSpPr>
                <a:spLocks noChangeArrowheads="1"/>
              </p:cNvSpPr>
              <p:nvPr/>
            </p:nvSpPr>
            <p:spPr bwMode="auto">
              <a:xfrm rot="17477461">
                <a:off x="228324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3" name="Oval 779">
                <a:extLst>
                  <a:ext uri="{FF2B5EF4-FFF2-40B4-BE49-F238E27FC236}">
                    <a16:creationId xmlns:a16="http://schemas.microsoft.com/office/drawing/2014/main" id="{C5242F3A-67B7-4ED1-BA87-68A36685C3CF}"/>
                  </a:ext>
                </a:extLst>
              </p:cNvPr>
              <p:cNvSpPr>
                <a:spLocks noChangeArrowheads="1"/>
              </p:cNvSpPr>
              <p:nvPr/>
            </p:nvSpPr>
            <p:spPr bwMode="auto">
              <a:xfrm rot="17477461">
                <a:off x="2655445" y="13476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4" name="Oval 803">
                <a:extLst>
                  <a:ext uri="{FF2B5EF4-FFF2-40B4-BE49-F238E27FC236}">
                    <a16:creationId xmlns:a16="http://schemas.microsoft.com/office/drawing/2014/main" id="{3A9EA6FB-AAC7-4081-B455-EA51BA2631E9}"/>
                  </a:ext>
                </a:extLst>
              </p:cNvPr>
              <p:cNvSpPr>
                <a:spLocks noChangeArrowheads="1"/>
              </p:cNvSpPr>
              <p:nvPr/>
            </p:nvSpPr>
            <p:spPr bwMode="auto">
              <a:xfrm rot="17477461">
                <a:off x="206722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5" name="Oval 1110">
                <a:extLst>
                  <a:ext uri="{FF2B5EF4-FFF2-40B4-BE49-F238E27FC236}">
                    <a16:creationId xmlns:a16="http://schemas.microsoft.com/office/drawing/2014/main" id="{776AFE4D-D2CA-4AD8-BC2C-188D7B85AD53}"/>
                  </a:ext>
                </a:extLst>
              </p:cNvPr>
              <p:cNvSpPr>
                <a:spLocks noChangeArrowheads="1"/>
              </p:cNvSpPr>
              <p:nvPr/>
            </p:nvSpPr>
            <p:spPr bwMode="auto">
              <a:xfrm rot="17477461">
                <a:off x="2309411" y="135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6" name="Oval 1116">
                <a:extLst>
                  <a:ext uri="{FF2B5EF4-FFF2-40B4-BE49-F238E27FC236}">
                    <a16:creationId xmlns:a16="http://schemas.microsoft.com/office/drawing/2014/main" id="{BCE29AD0-DE5C-4F96-9D74-525EF9DC8886}"/>
                  </a:ext>
                </a:extLst>
              </p:cNvPr>
              <p:cNvSpPr>
                <a:spLocks noChangeArrowheads="1"/>
              </p:cNvSpPr>
              <p:nvPr/>
            </p:nvSpPr>
            <p:spPr bwMode="auto">
              <a:xfrm rot="17477461">
                <a:off x="2718394" y="159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7" name="Oval 1121">
                <a:extLst>
                  <a:ext uri="{FF2B5EF4-FFF2-40B4-BE49-F238E27FC236}">
                    <a16:creationId xmlns:a16="http://schemas.microsoft.com/office/drawing/2014/main" id="{4E7D4CC4-082D-42FD-8E63-FDB72E962A7A}"/>
                  </a:ext>
                </a:extLst>
              </p:cNvPr>
              <p:cNvSpPr>
                <a:spLocks noChangeArrowheads="1"/>
              </p:cNvSpPr>
              <p:nvPr/>
            </p:nvSpPr>
            <p:spPr bwMode="auto">
              <a:xfrm rot="17477461">
                <a:off x="1346637" y="1660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8" name="Oval 1127">
                <a:extLst>
                  <a:ext uri="{FF2B5EF4-FFF2-40B4-BE49-F238E27FC236}">
                    <a16:creationId xmlns:a16="http://schemas.microsoft.com/office/drawing/2014/main" id="{5821319E-5C82-4DFF-86D7-748F7BB395FB}"/>
                  </a:ext>
                </a:extLst>
              </p:cNvPr>
              <p:cNvSpPr>
                <a:spLocks noChangeArrowheads="1"/>
              </p:cNvSpPr>
              <p:nvPr/>
            </p:nvSpPr>
            <p:spPr bwMode="auto">
              <a:xfrm rot="17477461">
                <a:off x="2815232"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9" name="Oval 1137">
                <a:extLst>
                  <a:ext uri="{FF2B5EF4-FFF2-40B4-BE49-F238E27FC236}">
                    <a16:creationId xmlns:a16="http://schemas.microsoft.com/office/drawing/2014/main" id="{EC8EBE9B-A47F-4D82-9015-0EDB07D3B24D}"/>
                  </a:ext>
                </a:extLst>
              </p:cNvPr>
              <p:cNvSpPr>
                <a:spLocks noChangeArrowheads="1"/>
              </p:cNvSpPr>
              <p:nvPr/>
            </p:nvSpPr>
            <p:spPr bwMode="auto">
              <a:xfrm rot="17477461">
                <a:off x="2615381" y="1703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0" name="Oval 1155">
                <a:extLst>
                  <a:ext uri="{FF2B5EF4-FFF2-40B4-BE49-F238E27FC236}">
                    <a16:creationId xmlns:a16="http://schemas.microsoft.com/office/drawing/2014/main" id="{EB5E2E12-2FAF-4DDA-B8B8-68E0C4E55EA7}"/>
                  </a:ext>
                </a:extLst>
              </p:cNvPr>
              <p:cNvSpPr>
                <a:spLocks noChangeArrowheads="1"/>
              </p:cNvSpPr>
              <p:nvPr/>
            </p:nvSpPr>
            <p:spPr bwMode="auto">
              <a:xfrm rot="17477461">
                <a:off x="300332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1" name="Oval 1164">
                <a:extLst>
                  <a:ext uri="{FF2B5EF4-FFF2-40B4-BE49-F238E27FC236}">
                    <a16:creationId xmlns:a16="http://schemas.microsoft.com/office/drawing/2014/main" id="{946B3F4A-B56E-44D9-966E-E6014A285570}"/>
                  </a:ext>
                </a:extLst>
              </p:cNvPr>
              <p:cNvSpPr>
                <a:spLocks noChangeArrowheads="1"/>
              </p:cNvSpPr>
              <p:nvPr/>
            </p:nvSpPr>
            <p:spPr bwMode="auto">
              <a:xfrm rot="17477461">
                <a:off x="1816208" y="1394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2" name="Oval 1204">
                <a:extLst>
                  <a:ext uri="{FF2B5EF4-FFF2-40B4-BE49-F238E27FC236}">
                    <a16:creationId xmlns:a16="http://schemas.microsoft.com/office/drawing/2014/main" id="{54F97E00-6396-4F39-BC59-0CDE95A22B7D}"/>
                  </a:ext>
                </a:extLst>
              </p:cNvPr>
              <p:cNvSpPr>
                <a:spLocks noChangeArrowheads="1"/>
              </p:cNvSpPr>
              <p:nvPr/>
            </p:nvSpPr>
            <p:spPr bwMode="auto">
              <a:xfrm rot="17477461">
                <a:off x="1573050"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3297" name="Skupina 3296">
              <a:extLst>
                <a:ext uri="{FF2B5EF4-FFF2-40B4-BE49-F238E27FC236}">
                  <a16:creationId xmlns:a16="http://schemas.microsoft.com/office/drawing/2014/main" id="{38815EB4-9B2C-4998-9E7F-A94EEE207757}"/>
                </a:ext>
              </a:extLst>
            </p:cNvPr>
            <p:cNvGrpSpPr/>
            <p:nvPr/>
          </p:nvGrpSpPr>
          <p:grpSpPr>
            <a:xfrm>
              <a:off x="1415480" y="3406886"/>
              <a:ext cx="1509984" cy="1118507"/>
              <a:chOff x="5001520" y="1011887"/>
              <a:chExt cx="1509984" cy="1118507"/>
            </a:xfrm>
          </p:grpSpPr>
          <p:pic>
            <p:nvPicPr>
              <p:cNvPr id="3298"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E24C35F3-A8D8-4F28-A162-9C5FB47FAC2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3299" name="Oval 1293">
                <a:extLst>
                  <a:ext uri="{FF2B5EF4-FFF2-40B4-BE49-F238E27FC236}">
                    <a16:creationId xmlns:a16="http://schemas.microsoft.com/office/drawing/2014/main" id="{DB291071-A5E9-4486-A5ED-862D3CF739E7}"/>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0" name="Oval 1310">
                <a:extLst>
                  <a:ext uri="{FF2B5EF4-FFF2-40B4-BE49-F238E27FC236}">
                    <a16:creationId xmlns:a16="http://schemas.microsoft.com/office/drawing/2014/main" id="{22480FFB-AA10-426B-93FF-7A5BAB56AD71}"/>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1" name="Oval 1320">
                <a:extLst>
                  <a:ext uri="{FF2B5EF4-FFF2-40B4-BE49-F238E27FC236}">
                    <a16:creationId xmlns:a16="http://schemas.microsoft.com/office/drawing/2014/main" id="{E5F0BD00-2CA9-4A09-AB95-047643128F1B}"/>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2" name="Oval 1392">
                <a:extLst>
                  <a:ext uri="{FF2B5EF4-FFF2-40B4-BE49-F238E27FC236}">
                    <a16:creationId xmlns:a16="http://schemas.microsoft.com/office/drawing/2014/main" id="{F83B035E-1642-4D69-B398-9F70B3481B68}"/>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3" name="Oval 1426">
                <a:extLst>
                  <a:ext uri="{FF2B5EF4-FFF2-40B4-BE49-F238E27FC236}">
                    <a16:creationId xmlns:a16="http://schemas.microsoft.com/office/drawing/2014/main" id="{56AD3337-89A1-4D8D-A9FE-C5171CF16462}"/>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4" name="Oval 779">
                <a:extLst>
                  <a:ext uri="{FF2B5EF4-FFF2-40B4-BE49-F238E27FC236}">
                    <a16:creationId xmlns:a16="http://schemas.microsoft.com/office/drawing/2014/main" id="{8FDE9C09-2780-4619-B162-0540442C133D}"/>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5" name="Oval 1189">
                <a:extLst>
                  <a:ext uri="{FF2B5EF4-FFF2-40B4-BE49-F238E27FC236}">
                    <a16:creationId xmlns:a16="http://schemas.microsoft.com/office/drawing/2014/main" id="{BD60F000-2F13-4476-98EE-F18EDE882B39}"/>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6" name="Oval 1191">
                <a:extLst>
                  <a:ext uri="{FF2B5EF4-FFF2-40B4-BE49-F238E27FC236}">
                    <a16:creationId xmlns:a16="http://schemas.microsoft.com/office/drawing/2014/main" id="{8E33CFAA-6C5B-4C55-9AD5-A22883EAD044}"/>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7" name="Oval 1127">
                <a:extLst>
                  <a:ext uri="{FF2B5EF4-FFF2-40B4-BE49-F238E27FC236}">
                    <a16:creationId xmlns:a16="http://schemas.microsoft.com/office/drawing/2014/main" id="{AAAC78D7-4993-4931-8CDE-522F6B7780BC}"/>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8" name="Oval 1155">
                <a:extLst>
                  <a:ext uri="{FF2B5EF4-FFF2-40B4-BE49-F238E27FC236}">
                    <a16:creationId xmlns:a16="http://schemas.microsoft.com/office/drawing/2014/main" id="{75BA7EE8-0EFD-460F-B9C1-0A1DCA58D9DA}"/>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9" name="Oval 1168">
                <a:extLst>
                  <a:ext uri="{FF2B5EF4-FFF2-40B4-BE49-F238E27FC236}">
                    <a16:creationId xmlns:a16="http://schemas.microsoft.com/office/drawing/2014/main" id="{0BCDB7AD-7878-4545-8129-9AF9B04A5302}"/>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0" name="Oval 1175">
                <a:extLst>
                  <a:ext uri="{FF2B5EF4-FFF2-40B4-BE49-F238E27FC236}">
                    <a16:creationId xmlns:a16="http://schemas.microsoft.com/office/drawing/2014/main" id="{91B6799D-EA55-4A38-8D1C-F193DC9E3E0E}"/>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1" name="Oval 1177">
                <a:extLst>
                  <a:ext uri="{FF2B5EF4-FFF2-40B4-BE49-F238E27FC236}">
                    <a16:creationId xmlns:a16="http://schemas.microsoft.com/office/drawing/2014/main" id="{FDFC51CC-CC65-43B7-8650-1550AA7C36B8}"/>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2" name="Oval 1109">
                <a:extLst>
                  <a:ext uri="{FF2B5EF4-FFF2-40B4-BE49-F238E27FC236}">
                    <a16:creationId xmlns:a16="http://schemas.microsoft.com/office/drawing/2014/main" id="{3F867538-2895-4A97-80B9-642905018380}"/>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3" name="Oval 1138">
                <a:extLst>
                  <a:ext uri="{FF2B5EF4-FFF2-40B4-BE49-F238E27FC236}">
                    <a16:creationId xmlns:a16="http://schemas.microsoft.com/office/drawing/2014/main" id="{E45A877A-05B9-4727-AA78-02D4BA8A05FE}"/>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4" name="Oval 1320">
                <a:extLst>
                  <a:ext uri="{FF2B5EF4-FFF2-40B4-BE49-F238E27FC236}">
                    <a16:creationId xmlns:a16="http://schemas.microsoft.com/office/drawing/2014/main" id="{0002628B-F72F-405A-86D0-C57DF26FE5CE}"/>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5" name="Oval 1321">
                <a:extLst>
                  <a:ext uri="{FF2B5EF4-FFF2-40B4-BE49-F238E27FC236}">
                    <a16:creationId xmlns:a16="http://schemas.microsoft.com/office/drawing/2014/main" id="{57643988-3709-4C47-8780-ECF4D75FE5EB}"/>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6" name="Oval 1389">
                <a:extLst>
                  <a:ext uri="{FF2B5EF4-FFF2-40B4-BE49-F238E27FC236}">
                    <a16:creationId xmlns:a16="http://schemas.microsoft.com/office/drawing/2014/main" id="{63BD6EDA-B1E3-4502-A22A-DCE46E5EFD87}"/>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7" name="Oval 1426">
                <a:extLst>
                  <a:ext uri="{FF2B5EF4-FFF2-40B4-BE49-F238E27FC236}">
                    <a16:creationId xmlns:a16="http://schemas.microsoft.com/office/drawing/2014/main" id="{BE56C3FC-DDEF-473B-818A-5D5938A3E035}"/>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8" name="Oval 779">
                <a:extLst>
                  <a:ext uri="{FF2B5EF4-FFF2-40B4-BE49-F238E27FC236}">
                    <a16:creationId xmlns:a16="http://schemas.microsoft.com/office/drawing/2014/main" id="{171B41E3-8DC0-4D9A-8CD1-2D9FA99A0000}"/>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9" name="Oval 968">
                <a:extLst>
                  <a:ext uri="{FF2B5EF4-FFF2-40B4-BE49-F238E27FC236}">
                    <a16:creationId xmlns:a16="http://schemas.microsoft.com/office/drawing/2014/main" id="{48B90804-5BF7-4394-88D7-9E386765D23C}"/>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0" name="Oval 1115">
                <a:extLst>
                  <a:ext uri="{FF2B5EF4-FFF2-40B4-BE49-F238E27FC236}">
                    <a16:creationId xmlns:a16="http://schemas.microsoft.com/office/drawing/2014/main" id="{DB188E03-3527-486E-8B7A-196CE9749F0F}"/>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1" name="Oval 1135">
                <a:extLst>
                  <a:ext uri="{FF2B5EF4-FFF2-40B4-BE49-F238E27FC236}">
                    <a16:creationId xmlns:a16="http://schemas.microsoft.com/office/drawing/2014/main" id="{2A924915-BA29-4763-B0D6-29315CE20589}"/>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2" name="Oval 1136">
                <a:extLst>
                  <a:ext uri="{FF2B5EF4-FFF2-40B4-BE49-F238E27FC236}">
                    <a16:creationId xmlns:a16="http://schemas.microsoft.com/office/drawing/2014/main" id="{C44E6302-5555-45F2-85F0-0009B084BBAB}"/>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3" name="Oval 1158">
                <a:extLst>
                  <a:ext uri="{FF2B5EF4-FFF2-40B4-BE49-F238E27FC236}">
                    <a16:creationId xmlns:a16="http://schemas.microsoft.com/office/drawing/2014/main" id="{979BBA9B-0767-4EFD-AA23-AE60AF20A3BF}"/>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4" name="Oval 1179">
                <a:extLst>
                  <a:ext uri="{FF2B5EF4-FFF2-40B4-BE49-F238E27FC236}">
                    <a16:creationId xmlns:a16="http://schemas.microsoft.com/office/drawing/2014/main" id="{9BA438F7-7D8C-4E9B-84CD-F8BE5A7C44B1}"/>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5" name="Oval 1189">
                <a:extLst>
                  <a:ext uri="{FF2B5EF4-FFF2-40B4-BE49-F238E27FC236}">
                    <a16:creationId xmlns:a16="http://schemas.microsoft.com/office/drawing/2014/main" id="{C4F47A33-3C53-496D-B901-78DE71F264ED}"/>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6" name="Oval 1190">
                <a:extLst>
                  <a:ext uri="{FF2B5EF4-FFF2-40B4-BE49-F238E27FC236}">
                    <a16:creationId xmlns:a16="http://schemas.microsoft.com/office/drawing/2014/main" id="{9D7E8628-4F8B-4488-B772-DC94C611E4DB}"/>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7" name="Oval 1191">
                <a:extLst>
                  <a:ext uri="{FF2B5EF4-FFF2-40B4-BE49-F238E27FC236}">
                    <a16:creationId xmlns:a16="http://schemas.microsoft.com/office/drawing/2014/main" id="{E9D72182-928D-45EB-BD98-3582AE8F6E9A}"/>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8" name="Oval 779">
                <a:extLst>
                  <a:ext uri="{FF2B5EF4-FFF2-40B4-BE49-F238E27FC236}">
                    <a16:creationId xmlns:a16="http://schemas.microsoft.com/office/drawing/2014/main" id="{64647571-AC4B-430C-9766-4CC3C616AB35}"/>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9" name="Oval 803">
                <a:extLst>
                  <a:ext uri="{FF2B5EF4-FFF2-40B4-BE49-F238E27FC236}">
                    <a16:creationId xmlns:a16="http://schemas.microsoft.com/office/drawing/2014/main" id="{8899114B-ED2B-44D4-9472-6979DAA2C7E3}"/>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0" name="Oval 1110">
                <a:extLst>
                  <a:ext uri="{FF2B5EF4-FFF2-40B4-BE49-F238E27FC236}">
                    <a16:creationId xmlns:a16="http://schemas.microsoft.com/office/drawing/2014/main" id="{573E515A-5C9C-4D29-AA63-E1F519F094DA}"/>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1" name="Oval 1116">
                <a:extLst>
                  <a:ext uri="{FF2B5EF4-FFF2-40B4-BE49-F238E27FC236}">
                    <a16:creationId xmlns:a16="http://schemas.microsoft.com/office/drawing/2014/main" id="{6DA21B7D-0733-4328-AC6A-75FEFAC68711}"/>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2" name="Oval 1121">
                <a:extLst>
                  <a:ext uri="{FF2B5EF4-FFF2-40B4-BE49-F238E27FC236}">
                    <a16:creationId xmlns:a16="http://schemas.microsoft.com/office/drawing/2014/main" id="{0AC0176A-E6A0-445A-AB50-E58B1C8E3C05}"/>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3" name="Oval 1127">
                <a:extLst>
                  <a:ext uri="{FF2B5EF4-FFF2-40B4-BE49-F238E27FC236}">
                    <a16:creationId xmlns:a16="http://schemas.microsoft.com/office/drawing/2014/main" id="{7498ABB9-D771-43D9-8DDE-D17B870C1CA3}"/>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4" name="Oval 1137">
                <a:extLst>
                  <a:ext uri="{FF2B5EF4-FFF2-40B4-BE49-F238E27FC236}">
                    <a16:creationId xmlns:a16="http://schemas.microsoft.com/office/drawing/2014/main" id="{6AA88987-8136-468C-B703-EC3B1A8917A6}"/>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5" name="Oval 1155">
                <a:extLst>
                  <a:ext uri="{FF2B5EF4-FFF2-40B4-BE49-F238E27FC236}">
                    <a16:creationId xmlns:a16="http://schemas.microsoft.com/office/drawing/2014/main" id="{28407F7A-26AF-4041-BB1E-B83A8731D582}"/>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6" name="Oval 1164">
                <a:extLst>
                  <a:ext uri="{FF2B5EF4-FFF2-40B4-BE49-F238E27FC236}">
                    <a16:creationId xmlns:a16="http://schemas.microsoft.com/office/drawing/2014/main" id="{AD12ADD6-2E3C-42F1-89D9-ED246155DB90}"/>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7" name="Oval 1204">
                <a:extLst>
                  <a:ext uri="{FF2B5EF4-FFF2-40B4-BE49-F238E27FC236}">
                    <a16:creationId xmlns:a16="http://schemas.microsoft.com/office/drawing/2014/main" id="{953FD23A-E7A4-4E00-9B10-5A8DCB5198D5}"/>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3352" name="Šipka: doprava 3351">
              <a:extLst>
                <a:ext uri="{FF2B5EF4-FFF2-40B4-BE49-F238E27FC236}">
                  <a16:creationId xmlns:a16="http://schemas.microsoft.com/office/drawing/2014/main" id="{B3FD61BF-B218-409B-9E7C-8150924CFF8F}"/>
                </a:ext>
              </a:extLst>
            </p:cNvPr>
            <p:cNvSpPr/>
            <p:nvPr/>
          </p:nvSpPr>
          <p:spPr>
            <a:xfrm rot="5400000">
              <a:off x="1883532" y="4585774"/>
              <a:ext cx="576064" cy="432048"/>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3" name="TextovéPole 3352">
              <a:extLst>
                <a:ext uri="{FF2B5EF4-FFF2-40B4-BE49-F238E27FC236}">
                  <a16:creationId xmlns:a16="http://schemas.microsoft.com/office/drawing/2014/main" id="{AC3D24E4-6C54-42EB-9742-3816C4C37ED8}"/>
                </a:ext>
              </a:extLst>
            </p:cNvPr>
            <p:cNvSpPr txBox="1"/>
            <p:nvPr/>
          </p:nvSpPr>
          <p:spPr>
            <a:xfrm>
              <a:off x="911424" y="4247800"/>
              <a:ext cx="615874" cy="369332"/>
            </a:xfrm>
            <a:prstGeom prst="rect">
              <a:avLst/>
            </a:prstGeom>
            <a:solidFill>
              <a:schemeClr val="bg1"/>
            </a:solidFill>
          </p:spPr>
          <p:txBody>
            <a:bodyPr wrap="none" rtlCol="0">
              <a:spAutoFit/>
            </a:bodyPr>
            <a:lstStyle/>
            <a:p>
              <a:r>
                <a:rPr lang="cs-CZ" b="1" dirty="0">
                  <a:solidFill>
                    <a:srgbClr val="FF0000"/>
                  </a:solidFill>
                </a:rPr>
                <a:t>H</a:t>
              </a:r>
              <a:r>
                <a:rPr lang="cs-CZ" b="1" baseline="-25000" dirty="0">
                  <a:solidFill>
                    <a:srgbClr val="FF0000"/>
                  </a:solidFill>
                </a:rPr>
                <a:t>2</a:t>
              </a:r>
              <a:r>
                <a:rPr lang="cs-CZ" b="1" dirty="0">
                  <a:solidFill>
                    <a:srgbClr val="FF0000"/>
                  </a:solidFill>
                </a:rPr>
                <a:t>O</a:t>
              </a:r>
              <a:endParaRPr lang="en-US" b="1" dirty="0">
                <a:solidFill>
                  <a:srgbClr val="FF0000"/>
                </a:solidFill>
              </a:endParaRPr>
            </a:p>
          </p:txBody>
        </p:sp>
        <p:cxnSp>
          <p:nvCxnSpPr>
            <p:cNvPr id="3354" name="Přímá spojnice se šipkou 3353">
              <a:extLst>
                <a:ext uri="{FF2B5EF4-FFF2-40B4-BE49-F238E27FC236}">
                  <a16:creationId xmlns:a16="http://schemas.microsoft.com/office/drawing/2014/main" id="{CAE95DE5-1044-441C-9643-A66DA96E4952}"/>
                </a:ext>
              </a:extLst>
            </p:cNvPr>
            <p:cNvCxnSpPr>
              <a:cxnSpLocks/>
            </p:cNvCxnSpPr>
            <p:nvPr/>
          </p:nvCxnSpPr>
          <p:spPr>
            <a:xfrm flipH="1">
              <a:off x="1427863" y="4175792"/>
              <a:ext cx="237775" cy="180020"/>
            </a:xfrm>
            <a:prstGeom prst="straightConnector1">
              <a:avLst/>
            </a:prstGeom>
            <a:ln w="57150">
              <a:solidFill>
                <a:srgbClr val="FF0000"/>
              </a:solidFill>
              <a:headEnd type="triangle" w="med" len="med"/>
              <a:tailEnd type="none" w="med" len="med"/>
            </a:ln>
          </p:spPr>
          <p:style>
            <a:lnRef idx="1">
              <a:schemeClr val="accent2"/>
            </a:lnRef>
            <a:fillRef idx="0">
              <a:schemeClr val="accent2"/>
            </a:fillRef>
            <a:effectRef idx="0">
              <a:schemeClr val="accent2"/>
            </a:effectRef>
            <a:fontRef idx="minor">
              <a:schemeClr val="tx1"/>
            </a:fontRef>
          </p:style>
        </p:cxnSp>
        <p:sp>
          <p:nvSpPr>
            <p:cNvPr id="3355" name="TextovéPole 3354">
              <a:extLst>
                <a:ext uri="{FF2B5EF4-FFF2-40B4-BE49-F238E27FC236}">
                  <a16:creationId xmlns:a16="http://schemas.microsoft.com/office/drawing/2014/main" id="{656909D1-C75D-4B25-9373-3B515AFAE207}"/>
                </a:ext>
              </a:extLst>
            </p:cNvPr>
            <p:cNvSpPr txBox="1"/>
            <p:nvPr/>
          </p:nvSpPr>
          <p:spPr>
            <a:xfrm>
              <a:off x="2796015" y="4355812"/>
              <a:ext cx="615874" cy="369332"/>
            </a:xfrm>
            <a:prstGeom prst="rect">
              <a:avLst/>
            </a:prstGeom>
            <a:solidFill>
              <a:schemeClr val="bg1"/>
            </a:solidFill>
          </p:spPr>
          <p:txBody>
            <a:bodyPr wrap="none" rtlCol="0">
              <a:spAutoFit/>
            </a:bodyPr>
            <a:lstStyle/>
            <a:p>
              <a:r>
                <a:rPr lang="cs-CZ" b="1" dirty="0">
                  <a:solidFill>
                    <a:srgbClr val="FF0000"/>
                  </a:solidFill>
                </a:rPr>
                <a:t>H</a:t>
              </a:r>
              <a:r>
                <a:rPr lang="cs-CZ" b="1" baseline="-25000" dirty="0">
                  <a:solidFill>
                    <a:srgbClr val="FF0000"/>
                  </a:solidFill>
                </a:rPr>
                <a:t>2</a:t>
              </a:r>
              <a:r>
                <a:rPr lang="cs-CZ" b="1" dirty="0">
                  <a:solidFill>
                    <a:srgbClr val="FF0000"/>
                  </a:solidFill>
                </a:rPr>
                <a:t>O</a:t>
              </a:r>
              <a:endParaRPr lang="en-US" b="1" dirty="0">
                <a:solidFill>
                  <a:srgbClr val="FF0000"/>
                </a:solidFill>
              </a:endParaRPr>
            </a:p>
          </p:txBody>
        </p:sp>
        <p:cxnSp>
          <p:nvCxnSpPr>
            <p:cNvPr id="3356" name="Přímá spojnice se šipkou 3355">
              <a:extLst>
                <a:ext uri="{FF2B5EF4-FFF2-40B4-BE49-F238E27FC236}">
                  <a16:creationId xmlns:a16="http://schemas.microsoft.com/office/drawing/2014/main" id="{E6B85D43-2C9E-4919-B3B0-B385F0E6168E}"/>
                </a:ext>
              </a:extLst>
            </p:cNvPr>
            <p:cNvCxnSpPr>
              <a:cxnSpLocks/>
            </p:cNvCxnSpPr>
            <p:nvPr/>
          </p:nvCxnSpPr>
          <p:spPr>
            <a:xfrm>
              <a:off x="2695502" y="4254066"/>
              <a:ext cx="181098" cy="178400"/>
            </a:xfrm>
            <a:prstGeom prst="straightConnector1">
              <a:avLst/>
            </a:prstGeom>
            <a:ln w="57150">
              <a:solidFill>
                <a:srgbClr val="FF0000"/>
              </a:solidFill>
              <a:headEnd type="triangle" w="med" len="med"/>
              <a:tailEnd type="none" w="med" len="med"/>
            </a:ln>
          </p:spPr>
          <p:style>
            <a:lnRef idx="1">
              <a:schemeClr val="accent2"/>
            </a:lnRef>
            <a:fillRef idx="0">
              <a:schemeClr val="accent2"/>
            </a:fillRef>
            <a:effectRef idx="0">
              <a:schemeClr val="accent2"/>
            </a:effectRef>
            <a:fontRef idx="minor">
              <a:schemeClr val="tx1"/>
            </a:fontRef>
          </p:style>
        </p:cxnSp>
      </p:grpSp>
      <p:sp>
        <p:nvSpPr>
          <p:cNvPr id="3359" name="TextovéPole 3358">
            <a:extLst>
              <a:ext uri="{FF2B5EF4-FFF2-40B4-BE49-F238E27FC236}">
                <a16:creationId xmlns:a16="http://schemas.microsoft.com/office/drawing/2014/main" id="{EFB94950-65F5-40F4-B2E2-8EC9A4F0C9F3}"/>
              </a:ext>
            </a:extLst>
          </p:cNvPr>
          <p:cNvSpPr txBox="1"/>
          <p:nvPr/>
        </p:nvSpPr>
        <p:spPr>
          <a:xfrm>
            <a:off x="208134" y="2324846"/>
            <a:ext cx="10568386" cy="369332"/>
          </a:xfrm>
          <a:prstGeom prst="rect">
            <a:avLst/>
          </a:prstGeom>
          <a:noFill/>
        </p:spPr>
        <p:txBody>
          <a:bodyPr wrap="square" rtlCol="0">
            <a:spAutoFit/>
          </a:bodyPr>
          <a:lstStyle/>
          <a:p>
            <a:r>
              <a:rPr lang="cs-CZ" b="1" dirty="0"/>
              <a:t>Nepřímé posouzení osmolarity:  </a:t>
            </a:r>
            <a:r>
              <a:rPr lang="cs-CZ" dirty="0"/>
              <a:t>koncentrace plazmatického Na</a:t>
            </a:r>
            <a:r>
              <a:rPr lang="cs-CZ" baseline="30000" dirty="0"/>
              <a:t>+</a:t>
            </a:r>
            <a:r>
              <a:rPr lang="cs-CZ" dirty="0"/>
              <a:t>, Střední objem erytrocytu (MCV)</a:t>
            </a:r>
            <a:endParaRPr lang="en-US" dirty="0"/>
          </a:p>
        </p:txBody>
      </p:sp>
      <p:sp>
        <p:nvSpPr>
          <p:cNvPr id="3362" name="TextovéPole 3361">
            <a:extLst>
              <a:ext uri="{FF2B5EF4-FFF2-40B4-BE49-F238E27FC236}">
                <a16:creationId xmlns:a16="http://schemas.microsoft.com/office/drawing/2014/main" id="{E29F475F-5E6F-43F9-9797-D837DC70EB4B}"/>
              </a:ext>
            </a:extLst>
          </p:cNvPr>
          <p:cNvSpPr txBox="1"/>
          <p:nvPr/>
        </p:nvSpPr>
        <p:spPr>
          <a:xfrm>
            <a:off x="1472719" y="2651685"/>
            <a:ext cx="1864613" cy="369332"/>
          </a:xfrm>
          <a:prstGeom prst="rect">
            <a:avLst/>
          </a:prstGeom>
          <a:noFill/>
        </p:spPr>
        <p:txBody>
          <a:bodyPr wrap="none" rtlCol="0">
            <a:spAutoFit/>
          </a:bodyPr>
          <a:lstStyle/>
          <a:p>
            <a:r>
              <a:rPr lang="cs-CZ" b="1" dirty="0"/>
              <a:t>Hypoosmolární</a:t>
            </a:r>
            <a:endParaRPr lang="en-US" b="1" dirty="0"/>
          </a:p>
        </p:txBody>
      </p:sp>
      <p:sp>
        <p:nvSpPr>
          <p:cNvPr id="3363" name="TextovéPole 3362">
            <a:extLst>
              <a:ext uri="{FF2B5EF4-FFF2-40B4-BE49-F238E27FC236}">
                <a16:creationId xmlns:a16="http://schemas.microsoft.com/office/drawing/2014/main" id="{3BC14FB7-8B45-4618-89E0-196439E86890}"/>
              </a:ext>
            </a:extLst>
          </p:cNvPr>
          <p:cNvSpPr txBox="1"/>
          <p:nvPr/>
        </p:nvSpPr>
        <p:spPr>
          <a:xfrm>
            <a:off x="4871864" y="2651685"/>
            <a:ext cx="1608133" cy="369332"/>
          </a:xfrm>
          <a:prstGeom prst="rect">
            <a:avLst/>
          </a:prstGeom>
          <a:noFill/>
        </p:spPr>
        <p:txBody>
          <a:bodyPr wrap="none" rtlCol="0">
            <a:spAutoFit/>
          </a:bodyPr>
          <a:lstStyle/>
          <a:p>
            <a:r>
              <a:rPr lang="cs-CZ" b="1" dirty="0" err="1"/>
              <a:t>Izoosmolární</a:t>
            </a:r>
            <a:endParaRPr lang="en-US" b="1" dirty="0"/>
          </a:p>
        </p:txBody>
      </p:sp>
      <p:sp>
        <p:nvSpPr>
          <p:cNvPr id="3364" name="TextovéPole 3363">
            <a:extLst>
              <a:ext uri="{FF2B5EF4-FFF2-40B4-BE49-F238E27FC236}">
                <a16:creationId xmlns:a16="http://schemas.microsoft.com/office/drawing/2014/main" id="{EF2C94CD-DE76-4E11-8FE9-8A34DC85731A}"/>
              </a:ext>
            </a:extLst>
          </p:cNvPr>
          <p:cNvSpPr txBox="1"/>
          <p:nvPr/>
        </p:nvSpPr>
        <p:spPr>
          <a:xfrm>
            <a:off x="9229677" y="2694527"/>
            <a:ext cx="1941557" cy="369332"/>
          </a:xfrm>
          <a:prstGeom prst="rect">
            <a:avLst/>
          </a:prstGeom>
          <a:noFill/>
        </p:spPr>
        <p:txBody>
          <a:bodyPr wrap="none" rtlCol="0">
            <a:spAutoFit/>
          </a:bodyPr>
          <a:lstStyle/>
          <a:p>
            <a:r>
              <a:rPr lang="cs-CZ" b="1" dirty="0" err="1"/>
              <a:t>Hyperosmolární</a:t>
            </a:r>
            <a:endParaRPr lang="en-US" b="1" dirty="0"/>
          </a:p>
        </p:txBody>
      </p:sp>
      <p:sp>
        <p:nvSpPr>
          <p:cNvPr id="3365" name="TextovéPole 3364">
            <a:extLst>
              <a:ext uri="{FF2B5EF4-FFF2-40B4-BE49-F238E27FC236}">
                <a16:creationId xmlns:a16="http://schemas.microsoft.com/office/drawing/2014/main" id="{7F024E4D-D564-4E0A-9CDC-DCCF01849839}"/>
              </a:ext>
            </a:extLst>
          </p:cNvPr>
          <p:cNvSpPr txBox="1"/>
          <p:nvPr/>
        </p:nvSpPr>
        <p:spPr>
          <a:xfrm>
            <a:off x="1665638" y="3066214"/>
            <a:ext cx="1545553" cy="369332"/>
          </a:xfrm>
          <a:prstGeom prst="rect">
            <a:avLst/>
          </a:prstGeom>
          <a:noFill/>
        </p:spPr>
        <p:txBody>
          <a:bodyPr wrap="square" rtlCol="0">
            <a:spAutoFit/>
          </a:bodyPr>
          <a:lstStyle/>
          <a:p>
            <a:r>
              <a:rPr lang="cs-CZ" dirty="0"/>
              <a:t>hladina Na</a:t>
            </a:r>
            <a:r>
              <a:rPr lang="cs-CZ" baseline="30000" dirty="0"/>
              <a:t>+</a:t>
            </a:r>
            <a:endParaRPr lang="en-US" baseline="30000" dirty="0"/>
          </a:p>
        </p:txBody>
      </p:sp>
      <p:sp>
        <p:nvSpPr>
          <p:cNvPr id="3366" name="TextovéPole 3365">
            <a:extLst>
              <a:ext uri="{FF2B5EF4-FFF2-40B4-BE49-F238E27FC236}">
                <a16:creationId xmlns:a16="http://schemas.microsoft.com/office/drawing/2014/main" id="{7FD8DFE5-FC7A-4B99-99F7-1DB19CA021D2}"/>
              </a:ext>
            </a:extLst>
          </p:cNvPr>
          <p:cNvSpPr txBox="1"/>
          <p:nvPr/>
        </p:nvSpPr>
        <p:spPr>
          <a:xfrm>
            <a:off x="4626031" y="3044439"/>
            <a:ext cx="2376264" cy="369332"/>
          </a:xfrm>
          <a:prstGeom prst="rect">
            <a:avLst/>
          </a:prstGeom>
          <a:noFill/>
        </p:spPr>
        <p:txBody>
          <a:bodyPr wrap="square" rtlCol="0">
            <a:spAutoFit/>
          </a:bodyPr>
          <a:lstStyle/>
          <a:p>
            <a:r>
              <a:rPr lang="cs-CZ" dirty="0"/>
              <a:t>Normální hladina Na</a:t>
            </a:r>
            <a:r>
              <a:rPr lang="cs-CZ" baseline="30000" dirty="0"/>
              <a:t>+</a:t>
            </a:r>
            <a:endParaRPr lang="en-US" baseline="30000" dirty="0"/>
          </a:p>
        </p:txBody>
      </p:sp>
      <p:sp>
        <p:nvSpPr>
          <p:cNvPr id="3367" name="TextovéPole 3366">
            <a:extLst>
              <a:ext uri="{FF2B5EF4-FFF2-40B4-BE49-F238E27FC236}">
                <a16:creationId xmlns:a16="http://schemas.microsoft.com/office/drawing/2014/main" id="{C6415B1B-1056-46C2-BDAE-D2A609A404C6}"/>
              </a:ext>
            </a:extLst>
          </p:cNvPr>
          <p:cNvSpPr txBox="1"/>
          <p:nvPr/>
        </p:nvSpPr>
        <p:spPr>
          <a:xfrm>
            <a:off x="9527255" y="3138257"/>
            <a:ext cx="1545553" cy="369332"/>
          </a:xfrm>
          <a:prstGeom prst="rect">
            <a:avLst/>
          </a:prstGeom>
          <a:noFill/>
        </p:spPr>
        <p:txBody>
          <a:bodyPr wrap="square" rtlCol="0">
            <a:spAutoFit/>
          </a:bodyPr>
          <a:lstStyle/>
          <a:p>
            <a:r>
              <a:rPr lang="cs-CZ" dirty="0"/>
              <a:t>hladina Na</a:t>
            </a:r>
            <a:r>
              <a:rPr lang="cs-CZ" baseline="30000" dirty="0"/>
              <a:t>+</a:t>
            </a:r>
            <a:endParaRPr lang="en-US" baseline="30000" dirty="0"/>
          </a:p>
        </p:txBody>
      </p:sp>
      <p:sp>
        <p:nvSpPr>
          <p:cNvPr id="3368" name="Šipka: doprava 3367">
            <a:extLst>
              <a:ext uri="{FF2B5EF4-FFF2-40B4-BE49-F238E27FC236}">
                <a16:creationId xmlns:a16="http://schemas.microsoft.com/office/drawing/2014/main" id="{E0D88B6B-A91A-4098-A7AA-4CE3B3F8D1C5}"/>
              </a:ext>
            </a:extLst>
          </p:cNvPr>
          <p:cNvSpPr/>
          <p:nvPr/>
        </p:nvSpPr>
        <p:spPr>
          <a:xfrm rot="5400000">
            <a:off x="1424304" y="3163475"/>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9" name="Šipka: doprava 3368">
            <a:extLst>
              <a:ext uri="{FF2B5EF4-FFF2-40B4-BE49-F238E27FC236}">
                <a16:creationId xmlns:a16="http://schemas.microsoft.com/office/drawing/2014/main" id="{484E0AD6-C04D-4095-B8F6-956C7A0B5146}"/>
              </a:ext>
            </a:extLst>
          </p:cNvPr>
          <p:cNvSpPr/>
          <p:nvPr/>
        </p:nvSpPr>
        <p:spPr>
          <a:xfrm rot="16200000">
            <a:off x="9280490" y="3182680"/>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0" name="TextovéPole 3369">
            <a:extLst>
              <a:ext uri="{FF2B5EF4-FFF2-40B4-BE49-F238E27FC236}">
                <a16:creationId xmlns:a16="http://schemas.microsoft.com/office/drawing/2014/main" id="{88C4666E-4735-4796-8E0D-0861E7CC779B}"/>
              </a:ext>
            </a:extLst>
          </p:cNvPr>
          <p:cNvSpPr txBox="1"/>
          <p:nvPr/>
        </p:nvSpPr>
        <p:spPr>
          <a:xfrm>
            <a:off x="221385" y="404060"/>
            <a:ext cx="10568386" cy="369332"/>
          </a:xfrm>
          <a:prstGeom prst="rect">
            <a:avLst/>
          </a:prstGeom>
          <a:noFill/>
        </p:spPr>
        <p:txBody>
          <a:bodyPr wrap="square" rtlCol="0">
            <a:spAutoFit/>
          </a:bodyPr>
          <a:lstStyle/>
          <a:p>
            <a:r>
              <a:rPr lang="cs-CZ" b="1" dirty="0"/>
              <a:t>Nepřímé posouzení objemu:</a:t>
            </a:r>
            <a:endParaRPr lang="en-US" dirty="0"/>
          </a:p>
        </p:txBody>
      </p:sp>
      <p:sp>
        <p:nvSpPr>
          <p:cNvPr id="3371" name="TextovéPole 3370">
            <a:extLst>
              <a:ext uri="{FF2B5EF4-FFF2-40B4-BE49-F238E27FC236}">
                <a16:creationId xmlns:a16="http://schemas.microsoft.com/office/drawing/2014/main" id="{5A0425E7-C245-4E2B-8FC3-F69868F7E814}"/>
              </a:ext>
            </a:extLst>
          </p:cNvPr>
          <p:cNvSpPr txBox="1"/>
          <p:nvPr/>
        </p:nvSpPr>
        <p:spPr>
          <a:xfrm>
            <a:off x="2313474" y="939473"/>
            <a:ext cx="1300356" cy="369332"/>
          </a:xfrm>
          <a:prstGeom prst="rect">
            <a:avLst/>
          </a:prstGeom>
          <a:noFill/>
        </p:spPr>
        <p:txBody>
          <a:bodyPr wrap="none" rtlCol="0">
            <a:spAutoFit/>
          </a:bodyPr>
          <a:lstStyle/>
          <a:p>
            <a:r>
              <a:rPr lang="cs-CZ" dirty="0"/>
              <a:t>Hematokrit</a:t>
            </a:r>
            <a:endParaRPr lang="en-US" dirty="0"/>
          </a:p>
        </p:txBody>
      </p:sp>
      <p:sp>
        <p:nvSpPr>
          <p:cNvPr id="3372" name="TextovéPole 3371">
            <a:extLst>
              <a:ext uri="{FF2B5EF4-FFF2-40B4-BE49-F238E27FC236}">
                <a16:creationId xmlns:a16="http://schemas.microsoft.com/office/drawing/2014/main" id="{02AC5F7B-6039-4DD4-A872-013D45E1A524}"/>
              </a:ext>
            </a:extLst>
          </p:cNvPr>
          <p:cNvSpPr txBox="1"/>
          <p:nvPr/>
        </p:nvSpPr>
        <p:spPr>
          <a:xfrm>
            <a:off x="4137408" y="930930"/>
            <a:ext cx="2864887" cy="369332"/>
          </a:xfrm>
          <a:prstGeom prst="rect">
            <a:avLst/>
          </a:prstGeom>
          <a:noFill/>
        </p:spPr>
        <p:txBody>
          <a:bodyPr wrap="none" rtlCol="0">
            <a:spAutoFit/>
          </a:bodyPr>
          <a:lstStyle/>
          <a:p>
            <a:r>
              <a:rPr lang="cs-CZ" dirty="0"/>
              <a:t>Koncentrace hemoglobinu</a:t>
            </a:r>
            <a:endParaRPr lang="en-US" dirty="0"/>
          </a:p>
        </p:txBody>
      </p:sp>
      <p:sp>
        <p:nvSpPr>
          <p:cNvPr id="3373" name="TextovéPole 3372">
            <a:extLst>
              <a:ext uri="{FF2B5EF4-FFF2-40B4-BE49-F238E27FC236}">
                <a16:creationId xmlns:a16="http://schemas.microsoft.com/office/drawing/2014/main" id="{4BBBD250-4F2B-4A98-AEB4-BBE1A51C0692}"/>
              </a:ext>
            </a:extLst>
          </p:cNvPr>
          <p:cNvSpPr txBox="1"/>
          <p:nvPr/>
        </p:nvSpPr>
        <p:spPr>
          <a:xfrm>
            <a:off x="7554640" y="915765"/>
            <a:ext cx="3890809" cy="369332"/>
          </a:xfrm>
          <a:prstGeom prst="rect">
            <a:avLst/>
          </a:prstGeom>
          <a:noFill/>
        </p:spPr>
        <p:txBody>
          <a:bodyPr wrap="none" rtlCol="0">
            <a:spAutoFit/>
          </a:bodyPr>
          <a:lstStyle/>
          <a:p>
            <a:r>
              <a:rPr lang="cs-CZ" dirty="0"/>
              <a:t>Koncentrace plazmatických proteinů</a:t>
            </a:r>
            <a:endParaRPr lang="en-US" dirty="0"/>
          </a:p>
        </p:txBody>
      </p:sp>
      <p:sp>
        <p:nvSpPr>
          <p:cNvPr id="3374" name="TextovéPole 3373">
            <a:extLst>
              <a:ext uri="{FF2B5EF4-FFF2-40B4-BE49-F238E27FC236}">
                <a16:creationId xmlns:a16="http://schemas.microsoft.com/office/drawing/2014/main" id="{553850AD-82FB-4878-8243-463F1339B5FD}"/>
              </a:ext>
            </a:extLst>
          </p:cNvPr>
          <p:cNvSpPr txBox="1"/>
          <p:nvPr/>
        </p:nvSpPr>
        <p:spPr>
          <a:xfrm>
            <a:off x="371364" y="1331325"/>
            <a:ext cx="1613259" cy="369332"/>
          </a:xfrm>
          <a:prstGeom prst="rect">
            <a:avLst/>
          </a:prstGeom>
          <a:noFill/>
        </p:spPr>
        <p:txBody>
          <a:bodyPr wrap="square" rtlCol="0">
            <a:spAutoFit/>
          </a:bodyPr>
          <a:lstStyle/>
          <a:p>
            <a:r>
              <a:rPr lang="cs-CZ" b="1" dirty="0"/>
              <a:t>Dehydratace</a:t>
            </a:r>
            <a:endParaRPr lang="en-US" b="1" dirty="0"/>
          </a:p>
        </p:txBody>
      </p:sp>
      <p:sp>
        <p:nvSpPr>
          <p:cNvPr id="3375" name="TextovéPole 3374">
            <a:extLst>
              <a:ext uri="{FF2B5EF4-FFF2-40B4-BE49-F238E27FC236}">
                <a16:creationId xmlns:a16="http://schemas.microsoft.com/office/drawing/2014/main" id="{36B647D8-CBFA-4917-8AE7-17C8289F822A}"/>
              </a:ext>
            </a:extLst>
          </p:cNvPr>
          <p:cNvSpPr txBox="1"/>
          <p:nvPr/>
        </p:nvSpPr>
        <p:spPr>
          <a:xfrm>
            <a:off x="391044" y="1720787"/>
            <a:ext cx="1928733" cy="369332"/>
          </a:xfrm>
          <a:prstGeom prst="rect">
            <a:avLst/>
          </a:prstGeom>
          <a:noFill/>
        </p:spPr>
        <p:txBody>
          <a:bodyPr wrap="none" rtlCol="0">
            <a:spAutoFit/>
          </a:bodyPr>
          <a:lstStyle/>
          <a:p>
            <a:r>
              <a:rPr lang="cs-CZ" b="1" dirty="0" err="1"/>
              <a:t>Hyperhydratace</a:t>
            </a:r>
            <a:endParaRPr lang="en-US" b="1" dirty="0"/>
          </a:p>
        </p:txBody>
      </p:sp>
      <p:sp>
        <p:nvSpPr>
          <p:cNvPr id="3376" name="Šipka: doprava 3375">
            <a:extLst>
              <a:ext uri="{FF2B5EF4-FFF2-40B4-BE49-F238E27FC236}">
                <a16:creationId xmlns:a16="http://schemas.microsoft.com/office/drawing/2014/main" id="{6909D105-C5C3-4A46-8EDB-002F41BF2B6D}"/>
              </a:ext>
            </a:extLst>
          </p:cNvPr>
          <p:cNvSpPr/>
          <p:nvPr/>
        </p:nvSpPr>
        <p:spPr>
          <a:xfrm rot="5400000">
            <a:off x="2678318" y="1815792"/>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7" name="Šipka: doprava 3376">
            <a:extLst>
              <a:ext uri="{FF2B5EF4-FFF2-40B4-BE49-F238E27FC236}">
                <a16:creationId xmlns:a16="http://schemas.microsoft.com/office/drawing/2014/main" id="{C0054E54-89A5-4D48-80DF-49FED16EE3E7}"/>
              </a:ext>
            </a:extLst>
          </p:cNvPr>
          <p:cNvSpPr/>
          <p:nvPr/>
        </p:nvSpPr>
        <p:spPr>
          <a:xfrm rot="5400000">
            <a:off x="5238754" y="1827923"/>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8" name="Šipka: doprava 3377">
            <a:extLst>
              <a:ext uri="{FF2B5EF4-FFF2-40B4-BE49-F238E27FC236}">
                <a16:creationId xmlns:a16="http://schemas.microsoft.com/office/drawing/2014/main" id="{B766295C-9638-4594-8EE4-FE7350E0E76C}"/>
              </a:ext>
            </a:extLst>
          </p:cNvPr>
          <p:cNvSpPr/>
          <p:nvPr/>
        </p:nvSpPr>
        <p:spPr>
          <a:xfrm rot="5400000">
            <a:off x="8914532" y="1810909"/>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9" name="Šipka: doprava 3378">
            <a:extLst>
              <a:ext uri="{FF2B5EF4-FFF2-40B4-BE49-F238E27FC236}">
                <a16:creationId xmlns:a16="http://schemas.microsoft.com/office/drawing/2014/main" id="{65D6CD75-6926-436C-9209-6CB21A5B0D5C}"/>
              </a:ext>
            </a:extLst>
          </p:cNvPr>
          <p:cNvSpPr/>
          <p:nvPr/>
        </p:nvSpPr>
        <p:spPr>
          <a:xfrm rot="16200000">
            <a:off x="2678318" y="1373170"/>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0" name="Šipka: doprava 3379">
            <a:extLst>
              <a:ext uri="{FF2B5EF4-FFF2-40B4-BE49-F238E27FC236}">
                <a16:creationId xmlns:a16="http://schemas.microsoft.com/office/drawing/2014/main" id="{A0ED69E4-7745-456B-8481-FBA4D115CFD8}"/>
              </a:ext>
            </a:extLst>
          </p:cNvPr>
          <p:cNvSpPr/>
          <p:nvPr/>
        </p:nvSpPr>
        <p:spPr>
          <a:xfrm rot="16200000">
            <a:off x="5234602" y="1385934"/>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1" name="Šipka: doprava 3380">
            <a:extLst>
              <a:ext uri="{FF2B5EF4-FFF2-40B4-BE49-F238E27FC236}">
                <a16:creationId xmlns:a16="http://schemas.microsoft.com/office/drawing/2014/main" id="{756F9012-6E05-4FE4-911B-165042404297}"/>
              </a:ext>
            </a:extLst>
          </p:cNvPr>
          <p:cNvSpPr/>
          <p:nvPr/>
        </p:nvSpPr>
        <p:spPr>
          <a:xfrm rot="16200000">
            <a:off x="8914533" y="1382323"/>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9" name="TextovéPole 3388">
            <a:extLst>
              <a:ext uri="{FF2B5EF4-FFF2-40B4-BE49-F238E27FC236}">
                <a16:creationId xmlns:a16="http://schemas.microsoft.com/office/drawing/2014/main" id="{A98141BA-1071-4D23-BBC2-515FA5AEBEC3}"/>
              </a:ext>
            </a:extLst>
          </p:cNvPr>
          <p:cNvSpPr txBox="1"/>
          <p:nvPr/>
        </p:nvSpPr>
        <p:spPr>
          <a:xfrm>
            <a:off x="9630112" y="3485150"/>
            <a:ext cx="996456" cy="369332"/>
          </a:xfrm>
          <a:prstGeom prst="rect">
            <a:avLst/>
          </a:prstGeom>
          <a:noFill/>
        </p:spPr>
        <p:txBody>
          <a:bodyPr wrap="square" rtlCol="0">
            <a:spAutoFit/>
          </a:bodyPr>
          <a:lstStyle/>
          <a:p>
            <a:r>
              <a:rPr lang="cs-CZ" dirty="0"/>
              <a:t>MCV</a:t>
            </a:r>
            <a:endParaRPr lang="en-US" dirty="0"/>
          </a:p>
        </p:txBody>
      </p:sp>
      <p:sp>
        <p:nvSpPr>
          <p:cNvPr id="3390" name="TextovéPole 3389">
            <a:extLst>
              <a:ext uri="{FF2B5EF4-FFF2-40B4-BE49-F238E27FC236}">
                <a16:creationId xmlns:a16="http://schemas.microsoft.com/office/drawing/2014/main" id="{FCDF9697-5960-47BA-A9BB-D7FAAFCA8540}"/>
              </a:ext>
            </a:extLst>
          </p:cNvPr>
          <p:cNvSpPr txBox="1"/>
          <p:nvPr/>
        </p:nvSpPr>
        <p:spPr>
          <a:xfrm>
            <a:off x="4948147" y="3428760"/>
            <a:ext cx="1898116" cy="369332"/>
          </a:xfrm>
          <a:prstGeom prst="rect">
            <a:avLst/>
          </a:prstGeom>
          <a:noFill/>
        </p:spPr>
        <p:txBody>
          <a:bodyPr wrap="square" rtlCol="0">
            <a:spAutoFit/>
          </a:bodyPr>
          <a:lstStyle/>
          <a:p>
            <a:r>
              <a:rPr lang="cs-CZ" dirty="0"/>
              <a:t>Normální MCV</a:t>
            </a:r>
            <a:endParaRPr lang="en-US" dirty="0"/>
          </a:p>
        </p:txBody>
      </p:sp>
      <p:sp>
        <p:nvSpPr>
          <p:cNvPr id="3391" name="TextovéPole 3390">
            <a:extLst>
              <a:ext uri="{FF2B5EF4-FFF2-40B4-BE49-F238E27FC236}">
                <a16:creationId xmlns:a16="http://schemas.microsoft.com/office/drawing/2014/main" id="{12CC65F5-31D1-4BA0-BACE-95D94335D08A}"/>
              </a:ext>
            </a:extLst>
          </p:cNvPr>
          <p:cNvSpPr txBox="1"/>
          <p:nvPr/>
        </p:nvSpPr>
        <p:spPr>
          <a:xfrm>
            <a:off x="1889360" y="3507421"/>
            <a:ext cx="996456" cy="369332"/>
          </a:xfrm>
          <a:prstGeom prst="rect">
            <a:avLst/>
          </a:prstGeom>
          <a:noFill/>
        </p:spPr>
        <p:txBody>
          <a:bodyPr wrap="square" rtlCol="0">
            <a:spAutoFit/>
          </a:bodyPr>
          <a:lstStyle/>
          <a:p>
            <a:r>
              <a:rPr lang="cs-CZ" dirty="0"/>
              <a:t>MCV</a:t>
            </a:r>
            <a:endParaRPr lang="en-US" dirty="0"/>
          </a:p>
        </p:txBody>
      </p:sp>
      <p:sp>
        <p:nvSpPr>
          <p:cNvPr id="3392" name="Šipka: doprava 3391">
            <a:extLst>
              <a:ext uri="{FF2B5EF4-FFF2-40B4-BE49-F238E27FC236}">
                <a16:creationId xmlns:a16="http://schemas.microsoft.com/office/drawing/2014/main" id="{D6A839C8-E5C9-40A7-B619-5D8A238A06E8}"/>
              </a:ext>
            </a:extLst>
          </p:cNvPr>
          <p:cNvSpPr/>
          <p:nvPr/>
        </p:nvSpPr>
        <p:spPr>
          <a:xfrm rot="16200000">
            <a:off x="1427159" y="3539758"/>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5" name="Šipka: doprava 3394">
            <a:extLst>
              <a:ext uri="{FF2B5EF4-FFF2-40B4-BE49-F238E27FC236}">
                <a16:creationId xmlns:a16="http://schemas.microsoft.com/office/drawing/2014/main" id="{C93D6C9C-5C41-4232-998F-66C96868FB42}"/>
              </a:ext>
            </a:extLst>
          </p:cNvPr>
          <p:cNvSpPr/>
          <p:nvPr/>
        </p:nvSpPr>
        <p:spPr>
          <a:xfrm rot="5400000">
            <a:off x="9293349" y="3591420"/>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109915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82"/>
                                        </p:tgtEl>
                                        <p:attrNameLst>
                                          <p:attrName>style.visibility</p:attrName>
                                        </p:attrNameLst>
                                      </p:cBhvr>
                                      <p:to>
                                        <p:strVal val="visible"/>
                                      </p:to>
                                    </p:set>
                                    <p:animEffect transition="in" filter="fade">
                                      <p:cBhvr>
                                        <p:cTn id="7" dur="500"/>
                                        <p:tgtEl>
                                          <p:spTgt spid="338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79"/>
                                        </p:tgtEl>
                                        <p:attrNameLst>
                                          <p:attrName>style.visibility</p:attrName>
                                        </p:attrNameLst>
                                      </p:cBhvr>
                                      <p:to>
                                        <p:strVal val="visible"/>
                                      </p:to>
                                    </p:set>
                                    <p:animEffect transition="in" filter="fade">
                                      <p:cBhvr>
                                        <p:cTn id="10" dur="500"/>
                                        <p:tgtEl>
                                          <p:spTgt spid="337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380"/>
                                        </p:tgtEl>
                                        <p:attrNameLst>
                                          <p:attrName>style.visibility</p:attrName>
                                        </p:attrNameLst>
                                      </p:cBhvr>
                                      <p:to>
                                        <p:strVal val="visible"/>
                                      </p:to>
                                    </p:set>
                                    <p:animEffect transition="in" filter="fade">
                                      <p:cBhvr>
                                        <p:cTn id="13" dur="500"/>
                                        <p:tgtEl>
                                          <p:spTgt spid="338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381"/>
                                        </p:tgtEl>
                                        <p:attrNameLst>
                                          <p:attrName>style.visibility</p:attrName>
                                        </p:attrNameLst>
                                      </p:cBhvr>
                                      <p:to>
                                        <p:strVal val="visible"/>
                                      </p:to>
                                    </p:set>
                                    <p:animEffect transition="in" filter="fade">
                                      <p:cBhvr>
                                        <p:cTn id="16" dur="500"/>
                                        <p:tgtEl>
                                          <p:spTgt spid="338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383"/>
                                        </p:tgtEl>
                                        <p:attrNameLst>
                                          <p:attrName>style.visibility</p:attrName>
                                        </p:attrNameLst>
                                      </p:cBhvr>
                                      <p:to>
                                        <p:strVal val="visible"/>
                                      </p:to>
                                    </p:set>
                                    <p:animEffect transition="in" filter="fade">
                                      <p:cBhvr>
                                        <p:cTn id="21" dur="500"/>
                                        <p:tgtEl>
                                          <p:spTgt spid="338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376"/>
                                        </p:tgtEl>
                                        <p:attrNameLst>
                                          <p:attrName>style.visibility</p:attrName>
                                        </p:attrNameLst>
                                      </p:cBhvr>
                                      <p:to>
                                        <p:strVal val="visible"/>
                                      </p:to>
                                    </p:set>
                                    <p:animEffect transition="in" filter="fade">
                                      <p:cBhvr>
                                        <p:cTn id="24" dur="500"/>
                                        <p:tgtEl>
                                          <p:spTgt spid="337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377"/>
                                        </p:tgtEl>
                                        <p:attrNameLst>
                                          <p:attrName>style.visibility</p:attrName>
                                        </p:attrNameLst>
                                      </p:cBhvr>
                                      <p:to>
                                        <p:strVal val="visible"/>
                                      </p:to>
                                    </p:set>
                                    <p:animEffect transition="in" filter="fade">
                                      <p:cBhvr>
                                        <p:cTn id="27" dur="500"/>
                                        <p:tgtEl>
                                          <p:spTgt spid="337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378"/>
                                        </p:tgtEl>
                                        <p:attrNameLst>
                                          <p:attrName>style.visibility</p:attrName>
                                        </p:attrNameLst>
                                      </p:cBhvr>
                                      <p:to>
                                        <p:strVal val="visible"/>
                                      </p:to>
                                    </p:set>
                                    <p:animEffect transition="in" filter="fade">
                                      <p:cBhvr>
                                        <p:cTn id="30" dur="500"/>
                                        <p:tgtEl>
                                          <p:spTgt spid="337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3364"/>
                                        </p:tgtEl>
                                        <p:attrNameLst>
                                          <p:attrName>style.visibility</p:attrName>
                                        </p:attrNameLst>
                                      </p:cBhvr>
                                      <p:to>
                                        <p:strVal val="visible"/>
                                      </p:to>
                                    </p:set>
                                    <p:animEffect transition="in" filter="fade">
                                      <p:cBhvr>
                                        <p:cTn id="35" dur="500"/>
                                        <p:tgtEl>
                                          <p:spTgt spid="336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362"/>
                                        </p:tgtEl>
                                        <p:attrNameLst>
                                          <p:attrName>style.visibility</p:attrName>
                                        </p:attrNameLst>
                                      </p:cBhvr>
                                      <p:to>
                                        <p:strVal val="visible"/>
                                      </p:to>
                                    </p:set>
                                    <p:animEffect transition="in" filter="fade">
                                      <p:cBhvr>
                                        <p:cTn id="38" dur="500"/>
                                        <p:tgtEl>
                                          <p:spTgt spid="336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363"/>
                                        </p:tgtEl>
                                        <p:attrNameLst>
                                          <p:attrName>style.visibility</p:attrName>
                                        </p:attrNameLst>
                                      </p:cBhvr>
                                      <p:to>
                                        <p:strVal val="visible"/>
                                      </p:to>
                                    </p:set>
                                    <p:animEffect transition="in" filter="fade">
                                      <p:cBhvr>
                                        <p:cTn id="41" dur="500"/>
                                        <p:tgtEl>
                                          <p:spTgt spid="336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359"/>
                                        </p:tgtEl>
                                        <p:attrNameLst>
                                          <p:attrName>style.visibility</p:attrName>
                                        </p:attrNameLst>
                                      </p:cBhvr>
                                      <p:to>
                                        <p:strVal val="visible"/>
                                      </p:to>
                                    </p:set>
                                    <p:animEffect transition="in" filter="fade">
                                      <p:cBhvr>
                                        <p:cTn id="44" dur="500"/>
                                        <p:tgtEl>
                                          <p:spTgt spid="335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3366"/>
                                        </p:tgtEl>
                                        <p:attrNameLst>
                                          <p:attrName>style.visibility</p:attrName>
                                        </p:attrNameLst>
                                      </p:cBhvr>
                                      <p:to>
                                        <p:strVal val="visible"/>
                                      </p:to>
                                    </p:set>
                                    <p:animEffect transition="in" filter="fade">
                                      <p:cBhvr>
                                        <p:cTn id="49" dur="500"/>
                                        <p:tgtEl>
                                          <p:spTgt spid="336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390"/>
                                        </p:tgtEl>
                                        <p:attrNameLst>
                                          <p:attrName>style.visibility</p:attrName>
                                        </p:attrNameLst>
                                      </p:cBhvr>
                                      <p:to>
                                        <p:strVal val="visible"/>
                                      </p:to>
                                    </p:set>
                                    <p:animEffect transition="in" filter="fade">
                                      <p:cBhvr>
                                        <p:cTn id="52" dur="500"/>
                                        <p:tgtEl>
                                          <p:spTgt spid="3390"/>
                                        </p:tgtEl>
                                      </p:cBhvr>
                                    </p:animEffect>
                                  </p:childTnLst>
                                </p:cTn>
                              </p:par>
                              <p:par>
                                <p:cTn id="53" presetID="10" presetClass="entr" presetSubtype="0" fill="hold" nodeType="withEffect">
                                  <p:stCondLst>
                                    <p:cond delay="0"/>
                                  </p:stCondLst>
                                  <p:childTnLst>
                                    <p:set>
                                      <p:cBhvr>
                                        <p:cTn id="54" dur="1" fill="hold">
                                          <p:stCondLst>
                                            <p:cond delay="0"/>
                                          </p:stCondLst>
                                        </p:cTn>
                                        <p:tgtEl>
                                          <p:spTgt spid="3361"/>
                                        </p:tgtEl>
                                        <p:attrNameLst>
                                          <p:attrName>style.visibility</p:attrName>
                                        </p:attrNameLst>
                                      </p:cBhvr>
                                      <p:to>
                                        <p:strVal val="visible"/>
                                      </p:to>
                                    </p:set>
                                    <p:animEffect transition="in" filter="fade">
                                      <p:cBhvr>
                                        <p:cTn id="55" dur="500"/>
                                        <p:tgtEl>
                                          <p:spTgt spid="3361"/>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3368"/>
                                        </p:tgtEl>
                                        <p:attrNameLst>
                                          <p:attrName>style.visibility</p:attrName>
                                        </p:attrNameLst>
                                      </p:cBhvr>
                                      <p:to>
                                        <p:strVal val="visible"/>
                                      </p:to>
                                    </p:set>
                                    <p:animEffect transition="in" filter="fade">
                                      <p:cBhvr>
                                        <p:cTn id="60" dur="500"/>
                                        <p:tgtEl>
                                          <p:spTgt spid="336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65"/>
                                        </p:tgtEl>
                                        <p:attrNameLst>
                                          <p:attrName>style.visibility</p:attrName>
                                        </p:attrNameLst>
                                      </p:cBhvr>
                                      <p:to>
                                        <p:strVal val="visible"/>
                                      </p:to>
                                    </p:set>
                                    <p:animEffect transition="in" filter="fade">
                                      <p:cBhvr>
                                        <p:cTn id="63" dur="500"/>
                                        <p:tgtEl>
                                          <p:spTgt spid="336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391"/>
                                        </p:tgtEl>
                                        <p:attrNameLst>
                                          <p:attrName>style.visibility</p:attrName>
                                        </p:attrNameLst>
                                      </p:cBhvr>
                                      <p:to>
                                        <p:strVal val="visible"/>
                                      </p:to>
                                    </p:set>
                                    <p:animEffect transition="in" filter="fade">
                                      <p:cBhvr>
                                        <p:cTn id="66" dur="500"/>
                                        <p:tgtEl>
                                          <p:spTgt spid="339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392"/>
                                        </p:tgtEl>
                                        <p:attrNameLst>
                                          <p:attrName>style.visibility</p:attrName>
                                        </p:attrNameLst>
                                      </p:cBhvr>
                                      <p:to>
                                        <p:strVal val="visible"/>
                                      </p:to>
                                    </p:set>
                                    <p:animEffect transition="in" filter="fade">
                                      <p:cBhvr>
                                        <p:cTn id="69" dur="500"/>
                                        <p:tgtEl>
                                          <p:spTgt spid="3392"/>
                                        </p:tgtEl>
                                      </p:cBhvr>
                                    </p:animEffect>
                                  </p:childTnLst>
                                </p:cTn>
                              </p:par>
                              <p:par>
                                <p:cTn id="70" presetID="10" presetClass="entr" presetSubtype="0" fill="hold" nodeType="withEffect">
                                  <p:stCondLst>
                                    <p:cond delay="0"/>
                                  </p:stCondLst>
                                  <p:childTnLst>
                                    <p:set>
                                      <p:cBhvr>
                                        <p:cTn id="71" dur="1" fill="hold">
                                          <p:stCondLst>
                                            <p:cond delay="0"/>
                                          </p:stCondLst>
                                        </p:cTn>
                                        <p:tgtEl>
                                          <p:spTgt spid="3360"/>
                                        </p:tgtEl>
                                        <p:attrNameLst>
                                          <p:attrName>style.visibility</p:attrName>
                                        </p:attrNameLst>
                                      </p:cBhvr>
                                      <p:to>
                                        <p:strVal val="visible"/>
                                      </p:to>
                                    </p:set>
                                    <p:animEffect transition="in" filter="fade">
                                      <p:cBhvr>
                                        <p:cTn id="72" dur="500"/>
                                        <p:tgtEl>
                                          <p:spTgt spid="3360"/>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3369"/>
                                        </p:tgtEl>
                                        <p:attrNameLst>
                                          <p:attrName>style.visibility</p:attrName>
                                        </p:attrNameLst>
                                      </p:cBhvr>
                                      <p:to>
                                        <p:strVal val="visible"/>
                                      </p:to>
                                    </p:set>
                                    <p:animEffect transition="in" filter="fade">
                                      <p:cBhvr>
                                        <p:cTn id="77" dur="500"/>
                                        <p:tgtEl>
                                          <p:spTgt spid="3369"/>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367"/>
                                        </p:tgtEl>
                                        <p:attrNameLst>
                                          <p:attrName>style.visibility</p:attrName>
                                        </p:attrNameLst>
                                      </p:cBhvr>
                                      <p:to>
                                        <p:strVal val="visible"/>
                                      </p:to>
                                    </p:set>
                                    <p:animEffect transition="in" filter="fade">
                                      <p:cBhvr>
                                        <p:cTn id="80" dur="500"/>
                                        <p:tgtEl>
                                          <p:spTgt spid="336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395"/>
                                        </p:tgtEl>
                                        <p:attrNameLst>
                                          <p:attrName>style.visibility</p:attrName>
                                        </p:attrNameLst>
                                      </p:cBhvr>
                                      <p:to>
                                        <p:strVal val="visible"/>
                                      </p:to>
                                    </p:set>
                                    <p:animEffect transition="in" filter="fade">
                                      <p:cBhvr>
                                        <p:cTn id="83" dur="500"/>
                                        <p:tgtEl>
                                          <p:spTgt spid="339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389"/>
                                        </p:tgtEl>
                                        <p:attrNameLst>
                                          <p:attrName>style.visibility</p:attrName>
                                        </p:attrNameLst>
                                      </p:cBhvr>
                                      <p:to>
                                        <p:strVal val="visible"/>
                                      </p:to>
                                    </p:set>
                                    <p:animEffect transition="in" filter="fade">
                                      <p:cBhvr>
                                        <p:cTn id="86" dur="500"/>
                                        <p:tgtEl>
                                          <p:spTgt spid="3389"/>
                                        </p:tgtEl>
                                      </p:cBhvr>
                                    </p:animEffect>
                                  </p:childTnLst>
                                </p:cTn>
                              </p:par>
                              <p:par>
                                <p:cTn id="87" presetID="10" presetClass="entr" presetSubtype="0" fill="hold" nodeType="withEffect">
                                  <p:stCondLst>
                                    <p:cond delay="0"/>
                                  </p:stCondLst>
                                  <p:childTnLst>
                                    <p:set>
                                      <p:cBhvr>
                                        <p:cTn id="88" dur="1" fill="hold">
                                          <p:stCondLst>
                                            <p:cond delay="0"/>
                                          </p:stCondLst>
                                        </p:cTn>
                                        <p:tgtEl>
                                          <p:spTgt spid="3357"/>
                                        </p:tgtEl>
                                        <p:attrNameLst>
                                          <p:attrName>style.visibility</p:attrName>
                                        </p:attrNameLst>
                                      </p:cBhvr>
                                      <p:to>
                                        <p:strVal val="visible"/>
                                      </p:to>
                                    </p:set>
                                    <p:animEffect transition="in" filter="fade">
                                      <p:cBhvr>
                                        <p:cTn id="89" dur="500"/>
                                        <p:tgtEl>
                                          <p:spTgt spid="3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3" grpId="0" animBg="1"/>
      <p:bldP spid="3382" grpId="0" animBg="1"/>
      <p:bldP spid="3359" grpId="0"/>
      <p:bldP spid="3362" grpId="0"/>
      <p:bldP spid="3363" grpId="0"/>
      <p:bldP spid="3364" grpId="0"/>
      <p:bldP spid="3365" grpId="0"/>
      <p:bldP spid="3366" grpId="0"/>
      <p:bldP spid="3367" grpId="0"/>
      <p:bldP spid="3368" grpId="0" animBg="1"/>
      <p:bldP spid="3369" grpId="0" animBg="1"/>
      <p:bldP spid="3376" grpId="0" animBg="1"/>
      <p:bldP spid="3377" grpId="0" animBg="1"/>
      <p:bldP spid="3378" grpId="0" animBg="1"/>
      <p:bldP spid="3379" grpId="0" animBg="1"/>
      <p:bldP spid="3380" grpId="0" animBg="1"/>
      <p:bldP spid="3381" grpId="0" animBg="1"/>
      <p:bldP spid="3389" grpId="0"/>
      <p:bldP spid="3390" grpId="0"/>
      <p:bldP spid="3391" grpId="0"/>
      <p:bldP spid="3392" grpId="0" animBg="1"/>
      <p:bldP spid="339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Skupina 24">
            <a:extLst>
              <a:ext uri="{FF2B5EF4-FFF2-40B4-BE49-F238E27FC236}">
                <a16:creationId xmlns:a16="http://schemas.microsoft.com/office/drawing/2014/main" id="{B43F5DA0-8E2C-46C7-B7CF-8C1F3A5CB9BD}"/>
              </a:ext>
            </a:extLst>
          </p:cNvPr>
          <p:cNvGrpSpPr/>
          <p:nvPr/>
        </p:nvGrpSpPr>
        <p:grpSpPr>
          <a:xfrm>
            <a:off x="1646918" y="1181728"/>
            <a:ext cx="10553127" cy="5559640"/>
            <a:chOff x="767408" y="1268760"/>
            <a:chExt cx="10729192" cy="5559640"/>
          </a:xfrm>
        </p:grpSpPr>
        <p:sp>
          <p:nvSpPr>
            <p:cNvPr id="6" name="Vývojový diagram: postup 5">
              <a:extLst>
                <a:ext uri="{FF2B5EF4-FFF2-40B4-BE49-F238E27FC236}">
                  <a16:creationId xmlns:a16="http://schemas.microsoft.com/office/drawing/2014/main" id="{8F49F9D0-CADF-45F7-9E1D-E0E8B53D0F29}"/>
                </a:ext>
              </a:extLst>
            </p:cNvPr>
            <p:cNvSpPr/>
            <p:nvPr/>
          </p:nvSpPr>
          <p:spPr>
            <a:xfrm>
              <a:off x="767408" y="6021288"/>
              <a:ext cx="10729192" cy="807112"/>
            </a:xfrm>
            <a:prstGeom prst="flowChartProcess">
              <a:avLst/>
            </a:prstGeom>
            <a:solidFill>
              <a:srgbClr val="F8E8B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Vývojový diagram: postup 11">
              <a:extLst>
                <a:ext uri="{FF2B5EF4-FFF2-40B4-BE49-F238E27FC236}">
                  <a16:creationId xmlns:a16="http://schemas.microsoft.com/office/drawing/2014/main" id="{60B4D8D7-3365-4908-96ED-011DF5F1F14F}"/>
                </a:ext>
              </a:extLst>
            </p:cNvPr>
            <p:cNvSpPr/>
            <p:nvPr/>
          </p:nvSpPr>
          <p:spPr>
            <a:xfrm>
              <a:off x="767408" y="5229200"/>
              <a:ext cx="10729192" cy="807112"/>
            </a:xfrm>
            <a:prstGeom prst="flowChartProcess">
              <a:avLst/>
            </a:prstGeom>
            <a:solidFill>
              <a:srgbClr val="F8E8B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Vývojový diagram: postup 12">
              <a:extLst>
                <a:ext uri="{FF2B5EF4-FFF2-40B4-BE49-F238E27FC236}">
                  <a16:creationId xmlns:a16="http://schemas.microsoft.com/office/drawing/2014/main" id="{15CB91E4-3D31-47A3-B84A-7C3EF9D6A588}"/>
                </a:ext>
              </a:extLst>
            </p:cNvPr>
            <p:cNvSpPr/>
            <p:nvPr/>
          </p:nvSpPr>
          <p:spPr>
            <a:xfrm>
              <a:off x="767408" y="4437112"/>
              <a:ext cx="10729192" cy="807112"/>
            </a:xfrm>
            <a:prstGeom prst="flowChartProcess">
              <a:avLst/>
            </a:prstGeom>
            <a:solidFill>
              <a:srgbClr val="F8E8B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Vývojový diagram: postup 13">
              <a:extLst>
                <a:ext uri="{FF2B5EF4-FFF2-40B4-BE49-F238E27FC236}">
                  <a16:creationId xmlns:a16="http://schemas.microsoft.com/office/drawing/2014/main" id="{F4467AFB-762F-4737-92E6-7A36A829C334}"/>
                </a:ext>
              </a:extLst>
            </p:cNvPr>
            <p:cNvSpPr/>
            <p:nvPr/>
          </p:nvSpPr>
          <p:spPr>
            <a:xfrm>
              <a:off x="767408" y="3645024"/>
              <a:ext cx="10729192" cy="807112"/>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Vývojový diagram: postup 14">
              <a:extLst>
                <a:ext uri="{FF2B5EF4-FFF2-40B4-BE49-F238E27FC236}">
                  <a16:creationId xmlns:a16="http://schemas.microsoft.com/office/drawing/2014/main" id="{2E7B08CF-EE64-4D0F-94F4-A72D1BBDD872}"/>
                </a:ext>
              </a:extLst>
            </p:cNvPr>
            <p:cNvSpPr/>
            <p:nvPr/>
          </p:nvSpPr>
          <p:spPr>
            <a:xfrm>
              <a:off x="767408" y="2852936"/>
              <a:ext cx="10729192" cy="807112"/>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6" name="Vývojový diagram: postup 15">
              <a:extLst>
                <a:ext uri="{FF2B5EF4-FFF2-40B4-BE49-F238E27FC236}">
                  <a16:creationId xmlns:a16="http://schemas.microsoft.com/office/drawing/2014/main" id="{DCE57DBF-F366-4177-8710-883CC1E015AD}"/>
                </a:ext>
              </a:extLst>
            </p:cNvPr>
            <p:cNvSpPr/>
            <p:nvPr/>
          </p:nvSpPr>
          <p:spPr>
            <a:xfrm>
              <a:off x="767408" y="2060848"/>
              <a:ext cx="10729192" cy="807112"/>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Vývojový diagram: postup 16">
              <a:extLst>
                <a:ext uri="{FF2B5EF4-FFF2-40B4-BE49-F238E27FC236}">
                  <a16:creationId xmlns:a16="http://schemas.microsoft.com/office/drawing/2014/main" id="{8C7D9CD0-8ECD-4344-BAE2-71B894E0DD02}"/>
                </a:ext>
              </a:extLst>
            </p:cNvPr>
            <p:cNvSpPr/>
            <p:nvPr/>
          </p:nvSpPr>
          <p:spPr>
            <a:xfrm>
              <a:off x="767408" y="1268760"/>
              <a:ext cx="10729192" cy="807112"/>
            </a:xfrm>
            <a:prstGeom prst="flowChart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Skupina 30">
            <a:extLst>
              <a:ext uri="{FF2B5EF4-FFF2-40B4-BE49-F238E27FC236}">
                <a16:creationId xmlns:a16="http://schemas.microsoft.com/office/drawing/2014/main" id="{406125B8-DE6C-4664-8304-6AC29A42E15E}"/>
              </a:ext>
            </a:extLst>
          </p:cNvPr>
          <p:cNvGrpSpPr/>
          <p:nvPr/>
        </p:nvGrpSpPr>
        <p:grpSpPr>
          <a:xfrm>
            <a:off x="110434" y="1197831"/>
            <a:ext cx="1750952" cy="5544616"/>
            <a:chOff x="119336" y="1196752"/>
            <a:chExt cx="2304256" cy="5544616"/>
          </a:xfrm>
        </p:grpSpPr>
        <p:sp>
          <p:nvSpPr>
            <p:cNvPr id="26" name="Obdélník 25">
              <a:extLst>
                <a:ext uri="{FF2B5EF4-FFF2-40B4-BE49-F238E27FC236}">
                  <a16:creationId xmlns:a16="http://schemas.microsoft.com/office/drawing/2014/main" id="{62A186CE-1E1A-4290-967D-15B3E7EC1EA4}"/>
                </a:ext>
              </a:extLst>
            </p:cNvPr>
            <p:cNvSpPr/>
            <p:nvPr/>
          </p:nvSpPr>
          <p:spPr>
            <a:xfrm>
              <a:off x="119336" y="4380128"/>
              <a:ext cx="2304256" cy="2361240"/>
            </a:xfrm>
            <a:prstGeom prst="rect">
              <a:avLst/>
            </a:prstGeom>
            <a:solidFill>
              <a:srgbClr val="F8E8B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bdélník 26">
              <a:extLst>
                <a:ext uri="{FF2B5EF4-FFF2-40B4-BE49-F238E27FC236}">
                  <a16:creationId xmlns:a16="http://schemas.microsoft.com/office/drawing/2014/main" id="{2F2E475B-8382-45FF-A855-757B1FCB2804}"/>
                </a:ext>
              </a:extLst>
            </p:cNvPr>
            <p:cNvSpPr/>
            <p:nvPr/>
          </p:nvSpPr>
          <p:spPr>
            <a:xfrm>
              <a:off x="119336" y="2003864"/>
              <a:ext cx="2304256" cy="2376264"/>
            </a:xfrm>
            <a:prstGeom prst="rect">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bdélník 27">
              <a:extLst>
                <a:ext uri="{FF2B5EF4-FFF2-40B4-BE49-F238E27FC236}">
                  <a16:creationId xmlns:a16="http://schemas.microsoft.com/office/drawing/2014/main" id="{5C22C7B9-4B55-42CD-93A1-690BB6B145DD}"/>
                </a:ext>
              </a:extLst>
            </p:cNvPr>
            <p:cNvSpPr/>
            <p:nvPr/>
          </p:nvSpPr>
          <p:spPr>
            <a:xfrm>
              <a:off x="119336" y="1196752"/>
              <a:ext cx="2304256" cy="807112"/>
            </a:xfrm>
            <a:prstGeom prst="rect">
              <a:avLst/>
            </a:prstGeom>
            <a:solidFill>
              <a:srgbClr val="FF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ovéPole 28">
            <a:extLst>
              <a:ext uri="{FF2B5EF4-FFF2-40B4-BE49-F238E27FC236}">
                <a16:creationId xmlns:a16="http://schemas.microsoft.com/office/drawing/2014/main" id="{B1C884B7-213A-4115-A9E4-00401557D438}"/>
              </a:ext>
            </a:extLst>
          </p:cNvPr>
          <p:cNvSpPr txBox="1"/>
          <p:nvPr/>
        </p:nvSpPr>
        <p:spPr>
          <a:xfrm>
            <a:off x="227348" y="1338275"/>
            <a:ext cx="981359" cy="400110"/>
          </a:xfrm>
          <a:prstGeom prst="rect">
            <a:avLst/>
          </a:prstGeom>
          <a:noFill/>
        </p:spPr>
        <p:txBody>
          <a:bodyPr wrap="none" rtlCol="0">
            <a:spAutoFit/>
          </a:bodyPr>
          <a:lstStyle/>
          <a:p>
            <a:r>
              <a:rPr lang="cs-CZ" sz="2000" b="1" dirty="0"/>
              <a:t>Objem</a:t>
            </a:r>
            <a:endParaRPr lang="en-US" sz="2400" b="1" dirty="0"/>
          </a:p>
        </p:txBody>
      </p:sp>
      <p:sp>
        <p:nvSpPr>
          <p:cNvPr id="30" name="TextovéPole 29">
            <a:extLst>
              <a:ext uri="{FF2B5EF4-FFF2-40B4-BE49-F238E27FC236}">
                <a16:creationId xmlns:a16="http://schemas.microsoft.com/office/drawing/2014/main" id="{C5627860-1BB5-4734-A444-D1D47CB6B523}"/>
              </a:ext>
            </a:extLst>
          </p:cNvPr>
          <p:cNvSpPr txBox="1"/>
          <p:nvPr/>
        </p:nvSpPr>
        <p:spPr>
          <a:xfrm>
            <a:off x="1827712" y="1425246"/>
            <a:ext cx="1521570" cy="400110"/>
          </a:xfrm>
          <a:prstGeom prst="rect">
            <a:avLst/>
          </a:prstGeom>
          <a:noFill/>
        </p:spPr>
        <p:txBody>
          <a:bodyPr wrap="none" rtlCol="0">
            <a:spAutoFit/>
          </a:bodyPr>
          <a:lstStyle/>
          <a:p>
            <a:r>
              <a:rPr lang="cs-CZ" sz="2000" b="1" dirty="0"/>
              <a:t>Osmolarita</a:t>
            </a:r>
            <a:endParaRPr lang="en-US" sz="2400" b="1" dirty="0"/>
          </a:p>
        </p:txBody>
      </p:sp>
      <p:sp>
        <p:nvSpPr>
          <p:cNvPr id="32" name="TextovéPole 31">
            <a:extLst>
              <a:ext uri="{FF2B5EF4-FFF2-40B4-BE49-F238E27FC236}">
                <a16:creationId xmlns:a16="http://schemas.microsoft.com/office/drawing/2014/main" id="{17042456-9CA5-470F-AD35-39AB6D64235D}"/>
              </a:ext>
            </a:extLst>
          </p:cNvPr>
          <p:cNvSpPr txBox="1"/>
          <p:nvPr/>
        </p:nvSpPr>
        <p:spPr>
          <a:xfrm>
            <a:off x="103954" y="2840112"/>
            <a:ext cx="1414170" cy="338554"/>
          </a:xfrm>
          <a:prstGeom prst="rect">
            <a:avLst/>
          </a:prstGeom>
          <a:noFill/>
        </p:spPr>
        <p:txBody>
          <a:bodyPr wrap="none" rtlCol="0">
            <a:spAutoFit/>
          </a:bodyPr>
          <a:lstStyle/>
          <a:p>
            <a:r>
              <a:rPr lang="cs-CZ" sz="1600" b="1" dirty="0"/>
              <a:t>Dehydratace</a:t>
            </a:r>
            <a:endParaRPr lang="en-US" sz="2000" b="1" dirty="0"/>
          </a:p>
        </p:txBody>
      </p:sp>
      <p:sp>
        <p:nvSpPr>
          <p:cNvPr id="33" name="TextovéPole 32">
            <a:extLst>
              <a:ext uri="{FF2B5EF4-FFF2-40B4-BE49-F238E27FC236}">
                <a16:creationId xmlns:a16="http://schemas.microsoft.com/office/drawing/2014/main" id="{613E8B13-C67C-4A08-BCDC-B25A8B40C971}"/>
              </a:ext>
            </a:extLst>
          </p:cNvPr>
          <p:cNvSpPr txBox="1"/>
          <p:nvPr/>
        </p:nvSpPr>
        <p:spPr>
          <a:xfrm>
            <a:off x="91054" y="5276162"/>
            <a:ext cx="1733167" cy="338554"/>
          </a:xfrm>
          <a:prstGeom prst="rect">
            <a:avLst/>
          </a:prstGeom>
          <a:noFill/>
        </p:spPr>
        <p:txBody>
          <a:bodyPr wrap="none" rtlCol="0">
            <a:spAutoFit/>
          </a:bodyPr>
          <a:lstStyle/>
          <a:p>
            <a:r>
              <a:rPr lang="cs-CZ" sz="1600" b="1" dirty="0" err="1"/>
              <a:t>Hyperhydratace</a:t>
            </a:r>
            <a:endParaRPr lang="en-US" sz="2000" b="1" dirty="0"/>
          </a:p>
        </p:txBody>
      </p:sp>
      <p:sp>
        <p:nvSpPr>
          <p:cNvPr id="34" name="TextovéPole 33">
            <a:extLst>
              <a:ext uri="{FF2B5EF4-FFF2-40B4-BE49-F238E27FC236}">
                <a16:creationId xmlns:a16="http://schemas.microsoft.com/office/drawing/2014/main" id="{7F70BBB8-76C4-43AF-8ED8-71B6461D305B}"/>
              </a:ext>
            </a:extLst>
          </p:cNvPr>
          <p:cNvSpPr txBox="1"/>
          <p:nvPr/>
        </p:nvSpPr>
        <p:spPr>
          <a:xfrm>
            <a:off x="1849838" y="2151713"/>
            <a:ext cx="1677062" cy="338554"/>
          </a:xfrm>
          <a:prstGeom prst="rect">
            <a:avLst/>
          </a:prstGeom>
          <a:noFill/>
        </p:spPr>
        <p:txBody>
          <a:bodyPr wrap="none" rtlCol="0">
            <a:spAutoFit/>
          </a:bodyPr>
          <a:lstStyle/>
          <a:p>
            <a:r>
              <a:rPr lang="cs-CZ" sz="1600" b="1" dirty="0" err="1"/>
              <a:t>Hyposomolární</a:t>
            </a:r>
            <a:endParaRPr lang="en-US" sz="2000" b="1" dirty="0"/>
          </a:p>
        </p:txBody>
      </p:sp>
      <p:sp>
        <p:nvSpPr>
          <p:cNvPr id="35" name="TextovéPole 34">
            <a:extLst>
              <a:ext uri="{FF2B5EF4-FFF2-40B4-BE49-F238E27FC236}">
                <a16:creationId xmlns:a16="http://schemas.microsoft.com/office/drawing/2014/main" id="{B90C768F-4F11-4499-972A-30A24457C06D}"/>
              </a:ext>
            </a:extLst>
          </p:cNvPr>
          <p:cNvSpPr txBox="1"/>
          <p:nvPr/>
        </p:nvSpPr>
        <p:spPr>
          <a:xfrm>
            <a:off x="1842006" y="4562538"/>
            <a:ext cx="1677062" cy="338554"/>
          </a:xfrm>
          <a:prstGeom prst="rect">
            <a:avLst/>
          </a:prstGeom>
          <a:noFill/>
        </p:spPr>
        <p:txBody>
          <a:bodyPr wrap="none" rtlCol="0">
            <a:spAutoFit/>
          </a:bodyPr>
          <a:lstStyle/>
          <a:p>
            <a:r>
              <a:rPr lang="cs-CZ" sz="1600" b="1" dirty="0" err="1"/>
              <a:t>Hyposomolární</a:t>
            </a:r>
            <a:endParaRPr lang="en-US" sz="2000" b="1" dirty="0"/>
          </a:p>
        </p:txBody>
      </p:sp>
      <p:sp>
        <p:nvSpPr>
          <p:cNvPr id="36" name="TextovéPole 35">
            <a:extLst>
              <a:ext uri="{FF2B5EF4-FFF2-40B4-BE49-F238E27FC236}">
                <a16:creationId xmlns:a16="http://schemas.microsoft.com/office/drawing/2014/main" id="{5EDA6244-3EAE-41D7-B30F-DD01E7F1C858}"/>
              </a:ext>
            </a:extLst>
          </p:cNvPr>
          <p:cNvSpPr txBox="1"/>
          <p:nvPr/>
        </p:nvSpPr>
        <p:spPr>
          <a:xfrm>
            <a:off x="1834475" y="2924934"/>
            <a:ext cx="1576072" cy="338554"/>
          </a:xfrm>
          <a:prstGeom prst="rect">
            <a:avLst/>
          </a:prstGeom>
          <a:noFill/>
        </p:spPr>
        <p:txBody>
          <a:bodyPr wrap="none" rtlCol="0">
            <a:spAutoFit/>
          </a:bodyPr>
          <a:lstStyle/>
          <a:p>
            <a:r>
              <a:rPr lang="cs-CZ" sz="1600" b="1" dirty="0" err="1"/>
              <a:t>Izoosomolární</a:t>
            </a:r>
            <a:endParaRPr lang="en-US" sz="2000" b="1" dirty="0"/>
          </a:p>
        </p:txBody>
      </p:sp>
      <p:sp>
        <p:nvSpPr>
          <p:cNvPr id="46" name="TextovéPole 45">
            <a:extLst>
              <a:ext uri="{FF2B5EF4-FFF2-40B4-BE49-F238E27FC236}">
                <a16:creationId xmlns:a16="http://schemas.microsoft.com/office/drawing/2014/main" id="{3951A891-C842-42DE-9667-0C40FA4EE39E}"/>
              </a:ext>
            </a:extLst>
          </p:cNvPr>
          <p:cNvSpPr txBox="1"/>
          <p:nvPr/>
        </p:nvSpPr>
        <p:spPr>
          <a:xfrm>
            <a:off x="1883811" y="5312046"/>
            <a:ext cx="1576072" cy="338554"/>
          </a:xfrm>
          <a:prstGeom prst="rect">
            <a:avLst/>
          </a:prstGeom>
          <a:noFill/>
        </p:spPr>
        <p:txBody>
          <a:bodyPr wrap="none" rtlCol="0">
            <a:spAutoFit/>
          </a:bodyPr>
          <a:lstStyle/>
          <a:p>
            <a:r>
              <a:rPr lang="cs-CZ" sz="1600" b="1" dirty="0" err="1"/>
              <a:t>Izoosomolárni</a:t>
            </a:r>
            <a:endParaRPr lang="en-US" sz="2000" b="1" dirty="0"/>
          </a:p>
        </p:txBody>
      </p:sp>
      <p:sp>
        <p:nvSpPr>
          <p:cNvPr id="47" name="TextovéPole 46">
            <a:extLst>
              <a:ext uri="{FF2B5EF4-FFF2-40B4-BE49-F238E27FC236}">
                <a16:creationId xmlns:a16="http://schemas.microsoft.com/office/drawing/2014/main" id="{34D61486-1CA4-4B12-B7FA-3ADD03AFD2D8}"/>
              </a:ext>
            </a:extLst>
          </p:cNvPr>
          <p:cNvSpPr txBox="1"/>
          <p:nvPr/>
        </p:nvSpPr>
        <p:spPr>
          <a:xfrm>
            <a:off x="1849838" y="3792271"/>
            <a:ext cx="1871025" cy="338554"/>
          </a:xfrm>
          <a:prstGeom prst="rect">
            <a:avLst/>
          </a:prstGeom>
          <a:noFill/>
        </p:spPr>
        <p:txBody>
          <a:bodyPr wrap="none" rtlCol="0">
            <a:spAutoFit/>
          </a:bodyPr>
          <a:lstStyle/>
          <a:p>
            <a:r>
              <a:rPr lang="cs-CZ" sz="1600" b="1" dirty="0" err="1"/>
              <a:t>Hyperosomolární</a:t>
            </a:r>
            <a:endParaRPr lang="en-US" sz="2000" b="1" dirty="0"/>
          </a:p>
        </p:txBody>
      </p:sp>
      <p:sp>
        <p:nvSpPr>
          <p:cNvPr id="48" name="TextovéPole 47">
            <a:extLst>
              <a:ext uri="{FF2B5EF4-FFF2-40B4-BE49-F238E27FC236}">
                <a16:creationId xmlns:a16="http://schemas.microsoft.com/office/drawing/2014/main" id="{1BE4D376-4547-4AEC-903E-5AF7932AF0EF}"/>
              </a:ext>
            </a:extLst>
          </p:cNvPr>
          <p:cNvSpPr txBox="1"/>
          <p:nvPr/>
        </p:nvSpPr>
        <p:spPr>
          <a:xfrm>
            <a:off x="1862210" y="6104134"/>
            <a:ext cx="1871025" cy="338554"/>
          </a:xfrm>
          <a:prstGeom prst="rect">
            <a:avLst/>
          </a:prstGeom>
          <a:noFill/>
        </p:spPr>
        <p:txBody>
          <a:bodyPr wrap="none" rtlCol="0">
            <a:spAutoFit/>
          </a:bodyPr>
          <a:lstStyle/>
          <a:p>
            <a:r>
              <a:rPr lang="cs-CZ" sz="1600" b="1" dirty="0" err="1"/>
              <a:t>Hyperosomolární</a:t>
            </a:r>
            <a:endParaRPr lang="en-US" sz="2000" b="1" dirty="0"/>
          </a:p>
        </p:txBody>
      </p:sp>
      <p:sp>
        <p:nvSpPr>
          <p:cNvPr id="49" name="TextovéPole 48">
            <a:extLst>
              <a:ext uri="{FF2B5EF4-FFF2-40B4-BE49-F238E27FC236}">
                <a16:creationId xmlns:a16="http://schemas.microsoft.com/office/drawing/2014/main" id="{45E0EA7C-3519-4774-AAC0-C18C784DDD9E}"/>
              </a:ext>
            </a:extLst>
          </p:cNvPr>
          <p:cNvSpPr txBox="1"/>
          <p:nvPr/>
        </p:nvSpPr>
        <p:spPr>
          <a:xfrm>
            <a:off x="3690613" y="1165974"/>
            <a:ext cx="1300356" cy="369332"/>
          </a:xfrm>
          <a:prstGeom prst="rect">
            <a:avLst/>
          </a:prstGeom>
          <a:noFill/>
        </p:spPr>
        <p:txBody>
          <a:bodyPr wrap="none" rtlCol="0">
            <a:spAutoFit/>
          </a:bodyPr>
          <a:lstStyle/>
          <a:p>
            <a:r>
              <a:rPr lang="cs-CZ" dirty="0"/>
              <a:t>Hematokrit</a:t>
            </a:r>
            <a:endParaRPr lang="en-US" dirty="0"/>
          </a:p>
        </p:txBody>
      </p:sp>
      <p:sp>
        <p:nvSpPr>
          <p:cNvPr id="50" name="TextovéPole 49">
            <a:extLst>
              <a:ext uri="{FF2B5EF4-FFF2-40B4-BE49-F238E27FC236}">
                <a16:creationId xmlns:a16="http://schemas.microsoft.com/office/drawing/2014/main" id="{982AC843-D52B-4824-963A-26551ABB6B42}"/>
              </a:ext>
            </a:extLst>
          </p:cNvPr>
          <p:cNvSpPr txBox="1"/>
          <p:nvPr/>
        </p:nvSpPr>
        <p:spPr>
          <a:xfrm>
            <a:off x="3690613" y="1385229"/>
            <a:ext cx="2864887" cy="369332"/>
          </a:xfrm>
          <a:prstGeom prst="rect">
            <a:avLst/>
          </a:prstGeom>
          <a:noFill/>
        </p:spPr>
        <p:txBody>
          <a:bodyPr wrap="none" rtlCol="0">
            <a:spAutoFit/>
          </a:bodyPr>
          <a:lstStyle/>
          <a:p>
            <a:r>
              <a:rPr lang="cs-CZ" dirty="0"/>
              <a:t>Koncentrace hemoglobinu</a:t>
            </a:r>
            <a:endParaRPr lang="en-US" dirty="0"/>
          </a:p>
        </p:txBody>
      </p:sp>
      <p:sp>
        <p:nvSpPr>
          <p:cNvPr id="51" name="TextovéPole 50">
            <a:extLst>
              <a:ext uri="{FF2B5EF4-FFF2-40B4-BE49-F238E27FC236}">
                <a16:creationId xmlns:a16="http://schemas.microsoft.com/office/drawing/2014/main" id="{A8C023CE-32ED-42F2-9D65-581586233B3A}"/>
              </a:ext>
            </a:extLst>
          </p:cNvPr>
          <p:cNvSpPr txBox="1"/>
          <p:nvPr/>
        </p:nvSpPr>
        <p:spPr>
          <a:xfrm>
            <a:off x="3690613" y="1614012"/>
            <a:ext cx="3121367" cy="369332"/>
          </a:xfrm>
          <a:prstGeom prst="rect">
            <a:avLst/>
          </a:prstGeom>
          <a:noFill/>
        </p:spPr>
        <p:txBody>
          <a:bodyPr wrap="none" rtlCol="0">
            <a:spAutoFit/>
          </a:bodyPr>
          <a:lstStyle/>
          <a:p>
            <a:r>
              <a:rPr lang="cs-CZ" dirty="0"/>
              <a:t>Koncentrace </a:t>
            </a:r>
            <a:r>
              <a:rPr lang="cs-CZ" dirty="0" err="1"/>
              <a:t>plazm</a:t>
            </a:r>
            <a:r>
              <a:rPr lang="cs-CZ" dirty="0"/>
              <a:t>. proteinů</a:t>
            </a:r>
            <a:endParaRPr lang="en-US" dirty="0"/>
          </a:p>
        </p:txBody>
      </p:sp>
      <p:cxnSp>
        <p:nvCxnSpPr>
          <p:cNvPr id="53" name="Přímá spojnice 52">
            <a:extLst>
              <a:ext uri="{FF2B5EF4-FFF2-40B4-BE49-F238E27FC236}">
                <a16:creationId xmlns:a16="http://schemas.microsoft.com/office/drawing/2014/main" id="{C1E8632B-FF56-4819-9B83-8EE1932B5D05}"/>
              </a:ext>
            </a:extLst>
          </p:cNvPr>
          <p:cNvCxnSpPr/>
          <p:nvPr/>
        </p:nvCxnSpPr>
        <p:spPr>
          <a:xfrm flipV="1">
            <a:off x="3720863" y="1181728"/>
            <a:ext cx="0" cy="5544616"/>
          </a:xfrm>
          <a:prstGeom prst="line">
            <a:avLst/>
          </a:prstGeom>
          <a:ln w="28575"/>
        </p:spPr>
        <p:style>
          <a:lnRef idx="1">
            <a:schemeClr val="accent4"/>
          </a:lnRef>
          <a:fillRef idx="0">
            <a:schemeClr val="accent4"/>
          </a:fillRef>
          <a:effectRef idx="0">
            <a:schemeClr val="accent4"/>
          </a:effectRef>
          <a:fontRef idx="minor">
            <a:schemeClr val="tx1"/>
          </a:fontRef>
        </p:style>
      </p:cxnSp>
      <p:sp>
        <p:nvSpPr>
          <p:cNvPr id="54" name="TextovéPole 53">
            <a:extLst>
              <a:ext uri="{FF2B5EF4-FFF2-40B4-BE49-F238E27FC236}">
                <a16:creationId xmlns:a16="http://schemas.microsoft.com/office/drawing/2014/main" id="{D521825E-C65B-4FD2-AF65-423A688817F5}"/>
              </a:ext>
            </a:extLst>
          </p:cNvPr>
          <p:cNvSpPr txBox="1"/>
          <p:nvPr/>
        </p:nvSpPr>
        <p:spPr>
          <a:xfrm>
            <a:off x="6775865" y="1247902"/>
            <a:ext cx="1338828" cy="369332"/>
          </a:xfrm>
          <a:prstGeom prst="rect">
            <a:avLst/>
          </a:prstGeom>
          <a:noFill/>
        </p:spPr>
        <p:txBody>
          <a:bodyPr wrap="none" rtlCol="0">
            <a:spAutoFit/>
          </a:bodyPr>
          <a:lstStyle/>
          <a:p>
            <a:r>
              <a:rPr lang="cs-CZ" dirty="0" err="1"/>
              <a:t>Plazm</a:t>
            </a:r>
            <a:r>
              <a:rPr lang="cs-CZ" dirty="0"/>
              <a:t>. Na</a:t>
            </a:r>
            <a:r>
              <a:rPr lang="cs-CZ" baseline="30000" dirty="0"/>
              <a:t>+</a:t>
            </a:r>
            <a:endParaRPr lang="en-US" baseline="30000" dirty="0"/>
          </a:p>
        </p:txBody>
      </p:sp>
      <p:sp>
        <p:nvSpPr>
          <p:cNvPr id="55" name="TextovéPole 54">
            <a:extLst>
              <a:ext uri="{FF2B5EF4-FFF2-40B4-BE49-F238E27FC236}">
                <a16:creationId xmlns:a16="http://schemas.microsoft.com/office/drawing/2014/main" id="{415642F5-AF92-4B32-AA3F-CE8D638C83FC}"/>
              </a:ext>
            </a:extLst>
          </p:cNvPr>
          <p:cNvSpPr txBox="1"/>
          <p:nvPr/>
        </p:nvSpPr>
        <p:spPr>
          <a:xfrm>
            <a:off x="6760642" y="1577316"/>
            <a:ext cx="1505540" cy="369332"/>
          </a:xfrm>
          <a:prstGeom prst="rect">
            <a:avLst/>
          </a:prstGeom>
          <a:noFill/>
        </p:spPr>
        <p:txBody>
          <a:bodyPr wrap="none" rtlCol="0">
            <a:spAutoFit/>
          </a:bodyPr>
          <a:lstStyle/>
          <a:p>
            <a:r>
              <a:rPr lang="cs-CZ" dirty="0" err="1"/>
              <a:t>Plazm</a:t>
            </a:r>
            <a:r>
              <a:rPr lang="cs-CZ" dirty="0"/>
              <a:t>. Osm.</a:t>
            </a:r>
            <a:endParaRPr lang="en-US" baseline="30000" dirty="0"/>
          </a:p>
        </p:txBody>
      </p:sp>
      <p:sp>
        <p:nvSpPr>
          <p:cNvPr id="56" name="TextovéPole 55">
            <a:extLst>
              <a:ext uri="{FF2B5EF4-FFF2-40B4-BE49-F238E27FC236}">
                <a16:creationId xmlns:a16="http://schemas.microsoft.com/office/drawing/2014/main" id="{A6CEBEAC-C0B6-48BC-B46E-2D203D6E254F}"/>
              </a:ext>
            </a:extLst>
          </p:cNvPr>
          <p:cNvSpPr txBox="1"/>
          <p:nvPr/>
        </p:nvSpPr>
        <p:spPr>
          <a:xfrm>
            <a:off x="8899481" y="1246729"/>
            <a:ext cx="2989665" cy="646331"/>
          </a:xfrm>
          <a:prstGeom prst="rect">
            <a:avLst/>
          </a:prstGeom>
          <a:noFill/>
        </p:spPr>
        <p:txBody>
          <a:bodyPr wrap="none" rtlCol="0">
            <a:spAutoFit/>
          </a:bodyPr>
          <a:lstStyle/>
          <a:p>
            <a:r>
              <a:rPr lang="cs-CZ" dirty="0"/>
              <a:t>Střední objem erytrocytu</a:t>
            </a:r>
          </a:p>
          <a:p>
            <a:r>
              <a:rPr lang="cs-CZ" dirty="0"/>
              <a:t>MCV </a:t>
            </a:r>
            <a:r>
              <a:rPr lang="cs-CZ" sz="1400" dirty="0"/>
              <a:t>(</a:t>
            </a:r>
            <a:r>
              <a:rPr lang="cs-CZ" sz="1400" b="1" dirty="0" err="1"/>
              <a:t>M</a:t>
            </a:r>
            <a:r>
              <a:rPr lang="cs-CZ" sz="1400" dirty="0" err="1"/>
              <a:t>ean</a:t>
            </a:r>
            <a:r>
              <a:rPr lang="cs-CZ" sz="1400" dirty="0"/>
              <a:t> </a:t>
            </a:r>
            <a:r>
              <a:rPr lang="cs-CZ" sz="1400" b="1" dirty="0" err="1"/>
              <a:t>C</a:t>
            </a:r>
            <a:r>
              <a:rPr lang="cs-CZ" sz="1400" dirty="0" err="1"/>
              <a:t>orpuscular</a:t>
            </a:r>
            <a:r>
              <a:rPr lang="cs-CZ" sz="1400" dirty="0"/>
              <a:t> </a:t>
            </a:r>
            <a:r>
              <a:rPr lang="cs-CZ" sz="1400" b="1" dirty="0" err="1"/>
              <a:t>V</a:t>
            </a:r>
            <a:r>
              <a:rPr lang="cs-CZ" sz="1400" dirty="0" err="1"/>
              <a:t>olume</a:t>
            </a:r>
            <a:r>
              <a:rPr lang="cs-CZ" sz="1400" dirty="0"/>
              <a:t>)</a:t>
            </a:r>
            <a:endParaRPr lang="en-US" dirty="0"/>
          </a:p>
        </p:txBody>
      </p:sp>
      <p:cxnSp>
        <p:nvCxnSpPr>
          <p:cNvPr id="57" name="Přímá spojnice 56">
            <a:extLst>
              <a:ext uri="{FF2B5EF4-FFF2-40B4-BE49-F238E27FC236}">
                <a16:creationId xmlns:a16="http://schemas.microsoft.com/office/drawing/2014/main" id="{EB62DAC0-C7F4-4091-9A3F-3820507F02DA}"/>
              </a:ext>
            </a:extLst>
          </p:cNvPr>
          <p:cNvCxnSpPr/>
          <p:nvPr/>
        </p:nvCxnSpPr>
        <p:spPr>
          <a:xfrm flipV="1">
            <a:off x="6708068" y="1181728"/>
            <a:ext cx="0" cy="5544616"/>
          </a:xfrm>
          <a:prstGeom prst="line">
            <a:avLst/>
          </a:prstGeom>
          <a:ln w="28575"/>
        </p:spPr>
        <p:style>
          <a:lnRef idx="1">
            <a:schemeClr val="accent4"/>
          </a:lnRef>
          <a:fillRef idx="0">
            <a:schemeClr val="accent4"/>
          </a:fillRef>
          <a:effectRef idx="0">
            <a:schemeClr val="accent4"/>
          </a:effectRef>
          <a:fontRef idx="minor">
            <a:schemeClr val="tx1"/>
          </a:fontRef>
        </p:style>
      </p:cxnSp>
      <p:cxnSp>
        <p:nvCxnSpPr>
          <p:cNvPr id="58" name="Přímá spojnice 57">
            <a:extLst>
              <a:ext uri="{FF2B5EF4-FFF2-40B4-BE49-F238E27FC236}">
                <a16:creationId xmlns:a16="http://schemas.microsoft.com/office/drawing/2014/main" id="{3DD27B8A-D49E-4084-8B34-5FAAB6EB25AC}"/>
              </a:ext>
            </a:extLst>
          </p:cNvPr>
          <p:cNvCxnSpPr/>
          <p:nvPr/>
        </p:nvCxnSpPr>
        <p:spPr>
          <a:xfrm flipV="1">
            <a:off x="8371974" y="1165974"/>
            <a:ext cx="0" cy="5544616"/>
          </a:xfrm>
          <a:prstGeom prst="line">
            <a:avLst/>
          </a:prstGeom>
          <a:ln w="28575"/>
        </p:spPr>
        <p:style>
          <a:lnRef idx="1">
            <a:schemeClr val="accent4"/>
          </a:lnRef>
          <a:fillRef idx="0">
            <a:schemeClr val="accent4"/>
          </a:fillRef>
          <a:effectRef idx="0">
            <a:schemeClr val="accent4"/>
          </a:effectRef>
          <a:fontRef idx="minor">
            <a:schemeClr val="tx1"/>
          </a:fontRef>
        </p:style>
      </p:cxnSp>
      <p:sp>
        <p:nvSpPr>
          <p:cNvPr id="59" name="Vývojový diagram: postup 58">
            <a:extLst>
              <a:ext uri="{FF2B5EF4-FFF2-40B4-BE49-F238E27FC236}">
                <a16:creationId xmlns:a16="http://schemas.microsoft.com/office/drawing/2014/main" id="{C65A5427-62E5-4072-AAF8-D888C30E0C14}"/>
              </a:ext>
            </a:extLst>
          </p:cNvPr>
          <p:cNvSpPr/>
          <p:nvPr/>
        </p:nvSpPr>
        <p:spPr>
          <a:xfrm>
            <a:off x="110434" y="469665"/>
            <a:ext cx="12070242" cy="718130"/>
          </a:xfrm>
          <a:prstGeom prst="flowChartProcess">
            <a:avLst/>
          </a:prstGeom>
          <a:solidFill>
            <a:srgbClr val="FCF9E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sz="2400" b="1" dirty="0">
                <a:solidFill>
                  <a:schemeClr val="tx1"/>
                </a:solidFill>
              </a:rPr>
              <a:t>Klinické laboratorní příznaky</a:t>
            </a:r>
            <a:endParaRPr lang="en-US" sz="2400" b="1" dirty="0">
              <a:solidFill>
                <a:schemeClr val="tx1"/>
              </a:solidFill>
            </a:endParaRPr>
          </a:p>
        </p:txBody>
      </p:sp>
      <p:sp>
        <p:nvSpPr>
          <p:cNvPr id="60" name="Šipka: doprava 59">
            <a:extLst>
              <a:ext uri="{FF2B5EF4-FFF2-40B4-BE49-F238E27FC236}">
                <a16:creationId xmlns:a16="http://schemas.microsoft.com/office/drawing/2014/main" id="{60DE1F0C-D425-4129-81B1-EE03E18FD485}"/>
              </a:ext>
            </a:extLst>
          </p:cNvPr>
          <p:cNvSpPr/>
          <p:nvPr/>
        </p:nvSpPr>
        <p:spPr>
          <a:xfrm rot="16200000">
            <a:off x="5027807" y="2187477"/>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Šipka: doprava 60">
            <a:extLst>
              <a:ext uri="{FF2B5EF4-FFF2-40B4-BE49-F238E27FC236}">
                <a16:creationId xmlns:a16="http://schemas.microsoft.com/office/drawing/2014/main" id="{677C96A4-8576-41F0-98E1-FE3E0970BF89}"/>
              </a:ext>
            </a:extLst>
          </p:cNvPr>
          <p:cNvSpPr/>
          <p:nvPr/>
        </p:nvSpPr>
        <p:spPr>
          <a:xfrm rot="16200000">
            <a:off x="5026417" y="3046914"/>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Šipka: doprava 61">
            <a:extLst>
              <a:ext uri="{FF2B5EF4-FFF2-40B4-BE49-F238E27FC236}">
                <a16:creationId xmlns:a16="http://schemas.microsoft.com/office/drawing/2014/main" id="{014EEA6A-9959-4BC1-A572-714E9948BED1}"/>
              </a:ext>
            </a:extLst>
          </p:cNvPr>
          <p:cNvSpPr/>
          <p:nvPr/>
        </p:nvSpPr>
        <p:spPr>
          <a:xfrm rot="16200000">
            <a:off x="5025027" y="3906351"/>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Šipka: doprava 62">
            <a:extLst>
              <a:ext uri="{FF2B5EF4-FFF2-40B4-BE49-F238E27FC236}">
                <a16:creationId xmlns:a16="http://schemas.microsoft.com/office/drawing/2014/main" id="{0A0A323F-432B-43C5-B1A3-72E76F0AA023}"/>
              </a:ext>
            </a:extLst>
          </p:cNvPr>
          <p:cNvSpPr/>
          <p:nvPr/>
        </p:nvSpPr>
        <p:spPr>
          <a:xfrm rot="5400000">
            <a:off x="5053844" y="4631090"/>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Šipka: doprava 63">
            <a:extLst>
              <a:ext uri="{FF2B5EF4-FFF2-40B4-BE49-F238E27FC236}">
                <a16:creationId xmlns:a16="http://schemas.microsoft.com/office/drawing/2014/main" id="{D85C8BB4-6317-4005-912D-F8E934779A4C}"/>
              </a:ext>
            </a:extLst>
          </p:cNvPr>
          <p:cNvSpPr/>
          <p:nvPr/>
        </p:nvSpPr>
        <p:spPr>
          <a:xfrm rot="5400000">
            <a:off x="5078899" y="5401666"/>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Šipka: doprava 64">
            <a:extLst>
              <a:ext uri="{FF2B5EF4-FFF2-40B4-BE49-F238E27FC236}">
                <a16:creationId xmlns:a16="http://schemas.microsoft.com/office/drawing/2014/main" id="{EAD121F0-9B3A-4D8C-BF62-00FD0D757BF6}"/>
              </a:ext>
            </a:extLst>
          </p:cNvPr>
          <p:cNvSpPr/>
          <p:nvPr/>
        </p:nvSpPr>
        <p:spPr>
          <a:xfrm rot="5400000">
            <a:off x="5067155" y="6157355"/>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ovéPole 65">
            <a:extLst>
              <a:ext uri="{FF2B5EF4-FFF2-40B4-BE49-F238E27FC236}">
                <a16:creationId xmlns:a16="http://schemas.microsoft.com/office/drawing/2014/main" id="{BEF766E5-0DB4-4C42-A9A4-6262BD4AF762}"/>
              </a:ext>
            </a:extLst>
          </p:cNvPr>
          <p:cNvSpPr txBox="1"/>
          <p:nvPr/>
        </p:nvSpPr>
        <p:spPr>
          <a:xfrm>
            <a:off x="6920681" y="3002007"/>
            <a:ext cx="1120820" cy="369332"/>
          </a:xfrm>
          <a:prstGeom prst="rect">
            <a:avLst/>
          </a:prstGeom>
          <a:noFill/>
        </p:spPr>
        <p:txBody>
          <a:bodyPr wrap="none" rtlCol="0">
            <a:spAutoFit/>
          </a:bodyPr>
          <a:lstStyle/>
          <a:p>
            <a:r>
              <a:rPr lang="cs-CZ" dirty="0"/>
              <a:t>Normální</a:t>
            </a:r>
            <a:endParaRPr lang="en-US" dirty="0"/>
          </a:p>
        </p:txBody>
      </p:sp>
      <p:sp>
        <p:nvSpPr>
          <p:cNvPr id="68" name="TextovéPole 67">
            <a:extLst>
              <a:ext uri="{FF2B5EF4-FFF2-40B4-BE49-F238E27FC236}">
                <a16:creationId xmlns:a16="http://schemas.microsoft.com/office/drawing/2014/main" id="{B6284D02-206A-4C20-B7AE-D64D5309C948}"/>
              </a:ext>
            </a:extLst>
          </p:cNvPr>
          <p:cNvSpPr txBox="1"/>
          <p:nvPr/>
        </p:nvSpPr>
        <p:spPr>
          <a:xfrm>
            <a:off x="6942828" y="5347057"/>
            <a:ext cx="1120820" cy="369332"/>
          </a:xfrm>
          <a:prstGeom prst="rect">
            <a:avLst/>
          </a:prstGeom>
          <a:noFill/>
        </p:spPr>
        <p:txBody>
          <a:bodyPr wrap="none" rtlCol="0">
            <a:spAutoFit/>
          </a:bodyPr>
          <a:lstStyle/>
          <a:p>
            <a:r>
              <a:rPr lang="cs-CZ" dirty="0"/>
              <a:t>Normální</a:t>
            </a:r>
            <a:endParaRPr lang="en-US" dirty="0"/>
          </a:p>
        </p:txBody>
      </p:sp>
      <p:sp>
        <p:nvSpPr>
          <p:cNvPr id="69" name="TextovéPole 68">
            <a:extLst>
              <a:ext uri="{FF2B5EF4-FFF2-40B4-BE49-F238E27FC236}">
                <a16:creationId xmlns:a16="http://schemas.microsoft.com/office/drawing/2014/main" id="{1470E539-87C9-4089-971E-2117DBFEC58B}"/>
              </a:ext>
            </a:extLst>
          </p:cNvPr>
          <p:cNvSpPr txBox="1"/>
          <p:nvPr/>
        </p:nvSpPr>
        <p:spPr>
          <a:xfrm>
            <a:off x="9920787" y="5364223"/>
            <a:ext cx="1120820" cy="369332"/>
          </a:xfrm>
          <a:prstGeom prst="rect">
            <a:avLst/>
          </a:prstGeom>
          <a:noFill/>
        </p:spPr>
        <p:txBody>
          <a:bodyPr wrap="none" rtlCol="0">
            <a:spAutoFit/>
          </a:bodyPr>
          <a:lstStyle/>
          <a:p>
            <a:r>
              <a:rPr lang="cs-CZ" dirty="0"/>
              <a:t>Normální</a:t>
            </a:r>
            <a:endParaRPr lang="en-US" dirty="0"/>
          </a:p>
        </p:txBody>
      </p:sp>
      <p:sp>
        <p:nvSpPr>
          <p:cNvPr id="70" name="Šipka: doprava 69">
            <a:extLst>
              <a:ext uri="{FF2B5EF4-FFF2-40B4-BE49-F238E27FC236}">
                <a16:creationId xmlns:a16="http://schemas.microsoft.com/office/drawing/2014/main" id="{14607764-E250-48A7-8AE3-F5B5428FBC8A}"/>
              </a:ext>
            </a:extLst>
          </p:cNvPr>
          <p:cNvSpPr/>
          <p:nvPr/>
        </p:nvSpPr>
        <p:spPr>
          <a:xfrm rot="16200000">
            <a:off x="7325815" y="3762218"/>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Šipka: doprava 70">
            <a:extLst>
              <a:ext uri="{FF2B5EF4-FFF2-40B4-BE49-F238E27FC236}">
                <a16:creationId xmlns:a16="http://schemas.microsoft.com/office/drawing/2014/main" id="{FBDDF94A-4E18-45B9-936E-F52D090EFFD5}"/>
              </a:ext>
            </a:extLst>
          </p:cNvPr>
          <p:cNvSpPr/>
          <p:nvPr/>
        </p:nvSpPr>
        <p:spPr>
          <a:xfrm rot="16200000">
            <a:off x="7306644" y="6258277"/>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Šipka: doprava 73">
            <a:extLst>
              <a:ext uri="{FF2B5EF4-FFF2-40B4-BE49-F238E27FC236}">
                <a16:creationId xmlns:a16="http://schemas.microsoft.com/office/drawing/2014/main" id="{7DEE3F89-D75E-4814-B6EE-5C05B6982E05}"/>
              </a:ext>
            </a:extLst>
          </p:cNvPr>
          <p:cNvSpPr/>
          <p:nvPr/>
        </p:nvSpPr>
        <p:spPr>
          <a:xfrm rot="5400000">
            <a:off x="7378926" y="2226531"/>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Šipka: doprava 74">
            <a:extLst>
              <a:ext uri="{FF2B5EF4-FFF2-40B4-BE49-F238E27FC236}">
                <a16:creationId xmlns:a16="http://schemas.microsoft.com/office/drawing/2014/main" id="{B6709445-B2D4-4D7E-A604-6615DE444E6D}"/>
              </a:ext>
            </a:extLst>
          </p:cNvPr>
          <p:cNvSpPr/>
          <p:nvPr/>
        </p:nvSpPr>
        <p:spPr>
          <a:xfrm rot="5400000">
            <a:off x="7315393" y="4570274"/>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Skupina 79">
            <a:extLst>
              <a:ext uri="{FF2B5EF4-FFF2-40B4-BE49-F238E27FC236}">
                <a16:creationId xmlns:a16="http://schemas.microsoft.com/office/drawing/2014/main" id="{4F43D803-D890-4BB9-BD2C-D1164A2A3916}"/>
              </a:ext>
            </a:extLst>
          </p:cNvPr>
          <p:cNvGrpSpPr/>
          <p:nvPr/>
        </p:nvGrpSpPr>
        <p:grpSpPr>
          <a:xfrm>
            <a:off x="9957586" y="4257092"/>
            <a:ext cx="1931560" cy="1005321"/>
            <a:chOff x="1016627" y="986762"/>
            <a:chExt cx="2235848" cy="1656184"/>
          </a:xfrm>
        </p:grpSpPr>
        <p:pic>
          <p:nvPicPr>
            <p:cNvPr id="127"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87CFDAAF-C86C-44DE-A39B-DC01AD33E8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6627" y="986762"/>
              <a:ext cx="2235848" cy="1656184"/>
            </a:xfrm>
            <a:prstGeom prst="rect">
              <a:avLst/>
            </a:prstGeom>
            <a:noFill/>
            <a:extLst>
              <a:ext uri="{909E8E84-426E-40DD-AFC4-6F175D3DCCD1}">
                <a14:hiddenFill xmlns:a14="http://schemas.microsoft.com/office/drawing/2010/main">
                  <a:solidFill>
                    <a:srgbClr val="FFFFFF"/>
                  </a:solidFill>
                </a14:hiddenFill>
              </a:ext>
            </a:extLst>
          </p:spPr>
        </p:pic>
        <p:sp>
          <p:nvSpPr>
            <p:cNvPr id="128" name="Oval 1293">
              <a:extLst>
                <a:ext uri="{FF2B5EF4-FFF2-40B4-BE49-F238E27FC236}">
                  <a16:creationId xmlns:a16="http://schemas.microsoft.com/office/drawing/2014/main" id="{FFB83BA8-1317-44DB-9901-2CDC84656232}"/>
                </a:ext>
              </a:extLst>
            </p:cNvPr>
            <p:cNvSpPr>
              <a:spLocks noChangeArrowheads="1"/>
            </p:cNvSpPr>
            <p:nvPr/>
          </p:nvSpPr>
          <p:spPr bwMode="auto">
            <a:xfrm rot="17477461">
              <a:off x="2492588" y="200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9" name="Oval 1310">
              <a:extLst>
                <a:ext uri="{FF2B5EF4-FFF2-40B4-BE49-F238E27FC236}">
                  <a16:creationId xmlns:a16="http://schemas.microsoft.com/office/drawing/2014/main" id="{C7D09862-4518-48F3-82DA-0B17D04B24FF}"/>
                </a:ext>
              </a:extLst>
            </p:cNvPr>
            <p:cNvSpPr>
              <a:spLocks noChangeArrowheads="1"/>
            </p:cNvSpPr>
            <p:nvPr/>
          </p:nvSpPr>
          <p:spPr bwMode="auto">
            <a:xfrm rot="17477461">
              <a:off x="1779190"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0" name="Oval 1320">
              <a:extLst>
                <a:ext uri="{FF2B5EF4-FFF2-40B4-BE49-F238E27FC236}">
                  <a16:creationId xmlns:a16="http://schemas.microsoft.com/office/drawing/2014/main" id="{842345DA-CCBF-418C-9EB3-D50536BA16A9}"/>
                </a:ext>
              </a:extLst>
            </p:cNvPr>
            <p:cNvSpPr>
              <a:spLocks noChangeArrowheads="1"/>
            </p:cNvSpPr>
            <p:nvPr/>
          </p:nvSpPr>
          <p:spPr bwMode="auto">
            <a:xfrm rot="17477461">
              <a:off x="2263883"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1" name="Oval 1392">
              <a:extLst>
                <a:ext uri="{FF2B5EF4-FFF2-40B4-BE49-F238E27FC236}">
                  <a16:creationId xmlns:a16="http://schemas.microsoft.com/office/drawing/2014/main" id="{A5E1265B-85E3-4AD5-8C3D-BED3D2311F33}"/>
                </a:ext>
              </a:extLst>
            </p:cNvPr>
            <p:cNvSpPr>
              <a:spLocks noChangeArrowheads="1"/>
            </p:cNvSpPr>
            <p:nvPr/>
          </p:nvSpPr>
          <p:spPr bwMode="auto">
            <a:xfrm rot="17477461">
              <a:off x="2092657"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 name="Oval 1426">
              <a:extLst>
                <a:ext uri="{FF2B5EF4-FFF2-40B4-BE49-F238E27FC236}">
                  <a16:creationId xmlns:a16="http://schemas.microsoft.com/office/drawing/2014/main" id="{7FBD1D78-CEC9-4F25-AF7A-57707656EE2A}"/>
                </a:ext>
              </a:extLst>
            </p:cNvPr>
            <p:cNvSpPr>
              <a:spLocks noChangeArrowheads="1"/>
            </p:cNvSpPr>
            <p:nvPr/>
          </p:nvSpPr>
          <p:spPr bwMode="auto">
            <a:xfrm rot="17477461">
              <a:off x="2009751"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3" name="Oval 779">
              <a:extLst>
                <a:ext uri="{FF2B5EF4-FFF2-40B4-BE49-F238E27FC236}">
                  <a16:creationId xmlns:a16="http://schemas.microsoft.com/office/drawing/2014/main" id="{D7FE660E-FDA2-4F89-9846-66D392FE1172}"/>
                </a:ext>
              </a:extLst>
            </p:cNvPr>
            <p:cNvSpPr>
              <a:spLocks noChangeArrowheads="1"/>
            </p:cNvSpPr>
            <p:nvPr/>
          </p:nvSpPr>
          <p:spPr bwMode="auto">
            <a:xfrm rot="17477461">
              <a:off x="1274629" y="175780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 name="Oval 1189">
              <a:extLst>
                <a:ext uri="{FF2B5EF4-FFF2-40B4-BE49-F238E27FC236}">
                  <a16:creationId xmlns:a16="http://schemas.microsoft.com/office/drawing/2014/main" id="{C3CDDBE2-1B6F-468C-B736-77067F0DD32A}"/>
                </a:ext>
              </a:extLst>
            </p:cNvPr>
            <p:cNvSpPr>
              <a:spLocks noChangeArrowheads="1"/>
            </p:cNvSpPr>
            <p:nvPr/>
          </p:nvSpPr>
          <p:spPr bwMode="auto">
            <a:xfrm rot="17477461">
              <a:off x="1635174" y="1545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5" name="Oval 1191">
              <a:extLst>
                <a:ext uri="{FF2B5EF4-FFF2-40B4-BE49-F238E27FC236}">
                  <a16:creationId xmlns:a16="http://schemas.microsoft.com/office/drawing/2014/main" id="{0F8FCAF0-CFA6-4AB7-8A00-58E5805A91A6}"/>
                </a:ext>
              </a:extLst>
            </p:cNvPr>
            <p:cNvSpPr>
              <a:spLocks noChangeArrowheads="1"/>
            </p:cNvSpPr>
            <p:nvPr/>
          </p:nvSpPr>
          <p:spPr bwMode="auto">
            <a:xfrm rot="17477461">
              <a:off x="2138221" y="149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6" name="Oval 1127">
              <a:extLst>
                <a:ext uri="{FF2B5EF4-FFF2-40B4-BE49-F238E27FC236}">
                  <a16:creationId xmlns:a16="http://schemas.microsoft.com/office/drawing/2014/main" id="{16A9977C-2C58-40F4-B941-102AB779DDEF}"/>
                </a:ext>
              </a:extLst>
            </p:cNvPr>
            <p:cNvSpPr>
              <a:spLocks noChangeArrowheads="1"/>
            </p:cNvSpPr>
            <p:nvPr/>
          </p:nvSpPr>
          <p:spPr bwMode="auto">
            <a:xfrm rot="17477461">
              <a:off x="2456478" y="14355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7" name="Oval 1155">
              <a:extLst>
                <a:ext uri="{FF2B5EF4-FFF2-40B4-BE49-F238E27FC236}">
                  <a16:creationId xmlns:a16="http://schemas.microsoft.com/office/drawing/2014/main" id="{1AA32949-6D7E-4E74-8A4C-7FA1867C4149}"/>
                </a:ext>
              </a:extLst>
            </p:cNvPr>
            <p:cNvSpPr>
              <a:spLocks noChangeArrowheads="1"/>
            </p:cNvSpPr>
            <p:nvPr/>
          </p:nvSpPr>
          <p:spPr bwMode="auto">
            <a:xfrm rot="17477461">
              <a:off x="2961061" y="1562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8" name="Oval 1168">
              <a:extLst>
                <a:ext uri="{FF2B5EF4-FFF2-40B4-BE49-F238E27FC236}">
                  <a16:creationId xmlns:a16="http://schemas.microsoft.com/office/drawing/2014/main" id="{FE69C4DB-B9C8-4BB4-890A-BEC3B2AD0698}"/>
                </a:ext>
              </a:extLst>
            </p:cNvPr>
            <p:cNvSpPr>
              <a:spLocks noChangeArrowheads="1"/>
            </p:cNvSpPr>
            <p:nvPr/>
          </p:nvSpPr>
          <p:spPr bwMode="auto">
            <a:xfrm rot="17477461">
              <a:off x="2731324"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9" name="Oval 1175">
              <a:extLst>
                <a:ext uri="{FF2B5EF4-FFF2-40B4-BE49-F238E27FC236}">
                  <a16:creationId xmlns:a16="http://schemas.microsoft.com/office/drawing/2014/main" id="{1D602BCF-131B-472E-82AE-553352AFE36C}"/>
                </a:ext>
              </a:extLst>
            </p:cNvPr>
            <p:cNvSpPr>
              <a:spLocks noChangeArrowheads="1"/>
            </p:cNvSpPr>
            <p:nvPr/>
          </p:nvSpPr>
          <p:spPr bwMode="auto">
            <a:xfrm rot="17477461">
              <a:off x="2889053" y="183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0" name="Oval 1177">
              <a:extLst>
                <a:ext uri="{FF2B5EF4-FFF2-40B4-BE49-F238E27FC236}">
                  <a16:creationId xmlns:a16="http://schemas.microsoft.com/office/drawing/2014/main" id="{A5F89082-64E6-4DA9-B706-C54E11193D12}"/>
                </a:ext>
              </a:extLst>
            </p:cNvPr>
            <p:cNvSpPr>
              <a:spLocks noChangeArrowheads="1"/>
            </p:cNvSpPr>
            <p:nvPr/>
          </p:nvSpPr>
          <p:spPr bwMode="auto">
            <a:xfrm rot="17477461">
              <a:off x="2400494"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 name="Oval 1109">
              <a:extLst>
                <a:ext uri="{FF2B5EF4-FFF2-40B4-BE49-F238E27FC236}">
                  <a16:creationId xmlns:a16="http://schemas.microsoft.com/office/drawing/2014/main" id="{DB5C2EB0-25E1-4BD7-AA16-2CEA4186AA12}"/>
                </a:ext>
              </a:extLst>
            </p:cNvPr>
            <p:cNvSpPr>
              <a:spLocks noChangeArrowheads="1"/>
            </p:cNvSpPr>
            <p:nvPr/>
          </p:nvSpPr>
          <p:spPr bwMode="auto">
            <a:xfrm rot="17477461">
              <a:off x="2285775" y="2355621"/>
              <a:ext cx="45719" cy="4571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 name="Oval 1138">
              <a:extLst>
                <a:ext uri="{FF2B5EF4-FFF2-40B4-BE49-F238E27FC236}">
                  <a16:creationId xmlns:a16="http://schemas.microsoft.com/office/drawing/2014/main" id="{4AE61057-8B5D-4334-8A37-7A3BE0C7408F}"/>
                </a:ext>
              </a:extLst>
            </p:cNvPr>
            <p:cNvSpPr>
              <a:spLocks noChangeArrowheads="1"/>
            </p:cNvSpPr>
            <p:nvPr/>
          </p:nvSpPr>
          <p:spPr bwMode="auto">
            <a:xfrm rot="17477461">
              <a:off x="2297606"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 name="Oval 1320">
              <a:extLst>
                <a:ext uri="{FF2B5EF4-FFF2-40B4-BE49-F238E27FC236}">
                  <a16:creationId xmlns:a16="http://schemas.microsoft.com/office/drawing/2014/main" id="{3986ED3F-FD9D-4D25-BD9E-EE2E85E55456}"/>
                </a:ext>
              </a:extLst>
            </p:cNvPr>
            <p:cNvSpPr>
              <a:spLocks noChangeArrowheads="1"/>
            </p:cNvSpPr>
            <p:nvPr/>
          </p:nvSpPr>
          <p:spPr bwMode="auto">
            <a:xfrm rot="17477461">
              <a:off x="2622637" y="1963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 name="Oval 1321">
              <a:extLst>
                <a:ext uri="{FF2B5EF4-FFF2-40B4-BE49-F238E27FC236}">
                  <a16:creationId xmlns:a16="http://schemas.microsoft.com/office/drawing/2014/main" id="{98449B4A-07CE-499A-9EF7-DE9E5926700C}"/>
                </a:ext>
              </a:extLst>
            </p:cNvPr>
            <p:cNvSpPr>
              <a:spLocks noChangeArrowheads="1"/>
            </p:cNvSpPr>
            <p:nvPr/>
          </p:nvSpPr>
          <p:spPr bwMode="auto">
            <a:xfrm rot="17477461">
              <a:off x="1989318"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 name="Oval 1389">
              <a:extLst>
                <a:ext uri="{FF2B5EF4-FFF2-40B4-BE49-F238E27FC236}">
                  <a16:creationId xmlns:a16="http://schemas.microsoft.com/office/drawing/2014/main" id="{BCF8B20E-4D4D-4B74-BAF8-93601D2C57A6}"/>
                </a:ext>
              </a:extLst>
            </p:cNvPr>
            <p:cNvSpPr>
              <a:spLocks noChangeArrowheads="1"/>
            </p:cNvSpPr>
            <p:nvPr/>
          </p:nvSpPr>
          <p:spPr bwMode="auto">
            <a:xfrm rot="17477461">
              <a:off x="1491158" y="1662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6" name="Oval 1426">
              <a:extLst>
                <a:ext uri="{FF2B5EF4-FFF2-40B4-BE49-F238E27FC236}">
                  <a16:creationId xmlns:a16="http://schemas.microsoft.com/office/drawing/2014/main" id="{BBF3D976-22D9-43C8-A2AE-3ECFC19A5CF1}"/>
                </a:ext>
              </a:extLst>
            </p:cNvPr>
            <p:cNvSpPr>
              <a:spLocks noChangeArrowheads="1"/>
            </p:cNvSpPr>
            <p:nvPr/>
          </p:nvSpPr>
          <p:spPr bwMode="auto">
            <a:xfrm rot="17477461">
              <a:off x="2368505" y="21669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7" name="Oval 779">
              <a:extLst>
                <a:ext uri="{FF2B5EF4-FFF2-40B4-BE49-F238E27FC236}">
                  <a16:creationId xmlns:a16="http://schemas.microsoft.com/office/drawing/2014/main" id="{F9A59E8F-98FF-4278-A1FF-D6C616C5C04D}"/>
                </a:ext>
              </a:extLst>
            </p:cNvPr>
            <p:cNvSpPr>
              <a:spLocks noChangeArrowheads="1"/>
            </p:cNvSpPr>
            <p:nvPr/>
          </p:nvSpPr>
          <p:spPr bwMode="auto">
            <a:xfrm rot="17477461">
              <a:off x="1418645" y="196458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8" name="Oval 968">
              <a:extLst>
                <a:ext uri="{FF2B5EF4-FFF2-40B4-BE49-F238E27FC236}">
                  <a16:creationId xmlns:a16="http://schemas.microsoft.com/office/drawing/2014/main" id="{F3ADAC83-F91B-497E-9B1B-869A7C8CCF1A}"/>
                </a:ext>
              </a:extLst>
            </p:cNvPr>
            <p:cNvSpPr>
              <a:spLocks noChangeArrowheads="1"/>
            </p:cNvSpPr>
            <p:nvPr/>
          </p:nvSpPr>
          <p:spPr bwMode="auto">
            <a:xfrm rot="17477461">
              <a:off x="2246150" y="1418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9" name="Oval 1115">
              <a:extLst>
                <a:ext uri="{FF2B5EF4-FFF2-40B4-BE49-F238E27FC236}">
                  <a16:creationId xmlns:a16="http://schemas.microsoft.com/office/drawing/2014/main" id="{5E05F341-437E-4856-936E-419E561F9D78}"/>
                </a:ext>
              </a:extLst>
            </p:cNvPr>
            <p:cNvSpPr>
              <a:spLocks noChangeArrowheads="1"/>
            </p:cNvSpPr>
            <p:nvPr/>
          </p:nvSpPr>
          <p:spPr bwMode="auto">
            <a:xfrm rot="17477461">
              <a:off x="2087400" y="1202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0" name="Oval 1135">
              <a:extLst>
                <a:ext uri="{FF2B5EF4-FFF2-40B4-BE49-F238E27FC236}">
                  <a16:creationId xmlns:a16="http://schemas.microsoft.com/office/drawing/2014/main" id="{3787E0DE-1EC4-4F3C-B5EF-488C6B91C481}"/>
                </a:ext>
              </a:extLst>
            </p:cNvPr>
            <p:cNvSpPr>
              <a:spLocks noChangeArrowheads="1"/>
            </p:cNvSpPr>
            <p:nvPr/>
          </p:nvSpPr>
          <p:spPr bwMode="auto">
            <a:xfrm rot="17477461">
              <a:off x="2360947"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1" name="Oval 1136">
              <a:extLst>
                <a:ext uri="{FF2B5EF4-FFF2-40B4-BE49-F238E27FC236}">
                  <a16:creationId xmlns:a16="http://schemas.microsoft.com/office/drawing/2014/main" id="{BBC02A65-D21F-484E-AE40-9923697C600A}"/>
                </a:ext>
              </a:extLst>
            </p:cNvPr>
            <p:cNvSpPr>
              <a:spLocks noChangeArrowheads="1"/>
            </p:cNvSpPr>
            <p:nvPr/>
          </p:nvSpPr>
          <p:spPr bwMode="auto">
            <a:xfrm rot="17477461">
              <a:off x="1874675"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2" name="Oval 1158">
              <a:extLst>
                <a:ext uri="{FF2B5EF4-FFF2-40B4-BE49-F238E27FC236}">
                  <a16:creationId xmlns:a16="http://schemas.microsoft.com/office/drawing/2014/main" id="{C084788E-362B-442D-ABE9-1BF6653E29A6}"/>
                </a:ext>
              </a:extLst>
            </p:cNvPr>
            <p:cNvSpPr>
              <a:spLocks noChangeArrowheads="1"/>
            </p:cNvSpPr>
            <p:nvPr/>
          </p:nvSpPr>
          <p:spPr bwMode="auto">
            <a:xfrm rot="17477461">
              <a:off x="1896900"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3" name="Oval 1179">
              <a:extLst>
                <a:ext uri="{FF2B5EF4-FFF2-40B4-BE49-F238E27FC236}">
                  <a16:creationId xmlns:a16="http://schemas.microsoft.com/office/drawing/2014/main" id="{7E04B95F-DA41-4043-8A10-1B0261ABB09D}"/>
                </a:ext>
              </a:extLst>
            </p:cNvPr>
            <p:cNvSpPr>
              <a:spLocks noChangeArrowheads="1"/>
            </p:cNvSpPr>
            <p:nvPr/>
          </p:nvSpPr>
          <p:spPr bwMode="auto">
            <a:xfrm rot="17477461">
              <a:off x="1707182" y="2067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4" name="Oval 1189">
              <a:extLst>
                <a:ext uri="{FF2B5EF4-FFF2-40B4-BE49-F238E27FC236}">
                  <a16:creationId xmlns:a16="http://schemas.microsoft.com/office/drawing/2014/main" id="{54BEB44E-CE8B-45AD-BC6E-073166266BAE}"/>
                </a:ext>
              </a:extLst>
            </p:cNvPr>
            <p:cNvSpPr>
              <a:spLocks noChangeArrowheads="1"/>
            </p:cNvSpPr>
            <p:nvPr/>
          </p:nvSpPr>
          <p:spPr bwMode="auto">
            <a:xfrm rot="17477461">
              <a:off x="1995214"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5" name="Oval 1190">
              <a:extLst>
                <a:ext uri="{FF2B5EF4-FFF2-40B4-BE49-F238E27FC236}">
                  <a16:creationId xmlns:a16="http://schemas.microsoft.com/office/drawing/2014/main" id="{3088F2DE-EA4C-4A3D-A0A0-83E254021AE3}"/>
                </a:ext>
              </a:extLst>
            </p:cNvPr>
            <p:cNvSpPr>
              <a:spLocks noChangeArrowheads="1"/>
            </p:cNvSpPr>
            <p:nvPr/>
          </p:nvSpPr>
          <p:spPr bwMode="auto">
            <a:xfrm rot="17477461">
              <a:off x="1707182" y="1878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6" name="Oval 1191">
              <a:extLst>
                <a:ext uri="{FF2B5EF4-FFF2-40B4-BE49-F238E27FC236}">
                  <a16:creationId xmlns:a16="http://schemas.microsoft.com/office/drawing/2014/main" id="{DCEB6DBC-F6D0-4F1B-898A-6397060ED753}"/>
                </a:ext>
              </a:extLst>
            </p:cNvPr>
            <p:cNvSpPr>
              <a:spLocks noChangeArrowheads="1"/>
            </p:cNvSpPr>
            <p:nvPr/>
          </p:nvSpPr>
          <p:spPr bwMode="auto">
            <a:xfrm rot="17477461">
              <a:off x="228324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7" name="Oval 779">
              <a:extLst>
                <a:ext uri="{FF2B5EF4-FFF2-40B4-BE49-F238E27FC236}">
                  <a16:creationId xmlns:a16="http://schemas.microsoft.com/office/drawing/2014/main" id="{1E3649AE-7ED7-4010-BB3F-86E3A29D5066}"/>
                </a:ext>
              </a:extLst>
            </p:cNvPr>
            <p:cNvSpPr>
              <a:spLocks noChangeArrowheads="1"/>
            </p:cNvSpPr>
            <p:nvPr/>
          </p:nvSpPr>
          <p:spPr bwMode="auto">
            <a:xfrm rot="17477461">
              <a:off x="2655445" y="13476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8" name="Oval 803">
              <a:extLst>
                <a:ext uri="{FF2B5EF4-FFF2-40B4-BE49-F238E27FC236}">
                  <a16:creationId xmlns:a16="http://schemas.microsoft.com/office/drawing/2014/main" id="{B1769CB3-19F1-4A16-BA08-374411CDC0ED}"/>
                </a:ext>
              </a:extLst>
            </p:cNvPr>
            <p:cNvSpPr>
              <a:spLocks noChangeArrowheads="1"/>
            </p:cNvSpPr>
            <p:nvPr/>
          </p:nvSpPr>
          <p:spPr bwMode="auto">
            <a:xfrm rot="17477461">
              <a:off x="206722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59" name="Oval 1110">
              <a:extLst>
                <a:ext uri="{FF2B5EF4-FFF2-40B4-BE49-F238E27FC236}">
                  <a16:creationId xmlns:a16="http://schemas.microsoft.com/office/drawing/2014/main" id="{C10BCD0B-0FB6-433C-BC92-DD2D3F2AD3A4}"/>
                </a:ext>
              </a:extLst>
            </p:cNvPr>
            <p:cNvSpPr>
              <a:spLocks noChangeArrowheads="1"/>
            </p:cNvSpPr>
            <p:nvPr/>
          </p:nvSpPr>
          <p:spPr bwMode="auto">
            <a:xfrm rot="17477461">
              <a:off x="2309411" y="135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0" name="Oval 1116">
              <a:extLst>
                <a:ext uri="{FF2B5EF4-FFF2-40B4-BE49-F238E27FC236}">
                  <a16:creationId xmlns:a16="http://schemas.microsoft.com/office/drawing/2014/main" id="{0B57AD3D-DA8D-4894-8B9D-F91DAABFF0CE}"/>
                </a:ext>
              </a:extLst>
            </p:cNvPr>
            <p:cNvSpPr>
              <a:spLocks noChangeArrowheads="1"/>
            </p:cNvSpPr>
            <p:nvPr/>
          </p:nvSpPr>
          <p:spPr bwMode="auto">
            <a:xfrm rot="17477461">
              <a:off x="2718394" y="159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1" name="Oval 1121">
              <a:extLst>
                <a:ext uri="{FF2B5EF4-FFF2-40B4-BE49-F238E27FC236}">
                  <a16:creationId xmlns:a16="http://schemas.microsoft.com/office/drawing/2014/main" id="{38CED5BB-8B46-41C3-96DE-90294CD921E3}"/>
                </a:ext>
              </a:extLst>
            </p:cNvPr>
            <p:cNvSpPr>
              <a:spLocks noChangeArrowheads="1"/>
            </p:cNvSpPr>
            <p:nvPr/>
          </p:nvSpPr>
          <p:spPr bwMode="auto">
            <a:xfrm rot="17477461">
              <a:off x="1346637" y="1660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 name="Oval 1127">
              <a:extLst>
                <a:ext uri="{FF2B5EF4-FFF2-40B4-BE49-F238E27FC236}">
                  <a16:creationId xmlns:a16="http://schemas.microsoft.com/office/drawing/2014/main" id="{73F586D2-01D6-4D70-B4E7-89FA653B1E75}"/>
                </a:ext>
              </a:extLst>
            </p:cNvPr>
            <p:cNvSpPr>
              <a:spLocks noChangeArrowheads="1"/>
            </p:cNvSpPr>
            <p:nvPr/>
          </p:nvSpPr>
          <p:spPr bwMode="auto">
            <a:xfrm rot="17477461">
              <a:off x="2815232"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 name="Oval 1137">
              <a:extLst>
                <a:ext uri="{FF2B5EF4-FFF2-40B4-BE49-F238E27FC236}">
                  <a16:creationId xmlns:a16="http://schemas.microsoft.com/office/drawing/2014/main" id="{9E5690DB-467A-4649-B700-104A9F61D717}"/>
                </a:ext>
              </a:extLst>
            </p:cNvPr>
            <p:cNvSpPr>
              <a:spLocks noChangeArrowheads="1"/>
            </p:cNvSpPr>
            <p:nvPr/>
          </p:nvSpPr>
          <p:spPr bwMode="auto">
            <a:xfrm rot="17477461">
              <a:off x="2615381" y="1703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 name="Oval 1155">
              <a:extLst>
                <a:ext uri="{FF2B5EF4-FFF2-40B4-BE49-F238E27FC236}">
                  <a16:creationId xmlns:a16="http://schemas.microsoft.com/office/drawing/2014/main" id="{C7B7976F-BBB3-4B05-B48E-214A13537235}"/>
                </a:ext>
              </a:extLst>
            </p:cNvPr>
            <p:cNvSpPr>
              <a:spLocks noChangeArrowheads="1"/>
            </p:cNvSpPr>
            <p:nvPr/>
          </p:nvSpPr>
          <p:spPr bwMode="auto">
            <a:xfrm rot="17477461">
              <a:off x="300332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 name="Oval 1164">
              <a:extLst>
                <a:ext uri="{FF2B5EF4-FFF2-40B4-BE49-F238E27FC236}">
                  <a16:creationId xmlns:a16="http://schemas.microsoft.com/office/drawing/2014/main" id="{907488AB-5D85-41D8-A5ED-3BA2B2B1693E}"/>
                </a:ext>
              </a:extLst>
            </p:cNvPr>
            <p:cNvSpPr>
              <a:spLocks noChangeArrowheads="1"/>
            </p:cNvSpPr>
            <p:nvPr/>
          </p:nvSpPr>
          <p:spPr bwMode="auto">
            <a:xfrm rot="17477461">
              <a:off x="1816208" y="1394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 name="Oval 1204">
              <a:extLst>
                <a:ext uri="{FF2B5EF4-FFF2-40B4-BE49-F238E27FC236}">
                  <a16:creationId xmlns:a16="http://schemas.microsoft.com/office/drawing/2014/main" id="{3D7F7926-8E0D-41CB-9DBF-54B7D6B71D18}"/>
                </a:ext>
              </a:extLst>
            </p:cNvPr>
            <p:cNvSpPr>
              <a:spLocks noChangeArrowheads="1"/>
            </p:cNvSpPr>
            <p:nvPr/>
          </p:nvSpPr>
          <p:spPr bwMode="auto">
            <a:xfrm rot="17477461">
              <a:off x="1573050"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282" name="Skupina 281">
            <a:extLst>
              <a:ext uri="{FF2B5EF4-FFF2-40B4-BE49-F238E27FC236}">
                <a16:creationId xmlns:a16="http://schemas.microsoft.com/office/drawing/2014/main" id="{4386736E-7214-4B81-8FEA-CDDB370FAD75}"/>
              </a:ext>
            </a:extLst>
          </p:cNvPr>
          <p:cNvGrpSpPr/>
          <p:nvPr/>
        </p:nvGrpSpPr>
        <p:grpSpPr>
          <a:xfrm>
            <a:off x="10457304" y="6174349"/>
            <a:ext cx="833823" cy="453765"/>
            <a:chOff x="9262542" y="1436644"/>
            <a:chExt cx="868662" cy="643454"/>
          </a:xfrm>
        </p:grpSpPr>
        <p:pic>
          <p:nvPicPr>
            <p:cNvPr id="329"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F8697EBE-8B77-4F0D-97B7-CB397E351C0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62542" y="1436644"/>
              <a:ext cx="868662" cy="643454"/>
            </a:xfrm>
            <a:prstGeom prst="rect">
              <a:avLst/>
            </a:prstGeom>
            <a:noFill/>
            <a:extLst>
              <a:ext uri="{909E8E84-426E-40DD-AFC4-6F175D3DCCD1}">
                <a14:hiddenFill xmlns:a14="http://schemas.microsoft.com/office/drawing/2010/main">
                  <a:solidFill>
                    <a:srgbClr val="FFFFFF"/>
                  </a:solidFill>
                </a14:hiddenFill>
              </a:ext>
            </a:extLst>
          </p:spPr>
        </p:pic>
        <p:sp>
          <p:nvSpPr>
            <p:cNvPr id="330" name="Oval 1293">
              <a:extLst>
                <a:ext uri="{FF2B5EF4-FFF2-40B4-BE49-F238E27FC236}">
                  <a16:creationId xmlns:a16="http://schemas.microsoft.com/office/drawing/2014/main" id="{7E5C300A-4639-4A31-B902-4AA9E3590482}"/>
                </a:ext>
              </a:extLst>
            </p:cNvPr>
            <p:cNvSpPr>
              <a:spLocks noChangeArrowheads="1"/>
            </p:cNvSpPr>
            <p:nvPr/>
          </p:nvSpPr>
          <p:spPr bwMode="auto">
            <a:xfrm rot="17477461">
              <a:off x="9741839" y="1946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 name="Oval 1310">
              <a:extLst>
                <a:ext uri="{FF2B5EF4-FFF2-40B4-BE49-F238E27FC236}">
                  <a16:creationId xmlns:a16="http://schemas.microsoft.com/office/drawing/2014/main" id="{BE959562-3B06-4404-979A-DFD0E8E17015}"/>
                </a:ext>
              </a:extLst>
            </p:cNvPr>
            <p:cNvSpPr>
              <a:spLocks noChangeArrowheads="1"/>
            </p:cNvSpPr>
            <p:nvPr/>
          </p:nvSpPr>
          <p:spPr bwMode="auto">
            <a:xfrm rot="17477461">
              <a:off x="9956044" y="1772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 name="Oval 1320">
              <a:extLst>
                <a:ext uri="{FF2B5EF4-FFF2-40B4-BE49-F238E27FC236}">
                  <a16:creationId xmlns:a16="http://schemas.microsoft.com/office/drawing/2014/main" id="{25ECB157-C2B7-47CE-8A67-1CB1353DFA26}"/>
                </a:ext>
              </a:extLst>
            </p:cNvPr>
            <p:cNvSpPr>
              <a:spLocks noChangeArrowheads="1"/>
            </p:cNvSpPr>
            <p:nvPr/>
          </p:nvSpPr>
          <p:spPr bwMode="auto">
            <a:xfrm rot="17477461">
              <a:off x="9752715"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 name="Oval 1392">
              <a:extLst>
                <a:ext uri="{FF2B5EF4-FFF2-40B4-BE49-F238E27FC236}">
                  <a16:creationId xmlns:a16="http://schemas.microsoft.com/office/drawing/2014/main" id="{2503EA26-7A5A-4461-AB00-1E884001CAC3}"/>
                </a:ext>
              </a:extLst>
            </p:cNvPr>
            <p:cNvSpPr>
              <a:spLocks noChangeArrowheads="1"/>
            </p:cNvSpPr>
            <p:nvPr/>
          </p:nvSpPr>
          <p:spPr bwMode="auto">
            <a:xfrm rot="17477461">
              <a:off x="9686709" y="1901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 name="Oval 1426">
              <a:extLst>
                <a:ext uri="{FF2B5EF4-FFF2-40B4-BE49-F238E27FC236}">
                  <a16:creationId xmlns:a16="http://schemas.microsoft.com/office/drawing/2014/main" id="{8951E377-6870-4FEB-9867-D1FE1AAE5CED}"/>
                </a:ext>
              </a:extLst>
            </p:cNvPr>
            <p:cNvSpPr>
              <a:spLocks noChangeArrowheads="1"/>
            </p:cNvSpPr>
            <p:nvPr/>
          </p:nvSpPr>
          <p:spPr bwMode="auto">
            <a:xfrm rot="17477461">
              <a:off x="9498583" y="1670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 name="Oval 779">
              <a:extLst>
                <a:ext uri="{FF2B5EF4-FFF2-40B4-BE49-F238E27FC236}">
                  <a16:creationId xmlns:a16="http://schemas.microsoft.com/office/drawing/2014/main" id="{10011D82-06E4-45A8-8D48-8CBA95403C6F}"/>
                </a:ext>
              </a:extLst>
            </p:cNvPr>
            <p:cNvSpPr>
              <a:spLocks noChangeArrowheads="1"/>
            </p:cNvSpPr>
            <p:nvPr/>
          </p:nvSpPr>
          <p:spPr bwMode="auto">
            <a:xfrm rot="17477461">
              <a:off x="9420987" y="16293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 name="Oval 1189">
              <a:extLst>
                <a:ext uri="{FF2B5EF4-FFF2-40B4-BE49-F238E27FC236}">
                  <a16:creationId xmlns:a16="http://schemas.microsoft.com/office/drawing/2014/main" id="{5F23E020-A5DE-4E47-BE21-844037641AAE}"/>
                </a:ext>
              </a:extLst>
            </p:cNvPr>
            <p:cNvSpPr>
              <a:spLocks noChangeArrowheads="1"/>
            </p:cNvSpPr>
            <p:nvPr/>
          </p:nvSpPr>
          <p:spPr bwMode="auto">
            <a:xfrm rot="17477461">
              <a:off x="9666077" y="1632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 name="Oval 1191">
              <a:extLst>
                <a:ext uri="{FF2B5EF4-FFF2-40B4-BE49-F238E27FC236}">
                  <a16:creationId xmlns:a16="http://schemas.microsoft.com/office/drawing/2014/main" id="{FDCF1599-0F1D-4A18-B883-9FCED0977B8E}"/>
                </a:ext>
              </a:extLst>
            </p:cNvPr>
            <p:cNvSpPr>
              <a:spLocks noChangeArrowheads="1"/>
            </p:cNvSpPr>
            <p:nvPr/>
          </p:nvSpPr>
          <p:spPr bwMode="auto">
            <a:xfrm rot="17477461">
              <a:off x="9644440" y="1541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 name="Oval 1127">
              <a:extLst>
                <a:ext uri="{FF2B5EF4-FFF2-40B4-BE49-F238E27FC236}">
                  <a16:creationId xmlns:a16="http://schemas.microsoft.com/office/drawing/2014/main" id="{DD9E0CE1-E4C3-437D-8560-ED25F1EE3E50}"/>
                </a:ext>
              </a:extLst>
            </p:cNvPr>
            <p:cNvSpPr>
              <a:spLocks noChangeArrowheads="1"/>
            </p:cNvSpPr>
            <p:nvPr/>
          </p:nvSpPr>
          <p:spPr bwMode="auto">
            <a:xfrm rot="17477461">
              <a:off x="9712122" y="1721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 name="Oval 1155">
              <a:extLst>
                <a:ext uri="{FF2B5EF4-FFF2-40B4-BE49-F238E27FC236}">
                  <a16:creationId xmlns:a16="http://schemas.microsoft.com/office/drawing/2014/main" id="{434EB6D3-89BE-49A0-9FFE-0546821D6EA0}"/>
                </a:ext>
              </a:extLst>
            </p:cNvPr>
            <p:cNvSpPr>
              <a:spLocks noChangeArrowheads="1"/>
            </p:cNvSpPr>
            <p:nvPr/>
          </p:nvSpPr>
          <p:spPr bwMode="auto">
            <a:xfrm rot="17477461">
              <a:off x="9773846"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 name="Oval 1168">
              <a:extLst>
                <a:ext uri="{FF2B5EF4-FFF2-40B4-BE49-F238E27FC236}">
                  <a16:creationId xmlns:a16="http://schemas.microsoft.com/office/drawing/2014/main" id="{9DB29D1F-4E60-4E56-ABB0-7FF4ECF9985E}"/>
                </a:ext>
              </a:extLst>
            </p:cNvPr>
            <p:cNvSpPr>
              <a:spLocks noChangeArrowheads="1"/>
            </p:cNvSpPr>
            <p:nvPr/>
          </p:nvSpPr>
          <p:spPr bwMode="auto">
            <a:xfrm rot="17477461">
              <a:off x="9914742" y="188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 name="Oval 1175">
              <a:extLst>
                <a:ext uri="{FF2B5EF4-FFF2-40B4-BE49-F238E27FC236}">
                  <a16:creationId xmlns:a16="http://schemas.microsoft.com/office/drawing/2014/main" id="{A9A8F6F7-9372-46B6-9659-9DCF7557D4F4}"/>
                </a:ext>
              </a:extLst>
            </p:cNvPr>
            <p:cNvSpPr>
              <a:spLocks noChangeArrowheads="1"/>
            </p:cNvSpPr>
            <p:nvPr/>
          </p:nvSpPr>
          <p:spPr bwMode="auto">
            <a:xfrm rot="17477461">
              <a:off x="10026710" y="1798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 name="Oval 1177">
              <a:extLst>
                <a:ext uri="{FF2B5EF4-FFF2-40B4-BE49-F238E27FC236}">
                  <a16:creationId xmlns:a16="http://schemas.microsoft.com/office/drawing/2014/main" id="{9FB3F665-1380-463C-833A-B573D83208BC}"/>
                </a:ext>
              </a:extLst>
            </p:cNvPr>
            <p:cNvSpPr>
              <a:spLocks noChangeArrowheads="1"/>
            </p:cNvSpPr>
            <p:nvPr/>
          </p:nvSpPr>
          <p:spPr bwMode="auto">
            <a:xfrm rot="17477461">
              <a:off x="9889326"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 name="Oval 1109">
              <a:extLst>
                <a:ext uri="{FF2B5EF4-FFF2-40B4-BE49-F238E27FC236}">
                  <a16:creationId xmlns:a16="http://schemas.microsoft.com/office/drawing/2014/main" id="{D6434A7D-C143-469A-B4F0-EC50FEB87D83}"/>
                </a:ext>
              </a:extLst>
            </p:cNvPr>
            <p:cNvSpPr>
              <a:spLocks noChangeArrowheads="1"/>
            </p:cNvSpPr>
            <p:nvPr/>
          </p:nvSpPr>
          <p:spPr bwMode="auto">
            <a:xfrm rot="17477461">
              <a:off x="9661763" y="1804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4" name="Oval 1138">
              <a:extLst>
                <a:ext uri="{FF2B5EF4-FFF2-40B4-BE49-F238E27FC236}">
                  <a16:creationId xmlns:a16="http://schemas.microsoft.com/office/drawing/2014/main" id="{BC030919-5FDE-4517-B63D-A96A46568AE8}"/>
                </a:ext>
              </a:extLst>
            </p:cNvPr>
            <p:cNvSpPr>
              <a:spLocks noChangeArrowheads="1"/>
            </p:cNvSpPr>
            <p:nvPr/>
          </p:nvSpPr>
          <p:spPr bwMode="auto">
            <a:xfrm rot="17477461">
              <a:off x="9786438" y="1891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 name="Oval 1320">
              <a:extLst>
                <a:ext uri="{FF2B5EF4-FFF2-40B4-BE49-F238E27FC236}">
                  <a16:creationId xmlns:a16="http://schemas.microsoft.com/office/drawing/2014/main" id="{6853D603-322C-42EE-BDFE-809C77E3BEEC}"/>
                </a:ext>
              </a:extLst>
            </p:cNvPr>
            <p:cNvSpPr>
              <a:spLocks noChangeArrowheads="1"/>
            </p:cNvSpPr>
            <p:nvPr/>
          </p:nvSpPr>
          <p:spPr bwMode="auto">
            <a:xfrm rot="17477461">
              <a:off x="9853797" y="19171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 name="Oval 1321">
              <a:extLst>
                <a:ext uri="{FF2B5EF4-FFF2-40B4-BE49-F238E27FC236}">
                  <a16:creationId xmlns:a16="http://schemas.microsoft.com/office/drawing/2014/main" id="{9AC309B1-5070-4F54-B032-8CDE6E57FFD7}"/>
                </a:ext>
              </a:extLst>
            </p:cNvPr>
            <p:cNvSpPr>
              <a:spLocks noChangeArrowheads="1"/>
            </p:cNvSpPr>
            <p:nvPr/>
          </p:nvSpPr>
          <p:spPr bwMode="auto">
            <a:xfrm rot="17477461">
              <a:off x="9478150"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 name="Oval 1389">
              <a:extLst>
                <a:ext uri="{FF2B5EF4-FFF2-40B4-BE49-F238E27FC236}">
                  <a16:creationId xmlns:a16="http://schemas.microsoft.com/office/drawing/2014/main" id="{47E2DA6E-E0F3-46DD-A86B-17324E109E41}"/>
                </a:ext>
              </a:extLst>
            </p:cNvPr>
            <p:cNvSpPr>
              <a:spLocks noChangeArrowheads="1"/>
            </p:cNvSpPr>
            <p:nvPr/>
          </p:nvSpPr>
          <p:spPr bwMode="auto">
            <a:xfrm rot="17477461">
              <a:off x="9597364" y="1712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 name="Oval 1426">
              <a:extLst>
                <a:ext uri="{FF2B5EF4-FFF2-40B4-BE49-F238E27FC236}">
                  <a16:creationId xmlns:a16="http://schemas.microsoft.com/office/drawing/2014/main" id="{CAB7EB5E-47B5-4D85-AC72-800A13C5F399}"/>
                </a:ext>
              </a:extLst>
            </p:cNvPr>
            <p:cNvSpPr>
              <a:spLocks noChangeArrowheads="1"/>
            </p:cNvSpPr>
            <p:nvPr/>
          </p:nvSpPr>
          <p:spPr bwMode="auto">
            <a:xfrm rot="17477461">
              <a:off x="9969536" y="18371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 name="Oval 779">
              <a:extLst>
                <a:ext uri="{FF2B5EF4-FFF2-40B4-BE49-F238E27FC236}">
                  <a16:creationId xmlns:a16="http://schemas.microsoft.com/office/drawing/2014/main" id="{5B2E95AE-DF58-4B7B-8E7D-E856FE81D310}"/>
                </a:ext>
              </a:extLst>
            </p:cNvPr>
            <p:cNvSpPr>
              <a:spLocks noChangeArrowheads="1"/>
            </p:cNvSpPr>
            <p:nvPr/>
          </p:nvSpPr>
          <p:spPr bwMode="auto">
            <a:xfrm rot="17477461">
              <a:off x="9516881" y="18553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 name="Oval 968">
              <a:extLst>
                <a:ext uri="{FF2B5EF4-FFF2-40B4-BE49-F238E27FC236}">
                  <a16:creationId xmlns:a16="http://schemas.microsoft.com/office/drawing/2014/main" id="{A0FCC5AB-796B-4292-9F96-66E0503CE5C7}"/>
                </a:ext>
              </a:extLst>
            </p:cNvPr>
            <p:cNvSpPr>
              <a:spLocks noChangeArrowheads="1"/>
            </p:cNvSpPr>
            <p:nvPr/>
          </p:nvSpPr>
          <p:spPr bwMode="auto">
            <a:xfrm rot="17477461">
              <a:off x="9734982" y="152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 name="Oval 1115">
              <a:extLst>
                <a:ext uri="{FF2B5EF4-FFF2-40B4-BE49-F238E27FC236}">
                  <a16:creationId xmlns:a16="http://schemas.microsoft.com/office/drawing/2014/main" id="{317C82EE-8585-45CB-8C39-694DF82248FB}"/>
                </a:ext>
              </a:extLst>
            </p:cNvPr>
            <p:cNvSpPr>
              <a:spLocks noChangeArrowheads="1"/>
            </p:cNvSpPr>
            <p:nvPr/>
          </p:nvSpPr>
          <p:spPr bwMode="auto">
            <a:xfrm rot="17477461">
              <a:off x="9455093" y="1725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 name="Oval 1135">
              <a:extLst>
                <a:ext uri="{FF2B5EF4-FFF2-40B4-BE49-F238E27FC236}">
                  <a16:creationId xmlns:a16="http://schemas.microsoft.com/office/drawing/2014/main" id="{8A131D07-7199-41A2-89E9-1922D6130BE8}"/>
                </a:ext>
              </a:extLst>
            </p:cNvPr>
            <p:cNvSpPr>
              <a:spLocks noChangeArrowheads="1"/>
            </p:cNvSpPr>
            <p:nvPr/>
          </p:nvSpPr>
          <p:spPr bwMode="auto">
            <a:xfrm rot="17477461">
              <a:off x="9849779"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 name="Oval 1136">
              <a:extLst>
                <a:ext uri="{FF2B5EF4-FFF2-40B4-BE49-F238E27FC236}">
                  <a16:creationId xmlns:a16="http://schemas.microsoft.com/office/drawing/2014/main" id="{ACEEDAB2-249E-4E74-8BE4-995812ACEAEE}"/>
                </a:ext>
              </a:extLst>
            </p:cNvPr>
            <p:cNvSpPr>
              <a:spLocks noChangeArrowheads="1"/>
            </p:cNvSpPr>
            <p:nvPr/>
          </p:nvSpPr>
          <p:spPr bwMode="auto">
            <a:xfrm rot="17477461">
              <a:off x="9352053"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4" name="Oval 1158">
              <a:extLst>
                <a:ext uri="{FF2B5EF4-FFF2-40B4-BE49-F238E27FC236}">
                  <a16:creationId xmlns:a16="http://schemas.microsoft.com/office/drawing/2014/main" id="{04FF9759-5600-488F-BA8F-FE75F8B8A2ED}"/>
                </a:ext>
              </a:extLst>
            </p:cNvPr>
            <p:cNvSpPr>
              <a:spLocks noChangeArrowheads="1"/>
            </p:cNvSpPr>
            <p:nvPr/>
          </p:nvSpPr>
          <p:spPr bwMode="auto">
            <a:xfrm rot="17477461">
              <a:off x="9385732"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5" name="Oval 1179">
              <a:extLst>
                <a:ext uri="{FF2B5EF4-FFF2-40B4-BE49-F238E27FC236}">
                  <a16:creationId xmlns:a16="http://schemas.microsoft.com/office/drawing/2014/main" id="{8594A8F3-1829-470D-B7E2-0EFF21DB2EAC}"/>
                </a:ext>
              </a:extLst>
            </p:cNvPr>
            <p:cNvSpPr>
              <a:spLocks noChangeArrowheads="1"/>
            </p:cNvSpPr>
            <p:nvPr/>
          </p:nvSpPr>
          <p:spPr bwMode="auto">
            <a:xfrm rot="17477461">
              <a:off x="9402225" y="1811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6" name="Oval 1189">
              <a:extLst>
                <a:ext uri="{FF2B5EF4-FFF2-40B4-BE49-F238E27FC236}">
                  <a16:creationId xmlns:a16="http://schemas.microsoft.com/office/drawing/2014/main" id="{BC940687-DF49-4CBB-A6E8-EC724006B5FD}"/>
                </a:ext>
              </a:extLst>
            </p:cNvPr>
            <p:cNvSpPr>
              <a:spLocks noChangeArrowheads="1"/>
            </p:cNvSpPr>
            <p:nvPr/>
          </p:nvSpPr>
          <p:spPr bwMode="auto">
            <a:xfrm rot="17477461">
              <a:off x="9604807" y="1863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7" name="Oval 1190">
              <a:extLst>
                <a:ext uri="{FF2B5EF4-FFF2-40B4-BE49-F238E27FC236}">
                  <a16:creationId xmlns:a16="http://schemas.microsoft.com/office/drawing/2014/main" id="{D4BA437C-FB3F-4616-A82D-AF44817BFBE3}"/>
                </a:ext>
              </a:extLst>
            </p:cNvPr>
            <p:cNvSpPr>
              <a:spLocks noChangeArrowheads="1"/>
            </p:cNvSpPr>
            <p:nvPr/>
          </p:nvSpPr>
          <p:spPr bwMode="auto">
            <a:xfrm rot="17477461">
              <a:off x="9569882"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8" name="Oval 1191">
              <a:extLst>
                <a:ext uri="{FF2B5EF4-FFF2-40B4-BE49-F238E27FC236}">
                  <a16:creationId xmlns:a16="http://schemas.microsoft.com/office/drawing/2014/main" id="{DD113C7C-9F06-4EA6-919F-B6F935208EFD}"/>
                </a:ext>
              </a:extLst>
            </p:cNvPr>
            <p:cNvSpPr>
              <a:spLocks noChangeArrowheads="1"/>
            </p:cNvSpPr>
            <p:nvPr/>
          </p:nvSpPr>
          <p:spPr bwMode="auto">
            <a:xfrm rot="17477461">
              <a:off x="9874930" y="1846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9" name="Oval 779">
              <a:extLst>
                <a:ext uri="{FF2B5EF4-FFF2-40B4-BE49-F238E27FC236}">
                  <a16:creationId xmlns:a16="http://schemas.microsoft.com/office/drawing/2014/main" id="{3AF2B834-42EE-4929-AB07-E6C5F65ED849}"/>
                </a:ext>
              </a:extLst>
            </p:cNvPr>
            <p:cNvSpPr>
              <a:spLocks noChangeArrowheads="1"/>
            </p:cNvSpPr>
            <p:nvPr/>
          </p:nvSpPr>
          <p:spPr bwMode="auto">
            <a:xfrm rot="17477461">
              <a:off x="9928035" y="16233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 name="Oval 803">
              <a:extLst>
                <a:ext uri="{FF2B5EF4-FFF2-40B4-BE49-F238E27FC236}">
                  <a16:creationId xmlns:a16="http://schemas.microsoft.com/office/drawing/2014/main" id="{37002945-2244-47F1-9049-14405268148F}"/>
                </a:ext>
              </a:extLst>
            </p:cNvPr>
            <p:cNvSpPr>
              <a:spLocks noChangeArrowheads="1"/>
            </p:cNvSpPr>
            <p:nvPr/>
          </p:nvSpPr>
          <p:spPr bwMode="auto">
            <a:xfrm rot="17477461">
              <a:off x="973498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 name="Oval 1110">
              <a:extLst>
                <a:ext uri="{FF2B5EF4-FFF2-40B4-BE49-F238E27FC236}">
                  <a16:creationId xmlns:a16="http://schemas.microsoft.com/office/drawing/2014/main" id="{2488DCE7-A974-4F76-806D-47BD2B9583CD}"/>
                </a:ext>
              </a:extLst>
            </p:cNvPr>
            <p:cNvSpPr>
              <a:spLocks noChangeArrowheads="1"/>
            </p:cNvSpPr>
            <p:nvPr/>
          </p:nvSpPr>
          <p:spPr bwMode="auto">
            <a:xfrm rot="17477461">
              <a:off x="9746871" y="1580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 name="Oval 1116">
              <a:extLst>
                <a:ext uri="{FF2B5EF4-FFF2-40B4-BE49-F238E27FC236}">
                  <a16:creationId xmlns:a16="http://schemas.microsoft.com/office/drawing/2014/main" id="{642E1679-68E6-4530-BEE5-A8EF9479F09B}"/>
                </a:ext>
              </a:extLst>
            </p:cNvPr>
            <p:cNvSpPr>
              <a:spLocks noChangeArrowheads="1"/>
            </p:cNvSpPr>
            <p:nvPr/>
          </p:nvSpPr>
          <p:spPr bwMode="auto">
            <a:xfrm rot="17477461">
              <a:off x="9963112" y="1659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 name="Oval 1121">
              <a:extLst>
                <a:ext uri="{FF2B5EF4-FFF2-40B4-BE49-F238E27FC236}">
                  <a16:creationId xmlns:a16="http://schemas.microsoft.com/office/drawing/2014/main" id="{7F93CCDB-B97A-4A05-812D-023544AE23C7}"/>
                </a:ext>
              </a:extLst>
            </p:cNvPr>
            <p:cNvSpPr>
              <a:spLocks noChangeArrowheads="1"/>
            </p:cNvSpPr>
            <p:nvPr/>
          </p:nvSpPr>
          <p:spPr bwMode="auto">
            <a:xfrm rot="17477461">
              <a:off x="9535206" y="17590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 name="Oval 1127">
              <a:extLst>
                <a:ext uri="{FF2B5EF4-FFF2-40B4-BE49-F238E27FC236}">
                  <a16:creationId xmlns:a16="http://schemas.microsoft.com/office/drawing/2014/main" id="{0E94D35C-40F0-4EE3-83C5-D1D9F0349855}"/>
                </a:ext>
              </a:extLst>
            </p:cNvPr>
            <p:cNvSpPr>
              <a:spLocks noChangeArrowheads="1"/>
            </p:cNvSpPr>
            <p:nvPr/>
          </p:nvSpPr>
          <p:spPr bwMode="auto">
            <a:xfrm rot="17477461">
              <a:off x="10000873" y="172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 name="Oval 1137">
              <a:extLst>
                <a:ext uri="{FF2B5EF4-FFF2-40B4-BE49-F238E27FC236}">
                  <a16:creationId xmlns:a16="http://schemas.microsoft.com/office/drawing/2014/main" id="{432B2CAB-5030-436B-A4E4-454039F751EB}"/>
                </a:ext>
              </a:extLst>
            </p:cNvPr>
            <p:cNvSpPr>
              <a:spLocks noChangeArrowheads="1"/>
            </p:cNvSpPr>
            <p:nvPr/>
          </p:nvSpPr>
          <p:spPr bwMode="auto">
            <a:xfrm rot="17477461">
              <a:off x="9626416" y="1919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 name="Oval 1155">
              <a:extLst>
                <a:ext uri="{FF2B5EF4-FFF2-40B4-BE49-F238E27FC236}">
                  <a16:creationId xmlns:a16="http://schemas.microsoft.com/office/drawing/2014/main" id="{9F87A285-649B-495E-8D46-9A64C3474FF3}"/>
                </a:ext>
              </a:extLst>
            </p:cNvPr>
            <p:cNvSpPr>
              <a:spLocks noChangeArrowheads="1"/>
            </p:cNvSpPr>
            <p:nvPr/>
          </p:nvSpPr>
          <p:spPr bwMode="auto">
            <a:xfrm rot="17477461">
              <a:off x="9828640" y="1810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7" name="Oval 1164">
              <a:extLst>
                <a:ext uri="{FF2B5EF4-FFF2-40B4-BE49-F238E27FC236}">
                  <a16:creationId xmlns:a16="http://schemas.microsoft.com/office/drawing/2014/main" id="{2DC25A59-10CC-4AA2-BE92-E29A8621795B}"/>
                </a:ext>
              </a:extLst>
            </p:cNvPr>
            <p:cNvSpPr>
              <a:spLocks noChangeArrowheads="1"/>
            </p:cNvSpPr>
            <p:nvPr/>
          </p:nvSpPr>
          <p:spPr bwMode="auto">
            <a:xfrm rot="17477461">
              <a:off x="9491352" y="158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 name="Oval 1204">
              <a:extLst>
                <a:ext uri="{FF2B5EF4-FFF2-40B4-BE49-F238E27FC236}">
                  <a16:creationId xmlns:a16="http://schemas.microsoft.com/office/drawing/2014/main" id="{96C228EE-4C08-4163-8F9C-5314DF1FBDA6}"/>
                </a:ext>
              </a:extLst>
            </p:cNvPr>
            <p:cNvSpPr>
              <a:spLocks noChangeArrowheads="1"/>
            </p:cNvSpPr>
            <p:nvPr/>
          </p:nvSpPr>
          <p:spPr bwMode="auto">
            <a:xfrm rot="17477461">
              <a:off x="9569170"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283" name="Skupina 282">
            <a:extLst>
              <a:ext uri="{FF2B5EF4-FFF2-40B4-BE49-F238E27FC236}">
                <a16:creationId xmlns:a16="http://schemas.microsoft.com/office/drawing/2014/main" id="{0CA87420-5E97-4B49-9894-45A744E0EF9B}"/>
              </a:ext>
            </a:extLst>
          </p:cNvPr>
          <p:cNvGrpSpPr/>
          <p:nvPr/>
        </p:nvGrpSpPr>
        <p:grpSpPr>
          <a:xfrm>
            <a:off x="8439345" y="5957439"/>
            <a:ext cx="1449424" cy="788773"/>
            <a:chOff x="5001520" y="1011887"/>
            <a:chExt cx="1509984" cy="1118507"/>
          </a:xfrm>
        </p:grpSpPr>
        <p:pic>
          <p:nvPicPr>
            <p:cNvPr id="289"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25EEC57F-29D9-4332-B448-5DE07DEDCA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90" name="Oval 1293">
              <a:extLst>
                <a:ext uri="{FF2B5EF4-FFF2-40B4-BE49-F238E27FC236}">
                  <a16:creationId xmlns:a16="http://schemas.microsoft.com/office/drawing/2014/main" id="{8B316382-1153-4A83-8964-8F5DA04B5949}"/>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1" name="Oval 1310">
              <a:extLst>
                <a:ext uri="{FF2B5EF4-FFF2-40B4-BE49-F238E27FC236}">
                  <a16:creationId xmlns:a16="http://schemas.microsoft.com/office/drawing/2014/main" id="{402C2D46-B925-4BA4-9812-7A7F3B397CBD}"/>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2" name="Oval 1320">
              <a:extLst>
                <a:ext uri="{FF2B5EF4-FFF2-40B4-BE49-F238E27FC236}">
                  <a16:creationId xmlns:a16="http://schemas.microsoft.com/office/drawing/2014/main" id="{A39C3CA8-E74C-4076-89A2-94162DEA9AFD}"/>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3" name="Oval 1392">
              <a:extLst>
                <a:ext uri="{FF2B5EF4-FFF2-40B4-BE49-F238E27FC236}">
                  <a16:creationId xmlns:a16="http://schemas.microsoft.com/office/drawing/2014/main" id="{94D0020C-C356-4BE0-B63E-161481A32C41}"/>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4" name="Oval 1426">
              <a:extLst>
                <a:ext uri="{FF2B5EF4-FFF2-40B4-BE49-F238E27FC236}">
                  <a16:creationId xmlns:a16="http://schemas.microsoft.com/office/drawing/2014/main" id="{0945A5FD-0C2C-46FC-8FDA-EA9CE5A29B67}"/>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5" name="Oval 779">
              <a:extLst>
                <a:ext uri="{FF2B5EF4-FFF2-40B4-BE49-F238E27FC236}">
                  <a16:creationId xmlns:a16="http://schemas.microsoft.com/office/drawing/2014/main" id="{1D50AC79-31CB-42F8-B531-AC561F13EDE8}"/>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6" name="Oval 1189">
              <a:extLst>
                <a:ext uri="{FF2B5EF4-FFF2-40B4-BE49-F238E27FC236}">
                  <a16:creationId xmlns:a16="http://schemas.microsoft.com/office/drawing/2014/main" id="{D40E9C93-EF4C-40F6-9F93-1C37E74CDE98}"/>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 name="Oval 1191">
              <a:extLst>
                <a:ext uri="{FF2B5EF4-FFF2-40B4-BE49-F238E27FC236}">
                  <a16:creationId xmlns:a16="http://schemas.microsoft.com/office/drawing/2014/main" id="{0E11DD59-1A33-462B-BF18-043D46AC4A87}"/>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8" name="Oval 1127">
              <a:extLst>
                <a:ext uri="{FF2B5EF4-FFF2-40B4-BE49-F238E27FC236}">
                  <a16:creationId xmlns:a16="http://schemas.microsoft.com/office/drawing/2014/main" id="{75646BA5-85AA-4CB1-BE06-6FA2A3D1B96C}"/>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9" name="Oval 1155">
              <a:extLst>
                <a:ext uri="{FF2B5EF4-FFF2-40B4-BE49-F238E27FC236}">
                  <a16:creationId xmlns:a16="http://schemas.microsoft.com/office/drawing/2014/main" id="{CE842CB7-10CA-403C-A585-4025B960B389}"/>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0" name="Oval 1168">
              <a:extLst>
                <a:ext uri="{FF2B5EF4-FFF2-40B4-BE49-F238E27FC236}">
                  <a16:creationId xmlns:a16="http://schemas.microsoft.com/office/drawing/2014/main" id="{6B8F254E-49A9-4146-BA97-5DDD734A6E58}"/>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1" name="Oval 1175">
              <a:extLst>
                <a:ext uri="{FF2B5EF4-FFF2-40B4-BE49-F238E27FC236}">
                  <a16:creationId xmlns:a16="http://schemas.microsoft.com/office/drawing/2014/main" id="{AB0B733C-C07E-4513-BB91-DC2EDFE20C4C}"/>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2" name="Oval 1177">
              <a:extLst>
                <a:ext uri="{FF2B5EF4-FFF2-40B4-BE49-F238E27FC236}">
                  <a16:creationId xmlns:a16="http://schemas.microsoft.com/office/drawing/2014/main" id="{30E5C8B0-51FF-455E-B0F8-9FD903725C40}"/>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3" name="Oval 1109">
              <a:extLst>
                <a:ext uri="{FF2B5EF4-FFF2-40B4-BE49-F238E27FC236}">
                  <a16:creationId xmlns:a16="http://schemas.microsoft.com/office/drawing/2014/main" id="{4962E6C2-6C6B-451D-ABB7-87D408721C08}"/>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4" name="Oval 1138">
              <a:extLst>
                <a:ext uri="{FF2B5EF4-FFF2-40B4-BE49-F238E27FC236}">
                  <a16:creationId xmlns:a16="http://schemas.microsoft.com/office/drawing/2014/main" id="{740F586E-7D85-4B6D-A214-7D435746CD38}"/>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5" name="Oval 1320">
              <a:extLst>
                <a:ext uri="{FF2B5EF4-FFF2-40B4-BE49-F238E27FC236}">
                  <a16:creationId xmlns:a16="http://schemas.microsoft.com/office/drawing/2014/main" id="{E5D8F7B4-3845-4F41-8E46-F53FC536B2F8}"/>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6" name="Oval 1321">
              <a:extLst>
                <a:ext uri="{FF2B5EF4-FFF2-40B4-BE49-F238E27FC236}">
                  <a16:creationId xmlns:a16="http://schemas.microsoft.com/office/drawing/2014/main" id="{C74AF94C-B5A9-4411-AF93-508E4F77D5A9}"/>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7" name="Oval 1389">
              <a:extLst>
                <a:ext uri="{FF2B5EF4-FFF2-40B4-BE49-F238E27FC236}">
                  <a16:creationId xmlns:a16="http://schemas.microsoft.com/office/drawing/2014/main" id="{DAA75DA7-2F1C-4A0B-B70D-6A8FBF836138}"/>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 name="Oval 1426">
              <a:extLst>
                <a:ext uri="{FF2B5EF4-FFF2-40B4-BE49-F238E27FC236}">
                  <a16:creationId xmlns:a16="http://schemas.microsoft.com/office/drawing/2014/main" id="{DCEB0E1B-CD65-4017-887B-5CDFE388CE31}"/>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 name="Oval 779">
              <a:extLst>
                <a:ext uri="{FF2B5EF4-FFF2-40B4-BE49-F238E27FC236}">
                  <a16:creationId xmlns:a16="http://schemas.microsoft.com/office/drawing/2014/main" id="{6A01540E-3543-49F6-94D3-BD1C9712778B}"/>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 name="Oval 968">
              <a:extLst>
                <a:ext uri="{FF2B5EF4-FFF2-40B4-BE49-F238E27FC236}">
                  <a16:creationId xmlns:a16="http://schemas.microsoft.com/office/drawing/2014/main" id="{C2DF8DB0-C083-42DE-BD34-3E8568F026E8}"/>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 name="Oval 1115">
              <a:extLst>
                <a:ext uri="{FF2B5EF4-FFF2-40B4-BE49-F238E27FC236}">
                  <a16:creationId xmlns:a16="http://schemas.microsoft.com/office/drawing/2014/main" id="{B2E4A5F4-E87F-49C6-B6A1-881F30CC33CF}"/>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 name="Oval 1135">
              <a:extLst>
                <a:ext uri="{FF2B5EF4-FFF2-40B4-BE49-F238E27FC236}">
                  <a16:creationId xmlns:a16="http://schemas.microsoft.com/office/drawing/2014/main" id="{F14F9A1B-1FB3-44A9-BC31-806F0435D918}"/>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 name="Oval 1136">
              <a:extLst>
                <a:ext uri="{FF2B5EF4-FFF2-40B4-BE49-F238E27FC236}">
                  <a16:creationId xmlns:a16="http://schemas.microsoft.com/office/drawing/2014/main" id="{F1025273-52F4-4DA8-A6B4-0689D377FEF8}"/>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 name="Oval 1158">
              <a:extLst>
                <a:ext uri="{FF2B5EF4-FFF2-40B4-BE49-F238E27FC236}">
                  <a16:creationId xmlns:a16="http://schemas.microsoft.com/office/drawing/2014/main" id="{815E71F5-C6E2-4A87-A64D-5BB1719B29D2}"/>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 name="Oval 1179">
              <a:extLst>
                <a:ext uri="{FF2B5EF4-FFF2-40B4-BE49-F238E27FC236}">
                  <a16:creationId xmlns:a16="http://schemas.microsoft.com/office/drawing/2014/main" id="{F9161C6E-8FC7-45CC-8D1B-A90BC1951BF7}"/>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 name="Oval 1189">
              <a:extLst>
                <a:ext uri="{FF2B5EF4-FFF2-40B4-BE49-F238E27FC236}">
                  <a16:creationId xmlns:a16="http://schemas.microsoft.com/office/drawing/2014/main" id="{EAED4844-0EB8-4DDB-9606-1457009BC10A}"/>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 name="Oval 1190">
              <a:extLst>
                <a:ext uri="{FF2B5EF4-FFF2-40B4-BE49-F238E27FC236}">
                  <a16:creationId xmlns:a16="http://schemas.microsoft.com/office/drawing/2014/main" id="{6F9FE30D-386E-43D8-915C-72B5FEB57FA9}"/>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 name="Oval 1191">
              <a:extLst>
                <a:ext uri="{FF2B5EF4-FFF2-40B4-BE49-F238E27FC236}">
                  <a16:creationId xmlns:a16="http://schemas.microsoft.com/office/drawing/2014/main" id="{434C2989-29C2-4949-BE53-7991EF1C92CC}"/>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 name="Oval 779">
              <a:extLst>
                <a:ext uri="{FF2B5EF4-FFF2-40B4-BE49-F238E27FC236}">
                  <a16:creationId xmlns:a16="http://schemas.microsoft.com/office/drawing/2014/main" id="{2C612001-39EE-4C32-9FF6-47E7D1811229}"/>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 name="Oval 803">
              <a:extLst>
                <a:ext uri="{FF2B5EF4-FFF2-40B4-BE49-F238E27FC236}">
                  <a16:creationId xmlns:a16="http://schemas.microsoft.com/office/drawing/2014/main" id="{238113D3-A3D1-4FC0-BDBD-4124DC1F0DCA}"/>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 name="Oval 1110">
              <a:extLst>
                <a:ext uri="{FF2B5EF4-FFF2-40B4-BE49-F238E27FC236}">
                  <a16:creationId xmlns:a16="http://schemas.microsoft.com/office/drawing/2014/main" id="{68348284-F639-421E-98F3-45CB3E30B6A7}"/>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 name="Oval 1116">
              <a:extLst>
                <a:ext uri="{FF2B5EF4-FFF2-40B4-BE49-F238E27FC236}">
                  <a16:creationId xmlns:a16="http://schemas.microsoft.com/office/drawing/2014/main" id="{6A803B63-BC57-4D3D-8170-1DE5E62AEFCB}"/>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 name="Oval 1121">
              <a:extLst>
                <a:ext uri="{FF2B5EF4-FFF2-40B4-BE49-F238E27FC236}">
                  <a16:creationId xmlns:a16="http://schemas.microsoft.com/office/drawing/2014/main" id="{969F0FA7-1944-46DC-B73C-47A5635AE7D0}"/>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 name="Oval 1127">
              <a:extLst>
                <a:ext uri="{FF2B5EF4-FFF2-40B4-BE49-F238E27FC236}">
                  <a16:creationId xmlns:a16="http://schemas.microsoft.com/office/drawing/2014/main" id="{76458BCA-0A3C-49D9-B27F-21ADCB843E9A}"/>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 name="Oval 1137">
              <a:extLst>
                <a:ext uri="{FF2B5EF4-FFF2-40B4-BE49-F238E27FC236}">
                  <a16:creationId xmlns:a16="http://schemas.microsoft.com/office/drawing/2014/main" id="{53F7DC8E-6C78-449F-A51C-049D6F91F006}"/>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 name="Oval 1155">
              <a:extLst>
                <a:ext uri="{FF2B5EF4-FFF2-40B4-BE49-F238E27FC236}">
                  <a16:creationId xmlns:a16="http://schemas.microsoft.com/office/drawing/2014/main" id="{CE8C8A7C-A887-4E0C-BC3E-AC45398F9BDA}"/>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 name="Oval 1164">
              <a:extLst>
                <a:ext uri="{FF2B5EF4-FFF2-40B4-BE49-F238E27FC236}">
                  <a16:creationId xmlns:a16="http://schemas.microsoft.com/office/drawing/2014/main" id="{A687166C-8C1F-4664-9364-FD4D6051572A}"/>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 name="Oval 1204">
              <a:extLst>
                <a:ext uri="{FF2B5EF4-FFF2-40B4-BE49-F238E27FC236}">
                  <a16:creationId xmlns:a16="http://schemas.microsoft.com/office/drawing/2014/main" id="{95085852-DBFC-4360-8CF9-7789270C420E}"/>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284" name="Šipka: doprava 283">
            <a:extLst>
              <a:ext uri="{FF2B5EF4-FFF2-40B4-BE49-F238E27FC236}">
                <a16:creationId xmlns:a16="http://schemas.microsoft.com/office/drawing/2014/main" id="{D0CEA0E4-28B1-43BB-9B8C-72FE6E69CD92}"/>
              </a:ext>
            </a:extLst>
          </p:cNvPr>
          <p:cNvSpPr/>
          <p:nvPr/>
        </p:nvSpPr>
        <p:spPr>
          <a:xfrm>
            <a:off x="10012500" y="6157240"/>
            <a:ext cx="399934" cy="41472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2" name="Šipka: doprava 1901">
            <a:extLst>
              <a:ext uri="{FF2B5EF4-FFF2-40B4-BE49-F238E27FC236}">
                <a16:creationId xmlns:a16="http://schemas.microsoft.com/office/drawing/2014/main" id="{46FC2DC1-AB6E-47C0-9A8E-D04C775203B3}"/>
              </a:ext>
            </a:extLst>
          </p:cNvPr>
          <p:cNvSpPr/>
          <p:nvPr/>
        </p:nvSpPr>
        <p:spPr>
          <a:xfrm>
            <a:off x="9749247" y="4605866"/>
            <a:ext cx="406241" cy="41472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Šipka: doprava 72">
            <a:extLst>
              <a:ext uri="{FF2B5EF4-FFF2-40B4-BE49-F238E27FC236}">
                <a16:creationId xmlns:a16="http://schemas.microsoft.com/office/drawing/2014/main" id="{4E840D67-AB65-458A-A938-3C9434044EFE}"/>
              </a:ext>
            </a:extLst>
          </p:cNvPr>
          <p:cNvSpPr/>
          <p:nvPr/>
        </p:nvSpPr>
        <p:spPr>
          <a:xfrm rot="16200000">
            <a:off x="11836187" y="4583826"/>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Šipka: doprava 76">
            <a:extLst>
              <a:ext uri="{FF2B5EF4-FFF2-40B4-BE49-F238E27FC236}">
                <a16:creationId xmlns:a16="http://schemas.microsoft.com/office/drawing/2014/main" id="{2D7A41D9-E756-4EF8-BE91-FD3519510E24}"/>
              </a:ext>
            </a:extLst>
          </p:cNvPr>
          <p:cNvSpPr/>
          <p:nvPr/>
        </p:nvSpPr>
        <p:spPr>
          <a:xfrm rot="5400000">
            <a:off x="11291930" y="6297757"/>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03" name="Skupina 1902">
            <a:extLst>
              <a:ext uri="{FF2B5EF4-FFF2-40B4-BE49-F238E27FC236}">
                <a16:creationId xmlns:a16="http://schemas.microsoft.com/office/drawing/2014/main" id="{60F5CE37-5D39-47C6-8904-FC32E70DB757}"/>
              </a:ext>
            </a:extLst>
          </p:cNvPr>
          <p:cNvGrpSpPr/>
          <p:nvPr/>
        </p:nvGrpSpPr>
        <p:grpSpPr>
          <a:xfrm>
            <a:off x="8403382" y="5179217"/>
            <a:ext cx="1449424" cy="788773"/>
            <a:chOff x="5001520" y="1011887"/>
            <a:chExt cx="1509984" cy="1118507"/>
          </a:xfrm>
        </p:grpSpPr>
        <p:pic>
          <p:nvPicPr>
            <p:cNvPr id="1904"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259AA2A1-A791-4C59-AA0F-D91219F2FE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1905" name="Oval 1293">
              <a:extLst>
                <a:ext uri="{FF2B5EF4-FFF2-40B4-BE49-F238E27FC236}">
                  <a16:creationId xmlns:a16="http://schemas.microsoft.com/office/drawing/2014/main" id="{226A5E39-E118-4549-8B3F-5C63D513C6B7}"/>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6" name="Oval 1310">
              <a:extLst>
                <a:ext uri="{FF2B5EF4-FFF2-40B4-BE49-F238E27FC236}">
                  <a16:creationId xmlns:a16="http://schemas.microsoft.com/office/drawing/2014/main" id="{DDEE7DCA-91D9-42C5-A033-65F57C177B0E}"/>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7" name="Oval 1320">
              <a:extLst>
                <a:ext uri="{FF2B5EF4-FFF2-40B4-BE49-F238E27FC236}">
                  <a16:creationId xmlns:a16="http://schemas.microsoft.com/office/drawing/2014/main" id="{12339F1A-4D42-468A-B4EF-34568504DFBD}"/>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8" name="Oval 1392">
              <a:extLst>
                <a:ext uri="{FF2B5EF4-FFF2-40B4-BE49-F238E27FC236}">
                  <a16:creationId xmlns:a16="http://schemas.microsoft.com/office/drawing/2014/main" id="{99A192BC-C8BF-47C0-93BD-A5DC1E82EE33}"/>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9" name="Oval 1426">
              <a:extLst>
                <a:ext uri="{FF2B5EF4-FFF2-40B4-BE49-F238E27FC236}">
                  <a16:creationId xmlns:a16="http://schemas.microsoft.com/office/drawing/2014/main" id="{F56F8DD7-D219-43BD-8490-3DB7BB60397A}"/>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0" name="Oval 779">
              <a:extLst>
                <a:ext uri="{FF2B5EF4-FFF2-40B4-BE49-F238E27FC236}">
                  <a16:creationId xmlns:a16="http://schemas.microsoft.com/office/drawing/2014/main" id="{9A950ECF-B182-483C-89B1-809F94EDBACE}"/>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1" name="Oval 1189">
              <a:extLst>
                <a:ext uri="{FF2B5EF4-FFF2-40B4-BE49-F238E27FC236}">
                  <a16:creationId xmlns:a16="http://schemas.microsoft.com/office/drawing/2014/main" id="{D3D20A74-A9BE-4116-99F9-B9A8861AF22C}"/>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2" name="Oval 1191">
              <a:extLst>
                <a:ext uri="{FF2B5EF4-FFF2-40B4-BE49-F238E27FC236}">
                  <a16:creationId xmlns:a16="http://schemas.microsoft.com/office/drawing/2014/main" id="{F1CB4459-DAF6-4403-814C-DB0CB91EF086}"/>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3" name="Oval 1127">
              <a:extLst>
                <a:ext uri="{FF2B5EF4-FFF2-40B4-BE49-F238E27FC236}">
                  <a16:creationId xmlns:a16="http://schemas.microsoft.com/office/drawing/2014/main" id="{AABC19AA-BD13-48D8-B738-BBCE5B899AB3}"/>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4" name="Oval 1155">
              <a:extLst>
                <a:ext uri="{FF2B5EF4-FFF2-40B4-BE49-F238E27FC236}">
                  <a16:creationId xmlns:a16="http://schemas.microsoft.com/office/drawing/2014/main" id="{5715471D-BB5F-4DC7-95C3-05B11830F86E}"/>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5" name="Oval 1168">
              <a:extLst>
                <a:ext uri="{FF2B5EF4-FFF2-40B4-BE49-F238E27FC236}">
                  <a16:creationId xmlns:a16="http://schemas.microsoft.com/office/drawing/2014/main" id="{0252DB11-0CDC-46B3-BED7-A8BE69ED0D07}"/>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6" name="Oval 1175">
              <a:extLst>
                <a:ext uri="{FF2B5EF4-FFF2-40B4-BE49-F238E27FC236}">
                  <a16:creationId xmlns:a16="http://schemas.microsoft.com/office/drawing/2014/main" id="{3ABBE7E8-AE75-403A-914A-09D81407702A}"/>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7" name="Oval 1177">
              <a:extLst>
                <a:ext uri="{FF2B5EF4-FFF2-40B4-BE49-F238E27FC236}">
                  <a16:creationId xmlns:a16="http://schemas.microsoft.com/office/drawing/2014/main" id="{ACE3F3DB-402D-4740-BB55-A897F1D01873}"/>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8" name="Oval 1109">
              <a:extLst>
                <a:ext uri="{FF2B5EF4-FFF2-40B4-BE49-F238E27FC236}">
                  <a16:creationId xmlns:a16="http://schemas.microsoft.com/office/drawing/2014/main" id="{2B3AC60A-CA0C-4C46-B1F3-D18AADD84699}"/>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9" name="Oval 1138">
              <a:extLst>
                <a:ext uri="{FF2B5EF4-FFF2-40B4-BE49-F238E27FC236}">
                  <a16:creationId xmlns:a16="http://schemas.microsoft.com/office/drawing/2014/main" id="{ACEAA3E9-B72F-4322-A60D-9D3C7691B3B6}"/>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0" name="Oval 1320">
              <a:extLst>
                <a:ext uri="{FF2B5EF4-FFF2-40B4-BE49-F238E27FC236}">
                  <a16:creationId xmlns:a16="http://schemas.microsoft.com/office/drawing/2014/main" id="{E3B62788-23DE-4DC5-96D3-1D5C1A3A5488}"/>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1" name="Oval 1321">
              <a:extLst>
                <a:ext uri="{FF2B5EF4-FFF2-40B4-BE49-F238E27FC236}">
                  <a16:creationId xmlns:a16="http://schemas.microsoft.com/office/drawing/2014/main" id="{3791C778-1344-49AE-8A4E-EAF015080880}"/>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2" name="Oval 1389">
              <a:extLst>
                <a:ext uri="{FF2B5EF4-FFF2-40B4-BE49-F238E27FC236}">
                  <a16:creationId xmlns:a16="http://schemas.microsoft.com/office/drawing/2014/main" id="{301F0835-0695-48C3-988C-7C81A6239974}"/>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3" name="Oval 1426">
              <a:extLst>
                <a:ext uri="{FF2B5EF4-FFF2-40B4-BE49-F238E27FC236}">
                  <a16:creationId xmlns:a16="http://schemas.microsoft.com/office/drawing/2014/main" id="{0CD9E053-8315-415D-915D-62AB5C5B3BFA}"/>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4" name="Oval 779">
              <a:extLst>
                <a:ext uri="{FF2B5EF4-FFF2-40B4-BE49-F238E27FC236}">
                  <a16:creationId xmlns:a16="http://schemas.microsoft.com/office/drawing/2014/main" id="{486A63BD-320B-411F-B45B-E1D83D761F2F}"/>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5" name="Oval 968">
              <a:extLst>
                <a:ext uri="{FF2B5EF4-FFF2-40B4-BE49-F238E27FC236}">
                  <a16:creationId xmlns:a16="http://schemas.microsoft.com/office/drawing/2014/main" id="{260BEEF2-5429-4439-BF15-614961A0B28B}"/>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6" name="Oval 1115">
              <a:extLst>
                <a:ext uri="{FF2B5EF4-FFF2-40B4-BE49-F238E27FC236}">
                  <a16:creationId xmlns:a16="http://schemas.microsoft.com/office/drawing/2014/main" id="{E5887E45-B695-49E9-91EC-DFEA9BB71406}"/>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7" name="Oval 1135">
              <a:extLst>
                <a:ext uri="{FF2B5EF4-FFF2-40B4-BE49-F238E27FC236}">
                  <a16:creationId xmlns:a16="http://schemas.microsoft.com/office/drawing/2014/main" id="{A97A31CC-3A44-4B43-A5F6-EACE262E0514}"/>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8" name="Oval 1136">
              <a:extLst>
                <a:ext uri="{FF2B5EF4-FFF2-40B4-BE49-F238E27FC236}">
                  <a16:creationId xmlns:a16="http://schemas.microsoft.com/office/drawing/2014/main" id="{7D6BC68A-33E5-4410-93F5-2A374C293182}"/>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9" name="Oval 1158">
              <a:extLst>
                <a:ext uri="{FF2B5EF4-FFF2-40B4-BE49-F238E27FC236}">
                  <a16:creationId xmlns:a16="http://schemas.microsoft.com/office/drawing/2014/main" id="{A325156C-A6DF-4EBA-9687-45922FDE627E}"/>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0" name="Oval 1179">
              <a:extLst>
                <a:ext uri="{FF2B5EF4-FFF2-40B4-BE49-F238E27FC236}">
                  <a16:creationId xmlns:a16="http://schemas.microsoft.com/office/drawing/2014/main" id="{CED504A1-E908-4FD2-A92A-55F45146C356}"/>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1" name="Oval 1189">
              <a:extLst>
                <a:ext uri="{FF2B5EF4-FFF2-40B4-BE49-F238E27FC236}">
                  <a16:creationId xmlns:a16="http://schemas.microsoft.com/office/drawing/2014/main" id="{0AB35C1A-1254-4E81-BB98-5CCFEBFE890E}"/>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2" name="Oval 1190">
              <a:extLst>
                <a:ext uri="{FF2B5EF4-FFF2-40B4-BE49-F238E27FC236}">
                  <a16:creationId xmlns:a16="http://schemas.microsoft.com/office/drawing/2014/main" id="{C8C23B94-085B-4ADF-BB6E-495C73818CED}"/>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3" name="Oval 1191">
              <a:extLst>
                <a:ext uri="{FF2B5EF4-FFF2-40B4-BE49-F238E27FC236}">
                  <a16:creationId xmlns:a16="http://schemas.microsoft.com/office/drawing/2014/main" id="{AC1B1FFE-A39A-4234-BD02-23C848159E10}"/>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4" name="Oval 779">
              <a:extLst>
                <a:ext uri="{FF2B5EF4-FFF2-40B4-BE49-F238E27FC236}">
                  <a16:creationId xmlns:a16="http://schemas.microsoft.com/office/drawing/2014/main" id="{DCBCDB53-E0BC-4FB7-94E6-7B01FBCE2B83}"/>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5" name="Oval 803">
              <a:extLst>
                <a:ext uri="{FF2B5EF4-FFF2-40B4-BE49-F238E27FC236}">
                  <a16:creationId xmlns:a16="http://schemas.microsoft.com/office/drawing/2014/main" id="{29A3A06B-36B0-4391-BA86-CE8D14836F85}"/>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6" name="Oval 1110">
              <a:extLst>
                <a:ext uri="{FF2B5EF4-FFF2-40B4-BE49-F238E27FC236}">
                  <a16:creationId xmlns:a16="http://schemas.microsoft.com/office/drawing/2014/main" id="{78FBD4A0-D287-4115-BED7-35EEA923D3B6}"/>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7" name="Oval 1116">
              <a:extLst>
                <a:ext uri="{FF2B5EF4-FFF2-40B4-BE49-F238E27FC236}">
                  <a16:creationId xmlns:a16="http://schemas.microsoft.com/office/drawing/2014/main" id="{E901ED8B-CBAC-4699-AB1D-5029B923314A}"/>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8" name="Oval 1121">
              <a:extLst>
                <a:ext uri="{FF2B5EF4-FFF2-40B4-BE49-F238E27FC236}">
                  <a16:creationId xmlns:a16="http://schemas.microsoft.com/office/drawing/2014/main" id="{B6E5B607-17F2-47C8-A5F2-8D0C98CABFFD}"/>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9" name="Oval 1127">
              <a:extLst>
                <a:ext uri="{FF2B5EF4-FFF2-40B4-BE49-F238E27FC236}">
                  <a16:creationId xmlns:a16="http://schemas.microsoft.com/office/drawing/2014/main" id="{F92CA69F-30F0-41FF-96DB-6A2745CD2D96}"/>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0" name="Oval 1137">
              <a:extLst>
                <a:ext uri="{FF2B5EF4-FFF2-40B4-BE49-F238E27FC236}">
                  <a16:creationId xmlns:a16="http://schemas.microsoft.com/office/drawing/2014/main" id="{C832A782-5469-443C-A55C-3E54D77D3933}"/>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1" name="Oval 1155">
              <a:extLst>
                <a:ext uri="{FF2B5EF4-FFF2-40B4-BE49-F238E27FC236}">
                  <a16:creationId xmlns:a16="http://schemas.microsoft.com/office/drawing/2014/main" id="{12773155-9A9D-4BC3-97CA-2A96D39FFAE5}"/>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2" name="Oval 1164">
              <a:extLst>
                <a:ext uri="{FF2B5EF4-FFF2-40B4-BE49-F238E27FC236}">
                  <a16:creationId xmlns:a16="http://schemas.microsoft.com/office/drawing/2014/main" id="{62E55B03-8AA7-45E8-BE73-ADF671763319}"/>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3" name="Oval 1204">
              <a:extLst>
                <a:ext uri="{FF2B5EF4-FFF2-40B4-BE49-F238E27FC236}">
                  <a16:creationId xmlns:a16="http://schemas.microsoft.com/office/drawing/2014/main" id="{8907A17B-AA3A-4D4B-9FE6-5CFC86410888}"/>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1944" name="Skupina 1943">
            <a:extLst>
              <a:ext uri="{FF2B5EF4-FFF2-40B4-BE49-F238E27FC236}">
                <a16:creationId xmlns:a16="http://schemas.microsoft.com/office/drawing/2014/main" id="{25F03F62-8B64-4235-BD79-1505835C15B9}"/>
              </a:ext>
            </a:extLst>
          </p:cNvPr>
          <p:cNvGrpSpPr/>
          <p:nvPr/>
        </p:nvGrpSpPr>
        <p:grpSpPr>
          <a:xfrm>
            <a:off x="8388201" y="4367537"/>
            <a:ext cx="1449424" cy="788773"/>
            <a:chOff x="5001520" y="1011887"/>
            <a:chExt cx="1509984" cy="1118507"/>
          </a:xfrm>
        </p:grpSpPr>
        <p:pic>
          <p:nvPicPr>
            <p:cNvPr id="1945"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CA7ECF24-7071-4A65-93E0-C678126B81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1946" name="Oval 1293">
              <a:extLst>
                <a:ext uri="{FF2B5EF4-FFF2-40B4-BE49-F238E27FC236}">
                  <a16:creationId xmlns:a16="http://schemas.microsoft.com/office/drawing/2014/main" id="{AE43A56F-91AB-4B63-A40D-532FF66023B5}"/>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7" name="Oval 1310">
              <a:extLst>
                <a:ext uri="{FF2B5EF4-FFF2-40B4-BE49-F238E27FC236}">
                  <a16:creationId xmlns:a16="http://schemas.microsoft.com/office/drawing/2014/main" id="{9B57755A-7008-4FD5-B27F-D790BA1EF26E}"/>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8" name="Oval 1320">
              <a:extLst>
                <a:ext uri="{FF2B5EF4-FFF2-40B4-BE49-F238E27FC236}">
                  <a16:creationId xmlns:a16="http://schemas.microsoft.com/office/drawing/2014/main" id="{93EA8A33-2DA5-420E-BABE-DCB649668624}"/>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9" name="Oval 1392">
              <a:extLst>
                <a:ext uri="{FF2B5EF4-FFF2-40B4-BE49-F238E27FC236}">
                  <a16:creationId xmlns:a16="http://schemas.microsoft.com/office/drawing/2014/main" id="{E441CC5D-9B35-4CAF-9E8A-87AC5E5B44D6}"/>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0" name="Oval 1426">
              <a:extLst>
                <a:ext uri="{FF2B5EF4-FFF2-40B4-BE49-F238E27FC236}">
                  <a16:creationId xmlns:a16="http://schemas.microsoft.com/office/drawing/2014/main" id="{E26BD6FE-1DB2-41FA-99F3-C406D999185A}"/>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1" name="Oval 779">
              <a:extLst>
                <a:ext uri="{FF2B5EF4-FFF2-40B4-BE49-F238E27FC236}">
                  <a16:creationId xmlns:a16="http://schemas.microsoft.com/office/drawing/2014/main" id="{D6BBD7A9-0A60-490B-90B1-54BEC0043EC7}"/>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2" name="Oval 1189">
              <a:extLst>
                <a:ext uri="{FF2B5EF4-FFF2-40B4-BE49-F238E27FC236}">
                  <a16:creationId xmlns:a16="http://schemas.microsoft.com/office/drawing/2014/main" id="{01E02A09-B219-4388-9BFC-9D5439810D04}"/>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3" name="Oval 1191">
              <a:extLst>
                <a:ext uri="{FF2B5EF4-FFF2-40B4-BE49-F238E27FC236}">
                  <a16:creationId xmlns:a16="http://schemas.microsoft.com/office/drawing/2014/main" id="{C08875E4-E5B2-4CC3-B906-78FBCB67E758}"/>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4" name="Oval 1127">
              <a:extLst>
                <a:ext uri="{FF2B5EF4-FFF2-40B4-BE49-F238E27FC236}">
                  <a16:creationId xmlns:a16="http://schemas.microsoft.com/office/drawing/2014/main" id="{435EC51B-4D2D-457A-871E-39C0F546A606}"/>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5" name="Oval 1155">
              <a:extLst>
                <a:ext uri="{FF2B5EF4-FFF2-40B4-BE49-F238E27FC236}">
                  <a16:creationId xmlns:a16="http://schemas.microsoft.com/office/drawing/2014/main" id="{52055F3C-0C74-4D36-ACDC-F8D2D546CA79}"/>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6" name="Oval 1168">
              <a:extLst>
                <a:ext uri="{FF2B5EF4-FFF2-40B4-BE49-F238E27FC236}">
                  <a16:creationId xmlns:a16="http://schemas.microsoft.com/office/drawing/2014/main" id="{DD07E734-4EC2-49CF-ACEE-9BB2B4317AB8}"/>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7" name="Oval 1175">
              <a:extLst>
                <a:ext uri="{FF2B5EF4-FFF2-40B4-BE49-F238E27FC236}">
                  <a16:creationId xmlns:a16="http://schemas.microsoft.com/office/drawing/2014/main" id="{A0CA0B34-E401-4226-BEC5-B7A334EC660D}"/>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8" name="Oval 1177">
              <a:extLst>
                <a:ext uri="{FF2B5EF4-FFF2-40B4-BE49-F238E27FC236}">
                  <a16:creationId xmlns:a16="http://schemas.microsoft.com/office/drawing/2014/main" id="{ADCE9636-9224-4FF3-ADAF-5C768A2CBA7B}"/>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9" name="Oval 1109">
              <a:extLst>
                <a:ext uri="{FF2B5EF4-FFF2-40B4-BE49-F238E27FC236}">
                  <a16:creationId xmlns:a16="http://schemas.microsoft.com/office/drawing/2014/main" id="{14D413E2-43EA-4AE8-A54A-44148B0B57DA}"/>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0" name="Oval 1138">
              <a:extLst>
                <a:ext uri="{FF2B5EF4-FFF2-40B4-BE49-F238E27FC236}">
                  <a16:creationId xmlns:a16="http://schemas.microsoft.com/office/drawing/2014/main" id="{D290CC21-6E28-43F8-90AD-D48F36159A0E}"/>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1" name="Oval 1320">
              <a:extLst>
                <a:ext uri="{FF2B5EF4-FFF2-40B4-BE49-F238E27FC236}">
                  <a16:creationId xmlns:a16="http://schemas.microsoft.com/office/drawing/2014/main" id="{DC2D12A9-8BE7-4499-95A5-A39B676C5024}"/>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2" name="Oval 1321">
              <a:extLst>
                <a:ext uri="{FF2B5EF4-FFF2-40B4-BE49-F238E27FC236}">
                  <a16:creationId xmlns:a16="http://schemas.microsoft.com/office/drawing/2014/main" id="{E86AE040-28F0-4107-B47E-5EEB3359BEF9}"/>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3" name="Oval 1389">
              <a:extLst>
                <a:ext uri="{FF2B5EF4-FFF2-40B4-BE49-F238E27FC236}">
                  <a16:creationId xmlns:a16="http://schemas.microsoft.com/office/drawing/2014/main" id="{D85D6909-D6D7-4D40-B42E-D50BC6F52B00}"/>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4" name="Oval 1426">
              <a:extLst>
                <a:ext uri="{FF2B5EF4-FFF2-40B4-BE49-F238E27FC236}">
                  <a16:creationId xmlns:a16="http://schemas.microsoft.com/office/drawing/2014/main" id="{1CEE3E38-66CE-4217-859F-CB620BBED208}"/>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5" name="Oval 779">
              <a:extLst>
                <a:ext uri="{FF2B5EF4-FFF2-40B4-BE49-F238E27FC236}">
                  <a16:creationId xmlns:a16="http://schemas.microsoft.com/office/drawing/2014/main" id="{CF5298FD-A1C1-481B-9718-D65ADB7D7C92}"/>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6" name="Oval 968">
              <a:extLst>
                <a:ext uri="{FF2B5EF4-FFF2-40B4-BE49-F238E27FC236}">
                  <a16:creationId xmlns:a16="http://schemas.microsoft.com/office/drawing/2014/main" id="{70E5591A-C7D5-4F93-8C6F-D0E0B68C1E2F}"/>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7" name="Oval 1115">
              <a:extLst>
                <a:ext uri="{FF2B5EF4-FFF2-40B4-BE49-F238E27FC236}">
                  <a16:creationId xmlns:a16="http://schemas.microsoft.com/office/drawing/2014/main" id="{BDD76534-04C3-482C-BB2D-49E85F119472}"/>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8" name="Oval 1135">
              <a:extLst>
                <a:ext uri="{FF2B5EF4-FFF2-40B4-BE49-F238E27FC236}">
                  <a16:creationId xmlns:a16="http://schemas.microsoft.com/office/drawing/2014/main" id="{F63A92A9-56B6-4BA8-A401-61D89558B0DF}"/>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9" name="Oval 1136">
              <a:extLst>
                <a:ext uri="{FF2B5EF4-FFF2-40B4-BE49-F238E27FC236}">
                  <a16:creationId xmlns:a16="http://schemas.microsoft.com/office/drawing/2014/main" id="{51E51235-848D-4347-A0E4-4FC4946917BD}"/>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0" name="Oval 1158">
              <a:extLst>
                <a:ext uri="{FF2B5EF4-FFF2-40B4-BE49-F238E27FC236}">
                  <a16:creationId xmlns:a16="http://schemas.microsoft.com/office/drawing/2014/main" id="{E0C2C1A6-C104-4EB1-ABCC-F43EC94C887C}"/>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1" name="Oval 1179">
              <a:extLst>
                <a:ext uri="{FF2B5EF4-FFF2-40B4-BE49-F238E27FC236}">
                  <a16:creationId xmlns:a16="http://schemas.microsoft.com/office/drawing/2014/main" id="{611970A6-DB6D-43C1-802D-A458EE496AED}"/>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2" name="Oval 1189">
              <a:extLst>
                <a:ext uri="{FF2B5EF4-FFF2-40B4-BE49-F238E27FC236}">
                  <a16:creationId xmlns:a16="http://schemas.microsoft.com/office/drawing/2014/main" id="{DDF6AD44-A2E4-441D-8F52-B5F34EFC34C0}"/>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3" name="Oval 1190">
              <a:extLst>
                <a:ext uri="{FF2B5EF4-FFF2-40B4-BE49-F238E27FC236}">
                  <a16:creationId xmlns:a16="http://schemas.microsoft.com/office/drawing/2014/main" id="{A1EE2CB2-E862-4D2A-921E-42BF5EE879C5}"/>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4" name="Oval 1191">
              <a:extLst>
                <a:ext uri="{FF2B5EF4-FFF2-40B4-BE49-F238E27FC236}">
                  <a16:creationId xmlns:a16="http://schemas.microsoft.com/office/drawing/2014/main" id="{7FF619CB-916D-443D-A1D0-4A26FA9D0184}"/>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5" name="Oval 779">
              <a:extLst>
                <a:ext uri="{FF2B5EF4-FFF2-40B4-BE49-F238E27FC236}">
                  <a16:creationId xmlns:a16="http://schemas.microsoft.com/office/drawing/2014/main" id="{9B5657ED-7347-43F8-BA3D-F792C38B5283}"/>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6" name="Oval 803">
              <a:extLst>
                <a:ext uri="{FF2B5EF4-FFF2-40B4-BE49-F238E27FC236}">
                  <a16:creationId xmlns:a16="http://schemas.microsoft.com/office/drawing/2014/main" id="{6125C3E3-8771-4955-906A-70CD021F1C25}"/>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7" name="Oval 1110">
              <a:extLst>
                <a:ext uri="{FF2B5EF4-FFF2-40B4-BE49-F238E27FC236}">
                  <a16:creationId xmlns:a16="http://schemas.microsoft.com/office/drawing/2014/main" id="{1AFB3022-5336-42CB-A0CE-F3A8CA001B24}"/>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8" name="Oval 1116">
              <a:extLst>
                <a:ext uri="{FF2B5EF4-FFF2-40B4-BE49-F238E27FC236}">
                  <a16:creationId xmlns:a16="http://schemas.microsoft.com/office/drawing/2014/main" id="{A80B66BD-9AFA-4A4A-AB76-258D9714E5F1}"/>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9" name="Oval 1121">
              <a:extLst>
                <a:ext uri="{FF2B5EF4-FFF2-40B4-BE49-F238E27FC236}">
                  <a16:creationId xmlns:a16="http://schemas.microsoft.com/office/drawing/2014/main" id="{7061C7C5-B7A5-459B-8883-25C11A972723}"/>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0" name="Oval 1127">
              <a:extLst>
                <a:ext uri="{FF2B5EF4-FFF2-40B4-BE49-F238E27FC236}">
                  <a16:creationId xmlns:a16="http://schemas.microsoft.com/office/drawing/2014/main" id="{EE35D5C3-2762-4788-ACEE-A84A06AC855E}"/>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1" name="Oval 1137">
              <a:extLst>
                <a:ext uri="{FF2B5EF4-FFF2-40B4-BE49-F238E27FC236}">
                  <a16:creationId xmlns:a16="http://schemas.microsoft.com/office/drawing/2014/main" id="{B6858D61-C00E-41E2-9376-FE9029501AAF}"/>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2" name="Oval 1155">
              <a:extLst>
                <a:ext uri="{FF2B5EF4-FFF2-40B4-BE49-F238E27FC236}">
                  <a16:creationId xmlns:a16="http://schemas.microsoft.com/office/drawing/2014/main" id="{B80DB431-32EB-4BB5-80A6-6C6910D36463}"/>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3" name="Oval 1164">
              <a:extLst>
                <a:ext uri="{FF2B5EF4-FFF2-40B4-BE49-F238E27FC236}">
                  <a16:creationId xmlns:a16="http://schemas.microsoft.com/office/drawing/2014/main" id="{CA5DFC61-EE21-4EDE-BC8E-F4C3B5FCE667}"/>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4" name="Oval 1204">
              <a:extLst>
                <a:ext uri="{FF2B5EF4-FFF2-40B4-BE49-F238E27FC236}">
                  <a16:creationId xmlns:a16="http://schemas.microsoft.com/office/drawing/2014/main" id="{B359CAC4-D53C-4A05-8C79-FB4F659502D1}"/>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1985" name="TextovéPole 1984">
            <a:extLst>
              <a:ext uri="{FF2B5EF4-FFF2-40B4-BE49-F238E27FC236}">
                <a16:creationId xmlns:a16="http://schemas.microsoft.com/office/drawing/2014/main" id="{60B09B51-445B-4312-95CD-9553A4F5006C}"/>
              </a:ext>
            </a:extLst>
          </p:cNvPr>
          <p:cNvSpPr txBox="1"/>
          <p:nvPr/>
        </p:nvSpPr>
        <p:spPr>
          <a:xfrm>
            <a:off x="9985322" y="2978840"/>
            <a:ext cx="1120820" cy="369332"/>
          </a:xfrm>
          <a:prstGeom prst="rect">
            <a:avLst/>
          </a:prstGeom>
          <a:noFill/>
        </p:spPr>
        <p:txBody>
          <a:bodyPr wrap="none" rtlCol="0">
            <a:spAutoFit/>
          </a:bodyPr>
          <a:lstStyle/>
          <a:p>
            <a:r>
              <a:rPr lang="cs-CZ" dirty="0"/>
              <a:t>Normální</a:t>
            </a:r>
            <a:endParaRPr lang="en-US" dirty="0"/>
          </a:p>
        </p:txBody>
      </p:sp>
      <p:grpSp>
        <p:nvGrpSpPr>
          <p:cNvPr id="1986" name="Skupina 1985">
            <a:extLst>
              <a:ext uri="{FF2B5EF4-FFF2-40B4-BE49-F238E27FC236}">
                <a16:creationId xmlns:a16="http://schemas.microsoft.com/office/drawing/2014/main" id="{C0830845-C235-4727-A89B-0A381412A75B}"/>
              </a:ext>
            </a:extLst>
          </p:cNvPr>
          <p:cNvGrpSpPr/>
          <p:nvPr/>
        </p:nvGrpSpPr>
        <p:grpSpPr>
          <a:xfrm>
            <a:off x="10022121" y="1871709"/>
            <a:ext cx="1931560" cy="1005321"/>
            <a:chOff x="1016627" y="986762"/>
            <a:chExt cx="2235848" cy="1656184"/>
          </a:xfrm>
        </p:grpSpPr>
        <p:pic>
          <p:nvPicPr>
            <p:cNvPr id="1987"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1A376D34-BF60-4F73-BD82-AF029A6F6D2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6627" y="986762"/>
              <a:ext cx="2235848" cy="1656184"/>
            </a:xfrm>
            <a:prstGeom prst="rect">
              <a:avLst/>
            </a:prstGeom>
            <a:noFill/>
            <a:extLst>
              <a:ext uri="{909E8E84-426E-40DD-AFC4-6F175D3DCCD1}">
                <a14:hiddenFill xmlns:a14="http://schemas.microsoft.com/office/drawing/2010/main">
                  <a:solidFill>
                    <a:srgbClr val="FFFFFF"/>
                  </a:solidFill>
                </a14:hiddenFill>
              </a:ext>
            </a:extLst>
          </p:spPr>
        </p:pic>
        <p:sp>
          <p:nvSpPr>
            <p:cNvPr id="1988" name="Oval 1293">
              <a:extLst>
                <a:ext uri="{FF2B5EF4-FFF2-40B4-BE49-F238E27FC236}">
                  <a16:creationId xmlns:a16="http://schemas.microsoft.com/office/drawing/2014/main" id="{7BD007F5-B1FE-45A3-8FCB-6BDA4044FFEF}"/>
                </a:ext>
              </a:extLst>
            </p:cNvPr>
            <p:cNvSpPr>
              <a:spLocks noChangeArrowheads="1"/>
            </p:cNvSpPr>
            <p:nvPr/>
          </p:nvSpPr>
          <p:spPr bwMode="auto">
            <a:xfrm rot="17477461">
              <a:off x="2492588" y="200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9" name="Oval 1310">
              <a:extLst>
                <a:ext uri="{FF2B5EF4-FFF2-40B4-BE49-F238E27FC236}">
                  <a16:creationId xmlns:a16="http://schemas.microsoft.com/office/drawing/2014/main" id="{E497CC8D-2824-4EB7-860C-DABAFA050D4F}"/>
                </a:ext>
              </a:extLst>
            </p:cNvPr>
            <p:cNvSpPr>
              <a:spLocks noChangeArrowheads="1"/>
            </p:cNvSpPr>
            <p:nvPr/>
          </p:nvSpPr>
          <p:spPr bwMode="auto">
            <a:xfrm rot="17477461">
              <a:off x="1779190"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0" name="Oval 1320">
              <a:extLst>
                <a:ext uri="{FF2B5EF4-FFF2-40B4-BE49-F238E27FC236}">
                  <a16:creationId xmlns:a16="http://schemas.microsoft.com/office/drawing/2014/main" id="{AE07A7DF-55C2-4947-8714-03F5B28D53B6}"/>
                </a:ext>
              </a:extLst>
            </p:cNvPr>
            <p:cNvSpPr>
              <a:spLocks noChangeArrowheads="1"/>
            </p:cNvSpPr>
            <p:nvPr/>
          </p:nvSpPr>
          <p:spPr bwMode="auto">
            <a:xfrm rot="17477461">
              <a:off x="2263883"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1" name="Oval 1392">
              <a:extLst>
                <a:ext uri="{FF2B5EF4-FFF2-40B4-BE49-F238E27FC236}">
                  <a16:creationId xmlns:a16="http://schemas.microsoft.com/office/drawing/2014/main" id="{6C171621-0B4A-4D34-B7A5-F7BF680C5473}"/>
                </a:ext>
              </a:extLst>
            </p:cNvPr>
            <p:cNvSpPr>
              <a:spLocks noChangeArrowheads="1"/>
            </p:cNvSpPr>
            <p:nvPr/>
          </p:nvSpPr>
          <p:spPr bwMode="auto">
            <a:xfrm rot="17477461">
              <a:off x="2092657"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2" name="Oval 1426">
              <a:extLst>
                <a:ext uri="{FF2B5EF4-FFF2-40B4-BE49-F238E27FC236}">
                  <a16:creationId xmlns:a16="http://schemas.microsoft.com/office/drawing/2014/main" id="{1E7EF7A8-278F-4DD8-8550-0F9C51CA64AE}"/>
                </a:ext>
              </a:extLst>
            </p:cNvPr>
            <p:cNvSpPr>
              <a:spLocks noChangeArrowheads="1"/>
            </p:cNvSpPr>
            <p:nvPr/>
          </p:nvSpPr>
          <p:spPr bwMode="auto">
            <a:xfrm rot="17477461">
              <a:off x="2009751"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3" name="Oval 779">
              <a:extLst>
                <a:ext uri="{FF2B5EF4-FFF2-40B4-BE49-F238E27FC236}">
                  <a16:creationId xmlns:a16="http://schemas.microsoft.com/office/drawing/2014/main" id="{12581E47-76AC-4330-9557-D58A4C1C0331}"/>
                </a:ext>
              </a:extLst>
            </p:cNvPr>
            <p:cNvSpPr>
              <a:spLocks noChangeArrowheads="1"/>
            </p:cNvSpPr>
            <p:nvPr/>
          </p:nvSpPr>
          <p:spPr bwMode="auto">
            <a:xfrm rot="17477461">
              <a:off x="1274629" y="175780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4" name="Oval 1189">
              <a:extLst>
                <a:ext uri="{FF2B5EF4-FFF2-40B4-BE49-F238E27FC236}">
                  <a16:creationId xmlns:a16="http://schemas.microsoft.com/office/drawing/2014/main" id="{ADAF030A-32ED-4889-8E54-B474C5A87EC1}"/>
                </a:ext>
              </a:extLst>
            </p:cNvPr>
            <p:cNvSpPr>
              <a:spLocks noChangeArrowheads="1"/>
            </p:cNvSpPr>
            <p:nvPr/>
          </p:nvSpPr>
          <p:spPr bwMode="auto">
            <a:xfrm rot="17477461">
              <a:off x="1635174" y="1545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5" name="Oval 1191">
              <a:extLst>
                <a:ext uri="{FF2B5EF4-FFF2-40B4-BE49-F238E27FC236}">
                  <a16:creationId xmlns:a16="http://schemas.microsoft.com/office/drawing/2014/main" id="{DF45813B-4FB5-4AA3-BD37-70100740A61E}"/>
                </a:ext>
              </a:extLst>
            </p:cNvPr>
            <p:cNvSpPr>
              <a:spLocks noChangeArrowheads="1"/>
            </p:cNvSpPr>
            <p:nvPr/>
          </p:nvSpPr>
          <p:spPr bwMode="auto">
            <a:xfrm rot="17477461">
              <a:off x="2138221" y="149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6" name="Oval 1127">
              <a:extLst>
                <a:ext uri="{FF2B5EF4-FFF2-40B4-BE49-F238E27FC236}">
                  <a16:creationId xmlns:a16="http://schemas.microsoft.com/office/drawing/2014/main" id="{BD864DFB-4B7D-4EEA-AF78-470003912DCA}"/>
                </a:ext>
              </a:extLst>
            </p:cNvPr>
            <p:cNvSpPr>
              <a:spLocks noChangeArrowheads="1"/>
            </p:cNvSpPr>
            <p:nvPr/>
          </p:nvSpPr>
          <p:spPr bwMode="auto">
            <a:xfrm rot="17477461">
              <a:off x="2456478" y="14355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7" name="Oval 1155">
              <a:extLst>
                <a:ext uri="{FF2B5EF4-FFF2-40B4-BE49-F238E27FC236}">
                  <a16:creationId xmlns:a16="http://schemas.microsoft.com/office/drawing/2014/main" id="{835F129E-B2DA-41F9-AB6C-C943F2294E2A}"/>
                </a:ext>
              </a:extLst>
            </p:cNvPr>
            <p:cNvSpPr>
              <a:spLocks noChangeArrowheads="1"/>
            </p:cNvSpPr>
            <p:nvPr/>
          </p:nvSpPr>
          <p:spPr bwMode="auto">
            <a:xfrm rot="17477461">
              <a:off x="2961061" y="1562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8" name="Oval 1168">
              <a:extLst>
                <a:ext uri="{FF2B5EF4-FFF2-40B4-BE49-F238E27FC236}">
                  <a16:creationId xmlns:a16="http://schemas.microsoft.com/office/drawing/2014/main" id="{5A846073-1337-4B41-ACE0-7DD7B788DD20}"/>
                </a:ext>
              </a:extLst>
            </p:cNvPr>
            <p:cNvSpPr>
              <a:spLocks noChangeArrowheads="1"/>
            </p:cNvSpPr>
            <p:nvPr/>
          </p:nvSpPr>
          <p:spPr bwMode="auto">
            <a:xfrm rot="17477461">
              <a:off x="2731324"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9" name="Oval 1175">
              <a:extLst>
                <a:ext uri="{FF2B5EF4-FFF2-40B4-BE49-F238E27FC236}">
                  <a16:creationId xmlns:a16="http://schemas.microsoft.com/office/drawing/2014/main" id="{5720FC96-483E-420B-A61B-103602660D82}"/>
                </a:ext>
              </a:extLst>
            </p:cNvPr>
            <p:cNvSpPr>
              <a:spLocks noChangeArrowheads="1"/>
            </p:cNvSpPr>
            <p:nvPr/>
          </p:nvSpPr>
          <p:spPr bwMode="auto">
            <a:xfrm rot="17477461">
              <a:off x="2889053" y="183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0" name="Oval 1177">
              <a:extLst>
                <a:ext uri="{FF2B5EF4-FFF2-40B4-BE49-F238E27FC236}">
                  <a16:creationId xmlns:a16="http://schemas.microsoft.com/office/drawing/2014/main" id="{E6C82CEE-AFEB-4A12-A6D6-87A5B176556D}"/>
                </a:ext>
              </a:extLst>
            </p:cNvPr>
            <p:cNvSpPr>
              <a:spLocks noChangeArrowheads="1"/>
            </p:cNvSpPr>
            <p:nvPr/>
          </p:nvSpPr>
          <p:spPr bwMode="auto">
            <a:xfrm rot="17477461">
              <a:off x="2400494"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1" name="Oval 1109">
              <a:extLst>
                <a:ext uri="{FF2B5EF4-FFF2-40B4-BE49-F238E27FC236}">
                  <a16:creationId xmlns:a16="http://schemas.microsoft.com/office/drawing/2014/main" id="{E2F4A5EE-6FEC-4158-8022-F90BEC926D38}"/>
                </a:ext>
              </a:extLst>
            </p:cNvPr>
            <p:cNvSpPr>
              <a:spLocks noChangeArrowheads="1"/>
            </p:cNvSpPr>
            <p:nvPr/>
          </p:nvSpPr>
          <p:spPr bwMode="auto">
            <a:xfrm rot="17477461">
              <a:off x="2285775" y="2355621"/>
              <a:ext cx="45719" cy="4571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2" name="Oval 1138">
              <a:extLst>
                <a:ext uri="{FF2B5EF4-FFF2-40B4-BE49-F238E27FC236}">
                  <a16:creationId xmlns:a16="http://schemas.microsoft.com/office/drawing/2014/main" id="{9C0FF89A-87DD-46C3-AB95-ADE339B472FF}"/>
                </a:ext>
              </a:extLst>
            </p:cNvPr>
            <p:cNvSpPr>
              <a:spLocks noChangeArrowheads="1"/>
            </p:cNvSpPr>
            <p:nvPr/>
          </p:nvSpPr>
          <p:spPr bwMode="auto">
            <a:xfrm rot="17477461">
              <a:off x="2297606"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3" name="Oval 1320">
              <a:extLst>
                <a:ext uri="{FF2B5EF4-FFF2-40B4-BE49-F238E27FC236}">
                  <a16:creationId xmlns:a16="http://schemas.microsoft.com/office/drawing/2014/main" id="{3BA0EDDE-32DD-4FC0-9373-D64BCA151172}"/>
                </a:ext>
              </a:extLst>
            </p:cNvPr>
            <p:cNvSpPr>
              <a:spLocks noChangeArrowheads="1"/>
            </p:cNvSpPr>
            <p:nvPr/>
          </p:nvSpPr>
          <p:spPr bwMode="auto">
            <a:xfrm rot="17477461">
              <a:off x="2622637" y="1963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4" name="Oval 1321">
              <a:extLst>
                <a:ext uri="{FF2B5EF4-FFF2-40B4-BE49-F238E27FC236}">
                  <a16:creationId xmlns:a16="http://schemas.microsoft.com/office/drawing/2014/main" id="{A95B9F55-F7BD-48A7-9187-E7C405DE2E63}"/>
                </a:ext>
              </a:extLst>
            </p:cNvPr>
            <p:cNvSpPr>
              <a:spLocks noChangeArrowheads="1"/>
            </p:cNvSpPr>
            <p:nvPr/>
          </p:nvSpPr>
          <p:spPr bwMode="auto">
            <a:xfrm rot="17477461">
              <a:off x="1989318"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5" name="Oval 1389">
              <a:extLst>
                <a:ext uri="{FF2B5EF4-FFF2-40B4-BE49-F238E27FC236}">
                  <a16:creationId xmlns:a16="http://schemas.microsoft.com/office/drawing/2014/main" id="{78D8D950-9F28-4662-98DF-10D8FC762709}"/>
                </a:ext>
              </a:extLst>
            </p:cNvPr>
            <p:cNvSpPr>
              <a:spLocks noChangeArrowheads="1"/>
            </p:cNvSpPr>
            <p:nvPr/>
          </p:nvSpPr>
          <p:spPr bwMode="auto">
            <a:xfrm rot="17477461">
              <a:off x="1491158" y="1662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6" name="Oval 1426">
              <a:extLst>
                <a:ext uri="{FF2B5EF4-FFF2-40B4-BE49-F238E27FC236}">
                  <a16:creationId xmlns:a16="http://schemas.microsoft.com/office/drawing/2014/main" id="{8CC3140D-BEE1-4F5F-8D0C-0CFCA143C12B}"/>
                </a:ext>
              </a:extLst>
            </p:cNvPr>
            <p:cNvSpPr>
              <a:spLocks noChangeArrowheads="1"/>
            </p:cNvSpPr>
            <p:nvPr/>
          </p:nvSpPr>
          <p:spPr bwMode="auto">
            <a:xfrm rot="17477461">
              <a:off x="2368505" y="21669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7" name="Oval 779">
              <a:extLst>
                <a:ext uri="{FF2B5EF4-FFF2-40B4-BE49-F238E27FC236}">
                  <a16:creationId xmlns:a16="http://schemas.microsoft.com/office/drawing/2014/main" id="{11DA0586-85B5-4704-A18F-7CE98A73F135}"/>
                </a:ext>
              </a:extLst>
            </p:cNvPr>
            <p:cNvSpPr>
              <a:spLocks noChangeArrowheads="1"/>
            </p:cNvSpPr>
            <p:nvPr/>
          </p:nvSpPr>
          <p:spPr bwMode="auto">
            <a:xfrm rot="17477461">
              <a:off x="1418645" y="196458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8" name="Oval 968">
              <a:extLst>
                <a:ext uri="{FF2B5EF4-FFF2-40B4-BE49-F238E27FC236}">
                  <a16:creationId xmlns:a16="http://schemas.microsoft.com/office/drawing/2014/main" id="{0F52D991-F595-45B0-80F1-E09ED17AD8FF}"/>
                </a:ext>
              </a:extLst>
            </p:cNvPr>
            <p:cNvSpPr>
              <a:spLocks noChangeArrowheads="1"/>
            </p:cNvSpPr>
            <p:nvPr/>
          </p:nvSpPr>
          <p:spPr bwMode="auto">
            <a:xfrm rot="17477461">
              <a:off x="2246150" y="1418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9" name="Oval 1115">
              <a:extLst>
                <a:ext uri="{FF2B5EF4-FFF2-40B4-BE49-F238E27FC236}">
                  <a16:creationId xmlns:a16="http://schemas.microsoft.com/office/drawing/2014/main" id="{5A5C4806-2902-4114-8B3A-6FED097970EA}"/>
                </a:ext>
              </a:extLst>
            </p:cNvPr>
            <p:cNvSpPr>
              <a:spLocks noChangeArrowheads="1"/>
            </p:cNvSpPr>
            <p:nvPr/>
          </p:nvSpPr>
          <p:spPr bwMode="auto">
            <a:xfrm rot="17477461">
              <a:off x="2087400" y="1202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0" name="Oval 1135">
              <a:extLst>
                <a:ext uri="{FF2B5EF4-FFF2-40B4-BE49-F238E27FC236}">
                  <a16:creationId xmlns:a16="http://schemas.microsoft.com/office/drawing/2014/main" id="{8BF5ABD2-0CA0-4A3E-BB4A-A8C2851D1D22}"/>
                </a:ext>
              </a:extLst>
            </p:cNvPr>
            <p:cNvSpPr>
              <a:spLocks noChangeArrowheads="1"/>
            </p:cNvSpPr>
            <p:nvPr/>
          </p:nvSpPr>
          <p:spPr bwMode="auto">
            <a:xfrm rot="17477461">
              <a:off x="2360947"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1" name="Oval 1136">
              <a:extLst>
                <a:ext uri="{FF2B5EF4-FFF2-40B4-BE49-F238E27FC236}">
                  <a16:creationId xmlns:a16="http://schemas.microsoft.com/office/drawing/2014/main" id="{8E42D4A0-545C-4284-9404-9A29ADD0F9CE}"/>
                </a:ext>
              </a:extLst>
            </p:cNvPr>
            <p:cNvSpPr>
              <a:spLocks noChangeArrowheads="1"/>
            </p:cNvSpPr>
            <p:nvPr/>
          </p:nvSpPr>
          <p:spPr bwMode="auto">
            <a:xfrm rot="17477461">
              <a:off x="1874675"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2" name="Oval 1158">
              <a:extLst>
                <a:ext uri="{FF2B5EF4-FFF2-40B4-BE49-F238E27FC236}">
                  <a16:creationId xmlns:a16="http://schemas.microsoft.com/office/drawing/2014/main" id="{1B6BFA5B-B963-42F4-B08C-CCDFD3FF6188}"/>
                </a:ext>
              </a:extLst>
            </p:cNvPr>
            <p:cNvSpPr>
              <a:spLocks noChangeArrowheads="1"/>
            </p:cNvSpPr>
            <p:nvPr/>
          </p:nvSpPr>
          <p:spPr bwMode="auto">
            <a:xfrm rot="17477461">
              <a:off x="1896900"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3" name="Oval 1179">
              <a:extLst>
                <a:ext uri="{FF2B5EF4-FFF2-40B4-BE49-F238E27FC236}">
                  <a16:creationId xmlns:a16="http://schemas.microsoft.com/office/drawing/2014/main" id="{79B85273-BABA-47BD-9250-52CC3969FBE4}"/>
                </a:ext>
              </a:extLst>
            </p:cNvPr>
            <p:cNvSpPr>
              <a:spLocks noChangeArrowheads="1"/>
            </p:cNvSpPr>
            <p:nvPr/>
          </p:nvSpPr>
          <p:spPr bwMode="auto">
            <a:xfrm rot="17477461">
              <a:off x="1707182" y="2067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4" name="Oval 1189">
              <a:extLst>
                <a:ext uri="{FF2B5EF4-FFF2-40B4-BE49-F238E27FC236}">
                  <a16:creationId xmlns:a16="http://schemas.microsoft.com/office/drawing/2014/main" id="{8E546DB7-3A50-426A-A871-A95E160F1D98}"/>
                </a:ext>
              </a:extLst>
            </p:cNvPr>
            <p:cNvSpPr>
              <a:spLocks noChangeArrowheads="1"/>
            </p:cNvSpPr>
            <p:nvPr/>
          </p:nvSpPr>
          <p:spPr bwMode="auto">
            <a:xfrm rot="17477461">
              <a:off x="1995214"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5" name="Oval 1190">
              <a:extLst>
                <a:ext uri="{FF2B5EF4-FFF2-40B4-BE49-F238E27FC236}">
                  <a16:creationId xmlns:a16="http://schemas.microsoft.com/office/drawing/2014/main" id="{6448A670-7037-4B2B-8774-F2076D279CAB}"/>
                </a:ext>
              </a:extLst>
            </p:cNvPr>
            <p:cNvSpPr>
              <a:spLocks noChangeArrowheads="1"/>
            </p:cNvSpPr>
            <p:nvPr/>
          </p:nvSpPr>
          <p:spPr bwMode="auto">
            <a:xfrm rot="17477461">
              <a:off x="1707182" y="1878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6" name="Oval 1191">
              <a:extLst>
                <a:ext uri="{FF2B5EF4-FFF2-40B4-BE49-F238E27FC236}">
                  <a16:creationId xmlns:a16="http://schemas.microsoft.com/office/drawing/2014/main" id="{96E345B6-3D03-43F4-95DE-1975420C2EE2}"/>
                </a:ext>
              </a:extLst>
            </p:cNvPr>
            <p:cNvSpPr>
              <a:spLocks noChangeArrowheads="1"/>
            </p:cNvSpPr>
            <p:nvPr/>
          </p:nvSpPr>
          <p:spPr bwMode="auto">
            <a:xfrm rot="17477461">
              <a:off x="228324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7" name="Oval 779">
              <a:extLst>
                <a:ext uri="{FF2B5EF4-FFF2-40B4-BE49-F238E27FC236}">
                  <a16:creationId xmlns:a16="http://schemas.microsoft.com/office/drawing/2014/main" id="{4E8E5ACC-32C9-4DD6-A5CD-8B9955E84BE0}"/>
                </a:ext>
              </a:extLst>
            </p:cNvPr>
            <p:cNvSpPr>
              <a:spLocks noChangeArrowheads="1"/>
            </p:cNvSpPr>
            <p:nvPr/>
          </p:nvSpPr>
          <p:spPr bwMode="auto">
            <a:xfrm rot="17477461">
              <a:off x="2655445" y="13476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8" name="Oval 803">
              <a:extLst>
                <a:ext uri="{FF2B5EF4-FFF2-40B4-BE49-F238E27FC236}">
                  <a16:creationId xmlns:a16="http://schemas.microsoft.com/office/drawing/2014/main" id="{CB357C10-AD3E-4E4A-9D11-8D9C22B21CF8}"/>
                </a:ext>
              </a:extLst>
            </p:cNvPr>
            <p:cNvSpPr>
              <a:spLocks noChangeArrowheads="1"/>
            </p:cNvSpPr>
            <p:nvPr/>
          </p:nvSpPr>
          <p:spPr bwMode="auto">
            <a:xfrm rot="17477461">
              <a:off x="206722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9" name="Oval 1110">
              <a:extLst>
                <a:ext uri="{FF2B5EF4-FFF2-40B4-BE49-F238E27FC236}">
                  <a16:creationId xmlns:a16="http://schemas.microsoft.com/office/drawing/2014/main" id="{C40C9DCC-4DEF-4368-BCA2-AC752112CC80}"/>
                </a:ext>
              </a:extLst>
            </p:cNvPr>
            <p:cNvSpPr>
              <a:spLocks noChangeArrowheads="1"/>
            </p:cNvSpPr>
            <p:nvPr/>
          </p:nvSpPr>
          <p:spPr bwMode="auto">
            <a:xfrm rot="17477461">
              <a:off x="2309411" y="135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0" name="Oval 1116">
              <a:extLst>
                <a:ext uri="{FF2B5EF4-FFF2-40B4-BE49-F238E27FC236}">
                  <a16:creationId xmlns:a16="http://schemas.microsoft.com/office/drawing/2014/main" id="{3FB45D77-6C16-4587-8D3D-C6FC9492AA5B}"/>
                </a:ext>
              </a:extLst>
            </p:cNvPr>
            <p:cNvSpPr>
              <a:spLocks noChangeArrowheads="1"/>
            </p:cNvSpPr>
            <p:nvPr/>
          </p:nvSpPr>
          <p:spPr bwMode="auto">
            <a:xfrm rot="17477461">
              <a:off x="2718394" y="159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1" name="Oval 1121">
              <a:extLst>
                <a:ext uri="{FF2B5EF4-FFF2-40B4-BE49-F238E27FC236}">
                  <a16:creationId xmlns:a16="http://schemas.microsoft.com/office/drawing/2014/main" id="{94722CFE-D503-45A5-8831-90B49FBA8F20}"/>
                </a:ext>
              </a:extLst>
            </p:cNvPr>
            <p:cNvSpPr>
              <a:spLocks noChangeArrowheads="1"/>
            </p:cNvSpPr>
            <p:nvPr/>
          </p:nvSpPr>
          <p:spPr bwMode="auto">
            <a:xfrm rot="17477461">
              <a:off x="1346637" y="1660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2" name="Oval 1127">
              <a:extLst>
                <a:ext uri="{FF2B5EF4-FFF2-40B4-BE49-F238E27FC236}">
                  <a16:creationId xmlns:a16="http://schemas.microsoft.com/office/drawing/2014/main" id="{46729723-19B2-49ED-8448-4EDEB1AED824}"/>
                </a:ext>
              </a:extLst>
            </p:cNvPr>
            <p:cNvSpPr>
              <a:spLocks noChangeArrowheads="1"/>
            </p:cNvSpPr>
            <p:nvPr/>
          </p:nvSpPr>
          <p:spPr bwMode="auto">
            <a:xfrm rot="17477461">
              <a:off x="2815232"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3" name="Oval 1137">
              <a:extLst>
                <a:ext uri="{FF2B5EF4-FFF2-40B4-BE49-F238E27FC236}">
                  <a16:creationId xmlns:a16="http://schemas.microsoft.com/office/drawing/2014/main" id="{9089149B-310D-4E7F-AB1D-29B9A020407F}"/>
                </a:ext>
              </a:extLst>
            </p:cNvPr>
            <p:cNvSpPr>
              <a:spLocks noChangeArrowheads="1"/>
            </p:cNvSpPr>
            <p:nvPr/>
          </p:nvSpPr>
          <p:spPr bwMode="auto">
            <a:xfrm rot="17477461">
              <a:off x="2615381" y="1703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4" name="Oval 1155">
              <a:extLst>
                <a:ext uri="{FF2B5EF4-FFF2-40B4-BE49-F238E27FC236}">
                  <a16:creationId xmlns:a16="http://schemas.microsoft.com/office/drawing/2014/main" id="{36CE1CD2-837A-4DAA-850E-DD11B6477395}"/>
                </a:ext>
              </a:extLst>
            </p:cNvPr>
            <p:cNvSpPr>
              <a:spLocks noChangeArrowheads="1"/>
            </p:cNvSpPr>
            <p:nvPr/>
          </p:nvSpPr>
          <p:spPr bwMode="auto">
            <a:xfrm rot="17477461">
              <a:off x="300332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5" name="Oval 1164">
              <a:extLst>
                <a:ext uri="{FF2B5EF4-FFF2-40B4-BE49-F238E27FC236}">
                  <a16:creationId xmlns:a16="http://schemas.microsoft.com/office/drawing/2014/main" id="{77728F0F-A684-4777-BA3C-E4A819692202}"/>
                </a:ext>
              </a:extLst>
            </p:cNvPr>
            <p:cNvSpPr>
              <a:spLocks noChangeArrowheads="1"/>
            </p:cNvSpPr>
            <p:nvPr/>
          </p:nvSpPr>
          <p:spPr bwMode="auto">
            <a:xfrm rot="17477461">
              <a:off x="1816208" y="1394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6" name="Oval 1204">
              <a:extLst>
                <a:ext uri="{FF2B5EF4-FFF2-40B4-BE49-F238E27FC236}">
                  <a16:creationId xmlns:a16="http://schemas.microsoft.com/office/drawing/2014/main" id="{AAB79A9E-6693-489F-A081-5B3A6FB8CFCF}"/>
                </a:ext>
              </a:extLst>
            </p:cNvPr>
            <p:cNvSpPr>
              <a:spLocks noChangeArrowheads="1"/>
            </p:cNvSpPr>
            <p:nvPr/>
          </p:nvSpPr>
          <p:spPr bwMode="auto">
            <a:xfrm rot="17477461">
              <a:off x="1573050"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2027" name="Skupina 2026">
            <a:extLst>
              <a:ext uri="{FF2B5EF4-FFF2-40B4-BE49-F238E27FC236}">
                <a16:creationId xmlns:a16="http://schemas.microsoft.com/office/drawing/2014/main" id="{567EF205-E050-40A2-96BA-2ED4228DE200}"/>
              </a:ext>
            </a:extLst>
          </p:cNvPr>
          <p:cNvGrpSpPr/>
          <p:nvPr/>
        </p:nvGrpSpPr>
        <p:grpSpPr>
          <a:xfrm>
            <a:off x="10521839" y="3788966"/>
            <a:ext cx="833823" cy="453765"/>
            <a:chOff x="9262542" y="1436644"/>
            <a:chExt cx="868662" cy="643454"/>
          </a:xfrm>
        </p:grpSpPr>
        <p:pic>
          <p:nvPicPr>
            <p:cNvPr id="2028"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CAB8FA31-BF4D-434F-B53E-44696B0E029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62542" y="1436644"/>
              <a:ext cx="868662" cy="643454"/>
            </a:xfrm>
            <a:prstGeom prst="rect">
              <a:avLst/>
            </a:prstGeom>
            <a:noFill/>
            <a:extLst>
              <a:ext uri="{909E8E84-426E-40DD-AFC4-6F175D3DCCD1}">
                <a14:hiddenFill xmlns:a14="http://schemas.microsoft.com/office/drawing/2010/main">
                  <a:solidFill>
                    <a:srgbClr val="FFFFFF"/>
                  </a:solidFill>
                </a14:hiddenFill>
              </a:ext>
            </a:extLst>
          </p:spPr>
        </p:pic>
        <p:sp>
          <p:nvSpPr>
            <p:cNvPr id="2029" name="Oval 1293">
              <a:extLst>
                <a:ext uri="{FF2B5EF4-FFF2-40B4-BE49-F238E27FC236}">
                  <a16:creationId xmlns:a16="http://schemas.microsoft.com/office/drawing/2014/main" id="{21E7CB7B-AA44-4648-9CD8-F81EA5FFE171}"/>
                </a:ext>
              </a:extLst>
            </p:cNvPr>
            <p:cNvSpPr>
              <a:spLocks noChangeArrowheads="1"/>
            </p:cNvSpPr>
            <p:nvPr/>
          </p:nvSpPr>
          <p:spPr bwMode="auto">
            <a:xfrm rot="17477461">
              <a:off x="9741839" y="1946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0" name="Oval 1310">
              <a:extLst>
                <a:ext uri="{FF2B5EF4-FFF2-40B4-BE49-F238E27FC236}">
                  <a16:creationId xmlns:a16="http://schemas.microsoft.com/office/drawing/2014/main" id="{69FC3300-77B3-40AB-82EA-538E21734221}"/>
                </a:ext>
              </a:extLst>
            </p:cNvPr>
            <p:cNvSpPr>
              <a:spLocks noChangeArrowheads="1"/>
            </p:cNvSpPr>
            <p:nvPr/>
          </p:nvSpPr>
          <p:spPr bwMode="auto">
            <a:xfrm rot="17477461">
              <a:off x="9956044" y="1772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1" name="Oval 1320">
              <a:extLst>
                <a:ext uri="{FF2B5EF4-FFF2-40B4-BE49-F238E27FC236}">
                  <a16:creationId xmlns:a16="http://schemas.microsoft.com/office/drawing/2014/main" id="{2F1E6FB8-19B2-4EFF-BB09-40AE3084AB44}"/>
                </a:ext>
              </a:extLst>
            </p:cNvPr>
            <p:cNvSpPr>
              <a:spLocks noChangeArrowheads="1"/>
            </p:cNvSpPr>
            <p:nvPr/>
          </p:nvSpPr>
          <p:spPr bwMode="auto">
            <a:xfrm rot="17477461">
              <a:off x="9752715"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2" name="Oval 1392">
              <a:extLst>
                <a:ext uri="{FF2B5EF4-FFF2-40B4-BE49-F238E27FC236}">
                  <a16:creationId xmlns:a16="http://schemas.microsoft.com/office/drawing/2014/main" id="{217374EA-8D3D-4C71-AE8B-1E046114F020}"/>
                </a:ext>
              </a:extLst>
            </p:cNvPr>
            <p:cNvSpPr>
              <a:spLocks noChangeArrowheads="1"/>
            </p:cNvSpPr>
            <p:nvPr/>
          </p:nvSpPr>
          <p:spPr bwMode="auto">
            <a:xfrm rot="17477461">
              <a:off x="9686709" y="1901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3" name="Oval 1426">
              <a:extLst>
                <a:ext uri="{FF2B5EF4-FFF2-40B4-BE49-F238E27FC236}">
                  <a16:creationId xmlns:a16="http://schemas.microsoft.com/office/drawing/2014/main" id="{F85F4807-46A4-4EC1-ADDD-02667FE30472}"/>
                </a:ext>
              </a:extLst>
            </p:cNvPr>
            <p:cNvSpPr>
              <a:spLocks noChangeArrowheads="1"/>
            </p:cNvSpPr>
            <p:nvPr/>
          </p:nvSpPr>
          <p:spPr bwMode="auto">
            <a:xfrm rot="17477461">
              <a:off x="9498583" y="1670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4" name="Oval 779">
              <a:extLst>
                <a:ext uri="{FF2B5EF4-FFF2-40B4-BE49-F238E27FC236}">
                  <a16:creationId xmlns:a16="http://schemas.microsoft.com/office/drawing/2014/main" id="{05F7B970-EDBE-4FAB-AA60-90AB8A7811FF}"/>
                </a:ext>
              </a:extLst>
            </p:cNvPr>
            <p:cNvSpPr>
              <a:spLocks noChangeArrowheads="1"/>
            </p:cNvSpPr>
            <p:nvPr/>
          </p:nvSpPr>
          <p:spPr bwMode="auto">
            <a:xfrm rot="17477461">
              <a:off x="9420987" y="16293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5" name="Oval 1189">
              <a:extLst>
                <a:ext uri="{FF2B5EF4-FFF2-40B4-BE49-F238E27FC236}">
                  <a16:creationId xmlns:a16="http://schemas.microsoft.com/office/drawing/2014/main" id="{6EA54997-7126-4B61-8AC0-2189DF1C37EF}"/>
                </a:ext>
              </a:extLst>
            </p:cNvPr>
            <p:cNvSpPr>
              <a:spLocks noChangeArrowheads="1"/>
            </p:cNvSpPr>
            <p:nvPr/>
          </p:nvSpPr>
          <p:spPr bwMode="auto">
            <a:xfrm rot="17477461">
              <a:off x="9666077" y="1632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6" name="Oval 1191">
              <a:extLst>
                <a:ext uri="{FF2B5EF4-FFF2-40B4-BE49-F238E27FC236}">
                  <a16:creationId xmlns:a16="http://schemas.microsoft.com/office/drawing/2014/main" id="{5B87AB5C-C91F-4B43-A4E3-7437A6831832}"/>
                </a:ext>
              </a:extLst>
            </p:cNvPr>
            <p:cNvSpPr>
              <a:spLocks noChangeArrowheads="1"/>
            </p:cNvSpPr>
            <p:nvPr/>
          </p:nvSpPr>
          <p:spPr bwMode="auto">
            <a:xfrm rot="17477461">
              <a:off x="9644440" y="1541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7" name="Oval 1127">
              <a:extLst>
                <a:ext uri="{FF2B5EF4-FFF2-40B4-BE49-F238E27FC236}">
                  <a16:creationId xmlns:a16="http://schemas.microsoft.com/office/drawing/2014/main" id="{FAECC682-61A8-4F92-BA08-E8D0CF167563}"/>
                </a:ext>
              </a:extLst>
            </p:cNvPr>
            <p:cNvSpPr>
              <a:spLocks noChangeArrowheads="1"/>
            </p:cNvSpPr>
            <p:nvPr/>
          </p:nvSpPr>
          <p:spPr bwMode="auto">
            <a:xfrm rot="17477461">
              <a:off x="9712122" y="1721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8" name="Oval 1155">
              <a:extLst>
                <a:ext uri="{FF2B5EF4-FFF2-40B4-BE49-F238E27FC236}">
                  <a16:creationId xmlns:a16="http://schemas.microsoft.com/office/drawing/2014/main" id="{2C3FFFC8-0D6D-48E2-8B13-015E0F5F56B9}"/>
                </a:ext>
              </a:extLst>
            </p:cNvPr>
            <p:cNvSpPr>
              <a:spLocks noChangeArrowheads="1"/>
            </p:cNvSpPr>
            <p:nvPr/>
          </p:nvSpPr>
          <p:spPr bwMode="auto">
            <a:xfrm rot="17477461">
              <a:off x="9773846"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9" name="Oval 1168">
              <a:extLst>
                <a:ext uri="{FF2B5EF4-FFF2-40B4-BE49-F238E27FC236}">
                  <a16:creationId xmlns:a16="http://schemas.microsoft.com/office/drawing/2014/main" id="{C5840323-7021-4A76-91D2-C316A574487A}"/>
                </a:ext>
              </a:extLst>
            </p:cNvPr>
            <p:cNvSpPr>
              <a:spLocks noChangeArrowheads="1"/>
            </p:cNvSpPr>
            <p:nvPr/>
          </p:nvSpPr>
          <p:spPr bwMode="auto">
            <a:xfrm rot="17477461">
              <a:off x="9914742" y="188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0" name="Oval 1175">
              <a:extLst>
                <a:ext uri="{FF2B5EF4-FFF2-40B4-BE49-F238E27FC236}">
                  <a16:creationId xmlns:a16="http://schemas.microsoft.com/office/drawing/2014/main" id="{20689826-595E-4FDE-A82B-E2DF6DC1F007}"/>
                </a:ext>
              </a:extLst>
            </p:cNvPr>
            <p:cNvSpPr>
              <a:spLocks noChangeArrowheads="1"/>
            </p:cNvSpPr>
            <p:nvPr/>
          </p:nvSpPr>
          <p:spPr bwMode="auto">
            <a:xfrm rot="17477461">
              <a:off x="10026710" y="1798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1" name="Oval 1177">
              <a:extLst>
                <a:ext uri="{FF2B5EF4-FFF2-40B4-BE49-F238E27FC236}">
                  <a16:creationId xmlns:a16="http://schemas.microsoft.com/office/drawing/2014/main" id="{AE85DA8D-CADD-4987-90B5-18BDE38E6C8E}"/>
                </a:ext>
              </a:extLst>
            </p:cNvPr>
            <p:cNvSpPr>
              <a:spLocks noChangeArrowheads="1"/>
            </p:cNvSpPr>
            <p:nvPr/>
          </p:nvSpPr>
          <p:spPr bwMode="auto">
            <a:xfrm rot="17477461">
              <a:off x="9889326"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2" name="Oval 1109">
              <a:extLst>
                <a:ext uri="{FF2B5EF4-FFF2-40B4-BE49-F238E27FC236}">
                  <a16:creationId xmlns:a16="http://schemas.microsoft.com/office/drawing/2014/main" id="{CFED7EFA-C659-4E04-9834-C378313C51CD}"/>
                </a:ext>
              </a:extLst>
            </p:cNvPr>
            <p:cNvSpPr>
              <a:spLocks noChangeArrowheads="1"/>
            </p:cNvSpPr>
            <p:nvPr/>
          </p:nvSpPr>
          <p:spPr bwMode="auto">
            <a:xfrm rot="17477461">
              <a:off x="9661763" y="1804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3" name="Oval 1138">
              <a:extLst>
                <a:ext uri="{FF2B5EF4-FFF2-40B4-BE49-F238E27FC236}">
                  <a16:creationId xmlns:a16="http://schemas.microsoft.com/office/drawing/2014/main" id="{4F284E8C-7E8C-4AE6-92A3-C5F8ED818B65}"/>
                </a:ext>
              </a:extLst>
            </p:cNvPr>
            <p:cNvSpPr>
              <a:spLocks noChangeArrowheads="1"/>
            </p:cNvSpPr>
            <p:nvPr/>
          </p:nvSpPr>
          <p:spPr bwMode="auto">
            <a:xfrm rot="17477461">
              <a:off x="9786438" y="1891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4" name="Oval 1320">
              <a:extLst>
                <a:ext uri="{FF2B5EF4-FFF2-40B4-BE49-F238E27FC236}">
                  <a16:creationId xmlns:a16="http://schemas.microsoft.com/office/drawing/2014/main" id="{5461EE1A-8020-40E2-A0E4-102C42798B6B}"/>
                </a:ext>
              </a:extLst>
            </p:cNvPr>
            <p:cNvSpPr>
              <a:spLocks noChangeArrowheads="1"/>
            </p:cNvSpPr>
            <p:nvPr/>
          </p:nvSpPr>
          <p:spPr bwMode="auto">
            <a:xfrm rot="17477461">
              <a:off x="9853797" y="19171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5" name="Oval 1321">
              <a:extLst>
                <a:ext uri="{FF2B5EF4-FFF2-40B4-BE49-F238E27FC236}">
                  <a16:creationId xmlns:a16="http://schemas.microsoft.com/office/drawing/2014/main" id="{E9CC7ACA-8C0C-41EF-AB9D-2DA6A3CFED42}"/>
                </a:ext>
              </a:extLst>
            </p:cNvPr>
            <p:cNvSpPr>
              <a:spLocks noChangeArrowheads="1"/>
            </p:cNvSpPr>
            <p:nvPr/>
          </p:nvSpPr>
          <p:spPr bwMode="auto">
            <a:xfrm rot="17477461">
              <a:off x="9478150"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6" name="Oval 1389">
              <a:extLst>
                <a:ext uri="{FF2B5EF4-FFF2-40B4-BE49-F238E27FC236}">
                  <a16:creationId xmlns:a16="http://schemas.microsoft.com/office/drawing/2014/main" id="{82D498E6-86D0-4A6A-AEAE-3D5FC425C379}"/>
                </a:ext>
              </a:extLst>
            </p:cNvPr>
            <p:cNvSpPr>
              <a:spLocks noChangeArrowheads="1"/>
            </p:cNvSpPr>
            <p:nvPr/>
          </p:nvSpPr>
          <p:spPr bwMode="auto">
            <a:xfrm rot="17477461">
              <a:off x="9597364" y="1712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7" name="Oval 1426">
              <a:extLst>
                <a:ext uri="{FF2B5EF4-FFF2-40B4-BE49-F238E27FC236}">
                  <a16:creationId xmlns:a16="http://schemas.microsoft.com/office/drawing/2014/main" id="{57908699-94EF-4599-A8B7-EA37D4DFF9D3}"/>
                </a:ext>
              </a:extLst>
            </p:cNvPr>
            <p:cNvSpPr>
              <a:spLocks noChangeArrowheads="1"/>
            </p:cNvSpPr>
            <p:nvPr/>
          </p:nvSpPr>
          <p:spPr bwMode="auto">
            <a:xfrm rot="17477461">
              <a:off x="9969536" y="18371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8" name="Oval 779">
              <a:extLst>
                <a:ext uri="{FF2B5EF4-FFF2-40B4-BE49-F238E27FC236}">
                  <a16:creationId xmlns:a16="http://schemas.microsoft.com/office/drawing/2014/main" id="{22C981F3-19AF-4D06-AD78-D240361AD509}"/>
                </a:ext>
              </a:extLst>
            </p:cNvPr>
            <p:cNvSpPr>
              <a:spLocks noChangeArrowheads="1"/>
            </p:cNvSpPr>
            <p:nvPr/>
          </p:nvSpPr>
          <p:spPr bwMode="auto">
            <a:xfrm rot="17477461">
              <a:off x="9516881" y="18553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9" name="Oval 968">
              <a:extLst>
                <a:ext uri="{FF2B5EF4-FFF2-40B4-BE49-F238E27FC236}">
                  <a16:creationId xmlns:a16="http://schemas.microsoft.com/office/drawing/2014/main" id="{D3785254-4505-4235-BAE7-68A01A75997C}"/>
                </a:ext>
              </a:extLst>
            </p:cNvPr>
            <p:cNvSpPr>
              <a:spLocks noChangeArrowheads="1"/>
            </p:cNvSpPr>
            <p:nvPr/>
          </p:nvSpPr>
          <p:spPr bwMode="auto">
            <a:xfrm rot="17477461">
              <a:off x="9734982" y="152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0" name="Oval 1115">
              <a:extLst>
                <a:ext uri="{FF2B5EF4-FFF2-40B4-BE49-F238E27FC236}">
                  <a16:creationId xmlns:a16="http://schemas.microsoft.com/office/drawing/2014/main" id="{647F5946-06C9-4425-BD39-729D5748EAA5}"/>
                </a:ext>
              </a:extLst>
            </p:cNvPr>
            <p:cNvSpPr>
              <a:spLocks noChangeArrowheads="1"/>
            </p:cNvSpPr>
            <p:nvPr/>
          </p:nvSpPr>
          <p:spPr bwMode="auto">
            <a:xfrm rot="17477461">
              <a:off x="9455093" y="1725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1" name="Oval 1135">
              <a:extLst>
                <a:ext uri="{FF2B5EF4-FFF2-40B4-BE49-F238E27FC236}">
                  <a16:creationId xmlns:a16="http://schemas.microsoft.com/office/drawing/2014/main" id="{9A5AB19F-4F78-4B17-895A-A0165620BEAB}"/>
                </a:ext>
              </a:extLst>
            </p:cNvPr>
            <p:cNvSpPr>
              <a:spLocks noChangeArrowheads="1"/>
            </p:cNvSpPr>
            <p:nvPr/>
          </p:nvSpPr>
          <p:spPr bwMode="auto">
            <a:xfrm rot="17477461">
              <a:off x="9849779"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2" name="Oval 1136">
              <a:extLst>
                <a:ext uri="{FF2B5EF4-FFF2-40B4-BE49-F238E27FC236}">
                  <a16:creationId xmlns:a16="http://schemas.microsoft.com/office/drawing/2014/main" id="{308A1B85-F97D-440C-9CFA-FB79E3CA54F3}"/>
                </a:ext>
              </a:extLst>
            </p:cNvPr>
            <p:cNvSpPr>
              <a:spLocks noChangeArrowheads="1"/>
            </p:cNvSpPr>
            <p:nvPr/>
          </p:nvSpPr>
          <p:spPr bwMode="auto">
            <a:xfrm rot="17477461">
              <a:off x="9352053"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3" name="Oval 1158">
              <a:extLst>
                <a:ext uri="{FF2B5EF4-FFF2-40B4-BE49-F238E27FC236}">
                  <a16:creationId xmlns:a16="http://schemas.microsoft.com/office/drawing/2014/main" id="{3C5F89FA-C0A5-4C32-9E91-61A29AA5A97E}"/>
                </a:ext>
              </a:extLst>
            </p:cNvPr>
            <p:cNvSpPr>
              <a:spLocks noChangeArrowheads="1"/>
            </p:cNvSpPr>
            <p:nvPr/>
          </p:nvSpPr>
          <p:spPr bwMode="auto">
            <a:xfrm rot="17477461">
              <a:off x="9385732"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4" name="Oval 1179">
              <a:extLst>
                <a:ext uri="{FF2B5EF4-FFF2-40B4-BE49-F238E27FC236}">
                  <a16:creationId xmlns:a16="http://schemas.microsoft.com/office/drawing/2014/main" id="{2305688F-33BE-439B-AB7A-3A7AB70CF063}"/>
                </a:ext>
              </a:extLst>
            </p:cNvPr>
            <p:cNvSpPr>
              <a:spLocks noChangeArrowheads="1"/>
            </p:cNvSpPr>
            <p:nvPr/>
          </p:nvSpPr>
          <p:spPr bwMode="auto">
            <a:xfrm rot="17477461">
              <a:off x="9402225" y="1811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5" name="Oval 1189">
              <a:extLst>
                <a:ext uri="{FF2B5EF4-FFF2-40B4-BE49-F238E27FC236}">
                  <a16:creationId xmlns:a16="http://schemas.microsoft.com/office/drawing/2014/main" id="{C7C51ADC-76F8-4721-9DA4-988A44F431D8}"/>
                </a:ext>
              </a:extLst>
            </p:cNvPr>
            <p:cNvSpPr>
              <a:spLocks noChangeArrowheads="1"/>
            </p:cNvSpPr>
            <p:nvPr/>
          </p:nvSpPr>
          <p:spPr bwMode="auto">
            <a:xfrm rot="17477461">
              <a:off x="9604807" y="1863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6" name="Oval 1190">
              <a:extLst>
                <a:ext uri="{FF2B5EF4-FFF2-40B4-BE49-F238E27FC236}">
                  <a16:creationId xmlns:a16="http://schemas.microsoft.com/office/drawing/2014/main" id="{B9B7CC00-C9B8-4721-B278-24610C99234F}"/>
                </a:ext>
              </a:extLst>
            </p:cNvPr>
            <p:cNvSpPr>
              <a:spLocks noChangeArrowheads="1"/>
            </p:cNvSpPr>
            <p:nvPr/>
          </p:nvSpPr>
          <p:spPr bwMode="auto">
            <a:xfrm rot="17477461">
              <a:off x="9569882"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7" name="Oval 1191">
              <a:extLst>
                <a:ext uri="{FF2B5EF4-FFF2-40B4-BE49-F238E27FC236}">
                  <a16:creationId xmlns:a16="http://schemas.microsoft.com/office/drawing/2014/main" id="{E6166C42-8834-4291-B6DC-A7CC10D5FB27}"/>
                </a:ext>
              </a:extLst>
            </p:cNvPr>
            <p:cNvSpPr>
              <a:spLocks noChangeArrowheads="1"/>
            </p:cNvSpPr>
            <p:nvPr/>
          </p:nvSpPr>
          <p:spPr bwMode="auto">
            <a:xfrm rot="17477461">
              <a:off x="9874930" y="1846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8" name="Oval 779">
              <a:extLst>
                <a:ext uri="{FF2B5EF4-FFF2-40B4-BE49-F238E27FC236}">
                  <a16:creationId xmlns:a16="http://schemas.microsoft.com/office/drawing/2014/main" id="{FDDC261C-A84C-49A0-9AB7-05D5587DBA0F}"/>
                </a:ext>
              </a:extLst>
            </p:cNvPr>
            <p:cNvSpPr>
              <a:spLocks noChangeArrowheads="1"/>
            </p:cNvSpPr>
            <p:nvPr/>
          </p:nvSpPr>
          <p:spPr bwMode="auto">
            <a:xfrm rot="17477461">
              <a:off x="9928035" y="16233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9" name="Oval 803">
              <a:extLst>
                <a:ext uri="{FF2B5EF4-FFF2-40B4-BE49-F238E27FC236}">
                  <a16:creationId xmlns:a16="http://schemas.microsoft.com/office/drawing/2014/main" id="{D03DD897-C9B1-4CF2-90CC-838C896FFB46}"/>
                </a:ext>
              </a:extLst>
            </p:cNvPr>
            <p:cNvSpPr>
              <a:spLocks noChangeArrowheads="1"/>
            </p:cNvSpPr>
            <p:nvPr/>
          </p:nvSpPr>
          <p:spPr bwMode="auto">
            <a:xfrm rot="17477461">
              <a:off x="973498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0" name="Oval 1110">
              <a:extLst>
                <a:ext uri="{FF2B5EF4-FFF2-40B4-BE49-F238E27FC236}">
                  <a16:creationId xmlns:a16="http://schemas.microsoft.com/office/drawing/2014/main" id="{F7A539C0-0510-4A8C-BE87-50BC8EEEAAAF}"/>
                </a:ext>
              </a:extLst>
            </p:cNvPr>
            <p:cNvSpPr>
              <a:spLocks noChangeArrowheads="1"/>
            </p:cNvSpPr>
            <p:nvPr/>
          </p:nvSpPr>
          <p:spPr bwMode="auto">
            <a:xfrm rot="17477461">
              <a:off x="9746871" y="1580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1" name="Oval 1116">
              <a:extLst>
                <a:ext uri="{FF2B5EF4-FFF2-40B4-BE49-F238E27FC236}">
                  <a16:creationId xmlns:a16="http://schemas.microsoft.com/office/drawing/2014/main" id="{821155C4-5999-4771-A66B-D69609F74233}"/>
                </a:ext>
              </a:extLst>
            </p:cNvPr>
            <p:cNvSpPr>
              <a:spLocks noChangeArrowheads="1"/>
            </p:cNvSpPr>
            <p:nvPr/>
          </p:nvSpPr>
          <p:spPr bwMode="auto">
            <a:xfrm rot="17477461">
              <a:off x="9963112" y="1659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2" name="Oval 1121">
              <a:extLst>
                <a:ext uri="{FF2B5EF4-FFF2-40B4-BE49-F238E27FC236}">
                  <a16:creationId xmlns:a16="http://schemas.microsoft.com/office/drawing/2014/main" id="{37B4A7F3-C976-4AA8-8FEB-39FCF7AD46E2}"/>
                </a:ext>
              </a:extLst>
            </p:cNvPr>
            <p:cNvSpPr>
              <a:spLocks noChangeArrowheads="1"/>
            </p:cNvSpPr>
            <p:nvPr/>
          </p:nvSpPr>
          <p:spPr bwMode="auto">
            <a:xfrm rot="17477461">
              <a:off x="9535206" y="17590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3" name="Oval 1127">
              <a:extLst>
                <a:ext uri="{FF2B5EF4-FFF2-40B4-BE49-F238E27FC236}">
                  <a16:creationId xmlns:a16="http://schemas.microsoft.com/office/drawing/2014/main" id="{27101010-FA12-4FD8-8E99-DA817A543B4A}"/>
                </a:ext>
              </a:extLst>
            </p:cNvPr>
            <p:cNvSpPr>
              <a:spLocks noChangeArrowheads="1"/>
            </p:cNvSpPr>
            <p:nvPr/>
          </p:nvSpPr>
          <p:spPr bwMode="auto">
            <a:xfrm rot="17477461">
              <a:off x="10000873" y="172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4" name="Oval 1137">
              <a:extLst>
                <a:ext uri="{FF2B5EF4-FFF2-40B4-BE49-F238E27FC236}">
                  <a16:creationId xmlns:a16="http://schemas.microsoft.com/office/drawing/2014/main" id="{8BCF90CB-1B75-4D11-A791-A661BB91F55F}"/>
                </a:ext>
              </a:extLst>
            </p:cNvPr>
            <p:cNvSpPr>
              <a:spLocks noChangeArrowheads="1"/>
            </p:cNvSpPr>
            <p:nvPr/>
          </p:nvSpPr>
          <p:spPr bwMode="auto">
            <a:xfrm rot="17477461">
              <a:off x="9626416" y="1919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5" name="Oval 1155">
              <a:extLst>
                <a:ext uri="{FF2B5EF4-FFF2-40B4-BE49-F238E27FC236}">
                  <a16:creationId xmlns:a16="http://schemas.microsoft.com/office/drawing/2014/main" id="{68FB79C2-4F94-41F9-9C30-BD5AC17542F6}"/>
                </a:ext>
              </a:extLst>
            </p:cNvPr>
            <p:cNvSpPr>
              <a:spLocks noChangeArrowheads="1"/>
            </p:cNvSpPr>
            <p:nvPr/>
          </p:nvSpPr>
          <p:spPr bwMode="auto">
            <a:xfrm rot="17477461">
              <a:off x="9828640" y="1810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6" name="Oval 1164">
              <a:extLst>
                <a:ext uri="{FF2B5EF4-FFF2-40B4-BE49-F238E27FC236}">
                  <a16:creationId xmlns:a16="http://schemas.microsoft.com/office/drawing/2014/main" id="{B21C3756-B045-46D0-9A5F-00C4B9F1C593}"/>
                </a:ext>
              </a:extLst>
            </p:cNvPr>
            <p:cNvSpPr>
              <a:spLocks noChangeArrowheads="1"/>
            </p:cNvSpPr>
            <p:nvPr/>
          </p:nvSpPr>
          <p:spPr bwMode="auto">
            <a:xfrm rot="17477461">
              <a:off x="9491352" y="158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7" name="Oval 1204">
              <a:extLst>
                <a:ext uri="{FF2B5EF4-FFF2-40B4-BE49-F238E27FC236}">
                  <a16:creationId xmlns:a16="http://schemas.microsoft.com/office/drawing/2014/main" id="{C8EFA65A-802E-40FD-9F79-EEB470C8648C}"/>
                </a:ext>
              </a:extLst>
            </p:cNvPr>
            <p:cNvSpPr>
              <a:spLocks noChangeArrowheads="1"/>
            </p:cNvSpPr>
            <p:nvPr/>
          </p:nvSpPr>
          <p:spPr bwMode="auto">
            <a:xfrm rot="17477461">
              <a:off x="9569170"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2068" name="Skupina 2067">
            <a:extLst>
              <a:ext uri="{FF2B5EF4-FFF2-40B4-BE49-F238E27FC236}">
                <a16:creationId xmlns:a16="http://schemas.microsoft.com/office/drawing/2014/main" id="{5AD310F0-F90F-4793-B1BF-1F657105A846}"/>
              </a:ext>
            </a:extLst>
          </p:cNvPr>
          <p:cNvGrpSpPr/>
          <p:nvPr/>
        </p:nvGrpSpPr>
        <p:grpSpPr>
          <a:xfrm>
            <a:off x="8503880" y="3572056"/>
            <a:ext cx="1449424" cy="788773"/>
            <a:chOff x="5001520" y="1011887"/>
            <a:chExt cx="1509984" cy="1118507"/>
          </a:xfrm>
        </p:grpSpPr>
        <p:pic>
          <p:nvPicPr>
            <p:cNvPr id="2069"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9F031FF5-C4CD-4C11-B678-3F764910B06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070" name="Oval 1293">
              <a:extLst>
                <a:ext uri="{FF2B5EF4-FFF2-40B4-BE49-F238E27FC236}">
                  <a16:creationId xmlns:a16="http://schemas.microsoft.com/office/drawing/2014/main" id="{BB351225-CFF9-48EF-98B7-06DFC51C7800}"/>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1" name="Oval 1310">
              <a:extLst>
                <a:ext uri="{FF2B5EF4-FFF2-40B4-BE49-F238E27FC236}">
                  <a16:creationId xmlns:a16="http://schemas.microsoft.com/office/drawing/2014/main" id="{26A815F9-2998-4AEB-A463-45C70B5EC019}"/>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2" name="Oval 1320">
              <a:extLst>
                <a:ext uri="{FF2B5EF4-FFF2-40B4-BE49-F238E27FC236}">
                  <a16:creationId xmlns:a16="http://schemas.microsoft.com/office/drawing/2014/main" id="{D170ADD0-AD8A-4FC8-A3D2-E04EE0C3DFF7}"/>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3" name="Oval 1392">
              <a:extLst>
                <a:ext uri="{FF2B5EF4-FFF2-40B4-BE49-F238E27FC236}">
                  <a16:creationId xmlns:a16="http://schemas.microsoft.com/office/drawing/2014/main" id="{0D7F5D6A-0924-4454-91BB-D4093BFA543D}"/>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4" name="Oval 1426">
              <a:extLst>
                <a:ext uri="{FF2B5EF4-FFF2-40B4-BE49-F238E27FC236}">
                  <a16:creationId xmlns:a16="http://schemas.microsoft.com/office/drawing/2014/main" id="{5099D777-75D9-48FB-AE4D-97F97FFF6CD2}"/>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5" name="Oval 779">
              <a:extLst>
                <a:ext uri="{FF2B5EF4-FFF2-40B4-BE49-F238E27FC236}">
                  <a16:creationId xmlns:a16="http://schemas.microsoft.com/office/drawing/2014/main" id="{6D658BE5-2CB7-431A-9D6A-0B7D22E2EAAE}"/>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6" name="Oval 1189">
              <a:extLst>
                <a:ext uri="{FF2B5EF4-FFF2-40B4-BE49-F238E27FC236}">
                  <a16:creationId xmlns:a16="http://schemas.microsoft.com/office/drawing/2014/main" id="{2EEF03D3-1576-4800-B56D-8EA7705728E3}"/>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7" name="Oval 1191">
              <a:extLst>
                <a:ext uri="{FF2B5EF4-FFF2-40B4-BE49-F238E27FC236}">
                  <a16:creationId xmlns:a16="http://schemas.microsoft.com/office/drawing/2014/main" id="{F8603A85-914A-45B4-9BA7-5B67FA7ECDB5}"/>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8" name="Oval 1127">
              <a:extLst>
                <a:ext uri="{FF2B5EF4-FFF2-40B4-BE49-F238E27FC236}">
                  <a16:creationId xmlns:a16="http://schemas.microsoft.com/office/drawing/2014/main" id="{5E3AF8D4-B02C-4F0A-94CF-343827209EFB}"/>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9" name="Oval 1155">
              <a:extLst>
                <a:ext uri="{FF2B5EF4-FFF2-40B4-BE49-F238E27FC236}">
                  <a16:creationId xmlns:a16="http://schemas.microsoft.com/office/drawing/2014/main" id="{C73D8868-48D7-48E1-AF18-7FF72C34DCE3}"/>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0" name="Oval 1168">
              <a:extLst>
                <a:ext uri="{FF2B5EF4-FFF2-40B4-BE49-F238E27FC236}">
                  <a16:creationId xmlns:a16="http://schemas.microsoft.com/office/drawing/2014/main" id="{E524393E-06A5-4CF2-9E12-7136193D924B}"/>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1" name="Oval 1175">
              <a:extLst>
                <a:ext uri="{FF2B5EF4-FFF2-40B4-BE49-F238E27FC236}">
                  <a16:creationId xmlns:a16="http://schemas.microsoft.com/office/drawing/2014/main" id="{AD02931B-9907-4D52-B662-EA982D946062}"/>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2" name="Oval 1177">
              <a:extLst>
                <a:ext uri="{FF2B5EF4-FFF2-40B4-BE49-F238E27FC236}">
                  <a16:creationId xmlns:a16="http://schemas.microsoft.com/office/drawing/2014/main" id="{13018A6F-7C27-49AC-870C-BB0A00A404E3}"/>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3" name="Oval 1109">
              <a:extLst>
                <a:ext uri="{FF2B5EF4-FFF2-40B4-BE49-F238E27FC236}">
                  <a16:creationId xmlns:a16="http://schemas.microsoft.com/office/drawing/2014/main" id="{5A601526-DDA0-48AB-B7BB-0FE0B0F79F27}"/>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4" name="Oval 1138">
              <a:extLst>
                <a:ext uri="{FF2B5EF4-FFF2-40B4-BE49-F238E27FC236}">
                  <a16:creationId xmlns:a16="http://schemas.microsoft.com/office/drawing/2014/main" id="{80B587C7-8586-4FD7-867F-AA66764839C2}"/>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5" name="Oval 1320">
              <a:extLst>
                <a:ext uri="{FF2B5EF4-FFF2-40B4-BE49-F238E27FC236}">
                  <a16:creationId xmlns:a16="http://schemas.microsoft.com/office/drawing/2014/main" id="{1A1FAB01-E629-4996-9C49-0859F15B1B91}"/>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6" name="Oval 1321">
              <a:extLst>
                <a:ext uri="{FF2B5EF4-FFF2-40B4-BE49-F238E27FC236}">
                  <a16:creationId xmlns:a16="http://schemas.microsoft.com/office/drawing/2014/main" id="{9D8DE217-248E-4FF6-B7DF-43532D931C54}"/>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7" name="Oval 1389">
              <a:extLst>
                <a:ext uri="{FF2B5EF4-FFF2-40B4-BE49-F238E27FC236}">
                  <a16:creationId xmlns:a16="http://schemas.microsoft.com/office/drawing/2014/main" id="{46B63B83-23A5-41CA-AF6E-8A07E171B3EF}"/>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8" name="Oval 1426">
              <a:extLst>
                <a:ext uri="{FF2B5EF4-FFF2-40B4-BE49-F238E27FC236}">
                  <a16:creationId xmlns:a16="http://schemas.microsoft.com/office/drawing/2014/main" id="{BD22E3FA-083E-4C90-8196-51827E73B23D}"/>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9" name="Oval 779">
              <a:extLst>
                <a:ext uri="{FF2B5EF4-FFF2-40B4-BE49-F238E27FC236}">
                  <a16:creationId xmlns:a16="http://schemas.microsoft.com/office/drawing/2014/main" id="{B9A6E5F6-ADA7-41D2-8CDB-3A875EA10733}"/>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0" name="Oval 968">
              <a:extLst>
                <a:ext uri="{FF2B5EF4-FFF2-40B4-BE49-F238E27FC236}">
                  <a16:creationId xmlns:a16="http://schemas.microsoft.com/office/drawing/2014/main" id="{6AD26BB5-B5C9-442B-9EFA-DE31D5B560BD}"/>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1" name="Oval 1115">
              <a:extLst>
                <a:ext uri="{FF2B5EF4-FFF2-40B4-BE49-F238E27FC236}">
                  <a16:creationId xmlns:a16="http://schemas.microsoft.com/office/drawing/2014/main" id="{8F8C9D83-0159-4AB9-BCF1-E6083A659EBF}"/>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2" name="Oval 1135">
              <a:extLst>
                <a:ext uri="{FF2B5EF4-FFF2-40B4-BE49-F238E27FC236}">
                  <a16:creationId xmlns:a16="http://schemas.microsoft.com/office/drawing/2014/main" id="{ABDA7F0B-E2AC-4531-891D-BAA2AA0390CF}"/>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3" name="Oval 1136">
              <a:extLst>
                <a:ext uri="{FF2B5EF4-FFF2-40B4-BE49-F238E27FC236}">
                  <a16:creationId xmlns:a16="http://schemas.microsoft.com/office/drawing/2014/main" id="{4B6AF336-CEEA-4034-BBA5-9BE19516CCB2}"/>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4" name="Oval 1158">
              <a:extLst>
                <a:ext uri="{FF2B5EF4-FFF2-40B4-BE49-F238E27FC236}">
                  <a16:creationId xmlns:a16="http://schemas.microsoft.com/office/drawing/2014/main" id="{1107CEB8-0BDA-4D74-849D-3E057ABBDDE9}"/>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5" name="Oval 1179">
              <a:extLst>
                <a:ext uri="{FF2B5EF4-FFF2-40B4-BE49-F238E27FC236}">
                  <a16:creationId xmlns:a16="http://schemas.microsoft.com/office/drawing/2014/main" id="{B4AAA541-676D-4C84-AF83-47F4436B8E72}"/>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6" name="Oval 1189">
              <a:extLst>
                <a:ext uri="{FF2B5EF4-FFF2-40B4-BE49-F238E27FC236}">
                  <a16:creationId xmlns:a16="http://schemas.microsoft.com/office/drawing/2014/main" id="{B85E0059-99A9-4A62-AE63-0BB0E403F5C6}"/>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7" name="Oval 1190">
              <a:extLst>
                <a:ext uri="{FF2B5EF4-FFF2-40B4-BE49-F238E27FC236}">
                  <a16:creationId xmlns:a16="http://schemas.microsoft.com/office/drawing/2014/main" id="{4476A342-69C0-4746-8A2B-4AC2A38C3BA0}"/>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8" name="Oval 1191">
              <a:extLst>
                <a:ext uri="{FF2B5EF4-FFF2-40B4-BE49-F238E27FC236}">
                  <a16:creationId xmlns:a16="http://schemas.microsoft.com/office/drawing/2014/main" id="{BDBB378E-3F41-464A-BB55-6EF4DD68657D}"/>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9" name="Oval 779">
              <a:extLst>
                <a:ext uri="{FF2B5EF4-FFF2-40B4-BE49-F238E27FC236}">
                  <a16:creationId xmlns:a16="http://schemas.microsoft.com/office/drawing/2014/main" id="{578E76AE-0F2B-43F8-A30F-33389D73A919}"/>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0" name="Oval 803">
              <a:extLst>
                <a:ext uri="{FF2B5EF4-FFF2-40B4-BE49-F238E27FC236}">
                  <a16:creationId xmlns:a16="http://schemas.microsoft.com/office/drawing/2014/main" id="{1C25F6C6-A3C7-4E9F-B1EA-017D6AFA3B0F}"/>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1" name="Oval 1110">
              <a:extLst>
                <a:ext uri="{FF2B5EF4-FFF2-40B4-BE49-F238E27FC236}">
                  <a16:creationId xmlns:a16="http://schemas.microsoft.com/office/drawing/2014/main" id="{46B139C5-E8F4-48F1-A473-3123440F34A4}"/>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2" name="Oval 1116">
              <a:extLst>
                <a:ext uri="{FF2B5EF4-FFF2-40B4-BE49-F238E27FC236}">
                  <a16:creationId xmlns:a16="http://schemas.microsoft.com/office/drawing/2014/main" id="{30F3DED2-DBA8-4A17-98D4-CF8F108F79B8}"/>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3" name="Oval 1121">
              <a:extLst>
                <a:ext uri="{FF2B5EF4-FFF2-40B4-BE49-F238E27FC236}">
                  <a16:creationId xmlns:a16="http://schemas.microsoft.com/office/drawing/2014/main" id="{0509B31C-C0FB-4AFB-9768-9F4331A56903}"/>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4" name="Oval 1127">
              <a:extLst>
                <a:ext uri="{FF2B5EF4-FFF2-40B4-BE49-F238E27FC236}">
                  <a16:creationId xmlns:a16="http://schemas.microsoft.com/office/drawing/2014/main" id="{4CEC464B-BAF2-4807-BF7A-559A4092AEE2}"/>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5" name="Oval 1137">
              <a:extLst>
                <a:ext uri="{FF2B5EF4-FFF2-40B4-BE49-F238E27FC236}">
                  <a16:creationId xmlns:a16="http://schemas.microsoft.com/office/drawing/2014/main" id="{705F2C91-5295-4BED-86B9-48F9D6205C23}"/>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6" name="Oval 1155">
              <a:extLst>
                <a:ext uri="{FF2B5EF4-FFF2-40B4-BE49-F238E27FC236}">
                  <a16:creationId xmlns:a16="http://schemas.microsoft.com/office/drawing/2014/main" id="{F2C88CB7-F068-4557-9712-3FA48274B4EF}"/>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7" name="Oval 1164">
              <a:extLst>
                <a:ext uri="{FF2B5EF4-FFF2-40B4-BE49-F238E27FC236}">
                  <a16:creationId xmlns:a16="http://schemas.microsoft.com/office/drawing/2014/main" id="{620AFB42-F70F-496B-AACA-ADFFF33449C9}"/>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8" name="Oval 1204">
              <a:extLst>
                <a:ext uri="{FF2B5EF4-FFF2-40B4-BE49-F238E27FC236}">
                  <a16:creationId xmlns:a16="http://schemas.microsoft.com/office/drawing/2014/main" id="{12EECE0D-5C78-4C66-948A-6CA4E8325A9C}"/>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2109" name="Šipka: doprava 2108">
            <a:extLst>
              <a:ext uri="{FF2B5EF4-FFF2-40B4-BE49-F238E27FC236}">
                <a16:creationId xmlns:a16="http://schemas.microsoft.com/office/drawing/2014/main" id="{51C56696-4845-4151-9CA1-1538434B9EC5}"/>
              </a:ext>
            </a:extLst>
          </p:cNvPr>
          <p:cNvSpPr/>
          <p:nvPr/>
        </p:nvSpPr>
        <p:spPr>
          <a:xfrm>
            <a:off x="10077035" y="3771857"/>
            <a:ext cx="399934" cy="41472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0" name="Šipka: doprava 2109">
            <a:extLst>
              <a:ext uri="{FF2B5EF4-FFF2-40B4-BE49-F238E27FC236}">
                <a16:creationId xmlns:a16="http://schemas.microsoft.com/office/drawing/2014/main" id="{CB4F4DE4-7C17-451A-8113-028C8C8375E5}"/>
              </a:ext>
            </a:extLst>
          </p:cNvPr>
          <p:cNvSpPr/>
          <p:nvPr/>
        </p:nvSpPr>
        <p:spPr>
          <a:xfrm>
            <a:off x="9813782" y="2220483"/>
            <a:ext cx="406241" cy="41472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1" name="Šipka: doprava 2110">
            <a:extLst>
              <a:ext uri="{FF2B5EF4-FFF2-40B4-BE49-F238E27FC236}">
                <a16:creationId xmlns:a16="http://schemas.microsoft.com/office/drawing/2014/main" id="{0FCBA8AE-8CAC-4EAB-B393-5C5FDE1AB601}"/>
              </a:ext>
            </a:extLst>
          </p:cNvPr>
          <p:cNvSpPr/>
          <p:nvPr/>
        </p:nvSpPr>
        <p:spPr>
          <a:xfrm rot="16200000">
            <a:off x="11900722" y="2198443"/>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2" name="Šipka: doprava 2111">
            <a:extLst>
              <a:ext uri="{FF2B5EF4-FFF2-40B4-BE49-F238E27FC236}">
                <a16:creationId xmlns:a16="http://schemas.microsoft.com/office/drawing/2014/main" id="{3389FFAA-79A2-4AFE-9AC8-624466EE8689}"/>
              </a:ext>
            </a:extLst>
          </p:cNvPr>
          <p:cNvSpPr/>
          <p:nvPr/>
        </p:nvSpPr>
        <p:spPr>
          <a:xfrm rot="5400000">
            <a:off x="11356465" y="3912374"/>
            <a:ext cx="310552" cy="26011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13" name="Skupina 2112">
            <a:extLst>
              <a:ext uri="{FF2B5EF4-FFF2-40B4-BE49-F238E27FC236}">
                <a16:creationId xmlns:a16="http://schemas.microsoft.com/office/drawing/2014/main" id="{C094E9CC-BC7E-443B-9EF9-2D8A51AD8A36}"/>
              </a:ext>
            </a:extLst>
          </p:cNvPr>
          <p:cNvGrpSpPr/>
          <p:nvPr/>
        </p:nvGrpSpPr>
        <p:grpSpPr>
          <a:xfrm>
            <a:off x="8467917" y="2793834"/>
            <a:ext cx="1449424" cy="788773"/>
            <a:chOff x="5001520" y="1011887"/>
            <a:chExt cx="1509984" cy="1118507"/>
          </a:xfrm>
        </p:grpSpPr>
        <p:pic>
          <p:nvPicPr>
            <p:cNvPr id="2114"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769DE91B-F14A-4AFA-A2C3-197D2FA732B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115" name="Oval 1293">
              <a:extLst>
                <a:ext uri="{FF2B5EF4-FFF2-40B4-BE49-F238E27FC236}">
                  <a16:creationId xmlns:a16="http://schemas.microsoft.com/office/drawing/2014/main" id="{0C748A3A-AC81-4277-93A2-2849FD10DA1D}"/>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6" name="Oval 1310">
              <a:extLst>
                <a:ext uri="{FF2B5EF4-FFF2-40B4-BE49-F238E27FC236}">
                  <a16:creationId xmlns:a16="http://schemas.microsoft.com/office/drawing/2014/main" id="{426CE311-EBE7-418E-A193-5B015F9D9D38}"/>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7" name="Oval 1320">
              <a:extLst>
                <a:ext uri="{FF2B5EF4-FFF2-40B4-BE49-F238E27FC236}">
                  <a16:creationId xmlns:a16="http://schemas.microsoft.com/office/drawing/2014/main" id="{AD8CA994-5255-4226-9561-966FFCFA1022}"/>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8" name="Oval 1392">
              <a:extLst>
                <a:ext uri="{FF2B5EF4-FFF2-40B4-BE49-F238E27FC236}">
                  <a16:creationId xmlns:a16="http://schemas.microsoft.com/office/drawing/2014/main" id="{2B77B2FD-CDA8-4BF3-9351-3CEA9FA0FDD9}"/>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9" name="Oval 1426">
              <a:extLst>
                <a:ext uri="{FF2B5EF4-FFF2-40B4-BE49-F238E27FC236}">
                  <a16:creationId xmlns:a16="http://schemas.microsoft.com/office/drawing/2014/main" id="{DABAFC17-E1A2-43D5-86BD-CB42A3CC8B06}"/>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0" name="Oval 779">
              <a:extLst>
                <a:ext uri="{FF2B5EF4-FFF2-40B4-BE49-F238E27FC236}">
                  <a16:creationId xmlns:a16="http://schemas.microsoft.com/office/drawing/2014/main" id="{3C016084-B4FE-4C62-9B92-0FDAF9D0C9A3}"/>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1" name="Oval 1189">
              <a:extLst>
                <a:ext uri="{FF2B5EF4-FFF2-40B4-BE49-F238E27FC236}">
                  <a16:creationId xmlns:a16="http://schemas.microsoft.com/office/drawing/2014/main" id="{9D4300C8-9820-42A0-A637-EF10B32BD778}"/>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2" name="Oval 1191">
              <a:extLst>
                <a:ext uri="{FF2B5EF4-FFF2-40B4-BE49-F238E27FC236}">
                  <a16:creationId xmlns:a16="http://schemas.microsoft.com/office/drawing/2014/main" id="{118ABE43-AE31-460F-B2AC-76BDAF983D8F}"/>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3" name="Oval 1127">
              <a:extLst>
                <a:ext uri="{FF2B5EF4-FFF2-40B4-BE49-F238E27FC236}">
                  <a16:creationId xmlns:a16="http://schemas.microsoft.com/office/drawing/2014/main" id="{DCBDA98D-5968-4300-BBED-B0BD1D64767F}"/>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4" name="Oval 1155">
              <a:extLst>
                <a:ext uri="{FF2B5EF4-FFF2-40B4-BE49-F238E27FC236}">
                  <a16:creationId xmlns:a16="http://schemas.microsoft.com/office/drawing/2014/main" id="{8F6204A8-A379-4016-A9B9-5F4D96C4FF92}"/>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5" name="Oval 1168">
              <a:extLst>
                <a:ext uri="{FF2B5EF4-FFF2-40B4-BE49-F238E27FC236}">
                  <a16:creationId xmlns:a16="http://schemas.microsoft.com/office/drawing/2014/main" id="{DE2B3D55-0A01-4ED0-9679-87BE29EE0C79}"/>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6" name="Oval 1175">
              <a:extLst>
                <a:ext uri="{FF2B5EF4-FFF2-40B4-BE49-F238E27FC236}">
                  <a16:creationId xmlns:a16="http://schemas.microsoft.com/office/drawing/2014/main" id="{013A6C81-5AC6-4663-B76E-DF58BF1FE85A}"/>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7" name="Oval 1177">
              <a:extLst>
                <a:ext uri="{FF2B5EF4-FFF2-40B4-BE49-F238E27FC236}">
                  <a16:creationId xmlns:a16="http://schemas.microsoft.com/office/drawing/2014/main" id="{36361D41-4413-46FF-AE22-E36AAAB49DDD}"/>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8" name="Oval 1109">
              <a:extLst>
                <a:ext uri="{FF2B5EF4-FFF2-40B4-BE49-F238E27FC236}">
                  <a16:creationId xmlns:a16="http://schemas.microsoft.com/office/drawing/2014/main" id="{26840DD7-9136-4C96-8562-1B1C9F2707F6}"/>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9" name="Oval 1138">
              <a:extLst>
                <a:ext uri="{FF2B5EF4-FFF2-40B4-BE49-F238E27FC236}">
                  <a16:creationId xmlns:a16="http://schemas.microsoft.com/office/drawing/2014/main" id="{9A480FE1-277B-4984-B541-440086B47D5C}"/>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0" name="Oval 1320">
              <a:extLst>
                <a:ext uri="{FF2B5EF4-FFF2-40B4-BE49-F238E27FC236}">
                  <a16:creationId xmlns:a16="http://schemas.microsoft.com/office/drawing/2014/main" id="{E1289A4A-378D-4704-BD8A-21BBEB393EB6}"/>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1" name="Oval 1321">
              <a:extLst>
                <a:ext uri="{FF2B5EF4-FFF2-40B4-BE49-F238E27FC236}">
                  <a16:creationId xmlns:a16="http://schemas.microsoft.com/office/drawing/2014/main" id="{5E4C0662-176A-4A44-A760-B78A81208931}"/>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2" name="Oval 1389">
              <a:extLst>
                <a:ext uri="{FF2B5EF4-FFF2-40B4-BE49-F238E27FC236}">
                  <a16:creationId xmlns:a16="http://schemas.microsoft.com/office/drawing/2014/main" id="{3CF46B37-92A5-4BB4-AEE9-DEC96AFBFD05}"/>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3" name="Oval 1426">
              <a:extLst>
                <a:ext uri="{FF2B5EF4-FFF2-40B4-BE49-F238E27FC236}">
                  <a16:creationId xmlns:a16="http://schemas.microsoft.com/office/drawing/2014/main" id="{0E479F92-47A9-4223-B7EE-F98A9D8CD0A2}"/>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4" name="Oval 779">
              <a:extLst>
                <a:ext uri="{FF2B5EF4-FFF2-40B4-BE49-F238E27FC236}">
                  <a16:creationId xmlns:a16="http://schemas.microsoft.com/office/drawing/2014/main" id="{190A0243-9D39-4CB3-B391-86F99F4A4604}"/>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5" name="Oval 968">
              <a:extLst>
                <a:ext uri="{FF2B5EF4-FFF2-40B4-BE49-F238E27FC236}">
                  <a16:creationId xmlns:a16="http://schemas.microsoft.com/office/drawing/2014/main" id="{856DC6AA-537D-4DDD-BC25-2AC313DB0115}"/>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6" name="Oval 1115">
              <a:extLst>
                <a:ext uri="{FF2B5EF4-FFF2-40B4-BE49-F238E27FC236}">
                  <a16:creationId xmlns:a16="http://schemas.microsoft.com/office/drawing/2014/main" id="{3BD41EC5-8476-44E0-9BB2-2FCF76263FF3}"/>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7" name="Oval 1135">
              <a:extLst>
                <a:ext uri="{FF2B5EF4-FFF2-40B4-BE49-F238E27FC236}">
                  <a16:creationId xmlns:a16="http://schemas.microsoft.com/office/drawing/2014/main" id="{75E2301D-7D7D-460D-840E-95F176E09FA5}"/>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8" name="Oval 1136">
              <a:extLst>
                <a:ext uri="{FF2B5EF4-FFF2-40B4-BE49-F238E27FC236}">
                  <a16:creationId xmlns:a16="http://schemas.microsoft.com/office/drawing/2014/main" id="{F71339C1-DD9E-456C-A659-5B149F7E04ED}"/>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9" name="Oval 1158">
              <a:extLst>
                <a:ext uri="{FF2B5EF4-FFF2-40B4-BE49-F238E27FC236}">
                  <a16:creationId xmlns:a16="http://schemas.microsoft.com/office/drawing/2014/main" id="{53AACF7A-DF7D-4667-9288-CF4E0C896144}"/>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0" name="Oval 1179">
              <a:extLst>
                <a:ext uri="{FF2B5EF4-FFF2-40B4-BE49-F238E27FC236}">
                  <a16:creationId xmlns:a16="http://schemas.microsoft.com/office/drawing/2014/main" id="{64B4F34E-64E2-4F7C-BE3F-727608F76A4D}"/>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1" name="Oval 1189">
              <a:extLst>
                <a:ext uri="{FF2B5EF4-FFF2-40B4-BE49-F238E27FC236}">
                  <a16:creationId xmlns:a16="http://schemas.microsoft.com/office/drawing/2014/main" id="{3DAE03BB-7C8C-4769-BE60-2B9EB5D90F62}"/>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2" name="Oval 1190">
              <a:extLst>
                <a:ext uri="{FF2B5EF4-FFF2-40B4-BE49-F238E27FC236}">
                  <a16:creationId xmlns:a16="http://schemas.microsoft.com/office/drawing/2014/main" id="{9DF26F09-E1B0-4A25-9677-7F6866079246}"/>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3" name="Oval 1191">
              <a:extLst>
                <a:ext uri="{FF2B5EF4-FFF2-40B4-BE49-F238E27FC236}">
                  <a16:creationId xmlns:a16="http://schemas.microsoft.com/office/drawing/2014/main" id="{8AECB7B6-7CF0-4D04-8A9D-1D06BDFC3472}"/>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4" name="Oval 779">
              <a:extLst>
                <a:ext uri="{FF2B5EF4-FFF2-40B4-BE49-F238E27FC236}">
                  <a16:creationId xmlns:a16="http://schemas.microsoft.com/office/drawing/2014/main" id="{A5021111-1848-4EF8-99C6-2750B1460BEC}"/>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5" name="Oval 803">
              <a:extLst>
                <a:ext uri="{FF2B5EF4-FFF2-40B4-BE49-F238E27FC236}">
                  <a16:creationId xmlns:a16="http://schemas.microsoft.com/office/drawing/2014/main" id="{98F08206-FCD1-42BB-A3A6-B31D56CA0915}"/>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6" name="Oval 1110">
              <a:extLst>
                <a:ext uri="{FF2B5EF4-FFF2-40B4-BE49-F238E27FC236}">
                  <a16:creationId xmlns:a16="http://schemas.microsoft.com/office/drawing/2014/main" id="{77A9BC09-CA24-4BB3-AFBA-C6E0D67BCE8B}"/>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7" name="Oval 1116">
              <a:extLst>
                <a:ext uri="{FF2B5EF4-FFF2-40B4-BE49-F238E27FC236}">
                  <a16:creationId xmlns:a16="http://schemas.microsoft.com/office/drawing/2014/main" id="{E2CF3DB0-8561-4B1B-A190-F40A6A122B3E}"/>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8" name="Oval 1121">
              <a:extLst>
                <a:ext uri="{FF2B5EF4-FFF2-40B4-BE49-F238E27FC236}">
                  <a16:creationId xmlns:a16="http://schemas.microsoft.com/office/drawing/2014/main" id="{83B063FF-7FDA-48E1-90A2-9B760E3DE50C}"/>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9" name="Oval 1127">
              <a:extLst>
                <a:ext uri="{FF2B5EF4-FFF2-40B4-BE49-F238E27FC236}">
                  <a16:creationId xmlns:a16="http://schemas.microsoft.com/office/drawing/2014/main" id="{6EF4F7D1-7131-4797-83C4-C2DD93AB057B}"/>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0" name="Oval 1137">
              <a:extLst>
                <a:ext uri="{FF2B5EF4-FFF2-40B4-BE49-F238E27FC236}">
                  <a16:creationId xmlns:a16="http://schemas.microsoft.com/office/drawing/2014/main" id="{63696F50-E341-4AFD-B6FA-5FAFD1BD61C8}"/>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1" name="Oval 1155">
              <a:extLst>
                <a:ext uri="{FF2B5EF4-FFF2-40B4-BE49-F238E27FC236}">
                  <a16:creationId xmlns:a16="http://schemas.microsoft.com/office/drawing/2014/main" id="{F97043E6-F5F5-4B83-A8D1-C2DC04720227}"/>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2" name="Oval 1164">
              <a:extLst>
                <a:ext uri="{FF2B5EF4-FFF2-40B4-BE49-F238E27FC236}">
                  <a16:creationId xmlns:a16="http://schemas.microsoft.com/office/drawing/2014/main" id="{E833C2F1-F35F-44C6-BF8D-22583FAD094A}"/>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3" name="Oval 1204">
              <a:extLst>
                <a:ext uri="{FF2B5EF4-FFF2-40B4-BE49-F238E27FC236}">
                  <a16:creationId xmlns:a16="http://schemas.microsoft.com/office/drawing/2014/main" id="{BAC363C4-25E1-4698-A523-EF8888871224}"/>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2154" name="Skupina 2153">
            <a:extLst>
              <a:ext uri="{FF2B5EF4-FFF2-40B4-BE49-F238E27FC236}">
                <a16:creationId xmlns:a16="http://schemas.microsoft.com/office/drawing/2014/main" id="{952E5D5E-C7B2-47E4-BD4F-FFFB8BB923D0}"/>
              </a:ext>
            </a:extLst>
          </p:cNvPr>
          <p:cNvGrpSpPr/>
          <p:nvPr/>
        </p:nvGrpSpPr>
        <p:grpSpPr>
          <a:xfrm>
            <a:off x="8452736" y="1982154"/>
            <a:ext cx="1449424" cy="788773"/>
            <a:chOff x="5001520" y="1011887"/>
            <a:chExt cx="1509984" cy="1118507"/>
          </a:xfrm>
        </p:grpSpPr>
        <p:pic>
          <p:nvPicPr>
            <p:cNvPr id="2155"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E1F4FBDA-DDC8-41DC-A8A2-D7C197D51A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2156" name="Oval 1293">
              <a:extLst>
                <a:ext uri="{FF2B5EF4-FFF2-40B4-BE49-F238E27FC236}">
                  <a16:creationId xmlns:a16="http://schemas.microsoft.com/office/drawing/2014/main" id="{BA160FB6-4226-4E8C-B528-BCFD551064F0}"/>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7" name="Oval 1310">
              <a:extLst>
                <a:ext uri="{FF2B5EF4-FFF2-40B4-BE49-F238E27FC236}">
                  <a16:creationId xmlns:a16="http://schemas.microsoft.com/office/drawing/2014/main" id="{694541B8-63AB-48FE-8B47-E08E7BD18D53}"/>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8" name="Oval 1320">
              <a:extLst>
                <a:ext uri="{FF2B5EF4-FFF2-40B4-BE49-F238E27FC236}">
                  <a16:creationId xmlns:a16="http://schemas.microsoft.com/office/drawing/2014/main" id="{A1ABF8C1-8E01-4637-BD58-533C3602AE8D}"/>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9" name="Oval 1392">
              <a:extLst>
                <a:ext uri="{FF2B5EF4-FFF2-40B4-BE49-F238E27FC236}">
                  <a16:creationId xmlns:a16="http://schemas.microsoft.com/office/drawing/2014/main" id="{293353CD-8117-4754-9110-CCE5EAF3EA3D}"/>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0" name="Oval 1426">
              <a:extLst>
                <a:ext uri="{FF2B5EF4-FFF2-40B4-BE49-F238E27FC236}">
                  <a16:creationId xmlns:a16="http://schemas.microsoft.com/office/drawing/2014/main" id="{9B65D83D-4346-4082-95E4-91C3DE936A1E}"/>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1" name="Oval 779">
              <a:extLst>
                <a:ext uri="{FF2B5EF4-FFF2-40B4-BE49-F238E27FC236}">
                  <a16:creationId xmlns:a16="http://schemas.microsoft.com/office/drawing/2014/main" id="{BD06E9E5-1500-4E7C-BDB9-D400725CE0D1}"/>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2" name="Oval 1189">
              <a:extLst>
                <a:ext uri="{FF2B5EF4-FFF2-40B4-BE49-F238E27FC236}">
                  <a16:creationId xmlns:a16="http://schemas.microsoft.com/office/drawing/2014/main" id="{3D0B048A-798D-408F-803C-B672199D2E28}"/>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3" name="Oval 1191">
              <a:extLst>
                <a:ext uri="{FF2B5EF4-FFF2-40B4-BE49-F238E27FC236}">
                  <a16:creationId xmlns:a16="http://schemas.microsoft.com/office/drawing/2014/main" id="{3AEBC9E6-E339-4F63-A2FC-FA488AF9C88B}"/>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4" name="Oval 1127">
              <a:extLst>
                <a:ext uri="{FF2B5EF4-FFF2-40B4-BE49-F238E27FC236}">
                  <a16:creationId xmlns:a16="http://schemas.microsoft.com/office/drawing/2014/main" id="{AD4AFFD3-759A-4B47-81B9-768472262936}"/>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5" name="Oval 1155">
              <a:extLst>
                <a:ext uri="{FF2B5EF4-FFF2-40B4-BE49-F238E27FC236}">
                  <a16:creationId xmlns:a16="http://schemas.microsoft.com/office/drawing/2014/main" id="{983D70AF-7D09-42AF-8F53-A4E66E35B75F}"/>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6" name="Oval 1168">
              <a:extLst>
                <a:ext uri="{FF2B5EF4-FFF2-40B4-BE49-F238E27FC236}">
                  <a16:creationId xmlns:a16="http://schemas.microsoft.com/office/drawing/2014/main" id="{C883D882-7F60-490F-91BB-2460EDD5FFD7}"/>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7" name="Oval 1175">
              <a:extLst>
                <a:ext uri="{FF2B5EF4-FFF2-40B4-BE49-F238E27FC236}">
                  <a16:creationId xmlns:a16="http://schemas.microsoft.com/office/drawing/2014/main" id="{4018B63A-4888-43DD-BBF7-940F86817F45}"/>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8" name="Oval 1177">
              <a:extLst>
                <a:ext uri="{FF2B5EF4-FFF2-40B4-BE49-F238E27FC236}">
                  <a16:creationId xmlns:a16="http://schemas.microsoft.com/office/drawing/2014/main" id="{CFAC4FCE-9A81-4136-BEE9-3215ABB72E84}"/>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9" name="Oval 1109">
              <a:extLst>
                <a:ext uri="{FF2B5EF4-FFF2-40B4-BE49-F238E27FC236}">
                  <a16:creationId xmlns:a16="http://schemas.microsoft.com/office/drawing/2014/main" id="{B8DCAF2C-A27C-432E-AFBB-C5D66CFD0EA4}"/>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0" name="Oval 1138">
              <a:extLst>
                <a:ext uri="{FF2B5EF4-FFF2-40B4-BE49-F238E27FC236}">
                  <a16:creationId xmlns:a16="http://schemas.microsoft.com/office/drawing/2014/main" id="{35A572FA-B594-4F7C-8D13-221689BE7AE2}"/>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1" name="Oval 1320">
              <a:extLst>
                <a:ext uri="{FF2B5EF4-FFF2-40B4-BE49-F238E27FC236}">
                  <a16:creationId xmlns:a16="http://schemas.microsoft.com/office/drawing/2014/main" id="{76DEF239-C3FB-46FB-B1B8-F6BE5FA18782}"/>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2" name="Oval 1321">
              <a:extLst>
                <a:ext uri="{FF2B5EF4-FFF2-40B4-BE49-F238E27FC236}">
                  <a16:creationId xmlns:a16="http://schemas.microsoft.com/office/drawing/2014/main" id="{4EF4B91E-E891-48F5-86C7-589E1F3731F6}"/>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3" name="Oval 1389">
              <a:extLst>
                <a:ext uri="{FF2B5EF4-FFF2-40B4-BE49-F238E27FC236}">
                  <a16:creationId xmlns:a16="http://schemas.microsoft.com/office/drawing/2014/main" id="{334054E5-875E-4E67-AD95-F3E85B23455A}"/>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4" name="Oval 1426">
              <a:extLst>
                <a:ext uri="{FF2B5EF4-FFF2-40B4-BE49-F238E27FC236}">
                  <a16:creationId xmlns:a16="http://schemas.microsoft.com/office/drawing/2014/main" id="{9FB3F170-CFBF-489F-BEBF-FFF945311203}"/>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5" name="Oval 779">
              <a:extLst>
                <a:ext uri="{FF2B5EF4-FFF2-40B4-BE49-F238E27FC236}">
                  <a16:creationId xmlns:a16="http://schemas.microsoft.com/office/drawing/2014/main" id="{1C5EB6EE-F128-493C-BF8F-19977BBF333E}"/>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6" name="Oval 968">
              <a:extLst>
                <a:ext uri="{FF2B5EF4-FFF2-40B4-BE49-F238E27FC236}">
                  <a16:creationId xmlns:a16="http://schemas.microsoft.com/office/drawing/2014/main" id="{06431E28-A323-4B85-A7A4-01D80BD167D7}"/>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7" name="Oval 1115">
              <a:extLst>
                <a:ext uri="{FF2B5EF4-FFF2-40B4-BE49-F238E27FC236}">
                  <a16:creationId xmlns:a16="http://schemas.microsoft.com/office/drawing/2014/main" id="{A07E7554-89D0-49D0-B0E4-E3611A9A0FEF}"/>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8" name="Oval 1135">
              <a:extLst>
                <a:ext uri="{FF2B5EF4-FFF2-40B4-BE49-F238E27FC236}">
                  <a16:creationId xmlns:a16="http://schemas.microsoft.com/office/drawing/2014/main" id="{4061E971-825C-4F27-A2B3-786A6CB2D1F1}"/>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9" name="Oval 1136">
              <a:extLst>
                <a:ext uri="{FF2B5EF4-FFF2-40B4-BE49-F238E27FC236}">
                  <a16:creationId xmlns:a16="http://schemas.microsoft.com/office/drawing/2014/main" id="{12833B82-4F44-4ACA-8CBD-E7FD6F6799FA}"/>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0" name="Oval 1158">
              <a:extLst>
                <a:ext uri="{FF2B5EF4-FFF2-40B4-BE49-F238E27FC236}">
                  <a16:creationId xmlns:a16="http://schemas.microsoft.com/office/drawing/2014/main" id="{879073CA-3C83-4DF0-A032-B8BD8B3940BB}"/>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1" name="Oval 1179">
              <a:extLst>
                <a:ext uri="{FF2B5EF4-FFF2-40B4-BE49-F238E27FC236}">
                  <a16:creationId xmlns:a16="http://schemas.microsoft.com/office/drawing/2014/main" id="{0F489332-6D81-459B-B835-7E47BB0A2B26}"/>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2" name="Oval 1189">
              <a:extLst>
                <a:ext uri="{FF2B5EF4-FFF2-40B4-BE49-F238E27FC236}">
                  <a16:creationId xmlns:a16="http://schemas.microsoft.com/office/drawing/2014/main" id="{0CE76D1E-8ADF-491F-8B14-E4E5EAA2175C}"/>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3" name="Oval 1190">
              <a:extLst>
                <a:ext uri="{FF2B5EF4-FFF2-40B4-BE49-F238E27FC236}">
                  <a16:creationId xmlns:a16="http://schemas.microsoft.com/office/drawing/2014/main" id="{DB3599B9-C579-4267-BD6F-565F6DCEE484}"/>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4" name="Oval 1191">
              <a:extLst>
                <a:ext uri="{FF2B5EF4-FFF2-40B4-BE49-F238E27FC236}">
                  <a16:creationId xmlns:a16="http://schemas.microsoft.com/office/drawing/2014/main" id="{DA4853DE-A3FF-4C04-A519-B41F362F6729}"/>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5" name="Oval 779">
              <a:extLst>
                <a:ext uri="{FF2B5EF4-FFF2-40B4-BE49-F238E27FC236}">
                  <a16:creationId xmlns:a16="http://schemas.microsoft.com/office/drawing/2014/main" id="{DFD364D8-61E8-44F0-8957-9381E51E51D9}"/>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6" name="Oval 803">
              <a:extLst>
                <a:ext uri="{FF2B5EF4-FFF2-40B4-BE49-F238E27FC236}">
                  <a16:creationId xmlns:a16="http://schemas.microsoft.com/office/drawing/2014/main" id="{E2255E4F-68AA-44D6-A9D4-4777CAC8C934}"/>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7" name="Oval 1110">
              <a:extLst>
                <a:ext uri="{FF2B5EF4-FFF2-40B4-BE49-F238E27FC236}">
                  <a16:creationId xmlns:a16="http://schemas.microsoft.com/office/drawing/2014/main" id="{BDF9416C-BA75-41DB-BE1E-1301437E83AF}"/>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8" name="Oval 1116">
              <a:extLst>
                <a:ext uri="{FF2B5EF4-FFF2-40B4-BE49-F238E27FC236}">
                  <a16:creationId xmlns:a16="http://schemas.microsoft.com/office/drawing/2014/main" id="{3E605B2F-7126-4A35-92D6-F64F35811336}"/>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9" name="Oval 1121">
              <a:extLst>
                <a:ext uri="{FF2B5EF4-FFF2-40B4-BE49-F238E27FC236}">
                  <a16:creationId xmlns:a16="http://schemas.microsoft.com/office/drawing/2014/main" id="{9D7A61ED-0BC5-41D7-B0E2-9EE6C155B12D}"/>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0" name="Oval 1127">
              <a:extLst>
                <a:ext uri="{FF2B5EF4-FFF2-40B4-BE49-F238E27FC236}">
                  <a16:creationId xmlns:a16="http://schemas.microsoft.com/office/drawing/2014/main" id="{21A2D652-3E03-41EF-9B8D-104F834815B2}"/>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1" name="Oval 1137">
              <a:extLst>
                <a:ext uri="{FF2B5EF4-FFF2-40B4-BE49-F238E27FC236}">
                  <a16:creationId xmlns:a16="http://schemas.microsoft.com/office/drawing/2014/main" id="{098F93BC-9616-45F7-9A61-302A7D345AA4}"/>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2" name="Oval 1155">
              <a:extLst>
                <a:ext uri="{FF2B5EF4-FFF2-40B4-BE49-F238E27FC236}">
                  <a16:creationId xmlns:a16="http://schemas.microsoft.com/office/drawing/2014/main" id="{513604AD-22C7-4C34-A82F-018F56A602A1}"/>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3" name="Oval 1164">
              <a:extLst>
                <a:ext uri="{FF2B5EF4-FFF2-40B4-BE49-F238E27FC236}">
                  <a16:creationId xmlns:a16="http://schemas.microsoft.com/office/drawing/2014/main" id="{A5C39C9A-E5F4-4E48-A2D8-E5B9790F8737}"/>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4" name="Oval 1204">
              <a:extLst>
                <a:ext uri="{FF2B5EF4-FFF2-40B4-BE49-F238E27FC236}">
                  <a16:creationId xmlns:a16="http://schemas.microsoft.com/office/drawing/2014/main" id="{088A0CB4-C791-49B3-8814-B11593E6F110}"/>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Tree>
    <p:custDataLst>
      <p:tags r:id="rId1"/>
    </p:custDataLst>
    <p:extLst>
      <p:ext uri="{BB962C8B-B14F-4D97-AF65-F5344CB8AC3E}">
        <p14:creationId xmlns:p14="http://schemas.microsoft.com/office/powerpoint/2010/main" val="27082040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2">
            <a:extLst>
              <a:ext uri="{FF2B5EF4-FFF2-40B4-BE49-F238E27FC236}">
                <a16:creationId xmlns:a16="http://schemas.microsoft.com/office/drawing/2014/main" id="{D377C90C-DC1A-4E32-92E9-9AC592EC8B3C}"/>
              </a:ext>
            </a:extLst>
          </p:cNvPr>
          <p:cNvSpPr>
            <a:spLocks noGrp="1" noChangeArrowheads="1"/>
          </p:cNvSpPr>
          <p:nvPr>
            <p:ph type="title"/>
          </p:nvPr>
        </p:nvSpPr>
        <p:spPr>
          <a:xfrm>
            <a:off x="609600" y="274638"/>
            <a:ext cx="9014792" cy="1143000"/>
          </a:xfrm>
        </p:spPr>
        <p:txBody>
          <a:bodyPr/>
          <a:lstStyle/>
          <a:p>
            <a:r>
              <a:rPr lang="en-US" altLang="cs-CZ" dirty="0" err="1"/>
              <a:t>Dehydrat</a:t>
            </a:r>
            <a:r>
              <a:rPr lang="cs-CZ" altLang="cs-CZ" dirty="0" err="1"/>
              <a:t>ace</a:t>
            </a:r>
            <a:r>
              <a:rPr lang="cs-CZ" altLang="cs-CZ" dirty="0"/>
              <a:t> – klinické příznaky</a:t>
            </a:r>
          </a:p>
        </p:txBody>
      </p:sp>
      <p:pic>
        <p:nvPicPr>
          <p:cNvPr id="164867" name="Picture 4" descr="486">
            <a:extLst>
              <a:ext uri="{FF2B5EF4-FFF2-40B4-BE49-F238E27FC236}">
                <a16:creationId xmlns:a16="http://schemas.microsoft.com/office/drawing/2014/main" id="{B2CB774A-E910-4231-A935-BEF9F8B42C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3552" y="1463398"/>
            <a:ext cx="5256584" cy="513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6145729B-B55F-46CA-B5AE-4B1C3F5F0CEC}"/>
              </a:ext>
            </a:extLst>
          </p:cNvPr>
          <p:cNvSpPr/>
          <p:nvPr/>
        </p:nvSpPr>
        <p:spPr>
          <a:xfrm>
            <a:off x="1631504" y="1844824"/>
            <a:ext cx="8568233" cy="646331"/>
          </a:xfrm>
          <a:prstGeom prst="rect">
            <a:avLst/>
          </a:prstGeom>
        </p:spPr>
        <p:style>
          <a:lnRef idx="1">
            <a:schemeClr val="accent2"/>
          </a:lnRef>
          <a:fillRef idx="2">
            <a:schemeClr val="accent2"/>
          </a:fillRef>
          <a:effectRef idx="1">
            <a:schemeClr val="accent2"/>
          </a:effectRef>
          <a:fontRef idx="minor">
            <a:schemeClr val="dk1"/>
          </a:fontRef>
        </p:style>
        <p:txBody>
          <a:bodyPr wrap="square">
            <a:spAutoFit/>
          </a:bodyPr>
          <a:lstStyle/>
          <a:p>
            <a:pPr eaLnBrk="1" hangingPunct="1">
              <a:defRPr/>
            </a:pPr>
            <a:r>
              <a:rPr lang="cs-CZ" sz="3600" dirty="0"/>
              <a:t>Osmotické přesuny vody mezi </a:t>
            </a:r>
            <a:r>
              <a:rPr lang="en-US" sz="3600" dirty="0"/>
              <a:t>IC</a:t>
            </a:r>
            <a:r>
              <a:rPr lang="cs-CZ" sz="3600" dirty="0"/>
              <a:t>T</a:t>
            </a:r>
            <a:r>
              <a:rPr lang="en-US" sz="3600" dirty="0"/>
              <a:t> a EC</a:t>
            </a:r>
            <a:r>
              <a:rPr lang="cs-CZ" sz="3600" dirty="0"/>
              <a:t>T</a:t>
            </a:r>
            <a:endParaRPr lang="en-US" sz="3600" dirty="0"/>
          </a:p>
        </p:txBody>
      </p:sp>
    </p:spTree>
    <p:custDataLst>
      <p:tags r:id="rId1"/>
    </p:custData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3">
            <a:extLst>
              <a:ext uri="{FF2B5EF4-FFF2-40B4-BE49-F238E27FC236}">
                <a16:creationId xmlns:a16="http://schemas.microsoft.com/office/drawing/2014/main" id="{AE675028-F8A7-49AA-AD4D-B7BAD597E924}"/>
              </a:ext>
            </a:extLst>
          </p:cNvPr>
          <p:cNvSpPr>
            <a:spLocks noChangeArrowheads="1"/>
          </p:cNvSpPr>
          <p:nvPr/>
        </p:nvSpPr>
        <p:spPr bwMode="auto">
          <a:xfrm>
            <a:off x="3683731" y="18725"/>
            <a:ext cx="7099325" cy="845327"/>
          </a:xfrm>
          <a:prstGeom prst="rect">
            <a:avLst/>
          </a:prstGeom>
          <a:ln/>
        </p:spPr>
        <p:style>
          <a:lnRef idx="0">
            <a:schemeClr val="accent1"/>
          </a:lnRef>
          <a:fillRef idx="3">
            <a:schemeClr val="accent1"/>
          </a:fillRef>
          <a:effectRef idx="3">
            <a:schemeClr val="accent1"/>
          </a:effectRef>
          <a:fontRef idx="minor">
            <a:schemeClr val="lt1"/>
          </a:fontRef>
        </p:style>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buNone/>
            </a:pPr>
            <a:r>
              <a:rPr lang="cs-CZ" altLang="cs-CZ" sz="4400" dirty="0" err="1">
                <a:solidFill>
                  <a:schemeClr val="tx2"/>
                </a:solidFill>
              </a:rPr>
              <a:t>Hyposmolární</a:t>
            </a:r>
            <a:r>
              <a:rPr lang="cs-CZ" altLang="cs-CZ" sz="4400" dirty="0">
                <a:solidFill>
                  <a:schemeClr val="tx2"/>
                </a:solidFill>
              </a:rPr>
              <a:t> dehydratace</a:t>
            </a:r>
          </a:p>
        </p:txBody>
      </p:sp>
      <p:sp>
        <p:nvSpPr>
          <p:cNvPr id="181251" name="Rectangle 4" descr="20%">
            <a:extLst>
              <a:ext uri="{FF2B5EF4-FFF2-40B4-BE49-F238E27FC236}">
                <a16:creationId xmlns:a16="http://schemas.microsoft.com/office/drawing/2014/main" id="{44F86649-C877-41C3-AE78-75E32002C89D}"/>
              </a:ext>
            </a:extLst>
          </p:cNvPr>
          <p:cNvSpPr>
            <a:spLocks noChangeArrowheads="1"/>
          </p:cNvSpPr>
          <p:nvPr/>
        </p:nvSpPr>
        <p:spPr bwMode="auto">
          <a:xfrm>
            <a:off x="5016501" y="1677989"/>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252" name="Rectangle 5" descr="20%">
            <a:extLst>
              <a:ext uri="{FF2B5EF4-FFF2-40B4-BE49-F238E27FC236}">
                <a16:creationId xmlns:a16="http://schemas.microsoft.com/office/drawing/2014/main" id="{B066ECBE-DD89-4A70-8702-1CC17E376AE5}"/>
              </a:ext>
            </a:extLst>
          </p:cNvPr>
          <p:cNvSpPr>
            <a:spLocks noChangeArrowheads="1"/>
          </p:cNvSpPr>
          <p:nvPr/>
        </p:nvSpPr>
        <p:spPr bwMode="auto">
          <a:xfrm>
            <a:off x="5657851" y="1677989"/>
            <a:ext cx="1681163"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253" name="Rectangle 6" descr="5%">
            <a:extLst>
              <a:ext uri="{FF2B5EF4-FFF2-40B4-BE49-F238E27FC236}">
                <a16:creationId xmlns:a16="http://schemas.microsoft.com/office/drawing/2014/main" id="{D7C03E9A-E4A3-4B9E-BAEB-FC7E37CB074D}"/>
              </a:ext>
            </a:extLst>
          </p:cNvPr>
          <p:cNvSpPr>
            <a:spLocks noChangeArrowheads="1"/>
          </p:cNvSpPr>
          <p:nvPr/>
        </p:nvSpPr>
        <p:spPr bwMode="auto">
          <a:xfrm>
            <a:off x="5276851" y="2720976"/>
            <a:ext cx="365125" cy="669925"/>
          </a:xfrm>
          <a:prstGeom prst="rect">
            <a:avLst/>
          </a:prstGeom>
          <a:pattFill prst="pct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254" name="Rectangle 7" descr="20%">
            <a:extLst>
              <a:ext uri="{FF2B5EF4-FFF2-40B4-BE49-F238E27FC236}">
                <a16:creationId xmlns:a16="http://schemas.microsoft.com/office/drawing/2014/main" id="{8781FF40-E4FD-4947-9668-E4F47498E698}"/>
              </a:ext>
            </a:extLst>
          </p:cNvPr>
          <p:cNvSpPr>
            <a:spLocks noChangeArrowheads="1"/>
          </p:cNvSpPr>
          <p:nvPr/>
        </p:nvSpPr>
        <p:spPr bwMode="auto">
          <a:xfrm>
            <a:off x="5635625" y="2720976"/>
            <a:ext cx="1703388" cy="6699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81255" name="Line 8">
            <a:extLst>
              <a:ext uri="{FF2B5EF4-FFF2-40B4-BE49-F238E27FC236}">
                <a16:creationId xmlns:a16="http://schemas.microsoft.com/office/drawing/2014/main" id="{3723FB9B-47F1-4068-A4FA-EF47C6A68A08}"/>
              </a:ext>
            </a:extLst>
          </p:cNvPr>
          <p:cNvSpPr>
            <a:spLocks noChangeShapeType="1"/>
          </p:cNvSpPr>
          <p:nvPr/>
        </p:nvSpPr>
        <p:spPr bwMode="auto">
          <a:xfrm>
            <a:off x="5427663" y="3036889"/>
            <a:ext cx="635000" cy="1428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1256" name="Text Box 9">
            <a:extLst>
              <a:ext uri="{FF2B5EF4-FFF2-40B4-BE49-F238E27FC236}">
                <a16:creationId xmlns:a16="http://schemas.microsoft.com/office/drawing/2014/main" id="{28EB64D0-C088-484B-811C-04D968EF8397}"/>
              </a:ext>
            </a:extLst>
          </p:cNvPr>
          <p:cNvSpPr txBox="1">
            <a:spLocks noChangeArrowheads="1"/>
          </p:cNvSpPr>
          <p:nvPr/>
        </p:nvSpPr>
        <p:spPr bwMode="auto">
          <a:xfrm>
            <a:off x="6127751" y="2822575"/>
            <a:ext cx="727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H</a:t>
            </a:r>
            <a:r>
              <a:rPr lang="cs-CZ" altLang="cs-CZ" sz="2400" baseline="-25000">
                <a:latin typeface="Times New Roman" panose="02020603050405020304" pitchFamily="18" charset="0"/>
              </a:rPr>
              <a:t>2</a:t>
            </a:r>
            <a:r>
              <a:rPr lang="cs-CZ" altLang="cs-CZ" sz="2400">
                <a:latin typeface="Times New Roman" panose="02020603050405020304" pitchFamily="18" charset="0"/>
              </a:rPr>
              <a:t>O</a:t>
            </a:r>
          </a:p>
        </p:txBody>
      </p:sp>
      <p:sp>
        <p:nvSpPr>
          <p:cNvPr id="134154" name="Rectangle 10" descr="10%">
            <a:extLst>
              <a:ext uri="{FF2B5EF4-FFF2-40B4-BE49-F238E27FC236}">
                <a16:creationId xmlns:a16="http://schemas.microsoft.com/office/drawing/2014/main" id="{E7214697-23B3-49CA-A7A7-7E5B29A943B5}"/>
              </a:ext>
            </a:extLst>
          </p:cNvPr>
          <p:cNvSpPr>
            <a:spLocks noChangeArrowheads="1"/>
          </p:cNvSpPr>
          <p:nvPr/>
        </p:nvSpPr>
        <p:spPr bwMode="auto">
          <a:xfrm>
            <a:off x="5284788" y="3589338"/>
            <a:ext cx="368300" cy="588962"/>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4155" name="Rectangle 11" descr="10%">
            <a:extLst>
              <a:ext uri="{FF2B5EF4-FFF2-40B4-BE49-F238E27FC236}">
                <a16:creationId xmlns:a16="http://schemas.microsoft.com/office/drawing/2014/main" id="{F8647BF9-FC94-4EA7-BDC0-5F6EF40C318A}"/>
              </a:ext>
            </a:extLst>
          </p:cNvPr>
          <p:cNvSpPr>
            <a:spLocks noChangeArrowheads="1"/>
          </p:cNvSpPr>
          <p:nvPr/>
        </p:nvSpPr>
        <p:spPr bwMode="auto">
          <a:xfrm>
            <a:off x="5656264" y="3590926"/>
            <a:ext cx="1889125" cy="58737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81259" name="Line 12">
            <a:extLst>
              <a:ext uri="{FF2B5EF4-FFF2-40B4-BE49-F238E27FC236}">
                <a16:creationId xmlns:a16="http://schemas.microsoft.com/office/drawing/2014/main" id="{A616D3B2-FF27-4F4F-B4B3-2A99BAD10D1B}"/>
              </a:ext>
            </a:extLst>
          </p:cNvPr>
          <p:cNvSpPr>
            <a:spLocks noChangeShapeType="1"/>
          </p:cNvSpPr>
          <p:nvPr/>
        </p:nvSpPr>
        <p:spPr bwMode="auto">
          <a:xfrm>
            <a:off x="5021264" y="1162051"/>
            <a:ext cx="13652" cy="3160697"/>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1260" name="Line 13">
            <a:extLst>
              <a:ext uri="{FF2B5EF4-FFF2-40B4-BE49-F238E27FC236}">
                <a16:creationId xmlns:a16="http://schemas.microsoft.com/office/drawing/2014/main" id="{6C6B50CB-0BDB-4820-ABE8-8984946F76D2}"/>
              </a:ext>
            </a:extLst>
          </p:cNvPr>
          <p:cNvSpPr>
            <a:spLocks noChangeShapeType="1"/>
          </p:cNvSpPr>
          <p:nvPr/>
        </p:nvSpPr>
        <p:spPr bwMode="auto">
          <a:xfrm flipH="1">
            <a:off x="7346950" y="1268413"/>
            <a:ext cx="0" cy="3276711"/>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1265" name="Text Box 18">
            <a:extLst>
              <a:ext uri="{FF2B5EF4-FFF2-40B4-BE49-F238E27FC236}">
                <a16:creationId xmlns:a16="http://schemas.microsoft.com/office/drawing/2014/main" id="{056A046A-1053-4BD5-BBE9-304087960243}"/>
              </a:ext>
            </a:extLst>
          </p:cNvPr>
          <p:cNvSpPr txBox="1">
            <a:spLocks noChangeArrowheads="1"/>
          </p:cNvSpPr>
          <p:nvPr/>
        </p:nvSpPr>
        <p:spPr bwMode="auto">
          <a:xfrm>
            <a:off x="2017714" y="1540303"/>
            <a:ext cx="31273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b="1" dirty="0">
                <a:latin typeface="Times New Roman" panose="02020603050405020304" pitchFamily="18" charset="0"/>
              </a:rPr>
              <a:t>Příčina:</a:t>
            </a:r>
            <a:r>
              <a:rPr lang="cs-CZ" altLang="cs-CZ" sz="2400" dirty="0">
                <a:latin typeface="Times New Roman" panose="02020603050405020304" pitchFamily="18" charset="0"/>
              </a:rPr>
              <a:t> větší ztráta </a:t>
            </a:r>
            <a:r>
              <a:rPr lang="cs-CZ" altLang="cs-CZ" sz="2400" dirty="0" err="1">
                <a:latin typeface="Times New Roman" panose="02020603050405020304" pitchFamily="18" charset="0"/>
              </a:rPr>
              <a:t>solutů</a:t>
            </a:r>
            <a:r>
              <a:rPr lang="cs-CZ" altLang="cs-CZ" sz="2400" dirty="0">
                <a:latin typeface="Times New Roman" panose="02020603050405020304" pitchFamily="18" charset="0"/>
              </a:rPr>
              <a:t> než vody</a:t>
            </a:r>
          </a:p>
        </p:txBody>
      </p:sp>
      <p:sp>
        <p:nvSpPr>
          <p:cNvPr id="181268" name="Text Box 21">
            <a:extLst>
              <a:ext uri="{FF2B5EF4-FFF2-40B4-BE49-F238E27FC236}">
                <a16:creationId xmlns:a16="http://schemas.microsoft.com/office/drawing/2014/main" id="{54CD36A3-2280-45C9-9FD2-022437BF9B14}"/>
              </a:ext>
            </a:extLst>
          </p:cNvPr>
          <p:cNvSpPr txBox="1">
            <a:spLocks noChangeArrowheads="1"/>
          </p:cNvSpPr>
          <p:nvPr/>
        </p:nvSpPr>
        <p:spPr bwMode="auto">
          <a:xfrm>
            <a:off x="4778375" y="1095375"/>
            <a:ext cx="234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ECT         ICT</a:t>
            </a:r>
          </a:p>
        </p:txBody>
      </p:sp>
      <p:sp>
        <p:nvSpPr>
          <p:cNvPr id="181269" name="Line 22">
            <a:extLst>
              <a:ext uri="{FF2B5EF4-FFF2-40B4-BE49-F238E27FC236}">
                <a16:creationId xmlns:a16="http://schemas.microsoft.com/office/drawing/2014/main" id="{BE9FE204-3231-452B-AF9B-199D4A2228CD}"/>
              </a:ext>
            </a:extLst>
          </p:cNvPr>
          <p:cNvSpPr>
            <a:spLocks noChangeShapeType="1"/>
          </p:cNvSpPr>
          <p:nvPr/>
        </p:nvSpPr>
        <p:spPr bwMode="auto">
          <a:xfrm>
            <a:off x="5645150" y="1135065"/>
            <a:ext cx="0" cy="3266044"/>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1272" name="Text Box 25">
            <a:extLst>
              <a:ext uri="{FF2B5EF4-FFF2-40B4-BE49-F238E27FC236}">
                <a16:creationId xmlns:a16="http://schemas.microsoft.com/office/drawing/2014/main" id="{21213304-3058-47CB-BCF7-B12E18685ADA}"/>
              </a:ext>
            </a:extLst>
          </p:cNvPr>
          <p:cNvSpPr txBox="1">
            <a:spLocks noChangeArrowheads="1"/>
          </p:cNvSpPr>
          <p:nvPr/>
        </p:nvSpPr>
        <p:spPr bwMode="auto">
          <a:xfrm>
            <a:off x="7500939" y="1778001"/>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Výchozí stav</a:t>
            </a:r>
            <a:endParaRPr lang="cs-CZ" altLang="cs-CZ" sz="2400">
              <a:latin typeface="Times New Roman" panose="02020603050405020304" pitchFamily="18" charset="0"/>
            </a:endParaRPr>
          </a:p>
        </p:txBody>
      </p:sp>
      <p:sp>
        <p:nvSpPr>
          <p:cNvPr id="181273" name="Text Box 26">
            <a:extLst>
              <a:ext uri="{FF2B5EF4-FFF2-40B4-BE49-F238E27FC236}">
                <a16:creationId xmlns:a16="http://schemas.microsoft.com/office/drawing/2014/main" id="{9DAB306A-75AB-448E-8DCE-390F7978CDD9}"/>
              </a:ext>
            </a:extLst>
          </p:cNvPr>
          <p:cNvSpPr txBox="1">
            <a:spLocks noChangeArrowheads="1"/>
          </p:cNvSpPr>
          <p:nvPr/>
        </p:nvSpPr>
        <p:spPr bwMode="auto">
          <a:xfrm>
            <a:off x="7500939" y="2809876"/>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Začátek poruchy</a:t>
            </a:r>
            <a:endParaRPr lang="cs-CZ" altLang="cs-CZ" sz="2400">
              <a:latin typeface="Times New Roman" panose="02020603050405020304" pitchFamily="18" charset="0"/>
            </a:endParaRPr>
          </a:p>
        </p:txBody>
      </p:sp>
      <p:sp>
        <p:nvSpPr>
          <p:cNvPr id="134171" name="Text Box 27">
            <a:extLst>
              <a:ext uri="{FF2B5EF4-FFF2-40B4-BE49-F238E27FC236}">
                <a16:creationId xmlns:a16="http://schemas.microsoft.com/office/drawing/2014/main" id="{93CF5FC0-1CAE-4425-987C-FAECE2631653}"/>
              </a:ext>
            </a:extLst>
          </p:cNvPr>
          <p:cNvSpPr txBox="1">
            <a:spLocks noChangeArrowheads="1"/>
          </p:cNvSpPr>
          <p:nvPr/>
        </p:nvSpPr>
        <p:spPr bwMode="auto">
          <a:xfrm>
            <a:off x="7500939" y="3521076"/>
            <a:ext cx="29479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dirty="0">
                <a:latin typeface="Times New Roman" panose="02020603050405020304" pitchFamily="18" charset="0"/>
              </a:rPr>
              <a:t>Osmotické ekvilibrium-zvýšení objemu ICT</a:t>
            </a:r>
            <a:endParaRPr lang="cs-CZ" altLang="cs-CZ" sz="2400" dirty="0">
              <a:latin typeface="Times New Roman" panose="02020603050405020304" pitchFamily="18" charset="0"/>
            </a:endParaRPr>
          </a:p>
        </p:txBody>
      </p:sp>
      <p:sp>
        <p:nvSpPr>
          <p:cNvPr id="181278" name="Text Box 31">
            <a:extLst>
              <a:ext uri="{FF2B5EF4-FFF2-40B4-BE49-F238E27FC236}">
                <a16:creationId xmlns:a16="http://schemas.microsoft.com/office/drawing/2014/main" id="{BBA87723-D181-488C-BC0E-44AD001F7BE1}"/>
              </a:ext>
            </a:extLst>
          </p:cNvPr>
          <p:cNvSpPr txBox="1">
            <a:spLocks noChangeArrowheads="1"/>
          </p:cNvSpPr>
          <p:nvPr/>
        </p:nvSpPr>
        <p:spPr bwMode="auto">
          <a:xfrm>
            <a:off x="3848100" y="3043238"/>
            <a:ext cx="590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H</a:t>
            </a:r>
            <a:r>
              <a:rPr lang="cs-CZ" altLang="cs-CZ" sz="1800" baseline="-25000">
                <a:latin typeface="Times New Roman" panose="02020603050405020304" pitchFamily="18" charset="0"/>
              </a:rPr>
              <a:t>2</a:t>
            </a:r>
            <a:r>
              <a:rPr lang="cs-CZ" altLang="cs-CZ" sz="1800">
                <a:latin typeface="Times New Roman" panose="02020603050405020304" pitchFamily="18" charset="0"/>
              </a:rPr>
              <a:t>O</a:t>
            </a:r>
            <a:endParaRPr lang="cs-CZ" altLang="cs-CZ" sz="2400">
              <a:latin typeface="Times New Roman" panose="02020603050405020304" pitchFamily="18" charset="0"/>
            </a:endParaRPr>
          </a:p>
        </p:txBody>
      </p:sp>
      <p:sp>
        <p:nvSpPr>
          <p:cNvPr id="181279" name="Line 32">
            <a:extLst>
              <a:ext uri="{FF2B5EF4-FFF2-40B4-BE49-F238E27FC236}">
                <a16:creationId xmlns:a16="http://schemas.microsoft.com/office/drawing/2014/main" id="{0FE55238-E306-4BCC-B3EB-DF160168A607}"/>
              </a:ext>
            </a:extLst>
          </p:cNvPr>
          <p:cNvSpPr>
            <a:spLocks noChangeShapeType="1"/>
          </p:cNvSpPr>
          <p:nvPr/>
        </p:nvSpPr>
        <p:spPr bwMode="auto">
          <a:xfrm>
            <a:off x="4394200" y="3221039"/>
            <a:ext cx="889000" cy="1587"/>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81280" name="Text Box 33">
            <a:extLst>
              <a:ext uri="{FF2B5EF4-FFF2-40B4-BE49-F238E27FC236}">
                <a16:creationId xmlns:a16="http://schemas.microsoft.com/office/drawing/2014/main" id="{67419730-442B-47DF-B5BA-8644DADB354D}"/>
              </a:ext>
            </a:extLst>
          </p:cNvPr>
          <p:cNvSpPr txBox="1">
            <a:spLocks noChangeArrowheads="1"/>
          </p:cNvSpPr>
          <p:nvPr/>
        </p:nvSpPr>
        <p:spPr bwMode="auto">
          <a:xfrm>
            <a:off x="3308351" y="2617788"/>
            <a:ext cx="1382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Soluty</a:t>
            </a:r>
          </a:p>
        </p:txBody>
      </p:sp>
      <p:sp>
        <p:nvSpPr>
          <p:cNvPr id="181281" name="Line 34">
            <a:extLst>
              <a:ext uri="{FF2B5EF4-FFF2-40B4-BE49-F238E27FC236}">
                <a16:creationId xmlns:a16="http://schemas.microsoft.com/office/drawing/2014/main" id="{6397428F-8D98-4FEA-80E7-0A7F121814D7}"/>
              </a:ext>
            </a:extLst>
          </p:cNvPr>
          <p:cNvSpPr>
            <a:spLocks noChangeShapeType="1"/>
          </p:cNvSpPr>
          <p:nvPr/>
        </p:nvSpPr>
        <p:spPr bwMode="auto">
          <a:xfrm>
            <a:off x="4406901" y="2854325"/>
            <a:ext cx="866775" cy="1588"/>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6" name="TextovéPole 35">
            <a:extLst>
              <a:ext uri="{FF2B5EF4-FFF2-40B4-BE49-F238E27FC236}">
                <a16:creationId xmlns:a16="http://schemas.microsoft.com/office/drawing/2014/main" id="{A551864B-EF1C-4D5F-AF91-92509D94AEF1}"/>
              </a:ext>
            </a:extLst>
          </p:cNvPr>
          <p:cNvSpPr txBox="1">
            <a:spLocks noChangeArrowheads="1"/>
          </p:cNvSpPr>
          <p:nvPr/>
        </p:nvSpPr>
        <p:spPr bwMode="auto">
          <a:xfrm>
            <a:off x="17115" y="5068215"/>
            <a:ext cx="223361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t>K adaptačním změnám dochází hlavně v mozkových buňkách:</a:t>
            </a:r>
          </a:p>
        </p:txBody>
      </p:sp>
      <p:sp>
        <p:nvSpPr>
          <p:cNvPr id="37" name="Šipka doprava 36">
            <a:extLst>
              <a:ext uri="{FF2B5EF4-FFF2-40B4-BE49-F238E27FC236}">
                <a16:creationId xmlns:a16="http://schemas.microsoft.com/office/drawing/2014/main" id="{1C2CFA10-13EB-4200-9225-A11D6FBDE5B3}"/>
              </a:ext>
            </a:extLst>
          </p:cNvPr>
          <p:cNvSpPr/>
          <p:nvPr/>
        </p:nvSpPr>
        <p:spPr>
          <a:xfrm flipH="1">
            <a:off x="6959601" y="1125538"/>
            <a:ext cx="7207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38" name="TextovéPole 37">
            <a:extLst>
              <a:ext uri="{FF2B5EF4-FFF2-40B4-BE49-F238E27FC236}">
                <a16:creationId xmlns:a16="http://schemas.microsoft.com/office/drawing/2014/main" id="{534868E8-5A5F-4C03-9210-C94985422D72}"/>
              </a:ext>
            </a:extLst>
          </p:cNvPr>
          <p:cNvSpPr txBox="1"/>
          <p:nvPr/>
        </p:nvSpPr>
        <p:spPr>
          <a:xfrm>
            <a:off x="7600985" y="958141"/>
            <a:ext cx="4512035" cy="2031325"/>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square">
            <a:spAutoFit/>
          </a:bodyPr>
          <a:lstStyle/>
          <a:p>
            <a:pPr eaLnBrk="1" hangingPunct="1">
              <a:buFont typeface="Arial" pitchFamily="34" charset="0"/>
              <a:buChar char="•"/>
              <a:defRPr/>
            </a:pPr>
            <a:r>
              <a:rPr lang="cs-CZ" dirty="0"/>
              <a:t> Ztráty solí (pocení, průjmy, osmotická diuréza…) hrazené pouze pitím vody</a:t>
            </a:r>
          </a:p>
          <a:p>
            <a:pPr eaLnBrk="1" hangingPunct="1">
              <a:buFont typeface="Arial" pitchFamily="34" charset="0"/>
              <a:buChar char="•"/>
              <a:defRPr/>
            </a:pPr>
            <a:r>
              <a:rPr lang="cs-CZ" dirty="0"/>
              <a:t> isotonická dehydratace (krvácení) hrazená pitím vody</a:t>
            </a:r>
          </a:p>
          <a:p>
            <a:pPr eaLnBrk="1" hangingPunct="1">
              <a:buFont typeface="Arial" pitchFamily="34" charset="0"/>
              <a:buChar char="•"/>
              <a:defRPr/>
            </a:pPr>
            <a:r>
              <a:rPr lang="cs-CZ" dirty="0"/>
              <a:t> nedostatek </a:t>
            </a:r>
            <a:r>
              <a:rPr lang="cs-CZ" dirty="0" err="1"/>
              <a:t>mineralokortikoidů</a:t>
            </a:r>
            <a:endParaRPr lang="cs-CZ" dirty="0"/>
          </a:p>
          <a:p>
            <a:pPr eaLnBrk="1" hangingPunct="1">
              <a:buFont typeface="Arial" pitchFamily="34" charset="0"/>
              <a:buChar char="•"/>
              <a:defRPr/>
            </a:pPr>
            <a:r>
              <a:rPr lang="cs-CZ" dirty="0"/>
              <a:t> nefritis se ztrátou soli</a:t>
            </a:r>
          </a:p>
          <a:p>
            <a:pPr eaLnBrk="1" hangingPunct="1">
              <a:buFont typeface="Arial" pitchFamily="34" charset="0"/>
              <a:buChar char="•"/>
              <a:defRPr/>
            </a:pPr>
            <a:r>
              <a:rPr lang="cs-CZ" dirty="0"/>
              <a:t> předávkování diuretik - </a:t>
            </a:r>
            <a:r>
              <a:rPr lang="cs-CZ" dirty="0" err="1"/>
              <a:t>furosemidem</a:t>
            </a:r>
            <a:endParaRPr lang="cs-CZ" dirty="0"/>
          </a:p>
        </p:txBody>
      </p:sp>
      <p:cxnSp>
        <p:nvCxnSpPr>
          <p:cNvPr id="41" name="Přímá spojnice se šipkou 40">
            <a:extLst>
              <a:ext uri="{FF2B5EF4-FFF2-40B4-BE49-F238E27FC236}">
                <a16:creationId xmlns:a16="http://schemas.microsoft.com/office/drawing/2014/main" id="{63A73853-E990-4042-8D59-F0C90C34A50C}"/>
              </a:ext>
            </a:extLst>
          </p:cNvPr>
          <p:cNvCxnSpPr>
            <a:cxnSpLocks/>
          </p:cNvCxnSpPr>
          <p:nvPr/>
        </p:nvCxnSpPr>
        <p:spPr>
          <a:xfrm>
            <a:off x="2223625" y="1243238"/>
            <a:ext cx="442891" cy="32033"/>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pic>
        <p:nvPicPr>
          <p:cNvPr id="43" name="Obrázek 42" descr="Obsah obrázku talíř, jídlo&#10;&#10;Popis byl vytvořen automaticky">
            <a:extLst>
              <a:ext uri="{FF2B5EF4-FFF2-40B4-BE49-F238E27FC236}">
                <a16:creationId xmlns:a16="http://schemas.microsoft.com/office/drawing/2014/main" id="{2101D5B3-E95C-4227-AB6E-40D09C5613FD}"/>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575869" y="445064"/>
            <a:ext cx="1652565" cy="1739325"/>
          </a:xfrm>
          <a:prstGeom prst="rect">
            <a:avLst/>
          </a:prstGeom>
        </p:spPr>
      </p:pic>
      <p:cxnSp>
        <p:nvCxnSpPr>
          <p:cNvPr id="44" name="Přímá spojnice se šipkou 43">
            <a:extLst>
              <a:ext uri="{FF2B5EF4-FFF2-40B4-BE49-F238E27FC236}">
                <a16:creationId xmlns:a16="http://schemas.microsoft.com/office/drawing/2014/main" id="{D584AF8A-010D-47FF-B556-8C95DE0C8862}"/>
              </a:ext>
            </a:extLst>
          </p:cNvPr>
          <p:cNvCxnSpPr>
            <a:cxnSpLocks/>
          </p:cNvCxnSpPr>
          <p:nvPr/>
        </p:nvCxnSpPr>
        <p:spPr>
          <a:xfrm flipH="1" flipV="1">
            <a:off x="353326" y="800619"/>
            <a:ext cx="386389" cy="324289"/>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cxnSp>
        <p:nvCxnSpPr>
          <p:cNvPr id="45" name="Přímá spojnice se šipkou 44">
            <a:extLst>
              <a:ext uri="{FF2B5EF4-FFF2-40B4-BE49-F238E27FC236}">
                <a16:creationId xmlns:a16="http://schemas.microsoft.com/office/drawing/2014/main" id="{DE8457CE-3085-426E-85DB-69F8C9F79C7B}"/>
              </a:ext>
            </a:extLst>
          </p:cNvPr>
          <p:cNvCxnSpPr>
            <a:cxnSpLocks/>
          </p:cNvCxnSpPr>
          <p:nvPr/>
        </p:nvCxnSpPr>
        <p:spPr>
          <a:xfrm flipV="1">
            <a:off x="1813573" y="292710"/>
            <a:ext cx="437875" cy="271099"/>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cxnSp>
        <p:nvCxnSpPr>
          <p:cNvPr id="46" name="Přímá spojnice se šipkou 45">
            <a:extLst>
              <a:ext uri="{FF2B5EF4-FFF2-40B4-BE49-F238E27FC236}">
                <a16:creationId xmlns:a16="http://schemas.microsoft.com/office/drawing/2014/main" id="{0EB616F6-DFA3-4CB7-A32D-3B7B5D2F4CC8}"/>
              </a:ext>
            </a:extLst>
          </p:cNvPr>
          <p:cNvCxnSpPr>
            <a:cxnSpLocks/>
          </p:cNvCxnSpPr>
          <p:nvPr/>
        </p:nvCxnSpPr>
        <p:spPr>
          <a:xfrm flipH="1" flipV="1">
            <a:off x="808525" y="311822"/>
            <a:ext cx="377760" cy="251988"/>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cxnSp>
        <p:nvCxnSpPr>
          <p:cNvPr id="47" name="Přímá spojnice se šipkou 46">
            <a:extLst>
              <a:ext uri="{FF2B5EF4-FFF2-40B4-BE49-F238E27FC236}">
                <a16:creationId xmlns:a16="http://schemas.microsoft.com/office/drawing/2014/main" id="{1E2189A2-8670-4F63-B74B-B6C2FD7B34DD}"/>
              </a:ext>
            </a:extLst>
          </p:cNvPr>
          <p:cNvCxnSpPr>
            <a:cxnSpLocks/>
          </p:cNvCxnSpPr>
          <p:nvPr/>
        </p:nvCxnSpPr>
        <p:spPr>
          <a:xfrm flipH="1">
            <a:off x="504358" y="1673291"/>
            <a:ext cx="368107" cy="409560"/>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48" name="TextovéPole 47">
            <a:extLst>
              <a:ext uri="{FF2B5EF4-FFF2-40B4-BE49-F238E27FC236}">
                <a16:creationId xmlns:a16="http://schemas.microsoft.com/office/drawing/2014/main" id="{74F4A0B6-0D3D-49F4-A596-8CCCA4BE1CEE}"/>
              </a:ext>
            </a:extLst>
          </p:cNvPr>
          <p:cNvSpPr txBox="1"/>
          <p:nvPr/>
        </p:nvSpPr>
        <p:spPr>
          <a:xfrm>
            <a:off x="170738" y="2029300"/>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49" name="TextovéPole 48">
            <a:extLst>
              <a:ext uri="{FF2B5EF4-FFF2-40B4-BE49-F238E27FC236}">
                <a16:creationId xmlns:a16="http://schemas.microsoft.com/office/drawing/2014/main" id="{A3D694B1-7AAE-4342-BD7E-07BD204927E8}"/>
              </a:ext>
            </a:extLst>
          </p:cNvPr>
          <p:cNvSpPr txBox="1"/>
          <p:nvPr/>
        </p:nvSpPr>
        <p:spPr>
          <a:xfrm>
            <a:off x="-36096" y="473627"/>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50" name="TextovéPole 49">
            <a:extLst>
              <a:ext uri="{FF2B5EF4-FFF2-40B4-BE49-F238E27FC236}">
                <a16:creationId xmlns:a16="http://schemas.microsoft.com/office/drawing/2014/main" id="{BA11BBDD-2BB8-472B-BE58-C2DA4F40C414}"/>
              </a:ext>
            </a:extLst>
          </p:cNvPr>
          <p:cNvSpPr txBox="1"/>
          <p:nvPr/>
        </p:nvSpPr>
        <p:spPr>
          <a:xfrm>
            <a:off x="334107" y="-21551"/>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51" name="TextovéPole 50">
            <a:extLst>
              <a:ext uri="{FF2B5EF4-FFF2-40B4-BE49-F238E27FC236}">
                <a16:creationId xmlns:a16="http://schemas.microsoft.com/office/drawing/2014/main" id="{1A592C81-2486-43C5-AAB1-5198DB48EAF0}"/>
              </a:ext>
            </a:extLst>
          </p:cNvPr>
          <p:cNvSpPr txBox="1"/>
          <p:nvPr/>
        </p:nvSpPr>
        <p:spPr>
          <a:xfrm>
            <a:off x="2263537" y="-19632"/>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52" name="TextovéPole 51">
            <a:extLst>
              <a:ext uri="{FF2B5EF4-FFF2-40B4-BE49-F238E27FC236}">
                <a16:creationId xmlns:a16="http://schemas.microsoft.com/office/drawing/2014/main" id="{31AB7D8A-2F9B-4C00-AF88-05D81596427D}"/>
              </a:ext>
            </a:extLst>
          </p:cNvPr>
          <p:cNvSpPr txBox="1"/>
          <p:nvPr/>
        </p:nvSpPr>
        <p:spPr>
          <a:xfrm>
            <a:off x="2694607" y="1104243"/>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cxnSp>
        <p:nvCxnSpPr>
          <p:cNvPr id="53" name="Přímá spojnice se šipkou 52">
            <a:extLst>
              <a:ext uri="{FF2B5EF4-FFF2-40B4-BE49-F238E27FC236}">
                <a16:creationId xmlns:a16="http://schemas.microsoft.com/office/drawing/2014/main" id="{69E706BA-1B5E-4A82-8AF3-55D85210DF73}"/>
              </a:ext>
            </a:extLst>
          </p:cNvPr>
          <p:cNvCxnSpPr>
            <a:cxnSpLocks/>
          </p:cNvCxnSpPr>
          <p:nvPr/>
        </p:nvCxnSpPr>
        <p:spPr>
          <a:xfrm>
            <a:off x="1803090" y="1835304"/>
            <a:ext cx="307086" cy="397209"/>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54" name="TextovéPole 53">
            <a:extLst>
              <a:ext uri="{FF2B5EF4-FFF2-40B4-BE49-F238E27FC236}">
                <a16:creationId xmlns:a16="http://schemas.microsoft.com/office/drawing/2014/main" id="{D610D6E4-8F52-460D-9A59-946DA101D490}"/>
              </a:ext>
            </a:extLst>
          </p:cNvPr>
          <p:cNvSpPr txBox="1"/>
          <p:nvPr/>
        </p:nvSpPr>
        <p:spPr>
          <a:xfrm>
            <a:off x="1959704" y="2248456"/>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grpSp>
        <p:nvGrpSpPr>
          <p:cNvPr id="55" name="Skupina 54">
            <a:extLst>
              <a:ext uri="{FF2B5EF4-FFF2-40B4-BE49-F238E27FC236}">
                <a16:creationId xmlns:a16="http://schemas.microsoft.com/office/drawing/2014/main" id="{4593F32B-0F5E-4511-86C7-5C9E07FF6C17}"/>
              </a:ext>
            </a:extLst>
          </p:cNvPr>
          <p:cNvGrpSpPr/>
          <p:nvPr/>
        </p:nvGrpSpPr>
        <p:grpSpPr>
          <a:xfrm>
            <a:off x="150064" y="2439340"/>
            <a:ext cx="2224385" cy="2312474"/>
            <a:chOff x="384903" y="-145654"/>
            <a:chExt cx="2282780" cy="2402626"/>
          </a:xfrm>
        </p:grpSpPr>
        <p:cxnSp>
          <p:nvCxnSpPr>
            <p:cNvPr id="56" name="Přímá spojnice se šipkou 55">
              <a:extLst>
                <a:ext uri="{FF2B5EF4-FFF2-40B4-BE49-F238E27FC236}">
                  <a16:creationId xmlns:a16="http://schemas.microsoft.com/office/drawing/2014/main" id="{4059D451-496F-47FD-8C2C-2A0374E4BB9E}"/>
                </a:ext>
              </a:extLst>
            </p:cNvPr>
            <p:cNvCxnSpPr>
              <a:cxnSpLocks/>
            </p:cNvCxnSpPr>
            <p:nvPr/>
          </p:nvCxnSpPr>
          <p:spPr>
            <a:xfrm>
              <a:off x="2221618" y="1323976"/>
              <a:ext cx="442891" cy="32033"/>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pic>
          <p:nvPicPr>
            <p:cNvPr id="58" name="Obrázek 57" descr="Obsah obrázku talíř, jídlo&#10;&#10;Popis byl vytvořen automaticky">
              <a:extLst>
                <a:ext uri="{FF2B5EF4-FFF2-40B4-BE49-F238E27FC236}">
                  <a16:creationId xmlns:a16="http://schemas.microsoft.com/office/drawing/2014/main" id="{917778FE-956B-480B-8E53-83FA60175EAE}"/>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384903" y="-145654"/>
              <a:ext cx="2282780" cy="2402626"/>
            </a:xfrm>
            <a:prstGeom prst="rect">
              <a:avLst/>
            </a:prstGeom>
          </p:spPr>
        </p:pic>
      </p:grpSp>
      <p:sp>
        <p:nvSpPr>
          <p:cNvPr id="74" name="Šipka: dolů 73">
            <a:extLst>
              <a:ext uri="{FF2B5EF4-FFF2-40B4-BE49-F238E27FC236}">
                <a16:creationId xmlns:a16="http://schemas.microsoft.com/office/drawing/2014/main" id="{88624D94-4BB6-49B8-96F7-027295E0F863}"/>
              </a:ext>
            </a:extLst>
          </p:cNvPr>
          <p:cNvSpPr/>
          <p:nvPr/>
        </p:nvSpPr>
        <p:spPr>
          <a:xfrm>
            <a:off x="1248752" y="2061937"/>
            <a:ext cx="389239" cy="597354"/>
          </a:xfrm>
          <a:prstGeom prst="down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dirty="0"/>
          </a:p>
        </p:txBody>
      </p:sp>
      <p:grpSp>
        <p:nvGrpSpPr>
          <p:cNvPr id="93" name="Skupina 92">
            <a:extLst>
              <a:ext uri="{FF2B5EF4-FFF2-40B4-BE49-F238E27FC236}">
                <a16:creationId xmlns:a16="http://schemas.microsoft.com/office/drawing/2014/main" id="{27EACB0D-1055-4574-BB5D-FEF7A11C7914}"/>
              </a:ext>
            </a:extLst>
          </p:cNvPr>
          <p:cNvGrpSpPr/>
          <p:nvPr/>
        </p:nvGrpSpPr>
        <p:grpSpPr>
          <a:xfrm>
            <a:off x="2615122" y="4497748"/>
            <a:ext cx="7940974" cy="2048669"/>
            <a:chOff x="-4964946" y="4823381"/>
            <a:chExt cx="7940974" cy="2048669"/>
          </a:xfrm>
        </p:grpSpPr>
        <p:grpSp>
          <p:nvGrpSpPr>
            <p:cNvPr id="94" name="Skupina 93">
              <a:extLst>
                <a:ext uri="{FF2B5EF4-FFF2-40B4-BE49-F238E27FC236}">
                  <a16:creationId xmlns:a16="http://schemas.microsoft.com/office/drawing/2014/main" id="{F7F82CB5-2BE0-47F5-8163-61411ECDBEDA}"/>
                </a:ext>
              </a:extLst>
            </p:cNvPr>
            <p:cNvGrpSpPr/>
            <p:nvPr/>
          </p:nvGrpSpPr>
          <p:grpSpPr>
            <a:xfrm>
              <a:off x="298452" y="4954591"/>
              <a:ext cx="1815134" cy="1892633"/>
              <a:chOff x="384903" y="-145654"/>
              <a:chExt cx="2282780" cy="2402626"/>
            </a:xfrm>
          </p:grpSpPr>
          <p:cxnSp>
            <p:nvCxnSpPr>
              <p:cNvPr id="103" name="Přímá spojnice se šipkou 102">
                <a:extLst>
                  <a:ext uri="{FF2B5EF4-FFF2-40B4-BE49-F238E27FC236}">
                    <a16:creationId xmlns:a16="http://schemas.microsoft.com/office/drawing/2014/main" id="{0378F3F9-0062-4D68-85BE-53FEF1032397}"/>
                  </a:ext>
                </a:extLst>
              </p:cNvPr>
              <p:cNvCxnSpPr>
                <a:cxnSpLocks/>
              </p:cNvCxnSpPr>
              <p:nvPr/>
            </p:nvCxnSpPr>
            <p:spPr>
              <a:xfrm>
                <a:off x="2221618" y="1323976"/>
                <a:ext cx="442891" cy="32033"/>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pic>
            <p:nvPicPr>
              <p:cNvPr id="104" name="Obrázek 103" descr="Obsah obrázku talíř, jídlo&#10;&#10;Popis byl vytvořen automaticky">
                <a:extLst>
                  <a:ext uri="{FF2B5EF4-FFF2-40B4-BE49-F238E27FC236}">
                    <a16:creationId xmlns:a16="http://schemas.microsoft.com/office/drawing/2014/main" id="{7B2290CA-7FF7-4E69-9584-9D76632CEEF0}"/>
                  </a:ext>
                </a:extLst>
              </p:cNvPr>
              <p:cNvPicPr>
                <a:picLocks noChangeAspect="1"/>
              </p:cNvPicPr>
              <p:nvPr/>
            </p:nvPicPr>
            <p:blipFill>
              <a:blip r:embed="rId7"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384903" y="-145654"/>
                <a:ext cx="2282780" cy="2402626"/>
              </a:xfrm>
              <a:prstGeom prst="rect">
                <a:avLst/>
              </a:prstGeom>
            </p:spPr>
          </p:pic>
        </p:grpSp>
        <p:cxnSp>
          <p:nvCxnSpPr>
            <p:cNvPr id="95" name="Přímá spojnice se šipkou 94">
              <a:extLst>
                <a:ext uri="{FF2B5EF4-FFF2-40B4-BE49-F238E27FC236}">
                  <a16:creationId xmlns:a16="http://schemas.microsoft.com/office/drawing/2014/main" id="{8612285C-BB44-4C03-8E8F-843474F33BB9}"/>
                </a:ext>
              </a:extLst>
            </p:cNvPr>
            <p:cNvCxnSpPr>
              <a:cxnSpLocks/>
            </p:cNvCxnSpPr>
            <p:nvPr/>
          </p:nvCxnSpPr>
          <p:spPr>
            <a:xfrm>
              <a:off x="370884" y="5192713"/>
              <a:ext cx="272326" cy="307921"/>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96" name="TextovéPole 95">
              <a:extLst>
                <a:ext uri="{FF2B5EF4-FFF2-40B4-BE49-F238E27FC236}">
                  <a16:creationId xmlns:a16="http://schemas.microsoft.com/office/drawing/2014/main" id="{8559BCC0-D8F4-47E3-A53D-234DB13EF27A}"/>
                </a:ext>
              </a:extLst>
            </p:cNvPr>
            <p:cNvSpPr txBox="1"/>
            <p:nvPr/>
          </p:nvSpPr>
          <p:spPr>
            <a:xfrm>
              <a:off x="-5372" y="4823381"/>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cxnSp>
          <p:nvCxnSpPr>
            <p:cNvPr id="97" name="Přímá spojnice se šipkou 96">
              <a:extLst>
                <a:ext uri="{FF2B5EF4-FFF2-40B4-BE49-F238E27FC236}">
                  <a16:creationId xmlns:a16="http://schemas.microsoft.com/office/drawing/2014/main" id="{EDC37043-85F4-43FF-8D38-368A94746CD5}"/>
                </a:ext>
              </a:extLst>
            </p:cNvPr>
            <p:cNvCxnSpPr>
              <a:cxnSpLocks/>
            </p:cNvCxnSpPr>
            <p:nvPr/>
          </p:nvCxnSpPr>
          <p:spPr>
            <a:xfrm flipH="1" flipV="1">
              <a:off x="1860526" y="6401227"/>
              <a:ext cx="442703" cy="153561"/>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98" name="TextovéPole 97">
              <a:extLst>
                <a:ext uri="{FF2B5EF4-FFF2-40B4-BE49-F238E27FC236}">
                  <a16:creationId xmlns:a16="http://schemas.microsoft.com/office/drawing/2014/main" id="{21D5A7CC-4926-47F0-897C-60F64C062918}"/>
                </a:ext>
              </a:extLst>
            </p:cNvPr>
            <p:cNvSpPr txBox="1"/>
            <p:nvPr/>
          </p:nvSpPr>
          <p:spPr>
            <a:xfrm>
              <a:off x="2416259" y="6451111"/>
              <a:ext cx="559769" cy="369332"/>
            </a:xfrm>
            <a:prstGeom prst="rect">
              <a:avLst/>
            </a:prstGeom>
            <a:noFill/>
          </p:spPr>
          <p:txBody>
            <a:bodyPr wrap="square" rtlCol="0">
              <a:spAutoFit/>
            </a:bodyPr>
            <a:lstStyle/>
            <a:p>
              <a:r>
                <a:rPr lang="cs-CZ" dirty="0"/>
                <a:t>H</a:t>
              </a:r>
              <a:r>
                <a:rPr lang="cs-CZ" baseline="-25000" dirty="0"/>
                <a:t>2</a:t>
              </a:r>
              <a:r>
                <a:rPr lang="cs-CZ" dirty="0"/>
                <a:t>O</a:t>
              </a:r>
              <a:endParaRPr lang="en-US" dirty="0"/>
            </a:p>
          </p:txBody>
        </p:sp>
        <p:cxnSp>
          <p:nvCxnSpPr>
            <p:cNvPr id="99" name="Přímá spojnice se šipkou 98">
              <a:extLst>
                <a:ext uri="{FF2B5EF4-FFF2-40B4-BE49-F238E27FC236}">
                  <a16:creationId xmlns:a16="http://schemas.microsoft.com/office/drawing/2014/main" id="{C8DC880F-5A46-457E-A935-8B55A1DC0103}"/>
                </a:ext>
              </a:extLst>
            </p:cNvPr>
            <p:cNvCxnSpPr>
              <a:cxnSpLocks/>
            </p:cNvCxnSpPr>
            <p:nvPr/>
          </p:nvCxnSpPr>
          <p:spPr>
            <a:xfrm flipV="1">
              <a:off x="280219" y="6401227"/>
              <a:ext cx="243361" cy="153561"/>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100" name="TextovéPole 99">
              <a:extLst>
                <a:ext uri="{FF2B5EF4-FFF2-40B4-BE49-F238E27FC236}">
                  <a16:creationId xmlns:a16="http://schemas.microsoft.com/office/drawing/2014/main" id="{B4F2F147-8A2C-4E8C-9250-DA64904747AD}"/>
                </a:ext>
              </a:extLst>
            </p:cNvPr>
            <p:cNvSpPr txBox="1"/>
            <p:nvPr/>
          </p:nvSpPr>
          <p:spPr>
            <a:xfrm>
              <a:off x="-36096" y="6502718"/>
              <a:ext cx="559769" cy="369332"/>
            </a:xfrm>
            <a:prstGeom prst="rect">
              <a:avLst/>
            </a:prstGeom>
            <a:noFill/>
          </p:spPr>
          <p:txBody>
            <a:bodyPr wrap="square" rtlCol="0">
              <a:spAutoFit/>
            </a:bodyPr>
            <a:lstStyle/>
            <a:p>
              <a:r>
                <a:rPr lang="cs-CZ" dirty="0"/>
                <a:t>H</a:t>
              </a:r>
              <a:r>
                <a:rPr lang="cs-CZ" baseline="-25000" dirty="0"/>
                <a:t>2</a:t>
              </a:r>
              <a:r>
                <a:rPr lang="cs-CZ" dirty="0"/>
                <a:t>O</a:t>
              </a:r>
              <a:endParaRPr lang="en-US" dirty="0"/>
            </a:p>
          </p:txBody>
        </p:sp>
        <p:sp>
          <p:nvSpPr>
            <p:cNvPr id="102" name="TextovéPole 101">
              <a:extLst>
                <a:ext uri="{FF2B5EF4-FFF2-40B4-BE49-F238E27FC236}">
                  <a16:creationId xmlns:a16="http://schemas.microsoft.com/office/drawing/2014/main" id="{0F9D5E24-5A72-4C02-80EB-DEBCDA2C3141}"/>
                </a:ext>
              </a:extLst>
            </p:cNvPr>
            <p:cNvSpPr txBox="1"/>
            <p:nvPr/>
          </p:nvSpPr>
          <p:spPr>
            <a:xfrm>
              <a:off x="-4964946" y="5753621"/>
              <a:ext cx="4968027" cy="369332"/>
            </a:xfrm>
            <a:prstGeom prst="rect">
              <a:avLst/>
            </a:prstGeom>
            <a:solidFill>
              <a:srgbClr val="ED7D31"/>
            </a:solidFill>
          </p:spPr>
          <p:txBody>
            <a:bodyPr wrap="none" rtlCol="0">
              <a:spAutoFit/>
            </a:bodyPr>
            <a:lstStyle/>
            <a:p>
              <a:r>
                <a:rPr lang="cs-CZ" dirty="0"/>
                <a:t>Adaptace: aktivní snížení osmolarity v buňkách</a:t>
              </a:r>
              <a:endParaRPr lang="en-US" dirty="0"/>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fade">
                                      <p:cBhvr>
                                        <p:cTn id="10" dur="500"/>
                                        <p:tgtEl>
                                          <p:spTgt spid="3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par>
                                <p:cTn id="16" presetID="10" presetClass="entr" presetSubtype="0" fill="hold" nodeType="with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par>
                                <p:cTn id="19" presetID="10" presetClass="entr" presetSubtype="0" fill="hold" nodeType="with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500"/>
                                        <p:tgtEl>
                                          <p:spTgt spid="5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500"/>
                                        <p:tgtEl>
                                          <p:spTgt spid="54"/>
                                        </p:tgtEl>
                                      </p:cBhvr>
                                    </p:animEffect>
                                  </p:childTnLst>
                                </p:cTn>
                              </p:par>
                              <p:par>
                                <p:cTn id="25" presetID="10" presetClass="entr" presetSubtype="0" fill="hold" nodeType="with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500"/>
                                        <p:tgtEl>
                                          <p:spTgt spid="4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fade">
                                      <p:cBhvr>
                                        <p:cTn id="30" dur="500"/>
                                        <p:tgtEl>
                                          <p:spTgt spid="4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par>
                                <p:cTn id="34" presetID="10" presetClass="entr" presetSubtype="0" fill="hold" nodeType="with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fade">
                                      <p:cBhvr>
                                        <p:cTn id="39" dur="500"/>
                                        <p:tgtEl>
                                          <p:spTgt spid="50"/>
                                        </p:tgtEl>
                                      </p:cBhvr>
                                    </p:animEffect>
                                  </p:childTnLst>
                                </p:cTn>
                              </p:par>
                              <p:par>
                                <p:cTn id="40" presetID="10" presetClass="entr" presetSubtype="0" fill="hold" nodeType="withEffect">
                                  <p:stCondLst>
                                    <p:cond delay="0"/>
                                  </p:stCondLst>
                                  <p:childTnLst>
                                    <p:set>
                                      <p:cBhvr>
                                        <p:cTn id="41" dur="1" fill="hold">
                                          <p:stCondLst>
                                            <p:cond delay="0"/>
                                          </p:stCondLst>
                                        </p:cTn>
                                        <p:tgtEl>
                                          <p:spTgt spid="46"/>
                                        </p:tgtEl>
                                        <p:attrNameLst>
                                          <p:attrName>style.visibility</p:attrName>
                                        </p:attrNameLst>
                                      </p:cBhvr>
                                      <p:to>
                                        <p:strVal val="visible"/>
                                      </p:to>
                                    </p:set>
                                    <p:animEffect transition="in" filter="fade">
                                      <p:cBhvr>
                                        <p:cTn id="42" dur="500"/>
                                        <p:tgtEl>
                                          <p:spTgt spid="46"/>
                                        </p:tgtEl>
                                      </p:cBhvr>
                                    </p:animEffect>
                                  </p:childTnLst>
                                </p:cTn>
                              </p:par>
                              <p:par>
                                <p:cTn id="43" presetID="10" presetClass="entr" presetSubtype="0" fill="hold" nodeType="with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500"/>
                                        <p:tgtEl>
                                          <p:spTgt spid="4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1"/>
                                        </p:tgtEl>
                                        <p:attrNameLst>
                                          <p:attrName>style.visibility</p:attrName>
                                        </p:attrNameLst>
                                      </p:cBhvr>
                                      <p:to>
                                        <p:strVal val="visible"/>
                                      </p:to>
                                    </p:set>
                                    <p:animEffect transition="in" filter="fade">
                                      <p:cBhvr>
                                        <p:cTn id="48" dur="500"/>
                                        <p:tgtEl>
                                          <p:spTgt spid="51"/>
                                        </p:tgtEl>
                                      </p:cBhvr>
                                    </p:animEffect>
                                  </p:childTnLst>
                                </p:cTn>
                              </p:par>
                              <p:par>
                                <p:cTn id="49" presetID="10" presetClass="entr" presetSubtype="0" fill="hold" nodeType="with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fade">
                                      <p:cBhvr>
                                        <p:cTn id="56" dur="500"/>
                                        <p:tgtEl>
                                          <p:spTgt spid="74"/>
                                        </p:tgtEl>
                                      </p:cBhvr>
                                    </p:animEffect>
                                  </p:childTnLst>
                                </p:cTn>
                              </p:par>
                              <p:par>
                                <p:cTn id="57" presetID="10" presetClass="entr" presetSubtype="0" fill="hold" nodeType="withEffect">
                                  <p:stCondLst>
                                    <p:cond delay="0"/>
                                  </p:stCondLst>
                                  <p:childTnLst>
                                    <p:set>
                                      <p:cBhvr>
                                        <p:cTn id="58" dur="1" fill="hold">
                                          <p:stCondLst>
                                            <p:cond delay="0"/>
                                          </p:stCondLst>
                                        </p:cTn>
                                        <p:tgtEl>
                                          <p:spTgt spid="55"/>
                                        </p:tgtEl>
                                        <p:attrNameLst>
                                          <p:attrName>style.visibility</p:attrName>
                                        </p:attrNameLst>
                                      </p:cBhvr>
                                      <p:to>
                                        <p:strVal val="visible"/>
                                      </p:to>
                                    </p:set>
                                    <p:animEffect transition="in" filter="fade">
                                      <p:cBhvr>
                                        <p:cTn id="59" dur="500"/>
                                        <p:tgtEl>
                                          <p:spTgt spid="55"/>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36"/>
                                        </p:tgtEl>
                                        <p:attrNameLst>
                                          <p:attrName>style.visibility</p:attrName>
                                        </p:attrNameLst>
                                      </p:cBhvr>
                                      <p:to>
                                        <p:strVal val="visible"/>
                                      </p:to>
                                    </p:set>
                                    <p:animEffect transition="in" filter="fade">
                                      <p:cBhvr>
                                        <p:cTn id="64" dur="500"/>
                                        <p:tgtEl>
                                          <p:spTgt spid="36"/>
                                        </p:tgtEl>
                                      </p:cBhvr>
                                    </p:animEffect>
                                  </p:childTnLst>
                                </p:cTn>
                              </p:par>
                              <p:par>
                                <p:cTn id="65" presetID="10" presetClass="entr" presetSubtype="0" fill="hold" nodeType="withEffect">
                                  <p:stCondLst>
                                    <p:cond delay="0"/>
                                  </p:stCondLst>
                                  <p:childTnLst>
                                    <p:set>
                                      <p:cBhvr>
                                        <p:cTn id="66" dur="1" fill="hold">
                                          <p:stCondLst>
                                            <p:cond delay="0"/>
                                          </p:stCondLst>
                                        </p:cTn>
                                        <p:tgtEl>
                                          <p:spTgt spid="93"/>
                                        </p:tgtEl>
                                        <p:attrNameLst>
                                          <p:attrName>style.visibility</p:attrName>
                                        </p:attrNameLst>
                                      </p:cBhvr>
                                      <p:to>
                                        <p:strVal val="visible"/>
                                      </p:to>
                                    </p:set>
                                    <p:animEffect transition="in" filter="fade">
                                      <p:cBhvr>
                                        <p:cTn id="67"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animBg="1"/>
      <p:bldP spid="38" grpId="0" animBg="1"/>
      <p:bldP spid="48" grpId="0"/>
      <p:bldP spid="49" grpId="0"/>
      <p:bldP spid="50" grpId="0"/>
      <p:bldP spid="51" grpId="0"/>
      <p:bldP spid="52" grpId="0"/>
      <p:bldP spid="54" grpId="0"/>
      <p:bldP spid="7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Šipka doprava 20">
            <a:extLst>
              <a:ext uri="{FF2B5EF4-FFF2-40B4-BE49-F238E27FC236}">
                <a16:creationId xmlns:a16="http://schemas.microsoft.com/office/drawing/2014/main" id="{05291454-0D2B-4BE2-B859-EAD02CDA75CC}"/>
              </a:ext>
            </a:extLst>
          </p:cNvPr>
          <p:cNvSpPr/>
          <p:nvPr/>
        </p:nvSpPr>
        <p:spPr>
          <a:xfrm flipH="1">
            <a:off x="6959601" y="1341438"/>
            <a:ext cx="7207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173059" name="Rectangle 2">
            <a:extLst>
              <a:ext uri="{FF2B5EF4-FFF2-40B4-BE49-F238E27FC236}">
                <a16:creationId xmlns:a16="http://schemas.microsoft.com/office/drawing/2014/main" id="{BAE12486-8D1C-4F26-93FB-D70EF40AA5F7}"/>
              </a:ext>
            </a:extLst>
          </p:cNvPr>
          <p:cNvSpPr>
            <a:spLocks noChangeArrowheads="1"/>
          </p:cNvSpPr>
          <p:nvPr/>
        </p:nvSpPr>
        <p:spPr bwMode="auto">
          <a:xfrm>
            <a:off x="3121267" y="59891"/>
            <a:ext cx="7171842" cy="906463"/>
          </a:xfrm>
          <a:prstGeom prst="rect">
            <a:avLst/>
          </a:prstGeom>
          <a:ln/>
        </p:spPr>
        <p:style>
          <a:lnRef idx="0">
            <a:schemeClr val="accent1"/>
          </a:lnRef>
          <a:fillRef idx="3">
            <a:schemeClr val="accent1"/>
          </a:fillRef>
          <a:effectRef idx="3">
            <a:schemeClr val="accent1"/>
          </a:effectRef>
          <a:fontRef idx="minor">
            <a:schemeClr val="lt1"/>
          </a:fontRef>
        </p:style>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dirty="0" err="1">
                <a:solidFill>
                  <a:schemeClr val="tx2"/>
                </a:solidFill>
              </a:rPr>
              <a:t>Isoosmolární</a:t>
            </a:r>
            <a:r>
              <a:rPr lang="cs-CZ" altLang="cs-CZ" sz="4400" dirty="0">
                <a:solidFill>
                  <a:schemeClr val="tx2"/>
                </a:solidFill>
              </a:rPr>
              <a:t> dehydratace</a:t>
            </a:r>
          </a:p>
        </p:txBody>
      </p:sp>
      <p:sp>
        <p:nvSpPr>
          <p:cNvPr id="173060" name="Line 3">
            <a:extLst>
              <a:ext uri="{FF2B5EF4-FFF2-40B4-BE49-F238E27FC236}">
                <a16:creationId xmlns:a16="http://schemas.microsoft.com/office/drawing/2014/main" id="{2AB5EAFD-7C41-41BA-9E20-4AF24F284102}"/>
              </a:ext>
            </a:extLst>
          </p:cNvPr>
          <p:cNvSpPr>
            <a:spLocks noChangeShapeType="1"/>
          </p:cNvSpPr>
          <p:nvPr/>
        </p:nvSpPr>
        <p:spPr bwMode="auto">
          <a:xfrm flipH="1">
            <a:off x="5229225" y="2281238"/>
            <a:ext cx="1588" cy="259715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1" name="Line 4">
            <a:extLst>
              <a:ext uri="{FF2B5EF4-FFF2-40B4-BE49-F238E27FC236}">
                <a16:creationId xmlns:a16="http://schemas.microsoft.com/office/drawing/2014/main" id="{627C6664-C5D8-4CE5-BC9E-B3CACC3F6B5F}"/>
              </a:ext>
            </a:extLst>
          </p:cNvPr>
          <p:cNvSpPr>
            <a:spLocks noChangeShapeType="1"/>
          </p:cNvSpPr>
          <p:nvPr/>
        </p:nvSpPr>
        <p:spPr bwMode="auto">
          <a:xfrm flipH="1">
            <a:off x="7548564" y="2430464"/>
            <a:ext cx="7937" cy="2447925"/>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2" name="Text Box 5">
            <a:extLst>
              <a:ext uri="{FF2B5EF4-FFF2-40B4-BE49-F238E27FC236}">
                <a16:creationId xmlns:a16="http://schemas.microsoft.com/office/drawing/2014/main" id="{645BA1FB-C7C5-45A1-AF5C-19027CDA7646}"/>
              </a:ext>
            </a:extLst>
          </p:cNvPr>
          <p:cNvSpPr txBox="1">
            <a:spLocks noChangeArrowheads="1"/>
          </p:cNvSpPr>
          <p:nvPr/>
        </p:nvSpPr>
        <p:spPr bwMode="auto">
          <a:xfrm>
            <a:off x="4987925" y="2257425"/>
            <a:ext cx="234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ECT         ICT</a:t>
            </a:r>
          </a:p>
        </p:txBody>
      </p:sp>
      <p:sp>
        <p:nvSpPr>
          <p:cNvPr id="173063" name="Line 6">
            <a:extLst>
              <a:ext uri="{FF2B5EF4-FFF2-40B4-BE49-F238E27FC236}">
                <a16:creationId xmlns:a16="http://schemas.microsoft.com/office/drawing/2014/main" id="{C31B06F9-C7C4-47F4-9207-068A092BCCC0}"/>
              </a:ext>
            </a:extLst>
          </p:cNvPr>
          <p:cNvSpPr>
            <a:spLocks noChangeShapeType="1"/>
          </p:cNvSpPr>
          <p:nvPr/>
        </p:nvSpPr>
        <p:spPr bwMode="auto">
          <a:xfrm>
            <a:off x="5853114" y="2330450"/>
            <a:ext cx="9525" cy="2547938"/>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4" name="Text Box 7">
            <a:extLst>
              <a:ext uri="{FF2B5EF4-FFF2-40B4-BE49-F238E27FC236}">
                <a16:creationId xmlns:a16="http://schemas.microsoft.com/office/drawing/2014/main" id="{087D75F1-39EB-4D48-A0F6-B48CB4C1D14B}"/>
              </a:ext>
            </a:extLst>
          </p:cNvPr>
          <p:cNvSpPr txBox="1">
            <a:spLocks noChangeArrowheads="1"/>
          </p:cNvSpPr>
          <p:nvPr/>
        </p:nvSpPr>
        <p:spPr bwMode="auto">
          <a:xfrm>
            <a:off x="7720014" y="2930526"/>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Výchozí stav</a:t>
            </a:r>
            <a:endParaRPr lang="cs-CZ" altLang="cs-CZ" sz="2400">
              <a:latin typeface="Times New Roman" panose="02020603050405020304" pitchFamily="18" charset="0"/>
            </a:endParaRPr>
          </a:p>
        </p:txBody>
      </p:sp>
      <p:sp>
        <p:nvSpPr>
          <p:cNvPr id="173065" name="Rectangle 8" descr="20%">
            <a:extLst>
              <a:ext uri="{FF2B5EF4-FFF2-40B4-BE49-F238E27FC236}">
                <a16:creationId xmlns:a16="http://schemas.microsoft.com/office/drawing/2014/main" id="{2D53082C-13C1-446B-A84C-987B25D9505A}"/>
              </a:ext>
            </a:extLst>
          </p:cNvPr>
          <p:cNvSpPr>
            <a:spLocks noChangeArrowheads="1"/>
          </p:cNvSpPr>
          <p:nvPr/>
        </p:nvSpPr>
        <p:spPr bwMode="auto">
          <a:xfrm>
            <a:off x="5226051" y="2840039"/>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066" name="Rectangle 9" descr="20%">
            <a:extLst>
              <a:ext uri="{FF2B5EF4-FFF2-40B4-BE49-F238E27FC236}">
                <a16:creationId xmlns:a16="http://schemas.microsoft.com/office/drawing/2014/main" id="{E3C2EDA3-89D6-4A89-A849-B63B1AD34414}"/>
              </a:ext>
            </a:extLst>
          </p:cNvPr>
          <p:cNvSpPr>
            <a:spLocks noChangeArrowheads="1"/>
          </p:cNvSpPr>
          <p:nvPr/>
        </p:nvSpPr>
        <p:spPr bwMode="auto">
          <a:xfrm>
            <a:off x="5867401" y="2840039"/>
            <a:ext cx="1681163"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067" name="Text Box 10">
            <a:extLst>
              <a:ext uri="{FF2B5EF4-FFF2-40B4-BE49-F238E27FC236}">
                <a16:creationId xmlns:a16="http://schemas.microsoft.com/office/drawing/2014/main" id="{CC6D4E70-7346-40AC-9A22-2A09B4CDB0A3}"/>
              </a:ext>
            </a:extLst>
          </p:cNvPr>
          <p:cNvSpPr txBox="1">
            <a:spLocks noChangeArrowheads="1"/>
          </p:cNvSpPr>
          <p:nvPr/>
        </p:nvSpPr>
        <p:spPr bwMode="auto">
          <a:xfrm>
            <a:off x="3560763" y="1155612"/>
            <a:ext cx="35179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dirty="0">
                <a:latin typeface="Times New Roman" panose="02020603050405020304" pitchFamily="18" charset="0"/>
              </a:rPr>
              <a:t>Příčina:</a:t>
            </a:r>
            <a:r>
              <a:rPr lang="cs-CZ" altLang="cs-CZ" sz="2400" dirty="0">
                <a:latin typeface="Times New Roman" panose="02020603050405020304" pitchFamily="18" charset="0"/>
              </a:rPr>
              <a:t>  ztráta isotonické tekutiny (stejná ztráta vody a </a:t>
            </a:r>
            <a:r>
              <a:rPr lang="cs-CZ" altLang="cs-CZ" sz="2400" dirty="0" err="1">
                <a:latin typeface="Times New Roman" panose="02020603050405020304" pitchFamily="18" charset="0"/>
              </a:rPr>
              <a:t>solutů</a:t>
            </a:r>
            <a:r>
              <a:rPr lang="cs-CZ" altLang="cs-CZ" sz="2400" dirty="0">
                <a:latin typeface="Times New Roman" panose="02020603050405020304" pitchFamily="18" charset="0"/>
              </a:rPr>
              <a:t>)</a:t>
            </a:r>
          </a:p>
        </p:txBody>
      </p:sp>
      <p:sp>
        <p:nvSpPr>
          <p:cNvPr id="173068" name="Rectangle 11" descr="20%">
            <a:extLst>
              <a:ext uri="{FF2B5EF4-FFF2-40B4-BE49-F238E27FC236}">
                <a16:creationId xmlns:a16="http://schemas.microsoft.com/office/drawing/2014/main" id="{7E99FD9D-EF96-4755-BB7D-59D9B1A1EC04}"/>
              </a:ext>
            </a:extLst>
          </p:cNvPr>
          <p:cNvSpPr>
            <a:spLocks noChangeArrowheads="1"/>
          </p:cNvSpPr>
          <p:nvPr/>
        </p:nvSpPr>
        <p:spPr bwMode="auto">
          <a:xfrm>
            <a:off x="5357813" y="3890964"/>
            <a:ext cx="565150"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069" name="Rectangle 12" descr="20%">
            <a:extLst>
              <a:ext uri="{FF2B5EF4-FFF2-40B4-BE49-F238E27FC236}">
                <a16:creationId xmlns:a16="http://schemas.microsoft.com/office/drawing/2014/main" id="{6AA417F5-070D-4664-A86E-AD10816BD465}"/>
              </a:ext>
            </a:extLst>
          </p:cNvPr>
          <p:cNvSpPr>
            <a:spLocks noChangeArrowheads="1"/>
          </p:cNvSpPr>
          <p:nvPr/>
        </p:nvSpPr>
        <p:spPr bwMode="auto">
          <a:xfrm>
            <a:off x="5854701" y="3894138"/>
            <a:ext cx="1704975" cy="679450"/>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3070" name="Text Box 13">
            <a:extLst>
              <a:ext uri="{FF2B5EF4-FFF2-40B4-BE49-F238E27FC236}">
                <a16:creationId xmlns:a16="http://schemas.microsoft.com/office/drawing/2014/main" id="{C41DC7DB-87AD-459D-B52D-5B7E18576D59}"/>
              </a:ext>
            </a:extLst>
          </p:cNvPr>
          <p:cNvSpPr txBox="1">
            <a:spLocks noChangeArrowheads="1"/>
          </p:cNvSpPr>
          <p:nvPr/>
        </p:nvSpPr>
        <p:spPr bwMode="auto">
          <a:xfrm>
            <a:off x="7720014" y="3841751"/>
            <a:ext cx="294798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Ztráta isotonické tekutiny z ECT nevede k přesunům vody mezi ICT a ECT</a:t>
            </a:r>
            <a:endParaRPr lang="cs-CZ" altLang="cs-CZ" sz="2400">
              <a:latin typeface="Times New Roman" panose="02020603050405020304" pitchFamily="18" charset="0"/>
            </a:endParaRPr>
          </a:p>
        </p:txBody>
      </p:sp>
      <p:sp>
        <p:nvSpPr>
          <p:cNvPr id="173071" name="Text Box 14">
            <a:extLst>
              <a:ext uri="{FF2B5EF4-FFF2-40B4-BE49-F238E27FC236}">
                <a16:creationId xmlns:a16="http://schemas.microsoft.com/office/drawing/2014/main" id="{10232A8D-5044-4BE6-9F1C-320743EB55C5}"/>
              </a:ext>
            </a:extLst>
          </p:cNvPr>
          <p:cNvSpPr txBox="1">
            <a:spLocks noChangeArrowheads="1"/>
          </p:cNvSpPr>
          <p:nvPr/>
        </p:nvSpPr>
        <p:spPr bwMode="auto">
          <a:xfrm>
            <a:off x="3830638" y="4287838"/>
            <a:ext cx="590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H</a:t>
            </a:r>
            <a:r>
              <a:rPr lang="cs-CZ" altLang="cs-CZ" sz="1800" baseline="-25000">
                <a:latin typeface="Times New Roman" panose="02020603050405020304" pitchFamily="18" charset="0"/>
              </a:rPr>
              <a:t>2</a:t>
            </a:r>
            <a:r>
              <a:rPr lang="cs-CZ" altLang="cs-CZ" sz="1800">
                <a:latin typeface="Times New Roman" panose="02020603050405020304" pitchFamily="18" charset="0"/>
              </a:rPr>
              <a:t>O</a:t>
            </a:r>
            <a:endParaRPr lang="cs-CZ" altLang="cs-CZ" sz="2400">
              <a:latin typeface="Times New Roman" panose="02020603050405020304" pitchFamily="18" charset="0"/>
            </a:endParaRPr>
          </a:p>
        </p:txBody>
      </p:sp>
      <p:sp>
        <p:nvSpPr>
          <p:cNvPr id="173072" name="Line 15">
            <a:extLst>
              <a:ext uri="{FF2B5EF4-FFF2-40B4-BE49-F238E27FC236}">
                <a16:creationId xmlns:a16="http://schemas.microsoft.com/office/drawing/2014/main" id="{EDE85E13-A90F-4BC1-938E-640E1F8CDA40}"/>
              </a:ext>
            </a:extLst>
          </p:cNvPr>
          <p:cNvSpPr>
            <a:spLocks noChangeShapeType="1"/>
          </p:cNvSpPr>
          <p:nvPr/>
        </p:nvSpPr>
        <p:spPr bwMode="auto">
          <a:xfrm>
            <a:off x="4475163" y="4432300"/>
            <a:ext cx="889000" cy="1588"/>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3" name="Text Box 16">
            <a:extLst>
              <a:ext uri="{FF2B5EF4-FFF2-40B4-BE49-F238E27FC236}">
                <a16:creationId xmlns:a16="http://schemas.microsoft.com/office/drawing/2014/main" id="{E437D619-4D51-43D9-BF7F-09C3D97AD3E1}"/>
              </a:ext>
            </a:extLst>
          </p:cNvPr>
          <p:cNvSpPr txBox="1">
            <a:spLocks noChangeArrowheads="1"/>
          </p:cNvSpPr>
          <p:nvPr/>
        </p:nvSpPr>
        <p:spPr bwMode="auto">
          <a:xfrm>
            <a:off x="3400426" y="3884613"/>
            <a:ext cx="1382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Soluty</a:t>
            </a:r>
            <a:endParaRPr lang="cs-CZ" altLang="cs-CZ" sz="2400">
              <a:latin typeface="Times New Roman" panose="02020603050405020304" pitchFamily="18" charset="0"/>
            </a:endParaRPr>
          </a:p>
        </p:txBody>
      </p:sp>
      <p:sp>
        <p:nvSpPr>
          <p:cNvPr id="173074" name="Line 17">
            <a:extLst>
              <a:ext uri="{FF2B5EF4-FFF2-40B4-BE49-F238E27FC236}">
                <a16:creationId xmlns:a16="http://schemas.microsoft.com/office/drawing/2014/main" id="{F07A36DF-12C1-404A-B912-8E4604EFFE5D}"/>
              </a:ext>
            </a:extLst>
          </p:cNvPr>
          <p:cNvSpPr>
            <a:spLocks noChangeShapeType="1"/>
          </p:cNvSpPr>
          <p:nvPr/>
        </p:nvSpPr>
        <p:spPr bwMode="auto">
          <a:xfrm>
            <a:off x="4478339" y="4098925"/>
            <a:ext cx="866775" cy="1588"/>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Šipka nahoru 17">
            <a:extLst>
              <a:ext uri="{FF2B5EF4-FFF2-40B4-BE49-F238E27FC236}">
                <a16:creationId xmlns:a16="http://schemas.microsoft.com/office/drawing/2014/main" id="{45D63DD6-C37C-48FB-B59A-E8B3CF2553FB}"/>
              </a:ext>
            </a:extLst>
          </p:cNvPr>
          <p:cNvSpPr/>
          <p:nvPr/>
        </p:nvSpPr>
        <p:spPr>
          <a:xfrm rot="13762409">
            <a:off x="7555707" y="4856957"/>
            <a:ext cx="431800" cy="1008063"/>
          </a:xfrm>
          <a:prstGeom prst="up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19" name="TextovéPole 18">
            <a:extLst>
              <a:ext uri="{FF2B5EF4-FFF2-40B4-BE49-F238E27FC236}">
                <a16:creationId xmlns:a16="http://schemas.microsoft.com/office/drawing/2014/main" id="{35736C07-1F91-4C24-9519-C91AC8582546}"/>
              </a:ext>
            </a:extLst>
          </p:cNvPr>
          <p:cNvSpPr txBox="1"/>
          <p:nvPr/>
        </p:nvSpPr>
        <p:spPr>
          <a:xfrm>
            <a:off x="4583112" y="5732463"/>
            <a:ext cx="2809031" cy="646331"/>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square">
            <a:spAutoFit/>
          </a:bodyPr>
          <a:lstStyle/>
          <a:p>
            <a:pPr eaLnBrk="1" hangingPunct="1">
              <a:defRPr/>
            </a:pPr>
            <a:r>
              <a:rPr lang="cs-CZ" dirty="0" err="1"/>
              <a:t>Hemodynamické</a:t>
            </a:r>
            <a:r>
              <a:rPr lang="cs-CZ" dirty="0"/>
              <a:t> příznaky</a:t>
            </a:r>
          </a:p>
        </p:txBody>
      </p:sp>
      <p:sp>
        <p:nvSpPr>
          <p:cNvPr id="20" name="TextovéPole 19">
            <a:extLst>
              <a:ext uri="{FF2B5EF4-FFF2-40B4-BE49-F238E27FC236}">
                <a16:creationId xmlns:a16="http://schemas.microsoft.com/office/drawing/2014/main" id="{7A227A38-C66B-4576-851A-B87286609EE4}"/>
              </a:ext>
            </a:extLst>
          </p:cNvPr>
          <p:cNvSpPr txBox="1"/>
          <p:nvPr/>
        </p:nvSpPr>
        <p:spPr>
          <a:xfrm>
            <a:off x="7642226" y="1052513"/>
            <a:ext cx="3025775" cy="2308324"/>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eaLnBrk="1" hangingPunct="1">
              <a:buFont typeface="Arial" pitchFamily="34" charset="0"/>
              <a:buChar char="•"/>
              <a:defRPr/>
            </a:pPr>
            <a:r>
              <a:rPr lang="cs-CZ" dirty="0"/>
              <a:t> popáleniny</a:t>
            </a:r>
          </a:p>
          <a:p>
            <a:pPr eaLnBrk="1" hangingPunct="1">
              <a:buFont typeface="Arial" pitchFamily="34" charset="0"/>
              <a:buChar char="•"/>
              <a:defRPr/>
            </a:pPr>
            <a:r>
              <a:rPr lang="cs-CZ" dirty="0"/>
              <a:t> po punkci ascitu</a:t>
            </a:r>
          </a:p>
          <a:p>
            <a:pPr eaLnBrk="1" hangingPunct="1">
              <a:buFont typeface="Arial" pitchFamily="34" charset="0"/>
              <a:buChar char="•"/>
              <a:defRPr/>
            </a:pPr>
            <a:r>
              <a:rPr lang="cs-CZ" dirty="0"/>
              <a:t> po úniku vody do třetího prostoru (např. do střeva při paralytickém </a:t>
            </a:r>
            <a:r>
              <a:rPr lang="cs-CZ" dirty="0" err="1"/>
              <a:t>lleu</a:t>
            </a:r>
            <a:r>
              <a:rPr lang="cs-CZ" dirty="0"/>
              <a:t>)</a:t>
            </a:r>
          </a:p>
          <a:p>
            <a:pPr eaLnBrk="1" hangingPunct="1">
              <a:buFont typeface="Arial" pitchFamily="34" charset="0"/>
              <a:buChar char="•"/>
              <a:defRPr/>
            </a:pPr>
            <a:r>
              <a:rPr lang="cs-CZ" dirty="0"/>
              <a:t> </a:t>
            </a:r>
            <a:r>
              <a:rPr lang="cs-CZ" dirty="0" err="1"/>
              <a:t>isostenurie</a:t>
            </a:r>
            <a:r>
              <a:rPr lang="cs-CZ" dirty="0"/>
              <a:t> při diuretické fázi akutního renálního selhání</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checkerboard(across)">
                                      <p:cBhvr>
                                        <p:cTn id="7" dur="500"/>
                                        <p:tgtEl>
                                          <p:spTgt spid="20"/>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checkerboard(across)">
                                      <p:cBhvr>
                                        <p:cTn id="10" dur="500"/>
                                        <p:tgtEl>
                                          <p:spTgt spid="2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checkerboard(across)">
                                      <p:cBhvr>
                                        <p:cTn id="15" dur="500"/>
                                        <p:tgtEl>
                                          <p:spTgt spid="18"/>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checkerboard(across)">
                                      <p:cBhvr>
                                        <p:cTn id="1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9" grpId="0" animBg="1"/>
      <p:bldP spid="2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3">
            <a:extLst>
              <a:ext uri="{FF2B5EF4-FFF2-40B4-BE49-F238E27FC236}">
                <a16:creationId xmlns:a16="http://schemas.microsoft.com/office/drawing/2014/main" id="{50678A65-4AAB-4D41-9D7D-5BE969AC838B}"/>
              </a:ext>
            </a:extLst>
          </p:cNvPr>
          <p:cNvSpPr>
            <a:spLocks noChangeArrowheads="1"/>
          </p:cNvSpPr>
          <p:nvPr/>
        </p:nvSpPr>
        <p:spPr bwMode="auto">
          <a:xfrm>
            <a:off x="3107668" y="83254"/>
            <a:ext cx="7746483" cy="766059"/>
          </a:xfrm>
          <a:prstGeom prst="rect">
            <a:avLst/>
          </a:prstGeom>
          <a:ln/>
        </p:spPr>
        <p:style>
          <a:lnRef idx="0">
            <a:schemeClr val="accent1"/>
          </a:lnRef>
          <a:fillRef idx="3">
            <a:schemeClr val="accent1"/>
          </a:fillRef>
          <a:effectRef idx="3">
            <a:schemeClr val="accent1"/>
          </a:effectRef>
          <a:fontRef idx="minor">
            <a:schemeClr val="lt1"/>
          </a:fontRef>
        </p:style>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dirty="0" err="1">
                <a:solidFill>
                  <a:schemeClr val="tx2"/>
                </a:solidFill>
              </a:rPr>
              <a:t>Hyperosmolární</a:t>
            </a:r>
            <a:r>
              <a:rPr lang="cs-CZ" altLang="cs-CZ" sz="4400" dirty="0">
                <a:solidFill>
                  <a:schemeClr val="tx2"/>
                </a:solidFill>
              </a:rPr>
              <a:t> dehydratace</a:t>
            </a:r>
          </a:p>
        </p:txBody>
      </p:sp>
      <p:sp>
        <p:nvSpPr>
          <p:cNvPr id="179203" name="Rectangle 4" descr="10%">
            <a:extLst>
              <a:ext uri="{FF2B5EF4-FFF2-40B4-BE49-F238E27FC236}">
                <a16:creationId xmlns:a16="http://schemas.microsoft.com/office/drawing/2014/main" id="{2C25585A-577E-48CD-A5C5-C40385070BFB}"/>
              </a:ext>
            </a:extLst>
          </p:cNvPr>
          <p:cNvSpPr>
            <a:spLocks noChangeArrowheads="1"/>
          </p:cNvSpPr>
          <p:nvPr/>
        </p:nvSpPr>
        <p:spPr bwMode="auto">
          <a:xfrm>
            <a:off x="5100639" y="1677989"/>
            <a:ext cx="638175"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204" name="Rectangle 5" descr="10%">
            <a:extLst>
              <a:ext uri="{FF2B5EF4-FFF2-40B4-BE49-F238E27FC236}">
                <a16:creationId xmlns:a16="http://schemas.microsoft.com/office/drawing/2014/main" id="{9587DBEB-7097-4828-B979-B515FBA52EB9}"/>
              </a:ext>
            </a:extLst>
          </p:cNvPr>
          <p:cNvSpPr>
            <a:spLocks noChangeArrowheads="1"/>
          </p:cNvSpPr>
          <p:nvPr/>
        </p:nvSpPr>
        <p:spPr bwMode="auto">
          <a:xfrm>
            <a:off x="5741988" y="1677989"/>
            <a:ext cx="1681162"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205" name="Rectangle 6" descr="70%">
            <a:extLst>
              <a:ext uri="{FF2B5EF4-FFF2-40B4-BE49-F238E27FC236}">
                <a16:creationId xmlns:a16="http://schemas.microsoft.com/office/drawing/2014/main" id="{EBBA7E9E-1C09-4EFF-87ED-2EBFCE4355EC}"/>
              </a:ext>
            </a:extLst>
          </p:cNvPr>
          <p:cNvSpPr>
            <a:spLocks noChangeArrowheads="1"/>
          </p:cNvSpPr>
          <p:nvPr/>
        </p:nvSpPr>
        <p:spPr bwMode="auto">
          <a:xfrm>
            <a:off x="5381626" y="2730500"/>
            <a:ext cx="365125" cy="660400"/>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206" name="Rectangle 7" descr="10%">
            <a:extLst>
              <a:ext uri="{FF2B5EF4-FFF2-40B4-BE49-F238E27FC236}">
                <a16:creationId xmlns:a16="http://schemas.microsoft.com/office/drawing/2014/main" id="{8AD911E0-71E1-48AA-B803-B9A93829538F}"/>
              </a:ext>
            </a:extLst>
          </p:cNvPr>
          <p:cNvSpPr>
            <a:spLocks noChangeArrowheads="1"/>
          </p:cNvSpPr>
          <p:nvPr/>
        </p:nvSpPr>
        <p:spPr bwMode="auto">
          <a:xfrm>
            <a:off x="5719764" y="2730501"/>
            <a:ext cx="1703387" cy="665163"/>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9207" name="Line 8">
            <a:extLst>
              <a:ext uri="{FF2B5EF4-FFF2-40B4-BE49-F238E27FC236}">
                <a16:creationId xmlns:a16="http://schemas.microsoft.com/office/drawing/2014/main" id="{3885D58F-9041-482D-A70B-445A74966ECD}"/>
              </a:ext>
            </a:extLst>
          </p:cNvPr>
          <p:cNvSpPr>
            <a:spLocks noChangeShapeType="1"/>
          </p:cNvSpPr>
          <p:nvPr/>
        </p:nvSpPr>
        <p:spPr bwMode="auto">
          <a:xfrm flipV="1">
            <a:off x="5511801" y="3027364"/>
            <a:ext cx="627063" cy="9525"/>
          </a:xfrm>
          <a:prstGeom prst="line">
            <a:avLst/>
          </a:prstGeom>
          <a:noFill/>
          <a:ln w="19050">
            <a:solidFill>
              <a:schemeClr val="bg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08" name="Text Box 9">
            <a:extLst>
              <a:ext uri="{FF2B5EF4-FFF2-40B4-BE49-F238E27FC236}">
                <a16:creationId xmlns:a16="http://schemas.microsoft.com/office/drawing/2014/main" id="{226395E8-64C5-4A42-BF09-546248A46B82}"/>
              </a:ext>
            </a:extLst>
          </p:cNvPr>
          <p:cNvSpPr txBox="1">
            <a:spLocks noChangeArrowheads="1"/>
          </p:cNvSpPr>
          <p:nvPr/>
        </p:nvSpPr>
        <p:spPr bwMode="auto">
          <a:xfrm>
            <a:off x="6211889" y="2822575"/>
            <a:ext cx="727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H</a:t>
            </a:r>
            <a:r>
              <a:rPr lang="cs-CZ" altLang="cs-CZ" sz="2400" baseline="-25000">
                <a:latin typeface="Times New Roman" panose="02020603050405020304" pitchFamily="18" charset="0"/>
              </a:rPr>
              <a:t>2</a:t>
            </a:r>
            <a:r>
              <a:rPr lang="cs-CZ" altLang="cs-CZ" sz="2400">
                <a:latin typeface="Times New Roman" panose="02020603050405020304" pitchFamily="18" charset="0"/>
              </a:rPr>
              <a:t>O</a:t>
            </a:r>
          </a:p>
        </p:txBody>
      </p:sp>
      <p:sp>
        <p:nvSpPr>
          <p:cNvPr id="132106" name="Rectangle 10" descr="25%">
            <a:extLst>
              <a:ext uri="{FF2B5EF4-FFF2-40B4-BE49-F238E27FC236}">
                <a16:creationId xmlns:a16="http://schemas.microsoft.com/office/drawing/2014/main" id="{880D7B43-DC08-4F03-BB28-7876C417F38F}"/>
              </a:ext>
            </a:extLst>
          </p:cNvPr>
          <p:cNvSpPr>
            <a:spLocks noChangeArrowheads="1"/>
          </p:cNvSpPr>
          <p:nvPr/>
        </p:nvSpPr>
        <p:spPr bwMode="auto">
          <a:xfrm>
            <a:off x="5256213" y="3589338"/>
            <a:ext cx="481012" cy="588962"/>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32107" name="Rectangle 11" descr="25%">
            <a:extLst>
              <a:ext uri="{FF2B5EF4-FFF2-40B4-BE49-F238E27FC236}">
                <a16:creationId xmlns:a16="http://schemas.microsoft.com/office/drawing/2014/main" id="{5EB07AED-61FB-4E01-B90D-32BD58E4A847}"/>
              </a:ext>
            </a:extLst>
          </p:cNvPr>
          <p:cNvSpPr>
            <a:spLocks noChangeArrowheads="1"/>
          </p:cNvSpPr>
          <p:nvPr/>
        </p:nvSpPr>
        <p:spPr bwMode="auto">
          <a:xfrm>
            <a:off x="5740401" y="3590926"/>
            <a:ext cx="1450975" cy="587375"/>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9211" name="Line 12">
            <a:extLst>
              <a:ext uri="{FF2B5EF4-FFF2-40B4-BE49-F238E27FC236}">
                <a16:creationId xmlns:a16="http://schemas.microsoft.com/office/drawing/2014/main" id="{AAA9562A-95F4-4FBD-A771-17AA251A4360}"/>
              </a:ext>
            </a:extLst>
          </p:cNvPr>
          <p:cNvSpPr>
            <a:spLocks noChangeShapeType="1"/>
          </p:cNvSpPr>
          <p:nvPr/>
        </p:nvSpPr>
        <p:spPr bwMode="auto">
          <a:xfrm flipH="1">
            <a:off x="5084761" y="1162051"/>
            <a:ext cx="20639" cy="3700885"/>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12" name="Line 13">
            <a:extLst>
              <a:ext uri="{FF2B5EF4-FFF2-40B4-BE49-F238E27FC236}">
                <a16:creationId xmlns:a16="http://schemas.microsoft.com/office/drawing/2014/main" id="{2CB5D6D0-1900-4503-BE18-3D972BADCF18}"/>
              </a:ext>
            </a:extLst>
          </p:cNvPr>
          <p:cNvSpPr>
            <a:spLocks noChangeShapeType="1"/>
          </p:cNvSpPr>
          <p:nvPr/>
        </p:nvSpPr>
        <p:spPr bwMode="auto">
          <a:xfrm flipH="1">
            <a:off x="7404101" y="1219200"/>
            <a:ext cx="19049" cy="3542421"/>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17" name="Text Box 18">
            <a:extLst>
              <a:ext uri="{FF2B5EF4-FFF2-40B4-BE49-F238E27FC236}">
                <a16:creationId xmlns:a16="http://schemas.microsoft.com/office/drawing/2014/main" id="{6FE48A4A-6F3B-4481-ABA0-BE90CE708A91}"/>
              </a:ext>
            </a:extLst>
          </p:cNvPr>
          <p:cNvSpPr txBox="1">
            <a:spLocks noChangeArrowheads="1"/>
          </p:cNvSpPr>
          <p:nvPr/>
        </p:nvSpPr>
        <p:spPr bwMode="auto">
          <a:xfrm>
            <a:off x="2316163" y="1549828"/>
            <a:ext cx="27813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b="1">
                <a:latin typeface="Times New Roman" panose="02020603050405020304" pitchFamily="18" charset="0"/>
              </a:rPr>
              <a:t>Příčina:</a:t>
            </a:r>
            <a:r>
              <a:rPr lang="cs-CZ" altLang="cs-CZ" sz="2400">
                <a:latin typeface="Times New Roman" panose="02020603050405020304" pitchFamily="18" charset="0"/>
              </a:rPr>
              <a:t> větší ztráta vody než solutů</a:t>
            </a:r>
          </a:p>
        </p:txBody>
      </p:sp>
      <p:sp>
        <p:nvSpPr>
          <p:cNvPr id="179220" name="Text Box 21">
            <a:extLst>
              <a:ext uri="{FF2B5EF4-FFF2-40B4-BE49-F238E27FC236}">
                <a16:creationId xmlns:a16="http://schemas.microsoft.com/office/drawing/2014/main" id="{807A3966-ED08-44DF-B5E6-7E1271E2F091}"/>
              </a:ext>
            </a:extLst>
          </p:cNvPr>
          <p:cNvSpPr txBox="1">
            <a:spLocks noChangeArrowheads="1"/>
          </p:cNvSpPr>
          <p:nvPr/>
        </p:nvSpPr>
        <p:spPr bwMode="auto">
          <a:xfrm>
            <a:off x="4862513" y="1095375"/>
            <a:ext cx="234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ECT         ICT</a:t>
            </a:r>
          </a:p>
        </p:txBody>
      </p:sp>
      <p:sp>
        <p:nvSpPr>
          <p:cNvPr id="179221" name="Line 22">
            <a:extLst>
              <a:ext uri="{FF2B5EF4-FFF2-40B4-BE49-F238E27FC236}">
                <a16:creationId xmlns:a16="http://schemas.microsoft.com/office/drawing/2014/main" id="{3878C1BA-9838-4EDB-826B-63E3D6A308CA}"/>
              </a:ext>
            </a:extLst>
          </p:cNvPr>
          <p:cNvSpPr>
            <a:spLocks noChangeShapeType="1"/>
          </p:cNvSpPr>
          <p:nvPr/>
        </p:nvSpPr>
        <p:spPr bwMode="auto">
          <a:xfrm flipH="1">
            <a:off x="5719763" y="1135065"/>
            <a:ext cx="12700" cy="3752846"/>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22" name="Text Box 23">
            <a:extLst>
              <a:ext uri="{FF2B5EF4-FFF2-40B4-BE49-F238E27FC236}">
                <a16:creationId xmlns:a16="http://schemas.microsoft.com/office/drawing/2014/main" id="{63C94689-D4E3-471A-9400-6B15219AF09E}"/>
              </a:ext>
            </a:extLst>
          </p:cNvPr>
          <p:cNvSpPr txBox="1">
            <a:spLocks noChangeArrowheads="1"/>
          </p:cNvSpPr>
          <p:nvPr/>
        </p:nvSpPr>
        <p:spPr bwMode="auto">
          <a:xfrm>
            <a:off x="3702051" y="2965450"/>
            <a:ext cx="727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H</a:t>
            </a:r>
            <a:r>
              <a:rPr lang="cs-CZ" altLang="cs-CZ" sz="2400" baseline="-25000">
                <a:latin typeface="Times New Roman" panose="02020603050405020304" pitchFamily="18" charset="0"/>
              </a:rPr>
              <a:t>2</a:t>
            </a:r>
            <a:r>
              <a:rPr lang="cs-CZ" altLang="cs-CZ" sz="2400">
                <a:latin typeface="Times New Roman" panose="02020603050405020304" pitchFamily="18" charset="0"/>
              </a:rPr>
              <a:t>O</a:t>
            </a:r>
          </a:p>
        </p:txBody>
      </p:sp>
      <p:sp>
        <p:nvSpPr>
          <p:cNvPr id="179223" name="Line 24">
            <a:extLst>
              <a:ext uri="{FF2B5EF4-FFF2-40B4-BE49-F238E27FC236}">
                <a16:creationId xmlns:a16="http://schemas.microsoft.com/office/drawing/2014/main" id="{6FDEE10F-1406-4963-9744-2631F6F7610E}"/>
              </a:ext>
            </a:extLst>
          </p:cNvPr>
          <p:cNvSpPr>
            <a:spLocks noChangeShapeType="1"/>
          </p:cNvSpPr>
          <p:nvPr/>
        </p:nvSpPr>
        <p:spPr bwMode="auto">
          <a:xfrm>
            <a:off x="4478338" y="3221039"/>
            <a:ext cx="889000" cy="1587"/>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26" name="Text Box 27">
            <a:extLst>
              <a:ext uri="{FF2B5EF4-FFF2-40B4-BE49-F238E27FC236}">
                <a16:creationId xmlns:a16="http://schemas.microsoft.com/office/drawing/2014/main" id="{BE38E488-17FF-42D2-821C-B7198CB26A6D}"/>
              </a:ext>
            </a:extLst>
          </p:cNvPr>
          <p:cNvSpPr txBox="1">
            <a:spLocks noChangeArrowheads="1"/>
          </p:cNvSpPr>
          <p:nvPr/>
        </p:nvSpPr>
        <p:spPr bwMode="auto">
          <a:xfrm>
            <a:off x="7593014" y="1778001"/>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Výchozí stav</a:t>
            </a:r>
            <a:endParaRPr lang="cs-CZ" altLang="cs-CZ" sz="2400">
              <a:latin typeface="Times New Roman" panose="02020603050405020304" pitchFamily="18" charset="0"/>
            </a:endParaRPr>
          </a:p>
        </p:txBody>
      </p:sp>
      <p:sp>
        <p:nvSpPr>
          <p:cNvPr id="179227" name="Text Box 28">
            <a:extLst>
              <a:ext uri="{FF2B5EF4-FFF2-40B4-BE49-F238E27FC236}">
                <a16:creationId xmlns:a16="http://schemas.microsoft.com/office/drawing/2014/main" id="{856C5A2A-999A-483A-803C-E8C80C5B5322}"/>
              </a:ext>
            </a:extLst>
          </p:cNvPr>
          <p:cNvSpPr txBox="1">
            <a:spLocks noChangeArrowheads="1"/>
          </p:cNvSpPr>
          <p:nvPr/>
        </p:nvSpPr>
        <p:spPr bwMode="auto">
          <a:xfrm>
            <a:off x="7593014" y="2809876"/>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Začátek poruchy</a:t>
            </a:r>
            <a:endParaRPr lang="cs-CZ" altLang="cs-CZ" sz="2400">
              <a:latin typeface="Times New Roman" panose="02020603050405020304" pitchFamily="18" charset="0"/>
            </a:endParaRPr>
          </a:p>
        </p:txBody>
      </p:sp>
      <p:sp>
        <p:nvSpPr>
          <p:cNvPr id="132125" name="Text Box 29">
            <a:extLst>
              <a:ext uri="{FF2B5EF4-FFF2-40B4-BE49-F238E27FC236}">
                <a16:creationId xmlns:a16="http://schemas.microsoft.com/office/drawing/2014/main" id="{9FE45BF5-B9CD-4D1E-9AB2-4204E6388158}"/>
              </a:ext>
            </a:extLst>
          </p:cNvPr>
          <p:cNvSpPr txBox="1">
            <a:spLocks noChangeArrowheads="1"/>
          </p:cNvSpPr>
          <p:nvPr/>
        </p:nvSpPr>
        <p:spPr bwMode="auto">
          <a:xfrm>
            <a:off x="7593014" y="3521076"/>
            <a:ext cx="29479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Osmotické ekvilibrium-snížení objemu ICT</a:t>
            </a:r>
            <a:endParaRPr lang="cs-CZ" altLang="cs-CZ" sz="2400">
              <a:latin typeface="Times New Roman" panose="02020603050405020304" pitchFamily="18" charset="0"/>
            </a:endParaRPr>
          </a:p>
        </p:txBody>
      </p:sp>
      <p:sp>
        <p:nvSpPr>
          <p:cNvPr id="179232" name="Text Box 33">
            <a:extLst>
              <a:ext uri="{FF2B5EF4-FFF2-40B4-BE49-F238E27FC236}">
                <a16:creationId xmlns:a16="http://schemas.microsoft.com/office/drawing/2014/main" id="{DCFA00C2-9A0B-4DC7-97FF-B0C44FBF36D3}"/>
              </a:ext>
            </a:extLst>
          </p:cNvPr>
          <p:cNvSpPr txBox="1">
            <a:spLocks noChangeArrowheads="1"/>
          </p:cNvSpPr>
          <p:nvPr/>
        </p:nvSpPr>
        <p:spPr bwMode="auto">
          <a:xfrm>
            <a:off x="3392488" y="2662238"/>
            <a:ext cx="13827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Soluty</a:t>
            </a:r>
            <a:endParaRPr lang="cs-CZ" altLang="cs-CZ" sz="2400">
              <a:latin typeface="Times New Roman" panose="02020603050405020304" pitchFamily="18" charset="0"/>
            </a:endParaRPr>
          </a:p>
        </p:txBody>
      </p:sp>
      <p:sp>
        <p:nvSpPr>
          <p:cNvPr id="179233" name="Line 34">
            <a:extLst>
              <a:ext uri="{FF2B5EF4-FFF2-40B4-BE49-F238E27FC236}">
                <a16:creationId xmlns:a16="http://schemas.microsoft.com/office/drawing/2014/main" id="{8E28A6C5-A7ED-4846-80DA-1F82C8D852C3}"/>
              </a:ext>
            </a:extLst>
          </p:cNvPr>
          <p:cNvSpPr>
            <a:spLocks noChangeShapeType="1"/>
          </p:cNvSpPr>
          <p:nvPr/>
        </p:nvSpPr>
        <p:spPr bwMode="auto">
          <a:xfrm>
            <a:off x="4491039" y="2854325"/>
            <a:ext cx="866775" cy="1588"/>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34" name="Line 35">
            <a:extLst>
              <a:ext uri="{FF2B5EF4-FFF2-40B4-BE49-F238E27FC236}">
                <a16:creationId xmlns:a16="http://schemas.microsoft.com/office/drawing/2014/main" id="{C33F3640-594A-4C1C-BBE6-924366FAA2BB}"/>
              </a:ext>
            </a:extLst>
          </p:cNvPr>
          <p:cNvSpPr>
            <a:spLocks noChangeShapeType="1"/>
          </p:cNvSpPr>
          <p:nvPr/>
        </p:nvSpPr>
        <p:spPr bwMode="auto">
          <a:xfrm>
            <a:off x="5735639" y="3038475"/>
            <a:ext cx="4032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 name="TextovéPole 36">
            <a:extLst>
              <a:ext uri="{FF2B5EF4-FFF2-40B4-BE49-F238E27FC236}">
                <a16:creationId xmlns:a16="http://schemas.microsoft.com/office/drawing/2014/main" id="{09A89553-DEF3-4B65-9704-BD8302122692}"/>
              </a:ext>
            </a:extLst>
          </p:cNvPr>
          <p:cNvSpPr txBox="1">
            <a:spLocks noChangeArrowheads="1"/>
          </p:cNvSpPr>
          <p:nvPr/>
        </p:nvSpPr>
        <p:spPr bwMode="auto">
          <a:xfrm>
            <a:off x="29505" y="4956968"/>
            <a:ext cx="2232025"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t>K adaptačním změnám dochází hlavně v mozkových buňkách</a:t>
            </a:r>
          </a:p>
        </p:txBody>
      </p:sp>
      <p:sp>
        <p:nvSpPr>
          <p:cNvPr id="38" name="Šipka doprava 37">
            <a:extLst>
              <a:ext uri="{FF2B5EF4-FFF2-40B4-BE49-F238E27FC236}">
                <a16:creationId xmlns:a16="http://schemas.microsoft.com/office/drawing/2014/main" id="{99ACC6DF-E5D5-4A15-BD90-E8E370FE90A9}"/>
              </a:ext>
            </a:extLst>
          </p:cNvPr>
          <p:cNvSpPr/>
          <p:nvPr/>
        </p:nvSpPr>
        <p:spPr>
          <a:xfrm flipH="1">
            <a:off x="6959601" y="1196975"/>
            <a:ext cx="7207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39" name="TextovéPole 38">
            <a:extLst>
              <a:ext uri="{FF2B5EF4-FFF2-40B4-BE49-F238E27FC236}">
                <a16:creationId xmlns:a16="http://schemas.microsoft.com/office/drawing/2014/main" id="{F17FD743-4AF0-4B0C-8B20-D94ACDB7D8B9}"/>
              </a:ext>
            </a:extLst>
          </p:cNvPr>
          <p:cNvSpPr txBox="1"/>
          <p:nvPr/>
        </p:nvSpPr>
        <p:spPr>
          <a:xfrm>
            <a:off x="7642226" y="836613"/>
            <a:ext cx="3025775" cy="2032000"/>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a:spAutoFit/>
          </a:bodyPr>
          <a:lstStyle/>
          <a:p>
            <a:pPr eaLnBrk="1" hangingPunct="1">
              <a:buFont typeface="Arial" pitchFamily="34" charset="0"/>
              <a:buChar char="•"/>
              <a:defRPr/>
            </a:pPr>
            <a:r>
              <a:rPr lang="cs-CZ" dirty="0"/>
              <a:t>zvracení </a:t>
            </a:r>
          </a:p>
          <a:p>
            <a:pPr eaLnBrk="1" hangingPunct="1">
              <a:buFont typeface="Arial" pitchFamily="34" charset="0"/>
              <a:buChar char="•"/>
              <a:defRPr/>
            </a:pPr>
            <a:r>
              <a:rPr lang="cs-CZ" dirty="0"/>
              <a:t>průjmy</a:t>
            </a:r>
          </a:p>
          <a:p>
            <a:pPr eaLnBrk="1" hangingPunct="1">
              <a:buFont typeface="Arial" pitchFamily="34" charset="0"/>
              <a:buChar char="•"/>
              <a:defRPr/>
            </a:pPr>
            <a:r>
              <a:rPr lang="cs-CZ" dirty="0"/>
              <a:t> </a:t>
            </a:r>
            <a:r>
              <a:rPr lang="cs-CZ" dirty="0" err="1"/>
              <a:t>profúzní</a:t>
            </a:r>
            <a:r>
              <a:rPr lang="cs-CZ" dirty="0"/>
              <a:t> pocení</a:t>
            </a:r>
          </a:p>
          <a:p>
            <a:pPr eaLnBrk="1" hangingPunct="1">
              <a:buFont typeface="Arial" pitchFamily="34" charset="0"/>
              <a:buChar char="•"/>
              <a:defRPr/>
            </a:pPr>
            <a:r>
              <a:rPr lang="cs-CZ" dirty="0"/>
              <a:t>  polyurická fáze akutního selhání ledvin</a:t>
            </a:r>
          </a:p>
          <a:p>
            <a:pPr eaLnBrk="1" hangingPunct="1">
              <a:buFont typeface="Arial" pitchFamily="34" charset="0"/>
              <a:buChar char="•"/>
              <a:defRPr/>
            </a:pPr>
            <a:r>
              <a:rPr lang="cs-CZ" dirty="0"/>
              <a:t> osmotická diuréza </a:t>
            </a:r>
          </a:p>
          <a:p>
            <a:pPr eaLnBrk="1" hangingPunct="1">
              <a:buFont typeface="Arial" pitchFamily="34" charset="0"/>
              <a:buChar char="•"/>
              <a:defRPr/>
            </a:pPr>
            <a:r>
              <a:rPr lang="cs-CZ" dirty="0"/>
              <a:t> snížení příjmu vody</a:t>
            </a:r>
          </a:p>
        </p:txBody>
      </p:sp>
      <p:pic>
        <p:nvPicPr>
          <p:cNvPr id="43" name="Obrázek 42" descr="Obsah obrázku talíř, jídlo&#10;&#10;Popis byl vytvořen automaticky">
            <a:extLst>
              <a:ext uri="{FF2B5EF4-FFF2-40B4-BE49-F238E27FC236}">
                <a16:creationId xmlns:a16="http://schemas.microsoft.com/office/drawing/2014/main" id="{7E860F3A-7142-4648-9242-33ADA10D0CEF}"/>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728500" y="3127375"/>
            <a:ext cx="1064858" cy="1120763"/>
          </a:xfrm>
          <a:prstGeom prst="rect">
            <a:avLst/>
          </a:prstGeom>
        </p:spPr>
      </p:pic>
      <p:sp>
        <p:nvSpPr>
          <p:cNvPr id="6" name="Šipka: dolů 5">
            <a:extLst>
              <a:ext uri="{FF2B5EF4-FFF2-40B4-BE49-F238E27FC236}">
                <a16:creationId xmlns:a16="http://schemas.microsoft.com/office/drawing/2014/main" id="{A09D7D30-52A4-4EFF-B805-DD11F214FB19}"/>
              </a:ext>
            </a:extLst>
          </p:cNvPr>
          <p:cNvSpPr/>
          <p:nvPr/>
        </p:nvSpPr>
        <p:spPr>
          <a:xfrm>
            <a:off x="1133603" y="2256971"/>
            <a:ext cx="347844" cy="830997"/>
          </a:xfrm>
          <a:prstGeom prst="down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dirty="0"/>
          </a:p>
        </p:txBody>
      </p:sp>
      <p:grpSp>
        <p:nvGrpSpPr>
          <p:cNvPr id="93" name="Skupina 92">
            <a:extLst>
              <a:ext uri="{FF2B5EF4-FFF2-40B4-BE49-F238E27FC236}">
                <a16:creationId xmlns:a16="http://schemas.microsoft.com/office/drawing/2014/main" id="{6C184011-45F8-4B5A-A687-852D5E439BB7}"/>
              </a:ext>
            </a:extLst>
          </p:cNvPr>
          <p:cNvGrpSpPr/>
          <p:nvPr/>
        </p:nvGrpSpPr>
        <p:grpSpPr>
          <a:xfrm>
            <a:off x="2498653" y="4761621"/>
            <a:ext cx="7324490" cy="1974143"/>
            <a:chOff x="-4745420" y="4884454"/>
            <a:chExt cx="7324490" cy="1974143"/>
          </a:xfrm>
        </p:grpSpPr>
        <p:sp>
          <p:nvSpPr>
            <p:cNvPr id="94" name="TextovéPole 93">
              <a:extLst>
                <a:ext uri="{FF2B5EF4-FFF2-40B4-BE49-F238E27FC236}">
                  <a16:creationId xmlns:a16="http://schemas.microsoft.com/office/drawing/2014/main" id="{DD3415D7-72EE-456E-A633-3595A21E6815}"/>
                </a:ext>
              </a:extLst>
            </p:cNvPr>
            <p:cNvSpPr txBox="1"/>
            <p:nvPr/>
          </p:nvSpPr>
          <p:spPr>
            <a:xfrm>
              <a:off x="130496" y="6489265"/>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grpSp>
          <p:nvGrpSpPr>
            <p:cNvPr id="95" name="Skupina 94">
              <a:extLst>
                <a:ext uri="{FF2B5EF4-FFF2-40B4-BE49-F238E27FC236}">
                  <a16:creationId xmlns:a16="http://schemas.microsoft.com/office/drawing/2014/main" id="{DF791A87-EF28-46E6-BA41-2C15CF68E373}"/>
                </a:ext>
              </a:extLst>
            </p:cNvPr>
            <p:cNvGrpSpPr/>
            <p:nvPr/>
          </p:nvGrpSpPr>
          <p:grpSpPr>
            <a:xfrm>
              <a:off x="-4745420" y="4884454"/>
              <a:ext cx="7324490" cy="1816675"/>
              <a:chOff x="-4745420" y="4884454"/>
              <a:chExt cx="7324490" cy="1816675"/>
            </a:xfrm>
          </p:grpSpPr>
          <p:pic>
            <p:nvPicPr>
              <p:cNvPr id="96" name="Obrázek 95" descr="Obsah obrázku talíř, jídlo&#10;&#10;Popis byl vytvořen automaticky">
                <a:extLst>
                  <a:ext uri="{FF2B5EF4-FFF2-40B4-BE49-F238E27FC236}">
                    <a16:creationId xmlns:a16="http://schemas.microsoft.com/office/drawing/2014/main" id="{571F22C4-3CF5-4A60-B3C0-F73E6356DFCD}"/>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495312" y="5275911"/>
                <a:ext cx="1354126" cy="1425218"/>
              </a:xfrm>
              <a:prstGeom prst="rect">
                <a:avLst/>
              </a:prstGeom>
            </p:spPr>
          </p:pic>
          <p:sp>
            <p:nvSpPr>
              <p:cNvPr id="98" name="TextovéPole 97">
                <a:extLst>
                  <a:ext uri="{FF2B5EF4-FFF2-40B4-BE49-F238E27FC236}">
                    <a16:creationId xmlns:a16="http://schemas.microsoft.com/office/drawing/2014/main" id="{D0A7DD90-DA81-4484-BBEF-F2A489D43D48}"/>
                  </a:ext>
                </a:extLst>
              </p:cNvPr>
              <p:cNvSpPr txBox="1"/>
              <p:nvPr/>
            </p:nvSpPr>
            <p:spPr>
              <a:xfrm>
                <a:off x="419857" y="4884454"/>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99" name="TextovéPole 98">
                <a:extLst>
                  <a:ext uri="{FF2B5EF4-FFF2-40B4-BE49-F238E27FC236}">
                    <a16:creationId xmlns:a16="http://schemas.microsoft.com/office/drawing/2014/main" id="{6B3D43FA-BDB9-4826-B0C6-C3315077ED65}"/>
                  </a:ext>
                </a:extLst>
              </p:cNvPr>
              <p:cNvSpPr txBox="1"/>
              <p:nvPr/>
            </p:nvSpPr>
            <p:spPr>
              <a:xfrm>
                <a:off x="2019301" y="6268522"/>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cxnSp>
            <p:nvCxnSpPr>
              <p:cNvPr id="100" name="Přímá spojnice se šipkou 99">
                <a:extLst>
                  <a:ext uri="{FF2B5EF4-FFF2-40B4-BE49-F238E27FC236}">
                    <a16:creationId xmlns:a16="http://schemas.microsoft.com/office/drawing/2014/main" id="{25A77569-CAA1-4BAE-A068-F7DCB14C33C2}"/>
                  </a:ext>
                </a:extLst>
              </p:cNvPr>
              <p:cNvCxnSpPr>
                <a:cxnSpLocks/>
              </p:cNvCxnSpPr>
              <p:nvPr/>
            </p:nvCxnSpPr>
            <p:spPr>
              <a:xfrm flipH="1" flipV="1">
                <a:off x="1743076" y="6188200"/>
                <a:ext cx="350901" cy="2071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01" name="Přímá spojnice se šipkou 100">
                <a:extLst>
                  <a:ext uri="{FF2B5EF4-FFF2-40B4-BE49-F238E27FC236}">
                    <a16:creationId xmlns:a16="http://schemas.microsoft.com/office/drawing/2014/main" id="{4EEBEC66-EF11-4023-94AB-C8EDBC579BC8}"/>
                  </a:ext>
                </a:extLst>
              </p:cNvPr>
              <p:cNvCxnSpPr>
                <a:cxnSpLocks/>
              </p:cNvCxnSpPr>
              <p:nvPr/>
            </p:nvCxnSpPr>
            <p:spPr>
              <a:xfrm>
                <a:off x="826232" y="5253786"/>
                <a:ext cx="180651" cy="24712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02" name="Přímá spojnice se šipkou 101">
                <a:extLst>
                  <a:ext uri="{FF2B5EF4-FFF2-40B4-BE49-F238E27FC236}">
                    <a16:creationId xmlns:a16="http://schemas.microsoft.com/office/drawing/2014/main" id="{887BAFE1-2E8C-465C-8057-6C7EF052AFC8}"/>
                  </a:ext>
                </a:extLst>
              </p:cNvPr>
              <p:cNvCxnSpPr>
                <a:cxnSpLocks/>
              </p:cNvCxnSpPr>
              <p:nvPr/>
            </p:nvCxnSpPr>
            <p:spPr>
              <a:xfrm flipV="1">
                <a:off x="620093" y="6395334"/>
                <a:ext cx="204790" cy="16790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03" name="TextovéPole 102">
                <a:extLst>
                  <a:ext uri="{FF2B5EF4-FFF2-40B4-BE49-F238E27FC236}">
                    <a16:creationId xmlns:a16="http://schemas.microsoft.com/office/drawing/2014/main" id="{B2A49598-3D9F-4645-B52B-2A4F7EC87883}"/>
                  </a:ext>
                </a:extLst>
              </p:cNvPr>
              <p:cNvSpPr txBox="1"/>
              <p:nvPr/>
            </p:nvSpPr>
            <p:spPr>
              <a:xfrm>
                <a:off x="-4745420" y="5818782"/>
                <a:ext cx="5032147" cy="369332"/>
              </a:xfrm>
              <a:prstGeom prst="rect">
                <a:avLst/>
              </a:prstGeom>
              <a:solidFill>
                <a:srgbClr val="ED7D31"/>
              </a:solidFill>
            </p:spPr>
            <p:txBody>
              <a:bodyPr wrap="none" rtlCol="0">
                <a:spAutoFit/>
              </a:bodyPr>
              <a:lstStyle/>
              <a:p>
                <a:r>
                  <a:rPr lang="cs-CZ" dirty="0"/>
                  <a:t>Adaptace: aktivní zvýšení osmolarity v buňkách</a:t>
                </a:r>
                <a:endParaRPr lang="en-US" dirty="0"/>
              </a:p>
            </p:txBody>
          </p:sp>
        </p:grpSp>
      </p:grpSp>
      <p:grpSp>
        <p:nvGrpSpPr>
          <p:cNvPr id="106" name="Skupina 105">
            <a:extLst>
              <a:ext uri="{FF2B5EF4-FFF2-40B4-BE49-F238E27FC236}">
                <a16:creationId xmlns:a16="http://schemas.microsoft.com/office/drawing/2014/main" id="{04347B2F-3060-4768-90C7-9192B9D89EBF}"/>
              </a:ext>
            </a:extLst>
          </p:cNvPr>
          <p:cNvGrpSpPr/>
          <p:nvPr/>
        </p:nvGrpSpPr>
        <p:grpSpPr>
          <a:xfrm>
            <a:off x="-38103" y="-78483"/>
            <a:ext cx="3290472" cy="2777009"/>
            <a:chOff x="-38103" y="-78483"/>
            <a:chExt cx="3290472" cy="2777009"/>
          </a:xfrm>
        </p:grpSpPr>
        <p:cxnSp>
          <p:nvCxnSpPr>
            <p:cNvPr id="107" name="Přímá spojnice se šipkou 106">
              <a:extLst>
                <a:ext uri="{FF2B5EF4-FFF2-40B4-BE49-F238E27FC236}">
                  <a16:creationId xmlns:a16="http://schemas.microsoft.com/office/drawing/2014/main" id="{1D5F895D-1BC6-4543-99A5-805FB527174B}"/>
                </a:ext>
              </a:extLst>
            </p:cNvPr>
            <p:cNvCxnSpPr>
              <a:cxnSpLocks/>
            </p:cNvCxnSpPr>
            <p:nvPr/>
          </p:nvCxnSpPr>
          <p:spPr>
            <a:xfrm>
              <a:off x="2221618" y="1323976"/>
              <a:ext cx="442891" cy="3203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nvGrpSpPr>
            <p:cNvPr id="108" name="Skupina 107">
              <a:extLst>
                <a:ext uri="{FF2B5EF4-FFF2-40B4-BE49-F238E27FC236}">
                  <a16:creationId xmlns:a16="http://schemas.microsoft.com/office/drawing/2014/main" id="{10BF746C-7931-4048-B95C-2553C6904FC5}"/>
                </a:ext>
              </a:extLst>
            </p:cNvPr>
            <p:cNvGrpSpPr/>
            <p:nvPr/>
          </p:nvGrpSpPr>
          <p:grpSpPr>
            <a:xfrm>
              <a:off x="-38103" y="-78483"/>
              <a:ext cx="3290472" cy="2777009"/>
              <a:chOff x="-38103" y="-78483"/>
              <a:chExt cx="3290472" cy="2777009"/>
            </a:xfrm>
          </p:grpSpPr>
          <p:pic>
            <p:nvPicPr>
              <p:cNvPr id="109" name="Obrázek 108" descr="Obsah obrázku talíř, jídlo&#10;&#10;Popis byl vytvořen automaticky">
                <a:extLst>
                  <a:ext uri="{FF2B5EF4-FFF2-40B4-BE49-F238E27FC236}">
                    <a16:creationId xmlns:a16="http://schemas.microsoft.com/office/drawing/2014/main" id="{0E482D2D-4F22-4286-94F2-6FD0ACCC6010}"/>
                  </a:ext>
                </a:extLst>
              </p:cNvPr>
              <p:cNvPicPr>
                <a:picLocks noChangeAspect="1"/>
              </p:cNvPicPr>
              <p:nvPr/>
            </p:nvPicPr>
            <p:blipFill>
              <a:blip r:embed="rId7"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384903" y="317168"/>
                <a:ext cx="1843043" cy="1939803"/>
              </a:xfrm>
              <a:prstGeom prst="rect">
                <a:avLst/>
              </a:prstGeom>
            </p:spPr>
          </p:pic>
          <p:cxnSp>
            <p:nvCxnSpPr>
              <p:cNvPr id="110" name="Přímá spojnice se šipkou 109">
                <a:extLst>
                  <a:ext uri="{FF2B5EF4-FFF2-40B4-BE49-F238E27FC236}">
                    <a16:creationId xmlns:a16="http://schemas.microsoft.com/office/drawing/2014/main" id="{0968D26E-E486-4DE0-AFC4-14ED556F40FD}"/>
                  </a:ext>
                </a:extLst>
              </p:cNvPr>
              <p:cNvCxnSpPr>
                <a:cxnSpLocks/>
              </p:cNvCxnSpPr>
              <p:nvPr/>
            </p:nvCxnSpPr>
            <p:spPr>
              <a:xfrm flipH="1" flipV="1">
                <a:off x="351319" y="881357"/>
                <a:ext cx="386389" cy="32428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11" name="Přímá spojnice se šipkou 110">
                <a:extLst>
                  <a:ext uri="{FF2B5EF4-FFF2-40B4-BE49-F238E27FC236}">
                    <a16:creationId xmlns:a16="http://schemas.microsoft.com/office/drawing/2014/main" id="{45E14D60-A69E-442A-8A5A-130CC4126134}"/>
                  </a:ext>
                </a:extLst>
              </p:cNvPr>
              <p:cNvCxnSpPr>
                <a:cxnSpLocks/>
              </p:cNvCxnSpPr>
              <p:nvPr/>
            </p:nvCxnSpPr>
            <p:spPr>
              <a:xfrm flipV="1">
                <a:off x="1811566" y="373448"/>
                <a:ext cx="437875" cy="27109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12" name="Přímá spojnice se šipkou 111">
                <a:extLst>
                  <a:ext uri="{FF2B5EF4-FFF2-40B4-BE49-F238E27FC236}">
                    <a16:creationId xmlns:a16="http://schemas.microsoft.com/office/drawing/2014/main" id="{2FAF6700-7742-4F9A-9DF0-4A82CDEFBE43}"/>
                  </a:ext>
                </a:extLst>
              </p:cNvPr>
              <p:cNvCxnSpPr>
                <a:cxnSpLocks/>
              </p:cNvCxnSpPr>
              <p:nvPr/>
            </p:nvCxnSpPr>
            <p:spPr>
              <a:xfrm flipH="1" flipV="1">
                <a:off x="1001486" y="237166"/>
                <a:ext cx="182792" cy="40738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13" name="Přímá spojnice se šipkou 112">
                <a:extLst>
                  <a:ext uri="{FF2B5EF4-FFF2-40B4-BE49-F238E27FC236}">
                    <a16:creationId xmlns:a16="http://schemas.microsoft.com/office/drawing/2014/main" id="{F3A14724-051F-49F2-97DB-1467615903A8}"/>
                  </a:ext>
                </a:extLst>
              </p:cNvPr>
              <p:cNvCxnSpPr>
                <a:cxnSpLocks/>
              </p:cNvCxnSpPr>
              <p:nvPr/>
            </p:nvCxnSpPr>
            <p:spPr>
              <a:xfrm flipH="1">
                <a:off x="502351" y="1754029"/>
                <a:ext cx="368107" cy="40956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14" name="TextovéPole 113">
                <a:extLst>
                  <a:ext uri="{FF2B5EF4-FFF2-40B4-BE49-F238E27FC236}">
                    <a16:creationId xmlns:a16="http://schemas.microsoft.com/office/drawing/2014/main" id="{AEC82109-9469-4544-B7FB-047CF3C6E513}"/>
                  </a:ext>
                </a:extLst>
              </p:cNvPr>
              <p:cNvSpPr txBox="1"/>
              <p:nvPr/>
            </p:nvSpPr>
            <p:spPr>
              <a:xfrm>
                <a:off x="168731" y="2110038"/>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115" name="TextovéPole 114">
                <a:extLst>
                  <a:ext uri="{FF2B5EF4-FFF2-40B4-BE49-F238E27FC236}">
                    <a16:creationId xmlns:a16="http://schemas.microsoft.com/office/drawing/2014/main" id="{61EAAF7A-F00E-4508-A3AA-07E2131FF88A}"/>
                  </a:ext>
                </a:extLst>
              </p:cNvPr>
              <p:cNvSpPr txBox="1"/>
              <p:nvPr/>
            </p:nvSpPr>
            <p:spPr>
              <a:xfrm>
                <a:off x="-38103" y="554365"/>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116" name="TextovéPole 115">
                <a:extLst>
                  <a:ext uri="{FF2B5EF4-FFF2-40B4-BE49-F238E27FC236}">
                    <a16:creationId xmlns:a16="http://schemas.microsoft.com/office/drawing/2014/main" id="{A796032F-F2D0-49F0-948C-5487BDCCF9FB}"/>
                  </a:ext>
                </a:extLst>
              </p:cNvPr>
              <p:cNvSpPr txBox="1"/>
              <p:nvPr/>
            </p:nvSpPr>
            <p:spPr>
              <a:xfrm>
                <a:off x="624509" y="-78483"/>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117" name="TextovéPole 116">
                <a:extLst>
                  <a:ext uri="{FF2B5EF4-FFF2-40B4-BE49-F238E27FC236}">
                    <a16:creationId xmlns:a16="http://schemas.microsoft.com/office/drawing/2014/main" id="{7C42FD41-D1F2-4009-A771-F2E5A843333C}"/>
                  </a:ext>
                </a:extLst>
              </p:cNvPr>
              <p:cNvSpPr txBox="1"/>
              <p:nvPr/>
            </p:nvSpPr>
            <p:spPr>
              <a:xfrm>
                <a:off x="2261530" y="61106"/>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118" name="TextovéPole 117">
                <a:extLst>
                  <a:ext uri="{FF2B5EF4-FFF2-40B4-BE49-F238E27FC236}">
                    <a16:creationId xmlns:a16="http://schemas.microsoft.com/office/drawing/2014/main" id="{7CDAD7F1-BF78-462B-9B71-FE05492708A3}"/>
                  </a:ext>
                </a:extLst>
              </p:cNvPr>
              <p:cNvSpPr txBox="1"/>
              <p:nvPr/>
            </p:nvSpPr>
            <p:spPr>
              <a:xfrm>
                <a:off x="2692600" y="1184981"/>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cxnSp>
            <p:nvCxnSpPr>
              <p:cNvPr id="119" name="Přímá spojnice se šipkou 118">
                <a:extLst>
                  <a:ext uri="{FF2B5EF4-FFF2-40B4-BE49-F238E27FC236}">
                    <a16:creationId xmlns:a16="http://schemas.microsoft.com/office/drawing/2014/main" id="{4641C69C-B3C8-43BF-BB79-FA03F3DB25EE}"/>
                  </a:ext>
                </a:extLst>
              </p:cNvPr>
              <p:cNvCxnSpPr>
                <a:cxnSpLocks/>
              </p:cNvCxnSpPr>
              <p:nvPr/>
            </p:nvCxnSpPr>
            <p:spPr>
              <a:xfrm>
                <a:off x="1801083" y="1916042"/>
                <a:ext cx="307086" cy="39720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20" name="TextovéPole 119">
                <a:extLst>
                  <a:ext uri="{FF2B5EF4-FFF2-40B4-BE49-F238E27FC236}">
                    <a16:creationId xmlns:a16="http://schemas.microsoft.com/office/drawing/2014/main" id="{F90250B0-0D34-4A61-9AC8-585C7CCF5553}"/>
                  </a:ext>
                </a:extLst>
              </p:cNvPr>
              <p:cNvSpPr txBox="1"/>
              <p:nvPr/>
            </p:nvSpPr>
            <p:spPr>
              <a:xfrm>
                <a:off x="1957697" y="2329194"/>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gr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fad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6"/>
                                        </p:tgtEl>
                                        <p:attrNameLst>
                                          <p:attrName>style.visibility</p:attrName>
                                        </p:attrNameLst>
                                      </p:cBhvr>
                                      <p:to>
                                        <p:strVal val="visible"/>
                                      </p:to>
                                    </p:set>
                                    <p:animEffect transition="in" filter="fade">
                                      <p:cBhvr>
                                        <p:cTn id="15" dur="500"/>
                                        <p:tgtEl>
                                          <p:spTgt spid="10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10" presetClass="entr" presetSubtype="0" fill="hold"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500"/>
                                        <p:tgtEl>
                                          <p:spTgt spid="37"/>
                                        </p:tgtEl>
                                      </p:cBhvr>
                                    </p:animEffect>
                                  </p:childTnLst>
                                </p:cTn>
                              </p:par>
                              <p:par>
                                <p:cTn id="29" presetID="10" presetClass="entr" presetSubtype="0" fill="hold" nodeType="withEffect">
                                  <p:stCondLst>
                                    <p:cond delay="0"/>
                                  </p:stCondLst>
                                  <p:childTnLst>
                                    <p:set>
                                      <p:cBhvr>
                                        <p:cTn id="30" dur="1" fill="hold">
                                          <p:stCondLst>
                                            <p:cond delay="0"/>
                                          </p:stCondLst>
                                        </p:cTn>
                                        <p:tgtEl>
                                          <p:spTgt spid="93"/>
                                        </p:tgtEl>
                                        <p:attrNameLst>
                                          <p:attrName>style.visibility</p:attrName>
                                        </p:attrNameLst>
                                      </p:cBhvr>
                                      <p:to>
                                        <p:strVal val="visible"/>
                                      </p:to>
                                    </p:set>
                                    <p:animEffect transition="in" filter="fade">
                                      <p:cBhvr>
                                        <p:cTn id="31"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a:extLst>
              <a:ext uri="{FF2B5EF4-FFF2-40B4-BE49-F238E27FC236}">
                <a16:creationId xmlns:a16="http://schemas.microsoft.com/office/drawing/2014/main" id="{CE34851A-F0E4-4995-9F32-50E4CE8D09B8}"/>
              </a:ext>
            </a:extLst>
          </p:cNvPr>
          <p:cNvSpPr>
            <a:spLocks noChangeArrowheads="1"/>
          </p:cNvSpPr>
          <p:nvPr/>
        </p:nvSpPr>
        <p:spPr bwMode="auto">
          <a:xfrm>
            <a:off x="2829147" y="200964"/>
            <a:ext cx="7829290" cy="906462"/>
          </a:xfrm>
          <a:prstGeom prst="rect">
            <a:avLst/>
          </a:prstGeom>
          <a:ln/>
        </p:spPr>
        <p:style>
          <a:lnRef idx="0">
            <a:schemeClr val="accent1"/>
          </a:lnRef>
          <a:fillRef idx="3">
            <a:schemeClr val="accent1"/>
          </a:fillRef>
          <a:effectRef idx="3">
            <a:schemeClr val="accent1"/>
          </a:effectRef>
          <a:fontRef idx="minor">
            <a:schemeClr val="lt1"/>
          </a:fontRef>
        </p:style>
        <p:txBody>
          <a:bodyPr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4400" dirty="0" err="1">
                <a:solidFill>
                  <a:schemeClr val="tx2"/>
                </a:solidFill>
              </a:rPr>
              <a:t>Isoosmolární</a:t>
            </a:r>
            <a:r>
              <a:rPr lang="cs-CZ" altLang="cs-CZ" sz="4400" dirty="0">
                <a:solidFill>
                  <a:schemeClr val="tx2"/>
                </a:solidFill>
              </a:rPr>
              <a:t> </a:t>
            </a:r>
            <a:r>
              <a:rPr lang="cs-CZ" altLang="cs-CZ" sz="4400" dirty="0" err="1">
                <a:solidFill>
                  <a:schemeClr val="tx2"/>
                </a:solidFill>
              </a:rPr>
              <a:t>hyperhydratace</a:t>
            </a:r>
            <a:endParaRPr lang="cs-CZ" altLang="cs-CZ" sz="4400" dirty="0">
              <a:solidFill>
                <a:schemeClr val="tx2"/>
              </a:solidFill>
            </a:endParaRPr>
          </a:p>
        </p:txBody>
      </p:sp>
      <p:sp>
        <p:nvSpPr>
          <p:cNvPr id="175107" name="Line 3">
            <a:extLst>
              <a:ext uri="{FF2B5EF4-FFF2-40B4-BE49-F238E27FC236}">
                <a16:creationId xmlns:a16="http://schemas.microsoft.com/office/drawing/2014/main" id="{D6FDF7BA-F1AA-4D6C-80E3-7B6E2E591EA1}"/>
              </a:ext>
            </a:extLst>
          </p:cNvPr>
          <p:cNvSpPr>
            <a:spLocks noChangeShapeType="1"/>
          </p:cNvSpPr>
          <p:nvPr/>
        </p:nvSpPr>
        <p:spPr bwMode="auto">
          <a:xfrm flipH="1">
            <a:off x="4695825" y="2828925"/>
            <a:ext cx="1588" cy="259715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08" name="Line 4">
            <a:extLst>
              <a:ext uri="{FF2B5EF4-FFF2-40B4-BE49-F238E27FC236}">
                <a16:creationId xmlns:a16="http://schemas.microsoft.com/office/drawing/2014/main" id="{A5087C29-D44F-4B65-8904-7B1DA6EC02DC}"/>
              </a:ext>
            </a:extLst>
          </p:cNvPr>
          <p:cNvSpPr>
            <a:spLocks noChangeShapeType="1"/>
          </p:cNvSpPr>
          <p:nvPr/>
        </p:nvSpPr>
        <p:spPr bwMode="auto">
          <a:xfrm flipH="1">
            <a:off x="7015164" y="2978151"/>
            <a:ext cx="7937" cy="2447925"/>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09" name="Text Box 5">
            <a:extLst>
              <a:ext uri="{FF2B5EF4-FFF2-40B4-BE49-F238E27FC236}">
                <a16:creationId xmlns:a16="http://schemas.microsoft.com/office/drawing/2014/main" id="{536F8F28-E165-4362-9028-195428B13D5E}"/>
              </a:ext>
            </a:extLst>
          </p:cNvPr>
          <p:cNvSpPr txBox="1">
            <a:spLocks noChangeArrowheads="1"/>
          </p:cNvSpPr>
          <p:nvPr/>
        </p:nvSpPr>
        <p:spPr bwMode="auto">
          <a:xfrm>
            <a:off x="4454525" y="2805113"/>
            <a:ext cx="2343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2400">
                <a:latin typeface="Times New Roman" panose="02020603050405020304" pitchFamily="18" charset="0"/>
              </a:rPr>
              <a:t>ECT         ICT</a:t>
            </a:r>
          </a:p>
        </p:txBody>
      </p:sp>
      <p:sp>
        <p:nvSpPr>
          <p:cNvPr id="175110" name="Line 6">
            <a:extLst>
              <a:ext uri="{FF2B5EF4-FFF2-40B4-BE49-F238E27FC236}">
                <a16:creationId xmlns:a16="http://schemas.microsoft.com/office/drawing/2014/main" id="{571E846D-E6F6-4DAA-8E88-97F1849650CE}"/>
              </a:ext>
            </a:extLst>
          </p:cNvPr>
          <p:cNvSpPr>
            <a:spLocks noChangeShapeType="1"/>
          </p:cNvSpPr>
          <p:nvPr/>
        </p:nvSpPr>
        <p:spPr bwMode="auto">
          <a:xfrm>
            <a:off x="5319714" y="2878139"/>
            <a:ext cx="9525" cy="2547937"/>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11" name="Text Box 7">
            <a:extLst>
              <a:ext uri="{FF2B5EF4-FFF2-40B4-BE49-F238E27FC236}">
                <a16:creationId xmlns:a16="http://schemas.microsoft.com/office/drawing/2014/main" id="{7C361BF6-675A-4636-92C4-0B9031673F26}"/>
              </a:ext>
            </a:extLst>
          </p:cNvPr>
          <p:cNvSpPr txBox="1">
            <a:spLocks noChangeArrowheads="1"/>
          </p:cNvSpPr>
          <p:nvPr/>
        </p:nvSpPr>
        <p:spPr bwMode="auto">
          <a:xfrm>
            <a:off x="7177089" y="3487739"/>
            <a:ext cx="29479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Výchozí stav</a:t>
            </a:r>
            <a:endParaRPr lang="cs-CZ" altLang="cs-CZ" sz="2400">
              <a:latin typeface="Times New Roman" panose="02020603050405020304" pitchFamily="18" charset="0"/>
            </a:endParaRPr>
          </a:p>
        </p:txBody>
      </p:sp>
      <p:sp>
        <p:nvSpPr>
          <p:cNvPr id="175112" name="Rectangle 8" descr="20%">
            <a:extLst>
              <a:ext uri="{FF2B5EF4-FFF2-40B4-BE49-F238E27FC236}">
                <a16:creationId xmlns:a16="http://schemas.microsoft.com/office/drawing/2014/main" id="{C4CEBC55-93F9-4F6A-9467-34CCDAB63BC5}"/>
              </a:ext>
            </a:extLst>
          </p:cNvPr>
          <p:cNvSpPr>
            <a:spLocks noChangeArrowheads="1"/>
          </p:cNvSpPr>
          <p:nvPr/>
        </p:nvSpPr>
        <p:spPr bwMode="auto">
          <a:xfrm>
            <a:off x="4692651" y="3387726"/>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113" name="Rectangle 9" descr="20%">
            <a:extLst>
              <a:ext uri="{FF2B5EF4-FFF2-40B4-BE49-F238E27FC236}">
                <a16:creationId xmlns:a16="http://schemas.microsoft.com/office/drawing/2014/main" id="{9CA60943-25F8-4F58-9F6E-C262892C4E67}"/>
              </a:ext>
            </a:extLst>
          </p:cNvPr>
          <p:cNvSpPr>
            <a:spLocks noChangeArrowheads="1"/>
          </p:cNvSpPr>
          <p:nvPr/>
        </p:nvSpPr>
        <p:spPr bwMode="auto">
          <a:xfrm>
            <a:off x="5334001" y="3387726"/>
            <a:ext cx="1681163"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114" name="Text Box 10">
            <a:extLst>
              <a:ext uri="{FF2B5EF4-FFF2-40B4-BE49-F238E27FC236}">
                <a16:creationId xmlns:a16="http://schemas.microsoft.com/office/drawing/2014/main" id="{F0752B2F-DFA5-4448-80A0-C98315B3EE46}"/>
              </a:ext>
            </a:extLst>
          </p:cNvPr>
          <p:cNvSpPr txBox="1">
            <a:spLocks noChangeArrowheads="1"/>
          </p:cNvSpPr>
          <p:nvPr/>
        </p:nvSpPr>
        <p:spPr bwMode="auto">
          <a:xfrm>
            <a:off x="3124201" y="1444537"/>
            <a:ext cx="36607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Příčina:</a:t>
            </a:r>
            <a:r>
              <a:rPr lang="cs-CZ" altLang="cs-CZ" sz="2400">
                <a:latin typeface="Times New Roman" panose="02020603050405020304" pitchFamily="18" charset="0"/>
              </a:rPr>
              <a:t> retence isotonické tekutiny (stejná retence vody a solutů)</a:t>
            </a:r>
          </a:p>
        </p:txBody>
      </p:sp>
      <p:sp>
        <p:nvSpPr>
          <p:cNvPr id="175115" name="Rectangle 11" descr="20%">
            <a:extLst>
              <a:ext uri="{FF2B5EF4-FFF2-40B4-BE49-F238E27FC236}">
                <a16:creationId xmlns:a16="http://schemas.microsoft.com/office/drawing/2014/main" id="{DE9D6667-86D0-4F6B-9BB1-BFC3CDA238D8}"/>
              </a:ext>
            </a:extLst>
          </p:cNvPr>
          <p:cNvSpPr>
            <a:spLocks noChangeArrowheads="1"/>
          </p:cNvSpPr>
          <p:nvPr/>
        </p:nvSpPr>
        <p:spPr bwMode="auto">
          <a:xfrm>
            <a:off x="4573589" y="4449763"/>
            <a:ext cx="815975" cy="671512"/>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116" name="Rectangle 12" descr="20%">
            <a:extLst>
              <a:ext uri="{FF2B5EF4-FFF2-40B4-BE49-F238E27FC236}">
                <a16:creationId xmlns:a16="http://schemas.microsoft.com/office/drawing/2014/main" id="{A2378054-EFFF-443E-AAD4-0D26611BF8FD}"/>
              </a:ext>
            </a:extLst>
          </p:cNvPr>
          <p:cNvSpPr>
            <a:spLocks noChangeArrowheads="1"/>
          </p:cNvSpPr>
          <p:nvPr/>
        </p:nvSpPr>
        <p:spPr bwMode="auto">
          <a:xfrm>
            <a:off x="5321301" y="4441825"/>
            <a:ext cx="1704975" cy="679450"/>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endParaRPr lang="en-US" altLang="cs-CZ" sz="2400">
              <a:latin typeface="Times New Roman" panose="02020603050405020304" pitchFamily="18" charset="0"/>
            </a:endParaRPr>
          </a:p>
        </p:txBody>
      </p:sp>
      <p:sp>
        <p:nvSpPr>
          <p:cNvPr id="175117" name="Text Box 13">
            <a:extLst>
              <a:ext uri="{FF2B5EF4-FFF2-40B4-BE49-F238E27FC236}">
                <a16:creationId xmlns:a16="http://schemas.microsoft.com/office/drawing/2014/main" id="{4C7B94EC-C196-4594-802C-428FE5E56443}"/>
              </a:ext>
            </a:extLst>
          </p:cNvPr>
          <p:cNvSpPr txBox="1">
            <a:spLocks noChangeArrowheads="1"/>
          </p:cNvSpPr>
          <p:nvPr/>
        </p:nvSpPr>
        <p:spPr bwMode="auto">
          <a:xfrm>
            <a:off x="7315200" y="4114801"/>
            <a:ext cx="2947988"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000">
                <a:latin typeface="Times New Roman" panose="02020603050405020304" pitchFamily="18" charset="0"/>
              </a:rPr>
              <a:t>Retence isotonické tekutiny z ECT nevede k přesunům vody mezi ICT a ECT</a:t>
            </a:r>
            <a:endParaRPr lang="cs-CZ" altLang="cs-CZ" sz="2400">
              <a:latin typeface="Times New Roman" panose="02020603050405020304" pitchFamily="18" charset="0"/>
            </a:endParaRPr>
          </a:p>
        </p:txBody>
      </p:sp>
      <p:sp>
        <p:nvSpPr>
          <p:cNvPr id="175118" name="Text Box 14">
            <a:extLst>
              <a:ext uri="{FF2B5EF4-FFF2-40B4-BE49-F238E27FC236}">
                <a16:creationId xmlns:a16="http://schemas.microsoft.com/office/drawing/2014/main" id="{B5CBAE7B-26A1-44F3-ACB2-F59942828739}"/>
              </a:ext>
            </a:extLst>
          </p:cNvPr>
          <p:cNvSpPr txBox="1">
            <a:spLocks noChangeArrowheads="1"/>
          </p:cNvSpPr>
          <p:nvPr/>
        </p:nvSpPr>
        <p:spPr bwMode="auto">
          <a:xfrm>
            <a:off x="3025775" y="4837113"/>
            <a:ext cx="590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H</a:t>
            </a:r>
            <a:r>
              <a:rPr lang="cs-CZ" altLang="cs-CZ" sz="1800" baseline="-25000">
                <a:latin typeface="Times New Roman" panose="02020603050405020304" pitchFamily="18" charset="0"/>
              </a:rPr>
              <a:t>2</a:t>
            </a:r>
            <a:r>
              <a:rPr lang="cs-CZ" altLang="cs-CZ" sz="1800">
                <a:latin typeface="Times New Roman" panose="02020603050405020304" pitchFamily="18" charset="0"/>
              </a:rPr>
              <a:t>O</a:t>
            </a:r>
            <a:endParaRPr lang="cs-CZ" altLang="cs-CZ" sz="2400">
              <a:latin typeface="Times New Roman" panose="02020603050405020304" pitchFamily="18" charset="0"/>
            </a:endParaRPr>
          </a:p>
        </p:txBody>
      </p:sp>
      <p:sp>
        <p:nvSpPr>
          <p:cNvPr id="175119" name="Line 15">
            <a:extLst>
              <a:ext uri="{FF2B5EF4-FFF2-40B4-BE49-F238E27FC236}">
                <a16:creationId xmlns:a16="http://schemas.microsoft.com/office/drawing/2014/main" id="{71059E9C-185C-49D4-8F45-3B76B420DFEC}"/>
              </a:ext>
            </a:extLst>
          </p:cNvPr>
          <p:cNvSpPr>
            <a:spLocks noChangeShapeType="1"/>
          </p:cNvSpPr>
          <p:nvPr/>
        </p:nvSpPr>
        <p:spPr bwMode="auto">
          <a:xfrm>
            <a:off x="3670300" y="4981575"/>
            <a:ext cx="889000" cy="15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5120" name="Text Box 16">
            <a:extLst>
              <a:ext uri="{FF2B5EF4-FFF2-40B4-BE49-F238E27FC236}">
                <a16:creationId xmlns:a16="http://schemas.microsoft.com/office/drawing/2014/main" id="{23A7A5CA-00B2-44C2-8ABE-6380D0470A07}"/>
              </a:ext>
            </a:extLst>
          </p:cNvPr>
          <p:cNvSpPr txBox="1">
            <a:spLocks noChangeArrowheads="1"/>
          </p:cNvSpPr>
          <p:nvPr/>
        </p:nvSpPr>
        <p:spPr bwMode="auto">
          <a:xfrm>
            <a:off x="2595563" y="4433888"/>
            <a:ext cx="13827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800">
                <a:latin typeface="Times New Roman" panose="02020603050405020304" pitchFamily="18" charset="0"/>
              </a:rPr>
              <a:t>Soluty</a:t>
            </a:r>
            <a:endParaRPr lang="cs-CZ" altLang="cs-CZ" sz="2400">
              <a:latin typeface="Times New Roman" panose="02020603050405020304" pitchFamily="18" charset="0"/>
            </a:endParaRPr>
          </a:p>
        </p:txBody>
      </p:sp>
      <p:sp>
        <p:nvSpPr>
          <p:cNvPr id="175121" name="Line 17">
            <a:extLst>
              <a:ext uri="{FF2B5EF4-FFF2-40B4-BE49-F238E27FC236}">
                <a16:creationId xmlns:a16="http://schemas.microsoft.com/office/drawing/2014/main" id="{7F4CE94E-461C-4AB8-9107-C20DC6CD7862}"/>
              </a:ext>
            </a:extLst>
          </p:cNvPr>
          <p:cNvSpPr>
            <a:spLocks noChangeShapeType="1"/>
          </p:cNvSpPr>
          <p:nvPr/>
        </p:nvSpPr>
        <p:spPr bwMode="auto">
          <a:xfrm>
            <a:off x="3695701" y="4648200"/>
            <a:ext cx="866775" cy="15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Šipka doprava 18">
            <a:extLst>
              <a:ext uri="{FF2B5EF4-FFF2-40B4-BE49-F238E27FC236}">
                <a16:creationId xmlns:a16="http://schemas.microsoft.com/office/drawing/2014/main" id="{C0303189-895F-4BAA-B0F9-C5F5882131FF}"/>
              </a:ext>
            </a:extLst>
          </p:cNvPr>
          <p:cNvSpPr/>
          <p:nvPr/>
        </p:nvSpPr>
        <p:spPr>
          <a:xfrm flipH="1">
            <a:off x="6959601" y="1592263"/>
            <a:ext cx="720725" cy="431800"/>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endParaRPr lang="cs-CZ"/>
          </a:p>
        </p:txBody>
      </p:sp>
      <p:sp>
        <p:nvSpPr>
          <p:cNvPr id="20" name="TextovéPole 19">
            <a:extLst>
              <a:ext uri="{FF2B5EF4-FFF2-40B4-BE49-F238E27FC236}">
                <a16:creationId xmlns:a16="http://schemas.microsoft.com/office/drawing/2014/main" id="{2F9508E1-8F65-40C8-83E2-10F65532CDFA}"/>
              </a:ext>
            </a:extLst>
          </p:cNvPr>
          <p:cNvSpPr txBox="1"/>
          <p:nvPr/>
        </p:nvSpPr>
        <p:spPr>
          <a:xfrm>
            <a:off x="7642226" y="1303338"/>
            <a:ext cx="4602521" cy="1754326"/>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square">
            <a:spAutoFit/>
          </a:bodyPr>
          <a:lstStyle/>
          <a:p>
            <a:pPr eaLnBrk="1" hangingPunct="1">
              <a:buFont typeface="Arial" pitchFamily="34" charset="0"/>
              <a:buChar char="•"/>
              <a:defRPr/>
            </a:pPr>
            <a:r>
              <a:rPr lang="cs-CZ" dirty="0"/>
              <a:t>selhání srdce</a:t>
            </a:r>
          </a:p>
          <a:p>
            <a:pPr eaLnBrk="1" hangingPunct="1">
              <a:buFont typeface="Arial" pitchFamily="34" charset="0"/>
              <a:buChar char="•"/>
              <a:defRPr/>
            </a:pPr>
            <a:r>
              <a:rPr lang="cs-CZ" dirty="0"/>
              <a:t> cirhóza</a:t>
            </a:r>
          </a:p>
          <a:p>
            <a:pPr eaLnBrk="1" hangingPunct="1">
              <a:buFont typeface="Arial" pitchFamily="34" charset="0"/>
              <a:buChar char="•"/>
              <a:defRPr/>
            </a:pPr>
            <a:r>
              <a:rPr lang="cs-CZ" dirty="0"/>
              <a:t> nefrotický syndrom</a:t>
            </a:r>
          </a:p>
          <a:p>
            <a:pPr eaLnBrk="1" hangingPunct="1">
              <a:buFont typeface="Arial" pitchFamily="34" charset="0"/>
              <a:buChar char="•"/>
              <a:defRPr/>
            </a:pPr>
            <a:r>
              <a:rPr lang="cs-CZ" dirty="0"/>
              <a:t> poruchy ledvin, </a:t>
            </a:r>
          </a:p>
          <a:p>
            <a:pPr eaLnBrk="1" hangingPunct="1">
              <a:buFont typeface="Arial" pitchFamily="34" charset="0"/>
              <a:buChar char="•"/>
              <a:defRPr/>
            </a:pPr>
            <a:r>
              <a:rPr lang="cs-CZ" dirty="0"/>
              <a:t> </a:t>
            </a:r>
            <a:r>
              <a:rPr lang="cs-CZ" dirty="0" err="1"/>
              <a:t>hyperaldosteronismus</a:t>
            </a:r>
            <a:r>
              <a:rPr lang="cs-CZ" dirty="0"/>
              <a:t> (</a:t>
            </a:r>
            <a:r>
              <a:rPr lang="cs-CZ" dirty="0" err="1"/>
              <a:t>Connův</a:t>
            </a:r>
            <a:r>
              <a:rPr lang="cs-CZ" dirty="0"/>
              <a:t> syndrom)</a:t>
            </a:r>
          </a:p>
          <a:p>
            <a:pPr eaLnBrk="1" hangingPunct="1">
              <a:buFont typeface="Arial" pitchFamily="34" charset="0"/>
              <a:buChar char="•"/>
              <a:defRPr/>
            </a:pPr>
            <a:r>
              <a:rPr lang="cs-CZ" dirty="0"/>
              <a:t> isotonické nápoje, isotonická </a:t>
            </a:r>
            <a:r>
              <a:rPr lang="cs-CZ" dirty="0" err="1"/>
              <a:t>infůze</a:t>
            </a:r>
            <a:endParaRPr lang="cs-CZ"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checkerboard(across)">
                                      <p:cBhvr>
                                        <p:cTn id="7" dur="500"/>
                                        <p:tgtEl>
                                          <p:spTgt spid="20"/>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checkerboard(across)">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4" name="Group 2">
            <a:extLst>
              <a:ext uri="{FF2B5EF4-FFF2-40B4-BE49-F238E27FC236}">
                <a16:creationId xmlns:a16="http://schemas.microsoft.com/office/drawing/2014/main" id="{3955A6DB-97BF-4CE5-A6B5-C58D1F1A7850}"/>
              </a:ext>
            </a:extLst>
          </p:cNvPr>
          <p:cNvGrpSpPr>
            <a:grpSpLocks/>
          </p:cNvGrpSpPr>
          <p:nvPr/>
        </p:nvGrpSpPr>
        <p:grpSpPr bwMode="auto">
          <a:xfrm>
            <a:off x="7373938" y="2622551"/>
            <a:ext cx="1035050" cy="1173163"/>
            <a:chOff x="977" y="1789"/>
            <a:chExt cx="652" cy="739"/>
          </a:xfrm>
        </p:grpSpPr>
        <p:sp>
          <p:nvSpPr>
            <p:cNvPr id="177238" name="Freeform 3">
              <a:extLst>
                <a:ext uri="{FF2B5EF4-FFF2-40B4-BE49-F238E27FC236}">
                  <a16:creationId xmlns:a16="http://schemas.microsoft.com/office/drawing/2014/main" id="{9E79A8D5-8451-4B07-BC1B-D690EF59C0DA}"/>
                </a:ext>
              </a:extLst>
            </p:cNvPr>
            <p:cNvSpPr>
              <a:spLocks/>
            </p:cNvSpPr>
            <p:nvPr/>
          </p:nvSpPr>
          <p:spPr bwMode="auto">
            <a:xfrm rot="-2437266">
              <a:off x="1198" y="1789"/>
              <a:ext cx="409" cy="404"/>
            </a:xfrm>
            <a:custGeom>
              <a:avLst/>
              <a:gdLst>
                <a:gd name="T0" fmla="*/ 0 w 2843"/>
                <a:gd name="T1" fmla="*/ 0 h 3174"/>
                <a:gd name="T2" fmla="*/ 0 w 2843"/>
                <a:gd name="T3" fmla="*/ 0 h 3174"/>
                <a:gd name="T4" fmla="*/ 0 w 2843"/>
                <a:gd name="T5" fmla="*/ 0 h 3174"/>
                <a:gd name="T6" fmla="*/ 0 w 2843"/>
                <a:gd name="T7" fmla="*/ 0 h 3174"/>
                <a:gd name="T8" fmla="*/ 0 w 2843"/>
                <a:gd name="T9" fmla="*/ 0 h 3174"/>
                <a:gd name="T10" fmla="*/ 0 w 2843"/>
                <a:gd name="T11" fmla="*/ 0 h 3174"/>
                <a:gd name="T12" fmla="*/ 0 w 2843"/>
                <a:gd name="T13" fmla="*/ 0 h 3174"/>
                <a:gd name="T14" fmla="*/ 0 w 2843"/>
                <a:gd name="T15" fmla="*/ 0 h 3174"/>
                <a:gd name="T16" fmla="*/ 0 w 2843"/>
                <a:gd name="T17" fmla="*/ 0 h 3174"/>
                <a:gd name="T18" fmla="*/ 0 w 2843"/>
                <a:gd name="T19" fmla="*/ 0 h 3174"/>
                <a:gd name="T20" fmla="*/ 0 w 2843"/>
                <a:gd name="T21" fmla="*/ 0 h 3174"/>
                <a:gd name="T22" fmla="*/ 0 w 2843"/>
                <a:gd name="T23" fmla="*/ 0 h 3174"/>
                <a:gd name="T24" fmla="*/ 0 w 2843"/>
                <a:gd name="T25" fmla="*/ 0 h 3174"/>
                <a:gd name="T26" fmla="*/ 0 w 2843"/>
                <a:gd name="T27" fmla="*/ 0 h 3174"/>
                <a:gd name="T28" fmla="*/ 0 w 2843"/>
                <a:gd name="T29" fmla="*/ 0 h 3174"/>
                <a:gd name="T30" fmla="*/ 0 w 2843"/>
                <a:gd name="T31" fmla="*/ 0 h 3174"/>
                <a:gd name="T32" fmla="*/ 0 w 2843"/>
                <a:gd name="T33" fmla="*/ 0 h 3174"/>
                <a:gd name="T34" fmla="*/ 0 w 2843"/>
                <a:gd name="T35" fmla="*/ 0 h 3174"/>
                <a:gd name="T36" fmla="*/ 0 w 2843"/>
                <a:gd name="T37" fmla="*/ 0 h 3174"/>
                <a:gd name="T38" fmla="*/ 0 w 2843"/>
                <a:gd name="T39" fmla="*/ 0 h 3174"/>
                <a:gd name="T40" fmla="*/ 0 w 2843"/>
                <a:gd name="T41" fmla="*/ 0 h 3174"/>
                <a:gd name="T42" fmla="*/ 0 w 2843"/>
                <a:gd name="T43" fmla="*/ 0 h 3174"/>
                <a:gd name="T44" fmla="*/ 0 w 2843"/>
                <a:gd name="T45" fmla="*/ 0 h 3174"/>
                <a:gd name="T46" fmla="*/ 0 w 2843"/>
                <a:gd name="T47" fmla="*/ 0 h 3174"/>
                <a:gd name="T48" fmla="*/ 0 w 2843"/>
                <a:gd name="T49" fmla="*/ 0 h 3174"/>
                <a:gd name="T50" fmla="*/ 0 w 2843"/>
                <a:gd name="T51" fmla="*/ 0 h 3174"/>
                <a:gd name="T52" fmla="*/ 0 w 2843"/>
                <a:gd name="T53" fmla="*/ 0 h 3174"/>
                <a:gd name="T54" fmla="*/ 0 w 2843"/>
                <a:gd name="T55" fmla="*/ 0 h 3174"/>
                <a:gd name="T56" fmla="*/ 0 w 2843"/>
                <a:gd name="T57" fmla="*/ 0 h 3174"/>
                <a:gd name="T58" fmla="*/ 0 w 2843"/>
                <a:gd name="T59" fmla="*/ 0 h 3174"/>
                <a:gd name="T60" fmla="*/ 0 w 2843"/>
                <a:gd name="T61" fmla="*/ 0 h 3174"/>
                <a:gd name="T62" fmla="*/ 0 w 2843"/>
                <a:gd name="T63" fmla="*/ 0 h 3174"/>
                <a:gd name="T64" fmla="*/ 0 w 2843"/>
                <a:gd name="T65" fmla="*/ 0 h 3174"/>
                <a:gd name="T66" fmla="*/ 0 w 2843"/>
                <a:gd name="T67" fmla="*/ 0 h 3174"/>
                <a:gd name="T68" fmla="*/ 0 w 2843"/>
                <a:gd name="T69" fmla="*/ 0 h 3174"/>
                <a:gd name="T70" fmla="*/ 0 w 2843"/>
                <a:gd name="T71" fmla="*/ 0 h 3174"/>
                <a:gd name="T72" fmla="*/ 0 w 2843"/>
                <a:gd name="T73" fmla="*/ 0 h 3174"/>
                <a:gd name="T74" fmla="*/ 0 w 2843"/>
                <a:gd name="T75" fmla="*/ 0 h 3174"/>
                <a:gd name="T76" fmla="*/ 0 w 2843"/>
                <a:gd name="T77" fmla="*/ 0 h 3174"/>
                <a:gd name="T78" fmla="*/ 0 w 2843"/>
                <a:gd name="T79" fmla="*/ 0 h 31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43"/>
                <a:gd name="T121" fmla="*/ 0 h 3174"/>
                <a:gd name="T122" fmla="*/ 2843 w 2843"/>
                <a:gd name="T123" fmla="*/ 3174 h 31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43" h="3174">
                  <a:moveTo>
                    <a:pt x="1" y="403"/>
                  </a:moveTo>
                  <a:lnTo>
                    <a:pt x="11" y="376"/>
                  </a:lnTo>
                  <a:lnTo>
                    <a:pt x="36" y="354"/>
                  </a:lnTo>
                  <a:lnTo>
                    <a:pt x="77" y="328"/>
                  </a:lnTo>
                  <a:lnTo>
                    <a:pt x="190" y="288"/>
                  </a:lnTo>
                  <a:lnTo>
                    <a:pt x="276" y="262"/>
                  </a:lnTo>
                  <a:lnTo>
                    <a:pt x="374" y="234"/>
                  </a:lnTo>
                  <a:lnTo>
                    <a:pt x="486" y="202"/>
                  </a:lnTo>
                  <a:lnTo>
                    <a:pt x="552" y="163"/>
                  </a:lnTo>
                  <a:lnTo>
                    <a:pt x="621" y="135"/>
                  </a:lnTo>
                  <a:lnTo>
                    <a:pt x="710" y="107"/>
                  </a:lnTo>
                  <a:lnTo>
                    <a:pt x="796" y="83"/>
                  </a:lnTo>
                  <a:lnTo>
                    <a:pt x="901" y="58"/>
                  </a:lnTo>
                  <a:lnTo>
                    <a:pt x="1024" y="40"/>
                  </a:lnTo>
                  <a:lnTo>
                    <a:pt x="1158" y="20"/>
                  </a:lnTo>
                  <a:lnTo>
                    <a:pt x="1301" y="8"/>
                  </a:lnTo>
                  <a:lnTo>
                    <a:pt x="1431" y="1"/>
                  </a:lnTo>
                  <a:lnTo>
                    <a:pt x="1558" y="0"/>
                  </a:lnTo>
                  <a:lnTo>
                    <a:pt x="1680" y="1"/>
                  </a:lnTo>
                  <a:lnTo>
                    <a:pt x="1816" y="11"/>
                  </a:lnTo>
                  <a:lnTo>
                    <a:pt x="1944" y="23"/>
                  </a:lnTo>
                  <a:lnTo>
                    <a:pt x="2051" y="37"/>
                  </a:lnTo>
                  <a:lnTo>
                    <a:pt x="2156" y="55"/>
                  </a:lnTo>
                  <a:lnTo>
                    <a:pt x="2259" y="75"/>
                  </a:lnTo>
                  <a:lnTo>
                    <a:pt x="2359" y="101"/>
                  </a:lnTo>
                  <a:lnTo>
                    <a:pt x="2442" y="127"/>
                  </a:lnTo>
                  <a:lnTo>
                    <a:pt x="2528" y="158"/>
                  </a:lnTo>
                  <a:lnTo>
                    <a:pt x="2611" y="199"/>
                  </a:lnTo>
                  <a:lnTo>
                    <a:pt x="2675" y="235"/>
                  </a:lnTo>
                  <a:lnTo>
                    <a:pt x="2742" y="283"/>
                  </a:lnTo>
                  <a:lnTo>
                    <a:pt x="2793" y="335"/>
                  </a:lnTo>
                  <a:lnTo>
                    <a:pt x="2825" y="383"/>
                  </a:lnTo>
                  <a:lnTo>
                    <a:pt x="2843" y="437"/>
                  </a:lnTo>
                  <a:lnTo>
                    <a:pt x="2843" y="485"/>
                  </a:lnTo>
                  <a:lnTo>
                    <a:pt x="2829" y="534"/>
                  </a:lnTo>
                  <a:lnTo>
                    <a:pt x="2799" y="585"/>
                  </a:lnTo>
                  <a:lnTo>
                    <a:pt x="2753" y="632"/>
                  </a:lnTo>
                  <a:lnTo>
                    <a:pt x="2712" y="665"/>
                  </a:lnTo>
                  <a:lnTo>
                    <a:pt x="2712" y="2763"/>
                  </a:lnTo>
                  <a:lnTo>
                    <a:pt x="2697" y="2805"/>
                  </a:lnTo>
                  <a:lnTo>
                    <a:pt x="2671" y="2857"/>
                  </a:lnTo>
                  <a:lnTo>
                    <a:pt x="2629" y="2904"/>
                  </a:lnTo>
                  <a:lnTo>
                    <a:pt x="2583" y="2946"/>
                  </a:lnTo>
                  <a:lnTo>
                    <a:pt x="2530" y="2977"/>
                  </a:lnTo>
                  <a:lnTo>
                    <a:pt x="2484" y="3002"/>
                  </a:lnTo>
                  <a:lnTo>
                    <a:pt x="2431" y="3029"/>
                  </a:lnTo>
                  <a:lnTo>
                    <a:pt x="2364" y="3054"/>
                  </a:lnTo>
                  <a:lnTo>
                    <a:pt x="2291" y="3076"/>
                  </a:lnTo>
                  <a:lnTo>
                    <a:pt x="2204" y="3102"/>
                  </a:lnTo>
                  <a:lnTo>
                    <a:pt x="2131" y="3117"/>
                  </a:lnTo>
                  <a:lnTo>
                    <a:pt x="2052" y="3133"/>
                  </a:lnTo>
                  <a:lnTo>
                    <a:pt x="1970" y="3148"/>
                  </a:lnTo>
                  <a:lnTo>
                    <a:pt x="1867" y="3159"/>
                  </a:lnTo>
                  <a:lnTo>
                    <a:pt x="1789" y="3164"/>
                  </a:lnTo>
                  <a:lnTo>
                    <a:pt x="1674" y="3174"/>
                  </a:lnTo>
                  <a:lnTo>
                    <a:pt x="1581" y="3174"/>
                  </a:lnTo>
                  <a:lnTo>
                    <a:pt x="1472" y="3174"/>
                  </a:lnTo>
                  <a:lnTo>
                    <a:pt x="1352" y="3169"/>
                  </a:lnTo>
                  <a:lnTo>
                    <a:pt x="1278" y="3164"/>
                  </a:lnTo>
                  <a:lnTo>
                    <a:pt x="1187" y="3154"/>
                  </a:lnTo>
                  <a:lnTo>
                    <a:pt x="1103" y="3137"/>
                  </a:lnTo>
                  <a:lnTo>
                    <a:pt x="994" y="3117"/>
                  </a:lnTo>
                  <a:lnTo>
                    <a:pt x="915" y="3102"/>
                  </a:lnTo>
                  <a:lnTo>
                    <a:pt x="811" y="3070"/>
                  </a:lnTo>
                  <a:lnTo>
                    <a:pt x="729" y="3045"/>
                  </a:lnTo>
                  <a:lnTo>
                    <a:pt x="657" y="3013"/>
                  </a:lnTo>
                  <a:lnTo>
                    <a:pt x="595" y="2977"/>
                  </a:lnTo>
                  <a:lnTo>
                    <a:pt x="543" y="2946"/>
                  </a:lnTo>
                  <a:lnTo>
                    <a:pt x="490" y="2904"/>
                  </a:lnTo>
                  <a:lnTo>
                    <a:pt x="455" y="2857"/>
                  </a:lnTo>
                  <a:lnTo>
                    <a:pt x="429" y="2800"/>
                  </a:lnTo>
                  <a:lnTo>
                    <a:pt x="418" y="2758"/>
                  </a:lnTo>
                  <a:lnTo>
                    <a:pt x="407" y="2718"/>
                  </a:lnTo>
                  <a:lnTo>
                    <a:pt x="407" y="1097"/>
                  </a:lnTo>
                  <a:lnTo>
                    <a:pt x="154" y="600"/>
                  </a:lnTo>
                  <a:lnTo>
                    <a:pt x="72" y="526"/>
                  </a:lnTo>
                  <a:lnTo>
                    <a:pt x="45" y="502"/>
                  </a:lnTo>
                  <a:lnTo>
                    <a:pt x="20" y="480"/>
                  </a:lnTo>
                  <a:lnTo>
                    <a:pt x="4" y="451"/>
                  </a:lnTo>
                  <a:lnTo>
                    <a:pt x="0" y="424"/>
                  </a:lnTo>
                  <a:lnTo>
                    <a:pt x="1" y="40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7239" name="Group 4">
              <a:extLst>
                <a:ext uri="{FF2B5EF4-FFF2-40B4-BE49-F238E27FC236}">
                  <a16:creationId xmlns:a16="http://schemas.microsoft.com/office/drawing/2014/main" id="{5EF2DF68-6113-4787-B38D-53EF5641158F}"/>
                </a:ext>
              </a:extLst>
            </p:cNvPr>
            <p:cNvGrpSpPr>
              <a:grpSpLocks/>
            </p:cNvGrpSpPr>
            <p:nvPr/>
          </p:nvGrpSpPr>
          <p:grpSpPr bwMode="auto">
            <a:xfrm rot="-2437266">
              <a:off x="1212" y="1797"/>
              <a:ext cx="375" cy="386"/>
              <a:chOff x="2500" y="362"/>
              <a:chExt cx="651" cy="757"/>
            </a:xfrm>
          </p:grpSpPr>
          <p:sp>
            <p:nvSpPr>
              <p:cNvPr id="177246" name="Freeform 5">
                <a:extLst>
                  <a:ext uri="{FF2B5EF4-FFF2-40B4-BE49-F238E27FC236}">
                    <a16:creationId xmlns:a16="http://schemas.microsoft.com/office/drawing/2014/main" id="{3F3704AE-CCCA-4130-93F1-BA22DBA27334}"/>
                  </a:ext>
                </a:extLst>
              </p:cNvPr>
              <p:cNvSpPr>
                <a:spLocks/>
              </p:cNvSpPr>
              <p:nvPr/>
            </p:nvSpPr>
            <p:spPr bwMode="auto">
              <a:xfrm>
                <a:off x="2531" y="482"/>
                <a:ext cx="594" cy="637"/>
              </a:xfrm>
              <a:custGeom>
                <a:avLst/>
                <a:gdLst>
                  <a:gd name="T0" fmla="*/ 0 w 2380"/>
                  <a:gd name="T1" fmla="*/ 0 h 2548"/>
                  <a:gd name="T2" fmla="*/ 0 w 2380"/>
                  <a:gd name="T3" fmla="*/ 1 h 2548"/>
                  <a:gd name="T4" fmla="*/ 0 w 2380"/>
                  <a:gd name="T5" fmla="*/ 2 h 2548"/>
                  <a:gd name="T6" fmla="*/ 0 w 2380"/>
                  <a:gd name="T7" fmla="*/ 2 h 2548"/>
                  <a:gd name="T8" fmla="*/ 0 w 2380"/>
                  <a:gd name="T9" fmla="*/ 2 h 2548"/>
                  <a:gd name="T10" fmla="*/ 0 w 2380"/>
                  <a:gd name="T11" fmla="*/ 2 h 2548"/>
                  <a:gd name="T12" fmla="*/ 0 w 2380"/>
                  <a:gd name="T13" fmla="*/ 2 h 2548"/>
                  <a:gd name="T14" fmla="*/ 0 w 2380"/>
                  <a:gd name="T15" fmla="*/ 2 h 2548"/>
                  <a:gd name="T16" fmla="*/ 0 w 2380"/>
                  <a:gd name="T17" fmla="*/ 2 h 2548"/>
                  <a:gd name="T18" fmla="*/ 0 w 2380"/>
                  <a:gd name="T19" fmla="*/ 3 h 2548"/>
                  <a:gd name="T20" fmla="*/ 0 w 2380"/>
                  <a:gd name="T21" fmla="*/ 3 h 2548"/>
                  <a:gd name="T22" fmla="*/ 0 w 2380"/>
                  <a:gd name="T23" fmla="*/ 3 h 2548"/>
                  <a:gd name="T24" fmla="*/ 1 w 2380"/>
                  <a:gd name="T25" fmla="*/ 3 h 2548"/>
                  <a:gd name="T26" fmla="*/ 1 w 2380"/>
                  <a:gd name="T27" fmla="*/ 3 h 2548"/>
                  <a:gd name="T28" fmla="*/ 1 w 2380"/>
                  <a:gd name="T29" fmla="*/ 3 h 2548"/>
                  <a:gd name="T30" fmla="*/ 1 w 2380"/>
                  <a:gd name="T31" fmla="*/ 3 h 2548"/>
                  <a:gd name="T32" fmla="*/ 1 w 2380"/>
                  <a:gd name="T33" fmla="*/ 3 h 2548"/>
                  <a:gd name="T34" fmla="*/ 1 w 2380"/>
                  <a:gd name="T35" fmla="*/ 3 h 2548"/>
                  <a:gd name="T36" fmla="*/ 1 w 2380"/>
                  <a:gd name="T37" fmla="*/ 3 h 2548"/>
                  <a:gd name="T38" fmla="*/ 1 w 2380"/>
                  <a:gd name="T39" fmla="*/ 3 h 2548"/>
                  <a:gd name="T40" fmla="*/ 1 w 2380"/>
                  <a:gd name="T41" fmla="*/ 3 h 2548"/>
                  <a:gd name="T42" fmla="*/ 1 w 2380"/>
                  <a:gd name="T43" fmla="*/ 3 h 2548"/>
                  <a:gd name="T44" fmla="*/ 1 w 2380"/>
                  <a:gd name="T45" fmla="*/ 3 h 2548"/>
                  <a:gd name="T46" fmla="*/ 2 w 2380"/>
                  <a:gd name="T47" fmla="*/ 3 h 2548"/>
                  <a:gd name="T48" fmla="*/ 2 w 2380"/>
                  <a:gd name="T49" fmla="*/ 3 h 2548"/>
                  <a:gd name="T50" fmla="*/ 2 w 2380"/>
                  <a:gd name="T51" fmla="*/ 3 h 2548"/>
                  <a:gd name="T52" fmla="*/ 2 w 2380"/>
                  <a:gd name="T53" fmla="*/ 3 h 2548"/>
                  <a:gd name="T54" fmla="*/ 2 w 2380"/>
                  <a:gd name="T55" fmla="*/ 3 h 2548"/>
                  <a:gd name="T56" fmla="*/ 2 w 2380"/>
                  <a:gd name="T57" fmla="*/ 3 h 2548"/>
                  <a:gd name="T58" fmla="*/ 2 w 2380"/>
                  <a:gd name="T59" fmla="*/ 2 h 2548"/>
                  <a:gd name="T60" fmla="*/ 2 w 2380"/>
                  <a:gd name="T61" fmla="*/ 2 h 2548"/>
                  <a:gd name="T62" fmla="*/ 2 w 2380"/>
                  <a:gd name="T63" fmla="*/ 2 h 2548"/>
                  <a:gd name="T64" fmla="*/ 2 w 2380"/>
                  <a:gd name="T65" fmla="*/ 2 h 2548"/>
                  <a:gd name="T66" fmla="*/ 2 w 2380"/>
                  <a:gd name="T67" fmla="*/ 2 h 2548"/>
                  <a:gd name="T68" fmla="*/ 2 w 2380"/>
                  <a:gd name="T69" fmla="*/ 2 h 2548"/>
                  <a:gd name="T70" fmla="*/ 2 w 2380"/>
                  <a:gd name="T71" fmla="*/ 2 h 2548"/>
                  <a:gd name="T72" fmla="*/ 2 w 2380"/>
                  <a:gd name="T73" fmla="*/ 0 h 2548"/>
                  <a:gd name="T74" fmla="*/ 2 w 2380"/>
                  <a:gd name="T75" fmla="*/ 0 h 2548"/>
                  <a:gd name="T76" fmla="*/ 2 w 2380"/>
                  <a:gd name="T77" fmla="*/ 0 h 2548"/>
                  <a:gd name="T78" fmla="*/ 2 w 2380"/>
                  <a:gd name="T79" fmla="*/ 0 h 2548"/>
                  <a:gd name="T80" fmla="*/ 2 w 2380"/>
                  <a:gd name="T81" fmla="*/ 0 h 2548"/>
                  <a:gd name="T82" fmla="*/ 2 w 2380"/>
                  <a:gd name="T83" fmla="*/ 1 h 2548"/>
                  <a:gd name="T84" fmla="*/ 1 w 2380"/>
                  <a:gd name="T85" fmla="*/ 1 h 2548"/>
                  <a:gd name="T86" fmla="*/ 1 w 2380"/>
                  <a:gd name="T87" fmla="*/ 1 h 2548"/>
                  <a:gd name="T88" fmla="*/ 1 w 2380"/>
                  <a:gd name="T89" fmla="*/ 1 h 2548"/>
                  <a:gd name="T90" fmla="*/ 1 w 2380"/>
                  <a:gd name="T91" fmla="*/ 1 h 2548"/>
                  <a:gd name="T92" fmla="*/ 1 w 2380"/>
                  <a:gd name="T93" fmla="*/ 0 h 2548"/>
                  <a:gd name="T94" fmla="*/ 1 w 2380"/>
                  <a:gd name="T95" fmla="*/ 0 h 2548"/>
                  <a:gd name="T96" fmla="*/ 0 w 2380"/>
                  <a:gd name="T97" fmla="*/ 0 h 2548"/>
                  <a:gd name="T98" fmla="*/ 0 w 2380"/>
                  <a:gd name="T99" fmla="*/ 0 h 2548"/>
                  <a:gd name="T100" fmla="*/ 0 w 2380"/>
                  <a:gd name="T101" fmla="*/ 0 h 2548"/>
                  <a:gd name="T102" fmla="*/ 0 w 2380"/>
                  <a:gd name="T103" fmla="*/ 0 h 2548"/>
                  <a:gd name="T104" fmla="*/ 0 w 2380"/>
                  <a:gd name="T105" fmla="*/ 0 h 2548"/>
                  <a:gd name="T106" fmla="*/ 0 w 2380"/>
                  <a:gd name="T107" fmla="*/ 0 h 2548"/>
                  <a:gd name="T108" fmla="*/ 0 w 2380"/>
                  <a:gd name="T109" fmla="*/ 0 h 2548"/>
                  <a:gd name="T110" fmla="*/ 0 w 2380"/>
                  <a:gd name="T111" fmla="*/ 0 h 2548"/>
                  <a:gd name="T112" fmla="*/ 0 w 2380"/>
                  <a:gd name="T113" fmla="*/ 0 h 2548"/>
                  <a:gd name="T114" fmla="*/ 0 w 2380"/>
                  <a:gd name="T115" fmla="*/ 0 h 2548"/>
                  <a:gd name="T116" fmla="*/ 0 w 2380"/>
                  <a:gd name="T117" fmla="*/ 0 h 2548"/>
                  <a:gd name="T118" fmla="*/ 0 w 2380"/>
                  <a:gd name="T119" fmla="*/ 0 h 2548"/>
                  <a:gd name="T120" fmla="*/ 0 w 2380"/>
                  <a:gd name="T121" fmla="*/ 0 h 25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80"/>
                  <a:gd name="T184" fmla="*/ 0 h 2548"/>
                  <a:gd name="T185" fmla="*/ 2380 w 2380"/>
                  <a:gd name="T186" fmla="*/ 2548 h 25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80" h="2548">
                    <a:moveTo>
                      <a:pt x="0" y="0"/>
                    </a:moveTo>
                    <a:lnTo>
                      <a:pt x="269" y="496"/>
                    </a:lnTo>
                    <a:lnTo>
                      <a:pt x="269" y="2158"/>
                    </a:lnTo>
                    <a:lnTo>
                      <a:pt x="284" y="2225"/>
                    </a:lnTo>
                    <a:lnTo>
                      <a:pt x="304" y="2263"/>
                    </a:lnTo>
                    <a:lnTo>
                      <a:pt x="329" y="2304"/>
                    </a:lnTo>
                    <a:lnTo>
                      <a:pt x="361" y="2324"/>
                    </a:lnTo>
                    <a:lnTo>
                      <a:pt x="408" y="2361"/>
                    </a:lnTo>
                    <a:lnTo>
                      <a:pt x="460" y="2387"/>
                    </a:lnTo>
                    <a:lnTo>
                      <a:pt x="517" y="2413"/>
                    </a:lnTo>
                    <a:lnTo>
                      <a:pt x="590" y="2438"/>
                    </a:lnTo>
                    <a:lnTo>
                      <a:pt x="662" y="2465"/>
                    </a:lnTo>
                    <a:lnTo>
                      <a:pt x="731" y="2483"/>
                    </a:lnTo>
                    <a:lnTo>
                      <a:pt x="817" y="2501"/>
                    </a:lnTo>
                    <a:lnTo>
                      <a:pt x="902" y="2517"/>
                    </a:lnTo>
                    <a:lnTo>
                      <a:pt x="981" y="2528"/>
                    </a:lnTo>
                    <a:lnTo>
                      <a:pt x="1057" y="2537"/>
                    </a:lnTo>
                    <a:lnTo>
                      <a:pt x="1145" y="2543"/>
                    </a:lnTo>
                    <a:lnTo>
                      <a:pt x="1240" y="2548"/>
                    </a:lnTo>
                    <a:lnTo>
                      <a:pt x="1349" y="2548"/>
                    </a:lnTo>
                    <a:lnTo>
                      <a:pt x="1458" y="2543"/>
                    </a:lnTo>
                    <a:lnTo>
                      <a:pt x="1561" y="2537"/>
                    </a:lnTo>
                    <a:lnTo>
                      <a:pt x="1659" y="2528"/>
                    </a:lnTo>
                    <a:lnTo>
                      <a:pt x="1759" y="2514"/>
                    </a:lnTo>
                    <a:lnTo>
                      <a:pt x="1831" y="2501"/>
                    </a:lnTo>
                    <a:lnTo>
                      <a:pt x="1923" y="2480"/>
                    </a:lnTo>
                    <a:lnTo>
                      <a:pt x="1996" y="2458"/>
                    </a:lnTo>
                    <a:lnTo>
                      <a:pt x="2063" y="2438"/>
                    </a:lnTo>
                    <a:lnTo>
                      <a:pt x="2131" y="2413"/>
                    </a:lnTo>
                    <a:lnTo>
                      <a:pt x="2193" y="2387"/>
                    </a:lnTo>
                    <a:lnTo>
                      <a:pt x="2241" y="2361"/>
                    </a:lnTo>
                    <a:lnTo>
                      <a:pt x="2286" y="2324"/>
                    </a:lnTo>
                    <a:lnTo>
                      <a:pt x="2317" y="2298"/>
                    </a:lnTo>
                    <a:lnTo>
                      <a:pt x="2345" y="2267"/>
                    </a:lnTo>
                    <a:lnTo>
                      <a:pt x="2371" y="2220"/>
                    </a:lnTo>
                    <a:lnTo>
                      <a:pt x="2380" y="2168"/>
                    </a:lnTo>
                    <a:lnTo>
                      <a:pt x="2380" y="187"/>
                    </a:lnTo>
                    <a:lnTo>
                      <a:pt x="2293" y="228"/>
                    </a:lnTo>
                    <a:lnTo>
                      <a:pt x="2170" y="273"/>
                    </a:lnTo>
                    <a:lnTo>
                      <a:pt x="2039" y="307"/>
                    </a:lnTo>
                    <a:lnTo>
                      <a:pt x="1893" y="341"/>
                    </a:lnTo>
                    <a:lnTo>
                      <a:pt x="1748" y="363"/>
                    </a:lnTo>
                    <a:lnTo>
                      <a:pt x="1592" y="378"/>
                    </a:lnTo>
                    <a:lnTo>
                      <a:pt x="1426" y="388"/>
                    </a:lnTo>
                    <a:lnTo>
                      <a:pt x="1259" y="388"/>
                    </a:lnTo>
                    <a:lnTo>
                      <a:pt x="1080" y="380"/>
                    </a:lnTo>
                    <a:lnTo>
                      <a:pt x="916" y="358"/>
                    </a:lnTo>
                    <a:lnTo>
                      <a:pt x="739" y="333"/>
                    </a:lnTo>
                    <a:lnTo>
                      <a:pt x="575" y="291"/>
                    </a:lnTo>
                    <a:lnTo>
                      <a:pt x="444" y="251"/>
                    </a:lnTo>
                    <a:lnTo>
                      <a:pt x="369" y="218"/>
                    </a:lnTo>
                    <a:lnTo>
                      <a:pt x="310" y="183"/>
                    </a:lnTo>
                    <a:lnTo>
                      <a:pt x="269" y="151"/>
                    </a:lnTo>
                    <a:lnTo>
                      <a:pt x="234" y="109"/>
                    </a:lnTo>
                    <a:lnTo>
                      <a:pt x="212" y="93"/>
                    </a:lnTo>
                    <a:lnTo>
                      <a:pt x="180" y="72"/>
                    </a:lnTo>
                    <a:lnTo>
                      <a:pt x="153" y="57"/>
                    </a:lnTo>
                    <a:lnTo>
                      <a:pt x="120" y="41"/>
                    </a:lnTo>
                    <a:lnTo>
                      <a:pt x="86" y="27"/>
                    </a:lnTo>
                    <a:lnTo>
                      <a:pt x="48" y="16"/>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47" name="Freeform 6">
                <a:extLst>
                  <a:ext uri="{FF2B5EF4-FFF2-40B4-BE49-F238E27FC236}">
                    <a16:creationId xmlns:a16="http://schemas.microsoft.com/office/drawing/2014/main" id="{CD2EC5A9-207F-4E19-A661-84A0EAE60B30}"/>
                  </a:ext>
                </a:extLst>
              </p:cNvPr>
              <p:cNvSpPr>
                <a:spLocks/>
              </p:cNvSpPr>
              <p:nvPr/>
            </p:nvSpPr>
            <p:spPr bwMode="auto">
              <a:xfrm>
                <a:off x="2500" y="362"/>
                <a:ext cx="651" cy="193"/>
              </a:xfrm>
              <a:custGeom>
                <a:avLst/>
                <a:gdLst>
                  <a:gd name="T0" fmla="*/ 0 w 2602"/>
                  <a:gd name="T1" fmla="*/ 0 h 773"/>
                  <a:gd name="T2" fmla="*/ 0 w 2602"/>
                  <a:gd name="T3" fmla="*/ 0 h 773"/>
                  <a:gd name="T4" fmla="*/ 0 w 2602"/>
                  <a:gd name="T5" fmla="*/ 0 h 773"/>
                  <a:gd name="T6" fmla="*/ 1 w 2602"/>
                  <a:gd name="T7" fmla="*/ 0 h 773"/>
                  <a:gd name="T8" fmla="*/ 1 w 2602"/>
                  <a:gd name="T9" fmla="*/ 0 h 773"/>
                  <a:gd name="T10" fmla="*/ 1 w 2602"/>
                  <a:gd name="T11" fmla="*/ 0 h 773"/>
                  <a:gd name="T12" fmla="*/ 1 w 2602"/>
                  <a:gd name="T13" fmla="*/ 0 h 773"/>
                  <a:gd name="T14" fmla="*/ 1 w 2602"/>
                  <a:gd name="T15" fmla="*/ 0 h 773"/>
                  <a:gd name="T16" fmla="*/ 1 w 2602"/>
                  <a:gd name="T17" fmla="*/ 0 h 773"/>
                  <a:gd name="T18" fmla="*/ 1 w 2602"/>
                  <a:gd name="T19" fmla="*/ 0 h 773"/>
                  <a:gd name="T20" fmla="*/ 2 w 2602"/>
                  <a:gd name="T21" fmla="*/ 0 h 773"/>
                  <a:gd name="T22" fmla="*/ 2 w 2602"/>
                  <a:gd name="T23" fmla="*/ 0 h 773"/>
                  <a:gd name="T24" fmla="*/ 2 w 2602"/>
                  <a:gd name="T25" fmla="*/ 0 h 773"/>
                  <a:gd name="T26" fmla="*/ 2 w 2602"/>
                  <a:gd name="T27" fmla="*/ 0 h 773"/>
                  <a:gd name="T28" fmla="*/ 3 w 2602"/>
                  <a:gd name="T29" fmla="*/ 0 h 773"/>
                  <a:gd name="T30" fmla="*/ 3 w 2602"/>
                  <a:gd name="T31" fmla="*/ 0 h 773"/>
                  <a:gd name="T32" fmla="*/ 3 w 2602"/>
                  <a:gd name="T33" fmla="*/ 0 h 773"/>
                  <a:gd name="T34" fmla="*/ 3 w 2602"/>
                  <a:gd name="T35" fmla="*/ 0 h 773"/>
                  <a:gd name="T36" fmla="*/ 3 w 2602"/>
                  <a:gd name="T37" fmla="*/ 0 h 773"/>
                  <a:gd name="T38" fmla="*/ 3 w 2602"/>
                  <a:gd name="T39" fmla="*/ 0 h 773"/>
                  <a:gd name="T40" fmla="*/ 2 w 2602"/>
                  <a:gd name="T41" fmla="*/ 0 h 773"/>
                  <a:gd name="T42" fmla="*/ 2 w 2602"/>
                  <a:gd name="T43" fmla="*/ 1 h 773"/>
                  <a:gd name="T44" fmla="*/ 2 w 2602"/>
                  <a:gd name="T45" fmla="*/ 1 h 773"/>
                  <a:gd name="T46" fmla="*/ 2 w 2602"/>
                  <a:gd name="T47" fmla="*/ 1 h 773"/>
                  <a:gd name="T48" fmla="*/ 2 w 2602"/>
                  <a:gd name="T49" fmla="*/ 1 h 773"/>
                  <a:gd name="T50" fmla="*/ 1 w 2602"/>
                  <a:gd name="T51" fmla="*/ 1 h 773"/>
                  <a:gd name="T52" fmla="*/ 1 w 2602"/>
                  <a:gd name="T53" fmla="*/ 1 h 773"/>
                  <a:gd name="T54" fmla="*/ 1 w 2602"/>
                  <a:gd name="T55" fmla="*/ 1 h 773"/>
                  <a:gd name="T56" fmla="*/ 1 w 2602"/>
                  <a:gd name="T57" fmla="*/ 0 h 773"/>
                  <a:gd name="T58" fmla="*/ 1 w 2602"/>
                  <a:gd name="T59" fmla="*/ 0 h 773"/>
                  <a:gd name="T60" fmla="*/ 1 w 2602"/>
                  <a:gd name="T61" fmla="*/ 0 h 773"/>
                  <a:gd name="T62" fmla="*/ 1 w 2602"/>
                  <a:gd name="T63" fmla="*/ 0 h 773"/>
                  <a:gd name="T64" fmla="*/ 1 w 2602"/>
                  <a:gd name="T65" fmla="*/ 0 h 773"/>
                  <a:gd name="T66" fmla="*/ 0 w 2602"/>
                  <a:gd name="T67" fmla="*/ 0 h 773"/>
                  <a:gd name="T68" fmla="*/ 0 w 2602"/>
                  <a:gd name="T69" fmla="*/ 0 h 773"/>
                  <a:gd name="T70" fmla="*/ 0 w 2602"/>
                  <a:gd name="T71" fmla="*/ 0 h 773"/>
                  <a:gd name="T72" fmla="*/ 0 w 2602"/>
                  <a:gd name="T73" fmla="*/ 0 h 7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02"/>
                  <a:gd name="T112" fmla="*/ 0 h 773"/>
                  <a:gd name="T113" fmla="*/ 2602 w 2602"/>
                  <a:gd name="T114" fmla="*/ 773 h 77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02" h="773">
                    <a:moveTo>
                      <a:pt x="0" y="348"/>
                    </a:moveTo>
                    <a:lnTo>
                      <a:pt x="20" y="337"/>
                    </a:lnTo>
                    <a:lnTo>
                      <a:pt x="51" y="322"/>
                    </a:lnTo>
                    <a:lnTo>
                      <a:pt x="106" y="305"/>
                    </a:lnTo>
                    <a:lnTo>
                      <a:pt x="204" y="278"/>
                    </a:lnTo>
                    <a:lnTo>
                      <a:pt x="286" y="255"/>
                    </a:lnTo>
                    <a:lnTo>
                      <a:pt x="359" y="236"/>
                    </a:lnTo>
                    <a:lnTo>
                      <a:pt x="422" y="222"/>
                    </a:lnTo>
                    <a:lnTo>
                      <a:pt x="462" y="187"/>
                    </a:lnTo>
                    <a:lnTo>
                      <a:pt x="515" y="154"/>
                    </a:lnTo>
                    <a:lnTo>
                      <a:pt x="572" y="132"/>
                    </a:lnTo>
                    <a:lnTo>
                      <a:pt x="631" y="108"/>
                    </a:lnTo>
                    <a:lnTo>
                      <a:pt x="697" y="89"/>
                    </a:lnTo>
                    <a:lnTo>
                      <a:pt x="761" y="73"/>
                    </a:lnTo>
                    <a:lnTo>
                      <a:pt x="832" y="55"/>
                    </a:lnTo>
                    <a:lnTo>
                      <a:pt x="903" y="41"/>
                    </a:lnTo>
                    <a:lnTo>
                      <a:pt x="988" y="26"/>
                    </a:lnTo>
                    <a:lnTo>
                      <a:pt x="1081" y="17"/>
                    </a:lnTo>
                    <a:lnTo>
                      <a:pt x="1199" y="6"/>
                    </a:lnTo>
                    <a:lnTo>
                      <a:pt x="1345" y="0"/>
                    </a:lnTo>
                    <a:lnTo>
                      <a:pt x="1502" y="0"/>
                    </a:lnTo>
                    <a:lnTo>
                      <a:pt x="1647" y="5"/>
                    </a:lnTo>
                    <a:lnTo>
                      <a:pt x="1811" y="21"/>
                    </a:lnTo>
                    <a:lnTo>
                      <a:pt x="1941" y="36"/>
                    </a:lnTo>
                    <a:lnTo>
                      <a:pt x="2069" y="59"/>
                    </a:lnTo>
                    <a:lnTo>
                      <a:pt x="2184" y="88"/>
                    </a:lnTo>
                    <a:lnTo>
                      <a:pt x="2297" y="121"/>
                    </a:lnTo>
                    <a:lnTo>
                      <a:pt x="2388" y="159"/>
                    </a:lnTo>
                    <a:lnTo>
                      <a:pt x="2468" y="203"/>
                    </a:lnTo>
                    <a:lnTo>
                      <a:pt x="2527" y="247"/>
                    </a:lnTo>
                    <a:lnTo>
                      <a:pt x="2566" y="286"/>
                    </a:lnTo>
                    <a:lnTo>
                      <a:pt x="2592" y="331"/>
                    </a:lnTo>
                    <a:lnTo>
                      <a:pt x="2602" y="374"/>
                    </a:lnTo>
                    <a:lnTo>
                      <a:pt x="2602" y="410"/>
                    </a:lnTo>
                    <a:lnTo>
                      <a:pt x="2592" y="446"/>
                    </a:lnTo>
                    <a:lnTo>
                      <a:pt x="2569" y="483"/>
                    </a:lnTo>
                    <a:lnTo>
                      <a:pt x="2539" y="512"/>
                    </a:lnTo>
                    <a:lnTo>
                      <a:pt x="2504" y="543"/>
                    </a:lnTo>
                    <a:lnTo>
                      <a:pt x="2461" y="575"/>
                    </a:lnTo>
                    <a:lnTo>
                      <a:pt x="2415" y="601"/>
                    </a:lnTo>
                    <a:lnTo>
                      <a:pt x="2350" y="631"/>
                    </a:lnTo>
                    <a:lnTo>
                      <a:pt x="2278" y="657"/>
                    </a:lnTo>
                    <a:lnTo>
                      <a:pt x="2185" y="685"/>
                    </a:lnTo>
                    <a:lnTo>
                      <a:pt x="2087" y="710"/>
                    </a:lnTo>
                    <a:lnTo>
                      <a:pt x="1970" y="732"/>
                    </a:lnTo>
                    <a:lnTo>
                      <a:pt x="1875" y="747"/>
                    </a:lnTo>
                    <a:lnTo>
                      <a:pt x="1754" y="759"/>
                    </a:lnTo>
                    <a:lnTo>
                      <a:pt x="1631" y="766"/>
                    </a:lnTo>
                    <a:lnTo>
                      <a:pt x="1500" y="773"/>
                    </a:lnTo>
                    <a:lnTo>
                      <a:pt x="1397" y="773"/>
                    </a:lnTo>
                    <a:lnTo>
                      <a:pt x="1296" y="766"/>
                    </a:lnTo>
                    <a:lnTo>
                      <a:pt x="1198" y="762"/>
                    </a:lnTo>
                    <a:lnTo>
                      <a:pt x="1094" y="751"/>
                    </a:lnTo>
                    <a:lnTo>
                      <a:pt x="1002" y="737"/>
                    </a:lnTo>
                    <a:lnTo>
                      <a:pt x="927" y="726"/>
                    </a:lnTo>
                    <a:lnTo>
                      <a:pt x="843" y="710"/>
                    </a:lnTo>
                    <a:lnTo>
                      <a:pt x="768" y="691"/>
                    </a:lnTo>
                    <a:lnTo>
                      <a:pt x="703" y="675"/>
                    </a:lnTo>
                    <a:lnTo>
                      <a:pt x="646" y="653"/>
                    </a:lnTo>
                    <a:lnTo>
                      <a:pt x="589" y="632"/>
                    </a:lnTo>
                    <a:lnTo>
                      <a:pt x="536" y="610"/>
                    </a:lnTo>
                    <a:lnTo>
                      <a:pt x="493" y="585"/>
                    </a:lnTo>
                    <a:lnTo>
                      <a:pt x="451" y="554"/>
                    </a:lnTo>
                    <a:lnTo>
                      <a:pt x="426" y="528"/>
                    </a:lnTo>
                    <a:lnTo>
                      <a:pt x="400" y="499"/>
                    </a:lnTo>
                    <a:lnTo>
                      <a:pt x="351" y="473"/>
                    </a:lnTo>
                    <a:lnTo>
                      <a:pt x="306" y="453"/>
                    </a:lnTo>
                    <a:lnTo>
                      <a:pt x="248" y="432"/>
                    </a:lnTo>
                    <a:lnTo>
                      <a:pt x="185" y="413"/>
                    </a:lnTo>
                    <a:lnTo>
                      <a:pt x="119" y="394"/>
                    </a:lnTo>
                    <a:lnTo>
                      <a:pt x="78" y="383"/>
                    </a:lnTo>
                    <a:lnTo>
                      <a:pt x="27" y="370"/>
                    </a:lnTo>
                    <a:lnTo>
                      <a:pt x="0" y="360"/>
                    </a:lnTo>
                    <a:lnTo>
                      <a:pt x="0" y="348"/>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7240" name="Freeform 7">
              <a:extLst>
                <a:ext uri="{FF2B5EF4-FFF2-40B4-BE49-F238E27FC236}">
                  <a16:creationId xmlns:a16="http://schemas.microsoft.com/office/drawing/2014/main" id="{CC1DB142-F55E-4965-B10F-B7F114BDC969}"/>
                </a:ext>
              </a:extLst>
            </p:cNvPr>
            <p:cNvSpPr>
              <a:spLocks/>
            </p:cNvSpPr>
            <p:nvPr/>
          </p:nvSpPr>
          <p:spPr bwMode="auto">
            <a:xfrm>
              <a:off x="1233" y="2000"/>
              <a:ext cx="390" cy="195"/>
            </a:xfrm>
            <a:custGeom>
              <a:avLst/>
              <a:gdLst>
                <a:gd name="T0" fmla="*/ 0 w 390"/>
                <a:gd name="T1" fmla="*/ 13 h 195"/>
                <a:gd name="T2" fmla="*/ 153 w 390"/>
                <a:gd name="T3" fmla="*/ 175 h 195"/>
                <a:gd name="T4" fmla="*/ 159 w 390"/>
                <a:gd name="T5" fmla="*/ 183 h 195"/>
                <a:gd name="T6" fmla="*/ 173 w 390"/>
                <a:gd name="T7" fmla="*/ 195 h 195"/>
                <a:gd name="T8" fmla="*/ 174 w 390"/>
                <a:gd name="T9" fmla="*/ 192 h 195"/>
                <a:gd name="T10" fmla="*/ 182 w 390"/>
                <a:gd name="T11" fmla="*/ 190 h 195"/>
                <a:gd name="T12" fmla="*/ 191 w 390"/>
                <a:gd name="T13" fmla="*/ 187 h 195"/>
                <a:gd name="T14" fmla="*/ 197 w 390"/>
                <a:gd name="T15" fmla="*/ 186 h 195"/>
                <a:gd name="T16" fmla="*/ 203 w 390"/>
                <a:gd name="T17" fmla="*/ 183 h 195"/>
                <a:gd name="T18" fmla="*/ 215 w 390"/>
                <a:gd name="T19" fmla="*/ 177 h 195"/>
                <a:gd name="T20" fmla="*/ 226 w 390"/>
                <a:gd name="T21" fmla="*/ 172 h 195"/>
                <a:gd name="T22" fmla="*/ 235 w 390"/>
                <a:gd name="T23" fmla="*/ 168 h 195"/>
                <a:gd name="T24" fmla="*/ 246 w 390"/>
                <a:gd name="T25" fmla="*/ 163 h 195"/>
                <a:gd name="T26" fmla="*/ 256 w 390"/>
                <a:gd name="T27" fmla="*/ 157 h 195"/>
                <a:gd name="T28" fmla="*/ 266 w 390"/>
                <a:gd name="T29" fmla="*/ 152 h 195"/>
                <a:gd name="T30" fmla="*/ 275 w 390"/>
                <a:gd name="T31" fmla="*/ 147 h 195"/>
                <a:gd name="T32" fmla="*/ 285 w 390"/>
                <a:gd name="T33" fmla="*/ 140 h 195"/>
                <a:gd name="T34" fmla="*/ 296 w 390"/>
                <a:gd name="T35" fmla="*/ 133 h 195"/>
                <a:gd name="T36" fmla="*/ 308 w 390"/>
                <a:gd name="T37" fmla="*/ 123 h 195"/>
                <a:gd name="T38" fmla="*/ 320 w 390"/>
                <a:gd name="T39" fmla="*/ 114 h 195"/>
                <a:gd name="T40" fmla="*/ 330 w 390"/>
                <a:gd name="T41" fmla="*/ 104 h 195"/>
                <a:gd name="T42" fmla="*/ 340 w 390"/>
                <a:gd name="T43" fmla="*/ 96 h 195"/>
                <a:gd name="T44" fmla="*/ 349 w 390"/>
                <a:gd name="T45" fmla="*/ 86 h 195"/>
                <a:gd name="T46" fmla="*/ 356 w 390"/>
                <a:gd name="T47" fmla="*/ 78 h 195"/>
                <a:gd name="T48" fmla="*/ 364 w 390"/>
                <a:gd name="T49" fmla="*/ 69 h 195"/>
                <a:gd name="T50" fmla="*/ 370 w 390"/>
                <a:gd name="T51" fmla="*/ 61 h 195"/>
                <a:gd name="T52" fmla="*/ 375 w 390"/>
                <a:gd name="T53" fmla="*/ 54 h 195"/>
                <a:gd name="T54" fmla="*/ 380 w 390"/>
                <a:gd name="T55" fmla="*/ 46 h 195"/>
                <a:gd name="T56" fmla="*/ 385 w 390"/>
                <a:gd name="T57" fmla="*/ 38 h 195"/>
                <a:gd name="T58" fmla="*/ 387 w 390"/>
                <a:gd name="T59" fmla="*/ 31 h 195"/>
                <a:gd name="T60" fmla="*/ 389 w 390"/>
                <a:gd name="T61" fmla="*/ 24 h 195"/>
                <a:gd name="T62" fmla="*/ 389 w 390"/>
                <a:gd name="T63" fmla="*/ 19 h 195"/>
                <a:gd name="T64" fmla="*/ 390 w 390"/>
                <a:gd name="T65" fmla="*/ 14 h 195"/>
                <a:gd name="T66" fmla="*/ 388 w 390"/>
                <a:gd name="T67" fmla="*/ 8 h 195"/>
                <a:gd name="T68" fmla="*/ 384 w 390"/>
                <a:gd name="T69" fmla="*/ 2 h 195"/>
                <a:gd name="T70" fmla="*/ 325 w 390"/>
                <a:gd name="T71" fmla="*/ 0 h 195"/>
                <a:gd name="T72" fmla="*/ 0 w 390"/>
                <a:gd name="T73" fmla="*/ 13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0"/>
                <a:gd name="T112" fmla="*/ 0 h 195"/>
                <a:gd name="T113" fmla="*/ 390 w 390"/>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0" h="195">
                  <a:moveTo>
                    <a:pt x="0" y="13"/>
                  </a:moveTo>
                  <a:lnTo>
                    <a:pt x="153" y="175"/>
                  </a:lnTo>
                  <a:lnTo>
                    <a:pt x="159" y="183"/>
                  </a:lnTo>
                  <a:lnTo>
                    <a:pt x="173" y="195"/>
                  </a:lnTo>
                  <a:lnTo>
                    <a:pt x="174" y="192"/>
                  </a:lnTo>
                  <a:lnTo>
                    <a:pt x="182" y="190"/>
                  </a:lnTo>
                  <a:lnTo>
                    <a:pt x="191" y="187"/>
                  </a:lnTo>
                  <a:lnTo>
                    <a:pt x="197" y="186"/>
                  </a:lnTo>
                  <a:lnTo>
                    <a:pt x="203" y="183"/>
                  </a:lnTo>
                  <a:lnTo>
                    <a:pt x="215" y="177"/>
                  </a:lnTo>
                  <a:lnTo>
                    <a:pt x="226" y="172"/>
                  </a:lnTo>
                  <a:lnTo>
                    <a:pt x="235" y="168"/>
                  </a:lnTo>
                  <a:lnTo>
                    <a:pt x="246" y="163"/>
                  </a:lnTo>
                  <a:lnTo>
                    <a:pt x="256" y="157"/>
                  </a:lnTo>
                  <a:lnTo>
                    <a:pt x="266" y="152"/>
                  </a:lnTo>
                  <a:lnTo>
                    <a:pt x="275" y="147"/>
                  </a:lnTo>
                  <a:lnTo>
                    <a:pt x="285" y="140"/>
                  </a:lnTo>
                  <a:lnTo>
                    <a:pt x="296" y="133"/>
                  </a:lnTo>
                  <a:lnTo>
                    <a:pt x="308" y="123"/>
                  </a:lnTo>
                  <a:lnTo>
                    <a:pt x="320" y="114"/>
                  </a:lnTo>
                  <a:lnTo>
                    <a:pt x="330" y="104"/>
                  </a:lnTo>
                  <a:lnTo>
                    <a:pt x="340" y="96"/>
                  </a:lnTo>
                  <a:lnTo>
                    <a:pt x="349" y="86"/>
                  </a:lnTo>
                  <a:lnTo>
                    <a:pt x="356" y="78"/>
                  </a:lnTo>
                  <a:lnTo>
                    <a:pt x="364" y="69"/>
                  </a:lnTo>
                  <a:lnTo>
                    <a:pt x="370" y="61"/>
                  </a:lnTo>
                  <a:lnTo>
                    <a:pt x="375" y="54"/>
                  </a:lnTo>
                  <a:lnTo>
                    <a:pt x="380" y="46"/>
                  </a:lnTo>
                  <a:lnTo>
                    <a:pt x="385" y="38"/>
                  </a:lnTo>
                  <a:lnTo>
                    <a:pt x="387" y="31"/>
                  </a:lnTo>
                  <a:lnTo>
                    <a:pt x="389" y="24"/>
                  </a:lnTo>
                  <a:lnTo>
                    <a:pt x="389" y="19"/>
                  </a:lnTo>
                  <a:lnTo>
                    <a:pt x="390" y="14"/>
                  </a:lnTo>
                  <a:lnTo>
                    <a:pt x="388" y="8"/>
                  </a:lnTo>
                  <a:lnTo>
                    <a:pt x="384" y="2"/>
                  </a:lnTo>
                  <a:lnTo>
                    <a:pt x="325" y="0"/>
                  </a:lnTo>
                  <a:lnTo>
                    <a:pt x="0" y="13"/>
                  </a:lnTo>
                  <a:close/>
                </a:path>
              </a:pathLst>
            </a:custGeom>
            <a:solidFill>
              <a:srgbClr val="0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41" name="Oval 8">
              <a:extLst>
                <a:ext uri="{FF2B5EF4-FFF2-40B4-BE49-F238E27FC236}">
                  <a16:creationId xmlns:a16="http://schemas.microsoft.com/office/drawing/2014/main" id="{7F322C50-7335-4FD3-AF8C-FB3B7D4DAA20}"/>
                </a:ext>
              </a:extLst>
            </p:cNvPr>
            <p:cNvSpPr>
              <a:spLocks noChangeArrowheads="1"/>
            </p:cNvSpPr>
            <p:nvPr/>
          </p:nvSpPr>
          <p:spPr bwMode="auto">
            <a:xfrm rot="71608">
              <a:off x="1192" y="1981"/>
              <a:ext cx="437" cy="43"/>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aphicFrame>
          <p:nvGraphicFramePr>
            <p:cNvPr id="177242" name="Object 9">
              <a:extLst>
                <a:ext uri="{FF2B5EF4-FFF2-40B4-BE49-F238E27FC236}">
                  <a16:creationId xmlns:a16="http://schemas.microsoft.com/office/drawing/2014/main" id="{8F810E43-0D01-4954-8059-8C21C8C0C95F}"/>
                </a:ext>
              </a:extLst>
            </p:cNvPr>
            <p:cNvGraphicFramePr>
              <a:graphicFrameLocks noChangeAspect="1"/>
            </p:cNvGraphicFramePr>
            <p:nvPr/>
          </p:nvGraphicFramePr>
          <p:xfrm>
            <a:off x="977" y="2148"/>
            <a:ext cx="636" cy="380"/>
          </p:xfrm>
          <a:graphic>
            <a:graphicData uri="http://schemas.openxmlformats.org/presentationml/2006/ole">
              <mc:AlternateContent xmlns:mc="http://schemas.openxmlformats.org/markup-compatibility/2006">
                <mc:Choice xmlns:v="urn:schemas-microsoft-com:vml" Requires="v">
                  <p:oleObj name="Clip" r:id="rId4" imgW="1147572" imgH="776326" progId="MS_ClipArt_Gallery.2">
                    <p:embed/>
                  </p:oleObj>
                </mc:Choice>
                <mc:Fallback>
                  <p:oleObj name="Clip" r:id="rId4" imgW="1147572" imgH="776326" progId="MS_ClipArt_Gallery.2">
                    <p:embed/>
                    <p:pic>
                      <p:nvPicPr>
                        <p:cNvPr id="177242" name="Object 9">
                          <a:extLst>
                            <a:ext uri="{FF2B5EF4-FFF2-40B4-BE49-F238E27FC236}">
                              <a16:creationId xmlns:a16="http://schemas.microsoft.com/office/drawing/2014/main" id="{8F810E43-0D01-4954-8059-8C21C8C0C9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7" y="2148"/>
                          <a:ext cx="636" cy="38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7243" name="Oval 10">
              <a:extLst>
                <a:ext uri="{FF2B5EF4-FFF2-40B4-BE49-F238E27FC236}">
                  <a16:creationId xmlns:a16="http://schemas.microsoft.com/office/drawing/2014/main" id="{811F0078-42BF-4641-8268-CB8D16D1CFCE}"/>
                </a:ext>
              </a:extLst>
            </p:cNvPr>
            <p:cNvSpPr>
              <a:spLocks noChangeArrowheads="1"/>
            </p:cNvSpPr>
            <p:nvPr/>
          </p:nvSpPr>
          <p:spPr bwMode="auto">
            <a:xfrm rot="31480">
              <a:off x="1004" y="2259"/>
              <a:ext cx="297" cy="62"/>
            </a:xfrm>
            <a:prstGeom prst="ellipse">
              <a:avLst/>
            </a:pr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244" name="Freeform 11">
              <a:extLst>
                <a:ext uri="{FF2B5EF4-FFF2-40B4-BE49-F238E27FC236}">
                  <a16:creationId xmlns:a16="http://schemas.microsoft.com/office/drawing/2014/main" id="{57E4D3D4-8D3C-4F14-8EC6-BF5EB4B02E4E}"/>
                </a:ext>
              </a:extLst>
            </p:cNvPr>
            <p:cNvSpPr>
              <a:spLocks/>
            </p:cNvSpPr>
            <p:nvPr/>
          </p:nvSpPr>
          <p:spPr bwMode="auto">
            <a:xfrm>
              <a:off x="1136" y="2003"/>
              <a:ext cx="28" cy="49"/>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45" name="Freeform 12">
              <a:extLst>
                <a:ext uri="{FF2B5EF4-FFF2-40B4-BE49-F238E27FC236}">
                  <a16:creationId xmlns:a16="http://schemas.microsoft.com/office/drawing/2014/main" id="{51B2C076-C035-4429-AC3E-3DCAB60FC9AA}"/>
                </a:ext>
              </a:extLst>
            </p:cNvPr>
            <p:cNvSpPr>
              <a:spLocks/>
            </p:cNvSpPr>
            <p:nvPr/>
          </p:nvSpPr>
          <p:spPr bwMode="auto">
            <a:xfrm>
              <a:off x="1130" y="2107"/>
              <a:ext cx="28" cy="50"/>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7155" name="Rectangle 13">
            <a:extLst>
              <a:ext uri="{FF2B5EF4-FFF2-40B4-BE49-F238E27FC236}">
                <a16:creationId xmlns:a16="http://schemas.microsoft.com/office/drawing/2014/main" id="{D255B067-7ABF-4ADB-8901-DE2631C00428}"/>
              </a:ext>
            </a:extLst>
          </p:cNvPr>
          <p:cNvSpPr>
            <a:spLocks noChangeArrowheads="1"/>
          </p:cNvSpPr>
          <p:nvPr/>
        </p:nvSpPr>
        <p:spPr bwMode="auto">
          <a:xfrm>
            <a:off x="1612901" y="114300"/>
            <a:ext cx="2339975" cy="463550"/>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Městnavé srdeční selhání</a:t>
            </a:r>
          </a:p>
        </p:txBody>
      </p:sp>
      <p:sp>
        <p:nvSpPr>
          <p:cNvPr id="177156" name="Rectangle 14">
            <a:extLst>
              <a:ext uri="{FF2B5EF4-FFF2-40B4-BE49-F238E27FC236}">
                <a16:creationId xmlns:a16="http://schemas.microsoft.com/office/drawing/2014/main" id="{24660BBB-DAF3-4B4E-BA26-85C169347551}"/>
              </a:ext>
            </a:extLst>
          </p:cNvPr>
          <p:cNvSpPr>
            <a:spLocks noChangeArrowheads="1"/>
          </p:cNvSpPr>
          <p:nvPr/>
        </p:nvSpPr>
        <p:spPr bwMode="auto">
          <a:xfrm>
            <a:off x="4781550" y="139700"/>
            <a:ext cx="2135188" cy="412750"/>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Cirhóza jater</a:t>
            </a:r>
          </a:p>
        </p:txBody>
      </p:sp>
      <p:sp>
        <p:nvSpPr>
          <p:cNvPr id="177157" name="Rectangle 15">
            <a:extLst>
              <a:ext uri="{FF2B5EF4-FFF2-40B4-BE49-F238E27FC236}">
                <a16:creationId xmlns:a16="http://schemas.microsoft.com/office/drawing/2014/main" id="{EB9B8265-F2C6-4A04-8B13-75605C21F600}"/>
              </a:ext>
            </a:extLst>
          </p:cNvPr>
          <p:cNvSpPr>
            <a:spLocks noChangeArrowheads="1"/>
          </p:cNvSpPr>
          <p:nvPr/>
        </p:nvSpPr>
        <p:spPr bwMode="auto">
          <a:xfrm>
            <a:off x="8083550" y="165100"/>
            <a:ext cx="2135188" cy="395288"/>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dirty="0">
                <a:latin typeface="Times New Roman" panose="02020603050405020304" pitchFamily="18" charset="0"/>
              </a:rPr>
              <a:t>Nefrotický syndrom</a:t>
            </a:r>
          </a:p>
        </p:txBody>
      </p:sp>
      <p:sp>
        <p:nvSpPr>
          <p:cNvPr id="177158" name="Rectangle 16">
            <a:extLst>
              <a:ext uri="{FF2B5EF4-FFF2-40B4-BE49-F238E27FC236}">
                <a16:creationId xmlns:a16="http://schemas.microsoft.com/office/drawing/2014/main" id="{85679E71-92D2-4CE7-849F-E282A61F8B0E}"/>
              </a:ext>
            </a:extLst>
          </p:cNvPr>
          <p:cNvSpPr>
            <a:spLocks noChangeArrowheads="1"/>
          </p:cNvSpPr>
          <p:nvPr/>
        </p:nvSpPr>
        <p:spPr bwMode="auto">
          <a:xfrm>
            <a:off x="1939925" y="1047750"/>
            <a:ext cx="2135188" cy="4635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Minutový objem</a:t>
            </a:r>
          </a:p>
        </p:txBody>
      </p:sp>
      <p:sp>
        <p:nvSpPr>
          <p:cNvPr id="177159" name="Rectangle 17">
            <a:extLst>
              <a:ext uri="{FF2B5EF4-FFF2-40B4-BE49-F238E27FC236}">
                <a16:creationId xmlns:a16="http://schemas.microsoft.com/office/drawing/2014/main" id="{C786FE65-14E7-4334-B634-7ECFAC62504D}"/>
              </a:ext>
            </a:extLst>
          </p:cNvPr>
          <p:cNvSpPr>
            <a:spLocks noChangeArrowheads="1"/>
          </p:cNvSpPr>
          <p:nvPr/>
        </p:nvSpPr>
        <p:spPr bwMode="auto">
          <a:xfrm>
            <a:off x="2409825" y="1847850"/>
            <a:ext cx="2135188" cy="4635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Kapilární tlak</a:t>
            </a:r>
          </a:p>
        </p:txBody>
      </p:sp>
      <p:sp>
        <p:nvSpPr>
          <p:cNvPr id="20490" name="Rectangle 18">
            <a:extLst>
              <a:ext uri="{FF2B5EF4-FFF2-40B4-BE49-F238E27FC236}">
                <a16:creationId xmlns:a16="http://schemas.microsoft.com/office/drawing/2014/main" id="{4AC079DA-FA2B-4CB2-AB7E-809170348E4C}"/>
              </a:ext>
            </a:extLst>
          </p:cNvPr>
          <p:cNvSpPr>
            <a:spLocks noChangeArrowheads="1"/>
          </p:cNvSpPr>
          <p:nvPr/>
        </p:nvSpPr>
        <p:spPr bwMode="auto">
          <a:xfrm>
            <a:off x="4365625" y="3900489"/>
            <a:ext cx="3068638" cy="496887"/>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Efektivní cirkulující objem</a:t>
            </a:r>
          </a:p>
        </p:txBody>
      </p:sp>
      <p:sp>
        <p:nvSpPr>
          <p:cNvPr id="177161" name="Rectangle 19">
            <a:extLst>
              <a:ext uri="{FF2B5EF4-FFF2-40B4-BE49-F238E27FC236}">
                <a16:creationId xmlns:a16="http://schemas.microsoft.com/office/drawing/2014/main" id="{7ECD9CAE-AF76-4F33-9AD7-9F42E609D717}"/>
              </a:ext>
            </a:extLst>
          </p:cNvPr>
          <p:cNvSpPr>
            <a:spLocks noChangeArrowheads="1"/>
          </p:cNvSpPr>
          <p:nvPr/>
        </p:nvSpPr>
        <p:spPr bwMode="auto">
          <a:xfrm>
            <a:off x="4706938" y="3127376"/>
            <a:ext cx="2544762" cy="512763"/>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Přesun tekutiny z</a:t>
            </a:r>
          </a:p>
          <a:p>
            <a:pPr algn="ctr">
              <a:spcBef>
                <a:spcPct val="0"/>
              </a:spcBef>
              <a:buFontTx/>
              <a:buNone/>
            </a:pPr>
            <a:r>
              <a:rPr lang="cs-CZ" altLang="cs-CZ" sz="1600">
                <a:latin typeface="Times New Roman" panose="02020603050405020304" pitchFamily="18" charset="0"/>
              </a:rPr>
              <a:t> intravazálního prostoru</a:t>
            </a:r>
          </a:p>
        </p:txBody>
      </p:sp>
      <p:sp>
        <p:nvSpPr>
          <p:cNvPr id="177162" name="Rectangle 20">
            <a:extLst>
              <a:ext uri="{FF2B5EF4-FFF2-40B4-BE49-F238E27FC236}">
                <a16:creationId xmlns:a16="http://schemas.microsoft.com/office/drawing/2014/main" id="{AEE02C14-FADC-4220-96B6-353A5FCD0DF0}"/>
              </a:ext>
            </a:extLst>
          </p:cNvPr>
          <p:cNvSpPr>
            <a:spLocks noChangeArrowheads="1"/>
          </p:cNvSpPr>
          <p:nvPr/>
        </p:nvSpPr>
        <p:spPr bwMode="auto">
          <a:xfrm>
            <a:off x="4962525" y="930275"/>
            <a:ext cx="2135188" cy="4635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Portální hypertenze</a:t>
            </a:r>
          </a:p>
        </p:txBody>
      </p:sp>
      <p:sp>
        <p:nvSpPr>
          <p:cNvPr id="177163" name="Rectangle 21">
            <a:extLst>
              <a:ext uri="{FF2B5EF4-FFF2-40B4-BE49-F238E27FC236}">
                <a16:creationId xmlns:a16="http://schemas.microsoft.com/office/drawing/2014/main" id="{BC236468-326E-49B0-AF44-37F83DA827D8}"/>
              </a:ext>
            </a:extLst>
          </p:cNvPr>
          <p:cNvSpPr>
            <a:spLocks noChangeArrowheads="1"/>
          </p:cNvSpPr>
          <p:nvPr/>
        </p:nvSpPr>
        <p:spPr bwMode="auto">
          <a:xfrm>
            <a:off x="4964114" y="1379538"/>
            <a:ext cx="2135187" cy="3937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Albumin</a:t>
            </a:r>
          </a:p>
        </p:txBody>
      </p:sp>
      <p:sp>
        <p:nvSpPr>
          <p:cNvPr id="177164" name="Line 22">
            <a:extLst>
              <a:ext uri="{FF2B5EF4-FFF2-40B4-BE49-F238E27FC236}">
                <a16:creationId xmlns:a16="http://schemas.microsoft.com/office/drawing/2014/main" id="{ABE4E9A8-E04E-4CA1-A0EE-822D6EEF8BE9}"/>
              </a:ext>
            </a:extLst>
          </p:cNvPr>
          <p:cNvSpPr>
            <a:spLocks noChangeShapeType="1"/>
          </p:cNvSpPr>
          <p:nvPr/>
        </p:nvSpPr>
        <p:spPr bwMode="auto">
          <a:xfrm>
            <a:off x="2698750" y="1954214"/>
            <a:ext cx="0" cy="287337"/>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7165" name="Line 23">
            <a:extLst>
              <a:ext uri="{FF2B5EF4-FFF2-40B4-BE49-F238E27FC236}">
                <a16:creationId xmlns:a16="http://schemas.microsoft.com/office/drawing/2014/main" id="{FFBB89EB-FA7E-42C4-8BB3-CA352B3A13DD}"/>
              </a:ext>
            </a:extLst>
          </p:cNvPr>
          <p:cNvSpPr>
            <a:spLocks noChangeShapeType="1"/>
          </p:cNvSpPr>
          <p:nvPr/>
        </p:nvSpPr>
        <p:spPr bwMode="auto">
          <a:xfrm>
            <a:off x="2157413" y="1141414"/>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66" name="Line 24">
            <a:extLst>
              <a:ext uri="{FF2B5EF4-FFF2-40B4-BE49-F238E27FC236}">
                <a16:creationId xmlns:a16="http://schemas.microsoft.com/office/drawing/2014/main" id="{8DE879ED-FEFD-4ACC-AC56-94DCE0EC7C31}"/>
              </a:ext>
            </a:extLst>
          </p:cNvPr>
          <p:cNvSpPr>
            <a:spLocks noChangeShapeType="1"/>
          </p:cNvSpPr>
          <p:nvPr/>
        </p:nvSpPr>
        <p:spPr bwMode="auto">
          <a:xfrm>
            <a:off x="5473700" y="1484314"/>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67" name="Rectangle 25">
            <a:extLst>
              <a:ext uri="{FF2B5EF4-FFF2-40B4-BE49-F238E27FC236}">
                <a16:creationId xmlns:a16="http://schemas.microsoft.com/office/drawing/2014/main" id="{75ED8EAC-FF1F-4FA1-9688-BE102CAAB89F}"/>
              </a:ext>
            </a:extLst>
          </p:cNvPr>
          <p:cNvSpPr>
            <a:spLocks noChangeArrowheads="1"/>
          </p:cNvSpPr>
          <p:nvPr/>
        </p:nvSpPr>
        <p:spPr bwMode="auto">
          <a:xfrm>
            <a:off x="7559675" y="1182688"/>
            <a:ext cx="2135188" cy="4635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Albumin</a:t>
            </a:r>
          </a:p>
        </p:txBody>
      </p:sp>
      <p:sp>
        <p:nvSpPr>
          <p:cNvPr id="177168" name="Line 26">
            <a:extLst>
              <a:ext uri="{FF2B5EF4-FFF2-40B4-BE49-F238E27FC236}">
                <a16:creationId xmlns:a16="http://schemas.microsoft.com/office/drawing/2014/main" id="{4ADFD618-4CB8-4F03-9789-B9EF8ADBDE34}"/>
              </a:ext>
            </a:extLst>
          </p:cNvPr>
          <p:cNvSpPr>
            <a:spLocks noChangeShapeType="1"/>
          </p:cNvSpPr>
          <p:nvPr/>
        </p:nvSpPr>
        <p:spPr bwMode="auto">
          <a:xfrm>
            <a:off x="8108950" y="1289050"/>
            <a:ext cx="0" cy="2873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499" name="Rectangle 27">
            <a:extLst>
              <a:ext uri="{FF2B5EF4-FFF2-40B4-BE49-F238E27FC236}">
                <a16:creationId xmlns:a16="http://schemas.microsoft.com/office/drawing/2014/main" id="{44C792C8-3DBB-486F-8F8B-B83F23781F0F}"/>
              </a:ext>
            </a:extLst>
          </p:cNvPr>
          <p:cNvSpPr>
            <a:spLocks noChangeArrowheads="1"/>
          </p:cNvSpPr>
          <p:nvPr/>
        </p:nvSpPr>
        <p:spPr bwMode="auto">
          <a:xfrm>
            <a:off x="4238625" y="4806951"/>
            <a:ext cx="3316288" cy="511175"/>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Sympatikus</a:t>
            </a:r>
          </a:p>
          <a:p>
            <a:pPr algn="ctr">
              <a:spcBef>
                <a:spcPct val="0"/>
              </a:spcBef>
              <a:buFontTx/>
              <a:buNone/>
            </a:pPr>
            <a:r>
              <a:rPr lang="cs-CZ" altLang="cs-CZ" sz="1600">
                <a:latin typeface="Times New Roman" panose="02020603050405020304" pitchFamily="18" charset="0"/>
              </a:rPr>
              <a:t>Renin - angiotensin - aldosteron</a:t>
            </a:r>
          </a:p>
        </p:txBody>
      </p:sp>
      <p:sp>
        <p:nvSpPr>
          <p:cNvPr id="20500" name="Line 28">
            <a:extLst>
              <a:ext uri="{FF2B5EF4-FFF2-40B4-BE49-F238E27FC236}">
                <a16:creationId xmlns:a16="http://schemas.microsoft.com/office/drawing/2014/main" id="{27A9B4DD-7A44-452B-93AF-16C82DD83301}"/>
              </a:ext>
            </a:extLst>
          </p:cNvPr>
          <p:cNvSpPr>
            <a:spLocks noChangeShapeType="1"/>
          </p:cNvSpPr>
          <p:nvPr/>
        </p:nvSpPr>
        <p:spPr bwMode="auto">
          <a:xfrm>
            <a:off x="4649788" y="4016375"/>
            <a:ext cx="0" cy="2873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01" name="Line 29">
            <a:extLst>
              <a:ext uri="{FF2B5EF4-FFF2-40B4-BE49-F238E27FC236}">
                <a16:creationId xmlns:a16="http://schemas.microsoft.com/office/drawing/2014/main" id="{9502BB4A-E13D-46C6-90ED-09E9E6BD432A}"/>
              </a:ext>
            </a:extLst>
          </p:cNvPr>
          <p:cNvSpPr>
            <a:spLocks noChangeShapeType="1"/>
          </p:cNvSpPr>
          <p:nvPr/>
        </p:nvSpPr>
        <p:spPr bwMode="auto">
          <a:xfrm>
            <a:off x="5265738" y="4822825"/>
            <a:ext cx="0" cy="287338"/>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2" name="Rectangle 30">
            <a:extLst>
              <a:ext uri="{FF2B5EF4-FFF2-40B4-BE49-F238E27FC236}">
                <a16:creationId xmlns:a16="http://schemas.microsoft.com/office/drawing/2014/main" id="{AC988775-B1AB-49AA-9E6A-F675C448F0B6}"/>
              </a:ext>
            </a:extLst>
          </p:cNvPr>
          <p:cNvSpPr>
            <a:spLocks noChangeArrowheads="1"/>
          </p:cNvSpPr>
          <p:nvPr/>
        </p:nvSpPr>
        <p:spPr bwMode="auto">
          <a:xfrm>
            <a:off x="4371976" y="5510213"/>
            <a:ext cx="3046413" cy="43815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Reabsorpce Na</a:t>
            </a:r>
            <a:r>
              <a:rPr lang="cs-CZ" altLang="cs-CZ" sz="1600" baseline="30000">
                <a:latin typeface="Times New Roman" panose="02020603050405020304" pitchFamily="18" charset="0"/>
              </a:rPr>
              <a:t>+</a:t>
            </a:r>
            <a:r>
              <a:rPr lang="cs-CZ" altLang="cs-CZ" sz="1600">
                <a:latin typeface="Times New Roman" panose="02020603050405020304" pitchFamily="18" charset="0"/>
              </a:rPr>
              <a:t> v ledvinách</a:t>
            </a:r>
          </a:p>
        </p:txBody>
      </p:sp>
      <p:sp>
        <p:nvSpPr>
          <p:cNvPr id="20503" name="Line 31">
            <a:extLst>
              <a:ext uri="{FF2B5EF4-FFF2-40B4-BE49-F238E27FC236}">
                <a16:creationId xmlns:a16="http://schemas.microsoft.com/office/drawing/2014/main" id="{4B4FAFAF-21AD-4566-B937-4EBFC3269AA1}"/>
              </a:ext>
            </a:extLst>
          </p:cNvPr>
          <p:cNvSpPr>
            <a:spLocks noChangeShapeType="1"/>
          </p:cNvSpPr>
          <p:nvPr/>
        </p:nvSpPr>
        <p:spPr bwMode="auto">
          <a:xfrm>
            <a:off x="4435475" y="5002214"/>
            <a:ext cx="0" cy="287337"/>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77174" name="Line 32">
            <a:extLst>
              <a:ext uri="{FF2B5EF4-FFF2-40B4-BE49-F238E27FC236}">
                <a16:creationId xmlns:a16="http://schemas.microsoft.com/office/drawing/2014/main" id="{2E83380A-0063-4333-AE15-956BD5A4FF09}"/>
              </a:ext>
            </a:extLst>
          </p:cNvPr>
          <p:cNvSpPr>
            <a:spLocks noChangeShapeType="1"/>
          </p:cNvSpPr>
          <p:nvPr/>
        </p:nvSpPr>
        <p:spPr bwMode="auto">
          <a:xfrm>
            <a:off x="3098800" y="1527176"/>
            <a:ext cx="292100" cy="30321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5" name="Line 33">
            <a:extLst>
              <a:ext uri="{FF2B5EF4-FFF2-40B4-BE49-F238E27FC236}">
                <a16:creationId xmlns:a16="http://schemas.microsoft.com/office/drawing/2014/main" id="{19D10EF8-78EC-46FE-8268-30C3EA52803F}"/>
              </a:ext>
            </a:extLst>
          </p:cNvPr>
          <p:cNvSpPr>
            <a:spLocks noChangeShapeType="1"/>
          </p:cNvSpPr>
          <p:nvPr/>
        </p:nvSpPr>
        <p:spPr bwMode="auto">
          <a:xfrm>
            <a:off x="2363789" y="625475"/>
            <a:ext cx="447675" cy="4460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6" name="Line 34">
            <a:extLst>
              <a:ext uri="{FF2B5EF4-FFF2-40B4-BE49-F238E27FC236}">
                <a16:creationId xmlns:a16="http://schemas.microsoft.com/office/drawing/2014/main" id="{9DF5B469-4740-4837-8446-D810B6FBA344}"/>
              </a:ext>
            </a:extLst>
          </p:cNvPr>
          <p:cNvSpPr>
            <a:spLocks noChangeShapeType="1"/>
          </p:cNvSpPr>
          <p:nvPr/>
        </p:nvSpPr>
        <p:spPr bwMode="auto">
          <a:xfrm>
            <a:off x="3789364" y="2301876"/>
            <a:ext cx="903287" cy="88106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7" name="Line 35">
            <a:extLst>
              <a:ext uri="{FF2B5EF4-FFF2-40B4-BE49-F238E27FC236}">
                <a16:creationId xmlns:a16="http://schemas.microsoft.com/office/drawing/2014/main" id="{B7D13712-A603-48EF-A88C-15ACDCF6A3C1}"/>
              </a:ext>
            </a:extLst>
          </p:cNvPr>
          <p:cNvSpPr>
            <a:spLocks noChangeShapeType="1"/>
          </p:cNvSpPr>
          <p:nvPr/>
        </p:nvSpPr>
        <p:spPr bwMode="auto">
          <a:xfrm flipH="1">
            <a:off x="7267576" y="1654175"/>
            <a:ext cx="1044575" cy="16319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8" name="Line 36">
            <a:extLst>
              <a:ext uri="{FF2B5EF4-FFF2-40B4-BE49-F238E27FC236}">
                <a16:creationId xmlns:a16="http://schemas.microsoft.com/office/drawing/2014/main" id="{9EA95EBD-01CA-4023-B9D2-341512E172BD}"/>
              </a:ext>
            </a:extLst>
          </p:cNvPr>
          <p:cNvSpPr>
            <a:spLocks noChangeShapeType="1"/>
          </p:cNvSpPr>
          <p:nvPr/>
        </p:nvSpPr>
        <p:spPr bwMode="auto">
          <a:xfrm flipH="1">
            <a:off x="8634414" y="585788"/>
            <a:ext cx="415925" cy="62071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79" name="Line 37">
            <a:extLst>
              <a:ext uri="{FF2B5EF4-FFF2-40B4-BE49-F238E27FC236}">
                <a16:creationId xmlns:a16="http://schemas.microsoft.com/office/drawing/2014/main" id="{06DF11FA-6F28-452E-80FD-880CF3506D46}"/>
              </a:ext>
            </a:extLst>
          </p:cNvPr>
          <p:cNvSpPr>
            <a:spLocks noChangeShapeType="1"/>
          </p:cNvSpPr>
          <p:nvPr/>
        </p:nvSpPr>
        <p:spPr bwMode="auto">
          <a:xfrm flipH="1">
            <a:off x="5894388" y="587376"/>
            <a:ext cx="0" cy="33496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7180" name="Line 38">
            <a:extLst>
              <a:ext uri="{FF2B5EF4-FFF2-40B4-BE49-F238E27FC236}">
                <a16:creationId xmlns:a16="http://schemas.microsoft.com/office/drawing/2014/main" id="{DF9B4C1F-CD38-49C3-BAC0-691C719B9C9F}"/>
              </a:ext>
            </a:extLst>
          </p:cNvPr>
          <p:cNvSpPr>
            <a:spLocks noChangeShapeType="1"/>
          </p:cNvSpPr>
          <p:nvPr/>
        </p:nvSpPr>
        <p:spPr bwMode="auto">
          <a:xfrm>
            <a:off x="5880101" y="1773238"/>
            <a:ext cx="22225" cy="1295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11" name="Line 39">
            <a:extLst>
              <a:ext uri="{FF2B5EF4-FFF2-40B4-BE49-F238E27FC236}">
                <a16:creationId xmlns:a16="http://schemas.microsoft.com/office/drawing/2014/main" id="{0965F615-D323-47DC-A0A6-2A0D890585CD}"/>
              </a:ext>
            </a:extLst>
          </p:cNvPr>
          <p:cNvSpPr>
            <a:spLocks noChangeShapeType="1"/>
          </p:cNvSpPr>
          <p:nvPr/>
        </p:nvSpPr>
        <p:spPr bwMode="auto">
          <a:xfrm>
            <a:off x="5894389" y="3656014"/>
            <a:ext cx="7937" cy="2190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12" name="Line 40">
            <a:extLst>
              <a:ext uri="{FF2B5EF4-FFF2-40B4-BE49-F238E27FC236}">
                <a16:creationId xmlns:a16="http://schemas.microsoft.com/office/drawing/2014/main" id="{33219029-AEB5-4B98-AC7A-CA9F6D175358}"/>
              </a:ext>
            </a:extLst>
          </p:cNvPr>
          <p:cNvSpPr>
            <a:spLocks noChangeShapeType="1"/>
          </p:cNvSpPr>
          <p:nvPr/>
        </p:nvSpPr>
        <p:spPr bwMode="auto">
          <a:xfrm flipH="1">
            <a:off x="5902325" y="4437064"/>
            <a:ext cx="0" cy="3524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13" name="Line 41">
            <a:extLst>
              <a:ext uri="{FF2B5EF4-FFF2-40B4-BE49-F238E27FC236}">
                <a16:creationId xmlns:a16="http://schemas.microsoft.com/office/drawing/2014/main" id="{EF6CBA9C-5622-4806-A852-49A85AA8CB67}"/>
              </a:ext>
            </a:extLst>
          </p:cNvPr>
          <p:cNvSpPr>
            <a:spLocks noChangeShapeType="1"/>
          </p:cNvSpPr>
          <p:nvPr/>
        </p:nvSpPr>
        <p:spPr bwMode="auto">
          <a:xfrm flipH="1">
            <a:off x="5902325" y="5238750"/>
            <a:ext cx="0" cy="28733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514" name="Line 42">
            <a:extLst>
              <a:ext uri="{FF2B5EF4-FFF2-40B4-BE49-F238E27FC236}">
                <a16:creationId xmlns:a16="http://schemas.microsoft.com/office/drawing/2014/main" id="{C554CEFF-46A2-4415-BAA9-3692AB19F46F}"/>
              </a:ext>
            </a:extLst>
          </p:cNvPr>
          <p:cNvSpPr>
            <a:spLocks noChangeShapeType="1"/>
          </p:cNvSpPr>
          <p:nvPr/>
        </p:nvSpPr>
        <p:spPr bwMode="auto">
          <a:xfrm>
            <a:off x="4633914" y="5576889"/>
            <a:ext cx="1587" cy="287337"/>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5" name="Rectangle 43">
            <a:extLst>
              <a:ext uri="{FF2B5EF4-FFF2-40B4-BE49-F238E27FC236}">
                <a16:creationId xmlns:a16="http://schemas.microsoft.com/office/drawing/2014/main" id="{72FAE555-9DB0-4A45-9925-7DAC90D549F5}"/>
              </a:ext>
            </a:extLst>
          </p:cNvPr>
          <p:cNvSpPr>
            <a:spLocks noChangeArrowheads="1"/>
          </p:cNvSpPr>
          <p:nvPr/>
        </p:nvSpPr>
        <p:spPr bwMode="auto">
          <a:xfrm>
            <a:off x="4387850" y="6348413"/>
            <a:ext cx="2971800" cy="438150"/>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Edém (hyperhydratace)</a:t>
            </a:r>
          </a:p>
        </p:txBody>
      </p:sp>
      <p:sp>
        <p:nvSpPr>
          <p:cNvPr id="20516" name="Line 44">
            <a:extLst>
              <a:ext uri="{FF2B5EF4-FFF2-40B4-BE49-F238E27FC236}">
                <a16:creationId xmlns:a16="http://schemas.microsoft.com/office/drawing/2014/main" id="{EF7FF3A1-D715-428E-B68D-D925B7CD86A8}"/>
              </a:ext>
            </a:extLst>
          </p:cNvPr>
          <p:cNvSpPr>
            <a:spLocks noChangeShapeType="1"/>
          </p:cNvSpPr>
          <p:nvPr/>
        </p:nvSpPr>
        <p:spPr bwMode="auto">
          <a:xfrm>
            <a:off x="4741863" y="6435725"/>
            <a:ext cx="0" cy="287338"/>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7" name="Line 45">
            <a:extLst>
              <a:ext uri="{FF2B5EF4-FFF2-40B4-BE49-F238E27FC236}">
                <a16:creationId xmlns:a16="http://schemas.microsoft.com/office/drawing/2014/main" id="{897C825B-0411-4EF9-A89D-324C078AE52E}"/>
              </a:ext>
            </a:extLst>
          </p:cNvPr>
          <p:cNvSpPr>
            <a:spLocks noChangeShapeType="1"/>
          </p:cNvSpPr>
          <p:nvPr/>
        </p:nvSpPr>
        <p:spPr bwMode="auto">
          <a:xfrm flipH="1">
            <a:off x="5902325" y="5929313"/>
            <a:ext cx="0" cy="4254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4" name="Group 46">
            <a:extLst>
              <a:ext uri="{FF2B5EF4-FFF2-40B4-BE49-F238E27FC236}">
                <a16:creationId xmlns:a16="http://schemas.microsoft.com/office/drawing/2014/main" id="{5893DB3E-785C-4EAD-A89B-A85E54C48E7B}"/>
              </a:ext>
            </a:extLst>
          </p:cNvPr>
          <p:cNvGrpSpPr>
            <a:grpSpLocks/>
          </p:cNvGrpSpPr>
          <p:nvPr/>
        </p:nvGrpSpPr>
        <p:grpSpPr bwMode="auto">
          <a:xfrm>
            <a:off x="7785100" y="3805238"/>
            <a:ext cx="649288" cy="723900"/>
            <a:chOff x="4792" y="2346"/>
            <a:chExt cx="409" cy="456"/>
          </a:xfrm>
        </p:grpSpPr>
        <p:sp>
          <p:nvSpPr>
            <p:cNvPr id="177231" name="Freeform 47">
              <a:extLst>
                <a:ext uri="{FF2B5EF4-FFF2-40B4-BE49-F238E27FC236}">
                  <a16:creationId xmlns:a16="http://schemas.microsoft.com/office/drawing/2014/main" id="{22303E95-5300-4EE6-86A4-A525A8F5DD65}"/>
                </a:ext>
              </a:extLst>
            </p:cNvPr>
            <p:cNvSpPr>
              <a:spLocks/>
            </p:cNvSpPr>
            <p:nvPr/>
          </p:nvSpPr>
          <p:spPr bwMode="auto">
            <a:xfrm>
              <a:off x="4792" y="2346"/>
              <a:ext cx="409" cy="456"/>
            </a:xfrm>
            <a:custGeom>
              <a:avLst/>
              <a:gdLst>
                <a:gd name="T0" fmla="*/ 0 w 2866"/>
                <a:gd name="T1" fmla="*/ 0 h 3197"/>
                <a:gd name="T2" fmla="*/ 0 w 2866"/>
                <a:gd name="T3" fmla="*/ 0 h 3197"/>
                <a:gd name="T4" fmla="*/ 0 w 2866"/>
                <a:gd name="T5" fmla="*/ 0 h 3197"/>
                <a:gd name="T6" fmla="*/ 0 w 2866"/>
                <a:gd name="T7" fmla="*/ 0 h 3197"/>
                <a:gd name="T8" fmla="*/ 0 w 2866"/>
                <a:gd name="T9" fmla="*/ 0 h 3197"/>
                <a:gd name="T10" fmla="*/ 0 w 2866"/>
                <a:gd name="T11" fmla="*/ 0 h 3197"/>
                <a:gd name="T12" fmla="*/ 0 w 2866"/>
                <a:gd name="T13" fmla="*/ 0 h 3197"/>
                <a:gd name="T14" fmla="*/ 0 w 2866"/>
                <a:gd name="T15" fmla="*/ 0 h 3197"/>
                <a:gd name="T16" fmla="*/ 0 w 2866"/>
                <a:gd name="T17" fmla="*/ 0 h 3197"/>
                <a:gd name="T18" fmla="*/ 0 w 2866"/>
                <a:gd name="T19" fmla="*/ 0 h 3197"/>
                <a:gd name="T20" fmla="*/ 0 w 2866"/>
                <a:gd name="T21" fmla="*/ 0 h 3197"/>
                <a:gd name="T22" fmla="*/ 0 w 2866"/>
                <a:gd name="T23" fmla="*/ 0 h 3197"/>
                <a:gd name="T24" fmla="*/ 0 w 2866"/>
                <a:gd name="T25" fmla="*/ 0 h 3197"/>
                <a:gd name="T26" fmla="*/ 0 w 2866"/>
                <a:gd name="T27" fmla="*/ 0 h 3197"/>
                <a:gd name="T28" fmla="*/ 0 w 2866"/>
                <a:gd name="T29" fmla="*/ 0 h 3197"/>
                <a:gd name="T30" fmla="*/ 0 w 2866"/>
                <a:gd name="T31" fmla="*/ 0 h 3197"/>
                <a:gd name="T32" fmla="*/ 0 w 2866"/>
                <a:gd name="T33" fmla="*/ 0 h 3197"/>
                <a:gd name="T34" fmla="*/ 0 w 2866"/>
                <a:gd name="T35" fmla="*/ 0 h 3197"/>
                <a:gd name="T36" fmla="*/ 0 w 2866"/>
                <a:gd name="T37" fmla="*/ 0 h 3197"/>
                <a:gd name="T38" fmla="*/ 0 w 2866"/>
                <a:gd name="T39" fmla="*/ 0 h 3197"/>
                <a:gd name="T40" fmla="*/ 0 w 2866"/>
                <a:gd name="T41" fmla="*/ 0 h 3197"/>
                <a:gd name="T42" fmla="*/ 0 w 2866"/>
                <a:gd name="T43" fmla="*/ 0 h 3197"/>
                <a:gd name="T44" fmla="*/ 0 w 2866"/>
                <a:gd name="T45" fmla="*/ 0 h 3197"/>
                <a:gd name="T46" fmla="*/ 0 w 2866"/>
                <a:gd name="T47" fmla="*/ 0 h 3197"/>
                <a:gd name="T48" fmla="*/ 0 w 2866"/>
                <a:gd name="T49" fmla="*/ 0 h 3197"/>
                <a:gd name="T50" fmla="*/ 0 w 2866"/>
                <a:gd name="T51" fmla="*/ 0 h 3197"/>
                <a:gd name="T52" fmla="*/ 0 w 2866"/>
                <a:gd name="T53" fmla="*/ 0 h 3197"/>
                <a:gd name="T54" fmla="*/ 0 w 2866"/>
                <a:gd name="T55" fmla="*/ 0 h 3197"/>
                <a:gd name="T56" fmla="*/ 0 w 2866"/>
                <a:gd name="T57" fmla="*/ 0 h 3197"/>
                <a:gd name="T58" fmla="*/ 0 w 2866"/>
                <a:gd name="T59" fmla="*/ 0 h 3197"/>
                <a:gd name="T60" fmla="*/ 0 w 2866"/>
                <a:gd name="T61" fmla="*/ 0 h 3197"/>
                <a:gd name="T62" fmla="*/ 0 w 2866"/>
                <a:gd name="T63" fmla="*/ 0 h 3197"/>
                <a:gd name="T64" fmla="*/ 0 w 2866"/>
                <a:gd name="T65" fmla="*/ 0 h 3197"/>
                <a:gd name="T66" fmla="*/ 0 w 2866"/>
                <a:gd name="T67" fmla="*/ 0 h 3197"/>
                <a:gd name="T68" fmla="*/ 0 w 2866"/>
                <a:gd name="T69" fmla="*/ 0 h 3197"/>
                <a:gd name="T70" fmla="*/ 0 w 2866"/>
                <a:gd name="T71" fmla="*/ 0 h 3197"/>
                <a:gd name="T72" fmla="*/ 0 w 2866"/>
                <a:gd name="T73" fmla="*/ 0 h 3197"/>
                <a:gd name="T74" fmla="*/ 0 w 2866"/>
                <a:gd name="T75" fmla="*/ 0 h 3197"/>
                <a:gd name="T76" fmla="*/ 0 w 2866"/>
                <a:gd name="T77" fmla="*/ 0 h 3197"/>
                <a:gd name="T78" fmla="*/ 0 w 2866"/>
                <a:gd name="T79" fmla="*/ 0 h 31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66"/>
                <a:gd name="T121" fmla="*/ 0 h 3197"/>
                <a:gd name="T122" fmla="*/ 2866 w 2866"/>
                <a:gd name="T123" fmla="*/ 3197 h 31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66" h="3197">
                  <a:moveTo>
                    <a:pt x="1" y="406"/>
                  </a:moveTo>
                  <a:lnTo>
                    <a:pt x="11" y="379"/>
                  </a:lnTo>
                  <a:lnTo>
                    <a:pt x="37" y="357"/>
                  </a:lnTo>
                  <a:lnTo>
                    <a:pt x="78" y="330"/>
                  </a:lnTo>
                  <a:lnTo>
                    <a:pt x="191" y="290"/>
                  </a:lnTo>
                  <a:lnTo>
                    <a:pt x="278" y="263"/>
                  </a:lnTo>
                  <a:lnTo>
                    <a:pt x="377" y="236"/>
                  </a:lnTo>
                  <a:lnTo>
                    <a:pt x="490" y="203"/>
                  </a:lnTo>
                  <a:lnTo>
                    <a:pt x="556" y="164"/>
                  </a:lnTo>
                  <a:lnTo>
                    <a:pt x="626" y="136"/>
                  </a:lnTo>
                  <a:lnTo>
                    <a:pt x="716" y="108"/>
                  </a:lnTo>
                  <a:lnTo>
                    <a:pt x="802" y="83"/>
                  </a:lnTo>
                  <a:lnTo>
                    <a:pt x="908" y="59"/>
                  </a:lnTo>
                  <a:lnTo>
                    <a:pt x="1033" y="40"/>
                  </a:lnTo>
                  <a:lnTo>
                    <a:pt x="1167" y="20"/>
                  </a:lnTo>
                  <a:lnTo>
                    <a:pt x="1311" y="8"/>
                  </a:lnTo>
                  <a:lnTo>
                    <a:pt x="1442" y="1"/>
                  </a:lnTo>
                  <a:lnTo>
                    <a:pt x="1570" y="0"/>
                  </a:lnTo>
                  <a:lnTo>
                    <a:pt x="1694" y="1"/>
                  </a:lnTo>
                  <a:lnTo>
                    <a:pt x="1831" y="11"/>
                  </a:lnTo>
                  <a:lnTo>
                    <a:pt x="1960" y="23"/>
                  </a:lnTo>
                  <a:lnTo>
                    <a:pt x="2068" y="38"/>
                  </a:lnTo>
                  <a:lnTo>
                    <a:pt x="2174" y="55"/>
                  </a:lnTo>
                  <a:lnTo>
                    <a:pt x="2277" y="75"/>
                  </a:lnTo>
                  <a:lnTo>
                    <a:pt x="2379" y="102"/>
                  </a:lnTo>
                  <a:lnTo>
                    <a:pt x="2462" y="128"/>
                  </a:lnTo>
                  <a:lnTo>
                    <a:pt x="2549" y="159"/>
                  </a:lnTo>
                  <a:lnTo>
                    <a:pt x="2632" y="200"/>
                  </a:lnTo>
                  <a:lnTo>
                    <a:pt x="2697" y="237"/>
                  </a:lnTo>
                  <a:lnTo>
                    <a:pt x="2764" y="285"/>
                  </a:lnTo>
                  <a:lnTo>
                    <a:pt x="2816" y="337"/>
                  </a:lnTo>
                  <a:lnTo>
                    <a:pt x="2848" y="386"/>
                  </a:lnTo>
                  <a:lnTo>
                    <a:pt x="2866" y="440"/>
                  </a:lnTo>
                  <a:lnTo>
                    <a:pt x="2866" y="488"/>
                  </a:lnTo>
                  <a:lnTo>
                    <a:pt x="2852" y="538"/>
                  </a:lnTo>
                  <a:lnTo>
                    <a:pt x="2822" y="590"/>
                  </a:lnTo>
                  <a:lnTo>
                    <a:pt x="2775" y="636"/>
                  </a:lnTo>
                  <a:lnTo>
                    <a:pt x="2734" y="670"/>
                  </a:lnTo>
                  <a:lnTo>
                    <a:pt x="2734" y="2783"/>
                  </a:lnTo>
                  <a:lnTo>
                    <a:pt x="2719" y="2825"/>
                  </a:lnTo>
                  <a:lnTo>
                    <a:pt x="2692" y="2877"/>
                  </a:lnTo>
                  <a:lnTo>
                    <a:pt x="2650" y="2925"/>
                  </a:lnTo>
                  <a:lnTo>
                    <a:pt x="2603" y="2967"/>
                  </a:lnTo>
                  <a:lnTo>
                    <a:pt x="2550" y="2998"/>
                  </a:lnTo>
                  <a:lnTo>
                    <a:pt x="2504" y="3024"/>
                  </a:lnTo>
                  <a:lnTo>
                    <a:pt x="2451" y="3051"/>
                  </a:lnTo>
                  <a:lnTo>
                    <a:pt x="2383" y="3076"/>
                  </a:lnTo>
                  <a:lnTo>
                    <a:pt x="2310" y="3099"/>
                  </a:lnTo>
                  <a:lnTo>
                    <a:pt x="2222" y="3124"/>
                  </a:lnTo>
                  <a:lnTo>
                    <a:pt x="2148" y="3140"/>
                  </a:lnTo>
                  <a:lnTo>
                    <a:pt x="2069" y="3155"/>
                  </a:lnTo>
                  <a:lnTo>
                    <a:pt x="1986" y="3171"/>
                  </a:lnTo>
                  <a:lnTo>
                    <a:pt x="1882" y="3182"/>
                  </a:lnTo>
                  <a:lnTo>
                    <a:pt x="1803" y="3187"/>
                  </a:lnTo>
                  <a:lnTo>
                    <a:pt x="1687" y="3197"/>
                  </a:lnTo>
                  <a:lnTo>
                    <a:pt x="1594" y="3197"/>
                  </a:lnTo>
                  <a:lnTo>
                    <a:pt x="1484" y="3197"/>
                  </a:lnTo>
                  <a:lnTo>
                    <a:pt x="1363" y="3192"/>
                  </a:lnTo>
                  <a:lnTo>
                    <a:pt x="1289" y="3187"/>
                  </a:lnTo>
                  <a:lnTo>
                    <a:pt x="1196" y="3177"/>
                  </a:lnTo>
                  <a:lnTo>
                    <a:pt x="1112" y="3160"/>
                  </a:lnTo>
                  <a:lnTo>
                    <a:pt x="1002" y="3140"/>
                  </a:lnTo>
                  <a:lnTo>
                    <a:pt x="923" y="3124"/>
                  </a:lnTo>
                  <a:lnTo>
                    <a:pt x="818" y="3092"/>
                  </a:lnTo>
                  <a:lnTo>
                    <a:pt x="734" y="3067"/>
                  </a:lnTo>
                  <a:lnTo>
                    <a:pt x="662" y="3035"/>
                  </a:lnTo>
                  <a:lnTo>
                    <a:pt x="600" y="2998"/>
                  </a:lnTo>
                  <a:lnTo>
                    <a:pt x="547" y="2967"/>
                  </a:lnTo>
                  <a:lnTo>
                    <a:pt x="494" y="2925"/>
                  </a:lnTo>
                  <a:lnTo>
                    <a:pt x="458" y="2877"/>
                  </a:lnTo>
                  <a:lnTo>
                    <a:pt x="433" y="2820"/>
                  </a:lnTo>
                  <a:lnTo>
                    <a:pt x="422" y="2778"/>
                  </a:lnTo>
                  <a:lnTo>
                    <a:pt x="411" y="2738"/>
                  </a:lnTo>
                  <a:lnTo>
                    <a:pt x="411" y="1105"/>
                  </a:lnTo>
                  <a:lnTo>
                    <a:pt x="156" y="604"/>
                  </a:lnTo>
                  <a:lnTo>
                    <a:pt x="72" y="529"/>
                  </a:lnTo>
                  <a:lnTo>
                    <a:pt x="45" y="506"/>
                  </a:lnTo>
                  <a:lnTo>
                    <a:pt x="20" y="484"/>
                  </a:lnTo>
                  <a:lnTo>
                    <a:pt x="4" y="454"/>
                  </a:lnTo>
                  <a:lnTo>
                    <a:pt x="0" y="427"/>
                  </a:lnTo>
                  <a:lnTo>
                    <a:pt x="1" y="40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7232" name="Group 48">
              <a:extLst>
                <a:ext uri="{FF2B5EF4-FFF2-40B4-BE49-F238E27FC236}">
                  <a16:creationId xmlns:a16="http://schemas.microsoft.com/office/drawing/2014/main" id="{038FBC34-D397-4FF9-AB14-1702AAE5C2C5}"/>
                </a:ext>
              </a:extLst>
            </p:cNvPr>
            <p:cNvGrpSpPr>
              <a:grpSpLocks/>
            </p:cNvGrpSpPr>
            <p:nvPr/>
          </p:nvGrpSpPr>
          <p:grpSpPr bwMode="auto">
            <a:xfrm>
              <a:off x="4807" y="2353"/>
              <a:ext cx="375" cy="436"/>
              <a:chOff x="4807" y="2353"/>
              <a:chExt cx="375" cy="436"/>
            </a:xfrm>
          </p:grpSpPr>
          <p:sp>
            <p:nvSpPr>
              <p:cNvPr id="177236" name="Freeform 49">
                <a:extLst>
                  <a:ext uri="{FF2B5EF4-FFF2-40B4-BE49-F238E27FC236}">
                    <a16:creationId xmlns:a16="http://schemas.microsoft.com/office/drawing/2014/main" id="{4A6F912D-506E-476D-8D65-8D1ABA2C9157}"/>
                  </a:ext>
                </a:extLst>
              </p:cNvPr>
              <p:cNvSpPr>
                <a:spLocks/>
              </p:cNvSpPr>
              <p:nvPr/>
            </p:nvSpPr>
            <p:spPr bwMode="auto">
              <a:xfrm>
                <a:off x="4825" y="2422"/>
                <a:ext cx="342" cy="367"/>
              </a:xfrm>
              <a:custGeom>
                <a:avLst/>
                <a:gdLst>
                  <a:gd name="T0" fmla="*/ 0 w 2399"/>
                  <a:gd name="T1" fmla="*/ 0 h 2566"/>
                  <a:gd name="T2" fmla="*/ 0 w 2399"/>
                  <a:gd name="T3" fmla="*/ 0 h 2566"/>
                  <a:gd name="T4" fmla="*/ 0 w 2399"/>
                  <a:gd name="T5" fmla="*/ 0 h 2566"/>
                  <a:gd name="T6" fmla="*/ 0 w 2399"/>
                  <a:gd name="T7" fmla="*/ 0 h 2566"/>
                  <a:gd name="T8" fmla="*/ 0 w 2399"/>
                  <a:gd name="T9" fmla="*/ 0 h 2566"/>
                  <a:gd name="T10" fmla="*/ 0 w 2399"/>
                  <a:gd name="T11" fmla="*/ 0 h 2566"/>
                  <a:gd name="T12" fmla="*/ 0 w 2399"/>
                  <a:gd name="T13" fmla="*/ 0 h 2566"/>
                  <a:gd name="T14" fmla="*/ 0 w 2399"/>
                  <a:gd name="T15" fmla="*/ 0 h 2566"/>
                  <a:gd name="T16" fmla="*/ 0 w 2399"/>
                  <a:gd name="T17" fmla="*/ 0 h 2566"/>
                  <a:gd name="T18" fmla="*/ 0 w 2399"/>
                  <a:gd name="T19" fmla="*/ 0 h 2566"/>
                  <a:gd name="T20" fmla="*/ 0 w 2399"/>
                  <a:gd name="T21" fmla="*/ 0 h 2566"/>
                  <a:gd name="T22" fmla="*/ 0 w 2399"/>
                  <a:gd name="T23" fmla="*/ 0 h 2566"/>
                  <a:gd name="T24" fmla="*/ 0 w 2399"/>
                  <a:gd name="T25" fmla="*/ 0 h 2566"/>
                  <a:gd name="T26" fmla="*/ 0 w 2399"/>
                  <a:gd name="T27" fmla="*/ 0 h 2566"/>
                  <a:gd name="T28" fmla="*/ 0 w 2399"/>
                  <a:gd name="T29" fmla="*/ 0 h 2566"/>
                  <a:gd name="T30" fmla="*/ 0 w 2399"/>
                  <a:gd name="T31" fmla="*/ 0 h 2566"/>
                  <a:gd name="T32" fmla="*/ 0 w 2399"/>
                  <a:gd name="T33" fmla="*/ 0 h 2566"/>
                  <a:gd name="T34" fmla="*/ 0 w 2399"/>
                  <a:gd name="T35" fmla="*/ 0 h 2566"/>
                  <a:gd name="T36" fmla="*/ 0 w 2399"/>
                  <a:gd name="T37" fmla="*/ 0 h 2566"/>
                  <a:gd name="T38" fmla="*/ 0 w 2399"/>
                  <a:gd name="T39" fmla="*/ 0 h 2566"/>
                  <a:gd name="T40" fmla="*/ 0 w 2399"/>
                  <a:gd name="T41" fmla="*/ 0 h 2566"/>
                  <a:gd name="T42" fmla="*/ 0 w 2399"/>
                  <a:gd name="T43" fmla="*/ 0 h 2566"/>
                  <a:gd name="T44" fmla="*/ 0 w 2399"/>
                  <a:gd name="T45" fmla="*/ 0 h 2566"/>
                  <a:gd name="T46" fmla="*/ 0 w 2399"/>
                  <a:gd name="T47" fmla="*/ 0 h 2566"/>
                  <a:gd name="T48" fmla="*/ 0 w 2399"/>
                  <a:gd name="T49" fmla="*/ 0 h 2566"/>
                  <a:gd name="T50" fmla="*/ 0 w 2399"/>
                  <a:gd name="T51" fmla="*/ 0 h 2566"/>
                  <a:gd name="T52" fmla="*/ 0 w 2399"/>
                  <a:gd name="T53" fmla="*/ 0 h 2566"/>
                  <a:gd name="T54" fmla="*/ 0 w 2399"/>
                  <a:gd name="T55" fmla="*/ 0 h 2566"/>
                  <a:gd name="T56" fmla="*/ 0 w 2399"/>
                  <a:gd name="T57" fmla="*/ 0 h 2566"/>
                  <a:gd name="T58" fmla="*/ 0 w 2399"/>
                  <a:gd name="T59" fmla="*/ 0 h 2566"/>
                  <a:gd name="T60" fmla="*/ 0 w 2399"/>
                  <a:gd name="T61" fmla="*/ 0 h 2566"/>
                  <a:gd name="T62" fmla="*/ 0 w 2399"/>
                  <a:gd name="T63" fmla="*/ 0 h 2566"/>
                  <a:gd name="T64" fmla="*/ 0 w 2399"/>
                  <a:gd name="T65" fmla="*/ 0 h 2566"/>
                  <a:gd name="T66" fmla="*/ 0 w 2399"/>
                  <a:gd name="T67" fmla="*/ 0 h 2566"/>
                  <a:gd name="T68" fmla="*/ 0 w 2399"/>
                  <a:gd name="T69" fmla="*/ 0 h 2566"/>
                  <a:gd name="T70" fmla="*/ 0 w 2399"/>
                  <a:gd name="T71" fmla="*/ 0 h 2566"/>
                  <a:gd name="T72" fmla="*/ 0 w 2399"/>
                  <a:gd name="T73" fmla="*/ 0 h 2566"/>
                  <a:gd name="T74" fmla="*/ 0 w 2399"/>
                  <a:gd name="T75" fmla="*/ 0 h 2566"/>
                  <a:gd name="T76" fmla="*/ 0 w 2399"/>
                  <a:gd name="T77" fmla="*/ 0 h 2566"/>
                  <a:gd name="T78" fmla="*/ 0 w 2399"/>
                  <a:gd name="T79" fmla="*/ 0 h 2566"/>
                  <a:gd name="T80" fmla="*/ 0 w 2399"/>
                  <a:gd name="T81" fmla="*/ 0 h 2566"/>
                  <a:gd name="T82" fmla="*/ 0 w 2399"/>
                  <a:gd name="T83" fmla="*/ 0 h 2566"/>
                  <a:gd name="T84" fmla="*/ 0 w 2399"/>
                  <a:gd name="T85" fmla="*/ 0 h 2566"/>
                  <a:gd name="T86" fmla="*/ 0 w 2399"/>
                  <a:gd name="T87" fmla="*/ 0 h 2566"/>
                  <a:gd name="T88" fmla="*/ 0 w 2399"/>
                  <a:gd name="T89" fmla="*/ 0 h 2566"/>
                  <a:gd name="T90" fmla="*/ 0 w 2399"/>
                  <a:gd name="T91" fmla="*/ 0 h 2566"/>
                  <a:gd name="T92" fmla="*/ 0 w 2399"/>
                  <a:gd name="T93" fmla="*/ 0 h 2566"/>
                  <a:gd name="T94" fmla="*/ 0 w 2399"/>
                  <a:gd name="T95" fmla="*/ 0 h 2566"/>
                  <a:gd name="T96" fmla="*/ 0 w 2399"/>
                  <a:gd name="T97" fmla="*/ 0 h 2566"/>
                  <a:gd name="T98" fmla="*/ 0 w 2399"/>
                  <a:gd name="T99" fmla="*/ 0 h 2566"/>
                  <a:gd name="T100" fmla="*/ 0 w 2399"/>
                  <a:gd name="T101" fmla="*/ 0 h 2566"/>
                  <a:gd name="T102" fmla="*/ 0 w 2399"/>
                  <a:gd name="T103" fmla="*/ 0 h 2566"/>
                  <a:gd name="T104" fmla="*/ 0 w 2399"/>
                  <a:gd name="T105" fmla="*/ 0 h 2566"/>
                  <a:gd name="T106" fmla="*/ 0 w 2399"/>
                  <a:gd name="T107" fmla="*/ 0 h 2566"/>
                  <a:gd name="T108" fmla="*/ 0 w 2399"/>
                  <a:gd name="T109" fmla="*/ 0 h 2566"/>
                  <a:gd name="T110" fmla="*/ 0 w 2399"/>
                  <a:gd name="T111" fmla="*/ 0 h 2566"/>
                  <a:gd name="T112" fmla="*/ 0 w 2399"/>
                  <a:gd name="T113" fmla="*/ 0 h 2566"/>
                  <a:gd name="T114" fmla="*/ 0 w 2399"/>
                  <a:gd name="T115" fmla="*/ 0 h 2566"/>
                  <a:gd name="T116" fmla="*/ 0 w 2399"/>
                  <a:gd name="T117" fmla="*/ 0 h 2566"/>
                  <a:gd name="T118" fmla="*/ 0 w 2399"/>
                  <a:gd name="T119" fmla="*/ 0 h 2566"/>
                  <a:gd name="T120" fmla="*/ 0 w 2399"/>
                  <a:gd name="T121" fmla="*/ 0 h 25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9"/>
                  <a:gd name="T184" fmla="*/ 0 h 2566"/>
                  <a:gd name="T185" fmla="*/ 2399 w 2399"/>
                  <a:gd name="T186" fmla="*/ 2566 h 25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9" h="2566">
                    <a:moveTo>
                      <a:pt x="0" y="0"/>
                    </a:moveTo>
                    <a:lnTo>
                      <a:pt x="271" y="500"/>
                    </a:lnTo>
                    <a:lnTo>
                      <a:pt x="271" y="2173"/>
                    </a:lnTo>
                    <a:lnTo>
                      <a:pt x="286" y="2241"/>
                    </a:lnTo>
                    <a:lnTo>
                      <a:pt x="306" y="2279"/>
                    </a:lnTo>
                    <a:lnTo>
                      <a:pt x="332" y="2320"/>
                    </a:lnTo>
                    <a:lnTo>
                      <a:pt x="364" y="2340"/>
                    </a:lnTo>
                    <a:lnTo>
                      <a:pt x="411" y="2378"/>
                    </a:lnTo>
                    <a:lnTo>
                      <a:pt x="463" y="2404"/>
                    </a:lnTo>
                    <a:lnTo>
                      <a:pt x="521" y="2430"/>
                    </a:lnTo>
                    <a:lnTo>
                      <a:pt x="595" y="2456"/>
                    </a:lnTo>
                    <a:lnTo>
                      <a:pt x="667" y="2483"/>
                    </a:lnTo>
                    <a:lnTo>
                      <a:pt x="737" y="2500"/>
                    </a:lnTo>
                    <a:lnTo>
                      <a:pt x="824" y="2519"/>
                    </a:lnTo>
                    <a:lnTo>
                      <a:pt x="910" y="2535"/>
                    </a:lnTo>
                    <a:lnTo>
                      <a:pt x="989" y="2546"/>
                    </a:lnTo>
                    <a:lnTo>
                      <a:pt x="1065" y="2555"/>
                    </a:lnTo>
                    <a:lnTo>
                      <a:pt x="1155" y="2562"/>
                    </a:lnTo>
                    <a:lnTo>
                      <a:pt x="1250" y="2566"/>
                    </a:lnTo>
                    <a:lnTo>
                      <a:pt x="1359" y="2566"/>
                    </a:lnTo>
                    <a:lnTo>
                      <a:pt x="1470" y="2562"/>
                    </a:lnTo>
                    <a:lnTo>
                      <a:pt x="1573" y="2555"/>
                    </a:lnTo>
                    <a:lnTo>
                      <a:pt x="1672" y="2546"/>
                    </a:lnTo>
                    <a:lnTo>
                      <a:pt x="1773" y="2532"/>
                    </a:lnTo>
                    <a:lnTo>
                      <a:pt x="1846" y="2519"/>
                    </a:lnTo>
                    <a:lnTo>
                      <a:pt x="1938" y="2498"/>
                    </a:lnTo>
                    <a:lnTo>
                      <a:pt x="2012" y="2476"/>
                    </a:lnTo>
                    <a:lnTo>
                      <a:pt x="2080" y="2456"/>
                    </a:lnTo>
                    <a:lnTo>
                      <a:pt x="2149" y="2430"/>
                    </a:lnTo>
                    <a:lnTo>
                      <a:pt x="2211" y="2404"/>
                    </a:lnTo>
                    <a:lnTo>
                      <a:pt x="2259" y="2378"/>
                    </a:lnTo>
                    <a:lnTo>
                      <a:pt x="2304" y="2340"/>
                    </a:lnTo>
                    <a:lnTo>
                      <a:pt x="2336" y="2315"/>
                    </a:lnTo>
                    <a:lnTo>
                      <a:pt x="2363" y="2283"/>
                    </a:lnTo>
                    <a:lnTo>
                      <a:pt x="2390" y="2236"/>
                    </a:lnTo>
                    <a:lnTo>
                      <a:pt x="2399" y="2183"/>
                    </a:lnTo>
                    <a:lnTo>
                      <a:pt x="2399" y="188"/>
                    </a:lnTo>
                    <a:lnTo>
                      <a:pt x="2311" y="229"/>
                    </a:lnTo>
                    <a:lnTo>
                      <a:pt x="2188" y="275"/>
                    </a:lnTo>
                    <a:lnTo>
                      <a:pt x="2055" y="310"/>
                    </a:lnTo>
                    <a:lnTo>
                      <a:pt x="1908" y="343"/>
                    </a:lnTo>
                    <a:lnTo>
                      <a:pt x="1762" y="365"/>
                    </a:lnTo>
                    <a:lnTo>
                      <a:pt x="1604" y="381"/>
                    </a:lnTo>
                    <a:lnTo>
                      <a:pt x="1437" y="391"/>
                    </a:lnTo>
                    <a:lnTo>
                      <a:pt x="1269" y="391"/>
                    </a:lnTo>
                    <a:lnTo>
                      <a:pt x="1089" y="383"/>
                    </a:lnTo>
                    <a:lnTo>
                      <a:pt x="923" y="361"/>
                    </a:lnTo>
                    <a:lnTo>
                      <a:pt x="745" y="335"/>
                    </a:lnTo>
                    <a:lnTo>
                      <a:pt x="579" y="293"/>
                    </a:lnTo>
                    <a:lnTo>
                      <a:pt x="448" y="253"/>
                    </a:lnTo>
                    <a:lnTo>
                      <a:pt x="372" y="219"/>
                    </a:lnTo>
                    <a:lnTo>
                      <a:pt x="312" y="184"/>
                    </a:lnTo>
                    <a:lnTo>
                      <a:pt x="271" y="152"/>
                    </a:lnTo>
                    <a:lnTo>
                      <a:pt x="236" y="109"/>
                    </a:lnTo>
                    <a:lnTo>
                      <a:pt x="214" y="94"/>
                    </a:lnTo>
                    <a:lnTo>
                      <a:pt x="182" y="73"/>
                    </a:lnTo>
                    <a:lnTo>
                      <a:pt x="154" y="57"/>
                    </a:lnTo>
                    <a:lnTo>
                      <a:pt x="120" y="41"/>
                    </a:lnTo>
                    <a:lnTo>
                      <a:pt x="87" y="27"/>
                    </a:lnTo>
                    <a:lnTo>
                      <a:pt x="48" y="16"/>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37" name="Freeform 50">
                <a:extLst>
                  <a:ext uri="{FF2B5EF4-FFF2-40B4-BE49-F238E27FC236}">
                    <a16:creationId xmlns:a16="http://schemas.microsoft.com/office/drawing/2014/main" id="{01FEFD1C-F5D0-4B75-BA08-A5E73D91163F}"/>
                  </a:ext>
                </a:extLst>
              </p:cNvPr>
              <p:cNvSpPr>
                <a:spLocks/>
              </p:cNvSpPr>
              <p:nvPr/>
            </p:nvSpPr>
            <p:spPr bwMode="auto">
              <a:xfrm>
                <a:off x="4807" y="2353"/>
                <a:ext cx="375" cy="112"/>
              </a:xfrm>
              <a:custGeom>
                <a:avLst/>
                <a:gdLst>
                  <a:gd name="T0" fmla="*/ 0 w 2623"/>
                  <a:gd name="T1" fmla="*/ 0 h 779"/>
                  <a:gd name="T2" fmla="*/ 0 w 2623"/>
                  <a:gd name="T3" fmla="*/ 0 h 779"/>
                  <a:gd name="T4" fmla="*/ 0 w 2623"/>
                  <a:gd name="T5" fmla="*/ 0 h 779"/>
                  <a:gd name="T6" fmla="*/ 0 w 2623"/>
                  <a:gd name="T7" fmla="*/ 0 h 779"/>
                  <a:gd name="T8" fmla="*/ 0 w 2623"/>
                  <a:gd name="T9" fmla="*/ 0 h 779"/>
                  <a:gd name="T10" fmla="*/ 0 w 2623"/>
                  <a:gd name="T11" fmla="*/ 0 h 779"/>
                  <a:gd name="T12" fmla="*/ 0 w 2623"/>
                  <a:gd name="T13" fmla="*/ 0 h 779"/>
                  <a:gd name="T14" fmla="*/ 0 w 2623"/>
                  <a:gd name="T15" fmla="*/ 0 h 779"/>
                  <a:gd name="T16" fmla="*/ 0 w 2623"/>
                  <a:gd name="T17" fmla="*/ 0 h 779"/>
                  <a:gd name="T18" fmla="*/ 0 w 2623"/>
                  <a:gd name="T19" fmla="*/ 0 h 779"/>
                  <a:gd name="T20" fmla="*/ 0 w 2623"/>
                  <a:gd name="T21" fmla="*/ 0 h 779"/>
                  <a:gd name="T22" fmla="*/ 0 w 2623"/>
                  <a:gd name="T23" fmla="*/ 0 h 779"/>
                  <a:gd name="T24" fmla="*/ 0 w 2623"/>
                  <a:gd name="T25" fmla="*/ 0 h 779"/>
                  <a:gd name="T26" fmla="*/ 0 w 2623"/>
                  <a:gd name="T27" fmla="*/ 0 h 779"/>
                  <a:gd name="T28" fmla="*/ 0 w 2623"/>
                  <a:gd name="T29" fmla="*/ 0 h 779"/>
                  <a:gd name="T30" fmla="*/ 0 w 2623"/>
                  <a:gd name="T31" fmla="*/ 0 h 779"/>
                  <a:gd name="T32" fmla="*/ 0 w 2623"/>
                  <a:gd name="T33" fmla="*/ 0 h 779"/>
                  <a:gd name="T34" fmla="*/ 0 w 2623"/>
                  <a:gd name="T35" fmla="*/ 0 h 779"/>
                  <a:gd name="T36" fmla="*/ 0 w 2623"/>
                  <a:gd name="T37" fmla="*/ 0 h 779"/>
                  <a:gd name="T38" fmla="*/ 0 w 2623"/>
                  <a:gd name="T39" fmla="*/ 0 h 779"/>
                  <a:gd name="T40" fmla="*/ 0 w 2623"/>
                  <a:gd name="T41" fmla="*/ 0 h 779"/>
                  <a:gd name="T42" fmla="*/ 0 w 2623"/>
                  <a:gd name="T43" fmla="*/ 0 h 779"/>
                  <a:gd name="T44" fmla="*/ 0 w 2623"/>
                  <a:gd name="T45" fmla="*/ 0 h 779"/>
                  <a:gd name="T46" fmla="*/ 0 w 2623"/>
                  <a:gd name="T47" fmla="*/ 0 h 779"/>
                  <a:gd name="T48" fmla="*/ 0 w 2623"/>
                  <a:gd name="T49" fmla="*/ 0 h 779"/>
                  <a:gd name="T50" fmla="*/ 0 w 2623"/>
                  <a:gd name="T51" fmla="*/ 0 h 779"/>
                  <a:gd name="T52" fmla="*/ 0 w 2623"/>
                  <a:gd name="T53" fmla="*/ 0 h 779"/>
                  <a:gd name="T54" fmla="*/ 0 w 2623"/>
                  <a:gd name="T55" fmla="*/ 0 h 779"/>
                  <a:gd name="T56" fmla="*/ 0 w 2623"/>
                  <a:gd name="T57" fmla="*/ 0 h 779"/>
                  <a:gd name="T58" fmla="*/ 0 w 2623"/>
                  <a:gd name="T59" fmla="*/ 0 h 779"/>
                  <a:gd name="T60" fmla="*/ 0 w 2623"/>
                  <a:gd name="T61" fmla="*/ 0 h 779"/>
                  <a:gd name="T62" fmla="*/ 0 w 2623"/>
                  <a:gd name="T63" fmla="*/ 0 h 779"/>
                  <a:gd name="T64" fmla="*/ 0 w 2623"/>
                  <a:gd name="T65" fmla="*/ 0 h 779"/>
                  <a:gd name="T66" fmla="*/ 0 w 2623"/>
                  <a:gd name="T67" fmla="*/ 0 h 779"/>
                  <a:gd name="T68" fmla="*/ 0 w 2623"/>
                  <a:gd name="T69" fmla="*/ 0 h 779"/>
                  <a:gd name="T70" fmla="*/ 0 w 2623"/>
                  <a:gd name="T71" fmla="*/ 0 h 779"/>
                  <a:gd name="T72" fmla="*/ 0 w 2623"/>
                  <a:gd name="T73" fmla="*/ 0 h 7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23"/>
                  <a:gd name="T112" fmla="*/ 0 h 779"/>
                  <a:gd name="T113" fmla="*/ 2623 w 2623"/>
                  <a:gd name="T114" fmla="*/ 779 h 77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23" h="779">
                    <a:moveTo>
                      <a:pt x="0" y="351"/>
                    </a:moveTo>
                    <a:lnTo>
                      <a:pt x="20" y="340"/>
                    </a:lnTo>
                    <a:lnTo>
                      <a:pt x="51" y="325"/>
                    </a:lnTo>
                    <a:lnTo>
                      <a:pt x="106" y="307"/>
                    </a:lnTo>
                    <a:lnTo>
                      <a:pt x="206" y="281"/>
                    </a:lnTo>
                    <a:lnTo>
                      <a:pt x="288" y="257"/>
                    </a:lnTo>
                    <a:lnTo>
                      <a:pt x="361" y="238"/>
                    </a:lnTo>
                    <a:lnTo>
                      <a:pt x="425" y="224"/>
                    </a:lnTo>
                    <a:lnTo>
                      <a:pt x="466" y="188"/>
                    </a:lnTo>
                    <a:lnTo>
                      <a:pt x="519" y="156"/>
                    </a:lnTo>
                    <a:lnTo>
                      <a:pt x="576" y="134"/>
                    </a:lnTo>
                    <a:lnTo>
                      <a:pt x="636" y="109"/>
                    </a:lnTo>
                    <a:lnTo>
                      <a:pt x="702" y="90"/>
                    </a:lnTo>
                    <a:lnTo>
                      <a:pt x="767" y="74"/>
                    </a:lnTo>
                    <a:lnTo>
                      <a:pt x="839" y="56"/>
                    </a:lnTo>
                    <a:lnTo>
                      <a:pt x="910" y="41"/>
                    </a:lnTo>
                    <a:lnTo>
                      <a:pt x="996" y="27"/>
                    </a:lnTo>
                    <a:lnTo>
                      <a:pt x="1089" y="18"/>
                    </a:lnTo>
                    <a:lnTo>
                      <a:pt x="1209" y="7"/>
                    </a:lnTo>
                    <a:lnTo>
                      <a:pt x="1355" y="0"/>
                    </a:lnTo>
                    <a:lnTo>
                      <a:pt x="1514" y="0"/>
                    </a:lnTo>
                    <a:lnTo>
                      <a:pt x="1660" y="6"/>
                    </a:lnTo>
                    <a:lnTo>
                      <a:pt x="1825" y="21"/>
                    </a:lnTo>
                    <a:lnTo>
                      <a:pt x="1957" y="37"/>
                    </a:lnTo>
                    <a:lnTo>
                      <a:pt x="2086" y="60"/>
                    </a:lnTo>
                    <a:lnTo>
                      <a:pt x="2201" y="89"/>
                    </a:lnTo>
                    <a:lnTo>
                      <a:pt x="2315" y="123"/>
                    </a:lnTo>
                    <a:lnTo>
                      <a:pt x="2407" y="160"/>
                    </a:lnTo>
                    <a:lnTo>
                      <a:pt x="2488" y="205"/>
                    </a:lnTo>
                    <a:lnTo>
                      <a:pt x="2548" y="249"/>
                    </a:lnTo>
                    <a:lnTo>
                      <a:pt x="2587" y="288"/>
                    </a:lnTo>
                    <a:lnTo>
                      <a:pt x="2613" y="334"/>
                    </a:lnTo>
                    <a:lnTo>
                      <a:pt x="2623" y="377"/>
                    </a:lnTo>
                    <a:lnTo>
                      <a:pt x="2623" y="413"/>
                    </a:lnTo>
                    <a:lnTo>
                      <a:pt x="2613" y="450"/>
                    </a:lnTo>
                    <a:lnTo>
                      <a:pt x="2590" y="486"/>
                    </a:lnTo>
                    <a:lnTo>
                      <a:pt x="2560" y="516"/>
                    </a:lnTo>
                    <a:lnTo>
                      <a:pt x="2524" y="548"/>
                    </a:lnTo>
                    <a:lnTo>
                      <a:pt x="2481" y="580"/>
                    </a:lnTo>
                    <a:lnTo>
                      <a:pt x="2434" y="605"/>
                    </a:lnTo>
                    <a:lnTo>
                      <a:pt x="2368" y="636"/>
                    </a:lnTo>
                    <a:lnTo>
                      <a:pt x="2296" y="662"/>
                    </a:lnTo>
                    <a:lnTo>
                      <a:pt x="2203" y="690"/>
                    </a:lnTo>
                    <a:lnTo>
                      <a:pt x="2103" y="716"/>
                    </a:lnTo>
                    <a:lnTo>
                      <a:pt x="1985" y="738"/>
                    </a:lnTo>
                    <a:lnTo>
                      <a:pt x="1890" y="752"/>
                    </a:lnTo>
                    <a:lnTo>
                      <a:pt x="1768" y="765"/>
                    </a:lnTo>
                    <a:lnTo>
                      <a:pt x="1644" y="772"/>
                    </a:lnTo>
                    <a:lnTo>
                      <a:pt x="1512" y="779"/>
                    </a:lnTo>
                    <a:lnTo>
                      <a:pt x="1408" y="779"/>
                    </a:lnTo>
                    <a:lnTo>
                      <a:pt x="1306" y="772"/>
                    </a:lnTo>
                    <a:lnTo>
                      <a:pt x="1207" y="768"/>
                    </a:lnTo>
                    <a:lnTo>
                      <a:pt x="1103" y="757"/>
                    </a:lnTo>
                    <a:lnTo>
                      <a:pt x="1010" y="742"/>
                    </a:lnTo>
                    <a:lnTo>
                      <a:pt x="935" y="731"/>
                    </a:lnTo>
                    <a:lnTo>
                      <a:pt x="850" y="716"/>
                    </a:lnTo>
                    <a:lnTo>
                      <a:pt x="774" y="697"/>
                    </a:lnTo>
                    <a:lnTo>
                      <a:pt x="709" y="680"/>
                    </a:lnTo>
                    <a:lnTo>
                      <a:pt x="651" y="658"/>
                    </a:lnTo>
                    <a:lnTo>
                      <a:pt x="594" y="637"/>
                    </a:lnTo>
                    <a:lnTo>
                      <a:pt x="541" y="614"/>
                    </a:lnTo>
                    <a:lnTo>
                      <a:pt x="497" y="590"/>
                    </a:lnTo>
                    <a:lnTo>
                      <a:pt x="455" y="559"/>
                    </a:lnTo>
                    <a:lnTo>
                      <a:pt x="429" y="532"/>
                    </a:lnTo>
                    <a:lnTo>
                      <a:pt x="403" y="503"/>
                    </a:lnTo>
                    <a:lnTo>
                      <a:pt x="354" y="476"/>
                    </a:lnTo>
                    <a:lnTo>
                      <a:pt x="308" y="456"/>
                    </a:lnTo>
                    <a:lnTo>
                      <a:pt x="250" y="435"/>
                    </a:lnTo>
                    <a:lnTo>
                      <a:pt x="187" y="416"/>
                    </a:lnTo>
                    <a:lnTo>
                      <a:pt x="120" y="397"/>
                    </a:lnTo>
                    <a:lnTo>
                      <a:pt x="79" y="386"/>
                    </a:lnTo>
                    <a:lnTo>
                      <a:pt x="27" y="373"/>
                    </a:lnTo>
                    <a:lnTo>
                      <a:pt x="0" y="363"/>
                    </a:lnTo>
                    <a:lnTo>
                      <a:pt x="0" y="351"/>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7233" name="Freeform 51">
              <a:extLst>
                <a:ext uri="{FF2B5EF4-FFF2-40B4-BE49-F238E27FC236}">
                  <a16:creationId xmlns:a16="http://schemas.microsoft.com/office/drawing/2014/main" id="{D8791267-0693-4078-9168-EBA620FB4C83}"/>
                </a:ext>
              </a:extLst>
            </p:cNvPr>
            <p:cNvSpPr>
              <a:spLocks/>
            </p:cNvSpPr>
            <p:nvPr/>
          </p:nvSpPr>
          <p:spPr bwMode="auto">
            <a:xfrm>
              <a:off x="4862" y="2714"/>
              <a:ext cx="305" cy="75"/>
            </a:xfrm>
            <a:custGeom>
              <a:avLst/>
              <a:gdLst>
                <a:gd name="T0" fmla="*/ 0 w 305"/>
                <a:gd name="T1" fmla="*/ 3 h 75"/>
                <a:gd name="T2" fmla="*/ 1 w 305"/>
                <a:gd name="T3" fmla="*/ 19 h 75"/>
                <a:gd name="T4" fmla="*/ 3 w 305"/>
                <a:gd name="T5" fmla="*/ 28 h 75"/>
                <a:gd name="T6" fmla="*/ 6 w 305"/>
                <a:gd name="T7" fmla="*/ 34 h 75"/>
                <a:gd name="T8" fmla="*/ 10 w 305"/>
                <a:gd name="T9" fmla="*/ 39 h 75"/>
                <a:gd name="T10" fmla="*/ 15 w 305"/>
                <a:gd name="T11" fmla="*/ 43 h 75"/>
                <a:gd name="T12" fmla="*/ 22 w 305"/>
                <a:gd name="T13" fmla="*/ 48 h 75"/>
                <a:gd name="T14" fmla="*/ 29 w 305"/>
                <a:gd name="T15" fmla="*/ 52 h 75"/>
                <a:gd name="T16" fmla="*/ 38 w 305"/>
                <a:gd name="T17" fmla="*/ 56 h 75"/>
                <a:gd name="T18" fmla="*/ 48 w 305"/>
                <a:gd name="T19" fmla="*/ 59 h 75"/>
                <a:gd name="T20" fmla="*/ 59 w 305"/>
                <a:gd name="T21" fmla="*/ 63 h 75"/>
                <a:gd name="T22" fmla="*/ 68 w 305"/>
                <a:gd name="T23" fmla="*/ 66 h 75"/>
                <a:gd name="T24" fmla="*/ 81 w 305"/>
                <a:gd name="T25" fmla="*/ 68 h 75"/>
                <a:gd name="T26" fmla="*/ 93 w 305"/>
                <a:gd name="T27" fmla="*/ 70 h 75"/>
                <a:gd name="T28" fmla="*/ 104 w 305"/>
                <a:gd name="T29" fmla="*/ 72 h 75"/>
                <a:gd name="T30" fmla="*/ 115 w 305"/>
                <a:gd name="T31" fmla="*/ 73 h 75"/>
                <a:gd name="T32" fmla="*/ 128 w 305"/>
                <a:gd name="T33" fmla="*/ 74 h 75"/>
                <a:gd name="T34" fmla="*/ 141 w 305"/>
                <a:gd name="T35" fmla="*/ 75 h 75"/>
                <a:gd name="T36" fmla="*/ 157 w 305"/>
                <a:gd name="T37" fmla="*/ 75 h 75"/>
                <a:gd name="T38" fmla="*/ 173 w 305"/>
                <a:gd name="T39" fmla="*/ 74 h 75"/>
                <a:gd name="T40" fmla="*/ 188 w 305"/>
                <a:gd name="T41" fmla="*/ 73 h 75"/>
                <a:gd name="T42" fmla="*/ 202 w 305"/>
                <a:gd name="T43" fmla="*/ 72 h 75"/>
                <a:gd name="T44" fmla="*/ 216 w 305"/>
                <a:gd name="T45" fmla="*/ 70 h 75"/>
                <a:gd name="T46" fmla="*/ 226 w 305"/>
                <a:gd name="T47" fmla="*/ 68 h 75"/>
                <a:gd name="T48" fmla="*/ 240 w 305"/>
                <a:gd name="T49" fmla="*/ 65 h 75"/>
                <a:gd name="T50" fmla="*/ 250 w 305"/>
                <a:gd name="T51" fmla="*/ 62 h 75"/>
                <a:gd name="T52" fmla="*/ 260 w 305"/>
                <a:gd name="T53" fmla="*/ 59 h 75"/>
                <a:gd name="T54" fmla="*/ 269 w 305"/>
                <a:gd name="T55" fmla="*/ 55 h 75"/>
                <a:gd name="T56" fmla="*/ 278 w 305"/>
                <a:gd name="T57" fmla="*/ 51 h 75"/>
                <a:gd name="T58" fmla="*/ 285 w 305"/>
                <a:gd name="T59" fmla="*/ 47 h 75"/>
                <a:gd name="T60" fmla="*/ 291 w 305"/>
                <a:gd name="T61" fmla="*/ 42 h 75"/>
                <a:gd name="T62" fmla="*/ 296 w 305"/>
                <a:gd name="T63" fmla="*/ 39 h 75"/>
                <a:gd name="T64" fmla="*/ 300 w 305"/>
                <a:gd name="T65" fmla="*/ 35 h 75"/>
                <a:gd name="T66" fmla="*/ 303 w 305"/>
                <a:gd name="T67" fmla="*/ 28 h 75"/>
                <a:gd name="T68" fmla="*/ 305 w 305"/>
                <a:gd name="T69" fmla="*/ 21 h 75"/>
                <a:gd name="T70" fmla="*/ 304 w 305"/>
                <a:gd name="T71" fmla="*/ 0 h 75"/>
                <a:gd name="T72" fmla="*/ 0 w 305"/>
                <a:gd name="T73" fmla="*/ 3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5"/>
                <a:gd name="T112" fmla="*/ 0 h 75"/>
                <a:gd name="T113" fmla="*/ 305 w 305"/>
                <a:gd name="T114" fmla="*/ 75 h 7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5" h="75">
                  <a:moveTo>
                    <a:pt x="0" y="3"/>
                  </a:moveTo>
                  <a:lnTo>
                    <a:pt x="1" y="19"/>
                  </a:lnTo>
                  <a:lnTo>
                    <a:pt x="3" y="28"/>
                  </a:lnTo>
                  <a:lnTo>
                    <a:pt x="6" y="34"/>
                  </a:lnTo>
                  <a:lnTo>
                    <a:pt x="10" y="39"/>
                  </a:lnTo>
                  <a:lnTo>
                    <a:pt x="15" y="43"/>
                  </a:lnTo>
                  <a:lnTo>
                    <a:pt x="22" y="48"/>
                  </a:lnTo>
                  <a:lnTo>
                    <a:pt x="29" y="52"/>
                  </a:lnTo>
                  <a:lnTo>
                    <a:pt x="38" y="56"/>
                  </a:lnTo>
                  <a:lnTo>
                    <a:pt x="48" y="59"/>
                  </a:lnTo>
                  <a:lnTo>
                    <a:pt x="59" y="63"/>
                  </a:lnTo>
                  <a:lnTo>
                    <a:pt x="68" y="66"/>
                  </a:lnTo>
                  <a:lnTo>
                    <a:pt x="81" y="68"/>
                  </a:lnTo>
                  <a:lnTo>
                    <a:pt x="93" y="70"/>
                  </a:lnTo>
                  <a:lnTo>
                    <a:pt x="104" y="72"/>
                  </a:lnTo>
                  <a:lnTo>
                    <a:pt x="115" y="73"/>
                  </a:lnTo>
                  <a:lnTo>
                    <a:pt x="128" y="74"/>
                  </a:lnTo>
                  <a:lnTo>
                    <a:pt x="141" y="75"/>
                  </a:lnTo>
                  <a:lnTo>
                    <a:pt x="157" y="75"/>
                  </a:lnTo>
                  <a:lnTo>
                    <a:pt x="173" y="74"/>
                  </a:lnTo>
                  <a:lnTo>
                    <a:pt x="188" y="73"/>
                  </a:lnTo>
                  <a:lnTo>
                    <a:pt x="202" y="72"/>
                  </a:lnTo>
                  <a:lnTo>
                    <a:pt x="216" y="70"/>
                  </a:lnTo>
                  <a:lnTo>
                    <a:pt x="226" y="68"/>
                  </a:lnTo>
                  <a:lnTo>
                    <a:pt x="240" y="65"/>
                  </a:lnTo>
                  <a:lnTo>
                    <a:pt x="250" y="62"/>
                  </a:lnTo>
                  <a:lnTo>
                    <a:pt x="260" y="59"/>
                  </a:lnTo>
                  <a:lnTo>
                    <a:pt x="269" y="55"/>
                  </a:lnTo>
                  <a:lnTo>
                    <a:pt x="278" y="51"/>
                  </a:lnTo>
                  <a:lnTo>
                    <a:pt x="285" y="47"/>
                  </a:lnTo>
                  <a:lnTo>
                    <a:pt x="291" y="42"/>
                  </a:lnTo>
                  <a:lnTo>
                    <a:pt x="296" y="39"/>
                  </a:lnTo>
                  <a:lnTo>
                    <a:pt x="300" y="35"/>
                  </a:lnTo>
                  <a:lnTo>
                    <a:pt x="303" y="28"/>
                  </a:lnTo>
                  <a:lnTo>
                    <a:pt x="305" y="21"/>
                  </a:lnTo>
                  <a:lnTo>
                    <a:pt x="304" y="0"/>
                  </a:lnTo>
                  <a:lnTo>
                    <a:pt x="0" y="3"/>
                  </a:lnTo>
                  <a:close/>
                </a:path>
              </a:pathLst>
            </a:custGeom>
            <a:solidFill>
              <a:srgbClr val="0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34" name="Oval 52">
              <a:extLst>
                <a:ext uri="{FF2B5EF4-FFF2-40B4-BE49-F238E27FC236}">
                  <a16:creationId xmlns:a16="http://schemas.microsoft.com/office/drawing/2014/main" id="{66885D0C-C4FF-4D00-841F-A196F0E621BE}"/>
                </a:ext>
              </a:extLst>
            </p:cNvPr>
            <p:cNvSpPr>
              <a:spLocks noChangeArrowheads="1"/>
            </p:cNvSpPr>
            <p:nvPr/>
          </p:nvSpPr>
          <p:spPr bwMode="auto">
            <a:xfrm>
              <a:off x="4860" y="2659"/>
              <a:ext cx="306" cy="107"/>
            </a:xfrm>
            <a:prstGeom prst="ellipse">
              <a:avLst/>
            </a:pr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235" name="Oval 53">
              <a:extLst>
                <a:ext uri="{FF2B5EF4-FFF2-40B4-BE49-F238E27FC236}">
                  <a16:creationId xmlns:a16="http://schemas.microsoft.com/office/drawing/2014/main" id="{5278D136-C069-460B-90C2-8517651C52E7}"/>
                </a:ext>
              </a:extLst>
            </p:cNvPr>
            <p:cNvSpPr>
              <a:spLocks noChangeArrowheads="1"/>
            </p:cNvSpPr>
            <p:nvPr/>
          </p:nvSpPr>
          <p:spPr bwMode="auto">
            <a:xfrm>
              <a:off x="4871" y="2667"/>
              <a:ext cx="283" cy="93"/>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6" name="Skupina 93">
            <a:extLst>
              <a:ext uri="{FF2B5EF4-FFF2-40B4-BE49-F238E27FC236}">
                <a16:creationId xmlns:a16="http://schemas.microsoft.com/office/drawing/2014/main" id="{C3723082-F7F1-496E-96F3-5A86258230CF}"/>
              </a:ext>
            </a:extLst>
          </p:cNvPr>
          <p:cNvGrpSpPr>
            <a:grpSpLocks/>
          </p:cNvGrpSpPr>
          <p:nvPr/>
        </p:nvGrpSpPr>
        <p:grpSpPr bwMode="auto">
          <a:xfrm>
            <a:off x="7586664" y="5919789"/>
            <a:ext cx="968375" cy="992187"/>
            <a:chOff x="6062663" y="5919788"/>
            <a:chExt cx="968375" cy="992187"/>
          </a:xfrm>
        </p:grpSpPr>
        <p:sp>
          <p:nvSpPr>
            <p:cNvPr id="177213" name="Freeform 54">
              <a:extLst>
                <a:ext uri="{FF2B5EF4-FFF2-40B4-BE49-F238E27FC236}">
                  <a16:creationId xmlns:a16="http://schemas.microsoft.com/office/drawing/2014/main" id="{2CC7FB8E-338E-4C6C-88A7-D30571DE30A9}"/>
                </a:ext>
              </a:extLst>
            </p:cNvPr>
            <p:cNvSpPr>
              <a:spLocks/>
            </p:cNvSpPr>
            <p:nvPr/>
          </p:nvSpPr>
          <p:spPr bwMode="auto">
            <a:xfrm>
              <a:off x="6062663" y="6426200"/>
              <a:ext cx="968375" cy="485775"/>
            </a:xfrm>
            <a:custGeom>
              <a:avLst/>
              <a:gdLst>
                <a:gd name="T0" fmla="*/ 2147483646 w 610"/>
                <a:gd name="T1" fmla="*/ 2147483646 h 306"/>
                <a:gd name="T2" fmla="*/ 2147483646 w 610"/>
                <a:gd name="T3" fmla="*/ 2147483646 h 306"/>
                <a:gd name="T4" fmla="*/ 2147483646 w 610"/>
                <a:gd name="T5" fmla="*/ 2147483646 h 306"/>
                <a:gd name="T6" fmla="*/ 2147483646 w 610"/>
                <a:gd name="T7" fmla="*/ 2147483646 h 306"/>
                <a:gd name="T8" fmla="*/ 2147483646 w 610"/>
                <a:gd name="T9" fmla="*/ 2147483646 h 306"/>
                <a:gd name="T10" fmla="*/ 2147483646 w 610"/>
                <a:gd name="T11" fmla="*/ 2147483646 h 306"/>
                <a:gd name="T12" fmla="*/ 2147483646 w 610"/>
                <a:gd name="T13" fmla="*/ 2147483646 h 306"/>
                <a:gd name="T14" fmla="*/ 2147483646 w 610"/>
                <a:gd name="T15" fmla="*/ 2147483646 h 306"/>
                <a:gd name="T16" fmla="*/ 2147483646 w 610"/>
                <a:gd name="T17" fmla="*/ 2147483646 h 306"/>
                <a:gd name="T18" fmla="*/ 2147483646 w 610"/>
                <a:gd name="T19" fmla="*/ 2147483646 h 306"/>
                <a:gd name="T20" fmla="*/ 2147483646 w 610"/>
                <a:gd name="T21" fmla="*/ 2147483646 h 306"/>
                <a:gd name="T22" fmla="*/ 2147483646 w 610"/>
                <a:gd name="T23" fmla="*/ 2147483646 h 306"/>
                <a:gd name="T24" fmla="*/ 2147483646 w 610"/>
                <a:gd name="T25" fmla="*/ 2147483646 h 306"/>
                <a:gd name="T26" fmla="*/ 2147483646 w 610"/>
                <a:gd name="T27" fmla="*/ 2147483646 h 306"/>
                <a:gd name="T28" fmla="*/ 2147483646 w 610"/>
                <a:gd name="T29" fmla="*/ 2147483646 h 306"/>
                <a:gd name="T30" fmla="*/ 2147483646 w 610"/>
                <a:gd name="T31" fmla="*/ 2147483646 h 306"/>
                <a:gd name="T32" fmla="*/ 2147483646 w 610"/>
                <a:gd name="T33" fmla="*/ 2147483646 h 306"/>
                <a:gd name="T34" fmla="*/ 2147483646 w 610"/>
                <a:gd name="T35" fmla="*/ 2147483646 h 306"/>
                <a:gd name="T36" fmla="*/ 2147483646 w 610"/>
                <a:gd name="T37" fmla="*/ 2147483646 h 306"/>
                <a:gd name="T38" fmla="*/ 2147483646 w 610"/>
                <a:gd name="T39" fmla="*/ 2147483646 h 306"/>
                <a:gd name="T40" fmla="*/ 2147483646 w 610"/>
                <a:gd name="T41" fmla="*/ 2147483646 h 306"/>
                <a:gd name="T42" fmla="*/ 2147483646 w 610"/>
                <a:gd name="T43" fmla="*/ 2147483646 h 306"/>
                <a:gd name="T44" fmla="*/ 2147483646 w 610"/>
                <a:gd name="T45" fmla="*/ 2147483646 h 306"/>
                <a:gd name="T46" fmla="*/ 2147483646 w 610"/>
                <a:gd name="T47" fmla="*/ 2147483646 h 306"/>
                <a:gd name="T48" fmla="*/ 2147483646 w 610"/>
                <a:gd name="T49" fmla="*/ 2147483646 h 306"/>
                <a:gd name="T50" fmla="*/ 2147483646 w 610"/>
                <a:gd name="T51" fmla="*/ 2147483646 h 306"/>
                <a:gd name="T52" fmla="*/ 2147483646 w 610"/>
                <a:gd name="T53" fmla="*/ 2147483646 h 306"/>
                <a:gd name="T54" fmla="*/ 2147483646 w 610"/>
                <a:gd name="T55" fmla="*/ 2147483646 h 306"/>
                <a:gd name="T56" fmla="*/ 2147483646 w 610"/>
                <a:gd name="T57" fmla="*/ 2147483646 h 306"/>
                <a:gd name="T58" fmla="*/ 2147483646 w 610"/>
                <a:gd name="T59" fmla="*/ 2147483646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0"/>
                <a:gd name="T91" fmla="*/ 0 h 306"/>
                <a:gd name="T92" fmla="*/ 610 w 610"/>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0" h="306">
                  <a:moveTo>
                    <a:pt x="19" y="225"/>
                  </a:moveTo>
                  <a:cubicBezTo>
                    <a:pt x="32" y="265"/>
                    <a:pt x="47" y="236"/>
                    <a:pt x="91" y="239"/>
                  </a:cubicBezTo>
                  <a:cubicBezTo>
                    <a:pt x="117" y="236"/>
                    <a:pt x="82" y="298"/>
                    <a:pt x="98" y="291"/>
                  </a:cubicBezTo>
                  <a:cubicBezTo>
                    <a:pt x="115" y="296"/>
                    <a:pt x="176" y="285"/>
                    <a:pt x="191" y="270"/>
                  </a:cubicBezTo>
                  <a:cubicBezTo>
                    <a:pt x="206" y="255"/>
                    <a:pt x="188" y="205"/>
                    <a:pt x="188" y="200"/>
                  </a:cubicBezTo>
                  <a:cubicBezTo>
                    <a:pt x="209" y="201"/>
                    <a:pt x="172" y="236"/>
                    <a:pt x="191" y="238"/>
                  </a:cubicBezTo>
                  <a:cubicBezTo>
                    <a:pt x="214" y="255"/>
                    <a:pt x="240" y="234"/>
                    <a:pt x="269" y="236"/>
                  </a:cubicBezTo>
                  <a:cubicBezTo>
                    <a:pt x="291" y="237"/>
                    <a:pt x="274" y="267"/>
                    <a:pt x="280" y="284"/>
                  </a:cubicBezTo>
                  <a:cubicBezTo>
                    <a:pt x="291" y="294"/>
                    <a:pt x="319" y="297"/>
                    <a:pt x="336" y="296"/>
                  </a:cubicBezTo>
                  <a:cubicBezTo>
                    <a:pt x="346" y="306"/>
                    <a:pt x="369" y="282"/>
                    <a:pt x="382" y="280"/>
                  </a:cubicBezTo>
                  <a:cubicBezTo>
                    <a:pt x="395" y="278"/>
                    <a:pt x="405" y="288"/>
                    <a:pt x="412" y="286"/>
                  </a:cubicBezTo>
                  <a:cubicBezTo>
                    <a:pt x="420" y="289"/>
                    <a:pt x="427" y="266"/>
                    <a:pt x="427" y="266"/>
                  </a:cubicBezTo>
                  <a:cubicBezTo>
                    <a:pt x="443" y="277"/>
                    <a:pt x="463" y="271"/>
                    <a:pt x="481" y="269"/>
                  </a:cubicBezTo>
                  <a:cubicBezTo>
                    <a:pt x="500" y="263"/>
                    <a:pt x="519" y="260"/>
                    <a:pt x="538" y="254"/>
                  </a:cubicBezTo>
                  <a:cubicBezTo>
                    <a:pt x="539" y="227"/>
                    <a:pt x="574" y="210"/>
                    <a:pt x="581" y="183"/>
                  </a:cubicBezTo>
                  <a:cubicBezTo>
                    <a:pt x="583" y="163"/>
                    <a:pt x="573" y="132"/>
                    <a:pt x="593" y="125"/>
                  </a:cubicBezTo>
                  <a:cubicBezTo>
                    <a:pt x="610" y="102"/>
                    <a:pt x="607" y="108"/>
                    <a:pt x="604" y="68"/>
                  </a:cubicBezTo>
                  <a:cubicBezTo>
                    <a:pt x="604" y="61"/>
                    <a:pt x="605" y="51"/>
                    <a:pt x="599" y="48"/>
                  </a:cubicBezTo>
                  <a:cubicBezTo>
                    <a:pt x="584" y="42"/>
                    <a:pt x="567" y="46"/>
                    <a:pt x="551" y="45"/>
                  </a:cubicBezTo>
                  <a:cubicBezTo>
                    <a:pt x="546" y="40"/>
                    <a:pt x="546" y="36"/>
                    <a:pt x="539" y="35"/>
                  </a:cubicBezTo>
                  <a:cubicBezTo>
                    <a:pt x="522" y="36"/>
                    <a:pt x="510" y="41"/>
                    <a:pt x="493" y="42"/>
                  </a:cubicBezTo>
                  <a:cubicBezTo>
                    <a:pt x="471" y="38"/>
                    <a:pt x="450" y="30"/>
                    <a:pt x="428" y="29"/>
                  </a:cubicBezTo>
                  <a:cubicBezTo>
                    <a:pt x="368" y="9"/>
                    <a:pt x="301" y="14"/>
                    <a:pt x="239" y="12"/>
                  </a:cubicBezTo>
                  <a:cubicBezTo>
                    <a:pt x="196" y="15"/>
                    <a:pt x="219" y="22"/>
                    <a:pt x="176" y="21"/>
                  </a:cubicBezTo>
                  <a:cubicBezTo>
                    <a:pt x="164" y="17"/>
                    <a:pt x="161" y="16"/>
                    <a:pt x="145" y="14"/>
                  </a:cubicBezTo>
                  <a:cubicBezTo>
                    <a:pt x="129" y="12"/>
                    <a:pt x="98" y="0"/>
                    <a:pt x="80" y="6"/>
                  </a:cubicBezTo>
                  <a:cubicBezTo>
                    <a:pt x="44" y="26"/>
                    <a:pt x="41" y="30"/>
                    <a:pt x="35" y="48"/>
                  </a:cubicBezTo>
                  <a:cubicBezTo>
                    <a:pt x="34" y="64"/>
                    <a:pt x="0" y="84"/>
                    <a:pt x="16" y="89"/>
                  </a:cubicBezTo>
                  <a:cubicBezTo>
                    <a:pt x="24" y="100"/>
                    <a:pt x="34" y="110"/>
                    <a:pt x="43" y="120"/>
                  </a:cubicBezTo>
                  <a:cubicBezTo>
                    <a:pt x="45" y="132"/>
                    <a:pt x="15" y="234"/>
                    <a:pt x="19" y="225"/>
                  </a:cubicBez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214" name="Freeform 55">
              <a:extLst>
                <a:ext uri="{FF2B5EF4-FFF2-40B4-BE49-F238E27FC236}">
                  <a16:creationId xmlns:a16="http://schemas.microsoft.com/office/drawing/2014/main" id="{F1559336-C718-411D-B91E-7C863C7E2E6C}"/>
                </a:ext>
              </a:extLst>
            </p:cNvPr>
            <p:cNvSpPr>
              <a:spLocks/>
            </p:cNvSpPr>
            <p:nvPr/>
          </p:nvSpPr>
          <p:spPr bwMode="auto">
            <a:xfrm>
              <a:off x="6273800" y="5919788"/>
              <a:ext cx="649288" cy="723900"/>
            </a:xfrm>
            <a:custGeom>
              <a:avLst/>
              <a:gdLst>
                <a:gd name="T0" fmla="*/ 2147483646 w 2866"/>
                <a:gd name="T1" fmla="*/ 2147483646 h 3197"/>
                <a:gd name="T2" fmla="*/ 2147483646 w 2866"/>
                <a:gd name="T3" fmla="*/ 2147483646 h 3197"/>
                <a:gd name="T4" fmla="*/ 2147483646 w 2866"/>
                <a:gd name="T5" fmla="*/ 2147483646 h 3197"/>
                <a:gd name="T6" fmla="*/ 2147483646 w 2866"/>
                <a:gd name="T7" fmla="*/ 2147483646 h 3197"/>
                <a:gd name="T8" fmla="*/ 2147483646 w 2866"/>
                <a:gd name="T9" fmla="*/ 2147483646 h 3197"/>
                <a:gd name="T10" fmla="*/ 2147483646 w 2866"/>
                <a:gd name="T11" fmla="*/ 2147483646 h 3197"/>
                <a:gd name="T12" fmla="*/ 2147483646 w 2866"/>
                <a:gd name="T13" fmla="*/ 2147483646 h 3197"/>
                <a:gd name="T14" fmla="*/ 2147483646 w 2866"/>
                <a:gd name="T15" fmla="*/ 2147483646 h 3197"/>
                <a:gd name="T16" fmla="*/ 2147483646 w 2866"/>
                <a:gd name="T17" fmla="*/ 0 h 3197"/>
                <a:gd name="T18" fmla="*/ 2147483646 w 2866"/>
                <a:gd name="T19" fmla="*/ 2147483646 h 3197"/>
                <a:gd name="T20" fmla="*/ 2147483646 w 2866"/>
                <a:gd name="T21" fmla="*/ 2147483646 h 3197"/>
                <a:gd name="T22" fmla="*/ 2147483646 w 2866"/>
                <a:gd name="T23" fmla="*/ 2147483646 h 3197"/>
                <a:gd name="T24" fmla="*/ 2147483646 w 2866"/>
                <a:gd name="T25" fmla="*/ 2147483646 h 3197"/>
                <a:gd name="T26" fmla="*/ 2147483646 w 2866"/>
                <a:gd name="T27" fmla="*/ 2147483646 h 3197"/>
                <a:gd name="T28" fmla="*/ 2147483646 w 2866"/>
                <a:gd name="T29" fmla="*/ 2147483646 h 3197"/>
                <a:gd name="T30" fmla="*/ 2147483646 w 2866"/>
                <a:gd name="T31" fmla="*/ 2147483646 h 3197"/>
                <a:gd name="T32" fmla="*/ 2147483646 w 2866"/>
                <a:gd name="T33" fmla="*/ 2147483646 h 3197"/>
                <a:gd name="T34" fmla="*/ 2147483646 w 2866"/>
                <a:gd name="T35" fmla="*/ 2147483646 h 3197"/>
                <a:gd name="T36" fmla="*/ 2147483646 w 2866"/>
                <a:gd name="T37" fmla="*/ 2147483646 h 3197"/>
                <a:gd name="T38" fmla="*/ 2147483646 w 2866"/>
                <a:gd name="T39" fmla="*/ 2147483646 h 3197"/>
                <a:gd name="T40" fmla="*/ 2147483646 w 2866"/>
                <a:gd name="T41" fmla="*/ 2147483646 h 3197"/>
                <a:gd name="T42" fmla="*/ 2147483646 w 2866"/>
                <a:gd name="T43" fmla="*/ 2147483646 h 3197"/>
                <a:gd name="T44" fmla="*/ 2147483646 w 2866"/>
                <a:gd name="T45" fmla="*/ 2147483646 h 3197"/>
                <a:gd name="T46" fmla="*/ 2147483646 w 2866"/>
                <a:gd name="T47" fmla="*/ 2147483646 h 3197"/>
                <a:gd name="T48" fmla="*/ 2147483646 w 2866"/>
                <a:gd name="T49" fmla="*/ 2147483646 h 3197"/>
                <a:gd name="T50" fmla="*/ 2147483646 w 2866"/>
                <a:gd name="T51" fmla="*/ 2147483646 h 3197"/>
                <a:gd name="T52" fmla="*/ 2147483646 w 2866"/>
                <a:gd name="T53" fmla="*/ 2147483646 h 3197"/>
                <a:gd name="T54" fmla="*/ 2147483646 w 2866"/>
                <a:gd name="T55" fmla="*/ 2147483646 h 3197"/>
                <a:gd name="T56" fmla="*/ 2147483646 w 2866"/>
                <a:gd name="T57" fmla="*/ 2147483646 h 3197"/>
                <a:gd name="T58" fmla="*/ 2147483646 w 2866"/>
                <a:gd name="T59" fmla="*/ 2147483646 h 3197"/>
                <a:gd name="T60" fmla="*/ 2147483646 w 2866"/>
                <a:gd name="T61" fmla="*/ 2147483646 h 3197"/>
                <a:gd name="T62" fmla="*/ 2147483646 w 2866"/>
                <a:gd name="T63" fmla="*/ 2147483646 h 3197"/>
                <a:gd name="T64" fmla="*/ 2147483646 w 2866"/>
                <a:gd name="T65" fmla="*/ 2147483646 h 3197"/>
                <a:gd name="T66" fmla="*/ 2147483646 w 2866"/>
                <a:gd name="T67" fmla="*/ 2147483646 h 3197"/>
                <a:gd name="T68" fmla="*/ 2147483646 w 2866"/>
                <a:gd name="T69" fmla="*/ 2147483646 h 3197"/>
                <a:gd name="T70" fmla="*/ 2147483646 w 2866"/>
                <a:gd name="T71" fmla="*/ 2147483646 h 3197"/>
                <a:gd name="T72" fmla="*/ 2147483646 w 2866"/>
                <a:gd name="T73" fmla="*/ 2147483646 h 3197"/>
                <a:gd name="T74" fmla="*/ 2147483646 w 2866"/>
                <a:gd name="T75" fmla="*/ 2147483646 h 3197"/>
                <a:gd name="T76" fmla="*/ 2147483646 w 2866"/>
                <a:gd name="T77" fmla="*/ 2147483646 h 3197"/>
                <a:gd name="T78" fmla="*/ 0 w 2866"/>
                <a:gd name="T79" fmla="*/ 2147483646 h 31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66"/>
                <a:gd name="T121" fmla="*/ 0 h 3197"/>
                <a:gd name="T122" fmla="*/ 2866 w 2866"/>
                <a:gd name="T123" fmla="*/ 3197 h 31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66" h="3197">
                  <a:moveTo>
                    <a:pt x="1" y="406"/>
                  </a:moveTo>
                  <a:lnTo>
                    <a:pt x="11" y="379"/>
                  </a:lnTo>
                  <a:lnTo>
                    <a:pt x="37" y="357"/>
                  </a:lnTo>
                  <a:lnTo>
                    <a:pt x="78" y="330"/>
                  </a:lnTo>
                  <a:lnTo>
                    <a:pt x="191" y="290"/>
                  </a:lnTo>
                  <a:lnTo>
                    <a:pt x="278" y="263"/>
                  </a:lnTo>
                  <a:lnTo>
                    <a:pt x="377" y="236"/>
                  </a:lnTo>
                  <a:lnTo>
                    <a:pt x="490" y="203"/>
                  </a:lnTo>
                  <a:lnTo>
                    <a:pt x="556" y="164"/>
                  </a:lnTo>
                  <a:lnTo>
                    <a:pt x="626" y="136"/>
                  </a:lnTo>
                  <a:lnTo>
                    <a:pt x="716" y="108"/>
                  </a:lnTo>
                  <a:lnTo>
                    <a:pt x="802" y="83"/>
                  </a:lnTo>
                  <a:lnTo>
                    <a:pt x="908" y="59"/>
                  </a:lnTo>
                  <a:lnTo>
                    <a:pt x="1033" y="40"/>
                  </a:lnTo>
                  <a:lnTo>
                    <a:pt x="1167" y="20"/>
                  </a:lnTo>
                  <a:lnTo>
                    <a:pt x="1311" y="8"/>
                  </a:lnTo>
                  <a:lnTo>
                    <a:pt x="1442" y="1"/>
                  </a:lnTo>
                  <a:lnTo>
                    <a:pt x="1570" y="0"/>
                  </a:lnTo>
                  <a:lnTo>
                    <a:pt x="1694" y="1"/>
                  </a:lnTo>
                  <a:lnTo>
                    <a:pt x="1831" y="11"/>
                  </a:lnTo>
                  <a:lnTo>
                    <a:pt x="1960" y="23"/>
                  </a:lnTo>
                  <a:lnTo>
                    <a:pt x="2068" y="38"/>
                  </a:lnTo>
                  <a:lnTo>
                    <a:pt x="2174" y="55"/>
                  </a:lnTo>
                  <a:lnTo>
                    <a:pt x="2277" y="75"/>
                  </a:lnTo>
                  <a:lnTo>
                    <a:pt x="2379" y="102"/>
                  </a:lnTo>
                  <a:lnTo>
                    <a:pt x="2462" y="128"/>
                  </a:lnTo>
                  <a:lnTo>
                    <a:pt x="2549" y="159"/>
                  </a:lnTo>
                  <a:lnTo>
                    <a:pt x="2632" y="200"/>
                  </a:lnTo>
                  <a:lnTo>
                    <a:pt x="2697" y="237"/>
                  </a:lnTo>
                  <a:lnTo>
                    <a:pt x="2764" y="285"/>
                  </a:lnTo>
                  <a:lnTo>
                    <a:pt x="2816" y="337"/>
                  </a:lnTo>
                  <a:lnTo>
                    <a:pt x="2848" y="386"/>
                  </a:lnTo>
                  <a:lnTo>
                    <a:pt x="2866" y="440"/>
                  </a:lnTo>
                  <a:lnTo>
                    <a:pt x="2866" y="488"/>
                  </a:lnTo>
                  <a:lnTo>
                    <a:pt x="2852" y="538"/>
                  </a:lnTo>
                  <a:lnTo>
                    <a:pt x="2822" y="590"/>
                  </a:lnTo>
                  <a:lnTo>
                    <a:pt x="2775" y="636"/>
                  </a:lnTo>
                  <a:lnTo>
                    <a:pt x="2734" y="670"/>
                  </a:lnTo>
                  <a:lnTo>
                    <a:pt x="2734" y="2783"/>
                  </a:lnTo>
                  <a:lnTo>
                    <a:pt x="2719" y="2825"/>
                  </a:lnTo>
                  <a:lnTo>
                    <a:pt x="2692" y="2877"/>
                  </a:lnTo>
                  <a:lnTo>
                    <a:pt x="2650" y="2925"/>
                  </a:lnTo>
                  <a:lnTo>
                    <a:pt x="2603" y="2967"/>
                  </a:lnTo>
                  <a:lnTo>
                    <a:pt x="2550" y="2998"/>
                  </a:lnTo>
                  <a:lnTo>
                    <a:pt x="2504" y="3024"/>
                  </a:lnTo>
                  <a:lnTo>
                    <a:pt x="2451" y="3051"/>
                  </a:lnTo>
                  <a:lnTo>
                    <a:pt x="2383" y="3076"/>
                  </a:lnTo>
                  <a:lnTo>
                    <a:pt x="2310" y="3099"/>
                  </a:lnTo>
                  <a:lnTo>
                    <a:pt x="2222" y="3124"/>
                  </a:lnTo>
                  <a:lnTo>
                    <a:pt x="2148" y="3140"/>
                  </a:lnTo>
                  <a:lnTo>
                    <a:pt x="2069" y="3155"/>
                  </a:lnTo>
                  <a:lnTo>
                    <a:pt x="1986" y="3171"/>
                  </a:lnTo>
                  <a:lnTo>
                    <a:pt x="1882" y="3182"/>
                  </a:lnTo>
                  <a:lnTo>
                    <a:pt x="1803" y="3187"/>
                  </a:lnTo>
                  <a:lnTo>
                    <a:pt x="1687" y="3197"/>
                  </a:lnTo>
                  <a:lnTo>
                    <a:pt x="1594" y="3197"/>
                  </a:lnTo>
                  <a:lnTo>
                    <a:pt x="1484" y="3197"/>
                  </a:lnTo>
                  <a:lnTo>
                    <a:pt x="1363" y="3192"/>
                  </a:lnTo>
                  <a:lnTo>
                    <a:pt x="1289" y="3187"/>
                  </a:lnTo>
                  <a:lnTo>
                    <a:pt x="1196" y="3177"/>
                  </a:lnTo>
                  <a:lnTo>
                    <a:pt x="1112" y="3160"/>
                  </a:lnTo>
                  <a:lnTo>
                    <a:pt x="1002" y="3140"/>
                  </a:lnTo>
                  <a:lnTo>
                    <a:pt x="923" y="3124"/>
                  </a:lnTo>
                  <a:lnTo>
                    <a:pt x="818" y="3092"/>
                  </a:lnTo>
                  <a:lnTo>
                    <a:pt x="734" y="3067"/>
                  </a:lnTo>
                  <a:lnTo>
                    <a:pt x="662" y="3035"/>
                  </a:lnTo>
                  <a:lnTo>
                    <a:pt x="600" y="2998"/>
                  </a:lnTo>
                  <a:lnTo>
                    <a:pt x="547" y="2967"/>
                  </a:lnTo>
                  <a:lnTo>
                    <a:pt x="494" y="2925"/>
                  </a:lnTo>
                  <a:lnTo>
                    <a:pt x="458" y="2877"/>
                  </a:lnTo>
                  <a:lnTo>
                    <a:pt x="433" y="2820"/>
                  </a:lnTo>
                  <a:lnTo>
                    <a:pt x="422" y="2778"/>
                  </a:lnTo>
                  <a:lnTo>
                    <a:pt x="411" y="2738"/>
                  </a:lnTo>
                  <a:lnTo>
                    <a:pt x="411" y="1105"/>
                  </a:lnTo>
                  <a:lnTo>
                    <a:pt x="156" y="604"/>
                  </a:lnTo>
                  <a:lnTo>
                    <a:pt x="72" y="529"/>
                  </a:lnTo>
                  <a:lnTo>
                    <a:pt x="45" y="506"/>
                  </a:lnTo>
                  <a:lnTo>
                    <a:pt x="20" y="484"/>
                  </a:lnTo>
                  <a:lnTo>
                    <a:pt x="4" y="454"/>
                  </a:lnTo>
                  <a:lnTo>
                    <a:pt x="0" y="427"/>
                  </a:lnTo>
                  <a:lnTo>
                    <a:pt x="1" y="40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5" name="Freeform 56">
              <a:extLst>
                <a:ext uri="{FF2B5EF4-FFF2-40B4-BE49-F238E27FC236}">
                  <a16:creationId xmlns:a16="http://schemas.microsoft.com/office/drawing/2014/main" id="{5249DE02-F926-4A52-969F-9E5BD7A82215}"/>
                </a:ext>
              </a:extLst>
            </p:cNvPr>
            <p:cNvSpPr>
              <a:spLocks/>
            </p:cNvSpPr>
            <p:nvPr/>
          </p:nvSpPr>
          <p:spPr bwMode="auto">
            <a:xfrm>
              <a:off x="6326188" y="6040438"/>
              <a:ext cx="542925" cy="582612"/>
            </a:xfrm>
            <a:custGeom>
              <a:avLst/>
              <a:gdLst>
                <a:gd name="T0" fmla="*/ 0 w 2399"/>
                <a:gd name="T1" fmla="*/ 0 h 2566"/>
                <a:gd name="T2" fmla="*/ 2147483646 w 2399"/>
                <a:gd name="T3" fmla="*/ 2147483646 h 2566"/>
                <a:gd name="T4" fmla="*/ 2147483646 w 2399"/>
                <a:gd name="T5" fmla="*/ 2147483646 h 2566"/>
                <a:gd name="T6" fmla="*/ 2147483646 w 2399"/>
                <a:gd name="T7" fmla="*/ 2147483646 h 2566"/>
                <a:gd name="T8" fmla="*/ 2147483646 w 2399"/>
                <a:gd name="T9" fmla="*/ 2147483646 h 2566"/>
                <a:gd name="T10" fmla="*/ 2147483646 w 2399"/>
                <a:gd name="T11" fmla="*/ 2147483646 h 2566"/>
                <a:gd name="T12" fmla="*/ 2147483646 w 2399"/>
                <a:gd name="T13" fmla="*/ 2147483646 h 2566"/>
                <a:gd name="T14" fmla="*/ 2147483646 w 2399"/>
                <a:gd name="T15" fmla="*/ 2147483646 h 2566"/>
                <a:gd name="T16" fmla="*/ 2147483646 w 2399"/>
                <a:gd name="T17" fmla="*/ 2147483646 h 2566"/>
                <a:gd name="T18" fmla="*/ 2147483646 w 2399"/>
                <a:gd name="T19" fmla="*/ 2147483646 h 2566"/>
                <a:gd name="T20" fmla="*/ 2147483646 w 2399"/>
                <a:gd name="T21" fmla="*/ 2147483646 h 2566"/>
                <a:gd name="T22" fmla="*/ 2147483646 w 2399"/>
                <a:gd name="T23" fmla="*/ 2147483646 h 2566"/>
                <a:gd name="T24" fmla="*/ 2147483646 w 2399"/>
                <a:gd name="T25" fmla="*/ 2147483646 h 2566"/>
                <a:gd name="T26" fmla="*/ 2147483646 w 2399"/>
                <a:gd name="T27" fmla="*/ 2147483646 h 2566"/>
                <a:gd name="T28" fmla="*/ 2147483646 w 2399"/>
                <a:gd name="T29" fmla="*/ 2147483646 h 2566"/>
                <a:gd name="T30" fmla="*/ 2147483646 w 2399"/>
                <a:gd name="T31" fmla="*/ 2147483646 h 2566"/>
                <a:gd name="T32" fmla="*/ 2147483646 w 2399"/>
                <a:gd name="T33" fmla="*/ 2147483646 h 2566"/>
                <a:gd name="T34" fmla="*/ 2147483646 w 2399"/>
                <a:gd name="T35" fmla="*/ 2147483646 h 2566"/>
                <a:gd name="T36" fmla="*/ 2147483646 w 2399"/>
                <a:gd name="T37" fmla="*/ 2147483646 h 2566"/>
                <a:gd name="T38" fmla="*/ 2147483646 w 2399"/>
                <a:gd name="T39" fmla="*/ 2147483646 h 2566"/>
                <a:gd name="T40" fmla="*/ 2147483646 w 2399"/>
                <a:gd name="T41" fmla="*/ 2147483646 h 2566"/>
                <a:gd name="T42" fmla="*/ 2147483646 w 2399"/>
                <a:gd name="T43" fmla="*/ 2147483646 h 2566"/>
                <a:gd name="T44" fmla="*/ 2147483646 w 2399"/>
                <a:gd name="T45" fmla="*/ 2147483646 h 2566"/>
                <a:gd name="T46" fmla="*/ 2147483646 w 2399"/>
                <a:gd name="T47" fmla="*/ 2147483646 h 2566"/>
                <a:gd name="T48" fmla="*/ 2147483646 w 2399"/>
                <a:gd name="T49" fmla="*/ 2147483646 h 2566"/>
                <a:gd name="T50" fmla="*/ 2147483646 w 2399"/>
                <a:gd name="T51" fmla="*/ 2147483646 h 2566"/>
                <a:gd name="T52" fmla="*/ 2147483646 w 2399"/>
                <a:gd name="T53" fmla="*/ 2147483646 h 2566"/>
                <a:gd name="T54" fmla="*/ 2147483646 w 2399"/>
                <a:gd name="T55" fmla="*/ 2147483646 h 2566"/>
                <a:gd name="T56" fmla="*/ 2147483646 w 2399"/>
                <a:gd name="T57" fmla="*/ 2147483646 h 2566"/>
                <a:gd name="T58" fmla="*/ 2147483646 w 2399"/>
                <a:gd name="T59" fmla="*/ 2147483646 h 2566"/>
                <a:gd name="T60" fmla="*/ 2147483646 w 2399"/>
                <a:gd name="T61" fmla="*/ 2147483646 h 2566"/>
                <a:gd name="T62" fmla="*/ 2147483646 w 2399"/>
                <a:gd name="T63" fmla="*/ 2147483646 h 2566"/>
                <a:gd name="T64" fmla="*/ 2147483646 w 2399"/>
                <a:gd name="T65" fmla="*/ 2147483646 h 2566"/>
                <a:gd name="T66" fmla="*/ 2147483646 w 2399"/>
                <a:gd name="T67" fmla="*/ 2147483646 h 2566"/>
                <a:gd name="T68" fmla="*/ 2147483646 w 2399"/>
                <a:gd name="T69" fmla="*/ 2147483646 h 2566"/>
                <a:gd name="T70" fmla="*/ 2147483646 w 2399"/>
                <a:gd name="T71" fmla="*/ 2147483646 h 2566"/>
                <a:gd name="T72" fmla="*/ 2147483646 w 2399"/>
                <a:gd name="T73" fmla="*/ 2147483646 h 2566"/>
                <a:gd name="T74" fmla="*/ 2147483646 w 2399"/>
                <a:gd name="T75" fmla="*/ 2147483646 h 2566"/>
                <a:gd name="T76" fmla="*/ 2147483646 w 2399"/>
                <a:gd name="T77" fmla="*/ 2147483646 h 2566"/>
                <a:gd name="T78" fmla="*/ 2147483646 w 2399"/>
                <a:gd name="T79" fmla="*/ 2147483646 h 2566"/>
                <a:gd name="T80" fmla="*/ 2147483646 w 2399"/>
                <a:gd name="T81" fmla="*/ 2147483646 h 2566"/>
                <a:gd name="T82" fmla="*/ 2147483646 w 2399"/>
                <a:gd name="T83" fmla="*/ 2147483646 h 2566"/>
                <a:gd name="T84" fmla="*/ 2147483646 w 2399"/>
                <a:gd name="T85" fmla="*/ 2147483646 h 2566"/>
                <a:gd name="T86" fmla="*/ 2147483646 w 2399"/>
                <a:gd name="T87" fmla="*/ 2147483646 h 2566"/>
                <a:gd name="T88" fmla="*/ 2147483646 w 2399"/>
                <a:gd name="T89" fmla="*/ 2147483646 h 2566"/>
                <a:gd name="T90" fmla="*/ 2147483646 w 2399"/>
                <a:gd name="T91" fmla="*/ 2147483646 h 2566"/>
                <a:gd name="T92" fmla="*/ 2147483646 w 2399"/>
                <a:gd name="T93" fmla="*/ 2147483646 h 2566"/>
                <a:gd name="T94" fmla="*/ 2147483646 w 2399"/>
                <a:gd name="T95" fmla="*/ 2147483646 h 2566"/>
                <a:gd name="T96" fmla="*/ 2147483646 w 2399"/>
                <a:gd name="T97" fmla="*/ 2147483646 h 2566"/>
                <a:gd name="T98" fmla="*/ 2147483646 w 2399"/>
                <a:gd name="T99" fmla="*/ 2147483646 h 2566"/>
                <a:gd name="T100" fmla="*/ 2147483646 w 2399"/>
                <a:gd name="T101" fmla="*/ 2147483646 h 2566"/>
                <a:gd name="T102" fmla="*/ 2147483646 w 2399"/>
                <a:gd name="T103" fmla="*/ 2147483646 h 2566"/>
                <a:gd name="T104" fmla="*/ 2147483646 w 2399"/>
                <a:gd name="T105" fmla="*/ 2147483646 h 2566"/>
                <a:gd name="T106" fmla="*/ 2147483646 w 2399"/>
                <a:gd name="T107" fmla="*/ 2147483646 h 2566"/>
                <a:gd name="T108" fmla="*/ 2147483646 w 2399"/>
                <a:gd name="T109" fmla="*/ 2147483646 h 2566"/>
                <a:gd name="T110" fmla="*/ 2147483646 w 2399"/>
                <a:gd name="T111" fmla="*/ 2147483646 h 2566"/>
                <a:gd name="T112" fmla="*/ 2147483646 w 2399"/>
                <a:gd name="T113" fmla="*/ 2147483646 h 2566"/>
                <a:gd name="T114" fmla="*/ 2147483646 w 2399"/>
                <a:gd name="T115" fmla="*/ 2147483646 h 2566"/>
                <a:gd name="T116" fmla="*/ 2147483646 w 2399"/>
                <a:gd name="T117" fmla="*/ 2147483646 h 2566"/>
                <a:gd name="T118" fmla="*/ 2147483646 w 2399"/>
                <a:gd name="T119" fmla="*/ 2147483646 h 2566"/>
                <a:gd name="T120" fmla="*/ 0 w 2399"/>
                <a:gd name="T121" fmla="*/ 0 h 25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9"/>
                <a:gd name="T184" fmla="*/ 0 h 2566"/>
                <a:gd name="T185" fmla="*/ 2399 w 2399"/>
                <a:gd name="T186" fmla="*/ 2566 h 25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9" h="2566">
                  <a:moveTo>
                    <a:pt x="0" y="0"/>
                  </a:moveTo>
                  <a:lnTo>
                    <a:pt x="271" y="500"/>
                  </a:lnTo>
                  <a:lnTo>
                    <a:pt x="271" y="2173"/>
                  </a:lnTo>
                  <a:lnTo>
                    <a:pt x="286" y="2241"/>
                  </a:lnTo>
                  <a:lnTo>
                    <a:pt x="306" y="2279"/>
                  </a:lnTo>
                  <a:lnTo>
                    <a:pt x="332" y="2320"/>
                  </a:lnTo>
                  <a:lnTo>
                    <a:pt x="364" y="2340"/>
                  </a:lnTo>
                  <a:lnTo>
                    <a:pt x="411" y="2378"/>
                  </a:lnTo>
                  <a:lnTo>
                    <a:pt x="463" y="2404"/>
                  </a:lnTo>
                  <a:lnTo>
                    <a:pt x="521" y="2430"/>
                  </a:lnTo>
                  <a:lnTo>
                    <a:pt x="595" y="2456"/>
                  </a:lnTo>
                  <a:lnTo>
                    <a:pt x="667" y="2483"/>
                  </a:lnTo>
                  <a:lnTo>
                    <a:pt x="737" y="2500"/>
                  </a:lnTo>
                  <a:lnTo>
                    <a:pt x="824" y="2519"/>
                  </a:lnTo>
                  <a:lnTo>
                    <a:pt x="910" y="2535"/>
                  </a:lnTo>
                  <a:lnTo>
                    <a:pt x="989" y="2546"/>
                  </a:lnTo>
                  <a:lnTo>
                    <a:pt x="1065" y="2555"/>
                  </a:lnTo>
                  <a:lnTo>
                    <a:pt x="1155" y="2562"/>
                  </a:lnTo>
                  <a:lnTo>
                    <a:pt x="1250" y="2566"/>
                  </a:lnTo>
                  <a:lnTo>
                    <a:pt x="1359" y="2566"/>
                  </a:lnTo>
                  <a:lnTo>
                    <a:pt x="1470" y="2562"/>
                  </a:lnTo>
                  <a:lnTo>
                    <a:pt x="1573" y="2555"/>
                  </a:lnTo>
                  <a:lnTo>
                    <a:pt x="1672" y="2546"/>
                  </a:lnTo>
                  <a:lnTo>
                    <a:pt x="1773" y="2532"/>
                  </a:lnTo>
                  <a:lnTo>
                    <a:pt x="1846" y="2519"/>
                  </a:lnTo>
                  <a:lnTo>
                    <a:pt x="1938" y="2498"/>
                  </a:lnTo>
                  <a:lnTo>
                    <a:pt x="2012" y="2476"/>
                  </a:lnTo>
                  <a:lnTo>
                    <a:pt x="2080" y="2456"/>
                  </a:lnTo>
                  <a:lnTo>
                    <a:pt x="2149" y="2430"/>
                  </a:lnTo>
                  <a:lnTo>
                    <a:pt x="2211" y="2404"/>
                  </a:lnTo>
                  <a:lnTo>
                    <a:pt x="2259" y="2378"/>
                  </a:lnTo>
                  <a:lnTo>
                    <a:pt x="2304" y="2340"/>
                  </a:lnTo>
                  <a:lnTo>
                    <a:pt x="2336" y="2315"/>
                  </a:lnTo>
                  <a:lnTo>
                    <a:pt x="2363" y="2283"/>
                  </a:lnTo>
                  <a:lnTo>
                    <a:pt x="2390" y="2236"/>
                  </a:lnTo>
                  <a:lnTo>
                    <a:pt x="2399" y="2183"/>
                  </a:lnTo>
                  <a:lnTo>
                    <a:pt x="2399" y="188"/>
                  </a:lnTo>
                  <a:lnTo>
                    <a:pt x="2311" y="229"/>
                  </a:lnTo>
                  <a:lnTo>
                    <a:pt x="2188" y="275"/>
                  </a:lnTo>
                  <a:lnTo>
                    <a:pt x="2055" y="310"/>
                  </a:lnTo>
                  <a:lnTo>
                    <a:pt x="1908" y="343"/>
                  </a:lnTo>
                  <a:lnTo>
                    <a:pt x="1762" y="365"/>
                  </a:lnTo>
                  <a:lnTo>
                    <a:pt x="1604" y="381"/>
                  </a:lnTo>
                  <a:lnTo>
                    <a:pt x="1437" y="391"/>
                  </a:lnTo>
                  <a:lnTo>
                    <a:pt x="1269" y="391"/>
                  </a:lnTo>
                  <a:lnTo>
                    <a:pt x="1089" y="383"/>
                  </a:lnTo>
                  <a:lnTo>
                    <a:pt x="923" y="361"/>
                  </a:lnTo>
                  <a:lnTo>
                    <a:pt x="745" y="335"/>
                  </a:lnTo>
                  <a:lnTo>
                    <a:pt x="579" y="293"/>
                  </a:lnTo>
                  <a:lnTo>
                    <a:pt x="448" y="253"/>
                  </a:lnTo>
                  <a:lnTo>
                    <a:pt x="372" y="219"/>
                  </a:lnTo>
                  <a:lnTo>
                    <a:pt x="312" y="184"/>
                  </a:lnTo>
                  <a:lnTo>
                    <a:pt x="271" y="152"/>
                  </a:lnTo>
                  <a:lnTo>
                    <a:pt x="236" y="109"/>
                  </a:lnTo>
                  <a:lnTo>
                    <a:pt x="214" y="94"/>
                  </a:lnTo>
                  <a:lnTo>
                    <a:pt x="182" y="73"/>
                  </a:lnTo>
                  <a:lnTo>
                    <a:pt x="154" y="57"/>
                  </a:lnTo>
                  <a:lnTo>
                    <a:pt x="120" y="41"/>
                  </a:lnTo>
                  <a:lnTo>
                    <a:pt x="87" y="27"/>
                  </a:lnTo>
                  <a:lnTo>
                    <a:pt x="48" y="16"/>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6" name="Freeform 57">
              <a:extLst>
                <a:ext uri="{FF2B5EF4-FFF2-40B4-BE49-F238E27FC236}">
                  <a16:creationId xmlns:a16="http://schemas.microsoft.com/office/drawing/2014/main" id="{7838422A-C367-409E-8A4D-77C860583868}"/>
                </a:ext>
              </a:extLst>
            </p:cNvPr>
            <p:cNvSpPr>
              <a:spLocks/>
            </p:cNvSpPr>
            <p:nvPr/>
          </p:nvSpPr>
          <p:spPr bwMode="auto">
            <a:xfrm>
              <a:off x="6327775" y="6040438"/>
              <a:ext cx="541338" cy="582612"/>
            </a:xfrm>
            <a:custGeom>
              <a:avLst/>
              <a:gdLst>
                <a:gd name="T0" fmla="*/ 2147483646 w 341"/>
                <a:gd name="T1" fmla="*/ 2147483646 h 367"/>
                <a:gd name="T2" fmla="*/ 0 w 341"/>
                <a:gd name="T3" fmla="*/ 0 h 367"/>
                <a:gd name="T4" fmla="*/ 2147483646 w 341"/>
                <a:gd name="T5" fmla="*/ 2147483646 h 367"/>
                <a:gd name="T6" fmla="*/ 2147483646 w 341"/>
                <a:gd name="T7" fmla="*/ 2147483646 h 367"/>
                <a:gd name="T8" fmla="*/ 2147483646 w 341"/>
                <a:gd name="T9" fmla="*/ 2147483646 h 367"/>
                <a:gd name="T10" fmla="*/ 2147483646 w 341"/>
                <a:gd name="T11" fmla="*/ 2147483646 h 367"/>
                <a:gd name="T12" fmla="*/ 2147483646 w 341"/>
                <a:gd name="T13" fmla="*/ 2147483646 h 367"/>
                <a:gd name="T14" fmla="*/ 2147483646 w 341"/>
                <a:gd name="T15" fmla="*/ 2147483646 h 367"/>
                <a:gd name="T16" fmla="*/ 2147483646 w 341"/>
                <a:gd name="T17" fmla="*/ 2147483646 h 367"/>
                <a:gd name="T18" fmla="*/ 2147483646 w 341"/>
                <a:gd name="T19" fmla="*/ 2147483646 h 367"/>
                <a:gd name="T20" fmla="*/ 2147483646 w 341"/>
                <a:gd name="T21" fmla="*/ 2147483646 h 367"/>
                <a:gd name="T22" fmla="*/ 2147483646 w 341"/>
                <a:gd name="T23" fmla="*/ 2147483646 h 367"/>
                <a:gd name="T24" fmla="*/ 2147483646 w 341"/>
                <a:gd name="T25" fmla="*/ 2147483646 h 367"/>
                <a:gd name="T26" fmla="*/ 2147483646 w 341"/>
                <a:gd name="T27" fmla="*/ 2147483646 h 367"/>
                <a:gd name="T28" fmla="*/ 2147483646 w 341"/>
                <a:gd name="T29" fmla="*/ 2147483646 h 367"/>
                <a:gd name="T30" fmla="*/ 2147483646 w 341"/>
                <a:gd name="T31" fmla="*/ 2147483646 h 367"/>
                <a:gd name="T32" fmla="*/ 2147483646 w 341"/>
                <a:gd name="T33" fmla="*/ 2147483646 h 367"/>
                <a:gd name="T34" fmla="*/ 2147483646 w 341"/>
                <a:gd name="T35" fmla="*/ 2147483646 h 367"/>
                <a:gd name="T36" fmla="*/ 2147483646 w 341"/>
                <a:gd name="T37" fmla="*/ 2147483646 h 367"/>
                <a:gd name="T38" fmla="*/ 2147483646 w 341"/>
                <a:gd name="T39" fmla="*/ 2147483646 h 367"/>
                <a:gd name="T40" fmla="*/ 2147483646 w 341"/>
                <a:gd name="T41" fmla="*/ 2147483646 h 367"/>
                <a:gd name="T42" fmla="*/ 2147483646 w 341"/>
                <a:gd name="T43" fmla="*/ 2147483646 h 367"/>
                <a:gd name="T44" fmla="*/ 2147483646 w 341"/>
                <a:gd name="T45" fmla="*/ 2147483646 h 367"/>
                <a:gd name="T46" fmla="*/ 2147483646 w 341"/>
                <a:gd name="T47" fmla="*/ 2147483646 h 367"/>
                <a:gd name="T48" fmla="*/ 2147483646 w 341"/>
                <a:gd name="T49" fmla="*/ 2147483646 h 367"/>
                <a:gd name="T50" fmla="*/ 2147483646 w 341"/>
                <a:gd name="T51" fmla="*/ 2147483646 h 367"/>
                <a:gd name="T52" fmla="*/ 2147483646 w 341"/>
                <a:gd name="T53" fmla="*/ 2147483646 h 367"/>
                <a:gd name="T54" fmla="*/ 2147483646 w 341"/>
                <a:gd name="T55" fmla="*/ 2147483646 h 367"/>
                <a:gd name="T56" fmla="*/ 2147483646 w 341"/>
                <a:gd name="T57" fmla="*/ 2147483646 h 367"/>
                <a:gd name="T58" fmla="*/ 2147483646 w 341"/>
                <a:gd name="T59" fmla="*/ 2147483646 h 367"/>
                <a:gd name="T60" fmla="*/ 2147483646 w 341"/>
                <a:gd name="T61" fmla="*/ 2147483646 h 367"/>
                <a:gd name="T62" fmla="*/ 2147483646 w 341"/>
                <a:gd name="T63" fmla="*/ 2147483646 h 367"/>
                <a:gd name="T64" fmla="*/ 2147483646 w 341"/>
                <a:gd name="T65" fmla="*/ 2147483646 h 367"/>
                <a:gd name="T66" fmla="*/ 2147483646 w 341"/>
                <a:gd name="T67" fmla="*/ 2147483646 h 367"/>
                <a:gd name="T68" fmla="*/ 2147483646 w 341"/>
                <a:gd name="T69" fmla="*/ 2147483646 h 367"/>
                <a:gd name="T70" fmla="*/ 2147483646 w 341"/>
                <a:gd name="T71" fmla="*/ 2147483646 h 367"/>
                <a:gd name="T72" fmla="*/ 2147483646 w 341"/>
                <a:gd name="T73" fmla="*/ 2147483646 h 367"/>
                <a:gd name="T74" fmla="*/ 2147483646 w 341"/>
                <a:gd name="T75" fmla="*/ 2147483646 h 367"/>
                <a:gd name="T76" fmla="*/ 2147483646 w 341"/>
                <a:gd name="T77" fmla="*/ 2147483646 h 367"/>
                <a:gd name="T78" fmla="*/ 2147483646 w 341"/>
                <a:gd name="T79" fmla="*/ 2147483646 h 367"/>
                <a:gd name="T80" fmla="*/ 2147483646 w 341"/>
                <a:gd name="T81" fmla="*/ 2147483646 h 367"/>
                <a:gd name="T82" fmla="*/ 2147483646 w 341"/>
                <a:gd name="T83" fmla="*/ 2147483646 h 367"/>
                <a:gd name="T84" fmla="*/ 2147483646 w 341"/>
                <a:gd name="T85" fmla="*/ 2147483646 h 3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1"/>
                <a:gd name="T130" fmla="*/ 0 h 367"/>
                <a:gd name="T131" fmla="*/ 341 w 341"/>
                <a:gd name="T132" fmla="*/ 367 h 3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1" h="367">
                  <a:moveTo>
                    <a:pt x="24" y="11"/>
                  </a:moveTo>
                  <a:lnTo>
                    <a:pt x="0" y="0"/>
                  </a:lnTo>
                  <a:lnTo>
                    <a:pt x="36" y="60"/>
                  </a:lnTo>
                  <a:lnTo>
                    <a:pt x="37" y="311"/>
                  </a:lnTo>
                  <a:lnTo>
                    <a:pt x="39" y="320"/>
                  </a:lnTo>
                  <a:lnTo>
                    <a:pt x="42" y="326"/>
                  </a:lnTo>
                  <a:lnTo>
                    <a:pt x="46" y="331"/>
                  </a:lnTo>
                  <a:lnTo>
                    <a:pt x="51" y="335"/>
                  </a:lnTo>
                  <a:lnTo>
                    <a:pt x="58" y="340"/>
                  </a:lnTo>
                  <a:lnTo>
                    <a:pt x="65" y="344"/>
                  </a:lnTo>
                  <a:lnTo>
                    <a:pt x="74" y="348"/>
                  </a:lnTo>
                  <a:lnTo>
                    <a:pt x="84" y="351"/>
                  </a:lnTo>
                  <a:lnTo>
                    <a:pt x="95" y="355"/>
                  </a:lnTo>
                  <a:lnTo>
                    <a:pt x="104" y="358"/>
                  </a:lnTo>
                  <a:lnTo>
                    <a:pt x="117" y="360"/>
                  </a:lnTo>
                  <a:lnTo>
                    <a:pt x="129" y="362"/>
                  </a:lnTo>
                  <a:lnTo>
                    <a:pt x="140" y="364"/>
                  </a:lnTo>
                  <a:lnTo>
                    <a:pt x="151" y="365"/>
                  </a:lnTo>
                  <a:lnTo>
                    <a:pt x="164" y="366"/>
                  </a:lnTo>
                  <a:lnTo>
                    <a:pt x="177" y="367"/>
                  </a:lnTo>
                  <a:lnTo>
                    <a:pt x="193" y="367"/>
                  </a:lnTo>
                  <a:lnTo>
                    <a:pt x="209" y="366"/>
                  </a:lnTo>
                  <a:lnTo>
                    <a:pt x="224" y="365"/>
                  </a:lnTo>
                  <a:lnTo>
                    <a:pt x="238" y="364"/>
                  </a:lnTo>
                  <a:lnTo>
                    <a:pt x="252" y="362"/>
                  </a:lnTo>
                  <a:lnTo>
                    <a:pt x="262" y="360"/>
                  </a:lnTo>
                  <a:lnTo>
                    <a:pt x="276" y="357"/>
                  </a:lnTo>
                  <a:lnTo>
                    <a:pt x="286" y="354"/>
                  </a:lnTo>
                  <a:lnTo>
                    <a:pt x="296" y="351"/>
                  </a:lnTo>
                  <a:lnTo>
                    <a:pt x="305" y="347"/>
                  </a:lnTo>
                  <a:lnTo>
                    <a:pt x="314" y="343"/>
                  </a:lnTo>
                  <a:lnTo>
                    <a:pt x="321" y="339"/>
                  </a:lnTo>
                  <a:lnTo>
                    <a:pt x="327" y="334"/>
                  </a:lnTo>
                  <a:lnTo>
                    <a:pt x="332" y="331"/>
                  </a:lnTo>
                  <a:lnTo>
                    <a:pt x="336" y="327"/>
                  </a:lnTo>
                  <a:lnTo>
                    <a:pt x="339" y="320"/>
                  </a:lnTo>
                  <a:lnTo>
                    <a:pt x="341" y="313"/>
                  </a:lnTo>
                  <a:lnTo>
                    <a:pt x="340" y="33"/>
                  </a:lnTo>
                  <a:lnTo>
                    <a:pt x="268" y="53"/>
                  </a:lnTo>
                  <a:lnTo>
                    <a:pt x="165" y="57"/>
                  </a:lnTo>
                  <a:lnTo>
                    <a:pt x="87" y="48"/>
                  </a:lnTo>
                  <a:lnTo>
                    <a:pt x="36" y="26"/>
                  </a:lnTo>
                  <a:lnTo>
                    <a:pt x="24" y="11"/>
                  </a:lnTo>
                  <a:close/>
                </a:path>
              </a:pathLst>
            </a:custGeom>
            <a:solidFill>
              <a:srgbClr val="0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7" name="Freeform 58">
              <a:extLst>
                <a:ext uri="{FF2B5EF4-FFF2-40B4-BE49-F238E27FC236}">
                  <a16:creationId xmlns:a16="http://schemas.microsoft.com/office/drawing/2014/main" id="{B74E7658-54D4-48E3-9053-2BD253AA8723}"/>
                </a:ext>
              </a:extLst>
            </p:cNvPr>
            <p:cNvSpPr>
              <a:spLocks/>
            </p:cNvSpPr>
            <p:nvPr/>
          </p:nvSpPr>
          <p:spPr bwMode="auto">
            <a:xfrm>
              <a:off x="6267450" y="5930900"/>
              <a:ext cx="657225" cy="222250"/>
            </a:xfrm>
            <a:custGeom>
              <a:avLst/>
              <a:gdLst>
                <a:gd name="T0" fmla="*/ 2147483646 w 414"/>
                <a:gd name="T1" fmla="*/ 2147483646 h 140"/>
                <a:gd name="T2" fmla="*/ 2147483646 w 414"/>
                <a:gd name="T3" fmla="*/ 2147483646 h 140"/>
                <a:gd name="T4" fmla="*/ 2147483646 w 414"/>
                <a:gd name="T5" fmla="*/ 2147483646 h 140"/>
                <a:gd name="T6" fmla="*/ 2147483646 w 414"/>
                <a:gd name="T7" fmla="*/ 2147483646 h 140"/>
                <a:gd name="T8" fmla="*/ 2147483646 w 414"/>
                <a:gd name="T9" fmla="*/ 2147483646 h 140"/>
                <a:gd name="T10" fmla="*/ 2147483646 w 414"/>
                <a:gd name="T11" fmla="*/ 2147483646 h 140"/>
                <a:gd name="T12" fmla="*/ 2147483646 w 414"/>
                <a:gd name="T13" fmla="*/ 2147483646 h 140"/>
                <a:gd name="T14" fmla="*/ 2147483646 w 414"/>
                <a:gd name="T15" fmla="*/ 2147483646 h 140"/>
                <a:gd name="T16" fmla="*/ 2147483646 w 414"/>
                <a:gd name="T17" fmla="*/ 2147483646 h 140"/>
                <a:gd name="T18" fmla="*/ 2147483646 w 414"/>
                <a:gd name="T19" fmla="*/ 0 h 140"/>
                <a:gd name="T20" fmla="*/ 2147483646 w 414"/>
                <a:gd name="T21" fmla="*/ 2147483646 h 140"/>
                <a:gd name="T22" fmla="*/ 2147483646 w 414"/>
                <a:gd name="T23" fmla="*/ 2147483646 h 140"/>
                <a:gd name="T24" fmla="*/ 2147483646 w 414"/>
                <a:gd name="T25" fmla="*/ 2147483646 h 140"/>
                <a:gd name="T26" fmla="*/ 2147483646 w 414"/>
                <a:gd name="T27" fmla="*/ 2147483646 h 140"/>
                <a:gd name="T28" fmla="*/ 2147483646 w 414"/>
                <a:gd name="T29" fmla="*/ 2147483646 h 140"/>
                <a:gd name="T30" fmla="*/ 2147483646 w 414"/>
                <a:gd name="T31" fmla="*/ 2147483646 h 140"/>
                <a:gd name="T32" fmla="*/ 2147483646 w 414"/>
                <a:gd name="T33" fmla="*/ 2147483646 h 140"/>
                <a:gd name="T34" fmla="*/ 2147483646 w 414"/>
                <a:gd name="T35" fmla="*/ 2147483646 h 140"/>
                <a:gd name="T36" fmla="*/ 2147483646 w 414"/>
                <a:gd name="T37" fmla="*/ 2147483646 h 140"/>
                <a:gd name="T38" fmla="*/ 2147483646 w 414"/>
                <a:gd name="T39" fmla="*/ 2147483646 h 140"/>
                <a:gd name="T40" fmla="*/ 2147483646 w 414"/>
                <a:gd name="T41" fmla="*/ 2147483646 h 140"/>
                <a:gd name="T42" fmla="*/ 2147483646 w 414"/>
                <a:gd name="T43" fmla="*/ 2147483646 h 140"/>
                <a:gd name="T44" fmla="*/ 2147483646 w 414"/>
                <a:gd name="T45" fmla="*/ 2147483646 h 140"/>
                <a:gd name="T46" fmla="*/ 2147483646 w 414"/>
                <a:gd name="T47" fmla="*/ 2147483646 h 140"/>
                <a:gd name="T48" fmla="*/ 2147483646 w 414"/>
                <a:gd name="T49" fmla="*/ 2147483646 h 140"/>
                <a:gd name="T50" fmla="*/ 2147483646 w 414"/>
                <a:gd name="T51" fmla="*/ 2147483646 h 140"/>
                <a:gd name="T52" fmla="*/ 2147483646 w 414"/>
                <a:gd name="T53" fmla="*/ 2147483646 h 140"/>
                <a:gd name="T54" fmla="*/ 2147483646 w 414"/>
                <a:gd name="T55" fmla="*/ 2147483646 h 140"/>
                <a:gd name="T56" fmla="*/ 2147483646 w 414"/>
                <a:gd name="T57" fmla="*/ 2147483646 h 140"/>
                <a:gd name="T58" fmla="*/ 2147483646 w 414"/>
                <a:gd name="T59" fmla="*/ 2147483646 h 140"/>
                <a:gd name="T60" fmla="*/ 2147483646 w 414"/>
                <a:gd name="T61" fmla="*/ 2147483646 h 140"/>
                <a:gd name="T62" fmla="*/ 2147483646 w 414"/>
                <a:gd name="T63" fmla="*/ 2147483646 h 140"/>
                <a:gd name="T64" fmla="*/ 2147483646 w 414"/>
                <a:gd name="T65" fmla="*/ 2147483646 h 140"/>
                <a:gd name="T66" fmla="*/ 2147483646 w 414"/>
                <a:gd name="T67" fmla="*/ 2147483646 h 140"/>
                <a:gd name="T68" fmla="*/ 2147483646 w 414"/>
                <a:gd name="T69" fmla="*/ 2147483646 h 140"/>
                <a:gd name="T70" fmla="*/ 2147483646 w 414"/>
                <a:gd name="T71" fmla="*/ 2147483646 h 140"/>
                <a:gd name="T72" fmla="*/ 0 w 414"/>
                <a:gd name="T73" fmla="*/ 2147483646 h 1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4"/>
                <a:gd name="T112" fmla="*/ 0 h 140"/>
                <a:gd name="T113" fmla="*/ 414 w 414"/>
                <a:gd name="T114" fmla="*/ 140 h 1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4" h="140">
                  <a:moveTo>
                    <a:pt x="0" y="65"/>
                  </a:moveTo>
                  <a:lnTo>
                    <a:pt x="17" y="45"/>
                  </a:lnTo>
                  <a:lnTo>
                    <a:pt x="6" y="68"/>
                  </a:lnTo>
                  <a:lnTo>
                    <a:pt x="34" y="44"/>
                  </a:lnTo>
                  <a:lnTo>
                    <a:pt x="48" y="40"/>
                  </a:lnTo>
                  <a:lnTo>
                    <a:pt x="60" y="37"/>
                  </a:lnTo>
                  <a:lnTo>
                    <a:pt x="71" y="34"/>
                  </a:lnTo>
                  <a:lnTo>
                    <a:pt x="80" y="32"/>
                  </a:lnTo>
                  <a:lnTo>
                    <a:pt x="86" y="27"/>
                  </a:lnTo>
                  <a:lnTo>
                    <a:pt x="93" y="22"/>
                  </a:lnTo>
                  <a:lnTo>
                    <a:pt x="101" y="19"/>
                  </a:lnTo>
                  <a:lnTo>
                    <a:pt x="110" y="16"/>
                  </a:lnTo>
                  <a:lnTo>
                    <a:pt x="119" y="13"/>
                  </a:lnTo>
                  <a:lnTo>
                    <a:pt x="129" y="11"/>
                  </a:lnTo>
                  <a:lnTo>
                    <a:pt x="139" y="8"/>
                  </a:lnTo>
                  <a:lnTo>
                    <a:pt x="149" y="6"/>
                  </a:lnTo>
                  <a:lnTo>
                    <a:pt x="161" y="4"/>
                  </a:lnTo>
                  <a:lnTo>
                    <a:pt x="175" y="3"/>
                  </a:lnTo>
                  <a:lnTo>
                    <a:pt x="192" y="1"/>
                  </a:lnTo>
                  <a:lnTo>
                    <a:pt x="213" y="0"/>
                  </a:lnTo>
                  <a:lnTo>
                    <a:pt x="235" y="0"/>
                  </a:lnTo>
                  <a:lnTo>
                    <a:pt x="256" y="1"/>
                  </a:lnTo>
                  <a:lnTo>
                    <a:pt x="280" y="3"/>
                  </a:lnTo>
                  <a:lnTo>
                    <a:pt x="299" y="5"/>
                  </a:lnTo>
                  <a:lnTo>
                    <a:pt x="317" y="9"/>
                  </a:lnTo>
                  <a:lnTo>
                    <a:pt x="334" y="13"/>
                  </a:lnTo>
                  <a:lnTo>
                    <a:pt x="350" y="18"/>
                  </a:lnTo>
                  <a:lnTo>
                    <a:pt x="363" y="23"/>
                  </a:lnTo>
                  <a:lnTo>
                    <a:pt x="375" y="29"/>
                  </a:lnTo>
                  <a:lnTo>
                    <a:pt x="383" y="36"/>
                  </a:lnTo>
                  <a:lnTo>
                    <a:pt x="389" y="41"/>
                  </a:lnTo>
                  <a:lnTo>
                    <a:pt x="413" y="51"/>
                  </a:lnTo>
                  <a:lnTo>
                    <a:pt x="414" y="92"/>
                  </a:lnTo>
                  <a:lnTo>
                    <a:pt x="411" y="68"/>
                  </a:lnTo>
                  <a:lnTo>
                    <a:pt x="393" y="65"/>
                  </a:lnTo>
                  <a:lnTo>
                    <a:pt x="389" y="70"/>
                  </a:lnTo>
                  <a:lnTo>
                    <a:pt x="385" y="74"/>
                  </a:lnTo>
                  <a:lnTo>
                    <a:pt x="380" y="79"/>
                  </a:lnTo>
                  <a:lnTo>
                    <a:pt x="374" y="83"/>
                  </a:lnTo>
                  <a:lnTo>
                    <a:pt x="367" y="87"/>
                  </a:lnTo>
                  <a:lnTo>
                    <a:pt x="358" y="91"/>
                  </a:lnTo>
                  <a:lnTo>
                    <a:pt x="347" y="95"/>
                  </a:lnTo>
                  <a:lnTo>
                    <a:pt x="350" y="113"/>
                  </a:lnTo>
                  <a:lnTo>
                    <a:pt x="320" y="103"/>
                  </a:lnTo>
                  <a:lnTo>
                    <a:pt x="303" y="106"/>
                  </a:lnTo>
                  <a:lnTo>
                    <a:pt x="289" y="108"/>
                  </a:lnTo>
                  <a:lnTo>
                    <a:pt x="272" y="110"/>
                  </a:lnTo>
                  <a:lnTo>
                    <a:pt x="246" y="140"/>
                  </a:lnTo>
                  <a:lnTo>
                    <a:pt x="235" y="112"/>
                  </a:lnTo>
                  <a:lnTo>
                    <a:pt x="220" y="112"/>
                  </a:lnTo>
                  <a:lnTo>
                    <a:pt x="206" y="111"/>
                  </a:lnTo>
                  <a:lnTo>
                    <a:pt x="192" y="110"/>
                  </a:lnTo>
                  <a:lnTo>
                    <a:pt x="177" y="109"/>
                  </a:lnTo>
                  <a:lnTo>
                    <a:pt x="163" y="107"/>
                  </a:lnTo>
                  <a:lnTo>
                    <a:pt x="153" y="105"/>
                  </a:lnTo>
                  <a:lnTo>
                    <a:pt x="141" y="103"/>
                  </a:lnTo>
                  <a:lnTo>
                    <a:pt x="125" y="122"/>
                  </a:lnTo>
                  <a:lnTo>
                    <a:pt x="120" y="98"/>
                  </a:lnTo>
                  <a:lnTo>
                    <a:pt x="112" y="95"/>
                  </a:lnTo>
                  <a:lnTo>
                    <a:pt x="104" y="92"/>
                  </a:lnTo>
                  <a:lnTo>
                    <a:pt x="96" y="88"/>
                  </a:lnTo>
                  <a:lnTo>
                    <a:pt x="90" y="85"/>
                  </a:lnTo>
                  <a:lnTo>
                    <a:pt x="84" y="80"/>
                  </a:lnTo>
                  <a:lnTo>
                    <a:pt x="80" y="76"/>
                  </a:lnTo>
                  <a:lnTo>
                    <a:pt x="77" y="72"/>
                  </a:lnTo>
                  <a:lnTo>
                    <a:pt x="70" y="68"/>
                  </a:lnTo>
                  <a:lnTo>
                    <a:pt x="63" y="66"/>
                  </a:lnTo>
                  <a:lnTo>
                    <a:pt x="55" y="63"/>
                  </a:lnTo>
                  <a:lnTo>
                    <a:pt x="46" y="60"/>
                  </a:lnTo>
                  <a:lnTo>
                    <a:pt x="36" y="57"/>
                  </a:lnTo>
                  <a:lnTo>
                    <a:pt x="30" y="55"/>
                  </a:lnTo>
                  <a:lnTo>
                    <a:pt x="23" y="54"/>
                  </a:lnTo>
                  <a:lnTo>
                    <a:pt x="19" y="52"/>
                  </a:lnTo>
                  <a:lnTo>
                    <a:pt x="0" y="6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8" name="Freeform 59">
              <a:extLst>
                <a:ext uri="{FF2B5EF4-FFF2-40B4-BE49-F238E27FC236}">
                  <a16:creationId xmlns:a16="http://schemas.microsoft.com/office/drawing/2014/main" id="{E998E2F2-355B-4D3D-9737-7270E4AD8BE7}"/>
                </a:ext>
              </a:extLst>
            </p:cNvPr>
            <p:cNvSpPr>
              <a:spLocks/>
            </p:cNvSpPr>
            <p:nvPr/>
          </p:nvSpPr>
          <p:spPr bwMode="auto">
            <a:xfrm>
              <a:off x="6632575" y="6176963"/>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9" name="Freeform 60">
              <a:extLst>
                <a:ext uri="{FF2B5EF4-FFF2-40B4-BE49-F238E27FC236}">
                  <a16:creationId xmlns:a16="http://schemas.microsoft.com/office/drawing/2014/main" id="{B20FE175-6A0A-4353-AD97-CC831671CFFF}"/>
                </a:ext>
              </a:extLst>
            </p:cNvPr>
            <p:cNvSpPr>
              <a:spLocks/>
            </p:cNvSpPr>
            <p:nvPr/>
          </p:nvSpPr>
          <p:spPr bwMode="auto">
            <a:xfrm>
              <a:off x="6800850" y="6105525"/>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0" name="Freeform 61">
              <a:extLst>
                <a:ext uri="{FF2B5EF4-FFF2-40B4-BE49-F238E27FC236}">
                  <a16:creationId xmlns:a16="http://schemas.microsoft.com/office/drawing/2014/main" id="{2D845905-D688-4008-A08D-6697EA2BFC7E}"/>
                </a:ext>
              </a:extLst>
            </p:cNvPr>
            <p:cNvSpPr>
              <a:spLocks/>
            </p:cNvSpPr>
            <p:nvPr/>
          </p:nvSpPr>
          <p:spPr bwMode="auto">
            <a:xfrm>
              <a:off x="6800850" y="6465888"/>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1" name="Freeform 62">
              <a:extLst>
                <a:ext uri="{FF2B5EF4-FFF2-40B4-BE49-F238E27FC236}">
                  <a16:creationId xmlns:a16="http://schemas.microsoft.com/office/drawing/2014/main" id="{F5CF5262-3A0C-4C5D-A48B-FD89EBB52F66}"/>
                </a:ext>
              </a:extLst>
            </p:cNvPr>
            <p:cNvSpPr>
              <a:spLocks/>
            </p:cNvSpPr>
            <p:nvPr/>
          </p:nvSpPr>
          <p:spPr bwMode="auto">
            <a:xfrm>
              <a:off x="6626225" y="6556375"/>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2" name="Freeform 63">
              <a:extLst>
                <a:ext uri="{FF2B5EF4-FFF2-40B4-BE49-F238E27FC236}">
                  <a16:creationId xmlns:a16="http://schemas.microsoft.com/office/drawing/2014/main" id="{C69A719F-8DB0-479E-BF71-52B94B02E074}"/>
                </a:ext>
              </a:extLst>
            </p:cNvPr>
            <p:cNvSpPr>
              <a:spLocks/>
            </p:cNvSpPr>
            <p:nvPr/>
          </p:nvSpPr>
          <p:spPr bwMode="auto">
            <a:xfrm>
              <a:off x="6435725" y="6149975"/>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3" name="Freeform 64">
              <a:extLst>
                <a:ext uri="{FF2B5EF4-FFF2-40B4-BE49-F238E27FC236}">
                  <a16:creationId xmlns:a16="http://schemas.microsoft.com/office/drawing/2014/main" id="{5F766BA6-C8EC-40A3-B330-D508C5E0CABB}"/>
                </a:ext>
              </a:extLst>
            </p:cNvPr>
            <p:cNvSpPr>
              <a:spLocks/>
            </p:cNvSpPr>
            <p:nvPr/>
          </p:nvSpPr>
          <p:spPr bwMode="auto">
            <a:xfrm>
              <a:off x="6426200" y="640715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4" name="Freeform 65">
              <a:extLst>
                <a:ext uri="{FF2B5EF4-FFF2-40B4-BE49-F238E27FC236}">
                  <a16:creationId xmlns:a16="http://schemas.microsoft.com/office/drawing/2014/main" id="{3347127E-47EE-443D-90AC-1856E2F0E36B}"/>
                </a:ext>
              </a:extLst>
            </p:cNvPr>
            <p:cNvSpPr>
              <a:spLocks/>
            </p:cNvSpPr>
            <p:nvPr/>
          </p:nvSpPr>
          <p:spPr bwMode="auto">
            <a:xfrm>
              <a:off x="6900863" y="6049963"/>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5" name="Freeform 66">
              <a:extLst>
                <a:ext uri="{FF2B5EF4-FFF2-40B4-BE49-F238E27FC236}">
                  <a16:creationId xmlns:a16="http://schemas.microsoft.com/office/drawing/2014/main" id="{4233FA4E-6C34-4186-8C0E-69C980A6ADB8}"/>
                </a:ext>
              </a:extLst>
            </p:cNvPr>
            <p:cNvSpPr>
              <a:spLocks/>
            </p:cNvSpPr>
            <p:nvPr/>
          </p:nvSpPr>
          <p:spPr bwMode="auto">
            <a:xfrm>
              <a:off x="6897688" y="624840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6" name="Freeform 67">
              <a:extLst>
                <a:ext uri="{FF2B5EF4-FFF2-40B4-BE49-F238E27FC236}">
                  <a16:creationId xmlns:a16="http://schemas.microsoft.com/office/drawing/2014/main" id="{0D12D661-73EB-4F20-B0B9-4ECE1CCC9344}"/>
                </a:ext>
              </a:extLst>
            </p:cNvPr>
            <p:cNvSpPr>
              <a:spLocks/>
            </p:cNvSpPr>
            <p:nvPr/>
          </p:nvSpPr>
          <p:spPr bwMode="auto">
            <a:xfrm>
              <a:off x="6899275" y="643255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7" name="Freeform 68">
              <a:extLst>
                <a:ext uri="{FF2B5EF4-FFF2-40B4-BE49-F238E27FC236}">
                  <a16:creationId xmlns:a16="http://schemas.microsoft.com/office/drawing/2014/main" id="{8BFF701A-9A46-485D-A7F8-3D7FDF0EF6E3}"/>
                </a:ext>
              </a:extLst>
            </p:cNvPr>
            <p:cNvSpPr>
              <a:spLocks/>
            </p:cNvSpPr>
            <p:nvPr/>
          </p:nvSpPr>
          <p:spPr bwMode="auto">
            <a:xfrm>
              <a:off x="6249988" y="6029325"/>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8" name="Freeform 69">
              <a:extLst>
                <a:ext uri="{FF2B5EF4-FFF2-40B4-BE49-F238E27FC236}">
                  <a16:creationId xmlns:a16="http://schemas.microsoft.com/office/drawing/2014/main" id="{0423BFCD-5DE0-4128-A4E1-B9D59554E60E}"/>
                </a:ext>
              </a:extLst>
            </p:cNvPr>
            <p:cNvSpPr>
              <a:spLocks/>
            </p:cNvSpPr>
            <p:nvPr/>
          </p:nvSpPr>
          <p:spPr bwMode="auto">
            <a:xfrm>
              <a:off x="6253163" y="622300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29" name="Freeform 70">
              <a:extLst>
                <a:ext uri="{FF2B5EF4-FFF2-40B4-BE49-F238E27FC236}">
                  <a16:creationId xmlns:a16="http://schemas.microsoft.com/office/drawing/2014/main" id="{0642AE9C-5D1A-4256-86CC-41084E4B0A09}"/>
                </a:ext>
              </a:extLst>
            </p:cNvPr>
            <p:cNvSpPr>
              <a:spLocks/>
            </p:cNvSpPr>
            <p:nvPr/>
          </p:nvSpPr>
          <p:spPr bwMode="auto">
            <a:xfrm>
              <a:off x="6226175" y="6540500"/>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30" name="Freeform 71">
              <a:extLst>
                <a:ext uri="{FF2B5EF4-FFF2-40B4-BE49-F238E27FC236}">
                  <a16:creationId xmlns:a16="http://schemas.microsoft.com/office/drawing/2014/main" id="{40922CE9-BEDB-496F-A434-12798F215956}"/>
                </a:ext>
              </a:extLst>
            </p:cNvPr>
            <p:cNvSpPr>
              <a:spLocks/>
            </p:cNvSpPr>
            <p:nvPr/>
          </p:nvSpPr>
          <p:spPr bwMode="auto">
            <a:xfrm>
              <a:off x="6257925" y="6415088"/>
              <a:ext cx="44450" cy="79375"/>
            </a:xfrm>
            <a:custGeom>
              <a:avLst/>
              <a:gdLst>
                <a:gd name="T0" fmla="*/ 2147483646 w 196"/>
                <a:gd name="T1" fmla="*/ 0 h 372"/>
                <a:gd name="T2" fmla="*/ 2147483646 w 196"/>
                <a:gd name="T3" fmla="*/ 2147483646 h 372"/>
                <a:gd name="T4" fmla="*/ 2147483646 w 196"/>
                <a:gd name="T5" fmla="*/ 2147483646 h 372"/>
                <a:gd name="T6" fmla="*/ 2147483646 w 196"/>
                <a:gd name="T7" fmla="*/ 2147483646 h 372"/>
                <a:gd name="T8" fmla="*/ 2147483646 w 196"/>
                <a:gd name="T9" fmla="*/ 2147483646 h 372"/>
                <a:gd name="T10" fmla="*/ 2147483646 w 196"/>
                <a:gd name="T11" fmla="*/ 2147483646 h 372"/>
                <a:gd name="T12" fmla="*/ 2147483646 w 196"/>
                <a:gd name="T13" fmla="*/ 2147483646 h 372"/>
                <a:gd name="T14" fmla="*/ 2147483646 w 196"/>
                <a:gd name="T15" fmla="*/ 2147483646 h 372"/>
                <a:gd name="T16" fmla="*/ 2147483646 w 196"/>
                <a:gd name="T17" fmla="*/ 2147483646 h 372"/>
                <a:gd name="T18" fmla="*/ 2147483646 w 196"/>
                <a:gd name="T19" fmla="*/ 2147483646 h 372"/>
                <a:gd name="T20" fmla="*/ 2147483646 w 196"/>
                <a:gd name="T21" fmla="*/ 2147483646 h 372"/>
                <a:gd name="T22" fmla="*/ 2147483646 w 196"/>
                <a:gd name="T23" fmla="*/ 2147483646 h 372"/>
                <a:gd name="T24" fmla="*/ 2147483646 w 196"/>
                <a:gd name="T25" fmla="*/ 2147483646 h 372"/>
                <a:gd name="T26" fmla="*/ 2147483646 w 196"/>
                <a:gd name="T27" fmla="*/ 2147483646 h 372"/>
                <a:gd name="T28" fmla="*/ 2147483646 w 196"/>
                <a:gd name="T29" fmla="*/ 2147483646 h 372"/>
                <a:gd name="T30" fmla="*/ 2147483646 w 196"/>
                <a:gd name="T31" fmla="*/ 2147483646 h 372"/>
                <a:gd name="T32" fmla="*/ 2147483646 w 196"/>
                <a:gd name="T33" fmla="*/ 2147483646 h 372"/>
                <a:gd name="T34" fmla="*/ 2147483646 w 196"/>
                <a:gd name="T35" fmla="*/ 2147483646 h 372"/>
                <a:gd name="T36" fmla="*/ 2147483646 w 196"/>
                <a:gd name="T37" fmla="*/ 2147483646 h 372"/>
                <a:gd name="T38" fmla="*/ 2147483646 w 196"/>
                <a:gd name="T39" fmla="*/ 2147483646 h 372"/>
                <a:gd name="T40" fmla="*/ 2147483646 w 196"/>
                <a:gd name="T41" fmla="*/ 2147483646 h 372"/>
                <a:gd name="T42" fmla="*/ 2147483646 w 196"/>
                <a:gd name="T43" fmla="*/ 2147483646 h 372"/>
                <a:gd name="T44" fmla="*/ 0 w 196"/>
                <a:gd name="T45" fmla="*/ 2147483646 h 372"/>
                <a:gd name="T46" fmla="*/ 2147483646 w 196"/>
                <a:gd name="T47" fmla="*/ 2147483646 h 372"/>
                <a:gd name="T48" fmla="*/ 2147483646 w 196"/>
                <a:gd name="T49" fmla="*/ 2147483646 h 372"/>
                <a:gd name="T50" fmla="*/ 2147483646 w 196"/>
                <a:gd name="T51" fmla="*/ 2147483646 h 372"/>
                <a:gd name="T52" fmla="*/ 2147483646 w 196"/>
                <a:gd name="T53" fmla="*/ 2147483646 h 372"/>
                <a:gd name="T54" fmla="*/ 2147483646 w 196"/>
                <a:gd name="T55" fmla="*/ 2147483646 h 372"/>
                <a:gd name="T56" fmla="*/ 2147483646 w 196"/>
                <a:gd name="T57" fmla="*/ 2147483646 h 372"/>
                <a:gd name="T58" fmla="*/ 2147483646 w 196"/>
                <a:gd name="T59" fmla="*/ 2147483646 h 372"/>
                <a:gd name="T60" fmla="*/ 2147483646 w 196"/>
                <a:gd name="T61" fmla="*/ 2147483646 h 372"/>
                <a:gd name="T62" fmla="*/ 2147483646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Skupina 91">
            <a:extLst>
              <a:ext uri="{FF2B5EF4-FFF2-40B4-BE49-F238E27FC236}">
                <a16:creationId xmlns:a16="http://schemas.microsoft.com/office/drawing/2014/main" id="{A6B286C8-F0FD-4DBF-8B70-B853DDB690B4}"/>
              </a:ext>
            </a:extLst>
          </p:cNvPr>
          <p:cNvGrpSpPr>
            <a:grpSpLocks/>
          </p:cNvGrpSpPr>
          <p:nvPr/>
        </p:nvGrpSpPr>
        <p:grpSpPr bwMode="auto">
          <a:xfrm>
            <a:off x="8543925" y="4868863"/>
            <a:ext cx="401638" cy="620712"/>
            <a:chOff x="7273925" y="4818063"/>
            <a:chExt cx="401638" cy="620712"/>
          </a:xfrm>
        </p:grpSpPr>
        <p:sp>
          <p:nvSpPr>
            <p:cNvPr id="177207" name="Freeform 73">
              <a:extLst>
                <a:ext uri="{FF2B5EF4-FFF2-40B4-BE49-F238E27FC236}">
                  <a16:creationId xmlns:a16="http://schemas.microsoft.com/office/drawing/2014/main" id="{46893B18-5E98-4BC4-B8C0-E9D31DDDD47B}"/>
                </a:ext>
              </a:extLst>
            </p:cNvPr>
            <p:cNvSpPr>
              <a:spLocks/>
            </p:cNvSpPr>
            <p:nvPr/>
          </p:nvSpPr>
          <p:spPr bwMode="auto">
            <a:xfrm rot="4039955" flipH="1">
              <a:off x="7501731" y="4809332"/>
              <a:ext cx="117475" cy="134938"/>
            </a:xfrm>
            <a:custGeom>
              <a:avLst/>
              <a:gdLst>
                <a:gd name="T0" fmla="*/ 2147483646 w 593"/>
                <a:gd name="T1" fmla="*/ 0 h 625"/>
                <a:gd name="T2" fmla="*/ 2147483646 w 593"/>
                <a:gd name="T3" fmla="*/ 2147483646 h 625"/>
                <a:gd name="T4" fmla="*/ 2147483646 w 593"/>
                <a:gd name="T5" fmla="*/ 2147483646 h 625"/>
                <a:gd name="T6" fmla="*/ 2147483646 w 593"/>
                <a:gd name="T7" fmla="*/ 2147483646 h 625"/>
                <a:gd name="T8" fmla="*/ 2147483646 w 593"/>
                <a:gd name="T9" fmla="*/ 2147483646 h 625"/>
                <a:gd name="T10" fmla="*/ 2147483646 w 593"/>
                <a:gd name="T11" fmla="*/ 2147483646 h 625"/>
                <a:gd name="T12" fmla="*/ 2147483646 w 593"/>
                <a:gd name="T13" fmla="*/ 2147483646 h 625"/>
                <a:gd name="T14" fmla="*/ 2147483646 w 593"/>
                <a:gd name="T15" fmla="*/ 2147483646 h 625"/>
                <a:gd name="T16" fmla="*/ 2147483646 w 593"/>
                <a:gd name="T17" fmla="*/ 2147483646 h 625"/>
                <a:gd name="T18" fmla="*/ 2147483646 w 593"/>
                <a:gd name="T19" fmla="*/ 2147483646 h 625"/>
                <a:gd name="T20" fmla="*/ 2147483646 w 593"/>
                <a:gd name="T21" fmla="*/ 2147483646 h 625"/>
                <a:gd name="T22" fmla="*/ 2147483646 w 593"/>
                <a:gd name="T23" fmla="*/ 2147483646 h 625"/>
                <a:gd name="T24" fmla="*/ 2147483646 w 593"/>
                <a:gd name="T25" fmla="*/ 2147483646 h 625"/>
                <a:gd name="T26" fmla="*/ 2147483646 w 593"/>
                <a:gd name="T27" fmla="*/ 2147483646 h 625"/>
                <a:gd name="T28" fmla="*/ 2147483646 w 593"/>
                <a:gd name="T29" fmla="*/ 2147483646 h 625"/>
                <a:gd name="T30" fmla="*/ 2147483646 w 593"/>
                <a:gd name="T31" fmla="*/ 2147483646 h 625"/>
                <a:gd name="T32" fmla="*/ 2147483646 w 593"/>
                <a:gd name="T33" fmla="*/ 2147483646 h 625"/>
                <a:gd name="T34" fmla="*/ 0 w 593"/>
                <a:gd name="T35" fmla="*/ 2147483646 h 625"/>
                <a:gd name="T36" fmla="*/ 0 w 593"/>
                <a:gd name="T37" fmla="*/ 2147483646 h 625"/>
                <a:gd name="T38" fmla="*/ 2147483646 w 593"/>
                <a:gd name="T39" fmla="*/ 2147483646 h 625"/>
                <a:gd name="T40" fmla="*/ 2147483646 w 593"/>
                <a:gd name="T41" fmla="*/ 2147483646 h 625"/>
                <a:gd name="T42" fmla="*/ 2147483646 w 593"/>
                <a:gd name="T43" fmla="*/ 2147483646 h 625"/>
                <a:gd name="T44" fmla="*/ 2147483646 w 593"/>
                <a:gd name="T45" fmla="*/ 2147483646 h 625"/>
                <a:gd name="T46" fmla="*/ 2147483646 w 593"/>
                <a:gd name="T47" fmla="*/ 2147483646 h 625"/>
                <a:gd name="T48" fmla="*/ 2147483646 w 593"/>
                <a:gd name="T49" fmla="*/ 0 h 6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3"/>
                <a:gd name="T76" fmla="*/ 0 h 625"/>
                <a:gd name="T77" fmla="*/ 593 w 593"/>
                <a:gd name="T78" fmla="*/ 625 h 6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3" h="625">
                  <a:moveTo>
                    <a:pt x="292" y="0"/>
                  </a:moveTo>
                  <a:lnTo>
                    <a:pt x="366" y="10"/>
                  </a:lnTo>
                  <a:lnTo>
                    <a:pt x="402" y="57"/>
                  </a:lnTo>
                  <a:lnTo>
                    <a:pt x="419" y="152"/>
                  </a:lnTo>
                  <a:lnTo>
                    <a:pt x="407" y="267"/>
                  </a:lnTo>
                  <a:lnTo>
                    <a:pt x="379" y="338"/>
                  </a:lnTo>
                  <a:lnTo>
                    <a:pt x="346" y="429"/>
                  </a:lnTo>
                  <a:lnTo>
                    <a:pt x="543" y="543"/>
                  </a:lnTo>
                  <a:lnTo>
                    <a:pt x="593" y="586"/>
                  </a:lnTo>
                  <a:lnTo>
                    <a:pt x="564" y="625"/>
                  </a:lnTo>
                  <a:lnTo>
                    <a:pt x="465" y="543"/>
                  </a:lnTo>
                  <a:lnTo>
                    <a:pt x="316" y="486"/>
                  </a:lnTo>
                  <a:lnTo>
                    <a:pt x="246" y="557"/>
                  </a:lnTo>
                  <a:lnTo>
                    <a:pt x="173" y="609"/>
                  </a:lnTo>
                  <a:lnTo>
                    <a:pt x="110" y="614"/>
                  </a:lnTo>
                  <a:lnTo>
                    <a:pt x="48" y="609"/>
                  </a:lnTo>
                  <a:lnTo>
                    <a:pt x="20" y="567"/>
                  </a:lnTo>
                  <a:lnTo>
                    <a:pt x="0" y="472"/>
                  </a:lnTo>
                  <a:lnTo>
                    <a:pt x="0" y="366"/>
                  </a:lnTo>
                  <a:lnTo>
                    <a:pt x="23" y="286"/>
                  </a:lnTo>
                  <a:lnTo>
                    <a:pt x="106" y="157"/>
                  </a:lnTo>
                  <a:lnTo>
                    <a:pt x="198" y="71"/>
                  </a:lnTo>
                  <a:lnTo>
                    <a:pt x="259" y="24"/>
                  </a:lnTo>
                  <a:lnTo>
                    <a:pt x="316" y="10"/>
                  </a:lnTo>
                  <a:lnTo>
                    <a:pt x="2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8" name="Freeform 74">
              <a:extLst>
                <a:ext uri="{FF2B5EF4-FFF2-40B4-BE49-F238E27FC236}">
                  <a16:creationId xmlns:a16="http://schemas.microsoft.com/office/drawing/2014/main" id="{9699B5C0-4204-40CF-A484-8B3AE1BC118D}"/>
                </a:ext>
              </a:extLst>
            </p:cNvPr>
            <p:cNvSpPr>
              <a:spLocks/>
            </p:cNvSpPr>
            <p:nvPr/>
          </p:nvSpPr>
          <p:spPr bwMode="auto">
            <a:xfrm rot="21205868" flipH="1">
              <a:off x="7273925" y="4984750"/>
              <a:ext cx="244475" cy="117475"/>
            </a:xfrm>
            <a:custGeom>
              <a:avLst/>
              <a:gdLst>
                <a:gd name="T0" fmla="*/ 2147483646 w 1224"/>
                <a:gd name="T1" fmla="*/ 0 h 545"/>
                <a:gd name="T2" fmla="*/ 2147483646 w 1224"/>
                <a:gd name="T3" fmla="*/ 2147483646 h 545"/>
                <a:gd name="T4" fmla="*/ 2147483646 w 1224"/>
                <a:gd name="T5" fmla="*/ 2147483646 h 545"/>
                <a:gd name="T6" fmla="*/ 2147483646 w 1224"/>
                <a:gd name="T7" fmla="*/ 2147483646 h 545"/>
                <a:gd name="T8" fmla="*/ 2147483646 w 1224"/>
                <a:gd name="T9" fmla="*/ 2147483646 h 545"/>
                <a:gd name="T10" fmla="*/ 2147483646 w 1224"/>
                <a:gd name="T11" fmla="*/ 2147483646 h 545"/>
                <a:gd name="T12" fmla="*/ 2147483646 w 1224"/>
                <a:gd name="T13" fmla="*/ 2147483646 h 545"/>
                <a:gd name="T14" fmla="*/ 2147483646 w 1224"/>
                <a:gd name="T15" fmla="*/ 2147483646 h 545"/>
                <a:gd name="T16" fmla="*/ 2147483646 w 1224"/>
                <a:gd name="T17" fmla="*/ 2147483646 h 545"/>
                <a:gd name="T18" fmla="*/ 2147483646 w 1224"/>
                <a:gd name="T19" fmla="*/ 2147483646 h 545"/>
                <a:gd name="T20" fmla="*/ 2147483646 w 1224"/>
                <a:gd name="T21" fmla="*/ 2147483646 h 545"/>
                <a:gd name="T22" fmla="*/ 2147483646 w 1224"/>
                <a:gd name="T23" fmla="*/ 2147483646 h 545"/>
                <a:gd name="T24" fmla="*/ 2147483646 w 1224"/>
                <a:gd name="T25" fmla="*/ 2147483646 h 545"/>
                <a:gd name="T26" fmla="*/ 2147483646 w 1224"/>
                <a:gd name="T27" fmla="*/ 2147483646 h 545"/>
                <a:gd name="T28" fmla="*/ 2147483646 w 1224"/>
                <a:gd name="T29" fmla="*/ 2147483646 h 545"/>
                <a:gd name="T30" fmla="*/ 2147483646 w 1224"/>
                <a:gd name="T31" fmla="*/ 2147483646 h 545"/>
                <a:gd name="T32" fmla="*/ 2147483646 w 1224"/>
                <a:gd name="T33" fmla="*/ 2147483646 h 545"/>
                <a:gd name="T34" fmla="*/ 2147483646 w 1224"/>
                <a:gd name="T35" fmla="*/ 2147483646 h 545"/>
                <a:gd name="T36" fmla="*/ 2147483646 w 1224"/>
                <a:gd name="T37" fmla="*/ 2147483646 h 545"/>
                <a:gd name="T38" fmla="*/ 2147483646 w 1224"/>
                <a:gd name="T39" fmla="*/ 2147483646 h 545"/>
                <a:gd name="T40" fmla="*/ 2147483646 w 1224"/>
                <a:gd name="T41" fmla="*/ 2147483646 h 545"/>
                <a:gd name="T42" fmla="*/ 2147483646 w 1224"/>
                <a:gd name="T43" fmla="*/ 2147483646 h 545"/>
                <a:gd name="T44" fmla="*/ 2147483646 w 1224"/>
                <a:gd name="T45" fmla="*/ 2147483646 h 545"/>
                <a:gd name="T46" fmla="*/ 2147483646 w 1224"/>
                <a:gd name="T47" fmla="*/ 2147483646 h 545"/>
                <a:gd name="T48" fmla="*/ 2147483646 w 1224"/>
                <a:gd name="T49" fmla="*/ 2147483646 h 545"/>
                <a:gd name="T50" fmla="*/ 0 w 1224"/>
                <a:gd name="T51" fmla="*/ 2147483646 h 545"/>
                <a:gd name="T52" fmla="*/ 2147483646 w 1224"/>
                <a:gd name="T53" fmla="*/ 0 h 545"/>
                <a:gd name="T54" fmla="*/ 2147483646 w 1224"/>
                <a:gd name="T55" fmla="*/ 0 h 545"/>
                <a:gd name="T56" fmla="*/ 2147483646 w 1224"/>
                <a:gd name="T57" fmla="*/ 0 h 5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24"/>
                <a:gd name="T88" fmla="*/ 0 h 545"/>
                <a:gd name="T89" fmla="*/ 1224 w 1224"/>
                <a:gd name="T90" fmla="*/ 545 h 54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24" h="545">
                  <a:moveTo>
                    <a:pt x="13" y="0"/>
                  </a:moveTo>
                  <a:lnTo>
                    <a:pt x="128" y="15"/>
                  </a:lnTo>
                  <a:lnTo>
                    <a:pt x="338" y="110"/>
                  </a:lnTo>
                  <a:lnTo>
                    <a:pt x="519" y="187"/>
                  </a:lnTo>
                  <a:lnTo>
                    <a:pt x="722" y="253"/>
                  </a:lnTo>
                  <a:lnTo>
                    <a:pt x="866" y="325"/>
                  </a:lnTo>
                  <a:lnTo>
                    <a:pt x="1064" y="402"/>
                  </a:lnTo>
                  <a:lnTo>
                    <a:pt x="1224" y="473"/>
                  </a:lnTo>
                  <a:lnTo>
                    <a:pt x="1216" y="501"/>
                  </a:lnTo>
                  <a:lnTo>
                    <a:pt x="1167" y="515"/>
                  </a:lnTo>
                  <a:lnTo>
                    <a:pt x="1026" y="439"/>
                  </a:lnTo>
                  <a:lnTo>
                    <a:pt x="1018" y="487"/>
                  </a:lnTo>
                  <a:lnTo>
                    <a:pt x="981" y="530"/>
                  </a:lnTo>
                  <a:lnTo>
                    <a:pt x="928" y="545"/>
                  </a:lnTo>
                  <a:lnTo>
                    <a:pt x="870" y="511"/>
                  </a:lnTo>
                  <a:lnTo>
                    <a:pt x="828" y="468"/>
                  </a:lnTo>
                  <a:lnTo>
                    <a:pt x="833" y="402"/>
                  </a:lnTo>
                  <a:lnTo>
                    <a:pt x="845" y="368"/>
                  </a:lnTo>
                  <a:lnTo>
                    <a:pt x="709" y="301"/>
                  </a:lnTo>
                  <a:lnTo>
                    <a:pt x="644" y="287"/>
                  </a:lnTo>
                  <a:lnTo>
                    <a:pt x="519" y="258"/>
                  </a:lnTo>
                  <a:lnTo>
                    <a:pt x="351" y="197"/>
                  </a:lnTo>
                  <a:lnTo>
                    <a:pt x="215" y="129"/>
                  </a:lnTo>
                  <a:lnTo>
                    <a:pt x="117" y="101"/>
                  </a:lnTo>
                  <a:lnTo>
                    <a:pt x="13" y="110"/>
                  </a:lnTo>
                  <a:lnTo>
                    <a:pt x="0" y="39"/>
                  </a:lnTo>
                  <a:lnTo>
                    <a:pt x="42" y="0"/>
                  </a:lnTo>
                  <a:lnTo>
                    <a:pt x="67"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9" name="Freeform 75">
              <a:extLst>
                <a:ext uri="{FF2B5EF4-FFF2-40B4-BE49-F238E27FC236}">
                  <a16:creationId xmlns:a16="http://schemas.microsoft.com/office/drawing/2014/main" id="{4E20687F-BDE4-456B-A2ED-D3F6835BF04C}"/>
                </a:ext>
              </a:extLst>
            </p:cNvPr>
            <p:cNvSpPr>
              <a:spLocks/>
            </p:cNvSpPr>
            <p:nvPr/>
          </p:nvSpPr>
          <p:spPr bwMode="auto">
            <a:xfrm flipH="1">
              <a:off x="7502525" y="4949825"/>
              <a:ext cx="80963" cy="252413"/>
            </a:xfrm>
            <a:custGeom>
              <a:avLst/>
              <a:gdLst>
                <a:gd name="T0" fmla="*/ 2147483646 w 403"/>
                <a:gd name="T1" fmla="*/ 0 h 1168"/>
                <a:gd name="T2" fmla="*/ 2147483646 w 403"/>
                <a:gd name="T3" fmla="*/ 0 h 1168"/>
                <a:gd name="T4" fmla="*/ 2147483646 w 403"/>
                <a:gd name="T5" fmla="*/ 2147483646 h 1168"/>
                <a:gd name="T6" fmla="*/ 2147483646 w 403"/>
                <a:gd name="T7" fmla="*/ 2147483646 h 1168"/>
                <a:gd name="T8" fmla="*/ 2147483646 w 403"/>
                <a:gd name="T9" fmla="*/ 2147483646 h 1168"/>
                <a:gd name="T10" fmla="*/ 2147483646 w 403"/>
                <a:gd name="T11" fmla="*/ 2147483646 h 1168"/>
                <a:gd name="T12" fmla="*/ 2147483646 w 403"/>
                <a:gd name="T13" fmla="*/ 2147483646 h 1168"/>
                <a:gd name="T14" fmla="*/ 2147483646 w 403"/>
                <a:gd name="T15" fmla="*/ 2147483646 h 1168"/>
                <a:gd name="T16" fmla="*/ 2147483646 w 403"/>
                <a:gd name="T17" fmla="*/ 2147483646 h 1168"/>
                <a:gd name="T18" fmla="*/ 2147483646 w 403"/>
                <a:gd name="T19" fmla="*/ 2147483646 h 1168"/>
                <a:gd name="T20" fmla="*/ 2147483646 w 403"/>
                <a:gd name="T21" fmla="*/ 2147483646 h 1168"/>
                <a:gd name="T22" fmla="*/ 2147483646 w 403"/>
                <a:gd name="T23" fmla="*/ 2147483646 h 1168"/>
                <a:gd name="T24" fmla="*/ 2147483646 w 403"/>
                <a:gd name="T25" fmla="*/ 2147483646 h 1168"/>
                <a:gd name="T26" fmla="*/ 2147483646 w 403"/>
                <a:gd name="T27" fmla="*/ 2147483646 h 1168"/>
                <a:gd name="T28" fmla="*/ 0 w 403"/>
                <a:gd name="T29" fmla="*/ 2147483646 h 1168"/>
                <a:gd name="T30" fmla="*/ 2147483646 w 403"/>
                <a:gd name="T31" fmla="*/ 2147483646 h 1168"/>
                <a:gd name="T32" fmla="*/ 2147483646 w 403"/>
                <a:gd name="T33" fmla="*/ 2147483646 h 1168"/>
                <a:gd name="T34" fmla="*/ 2147483646 w 403"/>
                <a:gd name="T35" fmla="*/ 2147483646 h 1168"/>
                <a:gd name="T36" fmla="*/ 2147483646 w 403"/>
                <a:gd name="T37" fmla="*/ 2147483646 h 1168"/>
                <a:gd name="T38" fmla="*/ 2147483646 w 403"/>
                <a:gd name="T39" fmla="*/ 2147483646 h 1168"/>
                <a:gd name="T40" fmla="*/ 2147483646 w 403"/>
                <a:gd name="T41" fmla="*/ 0 h 11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3"/>
                <a:gd name="T64" fmla="*/ 0 h 1168"/>
                <a:gd name="T65" fmla="*/ 403 w 403"/>
                <a:gd name="T66" fmla="*/ 1168 h 11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3" h="1168">
                  <a:moveTo>
                    <a:pt x="230" y="0"/>
                  </a:moveTo>
                  <a:lnTo>
                    <a:pt x="283" y="0"/>
                  </a:lnTo>
                  <a:lnTo>
                    <a:pt x="329" y="24"/>
                  </a:lnTo>
                  <a:lnTo>
                    <a:pt x="378" y="96"/>
                  </a:lnTo>
                  <a:lnTo>
                    <a:pt x="394" y="186"/>
                  </a:lnTo>
                  <a:lnTo>
                    <a:pt x="403" y="410"/>
                  </a:lnTo>
                  <a:lnTo>
                    <a:pt x="391" y="601"/>
                  </a:lnTo>
                  <a:lnTo>
                    <a:pt x="353" y="796"/>
                  </a:lnTo>
                  <a:lnTo>
                    <a:pt x="304" y="997"/>
                  </a:lnTo>
                  <a:lnTo>
                    <a:pt x="246" y="1116"/>
                  </a:lnTo>
                  <a:lnTo>
                    <a:pt x="173" y="1168"/>
                  </a:lnTo>
                  <a:lnTo>
                    <a:pt x="111" y="1168"/>
                  </a:lnTo>
                  <a:lnTo>
                    <a:pt x="37" y="1116"/>
                  </a:lnTo>
                  <a:lnTo>
                    <a:pt x="8" y="1039"/>
                  </a:lnTo>
                  <a:lnTo>
                    <a:pt x="0" y="902"/>
                  </a:lnTo>
                  <a:lnTo>
                    <a:pt x="8" y="730"/>
                  </a:lnTo>
                  <a:lnTo>
                    <a:pt x="45" y="516"/>
                  </a:lnTo>
                  <a:lnTo>
                    <a:pt x="95" y="253"/>
                  </a:lnTo>
                  <a:lnTo>
                    <a:pt x="156" y="52"/>
                  </a:lnTo>
                  <a:lnTo>
                    <a:pt x="193" y="24"/>
                  </a:lnTo>
                  <a:lnTo>
                    <a:pt x="2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0" name="Freeform 76">
              <a:extLst>
                <a:ext uri="{FF2B5EF4-FFF2-40B4-BE49-F238E27FC236}">
                  <a16:creationId xmlns:a16="http://schemas.microsoft.com/office/drawing/2014/main" id="{02403F10-EBA2-4153-AB48-A73EE477F101}"/>
                </a:ext>
              </a:extLst>
            </p:cNvPr>
            <p:cNvSpPr>
              <a:spLocks/>
            </p:cNvSpPr>
            <p:nvPr/>
          </p:nvSpPr>
          <p:spPr bwMode="auto">
            <a:xfrm flipH="1">
              <a:off x="7553325" y="4937125"/>
              <a:ext cx="114300" cy="230188"/>
            </a:xfrm>
            <a:custGeom>
              <a:avLst/>
              <a:gdLst>
                <a:gd name="T0" fmla="*/ 2147483646 w 570"/>
                <a:gd name="T1" fmla="*/ 2147483646 h 1072"/>
                <a:gd name="T2" fmla="*/ 2147483646 w 570"/>
                <a:gd name="T3" fmla="*/ 0 h 1072"/>
                <a:gd name="T4" fmla="*/ 2147483646 w 570"/>
                <a:gd name="T5" fmla="*/ 0 h 1072"/>
                <a:gd name="T6" fmla="*/ 2147483646 w 570"/>
                <a:gd name="T7" fmla="*/ 2147483646 h 1072"/>
                <a:gd name="T8" fmla="*/ 2147483646 w 570"/>
                <a:gd name="T9" fmla="*/ 2147483646 h 1072"/>
                <a:gd name="T10" fmla="*/ 2147483646 w 570"/>
                <a:gd name="T11" fmla="*/ 2147483646 h 1072"/>
                <a:gd name="T12" fmla="*/ 2147483646 w 570"/>
                <a:gd name="T13" fmla="*/ 2147483646 h 1072"/>
                <a:gd name="T14" fmla="*/ 2147483646 w 570"/>
                <a:gd name="T15" fmla="*/ 2147483646 h 1072"/>
                <a:gd name="T16" fmla="*/ 2147483646 w 570"/>
                <a:gd name="T17" fmla="*/ 2147483646 h 1072"/>
                <a:gd name="T18" fmla="*/ 2147483646 w 570"/>
                <a:gd name="T19" fmla="*/ 2147483646 h 1072"/>
                <a:gd name="T20" fmla="*/ 2147483646 w 570"/>
                <a:gd name="T21" fmla="*/ 2147483646 h 1072"/>
                <a:gd name="T22" fmla="*/ 2147483646 w 570"/>
                <a:gd name="T23" fmla="*/ 2147483646 h 1072"/>
                <a:gd name="T24" fmla="*/ 2147483646 w 570"/>
                <a:gd name="T25" fmla="*/ 2147483646 h 1072"/>
                <a:gd name="T26" fmla="*/ 2147483646 w 570"/>
                <a:gd name="T27" fmla="*/ 2147483646 h 1072"/>
                <a:gd name="T28" fmla="*/ 2147483646 w 570"/>
                <a:gd name="T29" fmla="*/ 2147483646 h 1072"/>
                <a:gd name="T30" fmla="*/ 2147483646 w 570"/>
                <a:gd name="T31" fmla="*/ 2147483646 h 1072"/>
                <a:gd name="T32" fmla="*/ 2147483646 w 570"/>
                <a:gd name="T33" fmla="*/ 2147483646 h 1072"/>
                <a:gd name="T34" fmla="*/ 2147483646 w 570"/>
                <a:gd name="T35" fmla="*/ 2147483646 h 1072"/>
                <a:gd name="T36" fmla="*/ 2147483646 w 570"/>
                <a:gd name="T37" fmla="*/ 2147483646 h 1072"/>
                <a:gd name="T38" fmla="*/ 2147483646 w 570"/>
                <a:gd name="T39" fmla="*/ 2147483646 h 1072"/>
                <a:gd name="T40" fmla="*/ 2147483646 w 570"/>
                <a:gd name="T41" fmla="*/ 2147483646 h 1072"/>
                <a:gd name="T42" fmla="*/ 2147483646 w 570"/>
                <a:gd name="T43" fmla="*/ 2147483646 h 1072"/>
                <a:gd name="T44" fmla="*/ 2147483646 w 570"/>
                <a:gd name="T45" fmla="*/ 2147483646 h 1072"/>
                <a:gd name="T46" fmla="*/ 2147483646 w 570"/>
                <a:gd name="T47" fmla="*/ 2147483646 h 1072"/>
                <a:gd name="T48" fmla="*/ 2147483646 w 570"/>
                <a:gd name="T49" fmla="*/ 2147483646 h 1072"/>
                <a:gd name="T50" fmla="*/ 2147483646 w 570"/>
                <a:gd name="T51" fmla="*/ 2147483646 h 1072"/>
                <a:gd name="T52" fmla="*/ 2147483646 w 570"/>
                <a:gd name="T53" fmla="*/ 2147483646 h 1072"/>
                <a:gd name="T54" fmla="*/ 2147483646 w 570"/>
                <a:gd name="T55" fmla="*/ 2147483646 h 1072"/>
                <a:gd name="T56" fmla="*/ 2147483646 w 570"/>
                <a:gd name="T57" fmla="*/ 2147483646 h 1072"/>
                <a:gd name="T58" fmla="*/ 2147483646 w 570"/>
                <a:gd name="T59" fmla="*/ 2147483646 h 1072"/>
                <a:gd name="T60" fmla="*/ 2147483646 w 570"/>
                <a:gd name="T61" fmla="*/ 2147483646 h 1072"/>
                <a:gd name="T62" fmla="*/ 0 w 570"/>
                <a:gd name="T63" fmla="*/ 2147483646 h 1072"/>
                <a:gd name="T64" fmla="*/ 0 w 570"/>
                <a:gd name="T65" fmla="*/ 2147483646 h 1072"/>
                <a:gd name="T66" fmla="*/ 2147483646 w 570"/>
                <a:gd name="T67" fmla="*/ 2147483646 h 1072"/>
                <a:gd name="T68" fmla="*/ 2147483646 w 570"/>
                <a:gd name="T69" fmla="*/ 2147483646 h 1072"/>
                <a:gd name="T70" fmla="*/ 2147483646 w 570"/>
                <a:gd name="T71" fmla="*/ 2147483646 h 1072"/>
                <a:gd name="T72" fmla="*/ 2147483646 w 570"/>
                <a:gd name="T73" fmla="*/ 2147483646 h 1072"/>
                <a:gd name="T74" fmla="*/ 2147483646 w 570"/>
                <a:gd name="T75" fmla="*/ 2147483646 h 10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0"/>
                <a:gd name="T115" fmla="*/ 0 h 1072"/>
                <a:gd name="T116" fmla="*/ 570 w 570"/>
                <a:gd name="T117" fmla="*/ 1072 h 107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0" h="1072">
                  <a:moveTo>
                    <a:pt x="433" y="42"/>
                  </a:moveTo>
                  <a:lnTo>
                    <a:pt x="495" y="0"/>
                  </a:lnTo>
                  <a:lnTo>
                    <a:pt x="540" y="0"/>
                  </a:lnTo>
                  <a:lnTo>
                    <a:pt x="570" y="33"/>
                  </a:lnTo>
                  <a:lnTo>
                    <a:pt x="553" y="99"/>
                  </a:lnTo>
                  <a:lnTo>
                    <a:pt x="516" y="142"/>
                  </a:lnTo>
                  <a:lnTo>
                    <a:pt x="446" y="184"/>
                  </a:lnTo>
                  <a:lnTo>
                    <a:pt x="309" y="247"/>
                  </a:lnTo>
                  <a:lnTo>
                    <a:pt x="136" y="356"/>
                  </a:lnTo>
                  <a:lnTo>
                    <a:pt x="70" y="361"/>
                  </a:lnTo>
                  <a:lnTo>
                    <a:pt x="107" y="462"/>
                  </a:lnTo>
                  <a:lnTo>
                    <a:pt x="181" y="571"/>
                  </a:lnTo>
                  <a:lnTo>
                    <a:pt x="243" y="705"/>
                  </a:lnTo>
                  <a:lnTo>
                    <a:pt x="268" y="842"/>
                  </a:lnTo>
                  <a:lnTo>
                    <a:pt x="256" y="886"/>
                  </a:lnTo>
                  <a:lnTo>
                    <a:pt x="218" y="914"/>
                  </a:lnTo>
                  <a:lnTo>
                    <a:pt x="168" y="933"/>
                  </a:lnTo>
                  <a:lnTo>
                    <a:pt x="120" y="976"/>
                  </a:lnTo>
                  <a:lnTo>
                    <a:pt x="99" y="1019"/>
                  </a:lnTo>
                  <a:lnTo>
                    <a:pt x="87" y="1072"/>
                  </a:lnTo>
                  <a:lnTo>
                    <a:pt x="49" y="1072"/>
                  </a:lnTo>
                  <a:lnTo>
                    <a:pt x="37" y="1033"/>
                  </a:lnTo>
                  <a:lnTo>
                    <a:pt x="62" y="971"/>
                  </a:lnTo>
                  <a:lnTo>
                    <a:pt x="132" y="929"/>
                  </a:lnTo>
                  <a:lnTo>
                    <a:pt x="173" y="886"/>
                  </a:lnTo>
                  <a:lnTo>
                    <a:pt x="210" y="862"/>
                  </a:lnTo>
                  <a:lnTo>
                    <a:pt x="223" y="818"/>
                  </a:lnTo>
                  <a:lnTo>
                    <a:pt x="206" y="705"/>
                  </a:lnTo>
                  <a:lnTo>
                    <a:pt x="148" y="618"/>
                  </a:lnTo>
                  <a:lnTo>
                    <a:pt x="99" y="542"/>
                  </a:lnTo>
                  <a:lnTo>
                    <a:pt x="37" y="457"/>
                  </a:lnTo>
                  <a:lnTo>
                    <a:pt x="0" y="375"/>
                  </a:lnTo>
                  <a:lnTo>
                    <a:pt x="0" y="328"/>
                  </a:lnTo>
                  <a:lnTo>
                    <a:pt x="32" y="304"/>
                  </a:lnTo>
                  <a:lnTo>
                    <a:pt x="160" y="219"/>
                  </a:lnTo>
                  <a:lnTo>
                    <a:pt x="285" y="142"/>
                  </a:lnTo>
                  <a:lnTo>
                    <a:pt x="409" y="71"/>
                  </a:lnTo>
                  <a:lnTo>
                    <a:pt x="433"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1" name="Freeform 77">
              <a:extLst>
                <a:ext uri="{FF2B5EF4-FFF2-40B4-BE49-F238E27FC236}">
                  <a16:creationId xmlns:a16="http://schemas.microsoft.com/office/drawing/2014/main" id="{F02EE5D3-CBBF-4BC3-A342-77AC68AB5C22}"/>
                </a:ext>
              </a:extLst>
            </p:cNvPr>
            <p:cNvSpPr>
              <a:spLocks/>
            </p:cNvSpPr>
            <p:nvPr/>
          </p:nvSpPr>
          <p:spPr bwMode="auto">
            <a:xfrm flipH="1">
              <a:off x="7481888" y="5180013"/>
              <a:ext cx="76200" cy="249237"/>
            </a:xfrm>
            <a:custGeom>
              <a:avLst/>
              <a:gdLst>
                <a:gd name="T0" fmla="*/ 2147483646 w 379"/>
                <a:gd name="T1" fmla="*/ 2147483646 h 1164"/>
                <a:gd name="T2" fmla="*/ 2147483646 w 379"/>
                <a:gd name="T3" fmla="*/ 2147483646 h 1164"/>
                <a:gd name="T4" fmla="*/ 2147483646 w 379"/>
                <a:gd name="T5" fmla="*/ 0 h 1164"/>
                <a:gd name="T6" fmla="*/ 2147483646 w 379"/>
                <a:gd name="T7" fmla="*/ 0 h 1164"/>
                <a:gd name="T8" fmla="*/ 2147483646 w 379"/>
                <a:gd name="T9" fmla="*/ 2147483646 h 1164"/>
                <a:gd name="T10" fmla="*/ 2147483646 w 379"/>
                <a:gd name="T11" fmla="*/ 2147483646 h 1164"/>
                <a:gd name="T12" fmla="*/ 2147483646 w 379"/>
                <a:gd name="T13" fmla="*/ 2147483646 h 1164"/>
                <a:gd name="T14" fmla="*/ 2147483646 w 379"/>
                <a:gd name="T15" fmla="*/ 2147483646 h 1164"/>
                <a:gd name="T16" fmla="*/ 2147483646 w 379"/>
                <a:gd name="T17" fmla="*/ 2147483646 h 1164"/>
                <a:gd name="T18" fmla="*/ 2147483646 w 379"/>
                <a:gd name="T19" fmla="*/ 2147483646 h 1164"/>
                <a:gd name="T20" fmla="*/ 2147483646 w 379"/>
                <a:gd name="T21" fmla="*/ 2147483646 h 1164"/>
                <a:gd name="T22" fmla="*/ 2147483646 w 379"/>
                <a:gd name="T23" fmla="*/ 2147483646 h 1164"/>
                <a:gd name="T24" fmla="*/ 2147483646 w 379"/>
                <a:gd name="T25" fmla="*/ 2147483646 h 1164"/>
                <a:gd name="T26" fmla="*/ 2147483646 w 379"/>
                <a:gd name="T27" fmla="*/ 2147483646 h 1164"/>
                <a:gd name="T28" fmla="*/ 2147483646 w 379"/>
                <a:gd name="T29" fmla="*/ 2147483646 h 1164"/>
                <a:gd name="T30" fmla="*/ 2147483646 w 379"/>
                <a:gd name="T31" fmla="*/ 2147483646 h 1164"/>
                <a:gd name="T32" fmla="*/ 2147483646 w 379"/>
                <a:gd name="T33" fmla="*/ 2147483646 h 1164"/>
                <a:gd name="T34" fmla="*/ 2147483646 w 379"/>
                <a:gd name="T35" fmla="*/ 2147483646 h 1164"/>
                <a:gd name="T36" fmla="*/ 2147483646 w 379"/>
                <a:gd name="T37" fmla="*/ 2147483646 h 1164"/>
                <a:gd name="T38" fmla="*/ 2147483646 w 379"/>
                <a:gd name="T39" fmla="*/ 2147483646 h 1164"/>
                <a:gd name="T40" fmla="*/ 2147483646 w 379"/>
                <a:gd name="T41" fmla="*/ 2147483646 h 1164"/>
                <a:gd name="T42" fmla="*/ 2147483646 w 379"/>
                <a:gd name="T43" fmla="*/ 2147483646 h 1164"/>
                <a:gd name="T44" fmla="*/ 2147483646 w 379"/>
                <a:gd name="T45" fmla="*/ 2147483646 h 1164"/>
                <a:gd name="T46" fmla="*/ 2147483646 w 379"/>
                <a:gd name="T47" fmla="*/ 2147483646 h 1164"/>
                <a:gd name="T48" fmla="*/ 0 w 379"/>
                <a:gd name="T49" fmla="*/ 2147483646 h 1164"/>
                <a:gd name="T50" fmla="*/ 0 w 379"/>
                <a:gd name="T51" fmla="*/ 2147483646 h 1164"/>
                <a:gd name="T52" fmla="*/ 2147483646 w 379"/>
                <a:gd name="T53" fmla="*/ 2147483646 h 1164"/>
                <a:gd name="T54" fmla="*/ 2147483646 w 379"/>
                <a:gd name="T55" fmla="*/ 2147483646 h 1164"/>
                <a:gd name="T56" fmla="*/ 2147483646 w 379"/>
                <a:gd name="T57" fmla="*/ 2147483646 h 1164"/>
                <a:gd name="T58" fmla="*/ 2147483646 w 379"/>
                <a:gd name="T59" fmla="*/ 2147483646 h 1164"/>
                <a:gd name="T60" fmla="*/ 2147483646 w 379"/>
                <a:gd name="T61" fmla="*/ 2147483646 h 1164"/>
                <a:gd name="T62" fmla="*/ 2147483646 w 379"/>
                <a:gd name="T63" fmla="*/ 2147483646 h 1164"/>
                <a:gd name="T64" fmla="*/ 2147483646 w 379"/>
                <a:gd name="T65" fmla="*/ 2147483646 h 1164"/>
                <a:gd name="T66" fmla="*/ 2147483646 w 379"/>
                <a:gd name="T67" fmla="*/ 2147483646 h 1164"/>
                <a:gd name="T68" fmla="*/ 2147483646 w 379"/>
                <a:gd name="T69" fmla="*/ 2147483646 h 1164"/>
                <a:gd name="T70" fmla="*/ 2147483646 w 379"/>
                <a:gd name="T71" fmla="*/ 2147483646 h 11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9"/>
                <a:gd name="T109" fmla="*/ 0 h 1164"/>
                <a:gd name="T110" fmla="*/ 379 w 379"/>
                <a:gd name="T111" fmla="*/ 1164 h 11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9" h="1164">
                  <a:moveTo>
                    <a:pt x="70" y="134"/>
                  </a:moveTo>
                  <a:lnTo>
                    <a:pt x="20" y="57"/>
                  </a:lnTo>
                  <a:lnTo>
                    <a:pt x="37" y="0"/>
                  </a:lnTo>
                  <a:lnTo>
                    <a:pt x="87" y="0"/>
                  </a:lnTo>
                  <a:lnTo>
                    <a:pt x="145" y="62"/>
                  </a:lnTo>
                  <a:lnTo>
                    <a:pt x="218" y="191"/>
                  </a:lnTo>
                  <a:lnTo>
                    <a:pt x="260" y="316"/>
                  </a:lnTo>
                  <a:lnTo>
                    <a:pt x="296" y="434"/>
                  </a:lnTo>
                  <a:lnTo>
                    <a:pt x="309" y="544"/>
                  </a:lnTo>
                  <a:lnTo>
                    <a:pt x="305" y="601"/>
                  </a:lnTo>
                  <a:lnTo>
                    <a:pt x="268" y="672"/>
                  </a:lnTo>
                  <a:lnTo>
                    <a:pt x="206" y="863"/>
                  </a:lnTo>
                  <a:lnTo>
                    <a:pt x="136" y="973"/>
                  </a:lnTo>
                  <a:lnTo>
                    <a:pt x="120" y="1021"/>
                  </a:lnTo>
                  <a:lnTo>
                    <a:pt x="186" y="1030"/>
                  </a:lnTo>
                  <a:lnTo>
                    <a:pt x="273" y="1030"/>
                  </a:lnTo>
                  <a:lnTo>
                    <a:pt x="379" y="1074"/>
                  </a:lnTo>
                  <a:lnTo>
                    <a:pt x="371" y="1107"/>
                  </a:lnTo>
                  <a:lnTo>
                    <a:pt x="354" y="1145"/>
                  </a:lnTo>
                  <a:lnTo>
                    <a:pt x="321" y="1164"/>
                  </a:lnTo>
                  <a:lnTo>
                    <a:pt x="256" y="1135"/>
                  </a:lnTo>
                  <a:lnTo>
                    <a:pt x="186" y="1093"/>
                  </a:lnTo>
                  <a:lnTo>
                    <a:pt x="87" y="1088"/>
                  </a:lnTo>
                  <a:lnTo>
                    <a:pt x="25" y="1102"/>
                  </a:lnTo>
                  <a:lnTo>
                    <a:pt x="0" y="1079"/>
                  </a:lnTo>
                  <a:lnTo>
                    <a:pt x="0" y="1044"/>
                  </a:lnTo>
                  <a:lnTo>
                    <a:pt x="33" y="1006"/>
                  </a:lnTo>
                  <a:lnTo>
                    <a:pt x="87" y="945"/>
                  </a:lnTo>
                  <a:lnTo>
                    <a:pt x="181" y="787"/>
                  </a:lnTo>
                  <a:lnTo>
                    <a:pt x="223" y="648"/>
                  </a:lnTo>
                  <a:lnTo>
                    <a:pt x="235" y="516"/>
                  </a:lnTo>
                  <a:lnTo>
                    <a:pt x="231" y="444"/>
                  </a:lnTo>
                  <a:lnTo>
                    <a:pt x="198" y="316"/>
                  </a:lnTo>
                  <a:lnTo>
                    <a:pt x="111" y="177"/>
                  </a:lnTo>
                  <a:lnTo>
                    <a:pt x="50" y="106"/>
                  </a:lnTo>
                  <a:lnTo>
                    <a:pt x="70"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2" name="Freeform 78">
              <a:extLst>
                <a:ext uri="{FF2B5EF4-FFF2-40B4-BE49-F238E27FC236}">
                  <a16:creationId xmlns:a16="http://schemas.microsoft.com/office/drawing/2014/main" id="{30AB98D9-81AC-4703-8BBA-2837B03298F7}"/>
                </a:ext>
              </a:extLst>
            </p:cNvPr>
            <p:cNvSpPr>
              <a:spLocks/>
            </p:cNvSpPr>
            <p:nvPr/>
          </p:nvSpPr>
          <p:spPr bwMode="auto">
            <a:xfrm flipH="1">
              <a:off x="7564438" y="5164138"/>
              <a:ext cx="111125" cy="274637"/>
            </a:xfrm>
            <a:custGeom>
              <a:avLst/>
              <a:gdLst>
                <a:gd name="T0" fmla="*/ 2147483646 w 557"/>
                <a:gd name="T1" fmla="*/ 2147483646 h 1282"/>
                <a:gd name="T2" fmla="*/ 2147483646 w 557"/>
                <a:gd name="T3" fmla="*/ 2147483646 h 1282"/>
                <a:gd name="T4" fmla="*/ 2147483646 w 557"/>
                <a:gd name="T5" fmla="*/ 0 h 1282"/>
                <a:gd name="T6" fmla="*/ 2147483646 w 557"/>
                <a:gd name="T7" fmla="*/ 2147483646 h 1282"/>
                <a:gd name="T8" fmla="*/ 2147483646 w 557"/>
                <a:gd name="T9" fmla="*/ 2147483646 h 1282"/>
                <a:gd name="T10" fmla="*/ 2147483646 w 557"/>
                <a:gd name="T11" fmla="*/ 2147483646 h 1282"/>
                <a:gd name="T12" fmla="*/ 2147483646 w 557"/>
                <a:gd name="T13" fmla="*/ 2147483646 h 1282"/>
                <a:gd name="T14" fmla="*/ 2147483646 w 557"/>
                <a:gd name="T15" fmla="*/ 2147483646 h 1282"/>
                <a:gd name="T16" fmla="*/ 2147483646 w 557"/>
                <a:gd name="T17" fmla="*/ 2147483646 h 1282"/>
                <a:gd name="T18" fmla="*/ 2147483646 w 557"/>
                <a:gd name="T19" fmla="*/ 2147483646 h 1282"/>
                <a:gd name="T20" fmla="*/ 2147483646 w 557"/>
                <a:gd name="T21" fmla="*/ 2147483646 h 1282"/>
                <a:gd name="T22" fmla="*/ 2147483646 w 557"/>
                <a:gd name="T23" fmla="*/ 2147483646 h 1282"/>
                <a:gd name="T24" fmla="*/ 2147483646 w 557"/>
                <a:gd name="T25" fmla="*/ 2147483646 h 1282"/>
                <a:gd name="T26" fmla="*/ 2147483646 w 557"/>
                <a:gd name="T27" fmla="*/ 2147483646 h 1282"/>
                <a:gd name="T28" fmla="*/ 2147483646 w 557"/>
                <a:gd name="T29" fmla="*/ 2147483646 h 1282"/>
                <a:gd name="T30" fmla="*/ 2147483646 w 557"/>
                <a:gd name="T31" fmla="*/ 2147483646 h 1282"/>
                <a:gd name="T32" fmla="*/ 2147483646 w 557"/>
                <a:gd name="T33" fmla="*/ 2147483646 h 1282"/>
                <a:gd name="T34" fmla="*/ 2147483646 w 557"/>
                <a:gd name="T35" fmla="*/ 2147483646 h 1282"/>
                <a:gd name="T36" fmla="*/ 2147483646 w 557"/>
                <a:gd name="T37" fmla="*/ 2147483646 h 1282"/>
                <a:gd name="T38" fmla="*/ 2147483646 w 557"/>
                <a:gd name="T39" fmla="*/ 2147483646 h 1282"/>
                <a:gd name="T40" fmla="*/ 2147483646 w 557"/>
                <a:gd name="T41" fmla="*/ 2147483646 h 1282"/>
                <a:gd name="T42" fmla="*/ 2147483646 w 557"/>
                <a:gd name="T43" fmla="*/ 2147483646 h 1282"/>
                <a:gd name="T44" fmla="*/ 2147483646 w 557"/>
                <a:gd name="T45" fmla="*/ 2147483646 h 1282"/>
                <a:gd name="T46" fmla="*/ 2147483646 w 557"/>
                <a:gd name="T47" fmla="*/ 2147483646 h 1282"/>
                <a:gd name="T48" fmla="*/ 2147483646 w 557"/>
                <a:gd name="T49" fmla="*/ 2147483646 h 1282"/>
                <a:gd name="T50" fmla="*/ 0 w 557"/>
                <a:gd name="T51" fmla="*/ 2147483646 h 1282"/>
                <a:gd name="T52" fmla="*/ 2147483646 w 557"/>
                <a:gd name="T53" fmla="*/ 2147483646 h 1282"/>
                <a:gd name="T54" fmla="*/ 2147483646 w 557"/>
                <a:gd name="T55" fmla="*/ 2147483646 h 1282"/>
                <a:gd name="T56" fmla="*/ 2147483646 w 557"/>
                <a:gd name="T57" fmla="*/ 2147483646 h 1282"/>
                <a:gd name="T58" fmla="*/ 2147483646 w 557"/>
                <a:gd name="T59" fmla="*/ 2147483646 h 1282"/>
                <a:gd name="T60" fmla="*/ 2147483646 w 557"/>
                <a:gd name="T61" fmla="*/ 2147483646 h 1282"/>
                <a:gd name="T62" fmla="*/ 2147483646 w 557"/>
                <a:gd name="T63" fmla="*/ 2147483646 h 1282"/>
                <a:gd name="T64" fmla="*/ 2147483646 w 557"/>
                <a:gd name="T65" fmla="*/ 2147483646 h 1282"/>
                <a:gd name="T66" fmla="*/ 2147483646 w 557"/>
                <a:gd name="T67" fmla="*/ 2147483646 h 1282"/>
                <a:gd name="T68" fmla="*/ 2147483646 w 557"/>
                <a:gd name="T69" fmla="*/ 2147483646 h 1282"/>
                <a:gd name="T70" fmla="*/ 2147483646 w 557"/>
                <a:gd name="T71" fmla="*/ 2147483646 h 1282"/>
                <a:gd name="T72" fmla="*/ 2147483646 w 557"/>
                <a:gd name="T73" fmla="*/ 2147483646 h 1282"/>
                <a:gd name="T74" fmla="*/ 2147483646 w 557"/>
                <a:gd name="T75" fmla="*/ 2147483646 h 1282"/>
                <a:gd name="T76" fmla="*/ 2147483646 w 557"/>
                <a:gd name="T77" fmla="*/ 2147483646 h 12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57"/>
                <a:gd name="T118" fmla="*/ 0 h 1282"/>
                <a:gd name="T119" fmla="*/ 557 w 557"/>
                <a:gd name="T120" fmla="*/ 1282 h 12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57" h="1282">
                  <a:moveTo>
                    <a:pt x="326" y="224"/>
                  </a:moveTo>
                  <a:lnTo>
                    <a:pt x="408" y="100"/>
                  </a:lnTo>
                  <a:lnTo>
                    <a:pt x="482" y="0"/>
                  </a:lnTo>
                  <a:lnTo>
                    <a:pt x="532" y="10"/>
                  </a:lnTo>
                  <a:lnTo>
                    <a:pt x="557" y="52"/>
                  </a:lnTo>
                  <a:lnTo>
                    <a:pt x="557" y="129"/>
                  </a:lnTo>
                  <a:lnTo>
                    <a:pt x="511" y="172"/>
                  </a:lnTo>
                  <a:lnTo>
                    <a:pt x="433" y="229"/>
                  </a:lnTo>
                  <a:lnTo>
                    <a:pt x="371" y="300"/>
                  </a:lnTo>
                  <a:lnTo>
                    <a:pt x="301" y="396"/>
                  </a:lnTo>
                  <a:lnTo>
                    <a:pt x="273" y="467"/>
                  </a:lnTo>
                  <a:lnTo>
                    <a:pt x="240" y="554"/>
                  </a:lnTo>
                  <a:lnTo>
                    <a:pt x="223" y="667"/>
                  </a:lnTo>
                  <a:lnTo>
                    <a:pt x="223" y="773"/>
                  </a:lnTo>
                  <a:lnTo>
                    <a:pt x="240" y="901"/>
                  </a:lnTo>
                  <a:lnTo>
                    <a:pt x="285" y="1025"/>
                  </a:lnTo>
                  <a:lnTo>
                    <a:pt x="321" y="1096"/>
                  </a:lnTo>
                  <a:lnTo>
                    <a:pt x="346" y="1144"/>
                  </a:lnTo>
                  <a:lnTo>
                    <a:pt x="346" y="1183"/>
                  </a:lnTo>
                  <a:lnTo>
                    <a:pt x="321" y="1197"/>
                  </a:lnTo>
                  <a:lnTo>
                    <a:pt x="265" y="1197"/>
                  </a:lnTo>
                  <a:lnTo>
                    <a:pt x="173" y="1216"/>
                  </a:lnTo>
                  <a:lnTo>
                    <a:pt x="103" y="1244"/>
                  </a:lnTo>
                  <a:lnTo>
                    <a:pt x="62" y="1282"/>
                  </a:lnTo>
                  <a:lnTo>
                    <a:pt x="25" y="1268"/>
                  </a:lnTo>
                  <a:lnTo>
                    <a:pt x="0" y="1216"/>
                  </a:lnTo>
                  <a:lnTo>
                    <a:pt x="4" y="1172"/>
                  </a:lnTo>
                  <a:lnTo>
                    <a:pt x="74" y="1139"/>
                  </a:lnTo>
                  <a:lnTo>
                    <a:pt x="185" y="1129"/>
                  </a:lnTo>
                  <a:lnTo>
                    <a:pt x="288" y="1129"/>
                  </a:lnTo>
                  <a:lnTo>
                    <a:pt x="248" y="1072"/>
                  </a:lnTo>
                  <a:lnTo>
                    <a:pt x="227" y="1001"/>
                  </a:lnTo>
                  <a:lnTo>
                    <a:pt x="198" y="901"/>
                  </a:lnTo>
                  <a:lnTo>
                    <a:pt x="165" y="796"/>
                  </a:lnTo>
                  <a:lnTo>
                    <a:pt x="165" y="672"/>
                  </a:lnTo>
                  <a:lnTo>
                    <a:pt x="173" y="554"/>
                  </a:lnTo>
                  <a:lnTo>
                    <a:pt x="210" y="443"/>
                  </a:lnTo>
                  <a:lnTo>
                    <a:pt x="276" y="300"/>
                  </a:lnTo>
                  <a:lnTo>
                    <a:pt x="326"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Skupina 92">
            <a:extLst>
              <a:ext uri="{FF2B5EF4-FFF2-40B4-BE49-F238E27FC236}">
                <a16:creationId xmlns:a16="http://schemas.microsoft.com/office/drawing/2014/main" id="{E06BA772-56BE-4833-B2E6-0FCCB0E33AD5}"/>
              </a:ext>
            </a:extLst>
          </p:cNvPr>
          <p:cNvGrpSpPr>
            <a:grpSpLocks/>
          </p:cNvGrpSpPr>
          <p:nvPr/>
        </p:nvGrpSpPr>
        <p:grpSpPr bwMode="auto">
          <a:xfrm>
            <a:off x="7967663" y="5229226"/>
            <a:ext cx="495300" cy="587375"/>
            <a:chOff x="6444208" y="5229200"/>
            <a:chExt cx="495300" cy="587375"/>
          </a:xfrm>
        </p:grpSpPr>
        <p:graphicFrame>
          <p:nvGraphicFramePr>
            <p:cNvPr id="177205" name="Object 72">
              <a:extLst>
                <a:ext uri="{FF2B5EF4-FFF2-40B4-BE49-F238E27FC236}">
                  <a16:creationId xmlns:a16="http://schemas.microsoft.com/office/drawing/2014/main" id="{D5E9DEDF-DD33-45CE-9DB3-57FA9017192D}"/>
                </a:ext>
              </a:extLst>
            </p:cNvPr>
            <p:cNvGraphicFramePr>
              <a:graphicFrameLocks noChangeAspect="1"/>
            </p:cNvGraphicFramePr>
            <p:nvPr/>
          </p:nvGraphicFramePr>
          <p:xfrm>
            <a:off x="6444208" y="5229200"/>
            <a:ext cx="495300" cy="587375"/>
          </p:xfrm>
          <a:graphic>
            <a:graphicData uri="http://schemas.openxmlformats.org/presentationml/2006/ole">
              <mc:AlternateContent xmlns:mc="http://schemas.openxmlformats.org/markup-compatibility/2006">
                <mc:Choice xmlns:v="urn:schemas-microsoft-com:vml" Requires="v">
                  <p:oleObj name="rastrový obrázek" r:id="rId6" imgW="1495431" imgH="1771790" progId="Paint.Picture">
                    <p:embed/>
                  </p:oleObj>
                </mc:Choice>
                <mc:Fallback>
                  <p:oleObj name="rastrový obrázek" r:id="rId6" imgW="1495431" imgH="1771790" progId="Paint.Picture">
                    <p:embed/>
                    <p:pic>
                      <p:nvPicPr>
                        <p:cNvPr id="177205" name="Object 72">
                          <a:extLst>
                            <a:ext uri="{FF2B5EF4-FFF2-40B4-BE49-F238E27FC236}">
                              <a16:creationId xmlns:a16="http://schemas.microsoft.com/office/drawing/2014/main" id="{D5E9DEDF-DD33-45CE-9DB3-57FA9017192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44208" y="5229200"/>
                          <a:ext cx="495300" cy="587375"/>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7206" name="Line 79">
              <a:extLst>
                <a:ext uri="{FF2B5EF4-FFF2-40B4-BE49-F238E27FC236}">
                  <a16:creationId xmlns:a16="http://schemas.microsoft.com/office/drawing/2014/main" id="{5AF2108D-1A00-43E9-B158-BFFA72172786}"/>
                </a:ext>
              </a:extLst>
            </p:cNvPr>
            <p:cNvSpPr>
              <a:spLocks noChangeShapeType="1"/>
            </p:cNvSpPr>
            <p:nvPr/>
          </p:nvSpPr>
          <p:spPr bwMode="auto">
            <a:xfrm>
              <a:off x="6724650" y="5380038"/>
              <a:ext cx="0" cy="287337"/>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 name="Group 80">
            <a:extLst>
              <a:ext uri="{FF2B5EF4-FFF2-40B4-BE49-F238E27FC236}">
                <a16:creationId xmlns:a16="http://schemas.microsoft.com/office/drawing/2014/main" id="{8016A8DF-E948-4B28-9418-F183A8E268B2}"/>
              </a:ext>
            </a:extLst>
          </p:cNvPr>
          <p:cNvGrpSpPr>
            <a:grpSpLocks/>
          </p:cNvGrpSpPr>
          <p:nvPr/>
        </p:nvGrpSpPr>
        <p:grpSpPr bwMode="auto">
          <a:xfrm flipH="1">
            <a:off x="8923338" y="3919539"/>
            <a:ext cx="222250" cy="611187"/>
            <a:chOff x="1536" y="555"/>
            <a:chExt cx="445" cy="1211"/>
          </a:xfrm>
        </p:grpSpPr>
        <p:sp>
          <p:nvSpPr>
            <p:cNvPr id="177199" name="Freeform 81">
              <a:extLst>
                <a:ext uri="{FF2B5EF4-FFF2-40B4-BE49-F238E27FC236}">
                  <a16:creationId xmlns:a16="http://schemas.microsoft.com/office/drawing/2014/main" id="{607F3DB3-5929-49ED-A021-BD8F7F266242}"/>
                </a:ext>
              </a:extLst>
            </p:cNvPr>
            <p:cNvSpPr>
              <a:spLocks/>
            </p:cNvSpPr>
            <p:nvPr/>
          </p:nvSpPr>
          <p:spPr bwMode="auto">
            <a:xfrm>
              <a:off x="1619" y="555"/>
              <a:ext cx="245" cy="269"/>
            </a:xfrm>
            <a:custGeom>
              <a:avLst/>
              <a:gdLst>
                <a:gd name="T0" fmla="*/ 4 w 490"/>
                <a:gd name="T1" fmla="*/ 0 h 538"/>
                <a:gd name="T2" fmla="*/ 7 w 490"/>
                <a:gd name="T3" fmla="*/ 0 h 538"/>
                <a:gd name="T4" fmla="*/ 9 w 490"/>
                <a:gd name="T5" fmla="*/ 1 h 538"/>
                <a:gd name="T6" fmla="*/ 11 w 490"/>
                <a:gd name="T7" fmla="*/ 2 h 538"/>
                <a:gd name="T8" fmla="*/ 12 w 490"/>
                <a:gd name="T9" fmla="*/ 5 h 538"/>
                <a:gd name="T10" fmla="*/ 12 w 490"/>
                <a:gd name="T11" fmla="*/ 7 h 538"/>
                <a:gd name="T12" fmla="*/ 15 w 490"/>
                <a:gd name="T13" fmla="*/ 5 h 538"/>
                <a:gd name="T14" fmla="*/ 16 w 490"/>
                <a:gd name="T15" fmla="*/ 5 h 538"/>
                <a:gd name="T16" fmla="*/ 16 w 490"/>
                <a:gd name="T17" fmla="*/ 6 h 538"/>
                <a:gd name="T18" fmla="*/ 12 w 490"/>
                <a:gd name="T19" fmla="*/ 9 h 538"/>
                <a:gd name="T20" fmla="*/ 12 w 490"/>
                <a:gd name="T21" fmla="*/ 12 h 538"/>
                <a:gd name="T22" fmla="*/ 12 w 490"/>
                <a:gd name="T23" fmla="*/ 14 h 538"/>
                <a:gd name="T24" fmla="*/ 11 w 490"/>
                <a:gd name="T25" fmla="*/ 16 h 538"/>
                <a:gd name="T26" fmla="*/ 9 w 490"/>
                <a:gd name="T27" fmla="*/ 17 h 538"/>
                <a:gd name="T28" fmla="*/ 7 w 490"/>
                <a:gd name="T29" fmla="*/ 17 h 538"/>
                <a:gd name="T30" fmla="*/ 5 w 490"/>
                <a:gd name="T31" fmla="*/ 16 h 538"/>
                <a:gd name="T32" fmla="*/ 3 w 490"/>
                <a:gd name="T33" fmla="*/ 14 h 538"/>
                <a:gd name="T34" fmla="*/ 2 w 490"/>
                <a:gd name="T35" fmla="*/ 11 h 538"/>
                <a:gd name="T36" fmla="*/ 1 w 490"/>
                <a:gd name="T37" fmla="*/ 8 h 538"/>
                <a:gd name="T38" fmla="*/ 0 w 490"/>
                <a:gd name="T39" fmla="*/ 5 h 538"/>
                <a:gd name="T40" fmla="*/ 1 w 490"/>
                <a:gd name="T41" fmla="*/ 2 h 538"/>
                <a:gd name="T42" fmla="*/ 2 w 490"/>
                <a:gd name="T43" fmla="*/ 1 h 538"/>
                <a:gd name="T44" fmla="*/ 4 w 490"/>
                <a:gd name="T45" fmla="*/ 0 h 5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90"/>
                <a:gd name="T70" fmla="*/ 0 h 538"/>
                <a:gd name="T71" fmla="*/ 490 w 490"/>
                <a:gd name="T72" fmla="*/ 538 h 5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90" h="538">
                  <a:moveTo>
                    <a:pt x="121" y="0"/>
                  </a:moveTo>
                  <a:lnTo>
                    <a:pt x="202" y="0"/>
                  </a:lnTo>
                  <a:lnTo>
                    <a:pt x="282" y="32"/>
                  </a:lnTo>
                  <a:lnTo>
                    <a:pt x="329" y="59"/>
                  </a:lnTo>
                  <a:lnTo>
                    <a:pt x="362" y="156"/>
                  </a:lnTo>
                  <a:lnTo>
                    <a:pt x="383" y="215"/>
                  </a:lnTo>
                  <a:lnTo>
                    <a:pt x="463" y="150"/>
                  </a:lnTo>
                  <a:lnTo>
                    <a:pt x="490" y="156"/>
                  </a:lnTo>
                  <a:lnTo>
                    <a:pt x="484" y="187"/>
                  </a:lnTo>
                  <a:lnTo>
                    <a:pt x="383" y="292"/>
                  </a:lnTo>
                  <a:lnTo>
                    <a:pt x="383" y="369"/>
                  </a:lnTo>
                  <a:lnTo>
                    <a:pt x="362" y="447"/>
                  </a:lnTo>
                  <a:lnTo>
                    <a:pt x="329" y="506"/>
                  </a:lnTo>
                  <a:lnTo>
                    <a:pt x="282" y="538"/>
                  </a:lnTo>
                  <a:lnTo>
                    <a:pt x="222" y="538"/>
                  </a:lnTo>
                  <a:lnTo>
                    <a:pt x="140" y="506"/>
                  </a:lnTo>
                  <a:lnTo>
                    <a:pt x="87" y="441"/>
                  </a:lnTo>
                  <a:lnTo>
                    <a:pt x="41" y="343"/>
                  </a:lnTo>
                  <a:lnTo>
                    <a:pt x="6" y="252"/>
                  </a:lnTo>
                  <a:lnTo>
                    <a:pt x="0" y="130"/>
                  </a:lnTo>
                  <a:lnTo>
                    <a:pt x="20" y="71"/>
                  </a:lnTo>
                  <a:lnTo>
                    <a:pt x="47" y="32"/>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0" name="Freeform 82">
              <a:extLst>
                <a:ext uri="{FF2B5EF4-FFF2-40B4-BE49-F238E27FC236}">
                  <a16:creationId xmlns:a16="http://schemas.microsoft.com/office/drawing/2014/main" id="{3D6B9F34-C226-4ED6-B19D-C5608FD8F845}"/>
                </a:ext>
              </a:extLst>
            </p:cNvPr>
            <p:cNvSpPr>
              <a:spLocks/>
            </p:cNvSpPr>
            <p:nvPr/>
          </p:nvSpPr>
          <p:spPr bwMode="auto">
            <a:xfrm>
              <a:off x="1670" y="858"/>
              <a:ext cx="173" cy="464"/>
            </a:xfrm>
            <a:custGeom>
              <a:avLst/>
              <a:gdLst>
                <a:gd name="T0" fmla="*/ 1 w 347"/>
                <a:gd name="T1" fmla="*/ 1 h 929"/>
                <a:gd name="T2" fmla="*/ 3 w 347"/>
                <a:gd name="T3" fmla="*/ 0 h 929"/>
                <a:gd name="T4" fmla="*/ 5 w 347"/>
                <a:gd name="T5" fmla="*/ 0 h 929"/>
                <a:gd name="T6" fmla="*/ 7 w 347"/>
                <a:gd name="T7" fmla="*/ 0 h 929"/>
                <a:gd name="T8" fmla="*/ 8 w 347"/>
                <a:gd name="T9" fmla="*/ 2 h 929"/>
                <a:gd name="T10" fmla="*/ 10 w 347"/>
                <a:gd name="T11" fmla="*/ 6 h 929"/>
                <a:gd name="T12" fmla="*/ 10 w 347"/>
                <a:gd name="T13" fmla="*/ 10 h 929"/>
                <a:gd name="T14" fmla="*/ 10 w 347"/>
                <a:gd name="T15" fmla="*/ 15 h 929"/>
                <a:gd name="T16" fmla="*/ 10 w 347"/>
                <a:gd name="T17" fmla="*/ 20 h 929"/>
                <a:gd name="T18" fmla="*/ 10 w 347"/>
                <a:gd name="T19" fmla="*/ 25 h 929"/>
                <a:gd name="T20" fmla="*/ 8 w 347"/>
                <a:gd name="T21" fmla="*/ 27 h 929"/>
                <a:gd name="T22" fmla="*/ 5 w 347"/>
                <a:gd name="T23" fmla="*/ 29 h 929"/>
                <a:gd name="T24" fmla="*/ 4 w 347"/>
                <a:gd name="T25" fmla="*/ 28 h 929"/>
                <a:gd name="T26" fmla="*/ 2 w 347"/>
                <a:gd name="T27" fmla="*/ 26 h 929"/>
                <a:gd name="T28" fmla="*/ 1 w 347"/>
                <a:gd name="T29" fmla="*/ 24 h 929"/>
                <a:gd name="T30" fmla="*/ 1 w 347"/>
                <a:gd name="T31" fmla="*/ 19 h 929"/>
                <a:gd name="T32" fmla="*/ 1 w 347"/>
                <a:gd name="T33" fmla="*/ 16 h 929"/>
                <a:gd name="T34" fmla="*/ 1 w 347"/>
                <a:gd name="T35" fmla="*/ 12 h 929"/>
                <a:gd name="T36" fmla="*/ 0 w 347"/>
                <a:gd name="T37" fmla="*/ 10 h 929"/>
                <a:gd name="T38" fmla="*/ 0 w 347"/>
                <a:gd name="T39" fmla="*/ 6 h 929"/>
                <a:gd name="T40" fmla="*/ 0 w 347"/>
                <a:gd name="T41" fmla="*/ 3 h 929"/>
                <a:gd name="T42" fmla="*/ 1 w 347"/>
                <a:gd name="T43" fmla="*/ 1 h 9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7"/>
                <a:gd name="T67" fmla="*/ 0 h 929"/>
                <a:gd name="T68" fmla="*/ 347 w 347"/>
                <a:gd name="T69" fmla="*/ 929 h 92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7" h="929">
                  <a:moveTo>
                    <a:pt x="47" y="32"/>
                  </a:moveTo>
                  <a:lnTo>
                    <a:pt x="100" y="0"/>
                  </a:lnTo>
                  <a:lnTo>
                    <a:pt x="180" y="0"/>
                  </a:lnTo>
                  <a:lnTo>
                    <a:pt x="240" y="20"/>
                  </a:lnTo>
                  <a:lnTo>
                    <a:pt x="281" y="89"/>
                  </a:lnTo>
                  <a:lnTo>
                    <a:pt x="320" y="206"/>
                  </a:lnTo>
                  <a:lnTo>
                    <a:pt x="341" y="334"/>
                  </a:lnTo>
                  <a:lnTo>
                    <a:pt x="347" y="486"/>
                  </a:lnTo>
                  <a:lnTo>
                    <a:pt x="347" y="660"/>
                  </a:lnTo>
                  <a:lnTo>
                    <a:pt x="320" y="800"/>
                  </a:lnTo>
                  <a:lnTo>
                    <a:pt x="281" y="877"/>
                  </a:lnTo>
                  <a:lnTo>
                    <a:pt x="187" y="929"/>
                  </a:lnTo>
                  <a:lnTo>
                    <a:pt x="140" y="917"/>
                  </a:lnTo>
                  <a:lnTo>
                    <a:pt x="80" y="858"/>
                  </a:lnTo>
                  <a:lnTo>
                    <a:pt x="60" y="775"/>
                  </a:lnTo>
                  <a:lnTo>
                    <a:pt x="41" y="621"/>
                  </a:lnTo>
                  <a:lnTo>
                    <a:pt x="60" y="512"/>
                  </a:lnTo>
                  <a:lnTo>
                    <a:pt x="60" y="397"/>
                  </a:lnTo>
                  <a:lnTo>
                    <a:pt x="27" y="320"/>
                  </a:lnTo>
                  <a:lnTo>
                    <a:pt x="0" y="218"/>
                  </a:lnTo>
                  <a:lnTo>
                    <a:pt x="0" y="109"/>
                  </a:lnTo>
                  <a:lnTo>
                    <a:pt x="47"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1" name="Freeform 83">
              <a:extLst>
                <a:ext uri="{FF2B5EF4-FFF2-40B4-BE49-F238E27FC236}">
                  <a16:creationId xmlns:a16="http://schemas.microsoft.com/office/drawing/2014/main" id="{AA65B5A5-29C2-4F6B-9BD2-65B9DF283B16}"/>
                </a:ext>
              </a:extLst>
            </p:cNvPr>
            <p:cNvSpPr>
              <a:spLocks/>
            </p:cNvSpPr>
            <p:nvPr/>
          </p:nvSpPr>
          <p:spPr bwMode="auto">
            <a:xfrm>
              <a:off x="1751" y="875"/>
              <a:ext cx="230" cy="459"/>
            </a:xfrm>
            <a:custGeom>
              <a:avLst/>
              <a:gdLst>
                <a:gd name="T0" fmla="*/ 2 w 460"/>
                <a:gd name="T1" fmla="*/ 0 h 918"/>
                <a:gd name="T2" fmla="*/ 7 w 460"/>
                <a:gd name="T3" fmla="*/ 1 h 918"/>
                <a:gd name="T4" fmla="*/ 10 w 460"/>
                <a:gd name="T5" fmla="*/ 4 h 918"/>
                <a:gd name="T6" fmla="*/ 13 w 460"/>
                <a:gd name="T7" fmla="*/ 8 h 918"/>
                <a:gd name="T8" fmla="*/ 15 w 460"/>
                <a:gd name="T9" fmla="*/ 12 h 918"/>
                <a:gd name="T10" fmla="*/ 15 w 460"/>
                <a:gd name="T11" fmla="*/ 16 h 918"/>
                <a:gd name="T12" fmla="*/ 14 w 460"/>
                <a:gd name="T13" fmla="*/ 19 h 918"/>
                <a:gd name="T14" fmla="*/ 10 w 460"/>
                <a:gd name="T15" fmla="*/ 21 h 918"/>
                <a:gd name="T16" fmla="*/ 8 w 460"/>
                <a:gd name="T17" fmla="*/ 22 h 918"/>
                <a:gd name="T18" fmla="*/ 8 w 460"/>
                <a:gd name="T19" fmla="*/ 23 h 918"/>
                <a:gd name="T20" fmla="*/ 10 w 460"/>
                <a:gd name="T21" fmla="*/ 24 h 918"/>
                <a:gd name="T22" fmla="*/ 10 w 460"/>
                <a:gd name="T23" fmla="*/ 27 h 918"/>
                <a:gd name="T24" fmla="*/ 10 w 460"/>
                <a:gd name="T25" fmla="*/ 29 h 918"/>
                <a:gd name="T26" fmla="*/ 9 w 460"/>
                <a:gd name="T27" fmla="*/ 28 h 918"/>
                <a:gd name="T28" fmla="*/ 9 w 460"/>
                <a:gd name="T29" fmla="*/ 27 h 918"/>
                <a:gd name="T30" fmla="*/ 8 w 460"/>
                <a:gd name="T31" fmla="*/ 24 h 918"/>
                <a:gd name="T32" fmla="*/ 7 w 460"/>
                <a:gd name="T33" fmla="*/ 23 h 918"/>
                <a:gd name="T34" fmla="*/ 6 w 460"/>
                <a:gd name="T35" fmla="*/ 21 h 918"/>
                <a:gd name="T36" fmla="*/ 8 w 460"/>
                <a:gd name="T37" fmla="*/ 20 h 918"/>
                <a:gd name="T38" fmla="*/ 12 w 460"/>
                <a:gd name="T39" fmla="*/ 18 h 918"/>
                <a:gd name="T40" fmla="*/ 13 w 460"/>
                <a:gd name="T41" fmla="*/ 15 h 918"/>
                <a:gd name="T42" fmla="*/ 13 w 460"/>
                <a:gd name="T43" fmla="*/ 13 h 918"/>
                <a:gd name="T44" fmla="*/ 11 w 460"/>
                <a:gd name="T45" fmla="*/ 9 h 918"/>
                <a:gd name="T46" fmla="*/ 8 w 460"/>
                <a:gd name="T47" fmla="*/ 6 h 918"/>
                <a:gd name="T48" fmla="*/ 6 w 460"/>
                <a:gd name="T49" fmla="*/ 4 h 918"/>
                <a:gd name="T50" fmla="*/ 3 w 460"/>
                <a:gd name="T51" fmla="*/ 4 h 918"/>
                <a:gd name="T52" fmla="*/ 0 w 460"/>
                <a:gd name="T53" fmla="*/ 3 h 918"/>
                <a:gd name="T54" fmla="*/ 2 w 460"/>
                <a:gd name="T55" fmla="*/ 0 h 9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0"/>
                <a:gd name="T85" fmla="*/ 0 h 918"/>
                <a:gd name="T86" fmla="*/ 460 w 460"/>
                <a:gd name="T87" fmla="*/ 918 h 9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0" h="918">
                  <a:moveTo>
                    <a:pt x="53" y="0"/>
                  </a:moveTo>
                  <a:lnTo>
                    <a:pt x="201" y="32"/>
                  </a:lnTo>
                  <a:lnTo>
                    <a:pt x="314" y="109"/>
                  </a:lnTo>
                  <a:lnTo>
                    <a:pt x="400" y="237"/>
                  </a:lnTo>
                  <a:lnTo>
                    <a:pt x="454" y="359"/>
                  </a:lnTo>
                  <a:lnTo>
                    <a:pt x="460" y="494"/>
                  </a:lnTo>
                  <a:lnTo>
                    <a:pt x="419" y="584"/>
                  </a:lnTo>
                  <a:lnTo>
                    <a:pt x="320" y="642"/>
                  </a:lnTo>
                  <a:lnTo>
                    <a:pt x="240" y="681"/>
                  </a:lnTo>
                  <a:lnTo>
                    <a:pt x="240" y="719"/>
                  </a:lnTo>
                  <a:lnTo>
                    <a:pt x="293" y="764"/>
                  </a:lnTo>
                  <a:lnTo>
                    <a:pt x="320" y="860"/>
                  </a:lnTo>
                  <a:lnTo>
                    <a:pt x="293" y="918"/>
                  </a:lnTo>
                  <a:lnTo>
                    <a:pt x="259" y="892"/>
                  </a:lnTo>
                  <a:lnTo>
                    <a:pt x="259" y="841"/>
                  </a:lnTo>
                  <a:lnTo>
                    <a:pt x="234" y="764"/>
                  </a:lnTo>
                  <a:lnTo>
                    <a:pt x="193" y="719"/>
                  </a:lnTo>
                  <a:lnTo>
                    <a:pt x="179" y="661"/>
                  </a:lnTo>
                  <a:lnTo>
                    <a:pt x="240" y="622"/>
                  </a:lnTo>
                  <a:lnTo>
                    <a:pt x="353" y="545"/>
                  </a:lnTo>
                  <a:lnTo>
                    <a:pt x="400" y="476"/>
                  </a:lnTo>
                  <a:lnTo>
                    <a:pt x="400" y="399"/>
                  </a:lnTo>
                  <a:lnTo>
                    <a:pt x="339" y="282"/>
                  </a:lnTo>
                  <a:lnTo>
                    <a:pt x="240" y="180"/>
                  </a:lnTo>
                  <a:lnTo>
                    <a:pt x="179" y="128"/>
                  </a:lnTo>
                  <a:lnTo>
                    <a:pt x="93" y="109"/>
                  </a:lnTo>
                  <a:lnTo>
                    <a:pt x="0" y="83"/>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2" name="Freeform 84">
              <a:extLst>
                <a:ext uri="{FF2B5EF4-FFF2-40B4-BE49-F238E27FC236}">
                  <a16:creationId xmlns:a16="http://schemas.microsoft.com/office/drawing/2014/main" id="{EFAA57EC-18AA-49AE-89FD-63CD882720DE}"/>
                </a:ext>
              </a:extLst>
            </p:cNvPr>
            <p:cNvSpPr>
              <a:spLocks/>
            </p:cNvSpPr>
            <p:nvPr/>
          </p:nvSpPr>
          <p:spPr bwMode="auto">
            <a:xfrm>
              <a:off x="1536" y="873"/>
              <a:ext cx="170" cy="431"/>
            </a:xfrm>
            <a:custGeom>
              <a:avLst/>
              <a:gdLst>
                <a:gd name="T0" fmla="*/ 6 w 341"/>
                <a:gd name="T1" fmla="*/ 2 h 861"/>
                <a:gd name="T2" fmla="*/ 8 w 341"/>
                <a:gd name="T3" fmla="*/ 0 h 861"/>
                <a:gd name="T4" fmla="*/ 10 w 341"/>
                <a:gd name="T5" fmla="*/ 1 h 861"/>
                <a:gd name="T6" fmla="*/ 10 w 341"/>
                <a:gd name="T7" fmla="*/ 3 h 861"/>
                <a:gd name="T8" fmla="*/ 9 w 341"/>
                <a:gd name="T9" fmla="*/ 4 h 861"/>
                <a:gd name="T10" fmla="*/ 7 w 341"/>
                <a:gd name="T11" fmla="*/ 5 h 861"/>
                <a:gd name="T12" fmla="*/ 5 w 341"/>
                <a:gd name="T13" fmla="*/ 8 h 861"/>
                <a:gd name="T14" fmla="*/ 2 w 341"/>
                <a:gd name="T15" fmla="*/ 11 h 861"/>
                <a:gd name="T16" fmla="*/ 1 w 341"/>
                <a:gd name="T17" fmla="*/ 14 h 861"/>
                <a:gd name="T18" fmla="*/ 2 w 341"/>
                <a:gd name="T19" fmla="*/ 16 h 861"/>
                <a:gd name="T20" fmla="*/ 2 w 341"/>
                <a:gd name="T21" fmla="*/ 17 h 861"/>
                <a:gd name="T22" fmla="*/ 5 w 341"/>
                <a:gd name="T23" fmla="*/ 18 h 861"/>
                <a:gd name="T24" fmla="*/ 8 w 341"/>
                <a:gd name="T25" fmla="*/ 19 h 861"/>
                <a:gd name="T26" fmla="*/ 9 w 341"/>
                <a:gd name="T27" fmla="*/ 20 h 861"/>
                <a:gd name="T28" fmla="*/ 9 w 341"/>
                <a:gd name="T29" fmla="*/ 21 h 861"/>
                <a:gd name="T30" fmla="*/ 7 w 341"/>
                <a:gd name="T31" fmla="*/ 23 h 861"/>
                <a:gd name="T32" fmla="*/ 7 w 341"/>
                <a:gd name="T33" fmla="*/ 25 h 861"/>
                <a:gd name="T34" fmla="*/ 6 w 341"/>
                <a:gd name="T35" fmla="*/ 27 h 861"/>
                <a:gd name="T36" fmla="*/ 5 w 341"/>
                <a:gd name="T37" fmla="*/ 27 h 861"/>
                <a:gd name="T38" fmla="*/ 5 w 341"/>
                <a:gd name="T39" fmla="*/ 25 h 861"/>
                <a:gd name="T40" fmla="*/ 6 w 341"/>
                <a:gd name="T41" fmla="*/ 22 h 861"/>
                <a:gd name="T42" fmla="*/ 7 w 341"/>
                <a:gd name="T43" fmla="*/ 21 h 861"/>
                <a:gd name="T44" fmla="*/ 5 w 341"/>
                <a:gd name="T45" fmla="*/ 20 h 861"/>
                <a:gd name="T46" fmla="*/ 2 w 341"/>
                <a:gd name="T47" fmla="*/ 18 h 861"/>
                <a:gd name="T48" fmla="*/ 0 w 341"/>
                <a:gd name="T49" fmla="*/ 17 h 861"/>
                <a:gd name="T50" fmla="*/ 0 w 341"/>
                <a:gd name="T51" fmla="*/ 14 h 861"/>
                <a:gd name="T52" fmla="*/ 0 w 341"/>
                <a:gd name="T53" fmla="*/ 11 h 861"/>
                <a:gd name="T54" fmla="*/ 2 w 341"/>
                <a:gd name="T55" fmla="*/ 7 h 861"/>
                <a:gd name="T56" fmla="*/ 4 w 341"/>
                <a:gd name="T57" fmla="*/ 4 h 861"/>
                <a:gd name="T58" fmla="*/ 6 w 341"/>
                <a:gd name="T59" fmla="*/ 2 h 86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1"/>
                <a:gd name="T91" fmla="*/ 0 h 861"/>
                <a:gd name="T92" fmla="*/ 341 w 341"/>
                <a:gd name="T93" fmla="*/ 861 h 86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1" h="861">
                  <a:moveTo>
                    <a:pt x="214" y="39"/>
                  </a:moveTo>
                  <a:lnTo>
                    <a:pt x="281" y="0"/>
                  </a:lnTo>
                  <a:lnTo>
                    <a:pt x="341" y="6"/>
                  </a:lnTo>
                  <a:lnTo>
                    <a:pt x="335" y="77"/>
                  </a:lnTo>
                  <a:lnTo>
                    <a:pt x="294" y="116"/>
                  </a:lnTo>
                  <a:lnTo>
                    <a:pt x="234" y="148"/>
                  </a:lnTo>
                  <a:lnTo>
                    <a:pt x="160" y="231"/>
                  </a:lnTo>
                  <a:lnTo>
                    <a:pt x="80" y="347"/>
                  </a:lnTo>
                  <a:lnTo>
                    <a:pt x="60" y="443"/>
                  </a:lnTo>
                  <a:lnTo>
                    <a:pt x="74" y="501"/>
                  </a:lnTo>
                  <a:lnTo>
                    <a:pt x="94" y="534"/>
                  </a:lnTo>
                  <a:lnTo>
                    <a:pt x="181" y="572"/>
                  </a:lnTo>
                  <a:lnTo>
                    <a:pt x="261" y="597"/>
                  </a:lnTo>
                  <a:lnTo>
                    <a:pt x="294" y="630"/>
                  </a:lnTo>
                  <a:lnTo>
                    <a:pt x="300" y="656"/>
                  </a:lnTo>
                  <a:lnTo>
                    <a:pt x="253" y="707"/>
                  </a:lnTo>
                  <a:lnTo>
                    <a:pt x="234" y="771"/>
                  </a:lnTo>
                  <a:lnTo>
                    <a:pt x="214" y="861"/>
                  </a:lnTo>
                  <a:lnTo>
                    <a:pt x="173" y="848"/>
                  </a:lnTo>
                  <a:lnTo>
                    <a:pt x="173" y="784"/>
                  </a:lnTo>
                  <a:lnTo>
                    <a:pt x="195" y="688"/>
                  </a:lnTo>
                  <a:lnTo>
                    <a:pt x="234" y="649"/>
                  </a:lnTo>
                  <a:lnTo>
                    <a:pt x="160" y="611"/>
                  </a:lnTo>
                  <a:lnTo>
                    <a:pt x="74" y="572"/>
                  </a:lnTo>
                  <a:lnTo>
                    <a:pt x="0" y="514"/>
                  </a:lnTo>
                  <a:lnTo>
                    <a:pt x="0" y="443"/>
                  </a:lnTo>
                  <a:lnTo>
                    <a:pt x="20" y="321"/>
                  </a:lnTo>
                  <a:lnTo>
                    <a:pt x="80" y="205"/>
                  </a:lnTo>
                  <a:lnTo>
                    <a:pt x="154" y="108"/>
                  </a:lnTo>
                  <a:lnTo>
                    <a:pt x="21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3" name="Freeform 85">
              <a:extLst>
                <a:ext uri="{FF2B5EF4-FFF2-40B4-BE49-F238E27FC236}">
                  <a16:creationId xmlns:a16="http://schemas.microsoft.com/office/drawing/2014/main" id="{FCBCF2B3-E457-43EE-92EF-4F1173D426CF}"/>
                </a:ext>
              </a:extLst>
            </p:cNvPr>
            <p:cNvSpPr>
              <a:spLocks/>
            </p:cNvSpPr>
            <p:nvPr/>
          </p:nvSpPr>
          <p:spPr bwMode="auto">
            <a:xfrm>
              <a:off x="1765" y="1252"/>
              <a:ext cx="202" cy="514"/>
            </a:xfrm>
            <a:custGeom>
              <a:avLst/>
              <a:gdLst>
                <a:gd name="T0" fmla="*/ 1 w 402"/>
                <a:gd name="T1" fmla="*/ 0 h 1028"/>
                <a:gd name="T2" fmla="*/ 4 w 402"/>
                <a:gd name="T3" fmla="*/ 1 h 1028"/>
                <a:gd name="T4" fmla="*/ 6 w 402"/>
                <a:gd name="T5" fmla="*/ 4 h 1028"/>
                <a:gd name="T6" fmla="*/ 6 w 402"/>
                <a:gd name="T7" fmla="*/ 10 h 1028"/>
                <a:gd name="T8" fmla="*/ 6 w 402"/>
                <a:gd name="T9" fmla="*/ 19 h 1028"/>
                <a:gd name="T10" fmla="*/ 4 w 402"/>
                <a:gd name="T11" fmla="*/ 26 h 1028"/>
                <a:gd name="T12" fmla="*/ 4 w 402"/>
                <a:gd name="T13" fmla="*/ 29 h 1028"/>
                <a:gd name="T14" fmla="*/ 5 w 402"/>
                <a:gd name="T15" fmla="*/ 29 h 1028"/>
                <a:gd name="T16" fmla="*/ 8 w 402"/>
                <a:gd name="T17" fmla="*/ 27 h 1028"/>
                <a:gd name="T18" fmla="*/ 11 w 402"/>
                <a:gd name="T19" fmla="*/ 25 h 1028"/>
                <a:gd name="T20" fmla="*/ 11 w 402"/>
                <a:gd name="T21" fmla="*/ 25 h 1028"/>
                <a:gd name="T22" fmla="*/ 13 w 402"/>
                <a:gd name="T23" fmla="*/ 27 h 1028"/>
                <a:gd name="T24" fmla="*/ 13 w 402"/>
                <a:gd name="T25" fmla="*/ 27 h 1028"/>
                <a:gd name="T26" fmla="*/ 10 w 402"/>
                <a:gd name="T27" fmla="*/ 29 h 1028"/>
                <a:gd name="T28" fmla="*/ 6 w 402"/>
                <a:gd name="T29" fmla="*/ 31 h 1028"/>
                <a:gd name="T30" fmla="*/ 3 w 402"/>
                <a:gd name="T31" fmla="*/ 33 h 1028"/>
                <a:gd name="T32" fmla="*/ 1 w 402"/>
                <a:gd name="T33" fmla="*/ 32 h 1028"/>
                <a:gd name="T34" fmla="*/ 1 w 402"/>
                <a:gd name="T35" fmla="*/ 30 h 1028"/>
                <a:gd name="T36" fmla="*/ 2 w 402"/>
                <a:gd name="T37" fmla="*/ 28 h 1028"/>
                <a:gd name="T38" fmla="*/ 3 w 402"/>
                <a:gd name="T39" fmla="*/ 22 h 1028"/>
                <a:gd name="T40" fmla="*/ 4 w 402"/>
                <a:gd name="T41" fmla="*/ 16 h 1028"/>
                <a:gd name="T42" fmla="*/ 4 w 402"/>
                <a:gd name="T43" fmla="*/ 9 h 1028"/>
                <a:gd name="T44" fmla="*/ 3 w 402"/>
                <a:gd name="T45" fmla="*/ 4 h 1028"/>
                <a:gd name="T46" fmla="*/ 0 w 402"/>
                <a:gd name="T47" fmla="*/ 2 h 1028"/>
                <a:gd name="T48" fmla="*/ 1 w 402"/>
                <a:gd name="T49" fmla="*/ 0 h 10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2"/>
                <a:gd name="T76" fmla="*/ 0 h 1028"/>
                <a:gd name="T77" fmla="*/ 402 w 402"/>
                <a:gd name="T78" fmla="*/ 1028 h 10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2" h="1028">
                  <a:moveTo>
                    <a:pt x="27" y="0"/>
                  </a:moveTo>
                  <a:lnTo>
                    <a:pt x="120" y="38"/>
                  </a:lnTo>
                  <a:lnTo>
                    <a:pt x="167" y="135"/>
                  </a:lnTo>
                  <a:lnTo>
                    <a:pt x="181" y="307"/>
                  </a:lnTo>
                  <a:lnTo>
                    <a:pt x="167" y="593"/>
                  </a:lnTo>
                  <a:lnTo>
                    <a:pt x="128" y="817"/>
                  </a:lnTo>
                  <a:lnTo>
                    <a:pt x="107" y="913"/>
                  </a:lnTo>
                  <a:lnTo>
                    <a:pt x="147" y="933"/>
                  </a:lnTo>
                  <a:lnTo>
                    <a:pt x="227" y="856"/>
                  </a:lnTo>
                  <a:lnTo>
                    <a:pt x="322" y="799"/>
                  </a:lnTo>
                  <a:lnTo>
                    <a:pt x="348" y="805"/>
                  </a:lnTo>
                  <a:lnTo>
                    <a:pt x="402" y="842"/>
                  </a:lnTo>
                  <a:lnTo>
                    <a:pt x="402" y="862"/>
                  </a:lnTo>
                  <a:lnTo>
                    <a:pt x="288" y="913"/>
                  </a:lnTo>
                  <a:lnTo>
                    <a:pt x="167" y="977"/>
                  </a:lnTo>
                  <a:lnTo>
                    <a:pt x="68" y="1028"/>
                  </a:lnTo>
                  <a:lnTo>
                    <a:pt x="19" y="1016"/>
                  </a:lnTo>
                  <a:lnTo>
                    <a:pt x="19" y="957"/>
                  </a:lnTo>
                  <a:lnTo>
                    <a:pt x="60" y="874"/>
                  </a:lnTo>
                  <a:lnTo>
                    <a:pt x="87" y="702"/>
                  </a:lnTo>
                  <a:lnTo>
                    <a:pt x="107" y="498"/>
                  </a:lnTo>
                  <a:lnTo>
                    <a:pt x="120" y="269"/>
                  </a:lnTo>
                  <a:lnTo>
                    <a:pt x="68" y="129"/>
                  </a:lnTo>
                  <a:lnTo>
                    <a:pt x="0" y="7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4" name="Freeform 86">
              <a:extLst>
                <a:ext uri="{FF2B5EF4-FFF2-40B4-BE49-F238E27FC236}">
                  <a16:creationId xmlns:a16="http://schemas.microsoft.com/office/drawing/2014/main" id="{1258BD77-3437-4323-B2B3-67AC5DAC73AA}"/>
                </a:ext>
              </a:extLst>
            </p:cNvPr>
            <p:cNvSpPr>
              <a:spLocks/>
            </p:cNvSpPr>
            <p:nvPr/>
          </p:nvSpPr>
          <p:spPr bwMode="auto">
            <a:xfrm>
              <a:off x="1622" y="1200"/>
              <a:ext cx="155" cy="563"/>
            </a:xfrm>
            <a:custGeom>
              <a:avLst/>
              <a:gdLst>
                <a:gd name="T0" fmla="*/ 4 w 309"/>
                <a:gd name="T1" fmla="*/ 6 h 1127"/>
                <a:gd name="T2" fmla="*/ 7 w 309"/>
                <a:gd name="T3" fmla="*/ 1 h 1127"/>
                <a:gd name="T4" fmla="*/ 9 w 309"/>
                <a:gd name="T5" fmla="*/ 0 h 1127"/>
                <a:gd name="T6" fmla="*/ 10 w 309"/>
                <a:gd name="T7" fmla="*/ 1 h 1127"/>
                <a:gd name="T8" fmla="*/ 9 w 309"/>
                <a:gd name="T9" fmla="*/ 2 h 1127"/>
                <a:gd name="T10" fmla="*/ 7 w 309"/>
                <a:gd name="T11" fmla="*/ 7 h 1127"/>
                <a:gd name="T12" fmla="*/ 5 w 309"/>
                <a:gd name="T13" fmla="*/ 11 h 1127"/>
                <a:gd name="T14" fmla="*/ 4 w 309"/>
                <a:gd name="T15" fmla="*/ 18 h 1127"/>
                <a:gd name="T16" fmla="*/ 3 w 309"/>
                <a:gd name="T17" fmla="*/ 25 h 1127"/>
                <a:gd name="T18" fmla="*/ 3 w 309"/>
                <a:gd name="T19" fmla="*/ 32 h 1127"/>
                <a:gd name="T20" fmla="*/ 4 w 309"/>
                <a:gd name="T21" fmla="*/ 31 h 1127"/>
                <a:gd name="T22" fmla="*/ 5 w 309"/>
                <a:gd name="T23" fmla="*/ 29 h 1127"/>
                <a:gd name="T24" fmla="*/ 6 w 309"/>
                <a:gd name="T25" fmla="*/ 25 h 1127"/>
                <a:gd name="T26" fmla="*/ 7 w 309"/>
                <a:gd name="T27" fmla="*/ 25 h 1127"/>
                <a:gd name="T28" fmla="*/ 9 w 309"/>
                <a:gd name="T29" fmla="*/ 26 h 1127"/>
                <a:gd name="T30" fmla="*/ 8 w 309"/>
                <a:gd name="T31" fmla="*/ 29 h 1127"/>
                <a:gd name="T32" fmla="*/ 5 w 309"/>
                <a:gd name="T33" fmla="*/ 32 h 1127"/>
                <a:gd name="T34" fmla="*/ 2 w 309"/>
                <a:gd name="T35" fmla="*/ 35 h 1127"/>
                <a:gd name="T36" fmla="*/ 1 w 309"/>
                <a:gd name="T37" fmla="*/ 35 h 1127"/>
                <a:gd name="T38" fmla="*/ 0 w 309"/>
                <a:gd name="T39" fmla="*/ 34 h 1127"/>
                <a:gd name="T40" fmla="*/ 0 w 309"/>
                <a:gd name="T41" fmla="*/ 31 h 1127"/>
                <a:gd name="T42" fmla="*/ 1 w 309"/>
                <a:gd name="T43" fmla="*/ 23 h 1127"/>
                <a:gd name="T44" fmla="*/ 2 w 309"/>
                <a:gd name="T45" fmla="*/ 16 h 1127"/>
                <a:gd name="T46" fmla="*/ 2 w 309"/>
                <a:gd name="T47" fmla="*/ 10 h 1127"/>
                <a:gd name="T48" fmla="*/ 4 w 309"/>
                <a:gd name="T49" fmla="*/ 6 h 1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9"/>
                <a:gd name="T76" fmla="*/ 0 h 1127"/>
                <a:gd name="T77" fmla="*/ 309 w 309"/>
                <a:gd name="T78" fmla="*/ 1127 h 1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9" h="1127">
                  <a:moveTo>
                    <a:pt x="124" y="223"/>
                  </a:moveTo>
                  <a:lnTo>
                    <a:pt x="207" y="51"/>
                  </a:lnTo>
                  <a:lnTo>
                    <a:pt x="282" y="0"/>
                  </a:lnTo>
                  <a:lnTo>
                    <a:pt x="309" y="32"/>
                  </a:lnTo>
                  <a:lnTo>
                    <a:pt x="288" y="89"/>
                  </a:lnTo>
                  <a:lnTo>
                    <a:pt x="207" y="230"/>
                  </a:lnTo>
                  <a:lnTo>
                    <a:pt x="145" y="376"/>
                  </a:lnTo>
                  <a:lnTo>
                    <a:pt x="103" y="586"/>
                  </a:lnTo>
                  <a:lnTo>
                    <a:pt x="75" y="821"/>
                  </a:lnTo>
                  <a:lnTo>
                    <a:pt x="75" y="1025"/>
                  </a:lnTo>
                  <a:lnTo>
                    <a:pt x="97" y="1007"/>
                  </a:lnTo>
                  <a:lnTo>
                    <a:pt x="145" y="930"/>
                  </a:lnTo>
                  <a:lnTo>
                    <a:pt x="164" y="815"/>
                  </a:lnTo>
                  <a:lnTo>
                    <a:pt x="207" y="815"/>
                  </a:lnTo>
                  <a:lnTo>
                    <a:pt x="261" y="841"/>
                  </a:lnTo>
                  <a:lnTo>
                    <a:pt x="226" y="936"/>
                  </a:lnTo>
                  <a:lnTo>
                    <a:pt x="145" y="1032"/>
                  </a:lnTo>
                  <a:lnTo>
                    <a:pt x="62" y="1127"/>
                  </a:lnTo>
                  <a:lnTo>
                    <a:pt x="21" y="1127"/>
                  </a:lnTo>
                  <a:lnTo>
                    <a:pt x="0" y="1090"/>
                  </a:lnTo>
                  <a:lnTo>
                    <a:pt x="0" y="1007"/>
                  </a:lnTo>
                  <a:lnTo>
                    <a:pt x="14" y="764"/>
                  </a:lnTo>
                  <a:lnTo>
                    <a:pt x="35" y="516"/>
                  </a:lnTo>
                  <a:lnTo>
                    <a:pt x="62" y="338"/>
                  </a:lnTo>
                  <a:lnTo>
                    <a:pt x="124" y="2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 name="Group 87">
            <a:extLst>
              <a:ext uri="{FF2B5EF4-FFF2-40B4-BE49-F238E27FC236}">
                <a16:creationId xmlns:a16="http://schemas.microsoft.com/office/drawing/2014/main" id="{9DC96AE0-87BA-4265-8270-0C81F37E9CFD}"/>
              </a:ext>
            </a:extLst>
          </p:cNvPr>
          <p:cNvGrpSpPr>
            <a:grpSpLocks/>
          </p:cNvGrpSpPr>
          <p:nvPr/>
        </p:nvGrpSpPr>
        <p:grpSpPr bwMode="auto">
          <a:xfrm>
            <a:off x="8524876" y="3662364"/>
            <a:ext cx="422275" cy="446087"/>
            <a:chOff x="1740" y="0"/>
            <a:chExt cx="266" cy="281"/>
          </a:xfrm>
        </p:grpSpPr>
        <p:sp>
          <p:nvSpPr>
            <p:cNvPr id="177195" name="Oval 88">
              <a:extLst>
                <a:ext uri="{FF2B5EF4-FFF2-40B4-BE49-F238E27FC236}">
                  <a16:creationId xmlns:a16="http://schemas.microsoft.com/office/drawing/2014/main" id="{9DF7B882-3952-47E5-B6F8-5AB8B460D902}"/>
                </a:ext>
              </a:extLst>
            </p:cNvPr>
            <p:cNvSpPr>
              <a:spLocks noChangeArrowheads="1"/>
            </p:cNvSpPr>
            <p:nvPr/>
          </p:nvSpPr>
          <p:spPr bwMode="auto">
            <a:xfrm>
              <a:off x="1740" y="0"/>
              <a:ext cx="266" cy="281"/>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nvGrpSpPr>
            <p:cNvPr id="177196" name="Group 89">
              <a:extLst>
                <a:ext uri="{FF2B5EF4-FFF2-40B4-BE49-F238E27FC236}">
                  <a16:creationId xmlns:a16="http://schemas.microsoft.com/office/drawing/2014/main" id="{7A9E1E54-E235-4F83-A2EA-989D9C149717}"/>
                </a:ext>
              </a:extLst>
            </p:cNvPr>
            <p:cNvGrpSpPr>
              <a:grpSpLocks/>
            </p:cNvGrpSpPr>
            <p:nvPr/>
          </p:nvGrpSpPr>
          <p:grpSpPr bwMode="auto">
            <a:xfrm>
              <a:off x="1750" y="16"/>
              <a:ext cx="238" cy="254"/>
              <a:chOff x="4296" y="189"/>
              <a:chExt cx="756" cy="722"/>
            </a:xfrm>
          </p:grpSpPr>
          <p:sp>
            <p:nvSpPr>
              <p:cNvPr id="177197" name="Oval 90">
                <a:extLst>
                  <a:ext uri="{FF2B5EF4-FFF2-40B4-BE49-F238E27FC236}">
                    <a16:creationId xmlns:a16="http://schemas.microsoft.com/office/drawing/2014/main" id="{03DC0D35-2330-4968-8C2F-D414138C7857}"/>
                  </a:ext>
                </a:extLst>
              </p:cNvPr>
              <p:cNvSpPr>
                <a:spLocks noChangeArrowheads="1"/>
              </p:cNvSpPr>
              <p:nvPr/>
            </p:nvSpPr>
            <p:spPr bwMode="auto">
              <a:xfrm>
                <a:off x="4296" y="189"/>
                <a:ext cx="756" cy="72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198" name="Freeform 91">
                <a:extLst>
                  <a:ext uri="{FF2B5EF4-FFF2-40B4-BE49-F238E27FC236}">
                    <a16:creationId xmlns:a16="http://schemas.microsoft.com/office/drawing/2014/main" id="{956829C2-3A40-4B84-95A0-6D425D0CBF1F}"/>
                  </a:ext>
                </a:extLst>
              </p:cNvPr>
              <p:cNvSpPr>
                <a:spLocks/>
              </p:cNvSpPr>
              <p:nvPr/>
            </p:nvSpPr>
            <p:spPr bwMode="auto">
              <a:xfrm rot="-2978745">
                <a:off x="4440" y="456"/>
                <a:ext cx="203" cy="347"/>
              </a:xfrm>
              <a:custGeom>
                <a:avLst/>
                <a:gdLst>
                  <a:gd name="T0" fmla="*/ 13 w 406"/>
                  <a:gd name="T1" fmla="*/ 19 h 695"/>
                  <a:gd name="T2" fmla="*/ 5 w 406"/>
                  <a:gd name="T3" fmla="*/ 7 h 695"/>
                  <a:gd name="T4" fmla="*/ 9 w 406"/>
                  <a:gd name="T5" fmla="*/ 5 h 695"/>
                  <a:gd name="T6" fmla="*/ 0 w 406"/>
                  <a:gd name="T7" fmla="*/ 0 h 695"/>
                  <a:gd name="T8" fmla="*/ 1 w 406"/>
                  <a:gd name="T9" fmla="*/ 10 h 695"/>
                  <a:gd name="T10" fmla="*/ 3 w 406"/>
                  <a:gd name="T11" fmla="*/ 6 h 695"/>
                  <a:gd name="T12" fmla="*/ 12 w 406"/>
                  <a:gd name="T13" fmla="*/ 21 h 695"/>
                  <a:gd name="T14" fmla="*/ 13 w 406"/>
                  <a:gd name="T15" fmla="*/ 19 h 695"/>
                  <a:gd name="T16" fmla="*/ 0 60000 65536"/>
                  <a:gd name="T17" fmla="*/ 0 60000 65536"/>
                  <a:gd name="T18" fmla="*/ 0 60000 65536"/>
                  <a:gd name="T19" fmla="*/ 0 60000 65536"/>
                  <a:gd name="T20" fmla="*/ 0 60000 65536"/>
                  <a:gd name="T21" fmla="*/ 0 60000 65536"/>
                  <a:gd name="T22" fmla="*/ 0 60000 65536"/>
                  <a:gd name="T23" fmla="*/ 0 60000 65536"/>
                  <a:gd name="T24" fmla="*/ 0 w 406"/>
                  <a:gd name="T25" fmla="*/ 0 h 695"/>
                  <a:gd name="T26" fmla="*/ 406 w 406"/>
                  <a:gd name="T27" fmla="*/ 695 h 6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6" h="695">
                    <a:moveTo>
                      <a:pt x="406" y="610"/>
                    </a:moveTo>
                    <a:lnTo>
                      <a:pt x="154" y="230"/>
                    </a:lnTo>
                    <a:lnTo>
                      <a:pt x="269" y="176"/>
                    </a:lnTo>
                    <a:lnTo>
                      <a:pt x="0" y="0"/>
                    </a:lnTo>
                    <a:lnTo>
                      <a:pt x="8" y="320"/>
                    </a:lnTo>
                    <a:lnTo>
                      <a:pt x="89" y="206"/>
                    </a:lnTo>
                    <a:lnTo>
                      <a:pt x="358" y="695"/>
                    </a:lnTo>
                    <a:lnTo>
                      <a:pt x="406" y="6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77194" name="Rectangle 21">
            <a:extLst>
              <a:ext uri="{FF2B5EF4-FFF2-40B4-BE49-F238E27FC236}">
                <a16:creationId xmlns:a16="http://schemas.microsoft.com/office/drawing/2014/main" id="{7C6EC99E-931E-4963-9393-8BC5C0258C03}"/>
              </a:ext>
            </a:extLst>
          </p:cNvPr>
          <p:cNvSpPr>
            <a:spLocks noChangeArrowheads="1"/>
          </p:cNvSpPr>
          <p:nvPr/>
        </p:nvSpPr>
        <p:spPr bwMode="auto">
          <a:xfrm>
            <a:off x="4872039" y="2243138"/>
            <a:ext cx="2135187" cy="3937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a:latin typeface="Times New Roman" panose="02020603050405020304" pitchFamily="18" charset="0"/>
              </a:rPr>
              <a:t>Ascites</a:t>
            </a:r>
          </a:p>
        </p:txBody>
      </p:sp>
      <p:sp>
        <p:nvSpPr>
          <p:cNvPr id="2" name="Rectangle 15">
            <a:extLst>
              <a:ext uri="{FF2B5EF4-FFF2-40B4-BE49-F238E27FC236}">
                <a16:creationId xmlns:a16="http://schemas.microsoft.com/office/drawing/2014/main" id="{3E7B1D1F-CEDD-51C0-E794-3C3BA3960F3A}"/>
              </a:ext>
            </a:extLst>
          </p:cNvPr>
          <p:cNvSpPr>
            <a:spLocks noChangeArrowheads="1"/>
          </p:cNvSpPr>
          <p:nvPr/>
        </p:nvSpPr>
        <p:spPr bwMode="auto">
          <a:xfrm>
            <a:off x="249959" y="4583875"/>
            <a:ext cx="2135188" cy="526288"/>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dirty="0" err="1">
                <a:latin typeface="Times New Roman" panose="02020603050405020304" pitchFamily="18" charset="0"/>
              </a:rPr>
              <a:t>Hyperaldosteronismus</a:t>
            </a:r>
            <a:endParaRPr lang="cs-CZ" altLang="cs-CZ" sz="1600" dirty="0">
              <a:latin typeface="Times New Roman" panose="02020603050405020304" pitchFamily="18" charset="0"/>
            </a:endParaRPr>
          </a:p>
          <a:p>
            <a:pPr algn="ctr">
              <a:spcBef>
                <a:spcPct val="0"/>
              </a:spcBef>
              <a:buFontTx/>
              <a:buNone/>
            </a:pPr>
            <a:r>
              <a:rPr lang="cs-CZ" altLang="cs-CZ" sz="1600" dirty="0">
                <a:latin typeface="Times New Roman" panose="02020603050405020304" pitchFamily="18" charset="0"/>
              </a:rPr>
              <a:t> (</a:t>
            </a:r>
            <a:r>
              <a:rPr lang="cs-CZ" altLang="cs-CZ" sz="1600" dirty="0" err="1">
                <a:latin typeface="Times New Roman" panose="02020603050405020304" pitchFamily="18" charset="0"/>
              </a:rPr>
              <a:t>Connův</a:t>
            </a:r>
            <a:r>
              <a:rPr lang="cs-CZ" altLang="cs-CZ" sz="1600" dirty="0">
                <a:latin typeface="Times New Roman" panose="02020603050405020304" pitchFamily="18" charset="0"/>
              </a:rPr>
              <a:t> syndrom)</a:t>
            </a:r>
          </a:p>
        </p:txBody>
      </p:sp>
      <p:cxnSp>
        <p:nvCxnSpPr>
          <p:cNvPr id="5" name="Straight Connector 4">
            <a:extLst>
              <a:ext uri="{FF2B5EF4-FFF2-40B4-BE49-F238E27FC236}">
                <a16:creationId xmlns:a16="http://schemas.microsoft.com/office/drawing/2014/main" id="{065B8334-A219-5023-4022-16A292686518}"/>
              </a:ext>
            </a:extLst>
          </p:cNvPr>
          <p:cNvCxnSpPr>
            <a:stCxn id="2" idx="3"/>
            <a:endCxn id="20502" idx="1"/>
          </p:cNvCxnSpPr>
          <p:nvPr/>
        </p:nvCxnSpPr>
        <p:spPr>
          <a:xfrm>
            <a:off x="2385147" y="4847019"/>
            <a:ext cx="1986829" cy="882269"/>
          </a:xfrm>
          <a:prstGeom prst="line">
            <a:avLst/>
          </a:prstGeom>
          <a:ln w="127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 name="Rectangle 15">
            <a:extLst>
              <a:ext uri="{FF2B5EF4-FFF2-40B4-BE49-F238E27FC236}">
                <a16:creationId xmlns:a16="http://schemas.microsoft.com/office/drawing/2014/main" id="{0E1356F4-4096-3F73-8E09-110878886E29}"/>
              </a:ext>
            </a:extLst>
          </p:cNvPr>
          <p:cNvSpPr>
            <a:spLocks noChangeArrowheads="1"/>
          </p:cNvSpPr>
          <p:nvPr/>
        </p:nvSpPr>
        <p:spPr bwMode="auto">
          <a:xfrm>
            <a:off x="226929" y="5477886"/>
            <a:ext cx="2135188" cy="526288"/>
          </a:xfrm>
          <a:prstGeom prst="rect">
            <a:avLst/>
          </a:prstGeom>
          <a:solidFill>
            <a:srgbClr val="FFFF66"/>
          </a:solidFill>
          <a:ln w="57150" cmpd="thinThick">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cs-CZ" altLang="cs-CZ" sz="1600" dirty="0">
                <a:latin typeface="Times New Roman" panose="02020603050405020304" pitchFamily="18" charset="0"/>
              </a:rPr>
              <a:t>Isotonické nápoje, </a:t>
            </a:r>
          </a:p>
          <a:p>
            <a:pPr algn="ctr">
              <a:spcBef>
                <a:spcPct val="0"/>
              </a:spcBef>
              <a:buFontTx/>
              <a:buNone/>
            </a:pPr>
            <a:r>
              <a:rPr lang="cs-CZ" altLang="cs-CZ" sz="1600" dirty="0">
                <a:latin typeface="Times New Roman" panose="02020603050405020304" pitchFamily="18" charset="0"/>
              </a:rPr>
              <a:t>isotonická infúze</a:t>
            </a:r>
          </a:p>
        </p:txBody>
      </p:sp>
      <p:cxnSp>
        <p:nvCxnSpPr>
          <p:cNvPr id="12" name="Straight Connector 11">
            <a:extLst>
              <a:ext uri="{FF2B5EF4-FFF2-40B4-BE49-F238E27FC236}">
                <a16:creationId xmlns:a16="http://schemas.microsoft.com/office/drawing/2014/main" id="{49121918-ABC5-6B68-8807-320565DCED41}"/>
              </a:ext>
            </a:extLst>
          </p:cNvPr>
          <p:cNvCxnSpPr>
            <a:stCxn id="11" idx="3"/>
          </p:cNvCxnSpPr>
          <p:nvPr/>
        </p:nvCxnSpPr>
        <p:spPr>
          <a:xfrm>
            <a:off x="2362117" y="5741030"/>
            <a:ext cx="1986829" cy="882269"/>
          </a:xfrm>
          <a:prstGeom prst="line">
            <a:avLst/>
          </a:prstGeom>
          <a:ln w="127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3362AC7A-9BCD-A58F-2C4C-EE876C65F13F}"/>
              </a:ext>
            </a:extLst>
          </p:cNvPr>
          <p:cNvGrpSpPr/>
          <p:nvPr/>
        </p:nvGrpSpPr>
        <p:grpSpPr>
          <a:xfrm>
            <a:off x="1441183" y="3589510"/>
            <a:ext cx="2893032" cy="1772595"/>
            <a:chOff x="1441183" y="3589510"/>
            <a:chExt cx="2893032" cy="1772595"/>
          </a:xfrm>
        </p:grpSpPr>
        <p:graphicFrame>
          <p:nvGraphicFramePr>
            <p:cNvPr id="23" name="Object 72">
              <a:extLst>
                <a:ext uri="{FF2B5EF4-FFF2-40B4-BE49-F238E27FC236}">
                  <a16:creationId xmlns:a16="http://schemas.microsoft.com/office/drawing/2014/main" id="{3BD44C84-9085-5742-1A73-CCB175A143DE}"/>
                </a:ext>
              </a:extLst>
            </p:cNvPr>
            <p:cNvGraphicFramePr>
              <a:graphicFrameLocks noChangeAspect="1"/>
            </p:cNvGraphicFramePr>
            <p:nvPr/>
          </p:nvGraphicFramePr>
          <p:xfrm>
            <a:off x="1441183" y="3589510"/>
            <a:ext cx="495300" cy="535746"/>
          </p:xfrm>
          <a:graphic>
            <a:graphicData uri="http://schemas.openxmlformats.org/presentationml/2006/ole">
              <mc:AlternateContent xmlns:mc="http://schemas.openxmlformats.org/markup-compatibility/2006">
                <mc:Choice xmlns:v="urn:schemas-microsoft-com:vml" Requires="v">
                  <p:oleObj name="rastrový obrázek" r:id="rId6" imgW="1495431" imgH="1771790" progId="Paint.Picture">
                    <p:embed/>
                  </p:oleObj>
                </mc:Choice>
                <mc:Fallback>
                  <p:oleObj name="rastrový obrázek" r:id="rId6" imgW="1495431" imgH="1771790" progId="Paint.Picture">
                    <p:embed/>
                    <p:pic>
                      <p:nvPicPr>
                        <p:cNvPr id="23" name="Object 72">
                          <a:extLst>
                            <a:ext uri="{FF2B5EF4-FFF2-40B4-BE49-F238E27FC236}">
                              <a16:creationId xmlns:a16="http://schemas.microsoft.com/office/drawing/2014/main" id="{3BD44C84-9085-5742-1A73-CCB175A143D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1183" y="3589510"/>
                          <a:ext cx="495300" cy="535746"/>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 name="Line 79">
              <a:extLst>
                <a:ext uri="{FF2B5EF4-FFF2-40B4-BE49-F238E27FC236}">
                  <a16:creationId xmlns:a16="http://schemas.microsoft.com/office/drawing/2014/main" id="{870DA113-FD3E-BECE-6324-292BA510BE49}"/>
                </a:ext>
              </a:extLst>
            </p:cNvPr>
            <p:cNvSpPr>
              <a:spLocks noChangeShapeType="1"/>
            </p:cNvSpPr>
            <p:nvPr/>
          </p:nvSpPr>
          <p:spPr bwMode="auto">
            <a:xfrm flipH="1" flipV="1">
              <a:off x="1544581" y="3991349"/>
              <a:ext cx="102676" cy="332314"/>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5" name="Line 79">
              <a:extLst>
                <a:ext uri="{FF2B5EF4-FFF2-40B4-BE49-F238E27FC236}">
                  <a16:creationId xmlns:a16="http://schemas.microsoft.com/office/drawing/2014/main" id="{3D05DFDF-CE61-293D-3B95-0E45046E232A}"/>
                </a:ext>
              </a:extLst>
            </p:cNvPr>
            <p:cNvSpPr>
              <a:spLocks noChangeShapeType="1"/>
            </p:cNvSpPr>
            <p:nvPr/>
          </p:nvSpPr>
          <p:spPr bwMode="auto">
            <a:xfrm flipH="1" flipV="1">
              <a:off x="1773992" y="3810756"/>
              <a:ext cx="383421" cy="2381"/>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6" name="TextBox 25">
              <a:extLst>
                <a:ext uri="{FF2B5EF4-FFF2-40B4-BE49-F238E27FC236}">
                  <a16:creationId xmlns:a16="http://schemas.microsoft.com/office/drawing/2014/main" id="{083402A9-E760-390A-81CC-4D6FB1D8138D}"/>
                </a:ext>
              </a:extLst>
            </p:cNvPr>
            <p:cNvSpPr txBox="1"/>
            <p:nvPr/>
          </p:nvSpPr>
          <p:spPr>
            <a:xfrm>
              <a:off x="2136207" y="3666747"/>
              <a:ext cx="569387" cy="369332"/>
            </a:xfrm>
            <a:prstGeom prst="rect">
              <a:avLst/>
            </a:prstGeom>
            <a:noFill/>
          </p:spPr>
          <p:txBody>
            <a:bodyPr wrap="none" rtlCol="0">
              <a:spAutoFit/>
            </a:bodyPr>
            <a:lstStyle/>
            <a:p>
              <a:r>
                <a:rPr lang="cs-CZ" dirty="0"/>
                <a:t>Na</a:t>
              </a:r>
              <a:r>
                <a:rPr lang="cs-CZ" baseline="30000" dirty="0"/>
                <a:t>+</a:t>
              </a:r>
              <a:endParaRPr lang="en-US" baseline="30000" dirty="0"/>
            </a:p>
          </p:txBody>
        </p:sp>
        <p:sp>
          <p:nvSpPr>
            <p:cNvPr id="27" name="TextBox 26">
              <a:extLst>
                <a:ext uri="{FF2B5EF4-FFF2-40B4-BE49-F238E27FC236}">
                  <a16:creationId xmlns:a16="http://schemas.microsoft.com/office/drawing/2014/main" id="{CC3DFB54-E175-13D9-B248-7C724A8274F0}"/>
                </a:ext>
              </a:extLst>
            </p:cNvPr>
            <p:cNvSpPr txBox="1"/>
            <p:nvPr/>
          </p:nvSpPr>
          <p:spPr>
            <a:xfrm>
              <a:off x="1598647" y="4150737"/>
              <a:ext cx="428322" cy="369332"/>
            </a:xfrm>
            <a:prstGeom prst="rect">
              <a:avLst/>
            </a:prstGeom>
            <a:noFill/>
          </p:spPr>
          <p:txBody>
            <a:bodyPr wrap="none" rtlCol="0">
              <a:spAutoFit/>
            </a:bodyPr>
            <a:lstStyle/>
            <a:p>
              <a:r>
                <a:rPr lang="cs-CZ" dirty="0"/>
                <a:t>K</a:t>
              </a:r>
              <a:r>
                <a:rPr lang="cs-CZ" baseline="30000" dirty="0"/>
                <a:t>+</a:t>
              </a:r>
              <a:endParaRPr lang="en-US" baseline="30000" dirty="0"/>
            </a:p>
          </p:txBody>
        </p:sp>
        <p:sp>
          <p:nvSpPr>
            <p:cNvPr id="28" name="TextBox 27">
              <a:extLst>
                <a:ext uri="{FF2B5EF4-FFF2-40B4-BE49-F238E27FC236}">
                  <a16:creationId xmlns:a16="http://schemas.microsoft.com/office/drawing/2014/main" id="{C4048695-D79D-3844-0FE3-580242252002}"/>
                </a:ext>
              </a:extLst>
            </p:cNvPr>
            <p:cNvSpPr txBox="1"/>
            <p:nvPr/>
          </p:nvSpPr>
          <p:spPr>
            <a:xfrm rot="1445457">
              <a:off x="2479220" y="5054328"/>
              <a:ext cx="1854995" cy="307777"/>
            </a:xfrm>
            <a:prstGeom prst="rect">
              <a:avLst/>
            </a:prstGeom>
            <a:noFill/>
          </p:spPr>
          <p:txBody>
            <a:bodyPr wrap="none" rtlCol="0">
              <a:spAutoFit/>
            </a:bodyPr>
            <a:lstStyle/>
            <a:p>
              <a:r>
                <a:rPr lang="cs-CZ" sz="1400" dirty="0" err="1"/>
                <a:t>Iso</a:t>
              </a:r>
              <a:r>
                <a:rPr lang="cs-CZ" sz="1400" dirty="0"/>
                <a:t> - </a:t>
              </a:r>
              <a:r>
                <a:rPr lang="cs-CZ" sz="1400" dirty="0" err="1"/>
                <a:t>hyperosmolarita</a:t>
              </a:r>
              <a:endParaRPr lang="en-US" sz="1400" dirty="0"/>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7155"/>
                                        </p:tgtEl>
                                        <p:attrNameLst>
                                          <p:attrName>style.visibility</p:attrName>
                                        </p:attrNameLst>
                                      </p:cBhvr>
                                      <p:to>
                                        <p:strVal val="visible"/>
                                      </p:to>
                                    </p:set>
                                    <p:animEffect transition="in" filter="fade">
                                      <p:cBhvr>
                                        <p:cTn id="7" dur="500"/>
                                        <p:tgtEl>
                                          <p:spTgt spid="17715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7158"/>
                                        </p:tgtEl>
                                        <p:attrNameLst>
                                          <p:attrName>style.visibility</p:attrName>
                                        </p:attrNameLst>
                                      </p:cBhvr>
                                      <p:to>
                                        <p:strVal val="visible"/>
                                      </p:to>
                                    </p:set>
                                    <p:animEffect transition="in" filter="fade">
                                      <p:cBhvr>
                                        <p:cTn id="10" dur="500"/>
                                        <p:tgtEl>
                                          <p:spTgt spid="1771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7159"/>
                                        </p:tgtEl>
                                        <p:attrNameLst>
                                          <p:attrName>style.visibility</p:attrName>
                                        </p:attrNameLst>
                                      </p:cBhvr>
                                      <p:to>
                                        <p:strVal val="visible"/>
                                      </p:to>
                                    </p:set>
                                    <p:animEffect transition="in" filter="fade">
                                      <p:cBhvr>
                                        <p:cTn id="13" dur="500"/>
                                        <p:tgtEl>
                                          <p:spTgt spid="17715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77164"/>
                                        </p:tgtEl>
                                        <p:attrNameLst>
                                          <p:attrName>style.visibility</p:attrName>
                                        </p:attrNameLst>
                                      </p:cBhvr>
                                      <p:to>
                                        <p:strVal val="visible"/>
                                      </p:to>
                                    </p:set>
                                    <p:animEffect transition="in" filter="fade">
                                      <p:cBhvr>
                                        <p:cTn id="16" dur="500"/>
                                        <p:tgtEl>
                                          <p:spTgt spid="17716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77165"/>
                                        </p:tgtEl>
                                        <p:attrNameLst>
                                          <p:attrName>style.visibility</p:attrName>
                                        </p:attrNameLst>
                                      </p:cBhvr>
                                      <p:to>
                                        <p:strVal val="visible"/>
                                      </p:to>
                                    </p:set>
                                    <p:animEffect transition="in" filter="fade">
                                      <p:cBhvr>
                                        <p:cTn id="19" dur="500"/>
                                        <p:tgtEl>
                                          <p:spTgt spid="17716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7174"/>
                                        </p:tgtEl>
                                        <p:attrNameLst>
                                          <p:attrName>style.visibility</p:attrName>
                                        </p:attrNameLst>
                                      </p:cBhvr>
                                      <p:to>
                                        <p:strVal val="visible"/>
                                      </p:to>
                                    </p:set>
                                    <p:animEffect transition="in" filter="fade">
                                      <p:cBhvr>
                                        <p:cTn id="22" dur="500"/>
                                        <p:tgtEl>
                                          <p:spTgt spid="17717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7175"/>
                                        </p:tgtEl>
                                        <p:attrNameLst>
                                          <p:attrName>style.visibility</p:attrName>
                                        </p:attrNameLst>
                                      </p:cBhvr>
                                      <p:to>
                                        <p:strVal val="visible"/>
                                      </p:to>
                                    </p:set>
                                    <p:animEffect transition="in" filter="fade">
                                      <p:cBhvr>
                                        <p:cTn id="25" dur="500"/>
                                        <p:tgtEl>
                                          <p:spTgt spid="17717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77176"/>
                                        </p:tgtEl>
                                        <p:attrNameLst>
                                          <p:attrName>style.visibility</p:attrName>
                                        </p:attrNameLst>
                                      </p:cBhvr>
                                      <p:to>
                                        <p:strVal val="visible"/>
                                      </p:to>
                                    </p:set>
                                    <p:animEffect transition="in" filter="fade">
                                      <p:cBhvr>
                                        <p:cTn id="28" dur="500"/>
                                        <p:tgtEl>
                                          <p:spTgt spid="17717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77156"/>
                                        </p:tgtEl>
                                        <p:attrNameLst>
                                          <p:attrName>style.visibility</p:attrName>
                                        </p:attrNameLst>
                                      </p:cBhvr>
                                      <p:to>
                                        <p:strVal val="visible"/>
                                      </p:to>
                                    </p:set>
                                    <p:animEffect transition="in" filter="fade">
                                      <p:cBhvr>
                                        <p:cTn id="33" dur="500"/>
                                        <p:tgtEl>
                                          <p:spTgt spid="17715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77162"/>
                                        </p:tgtEl>
                                        <p:attrNameLst>
                                          <p:attrName>style.visibility</p:attrName>
                                        </p:attrNameLst>
                                      </p:cBhvr>
                                      <p:to>
                                        <p:strVal val="visible"/>
                                      </p:to>
                                    </p:set>
                                    <p:animEffect transition="in" filter="fade">
                                      <p:cBhvr>
                                        <p:cTn id="36" dur="500"/>
                                        <p:tgtEl>
                                          <p:spTgt spid="17716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7163"/>
                                        </p:tgtEl>
                                        <p:attrNameLst>
                                          <p:attrName>style.visibility</p:attrName>
                                        </p:attrNameLst>
                                      </p:cBhvr>
                                      <p:to>
                                        <p:strVal val="visible"/>
                                      </p:to>
                                    </p:set>
                                    <p:animEffect transition="in" filter="fade">
                                      <p:cBhvr>
                                        <p:cTn id="39" dur="500"/>
                                        <p:tgtEl>
                                          <p:spTgt spid="17716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77166"/>
                                        </p:tgtEl>
                                        <p:attrNameLst>
                                          <p:attrName>style.visibility</p:attrName>
                                        </p:attrNameLst>
                                      </p:cBhvr>
                                      <p:to>
                                        <p:strVal val="visible"/>
                                      </p:to>
                                    </p:set>
                                    <p:animEffect transition="in" filter="fade">
                                      <p:cBhvr>
                                        <p:cTn id="42" dur="500"/>
                                        <p:tgtEl>
                                          <p:spTgt spid="17716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7179"/>
                                        </p:tgtEl>
                                        <p:attrNameLst>
                                          <p:attrName>style.visibility</p:attrName>
                                        </p:attrNameLst>
                                      </p:cBhvr>
                                      <p:to>
                                        <p:strVal val="visible"/>
                                      </p:to>
                                    </p:set>
                                    <p:animEffect transition="in" filter="fade">
                                      <p:cBhvr>
                                        <p:cTn id="45" dur="500"/>
                                        <p:tgtEl>
                                          <p:spTgt spid="17717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77180"/>
                                        </p:tgtEl>
                                        <p:attrNameLst>
                                          <p:attrName>style.visibility</p:attrName>
                                        </p:attrNameLst>
                                      </p:cBhvr>
                                      <p:to>
                                        <p:strVal val="visible"/>
                                      </p:to>
                                    </p:set>
                                    <p:animEffect transition="in" filter="fade">
                                      <p:cBhvr>
                                        <p:cTn id="48" dur="500"/>
                                        <p:tgtEl>
                                          <p:spTgt spid="17718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77194"/>
                                        </p:tgtEl>
                                        <p:attrNameLst>
                                          <p:attrName>style.visibility</p:attrName>
                                        </p:attrNameLst>
                                      </p:cBhvr>
                                      <p:to>
                                        <p:strVal val="visible"/>
                                      </p:to>
                                    </p:set>
                                    <p:animEffect transition="in" filter="fade">
                                      <p:cBhvr>
                                        <p:cTn id="51" dur="500"/>
                                        <p:tgtEl>
                                          <p:spTgt spid="17719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177157"/>
                                        </p:tgtEl>
                                        <p:attrNameLst>
                                          <p:attrName>style.visibility</p:attrName>
                                        </p:attrNameLst>
                                      </p:cBhvr>
                                      <p:to>
                                        <p:strVal val="visible"/>
                                      </p:to>
                                    </p:set>
                                    <p:animEffect transition="in" filter="fade">
                                      <p:cBhvr>
                                        <p:cTn id="56" dur="500"/>
                                        <p:tgtEl>
                                          <p:spTgt spid="17715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7168"/>
                                        </p:tgtEl>
                                        <p:attrNameLst>
                                          <p:attrName>style.visibility</p:attrName>
                                        </p:attrNameLst>
                                      </p:cBhvr>
                                      <p:to>
                                        <p:strVal val="visible"/>
                                      </p:to>
                                    </p:set>
                                    <p:animEffect transition="in" filter="fade">
                                      <p:cBhvr>
                                        <p:cTn id="59" dur="500"/>
                                        <p:tgtEl>
                                          <p:spTgt spid="17716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77178"/>
                                        </p:tgtEl>
                                        <p:attrNameLst>
                                          <p:attrName>style.visibility</p:attrName>
                                        </p:attrNameLst>
                                      </p:cBhvr>
                                      <p:to>
                                        <p:strVal val="visible"/>
                                      </p:to>
                                    </p:set>
                                    <p:animEffect transition="in" filter="fade">
                                      <p:cBhvr>
                                        <p:cTn id="62" dur="500"/>
                                        <p:tgtEl>
                                          <p:spTgt spid="17717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77167"/>
                                        </p:tgtEl>
                                        <p:attrNameLst>
                                          <p:attrName>style.visibility</p:attrName>
                                        </p:attrNameLst>
                                      </p:cBhvr>
                                      <p:to>
                                        <p:strVal val="visible"/>
                                      </p:to>
                                    </p:set>
                                    <p:animEffect transition="in" filter="fade">
                                      <p:cBhvr>
                                        <p:cTn id="65" dur="500"/>
                                        <p:tgtEl>
                                          <p:spTgt spid="17716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77177"/>
                                        </p:tgtEl>
                                        <p:attrNameLst>
                                          <p:attrName>style.visibility</p:attrName>
                                        </p:attrNameLst>
                                      </p:cBhvr>
                                      <p:to>
                                        <p:strVal val="visible"/>
                                      </p:to>
                                    </p:set>
                                    <p:animEffect transition="in" filter="fade">
                                      <p:cBhvr>
                                        <p:cTn id="68" dur="500"/>
                                        <p:tgtEl>
                                          <p:spTgt spid="17717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5" presetClass="entr" presetSubtype="10" fill="hold" nodeType="clickEffect">
                                  <p:stCondLst>
                                    <p:cond delay="0"/>
                                  </p:stCondLst>
                                  <p:childTnLst>
                                    <p:set>
                                      <p:cBhvr>
                                        <p:cTn id="72" dur="1" fill="hold">
                                          <p:stCondLst>
                                            <p:cond delay="0"/>
                                          </p:stCondLst>
                                        </p:cTn>
                                        <p:tgtEl>
                                          <p:spTgt spid="20511"/>
                                        </p:tgtEl>
                                        <p:attrNameLst>
                                          <p:attrName>style.visibility</p:attrName>
                                        </p:attrNameLst>
                                      </p:cBhvr>
                                      <p:to>
                                        <p:strVal val="visible"/>
                                      </p:to>
                                    </p:set>
                                    <p:animEffect transition="in" filter="checkerboard(across)">
                                      <p:cBhvr>
                                        <p:cTn id="73" dur="500"/>
                                        <p:tgtEl>
                                          <p:spTgt spid="20511"/>
                                        </p:tgtEl>
                                      </p:cBhvr>
                                    </p:animEffect>
                                  </p:childTnLst>
                                </p:cTn>
                              </p:par>
                              <p:par>
                                <p:cTn id="74" presetID="5" presetClass="entr" presetSubtype="10" fill="hold" nodeType="withEffect">
                                  <p:stCondLst>
                                    <p:cond delay="0"/>
                                  </p:stCondLst>
                                  <p:childTnLst>
                                    <p:set>
                                      <p:cBhvr>
                                        <p:cTn id="75" dur="1" fill="hold">
                                          <p:stCondLst>
                                            <p:cond delay="0"/>
                                          </p:stCondLst>
                                        </p:cTn>
                                        <p:tgtEl>
                                          <p:spTgt spid="20500"/>
                                        </p:tgtEl>
                                        <p:attrNameLst>
                                          <p:attrName>style.visibility</p:attrName>
                                        </p:attrNameLst>
                                      </p:cBhvr>
                                      <p:to>
                                        <p:strVal val="visible"/>
                                      </p:to>
                                    </p:set>
                                    <p:animEffect transition="in" filter="checkerboard(across)">
                                      <p:cBhvr>
                                        <p:cTn id="76" dur="500"/>
                                        <p:tgtEl>
                                          <p:spTgt spid="20500"/>
                                        </p:tgtEl>
                                      </p:cBhvr>
                                    </p:animEffect>
                                  </p:childTnLst>
                                </p:cTn>
                              </p:par>
                              <p:par>
                                <p:cTn id="77" presetID="5" presetClass="entr" presetSubtype="10" fill="hold" grpId="0" nodeType="withEffect">
                                  <p:stCondLst>
                                    <p:cond delay="0"/>
                                  </p:stCondLst>
                                  <p:childTnLst>
                                    <p:set>
                                      <p:cBhvr>
                                        <p:cTn id="78" dur="1" fill="hold">
                                          <p:stCondLst>
                                            <p:cond delay="0"/>
                                          </p:stCondLst>
                                        </p:cTn>
                                        <p:tgtEl>
                                          <p:spTgt spid="20490"/>
                                        </p:tgtEl>
                                        <p:attrNameLst>
                                          <p:attrName>style.visibility</p:attrName>
                                        </p:attrNameLst>
                                      </p:cBhvr>
                                      <p:to>
                                        <p:strVal val="visible"/>
                                      </p:to>
                                    </p:set>
                                    <p:animEffect transition="in" filter="checkerboard(across)">
                                      <p:cBhvr>
                                        <p:cTn id="79" dur="500"/>
                                        <p:tgtEl>
                                          <p:spTgt spid="20490"/>
                                        </p:tgtEl>
                                      </p:cBhvr>
                                    </p:animEffect>
                                  </p:childTnLst>
                                </p:cTn>
                              </p:par>
                              <p:par>
                                <p:cTn id="80" presetID="5" presetClass="entr" presetSubtype="10" fill="hold" nodeType="withEffect">
                                  <p:stCondLst>
                                    <p:cond delay="0"/>
                                  </p:stCondLst>
                                  <p:childTnLst>
                                    <p:set>
                                      <p:cBhvr>
                                        <p:cTn id="81" dur="1" fill="hold">
                                          <p:stCondLst>
                                            <p:cond delay="0"/>
                                          </p:stCondLst>
                                        </p:cTn>
                                        <p:tgtEl>
                                          <p:spTgt spid="4"/>
                                        </p:tgtEl>
                                        <p:attrNameLst>
                                          <p:attrName>style.visibility</p:attrName>
                                        </p:attrNameLst>
                                      </p:cBhvr>
                                      <p:to>
                                        <p:strVal val="visible"/>
                                      </p:to>
                                    </p:set>
                                    <p:animEffect transition="in" filter="checkerboard(across)">
                                      <p:cBhvr>
                                        <p:cTn id="82" dur="500"/>
                                        <p:tgtEl>
                                          <p:spTgt spid="4"/>
                                        </p:tgtEl>
                                      </p:cBhvr>
                                    </p:animEffect>
                                  </p:childTnLst>
                                </p:cTn>
                              </p:par>
                              <p:par>
                                <p:cTn id="83" presetID="5" presetClass="entr" presetSubtype="10" fill="hold" nodeType="with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checkerboard(across)">
                                      <p:cBhvr>
                                        <p:cTn id="85" dur="500"/>
                                        <p:tgtEl>
                                          <p:spTgt spid="9"/>
                                        </p:tgtEl>
                                      </p:cBhvr>
                                    </p:animEffect>
                                  </p:childTnLst>
                                </p:cTn>
                              </p:par>
                              <p:par>
                                <p:cTn id="86" presetID="5" presetClass="entr" presetSubtype="10" fill="hold" nodeType="withEffect">
                                  <p:stCondLst>
                                    <p:cond delay="0"/>
                                  </p:stCondLst>
                                  <p:childTnLst>
                                    <p:set>
                                      <p:cBhvr>
                                        <p:cTn id="87" dur="1" fill="hold">
                                          <p:stCondLst>
                                            <p:cond delay="0"/>
                                          </p:stCondLst>
                                        </p:cTn>
                                        <p:tgtEl>
                                          <p:spTgt spid="10"/>
                                        </p:tgtEl>
                                        <p:attrNameLst>
                                          <p:attrName>style.visibility</p:attrName>
                                        </p:attrNameLst>
                                      </p:cBhvr>
                                      <p:to>
                                        <p:strVal val="visible"/>
                                      </p:to>
                                    </p:set>
                                    <p:animEffect transition="in" filter="checkerboard(across)">
                                      <p:cBhvr>
                                        <p:cTn id="88" dur="500"/>
                                        <p:tgtEl>
                                          <p:spTgt spid="10"/>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5" presetClass="entr" presetSubtype="10" fill="hold" nodeType="clickEffect">
                                  <p:stCondLst>
                                    <p:cond delay="0"/>
                                  </p:stCondLst>
                                  <p:childTnLst>
                                    <p:set>
                                      <p:cBhvr>
                                        <p:cTn id="92" dur="1" fill="hold">
                                          <p:stCondLst>
                                            <p:cond delay="0"/>
                                          </p:stCondLst>
                                        </p:cTn>
                                        <p:tgtEl>
                                          <p:spTgt spid="20512"/>
                                        </p:tgtEl>
                                        <p:attrNameLst>
                                          <p:attrName>style.visibility</p:attrName>
                                        </p:attrNameLst>
                                      </p:cBhvr>
                                      <p:to>
                                        <p:strVal val="visible"/>
                                      </p:to>
                                    </p:set>
                                    <p:animEffect transition="in" filter="checkerboard(across)">
                                      <p:cBhvr>
                                        <p:cTn id="93" dur="500"/>
                                        <p:tgtEl>
                                          <p:spTgt spid="20512"/>
                                        </p:tgtEl>
                                      </p:cBhvr>
                                    </p:animEffect>
                                  </p:childTnLst>
                                </p:cTn>
                              </p:par>
                              <p:par>
                                <p:cTn id="94" presetID="5" presetClass="entr" presetSubtype="10" fill="hold" nodeType="withEffect">
                                  <p:stCondLst>
                                    <p:cond delay="0"/>
                                  </p:stCondLst>
                                  <p:childTnLst>
                                    <p:set>
                                      <p:cBhvr>
                                        <p:cTn id="95" dur="1" fill="hold">
                                          <p:stCondLst>
                                            <p:cond delay="0"/>
                                          </p:stCondLst>
                                        </p:cTn>
                                        <p:tgtEl>
                                          <p:spTgt spid="20501"/>
                                        </p:tgtEl>
                                        <p:attrNameLst>
                                          <p:attrName>style.visibility</p:attrName>
                                        </p:attrNameLst>
                                      </p:cBhvr>
                                      <p:to>
                                        <p:strVal val="visible"/>
                                      </p:to>
                                    </p:set>
                                    <p:animEffect transition="in" filter="checkerboard(across)">
                                      <p:cBhvr>
                                        <p:cTn id="96" dur="500"/>
                                        <p:tgtEl>
                                          <p:spTgt spid="20501"/>
                                        </p:tgtEl>
                                      </p:cBhvr>
                                    </p:animEffect>
                                  </p:childTnLst>
                                </p:cTn>
                              </p:par>
                              <p:par>
                                <p:cTn id="97" presetID="5" presetClass="entr" presetSubtype="10" fill="hold" grpId="0" nodeType="withEffect">
                                  <p:stCondLst>
                                    <p:cond delay="0"/>
                                  </p:stCondLst>
                                  <p:childTnLst>
                                    <p:set>
                                      <p:cBhvr>
                                        <p:cTn id="98" dur="1" fill="hold">
                                          <p:stCondLst>
                                            <p:cond delay="0"/>
                                          </p:stCondLst>
                                        </p:cTn>
                                        <p:tgtEl>
                                          <p:spTgt spid="20499"/>
                                        </p:tgtEl>
                                        <p:attrNameLst>
                                          <p:attrName>style.visibility</p:attrName>
                                        </p:attrNameLst>
                                      </p:cBhvr>
                                      <p:to>
                                        <p:strVal val="visible"/>
                                      </p:to>
                                    </p:set>
                                    <p:animEffect transition="in" filter="checkerboard(across)">
                                      <p:cBhvr>
                                        <p:cTn id="99" dur="500"/>
                                        <p:tgtEl>
                                          <p:spTgt spid="20499"/>
                                        </p:tgtEl>
                                      </p:cBhvr>
                                    </p:animEffect>
                                  </p:childTnLst>
                                </p:cTn>
                              </p:par>
                              <p:par>
                                <p:cTn id="100" presetID="5" presetClass="entr" presetSubtype="10" fill="hold" nodeType="withEffect">
                                  <p:stCondLst>
                                    <p:cond delay="0"/>
                                  </p:stCondLst>
                                  <p:childTnLst>
                                    <p:set>
                                      <p:cBhvr>
                                        <p:cTn id="101" dur="1" fill="hold">
                                          <p:stCondLst>
                                            <p:cond delay="0"/>
                                          </p:stCondLst>
                                        </p:cTn>
                                        <p:tgtEl>
                                          <p:spTgt spid="20503"/>
                                        </p:tgtEl>
                                        <p:attrNameLst>
                                          <p:attrName>style.visibility</p:attrName>
                                        </p:attrNameLst>
                                      </p:cBhvr>
                                      <p:to>
                                        <p:strVal val="visible"/>
                                      </p:to>
                                    </p:set>
                                    <p:animEffect transition="in" filter="checkerboard(across)">
                                      <p:cBhvr>
                                        <p:cTn id="102" dur="500"/>
                                        <p:tgtEl>
                                          <p:spTgt spid="20503"/>
                                        </p:tgtEl>
                                      </p:cBhvr>
                                    </p:animEffect>
                                  </p:childTnLst>
                                </p:cTn>
                              </p:par>
                              <p:par>
                                <p:cTn id="103" presetID="5" presetClass="entr" presetSubtype="10" fill="hold" nodeType="withEffect">
                                  <p:stCondLst>
                                    <p:cond delay="0"/>
                                  </p:stCondLst>
                                  <p:childTnLst>
                                    <p:set>
                                      <p:cBhvr>
                                        <p:cTn id="104" dur="1" fill="hold">
                                          <p:stCondLst>
                                            <p:cond delay="0"/>
                                          </p:stCondLst>
                                        </p:cTn>
                                        <p:tgtEl>
                                          <p:spTgt spid="7"/>
                                        </p:tgtEl>
                                        <p:attrNameLst>
                                          <p:attrName>style.visibility</p:attrName>
                                        </p:attrNameLst>
                                      </p:cBhvr>
                                      <p:to>
                                        <p:strVal val="visible"/>
                                      </p:to>
                                    </p:set>
                                    <p:animEffect transition="in" filter="checkerboard(across)">
                                      <p:cBhvr>
                                        <p:cTn id="105" dur="500"/>
                                        <p:tgtEl>
                                          <p:spTgt spid="7"/>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10" fill="hold" nodeType="clickEffect">
                                  <p:stCondLst>
                                    <p:cond delay="0"/>
                                  </p:stCondLst>
                                  <p:childTnLst>
                                    <p:set>
                                      <p:cBhvr>
                                        <p:cTn id="109" dur="1" fill="hold">
                                          <p:stCondLst>
                                            <p:cond delay="0"/>
                                          </p:stCondLst>
                                        </p:cTn>
                                        <p:tgtEl>
                                          <p:spTgt spid="8"/>
                                        </p:tgtEl>
                                        <p:attrNameLst>
                                          <p:attrName>style.visibility</p:attrName>
                                        </p:attrNameLst>
                                      </p:cBhvr>
                                      <p:to>
                                        <p:strVal val="visible"/>
                                      </p:to>
                                    </p:set>
                                    <p:animEffect transition="in" filter="checkerboard(across)">
                                      <p:cBhvr>
                                        <p:cTn id="110" dur="500"/>
                                        <p:tgtEl>
                                          <p:spTgt spid="8"/>
                                        </p:tgtEl>
                                      </p:cBhvr>
                                    </p:animEffect>
                                  </p:childTnLst>
                                </p:cTn>
                              </p:par>
                              <p:par>
                                <p:cTn id="111" presetID="5" presetClass="entr" presetSubtype="10" fill="hold" nodeType="withEffect">
                                  <p:stCondLst>
                                    <p:cond delay="0"/>
                                  </p:stCondLst>
                                  <p:childTnLst>
                                    <p:set>
                                      <p:cBhvr>
                                        <p:cTn id="112" dur="1" fill="hold">
                                          <p:stCondLst>
                                            <p:cond delay="0"/>
                                          </p:stCondLst>
                                        </p:cTn>
                                        <p:tgtEl>
                                          <p:spTgt spid="20513"/>
                                        </p:tgtEl>
                                        <p:attrNameLst>
                                          <p:attrName>style.visibility</p:attrName>
                                        </p:attrNameLst>
                                      </p:cBhvr>
                                      <p:to>
                                        <p:strVal val="visible"/>
                                      </p:to>
                                    </p:set>
                                    <p:animEffect transition="in" filter="checkerboard(across)">
                                      <p:cBhvr>
                                        <p:cTn id="113" dur="500"/>
                                        <p:tgtEl>
                                          <p:spTgt spid="20513"/>
                                        </p:tgtEl>
                                      </p:cBhvr>
                                    </p:animEffect>
                                  </p:childTnLst>
                                </p:cTn>
                              </p:par>
                              <p:par>
                                <p:cTn id="114" presetID="5" presetClass="entr" presetSubtype="10" fill="hold" grpId="0" nodeType="withEffect">
                                  <p:stCondLst>
                                    <p:cond delay="0"/>
                                  </p:stCondLst>
                                  <p:childTnLst>
                                    <p:set>
                                      <p:cBhvr>
                                        <p:cTn id="115" dur="1" fill="hold">
                                          <p:stCondLst>
                                            <p:cond delay="0"/>
                                          </p:stCondLst>
                                        </p:cTn>
                                        <p:tgtEl>
                                          <p:spTgt spid="20502"/>
                                        </p:tgtEl>
                                        <p:attrNameLst>
                                          <p:attrName>style.visibility</p:attrName>
                                        </p:attrNameLst>
                                      </p:cBhvr>
                                      <p:to>
                                        <p:strVal val="visible"/>
                                      </p:to>
                                    </p:set>
                                    <p:animEffect transition="in" filter="checkerboard(across)">
                                      <p:cBhvr>
                                        <p:cTn id="116" dur="500"/>
                                        <p:tgtEl>
                                          <p:spTgt spid="20502"/>
                                        </p:tgtEl>
                                      </p:cBhvr>
                                    </p:animEffect>
                                  </p:childTnLst>
                                </p:cTn>
                              </p:par>
                              <p:par>
                                <p:cTn id="117" presetID="5" presetClass="entr" presetSubtype="10" fill="hold" nodeType="withEffect">
                                  <p:stCondLst>
                                    <p:cond delay="0"/>
                                  </p:stCondLst>
                                  <p:childTnLst>
                                    <p:set>
                                      <p:cBhvr>
                                        <p:cTn id="118" dur="1" fill="hold">
                                          <p:stCondLst>
                                            <p:cond delay="0"/>
                                          </p:stCondLst>
                                        </p:cTn>
                                        <p:tgtEl>
                                          <p:spTgt spid="20514"/>
                                        </p:tgtEl>
                                        <p:attrNameLst>
                                          <p:attrName>style.visibility</p:attrName>
                                        </p:attrNameLst>
                                      </p:cBhvr>
                                      <p:to>
                                        <p:strVal val="visible"/>
                                      </p:to>
                                    </p:set>
                                    <p:animEffect transition="in" filter="checkerboard(across)">
                                      <p:cBhvr>
                                        <p:cTn id="119" dur="500"/>
                                        <p:tgtEl>
                                          <p:spTgt spid="2051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ntr" presetSubtype="0" fill="hold" grpId="0" nodeType="clickEffect">
                                  <p:stCondLst>
                                    <p:cond delay="0"/>
                                  </p:stCondLst>
                                  <p:childTnLst>
                                    <p:set>
                                      <p:cBhvr>
                                        <p:cTn id="123" dur="1" fill="hold">
                                          <p:stCondLst>
                                            <p:cond delay="0"/>
                                          </p:stCondLst>
                                        </p:cTn>
                                        <p:tgtEl>
                                          <p:spTgt spid="2"/>
                                        </p:tgtEl>
                                        <p:attrNameLst>
                                          <p:attrName>style.visibility</p:attrName>
                                        </p:attrNameLst>
                                      </p:cBhvr>
                                      <p:to>
                                        <p:strVal val="visible"/>
                                      </p:to>
                                    </p:set>
                                    <p:animEffect transition="in" filter="fade">
                                      <p:cBhvr>
                                        <p:cTn id="124" dur="500"/>
                                        <p:tgtEl>
                                          <p:spTgt spid="2"/>
                                        </p:tgtEl>
                                      </p:cBhvr>
                                    </p:animEffect>
                                  </p:childTnLst>
                                </p:cTn>
                              </p:par>
                              <p:par>
                                <p:cTn id="125" presetID="10" presetClass="entr" presetSubtype="0" fill="hold" nodeType="withEffect">
                                  <p:stCondLst>
                                    <p:cond delay="0"/>
                                  </p:stCondLst>
                                  <p:childTnLst>
                                    <p:set>
                                      <p:cBhvr>
                                        <p:cTn id="126" dur="1" fill="hold">
                                          <p:stCondLst>
                                            <p:cond delay="0"/>
                                          </p:stCondLst>
                                        </p:cTn>
                                        <p:tgtEl>
                                          <p:spTgt spid="5"/>
                                        </p:tgtEl>
                                        <p:attrNameLst>
                                          <p:attrName>style.visibility</p:attrName>
                                        </p:attrNameLst>
                                      </p:cBhvr>
                                      <p:to>
                                        <p:strVal val="visible"/>
                                      </p:to>
                                    </p:set>
                                    <p:animEffect transition="in" filter="fade">
                                      <p:cBhvr>
                                        <p:cTn id="127" dur="500"/>
                                        <p:tgtEl>
                                          <p:spTgt spid="5"/>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22"/>
                                        </p:tgtEl>
                                        <p:attrNameLst>
                                          <p:attrName>style.visibility</p:attrName>
                                        </p:attrNameLst>
                                      </p:cBhvr>
                                      <p:to>
                                        <p:strVal val="visible"/>
                                      </p:to>
                                    </p:set>
                                    <p:animEffect transition="in" filter="fade">
                                      <p:cBhvr>
                                        <p:cTn id="132" dur="500"/>
                                        <p:tgtEl>
                                          <p:spTgt spid="22"/>
                                        </p:tgtEl>
                                      </p:cBhvr>
                                    </p:animEffect>
                                  </p:childTnLst>
                                </p:cTn>
                              </p:par>
                            </p:childTnLst>
                          </p:cTn>
                        </p:par>
                      </p:childTnLst>
                    </p:cTn>
                  </p:par>
                  <p:par>
                    <p:cTn id="133" fill="hold">
                      <p:stCondLst>
                        <p:cond delay="indefinite"/>
                      </p:stCondLst>
                      <p:childTnLst>
                        <p:par>
                          <p:cTn id="134" fill="hold">
                            <p:stCondLst>
                              <p:cond delay="0"/>
                            </p:stCondLst>
                            <p:childTnLst>
                              <p:par>
                                <p:cTn id="135" presetID="5" presetClass="entr" presetSubtype="10" fill="hold" nodeType="clickEffect">
                                  <p:stCondLst>
                                    <p:cond delay="0"/>
                                  </p:stCondLst>
                                  <p:childTnLst>
                                    <p:set>
                                      <p:cBhvr>
                                        <p:cTn id="136" dur="1" fill="hold">
                                          <p:stCondLst>
                                            <p:cond delay="0"/>
                                          </p:stCondLst>
                                        </p:cTn>
                                        <p:tgtEl>
                                          <p:spTgt spid="20517"/>
                                        </p:tgtEl>
                                        <p:attrNameLst>
                                          <p:attrName>style.visibility</p:attrName>
                                        </p:attrNameLst>
                                      </p:cBhvr>
                                      <p:to>
                                        <p:strVal val="visible"/>
                                      </p:to>
                                    </p:set>
                                    <p:animEffect transition="in" filter="checkerboard(across)">
                                      <p:cBhvr>
                                        <p:cTn id="137" dur="500"/>
                                        <p:tgtEl>
                                          <p:spTgt spid="20517"/>
                                        </p:tgtEl>
                                      </p:cBhvr>
                                    </p:animEffect>
                                  </p:childTnLst>
                                </p:cTn>
                              </p:par>
                              <p:par>
                                <p:cTn id="138" presetID="5" presetClass="entr" presetSubtype="10" fill="hold" nodeType="withEffect">
                                  <p:stCondLst>
                                    <p:cond delay="0"/>
                                  </p:stCondLst>
                                  <p:childTnLst>
                                    <p:set>
                                      <p:cBhvr>
                                        <p:cTn id="139" dur="1" fill="hold">
                                          <p:stCondLst>
                                            <p:cond delay="0"/>
                                          </p:stCondLst>
                                        </p:cTn>
                                        <p:tgtEl>
                                          <p:spTgt spid="20516"/>
                                        </p:tgtEl>
                                        <p:attrNameLst>
                                          <p:attrName>style.visibility</p:attrName>
                                        </p:attrNameLst>
                                      </p:cBhvr>
                                      <p:to>
                                        <p:strVal val="visible"/>
                                      </p:to>
                                    </p:set>
                                    <p:animEffect transition="in" filter="checkerboard(across)">
                                      <p:cBhvr>
                                        <p:cTn id="140" dur="500"/>
                                        <p:tgtEl>
                                          <p:spTgt spid="20516"/>
                                        </p:tgtEl>
                                      </p:cBhvr>
                                    </p:animEffect>
                                  </p:childTnLst>
                                </p:cTn>
                              </p:par>
                              <p:par>
                                <p:cTn id="141" presetID="5" presetClass="entr" presetSubtype="10" fill="hold" grpId="0" nodeType="withEffect">
                                  <p:stCondLst>
                                    <p:cond delay="0"/>
                                  </p:stCondLst>
                                  <p:childTnLst>
                                    <p:set>
                                      <p:cBhvr>
                                        <p:cTn id="142" dur="1" fill="hold">
                                          <p:stCondLst>
                                            <p:cond delay="0"/>
                                          </p:stCondLst>
                                        </p:cTn>
                                        <p:tgtEl>
                                          <p:spTgt spid="20515"/>
                                        </p:tgtEl>
                                        <p:attrNameLst>
                                          <p:attrName>style.visibility</p:attrName>
                                        </p:attrNameLst>
                                      </p:cBhvr>
                                      <p:to>
                                        <p:strVal val="visible"/>
                                      </p:to>
                                    </p:set>
                                    <p:animEffect transition="in" filter="checkerboard(across)">
                                      <p:cBhvr>
                                        <p:cTn id="143" dur="500"/>
                                        <p:tgtEl>
                                          <p:spTgt spid="20515"/>
                                        </p:tgtEl>
                                      </p:cBhvr>
                                    </p:animEffect>
                                  </p:childTnLst>
                                </p:cTn>
                              </p:par>
                              <p:par>
                                <p:cTn id="144" presetID="5" presetClass="entr" presetSubtype="10" fill="hold" nodeType="withEffect">
                                  <p:stCondLst>
                                    <p:cond delay="0"/>
                                  </p:stCondLst>
                                  <p:childTnLst>
                                    <p:set>
                                      <p:cBhvr>
                                        <p:cTn id="145" dur="1" fill="hold">
                                          <p:stCondLst>
                                            <p:cond delay="0"/>
                                          </p:stCondLst>
                                        </p:cTn>
                                        <p:tgtEl>
                                          <p:spTgt spid="6"/>
                                        </p:tgtEl>
                                        <p:attrNameLst>
                                          <p:attrName>style.visibility</p:attrName>
                                        </p:attrNameLst>
                                      </p:cBhvr>
                                      <p:to>
                                        <p:strVal val="visible"/>
                                      </p:to>
                                    </p:set>
                                    <p:animEffect transition="in" filter="checkerboard(across)">
                                      <p:cBhvr>
                                        <p:cTn id="146" dur="500"/>
                                        <p:tgtEl>
                                          <p:spTgt spid="6"/>
                                        </p:tgtEl>
                                      </p:cBhvr>
                                    </p:animEffect>
                                  </p:childTnLst>
                                </p:cTn>
                              </p:par>
                            </p:childTnLst>
                          </p:cTn>
                        </p:par>
                      </p:childTnLst>
                    </p:cTn>
                  </p:par>
                  <p:par>
                    <p:cTn id="147" fill="hold">
                      <p:stCondLst>
                        <p:cond delay="indefinite"/>
                      </p:stCondLst>
                      <p:childTnLst>
                        <p:par>
                          <p:cTn id="148" fill="hold">
                            <p:stCondLst>
                              <p:cond delay="0"/>
                            </p:stCondLst>
                            <p:childTnLst>
                              <p:par>
                                <p:cTn id="149" presetID="10" presetClass="entr" presetSubtype="0" fill="hold" grpId="0" nodeType="clickEffect">
                                  <p:stCondLst>
                                    <p:cond delay="0"/>
                                  </p:stCondLst>
                                  <p:childTnLst>
                                    <p:set>
                                      <p:cBhvr>
                                        <p:cTn id="150" dur="1" fill="hold">
                                          <p:stCondLst>
                                            <p:cond delay="0"/>
                                          </p:stCondLst>
                                        </p:cTn>
                                        <p:tgtEl>
                                          <p:spTgt spid="11"/>
                                        </p:tgtEl>
                                        <p:attrNameLst>
                                          <p:attrName>style.visibility</p:attrName>
                                        </p:attrNameLst>
                                      </p:cBhvr>
                                      <p:to>
                                        <p:strVal val="visible"/>
                                      </p:to>
                                    </p:set>
                                    <p:animEffect transition="in" filter="fade">
                                      <p:cBhvr>
                                        <p:cTn id="151" dur="500"/>
                                        <p:tgtEl>
                                          <p:spTgt spid="11"/>
                                        </p:tgtEl>
                                      </p:cBhvr>
                                    </p:animEffect>
                                  </p:childTnLst>
                                </p:cTn>
                              </p:par>
                              <p:par>
                                <p:cTn id="152" presetID="10" presetClass="entr" presetSubtype="0" fill="hold" nodeType="withEffect">
                                  <p:stCondLst>
                                    <p:cond delay="0"/>
                                  </p:stCondLst>
                                  <p:childTnLst>
                                    <p:set>
                                      <p:cBhvr>
                                        <p:cTn id="153" dur="1" fill="hold">
                                          <p:stCondLst>
                                            <p:cond delay="0"/>
                                          </p:stCondLst>
                                        </p:cTn>
                                        <p:tgtEl>
                                          <p:spTgt spid="12"/>
                                        </p:tgtEl>
                                        <p:attrNameLst>
                                          <p:attrName>style.visibility</p:attrName>
                                        </p:attrNameLst>
                                      </p:cBhvr>
                                      <p:to>
                                        <p:strVal val="visible"/>
                                      </p:to>
                                    </p:set>
                                    <p:animEffect transition="in" filter="fade">
                                      <p:cBhvr>
                                        <p:cTn id="15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155" grpId="0" animBg="1"/>
      <p:bldP spid="177156" grpId="0" animBg="1"/>
      <p:bldP spid="177157" grpId="0" animBg="1"/>
      <p:bldP spid="177158" grpId="0" animBg="1"/>
      <p:bldP spid="177159" grpId="0" animBg="1"/>
      <p:bldP spid="20490" grpId="0" animBg="1"/>
      <p:bldP spid="177162" grpId="0" animBg="1"/>
      <p:bldP spid="177163" grpId="0" animBg="1"/>
      <p:bldP spid="177164" grpId="0" animBg="1"/>
      <p:bldP spid="177165" grpId="0" animBg="1"/>
      <p:bldP spid="177166" grpId="0" animBg="1"/>
      <p:bldP spid="177167" grpId="0" animBg="1"/>
      <p:bldP spid="177168" grpId="0" animBg="1"/>
      <p:bldP spid="20499" grpId="0" animBg="1"/>
      <p:bldP spid="20502" grpId="0" animBg="1"/>
      <p:bldP spid="177174" grpId="0" animBg="1"/>
      <p:bldP spid="177175" grpId="0" animBg="1"/>
      <p:bldP spid="177176" grpId="0" animBg="1"/>
      <p:bldP spid="177177" grpId="0" animBg="1"/>
      <p:bldP spid="177178" grpId="0" animBg="1"/>
      <p:bldP spid="177179" grpId="0" animBg="1"/>
      <p:bldP spid="177180" grpId="0" animBg="1"/>
      <p:bldP spid="20515" grpId="0" animBg="1"/>
      <p:bldP spid="177194" grpId="0" animBg="1"/>
      <p:bldP spid="2" grpId="0" animBg="1"/>
      <p:bldP spid="1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Skupina 55">
            <a:extLst>
              <a:ext uri="{FF2B5EF4-FFF2-40B4-BE49-F238E27FC236}">
                <a16:creationId xmlns:a16="http://schemas.microsoft.com/office/drawing/2014/main" id="{AC009FEE-BC97-41DE-BAC5-84E11B684FF3}"/>
              </a:ext>
            </a:extLst>
          </p:cNvPr>
          <p:cNvGrpSpPr/>
          <p:nvPr/>
        </p:nvGrpSpPr>
        <p:grpSpPr>
          <a:xfrm>
            <a:off x="-38103" y="-78483"/>
            <a:ext cx="3290472" cy="2777009"/>
            <a:chOff x="-38103" y="-78483"/>
            <a:chExt cx="3290472" cy="2777009"/>
          </a:xfrm>
        </p:grpSpPr>
        <p:cxnSp>
          <p:nvCxnSpPr>
            <p:cNvPr id="57" name="Přímá spojnice se šipkou 56">
              <a:extLst>
                <a:ext uri="{FF2B5EF4-FFF2-40B4-BE49-F238E27FC236}">
                  <a16:creationId xmlns:a16="http://schemas.microsoft.com/office/drawing/2014/main" id="{61044D31-B435-44B4-AF09-77CD54765093}"/>
                </a:ext>
              </a:extLst>
            </p:cNvPr>
            <p:cNvCxnSpPr>
              <a:cxnSpLocks/>
            </p:cNvCxnSpPr>
            <p:nvPr/>
          </p:nvCxnSpPr>
          <p:spPr>
            <a:xfrm>
              <a:off x="2221618" y="1323976"/>
              <a:ext cx="442891" cy="3203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nvGrpSpPr>
            <p:cNvPr id="58" name="Skupina 57">
              <a:extLst>
                <a:ext uri="{FF2B5EF4-FFF2-40B4-BE49-F238E27FC236}">
                  <a16:creationId xmlns:a16="http://schemas.microsoft.com/office/drawing/2014/main" id="{703F8263-F1F1-4E1F-A07E-1276605F60F3}"/>
                </a:ext>
              </a:extLst>
            </p:cNvPr>
            <p:cNvGrpSpPr/>
            <p:nvPr/>
          </p:nvGrpSpPr>
          <p:grpSpPr>
            <a:xfrm>
              <a:off x="-38103" y="-78483"/>
              <a:ext cx="3290472" cy="2777009"/>
              <a:chOff x="-38103" y="-78483"/>
              <a:chExt cx="3290472" cy="2777009"/>
            </a:xfrm>
          </p:grpSpPr>
          <p:pic>
            <p:nvPicPr>
              <p:cNvPr id="59" name="Obrázek 58" descr="Obsah obrázku talíř, jídlo&#10;&#10;Popis byl vytvořen automaticky">
                <a:extLst>
                  <a:ext uri="{FF2B5EF4-FFF2-40B4-BE49-F238E27FC236}">
                    <a16:creationId xmlns:a16="http://schemas.microsoft.com/office/drawing/2014/main" id="{C18CE078-4CD3-4751-AA43-4E13AA5CD49F}"/>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384903" y="317168"/>
                <a:ext cx="1843043" cy="1939803"/>
              </a:xfrm>
              <a:prstGeom prst="rect">
                <a:avLst/>
              </a:prstGeom>
            </p:spPr>
          </p:pic>
          <p:cxnSp>
            <p:nvCxnSpPr>
              <p:cNvPr id="60" name="Přímá spojnice se šipkou 59">
                <a:extLst>
                  <a:ext uri="{FF2B5EF4-FFF2-40B4-BE49-F238E27FC236}">
                    <a16:creationId xmlns:a16="http://schemas.microsoft.com/office/drawing/2014/main" id="{7967BD16-4A1A-48E3-AFCE-2646AB4FF63A}"/>
                  </a:ext>
                </a:extLst>
              </p:cNvPr>
              <p:cNvCxnSpPr>
                <a:cxnSpLocks/>
              </p:cNvCxnSpPr>
              <p:nvPr/>
            </p:nvCxnSpPr>
            <p:spPr>
              <a:xfrm flipH="1" flipV="1">
                <a:off x="351319" y="881357"/>
                <a:ext cx="386389" cy="32428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61" name="Přímá spojnice se šipkou 60">
                <a:extLst>
                  <a:ext uri="{FF2B5EF4-FFF2-40B4-BE49-F238E27FC236}">
                    <a16:creationId xmlns:a16="http://schemas.microsoft.com/office/drawing/2014/main" id="{024EB064-0AB0-47D9-BC74-995F3B5393E3}"/>
                  </a:ext>
                </a:extLst>
              </p:cNvPr>
              <p:cNvCxnSpPr>
                <a:cxnSpLocks/>
              </p:cNvCxnSpPr>
              <p:nvPr/>
            </p:nvCxnSpPr>
            <p:spPr>
              <a:xfrm flipV="1">
                <a:off x="1811566" y="373448"/>
                <a:ext cx="437875" cy="27109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62" name="Přímá spojnice se šipkou 61">
                <a:extLst>
                  <a:ext uri="{FF2B5EF4-FFF2-40B4-BE49-F238E27FC236}">
                    <a16:creationId xmlns:a16="http://schemas.microsoft.com/office/drawing/2014/main" id="{D22A5FCD-EC02-4561-B558-EC982BE5B6BE}"/>
                  </a:ext>
                </a:extLst>
              </p:cNvPr>
              <p:cNvCxnSpPr>
                <a:cxnSpLocks/>
              </p:cNvCxnSpPr>
              <p:nvPr/>
            </p:nvCxnSpPr>
            <p:spPr>
              <a:xfrm flipH="1" flipV="1">
                <a:off x="1001486" y="237166"/>
                <a:ext cx="182792" cy="40738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63" name="Přímá spojnice se šipkou 62">
                <a:extLst>
                  <a:ext uri="{FF2B5EF4-FFF2-40B4-BE49-F238E27FC236}">
                    <a16:creationId xmlns:a16="http://schemas.microsoft.com/office/drawing/2014/main" id="{142F89B0-589D-42A9-8771-230EA0A6BEC8}"/>
                  </a:ext>
                </a:extLst>
              </p:cNvPr>
              <p:cNvCxnSpPr>
                <a:cxnSpLocks/>
              </p:cNvCxnSpPr>
              <p:nvPr/>
            </p:nvCxnSpPr>
            <p:spPr>
              <a:xfrm flipH="1">
                <a:off x="502351" y="1754029"/>
                <a:ext cx="368107" cy="40956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4" name="TextovéPole 63">
                <a:extLst>
                  <a:ext uri="{FF2B5EF4-FFF2-40B4-BE49-F238E27FC236}">
                    <a16:creationId xmlns:a16="http://schemas.microsoft.com/office/drawing/2014/main" id="{7EAC0D6E-6C8C-4421-9E31-BC8CDF4186A9}"/>
                  </a:ext>
                </a:extLst>
              </p:cNvPr>
              <p:cNvSpPr txBox="1"/>
              <p:nvPr/>
            </p:nvSpPr>
            <p:spPr>
              <a:xfrm>
                <a:off x="168731" y="2110038"/>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65" name="TextovéPole 64">
                <a:extLst>
                  <a:ext uri="{FF2B5EF4-FFF2-40B4-BE49-F238E27FC236}">
                    <a16:creationId xmlns:a16="http://schemas.microsoft.com/office/drawing/2014/main" id="{AF48003F-DBCE-4285-B4E2-A654879B0BE5}"/>
                  </a:ext>
                </a:extLst>
              </p:cNvPr>
              <p:cNvSpPr txBox="1"/>
              <p:nvPr/>
            </p:nvSpPr>
            <p:spPr>
              <a:xfrm>
                <a:off x="-38103" y="554365"/>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66" name="TextovéPole 65">
                <a:extLst>
                  <a:ext uri="{FF2B5EF4-FFF2-40B4-BE49-F238E27FC236}">
                    <a16:creationId xmlns:a16="http://schemas.microsoft.com/office/drawing/2014/main" id="{039B5E55-8BCC-43FE-8294-EAFB9311A366}"/>
                  </a:ext>
                </a:extLst>
              </p:cNvPr>
              <p:cNvSpPr txBox="1"/>
              <p:nvPr/>
            </p:nvSpPr>
            <p:spPr>
              <a:xfrm>
                <a:off x="624509" y="-78483"/>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67" name="TextovéPole 66">
                <a:extLst>
                  <a:ext uri="{FF2B5EF4-FFF2-40B4-BE49-F238E27FC236}">
                    <a16:creationId xmlns:a16="http://schemas.microsoft.com/office/drawing/2014/main" id="{FDE7DBFB-D6C4-4916-BA9D-9488335D9D7A}"/>
                  </a:ext>
                </a:extLst>
              </p:cNvPr>
              <p:cNvSpPr txBox="1"/>
              <p:nvPr/>
            </p:nvSpPr>
            <p:spPr>
              <a:xfrm>
                <a:off x="2261530" y="61106"/>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68" name="TextovéPole 67">
                <a:extLst>
                  <a:ext uri="{FF2B5EF4-FFF2-40B4-BE49-F238E27FC236}">
                    <a16:creationId xmlns:a16="http://schemas.microsoft.com/office/drawing/2014/main" id="{6882C007-8E74-429B-B6B9-5AB4973D9CA5}"/>
                  </a:ext>
                </a:extLst>
              </p:cNvPr>
              <p:cNvSpPr txBox="1"/>
              <p:nvPr/>
            </p:nvSpPr>
            <p:spPr>
              <a:xfrm>
                <a:off x="2692600" y="1184981"/>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cxnSp>
            <p:nvCxnSpPr>
              <p:cNvPr id="69" name="Přímá spojnice se šipkou 68">
                <a:extLst>
                  <a:ext uri="{FF2B5EF4-FFF2-40B4-BE49-F238E27FC236}">
                    <a16:creationId xmlns:a16="http://schemas.microsoft.com/office/drawing/2014/main" id="{4A3FABD6-3670-4D44-B494-2BB7F4AE8B87}"/>
                  </a:ext>
                </a:extLst>
              </p:cNvPr>
              <p:cNvCxnSpPr>
                <a:cxnSpLocks/>
              </p:cNvCxnSpPr>
              <p:nvPr/>
            </p:nvCxnSpPr>
            <p:spPr>
              <a:xfrm>
                <a:off x="1801083" y="1916042"/>
                <a:ext cx="307086" cy="39720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70" name="TextovéPole 69">
                <a:extLst>
                  <a:ext uri="{FF2B5EF4-FFF2-40B4-BE49-F238E27FC236}">
                    <a16:creationId xmlns:a16="http://schemas.microsoft.com/office/drawing/2014/main" id="{90E9F22D-EA79-4122-92BF-C4D4525CB249}"/>
                  </a:ext>
                </a:extLst>
              </p:cNvPr>
              <p:cNvSpPr txBox="1"/>
              <p:nvPr/>
            </p:nvSpPr>
            <p:spPr>
              <a:xfrm>
                <a:off x="1957697" y="2329194"/>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grpSp>
      </p:grpSp>
      <p:sp>
        <p:nvSpPr>
          <p:cNvPr id="136196" name="Rectangle 3"/>
          <p:cNvSpPr>
            <a:spLocks noChangeArrowheads="1"/>
          </p:cNvSpPr>
          <p:nvPr/>
        </p:nvSpPr>
        <p:spPr bwMode="auto">
          <a:xfrm>
            <a:off x="3071664" y="61106"/>
            <a:ext cx="8535627" cy="766874"/>
          </a:xfrm>
          <a:prstGeom prst="rect">
            <a:avLst/>
          </a:prstGeom>
          <a:ln>
            <a:headEnd/>
            <a:tailEnd/>
          </a:ln>
        </p:spPr>
        <p:style>
          <a:lnRef idx="0">
            <a:schemeClr val="accent1"/>
          </a:lnRef>
          <a:fillRef idx="3">
            <a:schemeClr val="accent1"/>
          </a:fillRef>
          <a:effectRef idx="3">
            <a:schemeClr val="accent1"/>
          </a:effectRef>
          <a:fontRef idx="minor">
            <a:schemeClr val="lt1"/>
          </a:fontRef>
        </p:style>
        <p:txBody>
          <a:bodyPr anchor="ctr"/>
          <a:lstStyle/>
          <a:p>
            <a:pPr algn="ctr"/>
            <a:r>
              <a:rPr lang="cs-CZ" sz="4400" dirty="0" err="1">
                <a:solidFill>
                  <a:schemeClr val="tx2"/>
                </a:solidFill>
              </a:rPr>
              <a:t>Hyperosmolární</a:t>
            </a:r>
            <a:r>
              <a:rPr lang="cs-CZ" sz="4400" dirty="0">
                <a:solidFill>
                  <a:schemeClr val="tx2"/>
                </a:solidFill>
              </a:rPr>
              <a:t> </a:t>
            </a:r>
            <a:r>
              <a:rPr lang="cs-CZ" sz="4400" dirty="0" err="1">
                <a:solidFill>
                  <a:schemeClr val="tx2"/>
                </a:solidFill>
              </a:rPr>
              <a:t>hyperhydratace</a:t>
            </a:r>
            <a:endParaRPr lang="cs-CZ" sz="4400" dirty="0">
              <a:solidFill>
                <a:schemeClr val="tx2"/>
              </a:solidFill>
            </a:endParaRPr>
          </a:p>
        </p:txBody>
      </p:sp>
      <p:sp>
        <p:nvSpPr>
          <p:cNvPr id="136197" name="Line 4"/>
          <p:cNvSpPr>
            <a:spLocks noChangeShapeType="1"/>
          </p:cNvSpPr>
          <p:nvPr/>
        </p:nvSpPr>
        <p:spPr bwMode="auto">
          <a:xfrm flipV="1">
            <a:off x="5427664" y="3027364"/>
            <a:ext cx="627063" cy="9525"/>
          </a:xfrm>
          <a:prstGeom prst="line">
            <a:avLst/>
          </a:prstGeom>
          <a:noFill/>
          <a:ln w="19050">
            <a:solidFill>
              <a:schemeClr val="tx1"/>
            </a:solidFill>
            <a:round/>
            <a:headEnd type="triangle" w="med" len="med"/>
            <a:tailEnd/>
          </a:ln>
        </p:spPr>
        <p:txBody>
          <a:bodyPr wrap="none" anchor="ctr"/>
          <a:lstStyle/>
          <a:p>
            <a:endParaRPr lang="cs-CZ"/>
          </a:p>
        </p:txBody>
      </p:sp>
      <p:sp>
        <p:nvSpPr>
          <p:cNvPr id="136198" name="Text Box 5"/>
          <p:cNvSpPr txBox="1">
            <a:spLocks noChangeArrowheads="1"/>
          </p:cNvSpPr>
          <p:nvPr/>
        </p:nvSpPr>
        <p:spPr bwMode="auto">
          <a:xfrm>
            <a:off x="6127751" y="2822575"/>
            <a:ext cx="727075" cy="457200"/>
          </a:xfrm>
          <a:prstGeom prst="rect">
            <a:avLst/>
          </a:prstGeom>
          <a:noFill/>
          <a:ln w="12700">
            <a:noFill/>
            <a:miter lim="800000"/>
            <a:headEnd/>
            <a:tailEnd/>
          </a:ln>
        </p:spPr>
        <p:txBody>
          <a:bodyPr wrap="none" anchor="ctr">
            <a:spAutoFit/>
          </a:bodyPr>
          <a:lstStyle/>
          <a:p>
            <a:pPr algn="ctr" eaLnBrk="0" hangingPunct="0"/>
            <a:r>
              <a:rPr lang="cs-CZ" sz="2400">
                <a:latin typeface="Times New Roman" pitchFamily="18" charset="0"/>
              </a:rPr>
              <a:t>H</a:t>
            </a:r>
            <a:r>
              <a:rPr lang="cs-CZ" sz="2400" baseline="-25000">
                <a:latin typeface="Times New Roman" pitchFamily="18" charset="0"/>
              </a:rPr>
              <a:t>2</a:t>
            </a:r>
            <a:r>
              <a:rPr lang="cs-CZ" sz="2400">
                <a:latin typeface="Times New Roman" pitchFamily="18" charset="0"/>
              </a:rPr>
              <a:t>O</a:t>
            </a:r>
          </a:p>
        </p:txBody>
      </p:sp>
      <p:sp>
        <p:nvSpPr>
          <p:cNvPr id="136199" name="Line 6"/>
          <p:cNvSpPr>
            <a:spLocks noChangeShapeType="1"/>
          </p:cNvSpPr>
          <p:nvPr/>
        </p:nvSpPr>
        <p:spPr bwMode="auto">
          <a:xfrm flipH="1">
            <a:off x="4999039" y="1162051"/>
            <a:ext cx="22225" cy="5548313"/>
          </a:xfrm>
          <a:prstGeom prst="line">
            <a:avLst/>
          </a:prstGeom>
          <a:noFill/>
          <a:ln w="12700" cap="rnd">
            <a:solidFill>
              <a:srgbClr val="000000"/>
            </a:solidFill>
            <a:prstDash val="sysDot"/>
            <a:round/>
            <a:headEnd/>
            <a:tailEnd/>
          </a:ln>
        </p:spPr>
        <p:txBody>
          <a:bodyPr wrap="none" anchor="ctr"/>
          <a:lstStyle/>
          <a:p>
            <a:endParaRPr lang="cs-CZ"/>
          </a:p>
        </p:txBody>
      </p:sp>
      <p:sp>
        <p:nvSpPr>
          <p:cNvPr id="136200" name="Line 7"/>
          <p:cNvSpPr>
            <a:spLocks noChangeShapeType="1"/>
          </p:cNvSpPr>
          <p:nvPr/>
        </p:nvSpPr>
        <p:spPr bwMode="auto">
          <a:xfrm flipH="1">
            <a:off x="7331075" y="1219200"/>
            <a:ext cx="7938" cy="5467350"/>
          </a:xfrm>
          <a:prstGeom prst="line">
            <a:avLst/>
          </a:prstGeom>
          <a:noFill/>
          <a:ln w="12700" cap="rnd">
            <a:solidFill>
              <a:srgbClr val="000000"/>
            </a:solidFill>
            <a:prstDash val="sysDot"/>
            <a:round/>
            <a:headEnd/>
            <a:tailEnd/>
          </a:ln>
        </p:spPr>
        <p:txBody>
          <a:bodyPr wrap="none" anchor="ctr"/>
          <a:lstStyle/>
          <a:p>
            <a:endParaRPr lang="cs-CZ"/>
          </a:p>
        </p:txBody>
      </p:sp>
      <p:sp>
        <p:nvSpPr>
          <p:cNvPr id="136201" name="Text Box 8"/>
          <p:cNvSpPr txBox="1">
            <a:spLocks noChangeArrowheads="1"/>
          </p:cNvSpPr>
          <p:nvPr/>
        </p:nvSpPr>
        <p:spPr bwMode="auto">
          <a:xfrm>
            <a:off x="2089151" y="1549828"/>
            <a:ext cx="2879725" cy="830997"/>
          </a:xfrm>
          <a:prstGeom prst="rect">
            <a:avLst/>
          </a:prstGeom>
          <a:noFill/>
          <a:ln w="12700">
            <a:noFill/>
            <a:miter lim="800000"/>
            <a:headEnd/>
            <a:tailEnd/>
          </a:ln>
        </p:spPr>
        <p:txBody>
          <a:bodyPr anchor="ctr">
            <a:spAutoFit/>
          </a:bodyPr>
          <a:lstStyle/>
          <a:p>
            <a:pPr algn="ctr" eaLnBrk="0" hangingPunct="0"/>
            <a:r>
              <a:rPr lang="cs-CZ" sz="2400" b="1">
                <a:latin typeface="Times New Roman" pitchFamily="18" charset="0"/>
              </a:rPr>
              <a:t>Příčina:</a:t>
            </a:r>
            <a:r>
              <a:rPr lang="cs-CZ" sz="2400">
                <a:latin typeface="Times New Roman" pitchFamily="18" charset="0"/>
              </a:rPr>
              <a:t> větší retence solutů než vody</a:t>
            </a:r>
          </a:p>
        </p:txBody>
      </p:sp>
      <p:sp>
        <p:nvSpPr>
          <p:cNvPr id="136202" name="Text Box 9"/>
          <p:cNvSpPr txBox="1">
            <a:spLocks noChangeArrowheads="1"/>
          </p:cNvSpPr>
          <p:nvPr/>
        </p:nvSpPr>
        <p:spPr bwMode="auto">
          <a:xfrm>
            <a:off x="4778375" y="1095375"/>
            <a:ext cx="2343150" cy="457200"/>
          </a:xfrm>
          <a:prstGeom prst="rect">
            <a:avLst/>
          </a:prstGeom>
          <a:noFill/>
          <a:ln w="12700">
            <a:noFill/>
            <a:miter lim="800000"/>
            <a:headEnd/>
            <a:tailEnd/>
          </a:ln>
        </p:spPr>
        <p:txBody>
          <a:bodyPr anchor="ctr">
            <a:spAutoFit/>
          </a:bodyPr>
          <a:lstStyle/>
          <a:p>
            <a:pPr algn="ctr" eaLnBrk="0" hangingPunct="0"/>
            <a:r>
              <a:rPr lang="cs-CZ" sz="2400">
                <a:latin typeface="Times New Roman" pitchFamily="18" charset="0"/>
              </a:rPr>
              <a:t>ECT         ICT</a:t>
            </a:r>
          </a:p>
        </p:txBody>
      </p:sp>
      <p:sp>
        <p:nvSpPr>
          <p:cNvPr id="136203" name="Line 10"/>
          <p:cNvSpPr>
            <a:spLocks noChangeShapeType="1"/>
          </p:cNvSpPr>
          <p:nvPr/>
        </p:nvSpPr>
        <p:spPr bwMode="auto">
          <a:xfrm>
            <a:off x="5648325" y="1135064"/>
            <a:ext cx="0" cy="4848225"/>
          </a:xfrm>
          <a:prstGeom prst="line">
            <a:avLst/>
          </a:prstGeom>
          <a:noFill/>
          <a:ln w="12700" cap="rnd">
            <a:solidFill>
              <a:srgbClr val="000000"/>
            </a:solidFill>
            <a:prstDash val="sysDot"/>
            <a:round/>
            <a:headEnd/>
            <a:tailEnd/>
          </a:ln>
        </p:spPr>
        <p:txBody>
          <a:bodyPr wrap="none" anchor="ctr"/>
          <a:lstStyle/>
          <a:p>
            <a:endParaRPr lang="cs-CZ"/>
          </a:p>
        </p:txBody>
      </p:sp>
      <p:sp>
        <p:nvSpPr>
          <p:cNvPr id="136204" name="Text Box 11"/>
          <p:cNvSpPr txBox="1">
            <a:spLocks noChangeArrowheads="1"/>
          </p:cNvSpPr>
          <p:nvPr/>
        </p:nvSpPr>
        <p:spPr bwMode="auto">
          <a:xfrm>
            <a:off x="2671764" y="2562225"/>
            <a:ext cx="1382713" cy="457200"/>
          </a:xfrm>
          <a:prstGeom prst="rect">
            <a:avLst/>
          </a:prstGeom>
          <a:noFill/>
          <a:ln w="12700">
            <a:noFill/>
            <a:miter lim="800000"/>
            <a:headEnd/>
            <a:tailEnd/>
          </a:ln>
        </p:spPr>
        <p:txBody>
          <a:bodyPr anchor="ctr">
            <a:spAutoFit/>
          </a:bodyPr>
          <a:lstStyle/>
          <a:p>
            <a:pPr algn="ctr" eaLnBrk="0" hangingPunct="0"/>
            <a:r>
              <a:rPr lang="cs-CZ" sz="2400">
                <a:latin typeface="Times New Roman" pitchFamily="18" charset="0"/>
              </a:rPr>
              <a:t>Soluty</a:t>
            </a:r>
          </a:p>
        </p:txBody>
      </p:sp>
      <p:sp>
        <p:nvSpPr>
          <p:cNvPr id="136205" name="Line 12"/>
          <p:cNvSpPr>
            <a:spLocks noChangeShapeType="1"/>
          </p:cNvSpPr>
          <p:nvPr/>
        </p:nvSpPr>
        <p:spPr bwMode="auto">
          <a:xfrm>
            <a:off x="3886200" y="2865438"/>
            <a:ext cx="935038" cy="1588"/>
          </a:xfrm>
          <a:prstGeom prst="line">
            <a:avLst/>
          </a:prstGeom>
          <a:noFill/>
          <a:ln w="57150">
            <a:solidFill>
              <a:schemeClr val="tx1"/>
            </a:solidFill>
            <a:round/>
            <a:headEnd/>
            <a:tailEnd type="triangle" w="med" len="med"/>
          </a:ln>
        </p:spPr>
        <p:txBody>
          <a:bodyPr wrap="none" anchor="ctr"/>
          <a:lstStyle/>
          <a:p>
            <a:endParaRPr lang="cs-CZ"/>
          </a:p>
        </p:txBody>
      </p:sp>
      <p:sp>
        <p:nvSpPr>
          <p:cNvPr id="136206" name="Text Box 13"/>
          <p:cNvSpPr txBox="1">
            <a:spLocks noChangeArrowheads="1"/>
          </p:cNvSpPr>
          <p:nvPr/>
        </p:nvSpPr>
        <p:spPr bwMode="auto">
          <a:xfrm>
            <a:off x="7500938" y="1778001"/>
            <a:ext cx="2947988" cy="396875"/>
          </a:xfrm>
          <a:prstGeom prst="rect">
            <a:avLst/>
          </a:prstGeom>
          <a:noFill/>
          <a:ln w="12700">
            <a:noFill/>
            <a:miter lim="800000"/>
            <a:headEnd/>
            <a:tailEnd/>
          </a:ln>
        </p:spPr>
        <p:txBody>
          <a:bodyPr anchor="ctr">
            <a:spAutoFit/>
          </a:bodyPr>
          <a:lstStyle/>
          <a:p>
            <a:pPr eaLnBrk="0" hangingPunct="0"/>
            <a:r>
              <a:rPr lang="cs-CZ" sz="2000">
                <a:latin typeface="Times New Roman" pitchFamily="18" charset="0"/>
              </a:rPr>
              <a:t>Výchozí stav</a:t>
            </a:r>
            <a:endParaRPr lang="cs-CZ" sz="2400">
              <a:latin typeface="Times New Roman" pitchFamily="18" charset="0"/>
            </a:endParaRPr>
          </a:p>
        </p:txBody>
      </p:sp>
      <p:sp>
        <p:nvSpPr>
          <p:cNvPr id="136207" name="Text Box 14"/>
          <p:cNvSpPr txBox="1">
            <a:spLocks noChangeArrowheads="1"/>
          </p:cNvSpPr>
          <p:nvPr/>
        </p:nvSpPr>
        <p:spPr bwMode="auto">
          <a:xfrm>
            <a:off x="7500938" y="2809876"/>
            <a:ext cx="2947988" cy="396875"/>
          </a:xfrm>
          <a:prstGeom prst="rect">
            <a:avLst/>
          </a:prstGeom>
          <a:noFill/>
          <a:ln w="12700">
            <a:noFill/>
            <a:miter lim="800000"/>
            <a:headEnd/>
            <a:tailEnd/>
          </a:ln>
        </p:spPr>
        <p:txBody>
          <a:bodyPr anchor="ctr">
            <a:spAutoFit/>
          </a:bodyPr>
          <a:lstStyle/>
          <a:p>
            <a:pPr eaLnBrk="0" hangingPunct="0"/>
            <a:r>
              <a:rPr lang="cs-CZ" sz="2000">
                <a:latin typeface="Times New Roman" pitchFamily="18" charset="0"/>
              </a:rPr>
              <a:t>Začátek poruchy</a:t>
            </a:r>
            <a:endParaRPr lang="cs-CZ" sz="2400">
              <a:latin typeface="Times New Roman" pitchFamily="18" charset="0"/>
            </a:endParaRPr>
          </a:p>
        </p:txBody>
      </p:sp>
      <p:sp>
        <p:nvSpPr>
          <p:cNvPr id="136208" name="Text Box 15"/>
          <p:cNvSpPr txBox="1">
            <a:spLocks noChangeArrowheads="1"/>
          </p:cNvSpPr>
          <p:nvPr/>
        </p:nvSpPr>
        <p:spPr bwMode="auto">
          <a:xfrm>
            <a:off x="7500938" y="3521076"/>
            <a:ext cx="2947988" cy="701675"/>
          </a:xfrm>
          <a:prstGeom prst="rect">
            <a:avLst/>
          </a:prstGeom>
          <a:noFill/>
          <a:ln w="12700">
            <a:noFill/>
            <a:miter lim="800000"/>
            <a:headEnd/>
            <a:tailEnd/>
          </a:ln>
        </p:spPr>
        <p:txBody>
          <a:bodyPr anchor="ctr">
            <a:spAutoFit/>
          </a:bodyPr>
          <a:lstStyle/>
          <a:p>
            <a:pPr eaLnBrk="0" hangingPunct="0"/>
            <a:r>
              <a:rPr lang="cs-CZ" sz="2000">
                <a:latin typeface="Times New Roman" pitchFamily="18" charset="0"/>
              </a:rPr>
              <a:t>Osmotické ekvilibrium-snížení objemu ICT</a:t>
            </a:r>
            <a:endParaRPr lang="cs-CZ" sz="2400">
              <a:latin typeface="Times New Roman" pitchFamily="18" charset="0"/>
            </a:endParaRPr>
          </a:p>
        </p:txBody>
      </p:sp>
      <p:sp>
        <p:nvSpPr>
          <p:cNvPr id="136212" name="Rectangle 19" descr="10%"/>
          <p:cNvSpPr>
            <a:spLocks noChangeArrowheads="1"/>
          </p:cNvSpPr>
          <p:nvPr/>
        </p:nvSpPr>
        <p:spPr bwMode="auto">
          <a:xfrm>
            <a:off x="5016501" y="1677989"/>
            <a:ext cx="638175"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en-US"/>
          </a:p>
        </p:txBody>
      </p:sp>
      <p:sp>
        <p:nvSpPr>
          <p:cNvPr id="136213" name="Rectangle 20" descr="10%"/>
          <p:cNvSpPr>
            <a:spLocks noChangeArrowheads="1"/>
          </p:cNvSpPr>
          <p:nvPr/>
        </p:nvSpPr>
        <p:spPr bwMode="auto">
          <a:xfrm>
            <a:off x="5643564" y="1677989"/>
            <a:ext cx="1681163" cy="68262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en-US"/>
          </a:p>
        </p:txBody>
      </p:sp>
      <p:sp>
        <p:nvSpPr>
          <p:cNvPr id="136214" name="Rectangle 21" descr="70%"/>
          <p:cNvSpPr>
            <a:spLocks noChangeArrowheads="1"/>
          </p:cNvSpPr>
          <p:nvPr/>
        </p:nvSpPr>
        <p:spPr bwMode="auto">
          <a:xfrm>
            <a:off x="4827589" y="2730501"/>
            <a:ext cx="835025" cy="671513"/>
          </a:xfrm>
          <a:prstGeom prst="rect">
            <a:avLst/>
          </a:prstGeom>
          <a:pattFill prst="pct70">
            <a:fgClr>
              <a:schemeClr val="tx1"/>
            </a:fgClr>
            <a:bgClr>
              <a:srgbClr val="FFFFFF"/>
            </a:bgClr>
          </a:pattFill>
          <a:ln w="38100">
            <a:solidFill>
              <a:schemeClr val="tx1"/>
            </a:solidFill>
            <a:miter lim="800000"/>
            <a:headEnd/>
            <a:tailEnd/>
          </a:ln>
        </p:spPr>
        <p:txBody>
          <a:bodyPr wrap="none" anchor="ctr"/>
          <a:lstStyle/>
          <a:p>
            <a:endParaRPr lang="en-US"/>
          </a:p>
        </p:txBody>
      </p:sp>
      <p:sp>
        <p:nvSpPr>
          <p:cNvPr id="136215" name="Rectangle 22" descr="10%"/>
          <p:cNvSpPr>
            <a:spLocks noChangeArrowheads="1"/>
          </p:cNvSpPr>
          <p:nvPr/>
        </p:nvSpPr>
        <p:spPr bwMode="auto">
          <a:xfrm>
            <a:off x="5635625" y="2730501"/>
            <a:ext cx="1703388" cy="665163"/>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pPr algn="ctr" eaLnBrk="0" hangingPunct="0"/>
            <a:endParaRPr lang="en-US" sz="2400">
              <a:latin typeface="Times New Roman" pitchFamily="18" charset="0"/>
            </a:endParaRPr>
          </a:p>
        </p:txBody>
      </p:sp>
      <p:sp>
        <p:nvSpPr>
          <p:cNvPr id="136216" name="Line 23"/>
          <p:cNvSpPr>
            <a:spLocks noChangeShapeType="1"/>
          </p:cNvSpPr>
          <p:nvPr/>
        </p:nvSpPr>
        <p:spPr bwMode="auto">
          <a:xfrm flipV="1">
            <a:off x="5427664" y="3027364"/>
            <a:ext cx="627063" cy="9525"/>
          </a:xfrm>
          <a:prstGeom prst="line">
            <a:avLst/>
          </a:prstGeom>
          <a:noFill/>
          <a:ln w="19050">
            <a:solidFill>
              <a:schemeClr val="bg1"/>
            </a:solidFill>
            <a:round/>
            <a:headEnd type="triangle" w="med" len="med"/>
            <a:tailEnd/>
          </a:ln>
        </p:spPr>
        <p:txBody>
          <a:bodyPr wrap="none" anchor="ctr"/>
          <a:lstStyle/>
          <a:p>
            <a:endParaRPr lang="cs-CZ"/>
          </a:p>
        </p:txBody>
      </p:sp>
      <p:sp>
        <p:nvSpPr>
          <p:cNvPr id="136217" name="Text Box 24"/>
          <p:cNvSpPr txBox="1">
            <a:spLocks noChangeArrowheads="1"/>
          </p:cNvSpPr>
          <p:nvPr/>
        </p:nvSpPr>
        <p:spPr bwMode="auto">
          <a:xfrm>
            <a:off x="6127751" y="2822575"/>
            <a:ext cx="727075" cy="457200"/>
          </a:xfrm>
          <a:prstGeom prst="rect">
            <a:avLst/>
          </a:prstGeom>
          <a:noFill/>
          <a:ln w="12700">
            <a:noFill/>
            <a:miter lim="800000"/>
            <a:headEnd/>
            <a:tailEnd/>
          </a:ln>
        </p:spPr>
        <p:txBody>
          <a:bodyPr wrap="none" anchor="ctr">
            <a:spAutoFit/>
          </a:bodyPr>
          <a:lstStyle/>
          <a:p>
            <a:pPr algn="ctr" eaLnBrk="0" hangingPunct="0"/>
            <a:r>
              <a:rPr lang="cs-CZ" sz="2400">
                <a:latin typeface="Times New Roman" pitchFamily="18" charset="0"/>
              </a:rPr>
              <a:t>H</a:t>
            </a:r>
            <a:r>
              <a:rPr lang="cs-CZ" sz="2400" baseline="-25000">
                <a:latin typeface="Times New Roman" pitchFamily="18" charset="0"/>
              </a:rPr>
              <a:t>2</a:t>
            </a:r>
            <a:r>
              <a:rPr lang="cs-CZ" sz="2400">
                <a:latin typeface="Times New Roman" pitchFamily="18" charset="0"/>
              </a:rPr>
              <a:t>O</a:t>
            </a:r>
          </a:p>
        </p:txBody>
      </p:sp>
      <p:sp>
        <p:nvSpPr>
          <p:cNvPr id="136218" name="Rectangle 25" descr="25%"/>
          <p:cNvSpPr>
            <a:spLocks noChangeArrowheads="1"/>
          </p:cNvSpPr>
          <p:nvPr/>
        </p:nvSpPr>
        <p:spPr bwMode="auto">
          <a:xfrm>
            <a:off x="4752976" y="3589339"/>
            <a:ext cx="900113" cy="588963"/>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endParaRPr lang="en-US"/>
          </a:p>
        </p:txBody>
      </p:sp>
      <p:sp>
        <p:nvSpPr>
          <p:cNvPr id="136219" name="Rectangle 26" descr="25%"/>
          <p:cNvSpPr>
            <a:spLocks noChangeArrowheads="1"/>
          </p:cNvSpPr>
          <p:nvPr/>
        </p:nvSpPr>
        <p:spPr bwMode="auto">
          <a:xfrm>
            <a:off x="5656264" y="3590926"/>
            <a:ext cx="1450975" cy="587375"/>
          </a:xfrm>
          <a:prstGeom prst="rect">
            <a:avLst/>
          </a:prstGeom>
          <a:pattFill prst="pct25">
            <a:fgClr>
              <a:schemeClr val="tx1"/>
            </a:fgClr>
            <a:bgClr>
              <a:srgbClr val="FFFFFF"/>
            </a:bgClr>
          </a:pattFill>
          <a:ln w="38100">
            <a:solidFill>
              <a:schemeClr val="tx1"/>
            </a:solidFill>
            <a:miter lim="800000"/>
            <a:headEnd/>
            <a:tailEnd/>
          </a:ln>
        </p:spPr>
        <p:txBody>
          <a:bodyPr wrap="none" anchor="ctr"/>
          <a:lstStyle/>
          <a:p>
            <a:pPr algn="ctr" eaLnBrk="0" hangingPunct="0"/>
            <a:endParaRPr lang="en-US" sz="2400">
              <a:latin typeface="Times New Roman" pitchFamily="18" charset="0"/>
            </a:endParaRPr>
          </a:p>
        </p:txBody>
      </p:sp>
      <p:sp>
        <p:nvSpPr>
          <p:cNvPr id="136220" name="Line 27"/>
          <p:cNvSpPr>
            <a:spLocks noChangeShapeType="1"/>
          </p:cNvSpPr>
          <p:nvPr/>
        </p:nvSpPr>
        <p:spPr bwMode="auto">
          <a:xfrm flipH="1">
            <a:off x="7331075" y="1219200"/>
            <a:ext cx="7938" cy="5467350"/>
          </a:xfrm>
          <a:prstGeom prst="line">
            <a:avLst/>
          </a:prstGeom>
          <a:noFill/>
          <a:ln w="12700" cap="rnd">
            <a:solidFill>
              <a:srgbClr val="000000"/>
            </a:solidFill>
            <a:prstDash val="sysDot"/>
            <a:round/>
            <a:headEnd/>
            <a:tailEnd/>
          </a:ln>
        </p:spPr>
        <p:txBody>
          <a:bodyPr wrap="none" anchor="ctr"/>
          <a:lstStyle/>
          <a:p>
            <a:endParaRPr lang="cs-CZ"/>
          </a:p>
        </p:txBody>
      </p:sp>
      <p:sp>
        <p:nvSpPr>
          <p:cNvPr id="136229" name="Line 36"/>
          <p:cNvSpPr>
            <a:spLocks noChangeShapeType="1"/>
          </p:cNvSpPr>
          <p:nvPr/>
        </p:nvSpPr>
        <p:spPr bwMode="auto">
          <a:xfrm flipV="1">
            <a:off x="3919539" y="3235325"/>
            <a:ext cx="892175" cy="7938"/>
          </a:xfrm>
          <a:prstGeom prst="line">
            <a:avLst/>
          </a:prstGeom>
          <a:noFill/>
          <a:ln w="19050">
            <a:solidFill>
              <a:schemeClr val="tx1"/>
            </a:solidFill>
            <a:round/>
            <a:headEnd/>
            <a:tailEnd type="triangle" w="med" len="med"/>
          </a:ln>
        </p:spPr>
        <p:txBody>
          <a:bodyPr wrap="none" anchor="ctr"/>
          <a:lstStyle/>
          <a:p>
            <a:endParaRPr lang="cs-CZ"/>
          </a:p>
        </p:txBody>
      </p:sp>
      <p:sp>
        <p:nvSpPr>
          <p:cNvPr id="136230" name="Text Box 37"/>
          <p:cNvSpPr txBox="1">
            <a:spLocks noChangeArrowheads="1"/>
          </p:cNvSpPr>
          <p:nvPr/>
        </p:nvSpPr>
        <p:spPr bwMode="auto">
          <a:xfrm>
            <a:off x="3261659" y="3027513"/>
            <a:ext cx="595035" cy="461665"/>
          </a:xfrm>
          <a:prstGeom prst="rect">
            <a:avLst/>
          </a:prstGeom>
          <a:noFill/>
          <a:ln w="12700">
            <a:noFill/>
            <a:miter lim="800000"/>
            <a:headEnd/>
            <a:tailEnd/>
          </a:ln>
        </p:spPr>
        <p:txBody>
          <a:bodyPr wrap="none" anchor="ctr">
            <a:spAutoFit/>
          </a:bodyPr>
          <a:lstStyle/>
          <a:p>
            <a:pPr algn="ctr" eaLnBrk="0" hangingPunct="0"/>
            <a:r>
              <a:rPr lang="cs-CZ">
                <a:latin typeface="Times New Roman" pitchFamily="18" charset="0"/>
              </a:rPr>
              <a:t>H</a:t>
            </a:r>
            <a:r>
              <a:rPr lang="cs-CZ" baseline="-25000">
                <a:latin typeface="Times New Roman" pitchFamily="18" charset="0"/>
              </a:rPr>
              <a:t>2</a:t>
            </a:r>
            <a:r>
              <a:rPr lang="cs-CZ">
                <a:latin typeface="Times New Roman" pitchFamily="18" charset="0"/>
              </a:rPr>
              <a:t>O</a:t>
            </a:r>
            <a:endParaRPr lang="cs-CZ" sz="2400">
              <a:latin typeface="Times New Roman" pitchFamily="18" charset="0"/>
            </a:endParaRPr>
          </a:p>
        </p:txBody>
      </p:sp>
      <p:sp>
        <p:nvSpPr>
          <p:cNvPr id="136195" name="Line 38"/>
          <p:cNvSpPr>
            <a:spLocks noChangeShapeType="1"/>
          </p:cNvSpPr>
          <p:nvPr/>
        </p:nvSpPr>
        <p:spPr bwMode="auto">
          <a:xfrm>
            <a:off x="5662613" y="3038475"/>
            <a:ext cx="393700" cy="0"/>
          </a:xfrm>
          <a:prstGeom prst="line">
            <a:avLst/>
          </a:prstGeom>
          <a:noFill/>
          <a:ln w="19050">
            <a:solidFill>
              <a:schemeClr val="tx1"/>
            </a:solidFill>
            <a:round/>
            <a:headEnd/>
            <a:tailEnd/>
          </a:ln>
        </p:spPr>
        <p:txBody>
          <a:bodyPr wrap="none" anchor="ctr"/>
          <a:lstStyle/>
          <a:p>
            <a:endParaRPr lang="cs-CZ"/>
          </a:p>
        </p:txBody>
      </p:sp>
      <p:sp>
        <p:nvSpPr>
          <p:cNvPr id="40" name="TextovéPole 39"/>
          <p:cNvSpPr txBox="1"/>
          <p:nvPr/>
        </p:nvSpPr>
        <p:spPr>
          <a:xfrm>
            <a:off x="35347" y="4918920"/>
            <a:ext cx="2232248" cy="1477328"/>
          </a:xfrm>
          <a:prstGeom prst="rect">
            <a:avLst/>
          </a:prstGeom>
          <a:noFill/>
        </p:spPr>
        <p:txBody>
          <a:bodyPr wrap="square" rtlCol="0">
            <a:spAutoFit/>
          </a:bodyPr>
          <a:lstStyle/>
          <a:p>
            <a:pPr algn="r"/>
            <a:r>
              <a:rPr lang="cs-CZ" dirty="0"/>
              <a:t>K adaptačním změnám dochází hlavně v mozkových buňkách</a:t>
            </a:r>
          </a:p>
        </p:txBody>
      </p:sp>
      <p:sp>
        <p:nvSpPr>
          <p:cNvPr id="42" name="Šipka doprava 41"/>
          <p:cNvSpPr/>
          <p:nvPr/>
        </p:nvSpPr>
        <p:spPr>
          <a:xfrm flipH="1">
            <a:off x="6960096" y="1124744"/>
            <a:ext cx="720080" cy="432048"/>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sp>
        <p:nvSpPr>
          <p:cNvPr id="43" name="TextovéPole 42"/>
          <p:cNvSpPr txBox="1"/>
          <p:nvPr/>
        </p:nvSpPr>
        <p:spPr>
          <a:xfrm>
            <a:off x="7608169" y="915685"/>
            <a:ext cx="3025181" cy="2308324"/>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square" rtlCol="0">
            <a:spAutoFit/>
          </a:bodyPr>
          <a:lstStyle/>
          <a:p>
            <a:pPr>
              <a:buFont typeface="Arial" pitchFamily="34" charset="0"/>
              <a:buChar char="•"/>
            </a:pPr>
            <a:r>
              <a:rPr lang="cs-CZ" dirty="0"/>
              <a:t> pití mořské vody, předávkování </a:t>
            </a:r>
            <a:r>
              <a:rPr lang="cs-CZ" dirty="0" err="1"/>
              <a:t>hyperosmolárních</a:t>
            </a:r>
            <a:r>
              <a:rPr lang="cs-CZ" dirty="0"/>
              <a:t> roztoků</a:t>
            </a:r>
          </a:p>
          <a:p>
            <a:pPr>
              <a:buFont typeface="Arial" pitchFamily="34" charset="0"/>
              <a:buChar char="•"/>
            </a:pPr>
            <a:r>
              <a:rPr lang="cs-CZ" dirty="0"/>
              <a:t> primární nadbytek </a:t>
            </a:r>
            <a:r>
              <a:rPr lang="cs-CZ" dirty="0" err="1"/>
              <a:t>mineralokortikoidů</a:t>
            </a:r>
            <a:r>
              <a:rPr lang="cs-CZ" dirty="0"/>
              <a:t>, </a:t>
            </a:r>
            <a:r>
              <a:rPr lang="cs-CZ" dirty="0" err="1"/>
              <a:t>hyperrenismus</a:t>
            </a:r>
            <a:endParaRPr lang="cs-CZ" dirty="0"/>
          </a:p>
          <a:p>
            <a:pPr>
              <a:buFont typeface="Arial" pitchFamily="34" charset="0"/>
              <a:buChar char="•"/>
            </a:pPr>
            <a:r>
              <a:rPr lang="cs-CZ" dirty="0"/>
              <a:t> poruchy ledvin, akutní selhání.</a:t>
            </a:r>
          </a:p>
        </p:txBody>
      </p:sp>
      <p:pic>
        <p:nvPicPr>
          <p:cNvPr id="44" name="Obrázek 43" descr="Obsah obrázku talíř, jídlo&#10;&#10;Popis byl vytvořen automaticky">
            <a:extLst>
              <a:ext uri="{FF2B5EF4-FFF2-40B4-BE49-F238E27FC236}">
                <a16:creationId xmlns:a16="http://schemas.microsoft.com/office/drawing/2014/main" id="{6F523B2F-FD17-4396-80A3-BEB160D6F7EC}"/>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709736" y="3127375"/>
            <a:ext cx="1064858" cy="1120763"/>
          </a:xfrm>
          <a:prstGeom prst="rect">
            <a:avLst/>
          </a:prstGeom>
        </p:spPr>
      </p:pic>
      <p:sp>
        <p:nvSpPr>
          <p:cNvPr id="45" name="Šipka: dolů 44">
            <a:extLst>
              <a:ext uri="{FF2B5EF4-FFF2-40B4-BE49-F238E27FC236}">
                <a16:creationId xmlns:a16="http://schemas.microsoft.com/office/drawing/2014/main" id="{5202F422-8B95-4641-BB64-827F4236A3B1}"/>
              </a:ext>
            </a:extLst>
          </p:cNvPr>
          <p:cNvSpPr/>
          <p:nvPr/>
        </p:nvSpPr>
        <p:spPr>
          <a:xfrm>
            <a:off x="1114839" y="2256971"/>
            <a:ext cx="347844" cy="830997"/>
          </a:xfrm>
          <a:prstGeom prst="down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dirty="0"/>
          </a:p>
        </p:txBody>
      </p:sp>
      <p:grpSp>
        <p:nvGrpSpPr>
          <p:cNvPr id="46" name="Skupina 45">
            <a:extLst>
              <a:ext uri="{FF2B5EF4-FFF2-40B4-BE49-F238E27FC236}">
                <a16:creationId xmlns:a16="http://schemas.microsoft.com/office/drawing/2014/main" id="{21162470-CE84-4410-A268-C1D9D24B9922}"/>
              </a:ext>
            </a:extLst>
          </p:cNvPr>
          <p:cNvGrpSpPr/>
          <p:nvPr/>
        </p:nvGrpSpPr>
        <p:grpSpPr>
          <a:xfrm>
            <a:off x="2498653" y="4761621"/>
            <a:ext cx="7324490" cy="1974143"/>
            <a:chOff x="-4745420" y="4884454"/>
            <a:chExt cx="7324490" cy="1974143"/>
          </a:xfrm>
        </p:grpSpPr>
        <p:sp>
          <p:nvSpPr>
            <p:cNvPr id="47" name="TextovéPole 46">
              <a:extLst>
                <a:ext uri="{FF2B5EF4-FFF2-40B4-BE49-F238E27FC236}">
                  <a16:creationId xmlns:a16="http://schemas.microsoft.com/office/drawing/2014/main" id="{0FD08019-FD6B-40A6-8B62-C7FE0A75463C}"/>
                </a:ext>
              </a:extLst>
            </p:cNvPr>
            <p:cNvSpPr txBox="1"/>
            <p:nvPr/>
          </p:nvSpPr>
          <p:spPr>
            <a:xfrm>
              <a:off x="130496" y="6489265"/>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grpSp>
          <p:nvGrpSpPr>
            <p:cNvPr id="48" name="Skupina 47">
              <a:extLst>
                <a:ext uri="{FF2B5EF4-FFF2-40B4-BE49-F238E27FC236}">
                  <a16:creationId xmlns:a16="http://schemas.microsoft.com/office/drawing/2014/main" id="{D5930DB3-19B2-4903-98BE-49AD0E17E2D3}"/>
                </a:ext>
              </a:extLst>
            </p:cNvPr>
            <p:cNvGrpSpPr/>
            <p:nvPr/>
          </p:nvGrpSpPr>
          <p:grpSpPr>
            <a:xfrm>
              <a:off x="-4745420" y="4884454"/>
              <a:ext cx="7324490" cy="1816675"/>
              <a:chOff x="-4745420" y="4884454"/>
              <a:chExt cx="7324490" cy="1816675"/>
            </a:xfrm>
          </p:grpSpPr>
          <p:pic>
            <p:nvPicPr>
              <p:cNvPr id="49" name="Obrázek 48" descr="Obsah obrázku talíř, jídlo&#10;&#10;Popis byl vytvořen automaticky">
                <a:extLst>
                  <a:ext uri="{FF2B5EF4-FFF2-40B4-BE49-F238E27FC236}">
                    <a16:creationId xmlns:a16="http://schemas.microsoft.com/office/drawing/2014/main" id="{A855C2BD-7606-416C-9C77-4825698A09E5}"/>
                  </a:ext>
                </a:extLst>
              </p:cNvPr>
              <p:cNvPicPr>
                <a:picLocks noChangeAspect="1"/>
              </p:cNvPicPr>
              <p:nvPr/>
            </p:nvPicPr>
            <p:blipFill>
              <a:blip r:embed="rId7"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495312" y="5275911"/>
                <a:ext cx="1354126" cy="1425218"/>
              </a:xfrm>
              <a:prstGeom prst="rect">
                <a:avLst/>
              </a:prstGeom>
            </p:spPr>
          </p:pic>
          <p:sp>
            <p:nvSpPr>
              <p:cNvPr id="50" name="TextovéPole 49">
                <a:extLst>
                  <a:ext uri="{FF2B5EF4-FFF2-40B4-BE49-F238E27FC236}">
                    <a16:creationId xmlns:a16="http://schemas.microsoft.com/office/drawing/2014/main" id="{076C8B63-B197-4BE3-B7EE-EB7408F2427C}"/>
                  </a:ext>
                </a:extLst>
              </p:cNvPr>
              <p:cNvSpPr txBox="1"/>
              <p:nvPr/>
            </p:nvSpPr>
            <p:spPr>
              <a:xfrm>
                <a:off x="419857" y="4884454"/>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51" name="TextovéPole 50">
                <a:extLst>
                  <a:ext uri="{FF2B5EF4-FFF2-40B4-BE49-F238E27FC236}">
                    <a16:creationId xmlns:a16="http://schemas.microsoft.com/office/drawing/2014/main" id="{5B600A65-B55B-4043-B915-7825076B2E5E}"/>
                  </a:ext>
                </a:extLst>
              </p:cNvPr>
              <p:cNvSpPr txBox="1"/>
              <p:nvPr/>
            </p:nvSpPr>
            <p:spPr>
              <a:xfrm>
                <a:off x="2019301" y="6268522"/>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cxnSp>
            <p:nvCxnSpPr>
              <p:cNvPr id="52" name="Přímá spojnice se šipkou 51">
                <a:extLst>
                  <a:ext uri="{FF2B5EF4-FFF2-40B4-BE49-F238E27FC236}">
                    <a16:creationId xmlns:a16="http://schemas.microsoft.com/office/drawing/2014/main" id="{FD4DB292-7531-4E8D-B03B-F0F04E1C2C16}"/>
                  </a:ext>
                </a:extLst>
              </p:cNvPr>
              <p:cNvCxnSpPr>
                <a:cxnSpLocks/>
              </p:cNvCxnSpPr>
              <p:nvPr/>
            </p:nvCxnSpPr>
            <p:spPr>
              <a:xfrm flipH="1" flipV="1">
                <a:off x="1743076" y="6188200"/>
                <a:ext cx="350901" cy="2071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53" name="Přímá spojnice se šipkou 52">
                <a:extLst>
                  <a:ext uri="{FF2B5EF4-FFF2-40B4-BE49-F238E27FC236}">
                    <a16:creationId xmlns:a16="http://schemas.microsoft.com/office/drawing/2014/main" id="{AFAE9309-1575-4C10-A75D-FF06F015B2EC}"/>
                  </a:ext>
                </a:extLst>
              </p:cNvPr>
              <p:cNvCxnSpPr>
                <a:cxnSpLocks/>
              </p:cNvCxnSpPr>
              <p:nvPr/>
            </p:nvCxnSpPr>
            <p:spPr>
              <a:xfrm>
                <a:off x="826232" y="5253786"/>
                <a:ext cx="180651" cy="24712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54" name="Přímá spojnice se šipkou 53">
                <a:extLst>
                  <a:ext uri="{FF2B5EF4-FFF2-40B4-BE49-F238E27FC236}">
                    <a16:creationId xmlns:a16="http://schemas.microsoft.com/office/drawing/2014/main" id="{D391CF32-7405-4808-851B-102AB89414AF}"/>
                  </a:ext>
                </a:extLst>
              </p:cNvPr>
              <p:cNvCxnSpPr>
                <a:cxnSpLocks/>
              </p:cNvCxnSpPr>
              <p:nvPr/>
            </p:nvCxnSpPr>
            <p:spPr>
              <a:xfrm flipV="1">
                <a:off x="620093" y="6395334"/>
                <a:ext cx="204790" cy="16790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5" name="TextovéPole 54">
                <a:extLst>
                  <a:ext uri="{FF2B5EF4-FFF2-40B4-BE49-F238E27FC236}">
                    <a16:creationId xmlns:a16="http://schemas.microsoft.com/office/drawing/2014/main" id="{0BB4695D-0765-4376-A96D-BC85436F7F6E}"/>
                  </a:ext>
                </a:extLst>
              </p:cNvPr>
              <p:cNvSpPr txBox="1"/>
              <p:nvPr/>
            </p:nvSpPr>
            <p:spPr>
              <a:xfrm>
                <a:off x="-4745420" y="5818782"/>
                <a:ext cx="5032147" cy="369332"/>
              </a:xfrm>
              <a:prstGeom prst="rect">
                <a:avLst/>
              </a:prstGeom>
              <a:solidFill>
                <a:srgbClr val="ED7D31"/>
              </a:solidFill>
            </p:spPr>
            <p:txBody>
              <a:bodyPr wrap="none" rtlCol="0">
                <a:spAutoFit/>
              </a:bodyPr>
              <a:lstStyle/>
              <a:p>
                <a:r>
                  <a:rPr lang="cs-CZ" dirty="0"/>
                  <a:t>Adaptace: aktivní zvýšení osmolarity v buňkách</a:t>
                </a:r>
                <a:endParaRPr lang="en-US" dirty="0"/>
              </a:p>
            </p:txBody>
          </p:sp>
        </p:grpSp>
      </p:grpSp>
    </p:spTree>
    <p:custDataLst>
      <p:tags r:id="rId1"/>
    </p:custDataLst>
    <p:extLst>
      <p:ext uri="{BB962C8B-B14F-4D97-AF65-F5344CB8AC3E}">
        <p14:creationId xmlns:p14="http://schemas.microsoft.com/office/powerpoint/2010/main" val="3980162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fade">
                                      <p:cBhvr>
                                        <p:cTn id="20" dur="500"/>
                                        <p:tgtEl>
                                          <p:spTgt spid="45"/>
                                        </p:tgtEl>
                                      </p:cBhvr>
                                    </p:animEffect>
                                  </p:childTnLst>
                                </p:cTn>
                              </p:par>
                              <p:par>
                                <p:cTn id="21" presetID="10" presetClass="entr" presetSubtype="0" fill="hold" nodeType="with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fade">
                                      <p:cBhvr>
                                        <p:cTn id="23" dur="500"/>
                                        <p:tgtEl>
                                          <p:spTgt spid="4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0"/>
                                        </p:tgtEl>
                                        <p:attrNameLst>
                                          <p:attrName>style.visibility</p:attrName>
                                        </p:attrNameLst>
                                      </p:cBhvr>
                                      <p:to>
                                        <p:strVal val="visible"/>
                                      </p:to>
                                    </p:set>
                                    <p:animEffect transition="in" filter="fade">
                                      <p:cBhvr>
                                        <p:cTn id="28" dur="500"/>
                                        <p:tgtEl>
                                          <p:spTgt spid="40"/>
                                        </p:tgtEl>
                                      </p:cBhvr>
                                    </p:animEffect>
                                  </p:childTnLst>
                                </p:cTn>
                              </p:par>
                              <p:par>
                                <p:cTn id="29" presetID="10" presetClass="entr" presetSubtype="0" fill="hold" nodeType="with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2" grpId="0" animBg="1"/>
      <p:bldP spid="43" grpId="0" animBg="1"/>
      <p:bldP spid="4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0" name="Rectangle 4"/>
          <p:cNvSpPr>
            <a:spLocks noChangeArrowheads="1"/>
          </p:cNvSpPr>
          <p:nvPr/>
        </p:nvSpPr>
        <p:spPr bwMode="auto">
          <a:xfrm>
            <a:off x="7854951" y="122238"/>
            <a:ext cx="2339975" cy="677862"/>
          </a:xfrm>
          <a:prstGeom prst="rect">
            <a:avLst/>
          </a:prstGeom>
          <a:solidFill>
            <a:srgbClr val="FFFF66"/>
          </a:solidFill>
          <a:ln w="57150" cmpd="thinThick">
            <a:solidFill>
              <a:schemeClr val="tx1"/>
            </a:solidFill>
            <a:miter lim="800000"/>
            <a:headEnd/>
            <a:tailEnd/>
          </a:ln>
        </p:spPr>
        <p:txBody>
          <a:bodyPr wrap="none" anchor="ctr"/>
          <a:lstStyle/>
          <a:p>
            <a:pPr algn="ctr" eaLnBrk="0" hangingPunct="0"/>
            <a:r>
              <a:rPr lang="cs-CZ" sz="1600">
                <a:latin typeface="Times New Roman" pitchFamily="18" charset="0"/>
              </a:rPr>
              <a:t>Primární     reninu</a:t>
            </a:r>
          </a:p>
          <a:p>
            <a:pPr algn="ctr" eaLnBrk="0" hangingPunct="0"/>
            <a:r>
              <a:rPr lang="cs-CZ" sz="1600">
                <a:latin typeface="Times New Roman" pitchFamily="18" charset="0"/>
              </a:rPr>
              <a:t>Primární     aldosteronu</a:t>
            </a:r>
          </a:p>
        </p:txBody>
      </p:sp>
      <p:sp>
        <p:nvSpPr>
          <p:cNvPr id="21511" name="Line 5"/>
          <p:cNvSpPr>
            <a:spLocks noChangeShapeType="1"/>
          </p:cNvSpPr>
          <p:nvPr/>
        </p:nvSpPr>
        <p:spPr bwMode="auto">
          <a:xfrm>
            <a:off x="9132888" y="214314"/>
            <a:ext cx="0" cy="287337"/>
          </a:xfrm>
          <a:prstGeom prst="line">
            <a:avLst/>
          </a:prstGeom>
          <a:noFill/>
          <a:ln w="38100">
            <a:solidFill>
              <a:schemeClr val="tx1"/>
            </a:solidFill>
            <a:round/>
            <a:headEnd type="triangle" w="med" len="med"/>
            <a:tailEnd/>
          </a:ln>
        </p:spPr>
        <p:txBody>
          <a:bodyPr wrap="none" anchor="ctr"/>
          <a:lstStyle/>
          <a:p>
            <a:endParaRPr lang="cs-CZ"/>
          </a:p>
        </p:txBody>
      </p:sp>
      <p:sp>
        <p:nvSpPr>
          <p:cNvPr id="21512" name="Line 6"/>
          <p:cNvSpPr>
            <a:spLocks noChangeShapeType="1"/>
          </p:cNvSpPr>
          <p:nvPr/>
        </p:nvSpPr>
        <p:spPr bwMode="auto">
          <a:xfrm>
            <a:off x="8902700" y="444500"/>
            <a:ext cx="0" cy="287338"/>
          </a:xfrm>
          <a:prstGeom prst="line">
            <a:avLst/>
          </a:prstGeom>
          <a:noFill/>
          <a:ln w="38100">
            <a:solidFill>
              <a:schemeClr val="tx1"/>
            </a:solidFill>
            <a:round/>
            <a:headEnd type="triangle" w="med" len="med"/>
            <a:tailEnd/>
          </a:ln>
        </p:spPr>
        <p:txBody>
          <a:bodyPr wrap="none" anchor="ctr"/>
          <a:lstStyle/>
          <a:p>
            <a:endParaRPr lang="cs-CZ"/>
          </a:p>
        </p:txBody>
      </p:sp>
      <p:grpSp>
        <p:nvGrpSpPr>
          <p:cNvPr id="4" name="Skupina 3">
            <a:extLst>
              <a:ext uri="{FF2B5EF4-FFF2-40B4-BE49-F238E27FC236}">
                <a16:creationId xmlns:a16="http://schemas.microsoft.com/office/drawing/2014/main" id="{51E9F90D-0510-4C80-992B-C8462A4813AF}"/>
              </a:ext>
            </a:extLst>
          </p:cNvPr>
          <p:cNvGrpSpPr/>
          <p:nvPr/>
        </p:nvGrpSpPr>
        <p:grpSpPr>
          <a:xfrm>
            <a:off x="4727575" y="2292351"/>
            <a:ext cx="2528888" cy="1338262"/>
            <a:chOff x="4727575" y="2292351"/>
            <a:chExt cx="2528888" cy="1338262"/>
          </a:xfrm>
        </p:grpSpPr>
        <p:sp>
          <p:nvSpPr>
            <p:cNvPr id="21517" name="Rectangle 11"/>
            <p:cNvSpPr>
              <a:spLocks noChangeArrowheads="1"/>
            </p:cNvSpPr>
            <p:nvPr/>
          </p:nvSpPr>
          <p:spPr bwMode="auto">
            <a:xfrm>
              <a:off x="4727575" y="2938463"/>
              <a:ext cx="2528888" cy="692150"/>
            </a:xfrm>
            <a:prstGeom prst="rect">
              <a:avLst/>
            </a:prstGeom>
            <a:solidFill>
              <a:srgbClr val="FFFF66"/>
            </a:solidFill>
            <a:ln w="57150" cmpd="thinThick">
              <a:noFill/>
              <a:miter lim="800000"/>
              <a:headEnd/>
              <a:tailEnd/>
            </a:ln>
          </p:spPr>
          <p:txBody>
            <a:bodyPr wrap="none" anchor="ctr"/>
            <a:lstStyle/>
            <a:p>
              <a:pPr algn="ctr" eaLnBrk="0" hangingPunct="0"/>
              <a:r>
                <a:rPr lang="cs-CZ" sz="1600" dirty="0">
                  <a:latin typeface="Times New Roman" pitchFamily="18" charset="0"/>
                </a:rPr>
                <a:t>Reabsorpce Na</a:t>
              </a:r>
              <a:r>
                <a:rPr lang="cs-CZ" sz="1600" baseline="30000" dirty="0">
                  <a:latin typeface="Times New Roman" pitchFamily="18" charset="0"/>
                </a:rPr>
                <a:t>+</a:t>
              </a:r>
              <a:endParaRPr lang="cs-CZ" sz="1600" dirty="0">
                <a:latin typeface="Times New Roman" pitchFamily="18" charset="0"/>
              </a:endParaRPr>
            </a:p>
          </p:txBody>
        </p:sp>
        <p:sp>
          <p:nvSpPr>
            <p:cNvPr id="21521" name="Line 35"/>
            <p:cNvSpPr>
              <a:spLocks noChangeShapeType="1"/>
            </p:cNvSpPr>
            <p:nvPr/>
          </p:nvSpPr>
          <p:spPr bwMode="auto">
            <a:xfrm flipH="1">
              <a:off x="6034088" y="2292351"/>
              <a:ext cx="804862" cy="627063"/>
            </a:xfrm>
            <a:prstGeom prst="line">
              <a:avLst/>
            </a:prstGeom>
            <a:noFill/>
            <a:ln w="19050">
              <a:solidFill>
                <a:schemeClr val="tx1"/>
              </a:solidFill>
              <a:round/>
              <a:headEnd/>
              <a:tailEnd type="triangle" w="med" len="med"/>
            </a:ln>
          </p:spPr>
          <p:txBody>
            <a:bodyPr wrap="none" anchor="ctr"/>
            <a:lstStyle/>
            <a:p>
              <a:endParaRPr lang="cs-CZ"/>
            </a:p>
          </p:txBody>
        </p:sp>
      </p:grpSp>
      <p:grpSp>
        <p:nvGrpSpPr>
          <p:cNvPr id="5" name="Skupina 4">
            <a:extLst>
              <a:ext uri="{FF2B5EF4-FFF2-40B4-BE49-F238E27FC236}">
                <a16:creationId xmlns:a16="http://schemas.microsoft.com/office/drawing/2014/main" id="{E1240F8A-09F3-484F-B20F-D3337648433C}"/>
              </a:ext>
            </a:extLst>
          </p:cNvPr>
          <p:cNvGrpSpPr/>
          <p:nvPr/>
        </p:nvGrpSpPr>
        <p:grpSpPr>
          <a:xfrm>
            <a:off x="4643438" y="3630613"/>
            <a:ext cx="4283076" cy="1304925"/>
            <a:chOff x="4643438" y="3630613"/>
            <a:chExt cx="4283076" cy="1304925"/>
          </a:xfrm>
        </p:grpSpPr>
        <p:sp>
          <p:nvSpPr>
            <p:cNvPr id="21518" name="Rectangle 12"/>
            <p:cNvSpPr>
              <a:spLocks noChangeArrowheads="1"/>
            </p:cNvSpPr>
            <p:nvPr/>
          </p:nvSpPr>
          <p:spPr bwMode="auto">
            <a:xfrm>
              <a:off x="4643438" y="4235450"/>
              <a:ext cx="2767012" cy="700088"/>
            </a:xfrm>
            <a:prstGeom prst="rect">
              <a:avLst/>
            </a:prstGeom>
            <a:solidFill>
              <a:srgbClr val="FFFF66"/>
            </a:solidFill>
            <a:ln w="57150" cmpd="thinThick">
              <a:solidFill>
                <a:schemeClr val="tx1"/>
              </a:solidFill>
              <a:miter lim="800000"/>
              <a:headEnd/>
              <a:tailEnd/>
            </a:ln>
          </p:spPr>
          <p:txBody>
            <a:bodyPr wrap="none" anchor="ctr"/>
            <a:lstStyle/>
            <a:p>
              <a:pPr algn="ctr" eaLnBrk="0" hangingPunct="0"/>
              <a:r>
                <a:rPr lang="cs-CZ" sz="1600">
                  <a:latin typeface="Times New Roman" pitchFamily="18" charset="0"/>
                </a:rPr>
                <a:t>Retence Na</a:t>
              </a:r>
              <a:r>
                <a:rPr lang="cs-CZ" sz="1600" baseline="30000">
                  <a:latin typeface="Times New Roman" pitchFamily="18" charset="0"/>
                </a:rPr>
                <a:t>+ </a:t>
              </a:r>
              <a:r>
                <a:rPr lang="cs-CZ" sz="1600">
                  <a:latin typeface="Times New Roman" pitchFamily="18" charset="0"/>
                </a:rPr>
                <a:t>a vody v ledvinách</a:t>
              </a:r>
            </a:p>
          </p:txBody>
        </p:sp>
        <p:graphicFrame>
          <p:nvGraphicFramePr>
            <p:cNvPr id="21506" name="Object 33"/>
            <p:cNvGraphicFramePr>
              <a:graphicFrameLocks noChangeAspect="1"/>
            </p:cNvGraphicFramePr>
            <p:nvPr/>
          </p:nvGraphicFramePr>
          <p:xfrm>
            <a:off x="8332789" y="4084638"/>
            <a:ext cx="593725" cy="704850"/>
          </p:xfrm>
          <a:graphic>
            <a:graphicData uri="http://schemas.openxmlformats.org/presentationml/2006/ole">
              <mc:AlternateContent xmlns:mc="http://schemas.openxmlformats.org/markup-compatibility/2006">
                <mc:Choice xmlns:v="urn:schemas-microsoft-com:vml" Requires="v">
                  <p:oleObj name="rastrový obrázek" r:id="rId4" imgW="1495431" imgH="1771790" progId="PBrush">
                    <p:embed/>
                  </p:oleObj>
                </mc:Choice>
                <mc:Fallback>
                  <p:oleObj name="rastrový obrázek" r:id="rId4" imgW="1495431" imgH="1771790" progId="PBrush">
                    <p:embed/>
                    <p:pic>
                      <p:nvPicPr>
                        <p:cNvPr id="21506" name="Object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32789" y="4084638"/>
                          <a:ext cx="593725" cy="704850"/>
                        </a:xfrm>
                        <a:prstGeom prst="rect">
                          <a:avLst/>
                        </a:prstGeom>
                        <a:noFill/>
                        <a:extLst>
                          <a:ext uri="{909E8E84-426E-40DD-AFC4-6F175D3DCCD1}">
                            <a14:hiddenFill xmlns:a14="http://schemas.microsoft.com/office/drawing/2010/main">
                              <a:solidFill>
                                <a:srgbClr val="FF9900"/>
                              </a:solidFill>
                            </a14:hiddenFill>
                          </a:ext>
                        </a:extLst>
                      </p:spPr>
                    </p:pic>
                  </p:oleObj>
                </mc:Fallback>
              </mc:AlternateContent>
            </a:graphicData>
          </a:graphic>
        </p:graphicFrame>
        <p:graphicFrame>
          <p:nvGraphicFramePr>
            <p:cNvPr id="21507" name="Object 34"/>
            <p:cNvGraphicFramePr>
              <a:graphicFrameLocks noChangeAspect="1"/>
            </p:cNvGraphicFramePr>
            <p:nvPr/>
          </p:nvGraphicFramePr>
          <p:xfrm>
            <a:off x="7699375" y="4181475"/>
            <a:ext cx="598488" cy="730250"/>
          </p:xfrm>
          <a:graphic>
            <a:graphicData uri="http://schemas.openxmlformats.org/presentationml/2006/ole">
              <mc:AlternateContent xmlns:mc="http://schemas.openxmlformats.org/markup-compatibility/2006">
                <mc:Choice xmlns:v="urn:schemas-microsoft-com:vml" Requires="v">
                  <p:oleObj name="Clip" r:id="rId6" imgW="2712960" imgH="3310560" progId="">
                    <p:embed/>
                  </p:oleObj>
                </mc:Choice>
                <mc:Fallback>
                  <p:oleObj name="Clip" r:id="rId6" imgW="2712960" imgH="3310560" progId="">
                    <p:embed/>
                    <p:pic>
                      <p:nvPicPr>
                        <p:cNvPr id="21507" name="Object 3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99375" y="4181475"/>
                          <a:ext cx="598488" cy="730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22" name="Line 36"/>
            <p:cNvSpPr>
              <a:spLocks noChangeShapeType="1"/>
            </p:cNvSpPr>
            <p:nvPr/>
          </p:nvSpPr>
          <p:spPr bwMode="auto">
            <a:xfrm flipH="1">
              <a:off x="5902324" y="3630613"/>
              <a:ext cx="9525" cy="595313"/>
            </a:xfrm>
            <a:prstGeom prst="line">
              <a:avLst/>
            </a:prstGeom>
            <a:noFill/>
            <a:ln w="19050">
              <a:solidFill>
                <a:schemeClr val="tx1"/>
              </a:solidFill>
              <a:round/>
              <a:headEnd/>
              <a:tailEnd type="triangle" w="med" len="med"/>
            </a:ln>
          </p:spPr>
          <p:txBody>
            <a:bodyPr wrap="none" anchor="ctr"/>
            <a:lstStyle/>
            <a:p>
              <a:endParaRPr lang="cs-CZ"/>
            </a:p>
          </p:txBody>
        </p:sp>
      </p:grpSp>
      <p:grpSp>
        <p:nvGrpSpPr>
          <p:cNvPr id="8" name="Skupina 7">
            <a:extLst>
              <a:ext uri="{FF2B5EF4-FFF2-40B4-BE49-F238E27FC236}">
                <a16:creationId xmlns:a16="http://schemas.microsoft.com/office/drawing/2014/main" id="{0488C3B1-A252-468E-8EE4-0E94493FD8F4}"/>
              </a:ext>
            </a:extLst>
          </p:cNvPr>
          <p:cNvGrpSpPr/>
          <p:nvPr/>
        </p:nvGrpSpPr>
        <p:grpSpPr>
          <a:xfrm>
            <a:off x="4635500" y="4962525"/>
            <a:ext cx="4468814" cy="1639888"/>
            <a:chOff x="4635500" y="4962525"/>
            <a:chExt cx="4468814" cy="1639888"/>
          </a:xfrm>
        </p:grpSpPr>
        <p:sp>
          <p:nvSpPr>
            <p:cNvPr id="21519" name="Rectangle 13"/>
            <p:cNvSpPr>
              <a:spLocks noChangeArrowheads="1"/>
            </p:cNvSpPr>
            <p:nvPr/>
          </p:nvSpPr>
          <p:spPr bwMode="auto">
            <a:xfrm>
              <a:off x="4635500" y="5707063"/>
              <a:ext cx="2528888" cy="692150"/>
            </a:xfrm>
            <a:prstGeom prst="rect">
              <a:avLst/>
            </a:prstGeom>
            <a:solidFill>
              <a:srgbClr val="FFFF66"/>
            </a:solidFill>
            <a:ln w="57150" cmpd="thinThick">
              <a:solidFill>
                <a:schemeClr val="tx1"/>
              </a:solidFill>
              <a:miter lim="800000"/>
              <a:headEnd/>
              <a:tailEnd/>
            </a:ln>
          </p:spPr>
          <p:txBody>
            <a:bodyPr wrap="none" anchor="ctr"/>
            <a:lstStyle/>
            <a:p>
              <a:pPr algn="ctr" eaLnBrk="0" hangingPunct="0"/>
              <a:r>
                <a:rPr lang="cs-CZ" sz="1600">
                  <a:latin typeface="Times New Roman" pitchFamily="18" charset="0"/>
                </a:rPr>
                <a:t>Edém, hypertenze</a:t>
              </a:r>
            </a:p>
            <a:p>
              <a:pPr algn="ctr" eaLnBrk="0" hangingPunct="0"/>
              <a:r>
                <a:rPr lang="cs-CZ" sz="1600">
                  <a:latin typeface="Times New Roman" pitchFamily="18" charset="0"/>
                </a:rPr>
                <a:t>(hyperhydratace)</a:t>
              </a:r>
            </a:p>
          </p:txBody>
        </p:sp>
        <p:grpSp>
          <p:nvGrpSpPr>
            <p:cNvPr id="2" name="Group 14"/>
            <p:cNvGrpSpPr>
              <a:grpSpLocks/>
            </p:cNvGrpSpPr>
            <p:nvPr/>
          </p:nvGrpSpPr>
          <p:grpSpPr bwMode="auto">
            <a:xfrm>
              <a:off x="8135939" y="5610225"/>
              <a:ext cx="968375" cy="992188"/>
              <a:chOff x="3802" y="3637"/>
              <a:chExt cx="610" cy="625"/>
            </a:xfrm>
          </p:grpSpPr>
          <p:sp>
            <p:nvSpPr>
              <p:cNvPr id="21529" name="Freeform 15"/>
              <p:cNvSpPr>
                <a:spLocks/>
              </p:cNvSpPr>
              <p:nvPr/>
            </p:nvSpPr>
            <p:spPr bwMode="auto">
              <a:xfrm>
                <a:off x="3802" y="3956"/>
                <a:ext cx="610" cy="306"/>
              </a:xfrm>
              <a:custGeom>
                <a:avLst/>
                <a:gdLst>
                  <a:gd name="T0" fmla="*/ 19 w 610"/>
                  <a:gd name="T1" fmla="*/ 225 h 306"/>
                  <a:gd name="T2" fmla="*/ 91 w 610"/>
                  <a:gd name="T3" fmla="*/ 239 h 306"/>
                  <a:gd name="T4" fmla="*/ 98 w 610"/>
                  <a:gd name="T5" fmla="*/ 291 h 306"/>
                  <a:gd name="T6" fmla="*/ 191 w 610"/>
                  <a:gd name="T7" fmla="*/ 270 h 306"/>
                  <a:gd name="T8" fmla="*/ 188 w 610"/>
                  <a:gd name="T9" fmla="*/ 200 h 306"/>
                  <a:gd name="T10" fmla="*/ 191 w 610"/>
                  <a:gd name="T11" fmla="*/ 238 h 306"/>
                  <a:gd name="T12" fmla="*/ 269 w 610"/>
                  <a:gd name="T13" fmla="*/ 236 h 306"/>
                  <a:gd name="T14" fmla="*/ 280 w 610"/>
                  <a:gd name="T15" fmla="*/ 284 h 306"/>
                  <a:gd name="T16" fmla="*/ 336 w 610"/>
                  <a:gd name="T17" fmla="*/ 296 h 306"/>
                  <a:gd name="T18" fmla="*/ 382 w 610"/>
                  <a:gd name="T19" fmla="*/ 280 h 306"/>
                  <a:gd name="T20" fmla="*/ 412 w 610"/>
                  <a:gd name="T21" fmla="*/ 286 h 306"/>
                  <a:gd name="T22" fmla="*/ 427 w 610"/>
                  <a:gd name="T23" fmla="*/ 266 h 306"/>
                  <a:gd name="T24" fmla="*/ 481 w 610"/>
                  <a:gd name="T25" fmla="*/ 269 h 306"/>
                  <a:gd name="T26" fmla="*/ 538 w 610"/>
                  <a:gd name="T27" fmla="*/ 254 h 306"/>
                  <a:gd name="T28" fmla="*/ 581 w 610"/>
                  <a:gd name="T29" fmla="*/ 183 h 306"/>
                  <a:gd name="T30" fmla="*/ 593 w 610"/>
                  <a:gd name="T31" fmla="*/ 125 h 306"/>
                  <a:gd name="T32" fmla="*/ 604 w 610"/>
                  <a:gd name="T33" fmla="*/ 68 h 306"/>
                  <a:gd name="T34" fmla="*/ 599 w 610"/>
                  <a:gd name="T35" fmla="*/ 48 h 306"/>
                  <a:gd name="T36" fmla="*/ 551 w 610"/>
                  <a:gd name="T37" fmla="*/ 45 h 306"/>
                  <a:gd name="T38" fmla="*/ 539 w 610"/>
                  <a:gd name="T39" fmla="*/ 35 h 306"/>
                  <a:gd name="T40" fmla="*/ 493 w 610"/>
                  <a:gd name="T41" fmla="*/ 42 h 306"/>
                  <a:gd name="T42" fmla="*/ 428 w 610"/>
                  <a:gd name="T43" fmla="*/ 29 h 306"/>
                  <a:gd name="T44" fmla="*/ 239 w 610"/>
                  <a:gd name="T45" fmla="*/ 12 h 306"/>
                  <a:gd name="T46" fmla="*/ 176 w 610"/>
                  <a:gd name="T47" fmla="*/ 21 h 306"/>
                  <a:gd name="T48" fmla="*/ 145 w 610"/>
                  <a:gd name="T49" fmla="*/ 14 h 306"/>
                  <a:gd name="T50" fmla="*/ 80 w 610"/>
                  <a:gd name="T51" fmla="*/ 6 h 306"/>
                  <a:gd name="T52" fmla="*/ 35 w 610"/>
                  <a:gd name="T53" fmla="*/ 48 h 306"/>
                  <a:gd name="T54" fmla="*/ 16 w 610"/>
                  <a:gd name="T55" fmla="*/ 89 h 306"/>
                  <a:gd name="T56" fmla="*/ 43 w 610"/>
                  <a:gd name="T57" fmla="*/ 120 h 306"/>
                  <a:gd name="T58" fmla="*/ 19 w 610"/>
                  <a:gd name="T59" fmla="*/ 225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0"/>
                  <a:gd name="T91" fmla="*/ 0 h 306"/>
                  <a:gd name="T92" fmla="*/ 610 w 610"/>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0" h="306">
                    <a:moveTo>
                      <a:pt x="19" y="225"/>
                    </a:moveTo>
                    <a:cubicBezTo>
                      <a:pt x="32" y="265"/>
                      <a:pt x="47" y="236"/>
                      <a:pt x="91" y="239"/>
                    </a:cubicBezTo>
                    <a:cubicBezTo>
                      <a:pt x="117" y="236"/>
                      <a:pt x="82" y="298"/>
                      <a:pt x="98" y="291"/>
                    </a:cubicBezTo>
                    <a:cubicBezTo>
                      <a:pt x="115" y="296"/>
                      <a:pt x="176" y="285"/>
                      <a:pt x="191" y="270"/>
                    </a:cubicBezTo>
                    <a:cubicBezTo>
                      <a:pt x="206" y="255"/>
                      <a:pt x="188" y="205"/>
                      <a:pt x="188" y="200"/>
                    </a:cubicBezTo>
                    <a:cubicBezTo>
                      <a:pt x="209" y="201"/>
                      <a:pt x="172" y="236"/>
                      <a:pt x="191" y="238"/>
                    </a:cubicBezTo>
                    <a:cubicBezTo>
                      <a:pt x="214" y="255"/>
                      <a:pt x="240" y="234"/>
                      <a:pt x="269" y="236"/>
                    </a:cubicBezTo>
                    <a:cubicBezTo>
                      <a:pt x="291" y="237"/>
                      <a:pt x="274" y="267"/>
                      <a:pt x="280" y="284"/>
                    </a:cubicBezTo>
                    <a:cubicBezTo>
                      <a:pt x="291" y="294"/>
                      <a:pt x="319" y="297"/>
                      <a:pt x="336" y="296"/>
                    </a:cubicBezTo>
                    <a:cubicBezTo>
                      <a:pt x="346" y="306"/>
                      <a:pt x="369" y="282"/>
                      <a:pt x="382" y="280"/>
                    </a:cubicBezTo>
                    <a:cubicBezTo>
                      <a:pt x="395" y="278"/>
                      <a:pt x="405" y="288"/>
                      <a:pt x="412" y="286"/>
                    </a:cubicBezTo>
                    <a:cubicBezTo>
                      <a:pt x="420" y="289"/>
                      <a:pt x="427" y="266"/>
                      <a:pt x="427" y="266"/>
                    </a:cubicBezTo>
                    <a:cubicBezTo>
                      <a:pt x="443" y="277"/>
                      <a:pt x="463" y="271"/>
                      <a:pt x="481" y="269"/>
                    </a:cubicBezTo>
                    <a:cubicBezTo>
                      <a:pt x="500" y="263"/>
                      <a:pt x="519" y="260"/>
                      <a:pt x="538" y="254"/>
                    </a:cubicBezTo>
                    <a:cubicBezTo>
                      <a:pt x="539" y="227"/>
                      <a:pt x="574" y="210"/>
                      <a:pt x="581" y="183"/>
                    </a:cubicBezTo>
                    <a:cubicBezTo>
                      <a:pt x="583" y="163"/>
                      <a:pt x="573" y="132"/>
                      <a:pt x="593" y="125"/>
                    </a:cubicBezTo>
                    <a:cubicBezTo>
                      <a:pt x="610" y="102"/>
                      <a:pt x="607" y="108"/>
                      <a:pt x="604" y="68"/>
                    </a:cubicBezTo>
                    <a:cubicBezTo>
                      <a:pt x="604" y="61"/>
                      <a:pt x="605" y="51"/>
                      <a:pt x="599" y="48"/>
                    </a:cubicBezTo>
                    <a:cubicBezTo>
                      <a:pt x="584" y="42"/>
                      <a:pt x="567" y="46"/>
                      <a:pt x="551" y="45"/>
                    </a:cubicBezTo>
                    <a:cubicBezTo>
                      <a:pt x="546" y="40"/>
                      <a:pt x="546" y="36"/>
                      <a:pt x="539" y="35"/>
                    </a:cubicBezTo>
                    <a:cubicBezTo>
                      <a:pt x="522" y="36"/>
                      <a:pt x="510" y="41"/>
                      <a:pt x="493" y="42"/>
                    </a:cubicBezTo>
                    <a:cubicBezTo>
                      <a:pt x="471" y="38"/>
                      <a:pt x="450" y="30"/>
                      <a:pt x="428" y="29"/>
                    </a:cubicBezTo>
                    <a:cubicBezTo>
                      <a:pt x="368" y="9"/>
                      <a:pt x="301" y="14"/>
                      <a:pt x="239" y="12"/>
                    </a:cubicBezTo>
                    <a:cubicBezTo>
                      <a:pt x="196" y="15"/>
                      <a:pt x="219" y="22"/>
                      <a:pt x="176" y="21"/>
                    </a:cubicBezTo>
                    <a:cubicBezTo>
                      <a:pt x="164" y="17"/>
                      <a:pt x="161" y="16"/>
                      <a:pt x="145" y="14"/>
                    </a:cubicBezTo>
                    <a:cubicBezTo>
                      <a:pt x="129" y="12"/>
                      <a:pt x="98" y="0"/>
                      <a:pt x="80" y="6"/>
                    </a:cubicBezTo>
                    <a:cubicBezTo>
                      <a:pt x="44" y="26"/>
                      <a:pt x="41" y="30"/>
                      <a:pt x="35" y="48"/>
                    </a:cubicBezTo>
                    <a:cubicBezTo>
                      <a:pt x="34" y="64"/>
                      <a:pt x="0" y="84"/>
                      <a:pt x="16" y="89"/>
                    </a:cubicBezTo>
                    <a:cubicBezTo>
                      <a:pt x="24" y="100"/>
                      <a:pt x="34" y="110"/>
                      <a:pt x="43" y="120"/>
                    </a:cubicBezTo>
                    <a:cubicBezTo>
                      <a:pt x="45" y="132"/>
                      <a:pt x="15" y="234"/>
                      <a:pt x="19" y="225"/>
                    </a:cubicBezTo>
                    <a:close/>
                  </a:path>
                </a:pathLst>
              </a:custGeom>
              <a:solidFill>
                <a:srgbClr val="00FFFF"/>
              </a:solidFill>
              <a:ln w="9525">
                <a:noFill/>
                <a:round/>
                <a:headEnd/>
                <a:tailEnd/>
              </a:ln>
            </p:spPr>
            <p:txBody>
              <a:bodyPr wrap="none" anchor="ctr"/>
              <a:lstStyle/>
              <a:p>
                <a:endParaRPr lang="cs-CZ"/>
              </a:p>
            </p:txBody>
          </p:sp>
          <p:sp>
            <p:nvSpPr>
              <p:cNvPr id="21530" name="Freeform 16"/>
              <p:cNvSpPr>
                <a:spLocks/>
              </p:cNvSpPr>
              <p:nvPr/>
            </p:nvSpPr>
            <p:spPr bwMode="auto">
              <a:xfrm>
                <a:off x="3935" y="3637"/>
                <a:ext cx="409" cy="456"/>
              </a:xfrm>
              <a:custGeom>
                <a:avLst/>
                <a:gdLst>
                  <a:gd name="T0" fmla="*/ 0 w 2866"/>
                  <a:gd name="T1" fmla="*/ 8 h 3197"/>
                  <a:gd name="T2" fmla="*/ 2 w 2866"/>
                  <a:gd name="T3" fmla="*/ 7 h 3197"/>
                  <a:gd name="T4" fmla="*/ 6 w 2866"/>
                  <a:gd name="T5" fmla="*/ 5 h 3197"/>
                  <a:gd name="T6" fmla="*/ 10 w 2866"/>
                  <a:gd name="T7" fmla="*/ 4 h 3197"/>
                  <a:gd name="T8" fmla="*/ 13 w 2866"/>
                  <a:gd name="T9" fmla="*/ 3 h 3197"/>
                  <a:gd name="T10" fmla="*/ 16 w 2866"/>
                  <a:gd name="T11" fmla="*/ 2 h 3197"/>
                  <a:gd name="T12" fmla="*/ 21 w 2866"/>
                  <a:gd name="T13" fmla="*/ 1 h 3197"/>
                  <a:gd name="T14" fmla="*/ 27 w 2866"/>
                  <a:gd name="T15" fmla="*/ 0 h 3197"/>
                  <a:gd name="T16" fmla="*/ 32 w 2866"/>
                  <a:gd name="T17" fmla="*/ 0 h 3197"/>
                  <a:gd name="T18" fmla="*/ 37 w 2866"/>
                  <a:gd name="T19" fmla="*/ 0 h 3197"/>
                  <a:gd name="T20" fmla="*/ 42 w 2866"/>
                  <a:gd name="T21" fmla="*/ 1 h 3197"/>
                  <a:gd name="T22" fmla="*/ 46 w 2866"/>
                  <a:gd name="T23" fmla="*/ 2 h 3197"/>
                  <a:gd name="T24" fmla="*/ 50 w 2866"/>
                  <a:gd name="T25" fmla="*/ 3 h 3197"/>
                  <a:gd name="T26" fmla="*/ 54 w 2866"/>
                  <a:gd name="T27" fmla="*/ 4 h 3197"/>
                  <a:gd name="T28" fmla="*/ 56 w 2866"/>
                  <a:gd name="T29" fmla="*/ 6 h 3197"/>
                  <a:gd name="T30" fmla="*/ 58 w 2866"/>
                  <a:gd name="T31" fmla="*/ 8 h 3197"/>
                  <a:gd name="T32" fmla="*/ 58 w 2866"/>
                  <a:gd name="T33" fmla="*/ 10 h 3197"/>
                  <a:gd name="T34" fmla="*/ 58 w 2866"/>
                  <a:gd name="T35" fmla="*/ 12 h 3197"/>
                  <a:gd name="T36" fmla="*/ 56 w 2866"/>
                  <a:gd name="T37" fmla="*/ 14 h 3197"/>
                  <a:gd name="T38" fmla="*/ 55 w 2866"/>
                  <a:gd name="T39" fmla="*/ 57 h 3197"/>
                  <a:gd name="T40" fmla="*/ 54 w 2866"/>
                  <a:gd name="T41" fmla="*/ 59 h 3197"/>
                  <a:gd name="T42" fmla="*/ 52 w 2866"/>
                  <a:gd name="T43" fmla="*/ 61 h 3197"/>
                  <a:gd name="T44" fmla="*/ 50 w 2866"/>
                  <a:gd name="T45" fmla="*/ 62 h 3197"/>
                  <a:gd name="T46" fmla="*/ 47 w 2866"/>
                  <a:gd name="T47" fmla="*/ 63 h 3197"/>
                  <a:gd name="T48" fmla="*/ 44 w 2866"/>
                  <a:gd name="T49" fmla="*/ 64 h 3197"/>
                  <a:gd name="T50" fmla="*/ 40 w 2866"/>
                  <a:gd name="T51" fmla="*/ 64 h 3197"/>
                  <a:gd name="T52" fmla="*/ 37 w 2866"/>
                  <a:gd name="T53" fmla="*/ 65 h 3197"/>
                  <a:gd name="T54" fmla="*/ 32 w 2866"/>
                  <a:gd name="T55" fmla="*/ 65 h 3197"/>
                  <a:gd name="T56" fmla="*/ 28 w 2866"/>
                  <a:gd name="T57" fmla="*/ 65 h 3197"/>
                  <a:gd name="T58" fmla="*/ 24 w 2866"/>
                  <a:gd name="T59" fmla="*/ 65 h 3197"/>
                  <a:gd name="T60" fmla="*/ 20 w 2866"/>
                  <a:gd name="T61" fmla="*/ 64 h 3197"/>
                  <a:gd name="T62" fmla="*/ 17 w 2866"/>
                  <a:gd name="T63" fmla="*/ 63 h 3197"/>
                  <a:gd name="T64" fmla="*/ 13 w 2866"/>
                  <a:gd name="T65" fmla="*/ 62 h 3197"/>
                  <a:gd name="T66" fmla="*/ 11 w 2866"/>
                  <a:gd name="T67" fmla="*/ 60 h 3197"/>
                  <a:gd name="T68" fmla="*/ 9 w 2866"/>
                  <a:gd name="T69" fmla="*/ 58 h 3197"/>
                  <a:gd name="T70" fmla="*/ 9 w 2866"/>
                  <a:gd name="T71" fmla="*/ 56 h 3197"/>
                  <a:gd name="T72" fmla="*/ 8 w 2866"/>
                  <a:gd name="T73" fmla="*/ 23 h 3197"/>
                  <a:gd name="T74" fmla="*/ 1 w 2866"/>
                  <a:gd name="T75" fmla="*/ 11 h 3197"/>
                  <a:gd name="T76" fmla="*/ 0 w 2866"/>
                  <a:gd name="T77" fmla="*/ 10 h 3197"/>
                  <a:gd name="T78" fmla="*/ 0 w 2866"/>
                  <a:gd name="T79" fmla="*/ 9 h 31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66"/>
                  <a:gd name="T121" fmla="*/ 0 h 3197"/>
                  <a:gd name="T122" fmla="*/ 2866 w 2866"/>
                  <a:gd name="T123" fmla="*/ 3197 h 31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66" h="3197">
                    <a:moveTo>
                      <a:pt x="1" y="406"/>
                    </a:moveTo>
                    <a:lnTo>
                      <a:pt x="11" y="379"/>
                    </a:lnTo>
                    <a:lnTo>
                      <a:pt x="37" y="357"/>
                    </a:lnTo>
                    <a:lnTo>
                      <a:pt x="78" y="330"/>
                    </a:lnTo>
                    <a:lnTo>
                      <a:pt x="191" y="290"/>
                    </a:lnTo>
                    <a:lnTo>
                      <a:pt x="278" y="263"/>
                    </a:lnTo>
                    <a:lnTo>
                      <a:pt x="377" y="236"/>
                    </a:lnTo>
                    <a:lnTo>
                      <a:pt x="490" y="203"/>
                    </a:lnTo>
                    <a:lnTo>
                      <a:pt x="556" y="164"/>
                    </a:lnTo>
                    <a:lnTo>
                      <a:pt x="626" y="136"/>
                    </a:lnTo>
                    <a:lnTo>
                      <a:pt x="716" y="108"/>
                    </a:lnTo>
                    <a:lnTo>
                      <a:pt x="802" y="83"/>
                    </a:lnTo>
                    <a:lnTo>
                      <a:pt x="908" y="59"/>
                    </a:lnTo>
                    <a:lnTo>
                      <a:pt x="1033" y="40"/>
                    </a:lnTo>
                    <a:lnTo>
                      <a:pt x="1167" y="20"/>
                    </a:lnTo>
                    <a:lnTo>
                      <a:pt x="1311" y="8"/>
                    </a:lnTo>
                    <a:lnTo>
                      <a:pt x="1442" y="1"/>
                    </a:lnTo>
                    <a:lnTo>
                      <a:pt x="1570" y="0"/>
                    </a:lnTo>
                    <a:lnTo>
                      <a:pt x="1694" y="1"/>
                    </a:lnTo>
                    <a:lnTo>
                      <a:pt x="1831" y="11"/>
                    </a:lnTo>
                    <a:lnTo>
                      <a:pt x="1960" y="23"/>
                    </a:lnTo>
                    <a:lnTo>
                      <a:pt x="2068" y="38"/>
                    </a:lnTo>
                    <a:lnTo>
                      <a:pt x="2174" y="55"/>
                    </a:lnTo>
                    <a:lnTo>
                      <a:pt x="2277" y="75"/>
                    </a:lnTo>
                    <a:lnTo>
                      <a:pt x="2379" y="102"/>
                    </a:lnTo>
                    <a:lnTo>
                      <a:pt x="2462" y="128"/>
                    </a:lnTo>
                    <a:lnTo>
                      <a:pt x="2549" y="159"/>
                    </a:lnTo>
                    <a:lnTo>
                      <a:pt x="2632" y="200"/>
                    </a:lnTo>
                    <a:lnTo>
                      <a:pt x="2697" y="237"/>
                    </a:lnTo>
                    <a:lnTo>
                      <a:pt x="2764" y="285"/>
                    </a:lnTo>
                    <a:lnTo>
                      <a:pt x="2816" y="337"/>
                    </a:lnTo>
                    <a:lnTo>
                      <a:pt x="2848" y="386"/>
                    </a:lnTo>
                    <a:lnTo>
                      <a:pt x="2866" y="440"/>
                    </a:lnTo>
                    <a:lnTo>
                      <a:pt x="2866" y="488"/>
                    </a:lnTo>
                    <a:lnTo>
                      <a:pt x="2852" y="538"/>
                    </a:lnTo>
                    <a:lnTo>
                      <a:pt x="2822" y="590"/>
                    </a:lnTo>
                    <a:lnTo>
                      <a:pt x="2775" y="636"/>
                    </a:lnTo>
                    <a:lnTo>
                      <a:pt x="2734" y="670"/>
                    </a:lnTo>
                    <a:lnTo>
                      <a:pt x="2734" y="2783"/>
                    </a:lnTo>
                    <a:lnTo>
                      <a:pt x="2719" y="2825"/>
                    </a:lnTo>
                    <a:lnTo>
                      <a:pt x="2692" y="2877"/>
                    </a:lnTo>
                    <a:lnTo>
                      <a:pt x="2650" y="2925"/>
                    </a:lnTo>
                    <a:lnTo>
                      <a:pt x="2603" y="2967"/>
                    </a:lnTo>
                    <a:lnTo>
                      <a:pt x="2550" y="2998"/>
                    </a:lnTo>
                    <a:lnTo>
                      <a:pt x="2504" y="3024"/>
                    </a:lnTo>
                    <a:lnTo>
                      <a:pt x="2451" y="3051"/>
                    </a:lnTo>
                    <a:lnTo>
                      <a:pt x="2383" y="3076"/>
                    </a:lnTo>
                    <a:lnTo>
                      <a:pt x="2310" y="3099"/>
                    </a:lnTo>
                    <a:lnTo>
                      <a:pt x="2222" y="3124"/>
                    </a:lnTo>
                    <a:lnTo>
                      <a:pt x="2148" y="3140"/>
                    </a:lnTo>
                    <a:lnTo>
                      <a:pt x="2069" y="3155"/>
                    </a:lnTo>
                    <a:lnTo>
                      <a:pt x="1986" y="3171"/>
                    </a:lnTo>
                    <a:lnTo>
                      <a:pt x="1882" y="3182"/>
                    </a:lnTo>
                    <a:lnTo>
                      <a:pt x="1803" y="3187"/>
                    </a:lnTo>
                    <a:lnTo>
                      <a:pt x="1687" y="3197"/>
                    </a:lnTo>
                    <a:lnTo>
                      <a:pt x="1594" y="3197"/>
                    </a:lnTo>
                    <a:lnTo>
                      <a:pt x="1484" y="3197"/>
                    </a:lnTo>
                    <a:lnTo>
                      <a:pt x="1363" y="3192"/>
                    </a:lnTo>
                    <a:lnTo>
                      <a:pt x="1289" y="3187"/>
                    </a:lnTo>
                    <a:lnTo>
                      <a:pt x="1196" y="3177"/>
                    </a:lnTo>
                    <a:lnTo>
                      <a:pt x="1112" y="3160"/>
                    </a:lnTo>
                    <a:lnTo>
                      <a:pt x="1002" y="3140"/>
                    </a:lnTo>
                    <a:lnTo>
                      <a:pt x="923" y="3124"/>
                    </a:lnTo>
                    <a:lnTo>
                      <a:pt x="818" y="3092"/>
                    </a:lnTo>
                    <a:lnTo>
                      <a:pt x="734" y="3067"/>
                    </a:lnTo>
                    <a:lnTo>
                      <a:pt x="662" y="3035"/>
                    </a:lnTo>
                    <a:lnTo>
                      <a:pt x="600" y="2998"/>
                    </a:lnTo>
                    <a:lnTo>
                      <a:pt x="547" y="2967"/>
                    </a:lnTo>
                    <a:lnTo>
                      <a:pt x="494" y="2925"/>
                    </a:lnTo>
                    <a:lnTo>
                      <a:pt x="458" y="2877"/>
                    </a:lnTo>
                    <a:lnTo>
                      <a:pt x="433" y="2820"/>
                    </a:lnTo>
                    <a:lnTo>
                      <a:pt x="422" y="2778"/>
                    </a:lnTo>
                    <a:lnTo>
                      <a:pt x="411" y="2738"/>
                    </a:lnTo>
                    <a:lnTo>
                      <a:pt x="411" y="1105"/>
                    </a:lnTo>
                    <a:lnTo>
                      <a:pt x="156" y="604"/>
                    </a:lnTo>
                    <a:lnTo>
                      <a:pt x="72" y="529"/>
                    </a:lnTo>
                    <a:lnTo>
                      <a:pt x="45" y="506"/>
                    </a:lnTo>
                    <a:lnTo>
                      <a:pt x="20" y="484"/>
                    </a:lnTo>
                    <a:lnTo>
                      <a:pt x="4" y="454"/>
                    </a:lnTo>
                    <a:lnTo>
                      <a:pt x="0" y="427"/>
                    </a:lnTo>
                    <a:lnTo>
                      <a:pt x="1" y="406"/>
                    </a:lnTo>
                    <a:close/>
                  </a:path>
                </a:pathLst>
              </a:custGeom>
              <a:solidFill>
                <a:srgbClr val="C0C0C0"/>
              </a:solidFill>
              <a:ln w="9525">
                <a:noFill/>
                <a:round/>
                <a:headEnd/>
                <a:tailEnd/>
              </a:ln>
            </p:spPr>
            <p:txBody>
              <a:bodyPr/>
              <a:lstStyle/>
              <a:p>
                <a:endParaRPr lang="cs-CZ"/>
              </a:p>
            </p:txBody>
          </p:sp>
          <p:sp>
            <p:nvSpPr>
              <p:cNvPr id="21531" name="Freeform 17"/>
              <p:cNvSpPr>
                <a:spLocks/>
              </p:cNvSpPr>
              <p:nvPr/>
            </p:nvSpPr>
            <p:spPr bwMode="auto">
              <a:xfrm>
                <a:off x="3968" y="3713"/>
                <a:ext cx="342" cy="367"/>
              </a:xfrm>
              <a:custGeom>
                <a:avLst/>
                <a:gdLst>
                  <a:gd name="T0" fmla="*/ 0 w 2399"/>
                  <a:gd name="T1" fmla="*/ 0 h 2566"/>
                  <a:gd name="T2" fmla="*/ 6 w 2399"/>
                  <a:gd name="T3" fmla="*/ 10 h 2566"/>
                  <a:gd name="T4" fmla="*/ 6 w 2399"/>
                  <a:gd name="T5" fmla="*/ 44 h 2566"/>
                  <a:gd name="T6" fmla="*/ 6 w 2399"/>
                  <a:gd name="T7" fmla="*/ 46 h 2566"/>
                  <a:gd name="T8" fmla="*/ 6 w 2399"/>
                  <a:gd name="T9" fmla="*/ 47 h 2566"/>
                  <a:gd name="T10" fmla="*/ 7 w 2399"/>
                  <a:gd name="T11" fmla="*/ 47 h 2566"/>
                  <a:gd name="T12" fmla="*/ 7 w 2399"/>
                  <a:gd name="T13" fmla="*/ 48 h 2566"/>
                  <a:gd name="T14" fmla="*/ 8 w 2399"/>
                  <a:gd name="T15" fmla="*/ 49 h 2566"/>
                  <a:gd name="T16" fmla="*/ 9 w 2399"/>
                  <a:gd name="T17" fmla="*/ 49 h 2566"/>
                  <a:gd name="T18" fmla="*/ 11 w 2399"/>
                  <a:gd name="T19" fmla="*/ 50 h 2566"/>
                  <a:gd name="T20" fmla="*/ 12 w 2399"/>
                  <a:gd name="T21" fmla="*/ 50 h 2566"/>
                  <a:gd name="T22" fmla="*/ 14 w 2399"/>
                  <a:gd name="T23" fmla="*/ 51 h 2566"/>
                  <a:gd name="T24" fmla="*/ 15 w 2399"/>
                  <a:gd name="T25" fmla="*/ 51 h 2566"/>
                  <a:gd name="T26" fmla="*/ 17 w 2399"/>
                  <a:gd name="T27" fmla="*/ 51 h 2566"/>
                  <a:gd name="T28" fmla="*/ 19 w 2399"/>
                  <a:gd name="T29" fmla="*/ 52 h 2566"/>
                  <a:gd name="T30" fmla="*/ 20 w 2399"/>
                  <a:gd name="T31" fmla="*/ 52 h 2566"/>
                  <a:gd name="T32" fmla="*/ 22 w 2399"/>
                  <a:gd name="T33" fmla="*/ 52 h 2566"/>
                  <a:gd name="T34" fmla="*/ 24 w 2399"/>
                  <a:gd name="T35" fmla="*/ 52 h 2566"/>
                  <a:gd name="T36" fmla="*/ 25 w 2399"/>
                  <a:gd name="T37" fmla="*/ 52 h 2566"/>
                  <a:gd name="T38" fmla="*/ 28 w 2399"/>
                  <a:gd name="T39" fmla="*/ 52 h 2566"/>
                  <a:gd name="T40" fmla="*/ 30 w 2399"/>
                  <a:gd name="T41" fmla="*/ 52 h 2566"/>
                  <a:gd name="T42" fmla="*/ 32 w 2399"/>
                  <a:gd name="T43" fmla="*/ 52 h 2566"/>
                  <a:gd name="T44" fmla="*/ 34 w 2399"/>
                  <a:gd name="T45" fmla="*/ 52 h 2566"/>
                  <a:gd name="T46" fmla="*/ 36 w 2399"/>
                  <a:gd name="T47" fmla="*/ 52 h 2566"/>
                  <a:gd name="T48" fmla="*/ 37 w 2399"/>
                  <a:gd name="T49" fmla="*/ 51 h 2566"/>
                  <a:gd name="T50" fmla="*/ 39 w 2399"/>
                  <a:gd name="T51" fmla="*/ 51 h 2566"/>
                  <a:gd name="T52" fmla="*/ 41 w 2399"/>
                  <a:gd name="T53" fmla="*/ 51 h 2566"/>
                  <a:gd name="T54" fmla="*/ 42 w 2399"/>
                  <a:gd name="T55" fmla="*/ 50 h 2566"/>
                  <a:gd name="T56" fmla="*/ 44 w 2399"/>
                  <a:gd name="T57" fmla="*/ 50 h 2566"/>
                  <a:gd name="T58" fmla="*/ 45 w 2399"/>
                  <a:gd name="T59" fmla="*/ 49 h 2566"/>
                  <a:gd name="T60" fmla="*/ 46 w 2399"/>
                  <a:gd name="T61" fmla="*/ 49 h 2566"/>
                  <a:gd name="T62" fmla="*/ 47 w 2399"/>
                  <a:gd name="T63" fmla="*/ 48 h 2566"/>
                  <a:gd name="T64" fmla="*/ 47 w 2399"/>
                  <a:gd name="T65" fmla="*/ 47 h 2566"/>
                  <a:gd name="T66" fmla="*/ 48 w 2399"/>
                  <a:gd name="T67" fmla="*/ 47 h 2566"/>
                  <a:gd name="T68" fmla="*/ 49 w 2399"/>
                  <a:gd name="T69" fmla="*/ 46 h 2566"/>
                  <a:gd name="T70" fmla="*/ 49 w 2399"/>
                  <a:gd name="T71" fmla="*/ 45 h 2566"/>
                  <a:gd name="T72" fmla="*/ 49 w 2399"/>
                  <a:gd name="T73" fmla="*/ 4 h 2566"/>
                  <a:gd name="T74" fmla="*/ 47 w 2399"/>
                  <a:gd name="T75" fmla="*/ 5 h 2566"/>
                  <a:gd name="T76" fmla="*/ 44 w 2399"/>
                  <a:gd name="T77" fmla="*/ 6 h 2566"/>
                  <a:gd name="T78" fmla="*/ 42 w 2399"/>
                  <a:gd name="T79" fmla="*/ 6 h 2566"/>
                  <a:gd name="T80" fmla="*/ 39 w 2399"/>
                  <a:gd name="T81" fmla="*/ 7 h 2566"/>
                  <a:gd name="T82" fmla="*/ 36 w 2399"/>
                  <a:gd name="T83" fmla="*/ 7 h 2566"/>
                  <a:gd name="T84" fmla="*/ 33 w 2399"/>
                  <a:gd name="T85" fmla="*/ 8 h 2566"/>
                  <a:gd name="T86" fmla="*/ 29 w 2399"/>
                  <a:gd name="T87" fmla="*/ 8 h 2566"/>
                  <a:gd name="T88" fmla="*/ 26 w 2399"/>
                  <a:gd name="T89" fmla="*/ 8 h 2566"/>
                  <a:gd name="T90" fmla="*/ 22 w 2399"/>
                  <a:gd name="T91" fmla="*/ 8 h 2566"/>
                  <a:gd name="T92" fmla="*/ 19 w 2399"/>
                  <a:gd name="T93" fmla="*/ 7 h 2566"/>
                  <a:gd name="T94" fmla="*/ 15 w 2399"/>
                  <a:gd name="T95" fmla="*/ 7 h 2566"/>
                  <a:gd name="T96" fmla="*/ 12 w 2399"/>
                  <a:gd name="T97" fmla="*/ 6 h 2566"/>
                  <a:gd name="T98" fmla="*/ 9 w 2399"/>
                  <a:gd name="T99" fmla="*/ 5 h 2566"/>
                  <a:gd name="T100" fmla="*/ 8 w 2399"/>
                  <a:gd name="T101" fmla="*/ 4 h 2566"/>
                  <a:gd name="T102" fmla="*/ 6 w 2399"/>
                  <a:gd name="T103" fmla="*/ 4 h 2566"/>
                  <a:gd name="T104" fmla="*/ 6 w 2399"/>
                  <a:gd name="T105" fmla="*/ 3 h 2566"/>
                  <a:gd name="T106" fmla="*/ 5 w 2399"/>
                  <a:gd name="T107" fmla="*/ 2 h 2566"/>
                  <a:gd name="T108" fmla="*/ 4 w 2399"/>
                  <a:gd name="T109" fmla="*/ 2 h 2566"/>
                  <a:gd name="T110" fmla="*/ 4 w 2399"/>
                  <a:gd name="T111" fmla="*/ 1 h 2566"/>
                  <a:gd name="T112" fmla="*/ 3 w 2399"/>
                  <a:gd name="T113" fmla="*/ 1 h 2566"/>
                  <a:gd name="T114" fmla="*/ 2 w 2399"/>
                  <a:gd name="T115" fmla="*/ 1 h 2566"/>
                  <a:gd name="T116" fmla="*/ 2 w 2399"/>
                  <a:gd name="T117" fmla="*/ 1 h 2566"/>
                  <a:gd name="T118" fmla="*/ 1 w 2399"/>
                  <a:gd name="T119" fmla="*/ 0 h 2566"/>
                  <a:gd name="T120" fmla="*/ 0 w 2399"/>
                  <a:gd name="T121" fmla="*/ 0 h 25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9"/>
                  <a:gd name="T184" fmla="*/ 0 h 2566"/>
                  <a:gd name="T185" fmla="*/ 2399 w 2399"/>
                  <a:gd name="T186" fmla="*/ 2566 h 25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9" h="2566">
                    <a:moveTo>
                      <a:pt x="0" y="0"/>
                    </a:moveTo>
                    <a:lnTo>
                      <a:pt x="271" y="500"/>
                    </a:lnTo>
                    <a:lnTo>
                      <a:pt x="271" y="2173"/>
                    </a:lnTo>
                    <a:lnTo>
                      <a:pt x="286" y="2241"/>
                    </a:lnTo>
                    <a:lnTo>
                      <a:pt x="306" y="2279"/>
                    </a:lnTo>
                    <a:lnTo>
                      <a:pt x="332" y="2320"/>
                    </a:lnTo>
                    <a:lnTo>
                      <a:pt x="364" y="2340"/>
                    </a:lnTo>
                    <a:lnTo>
                      <a:pt x="411" y="2378"/>
                    </a:lnTo>
                    <a:lnTo>
                      <a:pt x="463" y="2404"/>
                    </a:lnTo>
                    <a:lnTo>
                      <a:pt x="521" y="2430"/>
                    </a:lnTo>
                    <a:lnTo>
                      <a:pt x="595" y="2456"/>
                    </a:lnTo>
                    <a:lnTo>
                      <a:pt x="667" y="2483"/>
                    </a:lnTo>
                    <a:lnTo>
                      <a:pt x="737" y="2500"/>
                    </a:lnTo>
                    <a:lnTo>
                      <a:pt x="824" y="2519"/>
                    </a:lnTo>
                    <a:lnTo>
                      <a:pt x="910" y="2535"/>
                    </a:lnTo>
                    <a:lnTo>
                      <a:pt x="989" y="2546"/>
                    </a:lnTo>
                    <a:lnTo>
                      <a:pt x="1065" y="2555"/>
                    </a:lnTo>
                    <a:lnTo>
                      <a:pt x="1155" y="2562"/>
                    </a:lnTo>
                    <a:lnTo>
                      <a:pt x="1250" y="2566"/>
                    </a:lnTo>
                    <a:lnTo>
                      <a:pt x="1359" y="2566"/>
                    </a:lnTo>
                    <a:lnTo>
                      <a:pt x="1470" y="2562"/>
                    </a:lnTo>
                    <a:lnTo>
                      <a:pt x="1573" y="2555"/>
                    </a:lnTo>
                    <a:lnTo>
                      <a:pt x="1672" y="2546"/>
                    </a:lnTo>
                    <a:lnTo>
                      <a:pt x="1773" y="2532"/>
                    </a:lnTo>
                    <a:lnTo>
                      <a:pt x="1846" y="2519"/>
                    </a:lnTo>
                    <a:lnTo>
                      <a:pt x="1938" y="2498"/>
                    </a:lnTo>
                    <a:lnTo>
                      <a:pt x="2012" y="2476"/>
                    </a:lnTo>
                    <a:lnTo>
                      <a:pt x="2080" y="2456"/>
                    </a:lnTo>
                    <a:lnTo>
                      <a:pt x="2149" y="2430"/>
                    </a:lnTo>
                    <a:lnTo>
                      <a:pt x="2211" y="2404"/>
                    </a:lnTo>
                    <a:lnTo>
                      <a:pt x="2259" y="2378"/>
                    </a:lnTo>
                    <a:lnTo>
                      <a:pt x="2304" y="2340"/>
                    </a:lnTo>
                    <a:lnTo>
                      <a:pt x="2336" y="2315"/>
                    </a:lnTo>
                    <a:lnTo>
                      <a:pt x="2363" y="2283"/>
                    </a:lnTo>
                    <a:lnTo>
                      <a:pt x="2390" y="2236"/>
                    </a:lnTo>
                    <a:lnTo>
                      <a:pt x="2399" y="2183"/>
                    </a:lnTo>
                    <a:lnTo>
                      <a:pt x="2399" y="188"/>
                    </a:lnTo>
                    <a:lnTo>
                      <a:pt x="2311" y="229"/>
                    </a:lnTo>
                    <a:lnTo>
                      <a:pt x="2188" y="275"/>
                    </a:lnTo>
                    <a:lnTo>
                      <a:pt x="2055" y="310"/>
                    </a:lnTo>
                    <a:lnTo>
                      <a:pt x="1908" y="343"/>
                    </a:lnTo>
                    <a:lnTo>
                      <a:pt x="1762" y="365"/>
                    </a:lnTo>
                    <a:lnTo>
                      <a:pt x="1604" y="381"/>
                    </a:lnTo>
                    <a:lnTo>
                      <a:pt x="1437" y="391"/>
                    </a:lnTo>
                    <a:lnTo>
                      <a:pt x="1269" y="391"/>
                    </a:lnTo>
                    <a:lnTo>
                      <a:pt x="1089" y="383"/>
                    </a:lnTo>
                    <a:lnTo>
                      <a:pt x="923" y="361"/>
                    </a:lnTo>
                    <a:lnTo>
                      <a:pt x="745" y="335"/>
                    </a:lnTo>
                    <a:lnTo>
                      <a:pt x="579" y="293"/>
                    </a:lnTo>
                    <a:lnTo>
                      <a:pt x="448" y="253"/>
                    </a:lnTo>
                    <a:lnTo>
                      <a:pt x="372" y="219"/>
                    </a:lnTo>
                    <a:lnTo>
                      <a:pt x="312" y="184"/>
                    </a:lnTo>
                    <a:lnTo>
                      <a:pt x="271" y="152"/>
                    </a:lnTo>
                    <a:lnTo>
                      <a:pt x="236" y="109"/>
                    </a:lnTo>
                    <a:lnTo>
                      <a:pt x="214" y="94"/>
                    </a:lnTo>
                    <a:lnTo>
                      <a:pt x="182" y="73"/>
                    </a:lnTo>
                    <a:lnTo>
                      <a:pt x="154" y="57"/>
                    </a:lnTo>
                    <a:lnTo>
                      <a:pt x="120" y="41"/>
                    </a:lnTo>
                    <a:lnTo>
                      <a:pt x="87" y="27"/>
                    </a:lnTo>
                    <a:lnTo>
                      <a:pt x="48" y="16"/>
                    </a:lnTo>
                    <a:lnTo>
                      <a:pt x="0" y="0"/>
                    </a:lnTo>
                    <a:close/>
                  </a:path>
                </a:pathLst>
              </a:custGeom>
              <a:solidFill>
                <a:srgbClr val="808080"/>
              </a:solidFill>
              <a:ln w="9525">
                <a:noFill/>
                <a:round/>
                <a:headEnd/>
                <a:tailEnd/>
              </a:ln>
            </p:spPr>
            <p:txBody>
              <a:bodyPr/>
              <a:lstStyle/>
              <a:p>
                <a:endParaRPr lang="cs-CZ"/>
              </a:p>
            </p:txBody>
          </p:sp>
          <p:sp>
            <p:nvSpPr>
              <p:cNvPr id="21532" name="Freeform 18"/>
              <p:cNvSpPr>
                <a:spLocks/>
              </p:cNvSpPr>
              <p:nvPr/>
            </p:nvSpPr>
            <p:spPr bwMode="auto">
              <a:xfrm>
                <a:off x="3969" y="3713"/>
                <a:ext cx="341" cy="367"/>
              </a:xfrm>
              <a:custGeom>
                <a:avLst/>
                <a:gdLst>
                  <a:gd name="T0" fmla="*/ 24 w 341"/>
                  <a:gd name="T1" fmla="*/ 11 h 367"/>
                  <a:gd name="T2" fmla="*/ 0 w 341"/>
                  <a:gd name="T3" fmla="*/ 0 h 367"/>
                  <a:gd name="T4" fmla="*/ 36 w 341"/>
                  <a:gd name="T5" fmla="*/ 60 h 367"/>
                  <a:gd name="T6" fmla="*/ 37 w 341"/>
                  <a:gd name="T7" fmla="*/ 311 h 367"/>
                  <a:gd name="T8" fmla="*/ 39 w 341"/>
                  <a:gd name="T9" fmla="*/ 320 h 367"/>
                  <a:gd name="T10" fmla="*/ 42 w 341"/>
                  <a:gd name="T11" fmla="*/ 326 h 367"/>
                  <a:gd name="T12" fmla="*/ 46 w 341"/>
                  <a:gd name="T13" fmla="*/ 331 h 367"/>
                  <a:gd name="T14" fmla="*/ 51 w 341"/>
                  <a:gd name="T15" fmla="*/ 335 h 367"/>
                  <a:gd name="T16" fmla="*/ 58 w 341"/>
                  <a:gd name="T17" fmla="*/ 340 h 367"/>
                  <a:gd name="T18" fmla="*/ 65 w 341"/>
                  <a:gd name="T19" fmla="*/ 344 h 367"/>
                  <a:gd name="T20" fmla="*/ 74 w 341"/>
                  <a:gd name="T21" fmla="*/ 348 h 367"/>
                  <a:gd name="T22" fmla="*/ 84 w 341"/>
                  <a:gd name="T23" fmla="*/ 351 h 367"/>
                  <a:gd name="T24" fmla="*/ 95 w 341"/>
                  <a:gd name="T25" fmla="*/ 355 h 367"/>
                  <a:gd name="T26" fmla="*/ 104 w 341"/>
                  <a:gd name="T27" fmla="*/ 358 h 367"/>
                  <a:gd name="T28" fmla="*/ 117 w 341"/>
                  <a:gd name="T29" fmla="*/ 360 h 367"/>
                  <a:gd name="T30" fmla="*/ 129 w 341"/>
                  <a:gd name="T31" fmla="*/ 362 h 367"/>
                  <a:gd name="T32" fmla="*/ 140 w 341"/>
                  <a:gd name="T33" fmla="*/ 364 h 367"/>
                  <a:gd name="T34" fmla="*/ 151 w 341"/>
                  <a:gd name="T35" fmla="*/ 365 h 367"/>
                  <a:gd name="T36" fmla="*/ 164 w 341"/>
                  <a:gd name="T37" fmla="*/ 366 h 367"/>
                  <a:gd name="T38" fmla="*/ 177 w 341"/>
                  <a:gd name="T39" fmla="*/ 367 h 367"/>
                  <a:gd name="T40" fmla="*/ 193 w 341"/>
                  <a:gd name="T41" fmla="*/ 367 h 367"/>
                  <a:gd name="T42" fmla="*/ 209 w 341"/>
                  <a:gd name="T43" fmla="*/ 366 h 367"/>
                  <a:gd name="T44" fmla="*/ 224 w 341"/>
                  <a:gd name="T45" fmla="*/ 365 h 367"/>
                  <a:gd name="T46" fmla="*/ 238 w 341"/>
                  <a:gd name="T47" fmla="*/ 364 h 367"/>
                  <a:gd name="T48" fmla="*/ 252 w 341"/>
                  <a:gd name="T49" fmla="*/ 362 h 367"/>
                  <a:gd name="T50" fmla="*/ 262 w 341"/>
                  <a:gd name="T51" fmla="*/ 360 h 367"/>
                  <a:gd name="T52" fmla="*/ 276 w 341"/>
                  <a:gd name="T53" fmla="*/ 357 h 367"/>
                  <a:gd name="T54" fmla="*/ 286 w 341"/>
                  <a:gd name="T55" fmla="*/ 354 h 367"/>
                  <a:gd name="T56" fmla="*/ 296 w 341"/>
                  <a:gd name="T57" fmla="*/ 351 h 367"/>
                  <a:gd name="T58" fmla="*/ 305 w 341"/>
                  <a:gd name="T59" fmla="*/ 347 h 367"/>
                  <a:gd name="T60" fmla="*/ 314 w 341"/>
                  <a:gd name="T61" fmla="*/ 343 h 367"/>
                  <a:gd name="T62" fmla="*/ 321 w 341"/>
                  <a:gd name="T63" fmla="*/ 339 h 367"/>
                  <a:gd name="T64" fmla="*/ 327 w 341"/>
                  <a:gd name="T65" fmla="*/ 334 h 367"/>
                  <a:gd name="T66" fmla="*/ 332 w 341"/>
                  <a:gd name="T67" fmla="*/ 331 h 367"/>
                  <a:gd name="T68" fmla="*/ 336 w 341"/>
                  <a:gd name="T69" fmla="*/ 327 h 367"/>
                  <a:gd name="T70" fmla="*/ 339 w 341"/>
                  <a:gd name="T71" fmla="*/ 320 h 367"/>
                  <a:gd name="T72" fmla="*/ 341 w 341"/>
                  <a:gd name="T73" fmla="*/ 313 h 367"/>
                  <a:gd name="T74" fmla="*/ 340 w 341"/>
                  <a:gd name="T75" fmla="*/ 33 h 367"/>
                  <a:gd name="T76" fmla="*/ 268 w 341"/>
                  <a:gd name="T77" fmla="*/ 53 h 367"/>
                  <a:gd name="T78" fmla="*/ 165 w 341"/>
                  <a:gd name="T79" fmla="*/ 57 h 367"/>
                  <a:gd name="T80" fmla="*/ 87 w 341"/>
                  <a:gd name="T81" fmla="*/ 48 h 367"/>
                  <a:gd name="T82" fmla="*/ 36 w 341"/>
                  <a:gd name="T83" fmla="*/ 26 h 367"/>
                  <a:gd name="T84" fmla="*/ 24 w 341"/>
                  <a:gd name="T85" fmla="*/ 11 h 3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1"/>
                  <a:gd name="T130" fmla="*/ 0 h 367"/>
                  <a:gd name="T131" fmla="*/ 341 w 341"/>
                  <a:gd name="T132" fmla="*/ 367 h 3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1" h="367">
                    <a:moveTo>
                      <a:pt x="24" y="11"/>
                    </a:moveTo>
                    <a:lnTo>
                      <a:pt x="0" y="0"/>
                    </a:lnTo>
                    <a:lnTo>
                      <a:pt x="36" y="60"/>
                    </a:lnTo>
                    <a:lnTo>
                      <a:pt x="37" y="311"/>
                    </a:lnTo>
                    <a:lnTo>
                      <a:pt x="39" y="320"/>
                    </a:lnTo>
                    <a:lnTo>
                      <a:pt x="42" y="326"/>
                    </a:lnTo>
                    <a:lnTo>
                      <a:pt x="46" y="331"/>
                    </a:lnTo>
                    <a:lnTo>
                      <a:pt x="51" y="335"/>
                    </a:lnTo>
                    <a:lnTo>
                      <a:pt x="58" y="340"/>
                    </a:lnTo>
                    <a:lnTo>
                      <a:pt x="65" y="344"/>
                    </a:lnTo>
                    <a:lnTo>
                      <a:pt x="74" y="348"/>
                    </a:lnTo>
                    <a:lnTo>
                      <a:pt x="84" y="351"/>
                    </a:lnTo>
                    <a:lnTo>
                      <a:pt x="95" y="355"/>
                    </a:lnTo>
                    <a:lnTo>
                      <a:pt x="104" y="358"/>
                    </a:lnTo>
                    <a:lnTo>
                      <a:pt x="117" y="360"/>
                    </a:lnTo>
                    <a:lnTo>
                      <a:pt x="129" y="362"/>
                    </a:lnTo>
                    <a:lnTo>
                      <a:pt x="140" y="364"/>
                    </a:lnTo>
                    <a:lnTo>
                      <a:pt x="151" y="365"/>
                    </a:lnTo>
                    <a:lnTo>
                      <a:pt x="164" y="366"/>
                    </a:lnTo>
                    <a:lnTo>
                      <a:pt x="177" y="367"/>
                    </a:lnTo>
                    <a:lnTo>
                      <a:pt x="193" y="367"/>
                    </a:lnTo>
                    <a:lnTo>
                      <a:pt x="209" y="366"/>
                    </a:lnTo>
                    <a:lnTo>
                      <a:pt x="224" y="365"/>
                    </a:lnTo>
                    <a:lnTo>
                      <a:pt x="238" y="364"/>
                    </a:lnTo>
                    <a:lnTo>
                      <a:pt x="252" y="362"/>
                    </a:lnTo>
                    <a:lnTo>
                      <a:pt x="262" y="360"/>
                    </a:lnTo>
                    <a:lnTo>
                      <a:pt x="276" y="357"/>
                    </a:lnTo>
                    <a:lnTo>
                      <a:pt x="286" y="354"/>
                    </a:lnTo>
                    <a:lnTo>
                      <a:pt x="296" y="351"/>
                    </a:lnTo>
                    <a:lnTo>
                      <a:pt x="305" y="347"/>
                    </a:lnTo>
                    <a:lnTo>
                      <a:pt x="314" y="343"/>
                    </a:lnTo>
                    <a:lnTo>
                      <a:pt x="321" y="339"/>
                    </a:lnTo>
                    <a:lnTo>
                      <a:pt x="327" y="334"/>
                    </a:lnTo>
                    <a:lnTo>
                      <a:pt x="332" y="331"/>
                    </a:lnTo>
                    <a:lnTo>
                      <a:pt x="336" y="327"/>
                    </a:lnTo>
                    <a:lnTo>
                      <a:pt x="339" y="320"/>
                    </a:lnTo>
                    <a:lnTo>
                      <a:pt x="341" y="313"/>
                    </a:lnTo>
                    <a:lnTo>
                      <a:pt x="340" y="33"/>
                    </a:lnTo>
                    <a:lnTo>
                      <a:pt x="268" y="53"/>
                    </a:lnTo>
                    <a:lnTo>
                      <a:pt x="165" y="57"/>
                    </a:lnTo>
                    <a:lnTo>
                      <a:pt x="87" y="48"/>
                    </a:lnTo>
                    <a:lnTo>
                      <a:pt x="36" y="26"/>
                    </a:lnTo>
                    <a:lnTo>
                      <a:pt x="24" y="11"/>
                    </a:lnTo>
                    <a:close/>
                  </a:path>
                </a:pathLst>
              </a:custGeom>
              <a:solidFill>
                <a:srgbClr val="00A0A0"/>
              </a:solidFill>
              <a:ln w="9525">
                <a:noFill/>
                <a:round/>
                <a:headEnd/>
                <a:tailEnd/>
              </a:ln>
            </p:spPr>
            <p:txBody>
              <a:bodyPr/>
              <a:lstStyle/>
              <a:p>
                <a:endParaRPr lang="cs-CZ"/>
              </a:p>
            </p:txBody>
          </p:sp>
          <p:sp>
            <p:nvSpPr>
              <p:cNvPr id="21533" name="Freeform 19"/>
              <p:cNvSpPr>
                <a:spLocks/>
              </p:cNvSpPr>
              <p:nvPr/>
            </p:nvSpPr>
            <p:spPr bwMode="auto">
              <a:xfrm>
                <a:off x="3931" y="3644"/>
                <a:ext cx="414" cy="140"/>
              </a:xfrm>
              <a:custGeom>
                <a:avLst/>
                <a:gdLst>
                  <a:gd name="T0" fmla="*/ 17 w 414"/>
                  <a:gd name="T1" fmla="*/ 45 h 140"/>
                  <a:gd name="T2" fmla="*/ 34 w 414"/>
                  <a:gd name="T3" fmla="*/ 44 h 140"/>
                  <a:gd name="T4" fmla="*/ 60 w 414"/>
                  <a:gd name="T5" fmla="*/ 37 h 140"/>
                  <a:gd name="T6" fmla="*/ 80 w 414"/>
                  <a:gd name="T7" fmla="*/ 32 h 140"/>
                  <a:gd name="T8" fmla="*/ 93 w 414"/>
                  <a:gd name="T9" fmla="*/ 22 h 140"/>
                  <a:gd name="T10" fmla="*/ 110 w 414"/>
                  <a:gd name="T11" fmla="*/ 16 h 140"/>
                  <a:gd name="T12" fmla="*/ 129 w 414"/>
                  <a:gd name="T13" fmla="*/ 11 h 140"/>
                  <a:gd name="T14" fmla="*/ 149 w 414"/>
                  <a:gd name="T15" fmla="*/ 6 h 140"/>
                  <a:gd name="T16" fmla="*/ 175 w 414"/>
                  <a:gd name="T17" fmla="*/ 3 h 140"/>
                  <a:gd name="T18" fmla="*/ 213 w 414"/>
                  <a:gd name="T19" fmla="*/ 0 h 140"/>
                  <a:gd name="T20" fmla="*/ 256 w 414"/>
                  <a:gd name="T21" fmla="*/ 1 h 140"/>
                  <a:gd name="T22" fmla="*/ 299 w 414"/>
                  <a:gd name="T23" fmla="*/ 5 h 140"/>
                  <a:gd name="T24" fmla="*/ 334 w 414"/>
                  <a:gd name="T25" fmla="*/ 13 h 140"/>
                  <a:gd name="T26" fmla="*/ 363 w 414"/>
                  <a:gd name="T27" fmla="*/ 23 h 140"/>
                  <a:gd name="T28" fmla="*/ 383 w 414"/>
                  <a:gd name="T29" fmla="*/ 36 h 140"/>
                  <a:gd name="T30" fmla="*/ 413 w 414"/>
                  <a:gd name="T31" fmla="*/ 51 h 140"/>
                  <a:gd name="T32" fmla="*/ 411 w 414"/>
                  <a:gd name="T33" fmla="*/ 68 h 140"/>
                  <a:gd name="T34" fmla="*/ 389 w 414"/>
                  <a:gd name="T35" fmla="*/ 70 h 140"/>
                  <a:gd name="T36" fmla="*/ 380 w 414"/>
                  <a:gd name="T37" fmla="*/ 79 h 140"/>
                  <a:gd name="T38" fmla="*/ 367 w 414"/>
                  <a:gd name="T39" fmla="*/ 87 h 140"/>
                  <a:gd name="T40" fmla="*/ 347 w 414"/>
                  <a:gd name="T41" fmla="*/ 95 h 140"/>
                  <a:gd name="T42" fmla="*/ 320 w 414"/>
                  <a:gd name="T43" fmla="*/ 103 h 140"/>
                  <a:gd name="T44" fmla="*/ 289 w 414"/>
                  <a:gd name="T45" fmla="*/ 108 h 140"/>
                  <a:gd name="T46" fmla="*/ 246 w 414"/>
                  <a:gd name="T47" fmla="*/ 140 h 140"/>
                  <a:gd name="T48" fmla="*/ 220 w 414"/>
                  <a:gd name="T49" fmla="*/ 112 h 140"/>
                  <a:gd name="T50" fmla="*/ 192 w 414"/>
                  <a:gd name="T51" fmla="*/ 110 h 140"/>
                  <a:gd name="T52" fmla="*/ 163 w 414"/>
                  <a:gd name="T53" fmla="*/ 107 h 140"/>
                  <a:gd name="T54" fmla="*/ 141 w 414"/>
                  <a:gd name="T55" fmla="*/ 103 h 140"/>
                  <a:gd name="T56" fmla="*/ 120 w 414"/>
                  <a:gd name="T57" fmla="*/ 98 h 140"/>
                  <a:gd name="T58" fmla="*/ 104 w 414"/>
                  <a:gd name="T59" fmla="*/ 92 h 140"/>
                  <a:gd name="T60" fmla="*/ 90 w 414"/>
                  <a:gd name="T61" fmla="*/ 85 h 140"/>
                  <a:gd name="T62" fmla="*/ 80 w 414"/>
                  <a:gd name="T63" fmla="*/ 76 h 140"/>
                  <a:gd name="T64" fmla="*/ 70 w 414"/>
                  <a:gd name="T65" fmla="*/ 68 h 140"/>
                  <a:gd name="T66" fmla="*/ 55 w 414"/>
                  <a:gd name="T67" fmla="*/ 63 h 140"/>
                  <a:gd name="T68" fmla="*/ 36 w 414"/>
                  <a:gd name="T69" fmla="*/ 57 h 140"/>
                  <a:gd name="T70" fmla="*/ 23 w 414"/>
                  <a:gd name="T71" fmla="*/ 54 h 140"/>
                  <a:gd name="T72" fmla="*/ 0 w 414"/>
                  <a:gd name="T73" fmla="*/ 65 h 1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4"/>
                  <a:gd name="T112" fmla="*/ 0 h 140"/>
                  <a:gd name="T113" fmla="*/ 414 w 414"/>
                  <a:gd name="T114" fmla="*/ 140 h 1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4" h="140">
                    <a:moveTo>
                      <a:pt x="0" y="65"/>
                    </a:moveTo>
                    <a:lnTo>
                      <a:pt x="17" y="45"/>
                    </a:lnTo>
                    <a:lnTo>
                      <a:pt x="6" y="68"/>
                    </a:lnTo>
                    <a:lnTo>
                      <a:pt x="34" y="44"/>
                    </a:lnTo>
                    <a:lnTo>
                      <a:pt x="48" y="40"/>
                    </a:lnTo>
                    <a:lnTo>
                      <a:pt x="60" y="37"/>
                    </a:lnTo>
                    <a:lnTo>
                      <a:pt x="71" y="34"/>
                    </a:lnTo>
                    <a:lnTo>
                      <a:pt x="80" y="32"/>
                    </a:lnTo>
                    <a:lnTo>
                      <a:pt x="86" y="27"/>
                    </a:lnTo>
                    <a:lnTo>
                      <a:pt x="93" y="22"/>
                    </a:lnTo>
                    <a:lnTo>
                      <a:pt x="101" y="19"/>
                    </a:lnTo>
                    <a:lnTo>
                      <a:pt x="110" y="16"/>
                    </a:lnTo>
                    <a:lnTo>
                      <a:pt x="119" y="13"/>
                    </a:lnTo>
                    <a:lnTo>
                      <a:pt x="129" y="11"/>
                    </a:lnTo>
                    <a:lnTo>
                      <a:pt x="139" y="8"/>
                    </a:lnTo>
                    <a:lnTo>
                      <a:pt x="149" y="6"/>
                    </a:lnTo>
                    <a:lnTo>
                      <a:pt x="161" y="4"/>
                    </a:lnTo>
                    <a:lnTo>
                      <a:pt x="175" y="3"/>
                    </a:lnTo>
                    <a:lnTo>
                      <a:pt x="192" y="1"/>
                    </a:lnTo>
                    <a:lnTo>
                      <a:pt x="213" y="0"/>
                    </a:lnTo>
                    <a:lnTo>
                      <a:pt x="235" y="0"/>
                    </a:lnTo>
                    <a:lnTo>
                      <a:pt x="256" y="1"/>
                    </a:lnTo>
                    <a:lnTo>
                      <a:pt x="280" y="3"/>
                    </a:lnTo>
                    <a:lnTo>
                      <a:pt x="299" y="5"/>
                    </a:lnTo>
                    <a:lnTo>
                      <a:pt x="317" y="9"/>
                    </a:lnTo>
                    <a:lnTo>
                      <a:pt x="334" y="13"/>
                    </a:lnTo>
                    <a:lnTo>
                      <a:pt x="350" y="18"/>
                    </a:lnTo>
                    <a:lnTo>
                      <a:pt x="363" y="23"/>
                    </a:lnTo>
                    <a:lnTo>
                      <a:pt x="375" y="29"/>
                    </a:lnTo>
                    <a:lnTo>
                      <a:pt x="383" y="36"/>
                    </a:lnTo>
                    <a:lnTo>
                      <a:pt x="389" y="41"/>
                    </a:lnTo>
                    <a:lnTo>
                      <a:pt x="413" y="51"/>
                    </a:lnTo>
                    <a:lnTo>
                      <a:pt x="414" y="92"/>
                    </a:lnTo>
                    <a:lnTo>
                      <a:pt x="411" y="68"/>
                    </a:lnTo>
                    <a:lnTo>
                      <a:pt x="393" y="65"/>
                    </a:lnTo>
                    <a:lnTo>
                      <a:pt x="389" y="70"/>
                    </a:lnTo>
                    <a:lnTo>
                      <a:pt x="385" y="74"/>
                    </a:lnTo>
                    <a:lnTo>
                      <a:pt x="380" y="79"/>
                    </a:lnTo>
                    <a:lnTo>
                      <a:pt x="374" y="83"/>
                    </a:lnTo>
                    <a:lnTo>
                      <a:pt x="367" y="87"/>
                    </a:lnTo>
                    <a:lnTo>
                      <a:pt x="358" y="91"/>
                    </a:lnTo>
                    <a:lnTo>
                      <a:pt x="347" y="95"/>
                    </a:lnTo>
                    <a:lnTo>
                      <a:pt x="350" y="113"/>
                    </a:lnTo>
                    <a:lnTo>
                      <a:pt x="320" y="103"/>
                    </a:lnTo>
                    <a:lnTo>
                      <a:pt x="303" y="106"/>
                    </a:lnTo>
                    <a:lnTo>
                      <a:pt x="289" y="108"/>
                    </a:lnTo>
                    <a:lnTo>
                      <a:pt x="272" y="110"/>
                    </a:lnTo>
                    <a:lnTo>
                      <a:pt x="246" y="140"/>
                    </a:lnTo>
                    <a:lnTo>
                      <a:pt x="235" y="112"/>
                    </a:lnTo>
                    <a:lnTo>
                      <a:pt x="220" y="112"/>
                    </a:lnTo>
                    <a:lnTo>
                      <a:pt x="206" y="111"/>
                    </a:lnTo>
                    <a:lnTo>
                      <a:pt x="192" y="110"/>
                    </a:lnTo>
                    <a:lnTo>
                      <a:pt x="177" y="109"/>
                    </a:lnTo>
                    <a:lnTo>
                      <a:pt x="163" y="107"/>
                    </a:lnTo>
                    <a:lnTo>
                      <a:pt x="153" y="105"/>
                    </a:lnTo>
                    <a:lnTo>
                      <a:pt x="141" y="103"/>
                    </a:lnTo>
                    <a:lnTo>
                      <a:pt x="125" y="122"/>
                    </a:lnTo>
                    <a:lnTo>
                      <a:pt x="120" y="98"/>
                    </a:lnTo>
                    <a:lnTo>
                      <a:pt x="112" y="95"/>
                    </a:lnTo>
                    <a:lnTo>
                      <a:pt x="104" y="92"/>
                    </a:lnTo>
                    <a:lnTo>
                      <a:pt x="96" y="88"/>
                    </a:lnTo>
                    <a:lnTo>
                      <a:pt x="90" y="85"/>
                    </a:lnTo>
                    <a:lnTo>
                      <a:pt x="84" y="80"/>
                    </a:lnTo>
                    <a:lnTo>
                      <a:pt x="80" y="76"/>
                    </a:lnTo>
                    <a:lnTo>
                      <a:pt x="77" y="72"/>
                    </a:lnTo>
                    <a:lnTo>
                      <a:pt x="70" y="68"/>
                    </a:lnTo>
                    <a:lnTo>
                      <a:pt x="63" y="66"/>
                    </a:lnTo>
                    <a:lnTo>
                      <a:pt x="55" y="63"/>
                    </a:lnTo>
                    <a:lnTo>
                      <a:pt x="46" y="60"/>
                    </a:lnTo>
                    <a:lnTo>
                      <a:pt x="36" y="57"/>
                    </a:lnTo>
                    <a:lnTo>
                      <a:pt x="30" y="55"/>
                    </a:lnTo>
                    <a:lnTo>
                      <a:pt x="23" y="54"/>
                    </a:lnTo>
                    <a:lnTo>
                      <a:pt x="19" y="52"/>
                    </a:lnTo>
                    <a:lnTo>
                      <a:pt x="0" y="65"/>
                    </a:lnTo>
                    <a:close/>
                  </a:path>
                </a:pathLst>
              </a:custGeom>
              <a:solidFill>
                <a:srgbClr val="00FFFF"/>
              </a:solidFill>
              <a:ln w="9525">
                <a:noFill/>
                <a:round/>
                <a:headEnd/>
                <a:tailEnd/>
              </a:ln>
            </p:spPr>
            <p:txBody>
              <a:bodyPr/>
              <a:lstStyle/>
              <a:p>
                <a:endParaRPr lang="cs-CZ"/>
              </a:p>
            </p:txBody>
          </p:sp>
          <p:sp>
            <p:nvSpPr>
              <p:cNvPr id="21534" name="Freeform 20"/>
              <p:cNvSpPr>
                <a:spLocks/>
              </p:cNvSpPr>
              <p:nvPr/>
            </p:nvSpPr>
            <p:spPr bwMode="auto">
              <a:xfrm>
                <a:off x="4161" y="3799"/>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5" name="Freeform 21"/>
              <p:cNvSpPr>
                <a:spLocks/>
              </p:cNvSpPr>
              <p:nvPr/>
            </p:nvSpPr>
            <p:spPr bwMode="auto">
              <a:xfrm>
                <a:off x="4267" y="3754"/>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6" name="Freeform 22"/>
              <p:cNvSpPr>
                <a:spLocks/>
              </p:cNvSpPr>
              <p:nvPr/>
            </p:nvSpPr>
            <p:spPr bwMode="auto">
              <a:xfrm>
                <a:off x="4267" y="3981"/>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7" name="Freeform 23"/>
              <p:cNvSpPr>
                <a:spLocks/>
              </p:cNvSpPr>
              <p:nvPr/>
            </p:nvSpPr>
            <p:spPr bwMode="auto">
              <a:xfrm>
                <a:off x="4157" y="4038"/>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8" name="Freeform 24"/>
              <p:cNvSpPr>
                <a:spLocks/>
              </p:cNvSpPr>
              <p:nvPr/>
            </p:nvSpPr>
            <p:spPr bwMode="auto">
              <a:xfrm>
                <a:off x="4037" y="3782"/>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39" name="Freeform 25"/>
              <p:cNvSpPr>
                <a:spLocks/>
              </p:cNvSpPr>
              <p:nvPr/>
            </p:nvSpPr>
            <p:spPr bwMode="auto">
              <a:xfrm>
                <a:off x="4031" y="3944"/>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0" name="Freeform 26"/>
              <p:cNvSpPr>
                <a:spLocks/>
              </p:cNvSpPr>
              <p:nvPr/>
            </p:nvSpPr>
            <p:spPr bwMode="auto">
              <a:xfrm>
                <a:off x="4330" y="3719"/>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1" name="Freeform 27"/>
              <p:cNvSpPr>
                <a:spLocks/>
              </p:cNvSpPr>
              <p:nvPr/>
            </p:nvSpPr>
            <p:spPr bwMode="auto">
              <a:xfrm>
                <a:off x="4328" y="3844"/>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2" name="Freeform 28"/>
              <p:cNvSpPr>
                <a:spLocks/>
              </p:cNvSpPr>
              <p:nvPr/>
            </p:nvSpPr>
            <p:spPr bwMode="auto">
              <a:xfrm>
                <a:off x="4329" y="3960"/>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3" name="Freeform 29"/>
              <p:cNvSpPr>
                <a:spLocks/>
              </p:cNvSpPr>
              <p:nvPr/>
            </p:nvSpPr>
            <p:spPr bwMode="auto">
              <a:xfrm>
                <a:off x="3920" y="3706"/>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4" name="Freeform 30"/>
              <p:cNvSpPr>
                <a:spLocks/>
              </p:cNvSpPr>
              <p:nvPr/>
            </p:nvSpPr>
            <p:spPr bwMode="auto">
              <a:xfrm>
                <a:off x="3922" y="3828"/>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5" name="Freeform 31"/>
              <p:cNvSpPr>
                <a:spLocks/>
              </p:cNvSpPr>
              <p:nvPr/>
            </p:nvSpPr>
            <p:spPr bwMode="auto">
              <a:xfrm>
                <a:off x="3905" y="4028"/>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sp>
            <p:nvSpPr>
              <p:cNvPr id="21546" name="Freeform 32"/>
              <p:cNvSpPr>
                <a:spLocks/>
              </p:cNvSpPr>
              <p:nvPr/>
            </p:nvSpPr>
            <p:spPr bwMode="auto">
              <a:xfrm>
                <a:off x="3925" y="3949"/>
                <a:ext cx="28" cy="50"/>
              </a:xfrm>
              <a:custGeom>
                <a:avLst/>
                <a:gdLst>
                  <a:gd name="T0" fmla="*/ 2 w 196"/>
                  <a:gd name="T1" fmla="*/ 0 h 372"/>
                  <a:gd name="T2" fmla="*/ 2 w 196"/>
                  <a:gd name="T3" fmla="*/ 1 h 372"/>
                  <a:gd name="T4" fmla="*/ 2 w 196"/>
                  <a:gd name="T5" fmla="*/ 2 h 372"/>
                  <a:gd name="T6" fmla="*/ 2 w 196"/>
                  <a:gd name="T7" fmla="*/ 2 h 372"/>
                  <a:gd name="T8" fmla="*/ 3 w 196"/>
                  <a:gd name="T9" fmla="*/ 3 h 372"/>
                  <a:gd name="T10" fmla="*/ 3 w 196"/>
                  <a:gd name="T11" fmla="*/ 3 h 372"/>
                  <a:gd name="T12" fmla="*/ 3 w 196"/>
                  <a:gd name="T13" fmla="*/ 3 h 372"/>
                  <a:gd name="T14" fmla="*/ 4 w 196"/>
                  <a:gd name="T15" fmla="*/ 4 h 372"/>
                  <a:gd name="T16" fmla="*/ 4 w 196"/>
                  <a:gd name="T17" fmla="*/ 4 h 372"/>
                  <a:gd name="T18" fmla="*/ 4 w 196"/>
                  <a:gd name="T19" fmla="*/ 5 h 372"/>
                  <a:gd name="T20" fmla="*/ 4 w 196"/>
                  <a:gd name="T21" fmla="*/ 6 h 372"/>
                  <a:gd name="T22" fmla="*/ 4 w 196"/>
                  <a:gd name="T23" fmla="*/ 6 h 372"/>
                  <a:gd name="T24" fmla="*/ 3 w 196"/>
                  <a:gd name="T25" fmla="*/ 6 h 372"/>
                  <a:gd name="T26" fmla="*/ 3 w 196"/>
                  <a:gd name="T27" fmla="*/ 7 h 372"/>
                  <a:gd name="T28" fmla="*/ 2 w 196"/>
                  <a:gd name="T29" fmla="*/ 7 h 372"/>
                  <a:gd name="T30" fmla="*/ 2 w 196"/>
                  <a:gd name="T31" fmla="*/ 7 h 372"/>
                  <a:gd name="T32" fmla="*/ 2 w 196"/>
                  <a:gd name="T33" fmla="*/ 7 h 372"/>
                  <a:gd name="T34" fmla="*/ 1 w 196"/>
                  <a:gd name="T35" fmla="*/ 7 h 372"/>
                  <a:gd name="T36" fmla="*/ 1 w 196"/>
                  <a:gd name="T37" fmla="*/ 6 h 372"/>
                  <a:gd name="T38" fmla="*/ 0 w 196"/>
                  <a:gd name="T39" fmla="*/ 6 h 372"/>
                  <a:gd name="T40" fmla="*/ 0 w 196"/>
                  <a:gd name="T41" fmla="*/ 6 h 372"/>
                  <a:gd name="T42" fmla="*/ 0 w 196"/>
                  <a:gd name="T43" fmla="*/ 5 h 372"/>
                  <a:gd name="T44" fmla="*/ 0 w 196"/>
                  <a:gd name="T45" fmla="*/ 5 h 372"/>
                  <a:gd name="T46" fmla="*/ 0 w 196"/>
                  <a:gd name="T47" fmla="*/ 4 h 372"/>
                  <a:gd name="T48" fmla="*/ 0 w 196"/>
                  <a:gd name="T49" fmla="*/ 4 h 372"/>
                  <a:gd name="T50" fmla="*/ 1 w 196"/>
                  <a:gd name="T51" fmla="*/ 3 h 372"/>
                  <a:gd name="T52" fmla="*/ 1 w 196"/>
                  <a:gd name="T53" fmla="*/ 3 h 372"/>
                  <a:gd name="T54" fmla="*/ 1 w 196"/>
                  <a:gd name="T55" fmla="*/ 3 h 372"/>
                  <a:gd name="T56" fmla="*/ 1 w 196"/>
                  <a:gd name="T57" fmla="*/ 2 h 372"/>
                  <a:gd name="T58" fmla="*/ 2 w 196"/>
                  <a:gd name="T59" fmla="*/ 2 h 372"/>
                  <a:gd name="T60" fmla="*/ 2 w 196"/>
                  <a:gd name="T61" fmla="*/ 1 h 372"/>
                  <a:gd name="T62" fmla="*/ 2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FFFF"/>
              </a:solidFill>
              <a:ln w="9525">
                <a:noFill/>
                <a:round/>
                <a:headEnd/>
                <a:tailEnd/>
              </a:ln>
            </p:spPr>
            <p:txBody>
              <a:bodyPr/>
              <a:lstStyle/>
              <a:p>
                <a:endParaRPr lang="cs-CZ"/>
              </a:p>
            </p:txBody>
          </p:sp>
        </p:grpSp>
        <p:sp>
          <p:nvSpPr>
            <p:cNvPr id="21523" name="Line 37"/>
            <p:cNvSpPr>
              <a:spLocks noChangeShapeType="1"/>
            </p:cNvSpPr>
            <p:nvPr/>
          </p:nvSpPr>
          <p:spPr bwMode="auto">
            <a:xfrm>
              <a:off x="5911850" y="4962525"/>
              <a:ext cx="0" cy="717550"/>
            </a:xfrm>
            <a:prstGeom prst="line">
              <a:avLst/>
            </a:prstGeom>
            <a:noFill/>
            <a:ln w="19050">
              <a:solidFill>
                <a:schemeClr val="tx1"/>
              </a:solidFill>
              <a:round/>
              <a:headEnd/>
              <a:tailEnd type="triangle" w="med" len="med"/>
            </a:ln>
          </p:spPr>
          <p:txBody>
            <a:bodyPr wrap="none" anchor="ctr"/>
            <a:lstStyle/>
            <a:p>
              <a:endParaRPr lang="cs-CZ"/>
            </a:p>
          </p:txBody>
        </p:sp>
        <p:sp>
          <p:nvSpPr>
            <p:cNvPr id="21527" name="Line 41"/>
            <p:cNvSpPr>
              <a:spLocks noChangeShapeType="1"/>
            </p:cNvSpPr>
            <p:nvPr/>
          </p:nvSpPr>
          <p:spPr bwMode="auto">
            <a:xfrm>
              <a:off x="5021263" y="5830889"/>
              <a:ext cx="0" cy="287337"/>
            </a:xfrm>
            <a:prstGeom prst="line">
              <a:avLst/>
            </a:prstGeom>
            <a:noFill/>
            <a:ln w="38100">
              <a:solidFill>
                <a:schemeClr val="tx1"/>
              </a:solidFill>
              <a:round/>
              <a:headEnd type="triangle" w="med" len="med"/>
              <a:tailEnd/>
            </a:ln>
          </p:spPr>
          <p:txBody>
            <a:bodyPr wrap="none" anchor="ctr"/>
            <a:lstStyle/>
            <a:p>
              <a:endParaRPr lang="cs-CZ"/>
            </a:p>
          </p:txBody>
        </p:sp>
      </p:grpSp>
      <p:grpSp>
        <p:nvGrpSpPr>
          <p:cNvPr id="44" name="Skupina 43">
            <a:extLst>
              <a:ext uri="{FF2B5EF4-FFF2-40B4-BE49-F238E27FC236}">
                <a16:creationId xmlns:a16="http://schemas.microsoft.com/office/drawing/2014/main" id="{754A1DE9-8F5A-422D-864C-7D74BBE54FAF}"/>
              </a:ext>
            </a:extLst>
          </p:cNvPr>
          <p:cNvGrpSpPr/>
          <p:nvPr/>
        </p:nvGrpSpPr>
        <p:grpSpPr>
          <a:xfrm>
            <a:off x="5983289" y="757239"/>
            <a:ext cx="2811462" cy="1549400"/>
            <a:chOff x="5983289" y="757239"/>
            <a:chExt cx="2811462" cy="1549400"/>
          </a:xfrm>
        </p:grpSpPr>
        <p:sp>
          <p:nvSpPr>
            <p:cNvPr id="45" name="Rectangle 7">
              <a:extLst>
                <a:ext uri="{FF2B5EF4-FFF2-40B4-BE49-F238E27FC236}">
                  <a16:creationId xmlns:a16="http://schemas.microsoft.com/office/drawing/2014/main" id="{9FCE82EA-5FD9-4D5E-90F2-6BA296EFDC7A}"/>
                </a:ext>
              </a:extLst>
            </p:cNvPr>
            <p:cNvSpPr>
              <a:spLocks noChangeArrowheads="1"/>
            </p:cNvSpPr>
            <p:nvPr/>
          </p:nvSpPr>
          <p:spPr bwMode="auto">
            <a:xfrm>
              <a:off x="5983289" y="1628776"/>
              <a:ext cx="2339975" cy="677863"/>
            </a:xfrm>
            <a:prstGeom prst="rect">
              <a:avLst/>
            </a:prstGeom>
            <a:solidFill>
              <a:srgbClr val="FFFF66"/>
            </a:solidFill>
            <a:ln w="57150" cmpd="thinThick">
              <a:noFill/>
              <a:miter lim="800000"/>
              <a:headEnd/>
              <a:tailEnd/>
            </a:ln>
          </p:spPr>
          <p:txBody>
            <a:bodyPr wrap="none" anchor="ctr"/>
            <a:lstStyle/>
            <a:p>
              <a:pPr algn="ctr" eaLnBrk="0" hangingPunct="0"/>
              <a:r>
                <a:rPr lang="cs-CZ" sz="1600" dirty="0">
                  <a:latin typeface="Times New Roman" pitchFamily="18" charset="0"/>
                </a:rPr>
                <a:t>Angiotensin 2</a:t>
              </a:r>
            </a:p>
            <a:p>
              <a:pPr algn="ctr" eaLnBrk="0" hangingPunct="0">
                <a:lnSpc>
                  <a:spcPct val="150000"/>
                </a:lnSpc>
              </a:pPr>
              <a:r>
                <a:rPr lang="cs-CZ" sz="1600" dirty="0">
                  <a:latin typeface="Times New Roman" pitchFamily="18" charset="0"/>
                </a:rPr>
                <a:t>Aldosteron</a:t>
              </a:r>
            </a:p>
          </p:txBody>
        </p:sp>
        <p:sp>
          <p:nvSpPr>
            <p:cNvPr id="46" name="Line 8">
              <a:extLst>
                <a:ext uri="{FF2B5EF4-FFF2-40B4-BE49-F238E27FC236}">
                  <a16:creationId xmlns:a16="http://schemas.microsoft.com/office/drawing/2014/main" id="{AFBDCD14-6D92-4FD9-A806-809DA24DE053}"/>
                </a:ext>
              </a:extLst>
            </p:cNvPr>
            <p:cNvSpPr>
              <a:spLocks noChangeShapeType="1"/>
            </p:cNvSpPr>
            <p:nvPr/>
          </p:nvSpPr>
          <p:spPr bwMode="auto">
            <a:xfrm>
              <a:off x="6367463" y="1676400"/>
              <a:ext cx="0" cy="287338"/>
            </a:xfrm>
            <a:prstGeom prst="line">
              <a:avLst/>
            </a:prstGeom>
            <a:noFill/>
            <a:ln w="38100">
              <a:solidFill>
                <a:schemeClr val="tx1"/>
              </a:solidFill>
              <a:round/>
              <a:headEnd type="triangle" w="med" len="med"/>
              <a:tailEnd/>
            </a:ln>
          </p:spPr>
          <p:txBody>
            <a:bodyPr wrap="none" anchor="ctr"/>
            <a:lstStyle/>
            <a:p>
              <a:endParaRPr lang="cs-CZ"/>
            </a:p>
          </p:txBody>
        </p:sp>
        <p:sp>
          <p:nvSpPr>
            <p:cNvPr id="47" name="Line 9">
              <a:extLst>
                <a:ext uri="{FF2B5EF4-FFF2-40B4-BE49-F238E27FC236}">
                  <a16:creationId xmlns:a16="http://schemas.microsoft.com/office/drawing/2014/main" id="{53902E27-71A5-4E1D-ACC2-F1D37AF907B1}"/>
                </a:ext>
              </a:extLst>
            </p:cNvPr>
            <p:cNvSpPr>
              <a:spLocks noChangeShapeType="1"/>
            </p:cNvSpPr>
            <p:nvPr/>
          </p:nvSpPr>
          <p:spPr bwMode="auto">
            <a:xfrm>
              <a:off x="6523038" y="1954214"/>
              <a:ext cx="0" cy="287337"/>
            </a:xfrm>
            <a:prstGeom prst="line">
              <a:avLst/>
            </a:prstGeom>
            <a:noFill/>
            <a:ln w="38100">
              <a:solidFill>
                <a:schemeClr val="tx1"/>
              </a:solidFill>
              <a:round/>
              <a:headEnd type="triangle" w="med" len="med"/>
              <a:tailEnd/>
            </a:ln>
          </p:spPr>
          <p:txBody>
            <a:bodyPr wrap="none" anchor="ctr"/>
            <a:lstStyle/>
            <a:p>
              <a:endParaRPr lang="cs-CZ"/>
            </a:p>
          </p:txBody>
        </p:sp>
        <p:sp>
          <p:nvSpPr>
            <p:cNvPr id="48" name="Line 40">
              <a:extLst>
                <a:ext uri="{FF2B5EF4-FFF2-40B4-BE49-F238E27FC236}">
                  <a16:creationId xmlns:a16="http://schemas.microsoft.com/office/drawing/2014/main" id="{ED2FDDF0-71CE-4AC4-A184-8EECF54756AD}"/>
                </a:ext>
              </a:extLst>
            </p:cNvPr>
            <p:cNvSpPr>
              <a:spLocks noChangeShapeType="1"/>
            </p:cNvSpPr>
            <p:nvPr/>
          </p:nvSpPr>
          <p:spPr bwMode="auto">
            <a:xfrm flipH="1">
              <a:off x="7669214" y="757239"/>
              <a:ext cx="1125537" cy="879475"/>
            </a:xfrm>
            <a:prstGeom prst="line">
              <a:avLst/>
            </a:prstGeom>
            <a:noFill/>
            <a:ln w="19050">
              <a:solidFill>
                <a:schemeClr val="tx1"/>
              </a:solidFill>
              <a:round/>
              <a:headEnd/>
              <a:tailEnd type="triangle" w="med" len="med"/>
            </a:ln>
          </p:spPr>
          <p:txBody>
            <a:bodyPr wrap="none" anchor="ctr"/>
            <a:lstStyle/>
            <a:p>
              <a:endParaRPr lang="cs-CZ"/>
            </a:p>
          </p:txBody>
        </p:sp>
      </p:grpSp>
      <p:sp>
        <p:nvSpPr>
          <p:cNvPr id="57" name="Rectangle 3">
            <a:extLst>
              <a:ext uri="{FF2B5EF4-FFF2-40B4-BE49-F238E27FC236}">
                <a16:creationId xmlns:a16="http://schemas.microsoft.com/office/drawing/2014/main" id="{78CC8D78-237B-4638-B892-07358DC02A42}"/>
              </a:ext>
            </a:extLst>
          </p:cNvPr>
          <p:cNvSpPr>
            <a:spLocks noChangeArrowheads="1"/>
          </p:cNvSpPr>
          <p:nvPr/>
        </p:nvSpPr>
        <p:spPr bwMode="auto">
          <a:xfrm>
            <a:off x="1612900" y="114300"/>
            <a:ext cx="2528888" cy="692150"/>
          </a:xfrm>
          <a:prstGeom prst="rect">
            <a:avLst/>
          </a:prstGeom>
          <a:solidFill>
            <a:srgbClr val="FFFF66"/>
          </a:solidFill>
          <a:ln w="57150" cmpd="thinThick">
            <a:solidFill>
              <a:schemeClr val="tx1"/>
            </a:solidFill>
            <a:miter lim="800000"/>
            <a:headEnd/>
            <a:tailEnd/>
          </a:ln>
        </p:spPr>
        <p:txBody>
          <a:bodyPr wrap="none" anchor="ctr"/>
          <a:lstStyle/>
          <a:p>
            <a:pPr algn="ctr" eaLnBrk="0" hangingPunct="0"/>
            <a:r>
              <a:rPr lang="cs-CZ" sz="1600">
                <a:latin typeface="Times New Roman" pitchFamily="18" charset="0"/>
              </a:rPr>
              <a:t>Primární onemocnění ledvin</a:t>
            </a:r>
          </a:p>
        </p:txBody>
      </p:sp>
      <p:grpSp>
        <p:nvGrpSpPr>
          <p:cNvPr id="10" name="Skupina 9">
            <a:extLst>
              <a:ext uri="{FF2B5EF4-FFF2-40B4-BE49-F238E27FC236}">
                <a16:creationId xmlns:a16="http://schemas.microsoft.com/office/drawing/2014/main" id="{08061936-6078-4F67-867A-BBA8CD3E7F00}"/>
              </a:ext>
            </a:extLst>
          </p:cNvPr>
          <p:cNvGrpSpPr/>
          <p:nvPr/>
        </p:nvGrpSpPr>
        <p:grpSpPr>
          <a:xfrm>
            <a:off x="1844539" y="833438"/>
            <a:ext cx="2836861" cy="3632200"/>
            <a:chOff x="1801814" y="814388"/>
            <a:chExt cx="2836861" cy="3632200"/>
          </a:xfrm>
        </p:grpSpPr>
        <p:grpSp>
          <p:nvGrpSpPr>
            <p:cNvPr id="9" name="Skupina 8">
              <a:extLst>
                <a:ext uri="{FF2B5EF4-FFF2-40B4-BE49-F238E27FC236}">
                  <a16:creationId xmlns:a16="http://schemas.microsoft.com/office/drawing/2014/main" id="{F4BBAABA-4C5F-4F27-A5BD-D8B358F54950}"/>
                </a:ext>
              </a:extLst>
            </p:cNvPr>
            <p:cNvGrpSpPr/>
            <p:nvPr/>
          </p:nvGrpSpPr>
          <p:grpSpPr>
            <a:xfrm>
              <a:off x="1801814" y="814388"/>
              <a:ext cx="2836861" cy="3632200"/>
              <a:chOff x="1801814" y="814388"/>
              <a:chExt cx="2836861" cy="3632200"/>
            </a:xfrm>
          </p:grpSpPr>
          <p:sp>
            <p:nvSpPr>
              <p:cNvPr id="54" name="Line 39">
                <a:extLst>
                  <a:ext uri="{FF2B5EF4-FFF2-40B4-BE49-F238E27FC236}">
                    <a16:creationId xmlns:a16="http://schemas.microsoft.com/office/drawing/2014/main" id="{46A7F7A5-3EEF-4B11-97E9-9FD7116D6F44}"/>
                  </a:ext>
                </a:extLst>
              </p:cNvPr>
              <p:cNvSpPr>
                <a:spLocks noChangeShapeType="1"/>
              </p:cNvSpPr>
              <p:nvPr/>
            </p:nvSpPr>
            <p:spPr bwMode="auto">
              <a:xfrm>
                <a:off x="3514725" y="2693988"/>
                <a:ext cx="1123950" cy="1752600"/>
              </a:xfrm>
              <a:prstGeom prst="line">
                <a:avLst/>
              </a:prstGeom>
              <a:noFill/>
              <a:ln w="19050">
                <a:solidFill>
                  <a:schemeClr val="tx1"/>
                </a:solidFill>
                <a:round/>
                <a:headEnd/>
                <a:tailEnd type="triangle" w="med" len="med"/>
              </a:ln>
            </p:spPr>
            <p:txBody>
              <a:bodyPr wrap="none" anchor="ctr"/>
              <a:lstStyle/>
              <a:p>
                <a:endParaRPr lang="cs-CZ"/>
              </a:p>
            </p:txBody>
          </p:sp>
          <p:sp>
            <p:nvSpPr>
              <p:cNvPr id="56" name="Rectangle 2">
                <a:extLst>
                  <a:ext uri="{FF2B5EF4-FFF2-40B4-BE49-F238E27FC236}">
                    <a16:creationId xmlns:a16="http://schemas.microsoft.com/office/drawing/2014/main" id="{9554856C-E73D-4B86-BDAA-ECA22BE46B62}"/>
                  </a:ext>
                </a:extLst>
              </p:cNvPr>
              <p:cNvSpPr>
                <a:spLocks noChangeArrowheads="1"/>
              </p:cNvSpPr>
              <p:nvPr/>
            </p:nvSpPr>
            <p:spPr bwMode="auto">
              <a:xfrm>
                <a:off x="1801814" y="2017713"/>
                <a:ext cx="2528887" cy="692150"/>
              </a:xfrm>
              <a:prstGeom prst="rect">
                <a:avLst/>
              </a:prstGeom>
              <a:solidFill>
                <a:srgbClr val="FFFF66"/>
              </a:solidFill>
              <a:ln w="57150" cmpd="thinThick">
                <a:noFill/>
                <a:miter lim="800000"/>
                <a:headEnd/>
                <a:tailEnd/>
              </a:ln>
            </p:spPr>
            <p:txBody>
              <a:bodyPr wrap="none" anchor="ctr"/>
              <a:lstStyle/>
              <a:p>
                <a:pPr algn="ctr" eaLnBrk="0" hangingPunct="0"/>
                <a:r>
                  <a:rPr lang="cs-CZ" sz="1600" dirty="0">
                    <a:latin typeface="Times New Roman" pitchFamily="18" charset="0"/>
                  </a:rPr>
                  <a:t>Glomerulární filtrace</a:t>
                </a:r>
              </a:p>
            </p:txBody>
          </p:sp>
          <p:sp>
            <p:nvSpPr>
              <p:cNvPr id="59" name="Line 38">
                <a:extLst>
                  <a:ext uri="{FF2B5EF4-FFF2-40B4-BE49-F238E27FC236}">
                    <a16:creationId xmlns:a16="http://schemas.microsoft.com/office/drawing/2014/main" id="{3E08DC3B-55EB-43B1-8E89-E0B1AF6B48DF}"/>
                  </a:ext>
                </a:extLst>
              </p:cNvPr>
              <p:cNvSpPr>
                <a:spLocks noChangeShapeType="1"/>
              </p:cNvSpPr>
              <p:nvPr/>
            </p:nvSpPr>
            <p:spPr bwMode="auto">
              <a:xfrm>
                <a:off x="2357439" y="814388"/>
                <a:ext cx="769937" cy="1217612"/>
              </a:xfrm>
              <a:prstGeom prst="line">
                <a:avLst/>
              </a:prstGeom>
              <a:noFill/>
              <a:ln w="19050">
                <a:solidFill>
                  <a:schemeClr val="tx1"/>
                </a:solidFill>
                <a:round/>
                <a:headEnd/>
                <a:tailEnd type="triangle" w="med" len="med"/>
              </a:ln>
            </p:spPr>
            <p:txBody>
              <a:bodyPr wrap="none" anchor="ctr"/>
              <a:lstStyle/>
              <a:p>
                <a:endParaRPr lang="cs-CZ"/>
              </a:p>
            </p:txBody>
          </p:sp>
        </p:grpSp>
        <p:sp>
          <p:nvSpPr>
            <p:cNvPr id="58" name="Line 10">
              <a:extLst>
                <a:ext uri="{FF2B5EF4-FFF2-40B4-BE49-F238E27FC236}">
                  <a16:creationId xmlns:a16="http://schemas.microsoft.com/office/drawing/2014/main" id="{620C61C7-BAC6-4C8C-BF02-FA9C6ED065E0}"/>
                </a:ext>
              </a:extLst>
            </p:cNvPr>
            <p:cNvSpPr>
              <a:spLocks noChangeShapeType="1"/>
            </p:cNvSpPr>
            <p:nvPr/>
          </p:nvSpPr>
          <p:spPr bwMode="auto">
            <a:xfrm>
              <a:off x="2090739" y="2257822"/>
              <a:ext cx="7937" cy="238125"/>
            </a:xfrm>
            <a:prstGeom prst="line">
              <a:avLst/>
            </a:prstGeom>
            <a:noFill/>
            <a:ln w="38100">
              <a:solidFill>
                <a:schemeClr val="tx1"/>
              </a:solidFill>
              <a:round/>
              <a:headEnd/>
              <a:tailEnd type="triangle" w="med" len="med"/>
            </a:ln>
          </p:spPr>
          <p:txBody>
            <a:bodyPr wrap="none" anchor="ctr"/>
            <a:lstStyle/>
            <a:p>
              <a:endParaRPr lang="cs-CZ"/>
            </a:p>
          </p:txBody>
        </p:sp>
      </p:grpSp>
      <p:sp>
        <p:nvSpPr>
          <p:cNvPr id="50" name="Rectangle 3">
            <a:extLst>
              <a:ext uri="{FF2B5EF4-FFF2-40B4-BE49-F238E27FC236}">
                <a16:creationId xmlns:a16="http://schemas.microsoft.com/office/drawing/2014/main" id="{C453CCB6-F685-4C12-B2D5-B9FC815BBD76}"/>
              </a:ext>
            </a:extLst>
          </p:cNvPr>
          <p:cNvSpPr>
            <a:spLocks noChangeArrowheads="1"/>
          </p:cNvSpPr>
          <p:nvPr/>
        </p:nvSpPr>
        <p:spPr bwMode="auto">
          <a:xfrm>
            <a:off x="4583293" y="62116"/>
            <a:ext cx="2782305" cy="820169"/>
          </a:xfrm>
          <a:prstGeom prst="rect">
            <a:avLst/>
          </a:prstGeom>
          <a:ln>
            <a:headEnd/>
            <a:tailEnd/>
          </a:ln>
        </p:spPr>
        <p:style>
          <a:lnRef idx="0">
            <a:schemeClr val="accent1"/>
          </a:lnRef>
          <a:fillRef idx="3">
            <a:schemeClr val="accent1"/>
          </a:fillRef>
          <a:effectRef idx="3">
            <a:schemeClr val="accent1"/>
          </a:effectRef>
          <a:fontRef idx="minor">
            <a:schemeClr val="lt1"/>
          </a:fontRef>
        </p:style>
        <p:txBody>
          <a:bodyPr anchor="ctr"/>
          <a:lstStyle/>
          <a:p>
            <a:pPr algn="ctr"/>
            <a:r>
              <a:rPr lang="cs-CZ" sz="2800" dirty="0" err="1">
                <a:solidFill>
                  <a:schemeClr val="tx2"/>
                </a:solidFill>
              </a:rPr>
              <a:t>Hyperosmolární</a:t>
            </a:r>
            <a:r>
              <a:rPr lang="cs-CZ" sz="2800" dirty="0">
                <a:solidFill>
                  <a:schemeClr val="tx2"/>
                </a:solidFill>
              </a:rPr>
              <a:t> </a:t>
            </a:r>
            <a:r>
              <a:rPr lang="cs-CZ" sz="2800" dirty="0" err="1">
                <a:solidFill>
                  <a:schemeClr val="tx2"/>
                </a:solidFill>
              </a:rPr>
              <a:t>hyperhydratace</a:t>
            </a:r>
            <a:endParaRPr lang="cs-CZ" sz="2800" dirty="0">
              <a:solidFill>
                <a:schemeClr val="tx2"/>
              </a:solidFill>
            </a:endParaRPr>
          </a:p>
        </p:txBody>
      </p:sp>
    </p:spTree>
    <p:custDataLst>
      <p:tags r:id="rId1"/>
    </p:custDataLst>
    <p:extLst>
      <p:ext uri="{BB962C8B-B14F-4D97-AF65-F5344CB8AC3E}">
        <p14:creationId xmlns:p14="http://schemas.microsoft.com/office/powerpoint/2010/main" val="1179015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ChangeArrowheads="1"/>
          </p:cNvSpPr>
          <p:nvPr/>
        </p:nvSpPr>
        <p:spPr bwMode="auto">
          <a:xfrm>
            <a:off x="2895042" y="-1"/>
            <a:ext cx="7888015" cy="879361"/>
          </a:xfrm>
          <a:prstGeom prst="rect">
            <a:avLst/>
          </a:prstGeom>
          <a:ln>
            <a:headEnd/>
            <a:tailEnd/>
          </a:ln>
        </p:spPr>
        <p:style>
          <a:lnRef idx="0">
            <a:schemeClr val="accent1"/>
          </a:lnRef>
          <a:fillRef idx="3">
            <a:schemeClr val="accent1"/>
          </a:fillRef>
          <a:effectRef idx="3">
            <a:schemeClr val="accent1"/>
          </a:effectRef>
          <a:fontRef idx="minor">
            <a:schemeClr val="lt1"/>
          </a:fontRef>
        </p:style>
        <p:txBody>
          <a:bodyPr anchor="ctr"/>
          <a:lstStyle/>
          <a:p>
            <a:pPr algn="ctr"/>
            <a:r>
              <a:rPr lang="cs-CZ" sz="4400" dirty="0" err="1">
                <a:solidFill>
                  <a:schemeClr val="tx2"/>
                </a:solidFill>
              </a:rPr>
              <a:t>Hyposmolární</a:t>
            </a:r>
            <a:r>
              <a:rPr lang="cs-CZ" sz="4400" dirty="0">
                <a:solidFill>
                  <a:schemeClr val="tx2"/>
                </a:solidFill>
              </a:rPr>
              <a:t> </a:t>
            </a:r>
            <a:r>
              <a:rPr lang="cs-CZ" sz="4400" dirty="0" err="1">
                <a:solidFill>
                  <a:schemeClr val="tx2"/>
                </a:solidFill>
              </a:rPr>
              <a:t>hyperhydratace</a:t>
            </a:r>
            <a:endParaRPr lang="cs-CZ" sz="4400" dirty="0">
              <a:solidFill>
                <a:schemeClr val="tx2"/>
              </a:solidFill>
            </a:endParaRPr>
          </a:p>
        </p:txBody>
      </p:sp>
      <p:sp>
        <p:nvSpPr>
          <p:cNvPr id="137219" name="Line 3"/>
          <p:cNvSpPr>
            <a:spLocks noChangeShapeType="1"/>
          </p:cNvSpPr>
          <p:nvPr/>
        </p:nvSpPr>
        <p:spPr bwMode="auto">
          <a:xfrm flipH="1">
            <a:off x="4892675" y="1162052"/>
            <a:ext cx="92076" cy="3359304"/>
          </a:xfrm>
          <a:prstGeom prst="line">
            <a:avLst/>
          </a:prstGeom>
          <a:noFill/>
          <a:ln w="12700" cap="rnd">
            <a:solidFill>
              <a:srgbClr val="000000"/>
            </a:solidFill>
            <a:prstDash val="sysDot"/>
            <a:round/>
            <a:headEnd/>
            <a:tailEnd/>
          </a:ln>
        </p:spPr>
        <p:txBody>
          <a:bodyPr wrap="none" anchor="ctr"/>
          <a:lstStyle/>
          <a:p>
            <a:endParaRPr lang="cs-CZ"/>
          </a:p>
        </p:txBody>
      </p:sp>
      <p:sp>
        <p:nvSpPr>
          <p:cNvPr id="137220" name="Line 4"/>
          <p:cNvSpPr>
            <a:spLocks noChangeShapeType="1"/>
          </p:cNvSpPr>
          <p:nvPr/>
        </p:nvSpPr>
        <p:spPr bwMode="auto">
          <a:xfrm flipH="1">
            <a:off x="7305674" y="1268413"/>
            <a:ext cx="4764" cy="3168699"/>
          </a:xfrm>
          <a:prstGeom prst="line">
            <a:avLst/>
          </a:prstGeom>
          <a:noFill/>
          <a:ln w="12700" cap="rnd">
            <a:solidFill>
              <a:srgbClr val="000000"/>
            </a:solidFill>
            <a:prstDash val="sysDot"/>
            <a:round/>
            <a:headEnd/>
            <a:tailEnd/>
          </a:ln>
        </p:spPr>
        <p:txBody>
          <a:bodyPr wrap="none" anchor="ctr"/>
          <a:lstStyle/>
          <a:p>
            <a:endParaRPr lang="cs-CZ"/>
          </a:p>
        </p:txBody>
      </p:sp>
      <p:sp>
        <p:nvSpPr>
          <p:cNvPr id="137221" name="Text Box 5"/>
          <p:cNvSpPr txBox="1">
            <a:spLocks noChangeArrowheads="1"/>
          </p:cNvSpPr>
          <p:nvPr/>
        </p:nvSpPr>
        <p:spPr bwMode="auto">
          <a:xfrm>
            <a:off x="2030006" y="1522774"/>
            <a:ext cx="3135313" cy="830997"/>
          </a:xfrm>
          <a:prstGeom prst="rect">
            <a:avLst/>
          </a:prstGeom>
          <a:noFill/>
          <a:ln w="12700">
            <a:noFill/>
            <a:miter lim="800000"/>
            <a:headEnd/>
            <a:tailEnd/>
          </a:ln>
        </p:spPr>
        <p:txBody>
          <a:bodyPr anchor="ctr">
            <a:spAutoFit/>
          </a:bodyPr>
          <a:lstStyle/>
          <a:p>
            <a:pPr algn="ctr" eaLnBrk="0" hangingPunct="0"/>
            <a:r>
              <a:rPr lang="cs-CZ" sz="2400" b="1" dirty="0">
                <a:latin typeface="Times New Roman" pitchFamily="18" charset="0"/>
              </a:rPr>
              <a:t>Příčina:</a:t>
            </a:r>
            <a:r>
              <a:rPr lang="cs-CZ" sz="2400" dirty="0">
                <a:latin typeface="Times New Roman" pitchFamily="18" charset="0"/>
              </a:rPr>
              <a:t> větší retence vody než </a:t>
            </a:r>
            <a:r>
              <a:rPr lang="cs-CZ" sz="2400" dirty="0" err="1">
                <a:latin typeface="Times New Roman" pitchFamily="18" charset="0"/>
              </a:rPr>
              <a:t>solutů</a:t>
            </a:r>
            <a:endParaRPr lang="cs-CZ" sz="2400" dirty="0">
              <a:latin typeface="Times New Roman" pitchFamily="18" charset="0"/>
            </a:endParaRPr>
          </a:p>
        </p:txBody>
      </p:sp>
      <p:sp>
        <p:nvSpPr>
          <p:cNvPr id="137222" name="Text Box 6"/>
          <p:cNvSpPr txBox="1">
            <a:spLocks noChangeArrowheads="1"/>
          </p:cNvSpPr>
          <p:nvPr/>
        </p:nvSpPr>
        <p:spPr bwMode="auto">
          <a:xfrm>
            <a:off x="4741863" y="1095375"/>
            <a:ext cx="2343150" cy="457200"/>
          </a:xfrm>
          <a:prstGeom prst="rect">
            <a:avLst/>
          </a:prstGeom>
          <a:noFill/>
          <a:ln w="12700">
            <a:noFill/>
            <a:miter lim="800000"/>
            <a:headEnd/>
            <a:tailEnd/>
          </a:ln>
        </p:spPr>
        <p:txBody>
          <a:bodyPr anchor="ctr">
            <a:spAutoFit/>
          </a:bodyPr>
          <a:lstStyle/>
          <a:p>
            <a:pPr algn="ctr" eaLnBrk="0" hangingPunct="0"/>
            <a:r>
              <a:rPr lang="cs-CZ" sz="2400">
                <a:latin typeface="Times New Roman" pitchFamily="18" charset="0"/>
              </a:rPr>
              <a:t>ECT         ICT</a:t>
            </a:r>
          </a:p>
        </p:txBody>
      </p:sp>
      <p:sp>
        <p:nvSpPr>
          <p:cNvPr id="137223" name="Line 7"/>
          <p:cNvSpPr>
            <a:spLocks noChangeShapeType="1"/>
          </p:cNvSpPr>
          <p:nvPr/>
        </p:nvSpPr>
        <p:spPr bwMode="auto">
          <a:xfrm>
            <a:off x="5591177" y="1162052"/>
            <a:ext cx="25398" cy="3359304"/>
          </a:xfrm>
          <a:prstGeom prst="line">
            <a:avLst/>
          </a:prstGeom>
          <a:noFill/>
          <a:ln w="12700" cap="rnd">
            <a:solidFill>
              <a:srgbClr val="000000"/>
            </a:solidFill>
            <a:prstDash val="sysDot"/>
            <a:round/>
            <a:headEnd/>
            <a:tailEnd/>
          </a:ln>
        </p:spPr>
        <p:txBody>
          <a:bodyPr wrap="none" anchor="ctr"/>
          <a:lstStyle/>
          <a:p>
            <a:endParaRPr lang="cs-CZ"/>
          </a:p>
        </p:txBody>
      </p:sp>
      <p:sp>
        <p:nvSpPr>
          <p:cNvPr id="137224" name="Text Box 8"/>
          <p:cNvSpPr txBox="1">
            <a:spLocks noChangeArrowheads="1"/>
          </p:cNvSpPr>
          <p:nvPr/>
        </p:nvSpPr>
        <p:spPr bwMode="auto">
          <a:xfrm>
            <a:off x="7464425" y="1778001"/>
            <a:ext cx="2947988" cy="396875"/>
          </a:xfrm>
          <a:prstGeom prst="rect">
            <a:avLst/>
          </a:prstGeom>
          <a:noFill/>
          <a:ln w="12700">
            <a:noFill/>
            <a:miter lim="800000"/>
            <a:headEnd/>
            <a:tailEnd/>
          </a:ln>
        </p:spPr>
        <p:txBody>
          <a:bodyPr anchor="ctr">
            <a:spAutoFit/>
          </a:bodyPr>
          <a:lstStyle/>
          <a:p>
            <a:pPr eaLnBrk="0" hangingPunct="0"/>
            <a:r>
              <a:rPr lang="cs-CZ" sz="2000">
                <a:latin typeface="Times New Roman" pitchFamily="18" charset="0"/>
              </a:rPr>
              <a:t>Výchozí stav</a:t>
            </a:r>
            <a:endParaRPr lang="cs-CZ" sz="2400">
              <a:latin typeface="Times New Roman" pitchFamily="18" charset="0"/>
            </a:endParaRPr>
          </a:p>
        </p:txBody>
      </p:sp>
      <p:sp>
        <p:nvSpPr>
          <p:cNvPr id="137225" name="Text Box 9"/>
          <p:cNvSpPr txBox="1">
            <a:spLocks noChangeArrowheads="1"/>
          </p:cNvSpPr>
          <p:nvPr/>
        </p:nvSpPr>
        <p:spPr bwMode="auto">
          <a:xfrm>
            <a:off x="7464425" y="2809876"/>
            <a:ext cx="2947988" cy="396875"/>
          </a:xfrm>
          <a:prstGeom prst="rect">
            <a:avLst/>
          </a:prstGeom>
          <a:noFill/>
          <a:ln w="12700">
            <a:noFill/>
            <a:miter lim="800000"/>
            <a:headEnd/>
            <a:tailEnd/>
          </a:ln>
        </p:spPr>
        <p:txBody>
          <a:bodyPr anchor="ctr">
            <a:spAutoFit/>
          </a:bodyPr>
          <a:lstStyle/>
          <a:p>
            <a:pPr eaLnBrk="0" hangingPunct="0"/>
            <a:r>
              <a:rPr lang="cs-CZ" sz="2000">
                <a:latin typeface="Times New Roman" pitchFamily="18" charset="0"/>
              </a:rPr>
              <a:t>Začátek poruchy</a:t>
            </a:r>
            <a:endParaRPr lang="cs-CZ" sz="2400">
              <a:latin typeface="Times New Roman" pitchFamily="18" charset="0"/>
            </a:endParaRPr>
          </a:p>
        </p:txBody>
      </p:sp>
      <p:sp>
        <p:nvSpPr>
          <p:cNvPr id="137226" name="Text Box 10"/>
          <p:cNvSpPr txBox="1">
            <a:spLocks noChangeArrowheads="1"/>
          </p:cNvSpPr>
          <p:nvPr/>
        </p:nvSpPr>
        <p:spPr bwMode="auto">
          <a:xfrm>
            <a:off x="7464425" y="3521076"/>
            <a:ext cx="2947988" cy="701675"/>
          </a:xfrm>
          <a:prstGeom prst="rect">
            <a:avLst/>
          </a:prstGeom>
          <a:noFill/>
          <a:ln w="12700">
            <a:noFill/>
            <a:miter lim="800000"/>
            <a:headEnd/>
            <a:tailEnd/>
          </a:ln>
        </p:spPr>
        <p:txBody>
          <a:bodyPr anchor="ctr">
            <a:spAutoFit/>
          </a:bodyPr>
          <a:lstStyle/>
          <a:p>
            <a:pPr eaLnBrk="0" hangingPunct="0"/>
            <a:r>
              <a:rPr lang="cs-CZ" sz="2000">
                <a:latin typeface="Times New Roman" pitchFamily="18" charset="0"/>
              </a:rPr>
              <a:t>Osmotické ekvilibrium-zvýšení objemu ICT</a:t>
            </a:r>
            <a:endParaRPr lang="cs-CZ" sz="2400">
              <a:latin typeface="Times New Roman" pitchFamily="18" charset="0"/>
            </a:endParaRPr>
          </a:p>
        </p:txBody>
      </p:sp>
      <p:sp>
        <p:nvSpPr>
          <p:cNvPr id="137230" name="Rectangle 14" descr="20%"/>
          <p:cNvSpPr>
            <a:spLocks noChangeArrowheads="1"/>
          </p:cNvSpPr>
          <p:nvPr/>
        </p:nvSpPr>
        <p:spPr bwMode="auto">
          <a:xfrm>
            <a:off x="4979989" y="1677989"/>
            <a:ext cx="638175"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en-US"/>
          </a:p>
        </p:txBody>
      </p:sp>
      <p:sp>
        <p:nvSpPr>
          <p:cNvPr id="137231" name="Rectangle 15" descr="20%"/>
          <p:cNvSpPr>
            <a:spLocks noChangeArrowheads="1"/>
          </p:cNvSpPr>
          <p:nvPr/>
        </p:nvSpPr>
        <p:spPr bwMode="auto">
          <a:xfrm>
            <a:off x="5621338" y="1677989"/>
            <a:ext cx="1681162" cy="6826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endParaRPr lang="en-US"/>
          </a:p>
        </p:txBody>
      </p:sp>
      <p:sp>
        <p:nvSpPr>
          <p:cNvPr id="137232" name="Rectangle 16" descr="5%"/>
          <p:cNvSpPr>
            <a:spLocks noChangeArrowheads="1"/>
          </p:cNvSpPr>
          <p:nvPr/>
        </p:nvSpPr>
        <p:spPr bwMode="auto">
          <a:xfrm>
            <a:off x="4760913" y="2720976"/>
            <a:ext cx="927100" cy="669925"/>
          </a:xfrm>
          <a:prstGeom prst="rect">
            <a:avLst/>
          </a:prstGeom>
          <a:pattFill prst="pct5">
            <a:fgClr>
              <a:schemeClr val="tx1"/>
            </a:fgClr>
            <a:bgClr>
              <a:srgbClr val="FFFFFF"/>
            </a:bgClr>
          </a:pattFill>
          <a:ln w="38100">
            <a:solidFill>
              <a:schemeClr val="tx1"/>
            </a:solidFill>
            <a:miter lim="800000"/>
            <a:headEnd/>
            <a:tailEnd/>
          </a:ln>
        </p:spPr>
        <p:txBody>
          <a:bodyPr wrap="none" anchor="ctr"/>
          <a:lstStyle/>
          <a:p>
            <a:endParaRPr lang="en-US"/>
          </a:p>
        </p:txBody>
      </p:sp>
      <p:sp>
        <p:nvSpPr>
          <p:cNvPr id="137233" name="Rectangle 17" descr="20%"/>
          <p:cNvSpPr>
            <a:spLocks noChangeArrowheads="1"/>
          </p:cNvSpPr>
          <p:nvPr/>
        </p:nvSpPr>
        <p:spPr bwMode="auto">
          <a:xfrm>
            <a:off x="5599114" y="2720976"/>
            <a:ext cx="1703387" cy="669925"/>
          </a:xfrm>
          <a:prstGeom prst="rect">
            <a:avLst/>
          </a:prstGeom>
          <a:pattFill prst="pct20">
            <a:fgClr>
              <a:schemeClr val="tx1"/>
            </a:fgClr>
            <a:bgClr>
              <a:srgbClr val="FFFFFF"/>
            </a:bgClr>
          </a:pattFill>
          <a:ln w="38100">
            <a:solidFill>
              <a:schemeClr val="tx1"/>
            </a:solidFill>
            <a:miter lim="800000"/>
            <a:headEnd/>
            <a:tailEnd/>
          </a:ln>
        </p:spPr>
        <p:txBody>
          <a:bodyPr wrap="none" anchor="ctr"/>
          <a:lstStyle/>
          <a:p>
            <a:pPr algn="ctr" eaLnBrk="0" hangingPunct="0"/>
            <a:endParaRPr lang="en-US" sz="2400">
              <a:latin typeface="Times New Roman" pitchFamily="18" charset="0"/>
            </a:endParaRPr>
          </a:p>
        </p:txBody>
      </p:sp>
      <p:sp>
        <p:nvSpPr>
          <p:cNvPr id="137234" name="Line 18"/>
          <p:cNvSpPr>
            <a:spLocks noChangeShapeType="1"/>
          </p:cNvSpPr>
          <p:nvPr/>
        </p:nvSpPr>
        <p:spPr bwMode="auto">
          <a:xfrm>
            <a:off x="5391150" y="3036889"/>
            <a:ext cx="635000" cy="14287"/>
          </a:xfrm>
          <a:prstGeom prst="line">
            <a:avLst/>
          </a:prstGeom>
          <a:noFill/>
          <a:ln w="19050">
            <a:solidFill>
              <a:schemeClr val="tx1"/>
            </a:solidFill>
            <a:round/>
            <a:headEnd/>
            <a:tailEnd type="triangle" w="med" len="med"/>
          </a:ln>
        </p:spPr>
        <p:txBody>
          <a:bodyPr wrap="none" anchor="ctr"/>
          <a:lstStyle/>
          <a:p>
            <a:endParaRPr lang="cs-CZ"/>
          </a:p>
        </p:txBody>
      </p:sp>
      <p:sp>
        <p:nvSpPr>
          <p:cNvPr id="137235" name="Text Box 19"/>
          <p:cNvSpPr txBox="1">
            <a:spLocks noChangeArrowheads="1"/>
          </p:cNvSpPr>
          <p:nvPr/>
        </p:nvSpPr>
        <p:spPr bwMode="auto">
          <a:xfrm>
            <a:off x="6091239" y="2822575"/>
            <a:ext cx="727075" cy="457200"/>
          </a:xfrm>
          <a:prstGeom prst="rect">
            <a:avLst/>
          </a:prstGeom>
          <a:noFill/>
          <a:ln w="12700">
            <a:noFill/>
            <a:miter lim="800000"/>
            <a:headEnd/>
            <a:tailEnd/>
          </a:ln>
        </p:spPr>
        <p:txBody>
          <a:bodyPr wrap="none" anchor="ctr">
            <a:spAutoFit/>
          </a:bodyPr>
          <a:lstStyle/>
          <a:p>
            <a:pPr algn="ctr" eaLnBrk="0" hangingPunct="0"/>
            <a:r>
              <a:rPr lang="cs-CZ" sz="2400">
                <a:latin typeface="Times New Roman" pitchFamily="18" charset="0"/>
              </a:rPr>
              <a:t>H</a:t>
            </a:r>
            <a:r>
              <a:rPr lang="cs-CZ" sz="2400" baseline="-25000">
                <a:latin typeface="Times New Roman" pitchFamily="18" charset="0"/>
              </a:rPr>
              <a:t>2</a:t>
            </a:r>
            <a:r>
              <a:rPr lang="cs-CZ" sz="2400">
                <a:latin typeface="Times New Roman" pitchFamily="18" charset="0"/>
              </a:rPr>
              <a:t>O</a:t>
            </a:r>
          </a:p>
        </p:txBody>
      </p:sp>
      <p:sp>
        <p:nvSpPr>
          <p:cNvPr id="137236" name="Rectangle 20" descr="10%"/>
          <p:cNvSpPr>
            <a:spLocks noChangeArrowheads="1"/>
          </p:cNvSpPr>
          <p:nvPr/>
        </p:nvSpPr>
        <p:spPr bwMode="auto">
          <a:xfrm>
            <a:off x="4906963" y="3589338"/>
            <a:ext cx="709612" cy="588962"/>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endParaRPr lang="en-US"/>
          </a:p>
        </p:txBody>
      </p:sp>
      <p:sp>
        <p:nvSpPr>
          <p:cNvPr id="137237" name="Rectangle 21" descr="10%"/>
          <p:cNvSpPr>
            <a:spLocks noChangeArrowheads="1"/>
          </p:cNvSpPr>
          <p:nvPr/>
        </p:nvSpPr>
        <p:spPr bwMode="auto">
          <a:xfrm>
            <a:off x="5619751" y="3590926"/>
            <a:ext cx="1889125" cy="587375"/>
          </a:xfrm>
          <a:prstGeom prst="rect">
            <a:avLst/>
          </a:prstGeom>
          <a:pattFill prst="pct10">
            <a:fgClr>
              <a:schemeClr val="tx1"/>
            </a:fgClr>
            <a:bgClr>
              <a:srgbClr val="FFFFFF"/>
            </a:bgClr>
          </a:pattFill>
          <a:ln w="38100">
            <a:solidFill>
              <a:schemeClr val="tx1"/>
            </a:solidFill>
            <a:miter lim="800000"/>
            <a:headEnd/>
            <a:tailEnd/>
          </a:ln>
        </p:spPr>
        <p:txBody>
          <a:bodyPr wrap="none" anchor="ctr"/>
          <a:lstStyle/>
          <a:p>
            <a:pPr algn="ctr" eaLnBrk="0" hangingPunct="0"/>
            <a:endParaRPr lang="en-US" sz="2400">
              <a:latin typeface="Times New Roman" pitchFamily="18" charset="0"/>
            </a:endParaRPr>
          </a:p>
        </p:txBody>
      </p:sp>
      <p:sp>
        <p:nvSpPr>
          <p:cNvPr id="137246" name="Text Box 30"/>
          <p:cNvSpPr txBox="1">
            <a:spLocks noChangeArrowheads="1"/>
          </p:cNvSpPr>
          <p:nvPr/>
        </p:nvSpPr>
        <p:spPr bwMode="auto">
          <a:xfrm>
            <a:off x="2808288" y="2613175"/>
            <a:ext cx="1382712" cy="461665"/>
          </a:xfrm>
          <a:prstGeom prst="rect">
            <a:avLst/>
          </a:prstGeom>
          <a:noFill/>
          <a:ln w="12700">
            <a:noFill/>
            <a:miter lim="800000"/>
            <a:headEnd/>
            <a:tailEnd/>
          </a:ln>
        </p:spPr>
        <p:txBody>
          <a:bodyPr anchor="ctr">
            <a:spAutoFit/>
          </a:bodyPr>
          <a:lstStyle/>
          <a:p>
            <a:pPr algn="ctr" eaLnBrk="0" hangingPunct="0"/>
            <a:r>
              <a:rPr lang="cs-CZ">
                <a:latin typeface="Times New Roman" pitchFamily="18" charset="0"/>
              </a:rPr>
              <a:t>Soluty</a:t>
            </a:r>
            <a:endParaRPr lang="cs-CZ" sz="2400">
              <a:latin typeface="Times New Roman" pitchFamily="18" charset="0"/>
            </a:endParaRPr>
          </a:p>
        </p:txBody>
      </p:sp>
      <p:sp>
        <p:nvSpPr>
          <p:cNvPr id="137247" name="Line 31"/>
          <p:cNvSpPr>
            <a:spLocks noChangeShapeType="1"/>
          </p:cNvSpPr>
          <p:nvPr/>
        </p:nvSpPr>
        <p:spPr bwMode="auto">
          <a:xfrm>
            <a:off x="3849689" y="2865439"/>
            <a:ext cx="935037" cy="1587"/>
          </a:xfrm>
          <a:prstGeom prst="line">
            <a:avLst/>
          </a:prstGeom>
          <a:noFill/>
          <a:ln w="19050">
            <a:solidFill>
              <a:schemeClr val="tx1"/>
            </a:solidFill>
            <a:round/>
            <a:headEnd/>
            <a:tailEnd type="triangle" w="med" len="med"/>
          </a:ln>
        </p:spPr>
        <p:txBody>
          <a:bodyPr wrap="none" anchor="ctr"/>
          <a:lstStyle/>
          <a:p>
            <a:endParaRPr lang="cs-CZ"/>
          </a:p>
        </p:txBody>
      </p:sp>
      <p:sp>
        <p:nvSpPr>
          <p:cNvPr id="137248" name="Line 32"/>
          <p:cNvSpPr>
            <a:spLocks noChangeShapeType="1"/>
          </p:cNvSpPr>
          <p:nvPr/>
        </p:nvSpPr>
        <p:spPr bwMode="auto">
          <a:xfrm>
            <a:off x="3871914" y="3232151"/>
            <a:ext cx="903287" cy="3175"/>
          </a:xfrm>
          <a:prstGeom prst="line">
            <a:avLst/>
          </a:prstGeom>
          <a:noFill/>
          <a:ln w="57150">
            <a:solidFill>
              <a:schemeClr val="tx1"/>
            </a:solidFill>
            <a:round/>
            <a:headEnd/>
            <a:tailEnd type="triangle" w="med" len="med"/>
          </a:ln>
        </p:spPr>
        <p:txBody>
          <a:bodyPr wrap="none" anchor="ctr"/>
          <a:lstStyle/>
          <a:p>
            <a:endParaRPr lang="cs-CZ"/>
          </a:p>
        </p:txBody>
      </p:sp>
      <p:sp>
        <p:nvSpPr>
          <p:cNvPr id="137249" name="Text Box 33"/>
          <p:cNvSpPr txBox="1">
            <a:spLocks noChangeArrowheads="1"/>
          </p:cNvSpPr>
          <p:nvPr/>
        </p:nvSpPr>
        <p:spPr bwMode="auto">
          <a:xfrm>
            <a:off x="3127376" y="3008313"/>
            <a:ext cx="727075" cy="457200"/>
          </a:xfrm>
          <a:prstGeom prst="rect">
            <a:avLst/>
          </a:prstGeom>
          <a:noFill/>
          <a:ln w="12700">
            <a:noFill/>
            <a:miter lim="800000"/>
            <a:headEnd/>
            <a:tailEnd/>
          </a:ln>
        </p:spPr>
        <p:txBody>
          <a:bodyPr wrap="none" anchor="ctr">
            <a:spAutoFit/>
          </a:bodyPr>
          <a:lstStyle/>
          <a:p>
            <a:pPr algn="ctr" eaLnBrk="0" hangingPunct="0"/>
            <a:r>
              <a:rPr lang="cs-CZ" sz="2400">
                <a:latin typeface="Times New Roman" pitchFamily="18" charset="0"/>
              </a:rPr>
              <a:t>H</a:t>
            </a:r>
            <a:r>
              <a:rPr lang="cs-CZ" sz="2400" baseline="-25000">
                <a:latin typeface="Times New Roman" pitchFamily="18" charset="0"/>
              </a:rPr>
              <a:t>2</a:t>
            </a:r>
            <a:r>
              <a:rPr lang="cs-CZ" sz="2400">
                <a:latin typeface="Times New Roman" pitchFamily="18" charset="0"/>
              </a:rPr>
              <a:t>O</a:t>
            </a:r>
          </a:p>
        </p:txBody>
      </p:sp>
      <p:sp>
        <p:nvSpPr>
          <p:cNvPr id="36" name="Šipka doprava 35"/>
          <p:cNvSpPr/>
          <p:nvPr/>
        </p:nvSpPr>
        <p:spPr>
          <a:xfrm flipH="1">
            <a:off x="6888087" y="1124744"/>
            <a:ext cx="1032829" cy="432048"/>
          </a:xfrm>
          <a:prstGeom prst="rightArrow">
            <a:avLst/>
          </a:prstGeom>
          <a:solidFill>
            <a:srgbClr val="FFFF00"/>
          </a:solidFill>
        </p:spPr>
        <p:style>
          <a:lnRef idx="1">
            <a:schemeClr val="dk1"/>
          </a:lnRef>
          <a:fillRef idx="2">
            <a:schemeClr val="dk1"/>
          </a:fillRef>
          <a:effectRef idx="1">
            <a:schemeClr val="dk1"/>
          </a:effectRef>
          <a:fontRef idx="minor">
            <a:schemeClr val="dk1"/>
          </a:fontRef>
        </p:style>
        <p:txBody>
          <a:bodyPr rtlCol="0" anchor="ctr"/>
          <a:lstStyle/>
          <a:p>
            <a:pPr algn="ctr"/>
            <a:endParaRPr lang="cs-CZ"/>
          </a:p>
        </p:txBody>
      </p:sp>
      <p:sp>
        <p:nvSpPr>
          <p:cNvPr id="37" name="TextovéPole 36"/>
          <p:cNvSpPr txBox="1"/>
          <p:nvPr/>
        </p:nvSpPr>
        <p:spPr>
          <a:xfrm>
            <a:off x="7465992" y="1016006"/>
            <a:ext cx="4339095" cy="1754326"/>
          </a:xfrm>
          <a:prstGeom prst="rect">
            <a:avLst/>
          </a:prstGeom>
          <a:solidFill>
            <a:srgbClr val="FFFF00"/>
          </a:solidFill>
        </p:spPr>
        <p:style>
          <a:lnRef idx="1">
            <a:schemeClr val="dk1"/>
          </a:lnRef>
          <a:fillRef idx="2">
            <a:schemeClr val="dk1"/>
          </a:fillRef>
          <a:effectRef idx="1">
            <a:schemeClr val="dk1"/>
          </a:effectRef>
          <a:fontRef idx="minor">
            <a:schemeClr val="dk1"/>
          </a:fontRef>
        </p:style>
        <p:txBody>
          <a:bodyPr wrap="square" rtlCol="0">
            <a:spAutoFit/>
          </a:bodyPr>
          <a:lstStyle/>
          <a:p>
            <a:pPr>
              <a:buFont typeface="Arial" pitchFamily="34" charset="0"/>
              <a:buChar char="•"/>
            </a:pPr>
            <a:r>
              <a:rPr lang="cs-CZ" dirty="0"/>
              <a:t> psychogenní polydipsie,</a:t>
            </a:r>
          </a:p>
          <a:p>
            <a:pPr>
              <a:buFont typeface="Arial" pitchFamily="34" charset="0"/>
              <a:buChar char="•"/>
            </a:pPr>
            <a:r>
              <a:rPr lang="cs-CZ" dirty="0"/>
              <a:t> nepřiměřená tvorba ADH (bronchogenní ca, </a:t>
            </a:r>
            <a:r>
              <a:rPr lang="cs-CZ" dirty="0" err="1"/>
              <a:t>ca</a:t>
            </a:r>
            <a:r>
              <a:rPr lang="cs-CZ" dirty="0"/>
              <a:t> prostaty)</a:t>
            </a:r>
          </a:p>
          <a:p>
            <a:pPr>
              <a:buFont typeface="Arial" pitchFamily="34" charset="0"/>
              <a:buChar char="•"/>
            </a:pPr>
            <a:r>
              <a:rPr lang="cs-CZ" dirty="0"/>
              <a:t> nadbytek </a:t>
            </a:r>
            <a:r>
              <a:rPr lang="cs-CZ" dirty="0" err="1"/>
              <a:t>mineralokortikoidů</a:t>
            </a:r>
            <a:r>
              <a:rPr lang="cs-CZ" dirty="0"/>
              <a:t> (+ pití vody)</a:t>
            </a:r>
          </a:p>
          <a:p>
            <a:pPr>
              <a:buFont typeface="Arial" pitchFamily="34" charset="0"/>
              <a:buChar char="•"/>
            </a:pPr>
            <a:r>
              <a:rPr lang="cs-CZ" dirty="0"/>
              <a:t> </a:t>
            </a:r>
            <a:r>
              <a:rPr lang="cs-CZ" dirty="0" err="1"/>
              <a:t>oligurické</a:t>
            </a:r>
            <a:r>
              <a:rPr lang="cs-CZ" dirty="0"/>
              <a:t> selhání ledvin (+ pití vody)</a:t>
            </a:r>
          </a:p>
        </p:txBody>
      </p:sp>
      <p:grpSp>
        <p:nvGrpSpPr>
          <p:cNvPr id="4" name="Skupina 3">
            <a:extLst>
              <a:ext uri="{FF2B5EF4-FFF2-40B4-BE49-F238E27FC236}">
                <a16:creationId xmlns:a16="http://schemas.microsoft.com/office/drawing/2014/main" id="{2DAD05F7-21CB-4DFF-9FA5-CEDB12E42439}"/>
              </a:ext>
            </a:extLst>
          </p:cNvPr>
          <p:cNvGrpSpPr/>
          <p:nvPr/>
        </p:nvGrpSpPr>
        <p:grpSpPr>
          <a:xfrm>
            <a:off x="150064" y="2061937"/>
            <a:ext cx="2224385" cy="2689877"/>
            <a:chOff x="150064" y="2061937"/>
            <a:chExt cx="2224385" cy="2689877"/>
          </a:xfrm>
        </p:grpSpPr>
        <p:grpSp>
          <p:nvGrpSpPr>
            <p:cNvPr id="49" name="Skupina 48">
              <a:extLst>
                <a:ext uri="{FF2B5EF4-FFF2-40B4-BE49-F238E27FC236}">
                  <a16:creationId xmlns:a16="http://schemas.microsoft.com/office/drawing/2014/main" id="{5F474D16-98D2-436D-AAA7-C2DE796DD708}"/>
                </a:ext>
              </a:extLst>
            </p:cNvPr>
            <p:cNvGrpSpPr/>
            <p:nvPr/>
          </p:nvGrpSpPr>
          <p:grpSpPr>
            <a:xfrm>
              <a:off x="150064" y="2439340"/>
              <a:ext cx="2224385" cy="2312474"/>
              <a:chOff x="384903" y="-145654"/>
              <a:chExt cx="2282780" cy="2402626"/>
            </a:xfrm>
          </p:grpSpPr>
          <p:cxnSp>
            <p:nvCxnSpPr>
              <p:cNvPr id="50" name="Přímá spojnice se šipkou 49">
                <a:extLst>
                  <a:ext uri="{FF2B5EF4-FFF2-40B4-BE49-F238E27FC236}">
                    <a16:creationId xmlns:a16="http://schemas.microsoft.com/office/drawing/2014/main" id="{37CA3034-B2E6-4A6C-A6D5-5A09F570BE59}"/>
                  </a:ext>
                </a:extLst>
              </p:cNvPr>
              <p:cNvCxnSpPr>
                <a:cxnSpLocks/>
              </p:cNvCxnSpPr>
              <p:nvPr/>
            </p:nvCxnSpPr>
            <p:spPr>
              <a:xfrm>
                <a:off x="2221618" y="1323976"/>
                <a:ext cx="442891" cy="32033"/>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pic>
            <p:nvPicPr>
              <p:cNvPr id="51" name="Obrázek 50" descr="Obsah obrázku talíř, jídlo&#10;&#10;Popis byl vytvořen automaticky">
                <a:extLst>
                  <a:ext uri="{FF2B5EF4-FFF2-40B4-BE49-F238E27FC236}">
                    <a16:creationId xmlns:a16="http://schemas.microsoft.com/office/drawing/2014/main" id="{FB1D04D8-3816-4A1F-A879-C7337FA74DDC}"/>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384903" y="-145654"/>
                <a:ext cx="2282780" cy="2402626"/>
              </a:xfrm>
              <a:prstGeom prst="rect">
                <a:avLst/>
              </a:prstGeom>
            </p:spPr>
          </p:pic>
        </p:grpSp>
        <p:sp>
          <p:nvSpPr>
            <p:cNvPr id="52" name="Šipka: dolů 51">
              <a:extLst>
                <a:ext uri="{FF2B5EF4-FFF2-40B4-BE49-F238E27FC236}">
                  <a16:creationId xmlns:a16="http://schemas.microsoft.com/office/drawing/2014/main" id="{7194152D-0565-42CA-8286-879DB3740A2E}"/>
                </a:ext>
              </a:extLst>
            </p:cNvPr>
            <p:cNvSpPr/>
            <p:nvPr/>
          </p:nvSpPr>
          <p:spPr>
            <a:xfrm>
              <a:off x="1248752" y="2061937"/>
              <a:ext cx="389239" cy="597354"/>
            </a:xfrm>
            <a:prstGeom prst="down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dirty="0"/>
            </a:p>
          </p:txBody>
        </p:sp>
      </p:grpSp>
      <p:grpSp>
        <p:nvGrpSpPr>
          <p:cNvPr id="5" name="Skupina 4">
            <a:extLst>
              <a:ext uri="{FF2B5EF4-FFF2-40B4-BE49-F238E27FC236}">
                <a16:creationId xmlns:a16="http://schemas.microsoft.com/office/drawing/2014/main" id="{CCF58B36-B5BC-4A17-80A4-C4AB3AC9A871}"/>
              </a:ext>
            </a:extLst>
          </p:cNvPr>
          <p:cNvGrpSpPr/>
          <p:nvPr/>
        </p:nvGrpSpPr>
        <p:grpSpPr>
          <a:xfrm>
            <a:off x="17115" y="4497748"/>
            <a:ext cx="10538981" cy="2048669"/>
            <a:chOff x="17115" y="4497748"/>
            <a:chExt cx="10538981" cy="2048669"/>
          </a:xfrm>
        </p:grpSpPr>
        <p:sp>
          <p:nvSpPr>
            <p:cNvPr id="38" name="TextovéPole 37">
              <a:extLst>
                <a:ext uri="{FF2B5EF4-FFF2-40B4-BE49-F238E27FC236}">
                  <a16:creationId xmlns:a16="http://schemas.microsoft.com/office/drawing/2014/main" id="{B3203D4D-5FFC-4F9E-B2A5-4B8CBC2FBDCF}"/>
                </a:ext>
              </a:extLst>
            </p:cNvPr>
            <p:cNvSpPr txBox="1">
              <a:spLocks noChangeArrowheads="1"/>
            </p:cNvSpPr>
            <p:nvPr/>
          </p:nvSpPr>
          <p:spPr bwMode="auto">
            <a:xfrm>
              <a:off x="17115" y="5068215"/>
              <a:ext cx="223361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t>K adaptačním změnám dochází hlavně v mozkových buňkách:</a:t>
              </a:r>
            </a:p>
          </p:txBody>
        </p:sp>
        <p:grpSp>
          <p:nvGrpSpPr>
            <p:cNvPr id="53" name="Skupina 52">
              <a:extLst>
                <a:ext uri="{FF2B5EF4-FFF2-40B4-BE49-F238E27FC236}">
                  <a16:creationId xmlns:a16="http://schemas.microsoft.com/office/drawing/2014/main" id="{267045D5-C47F-4ED5-8CE8-8E408071CF1B}"/>
                </a:ext>
              </a:extLst>
            </p:cNvPr>
            <p:cNvGrpSpPr/>
            <p:nvPr/>
          </p:nvGrpSpPr>
          <p:grpSpPr>
            <a:xfrm>
              <a:off x="2615122" y="4497748"/>
              <a:ext cx="7940974" cy="2048669"/>
              <a:chOff x="-4964946" y="4823381"/>
              <a:chExt cx="7940974" cy="2048669"/>
            </a:xfrm>
          </p:grpSpPr>
          <p:grpSp>
            <p:nvGrpSpPr>
              <p:cNvPr id="54" name="Skupina 53">
                <a:extLst>
                  <a:ext uri="{FF2B5EF4-FFF2-40B4-BE49-F238E27FC236}">
                    <a16:creationId xmlns:a16="http://schemas.microsoft.com/office/drawing/2014/main" id="{F871AF65-9016-49BE-B6FA-88C0DCBEAC5E}"/>
                  </a:ext>
                </a:extLst>
              </p:cNvPr>
              <p:cNvGrpSpPr/>
              <p:nvPr/>
            </p:nvGrpSpPr>
            <p:grpSpPr>
              <a:xfrm>
                <a:off x="298452" y="4954591"/>
                <a:ext cx="1815134" cy="1892633"/>
                <a:chOff x="384903" y="-145654"/>
                <a:chExt cx="2282780" cy="2402626"/>
              </a:xfrm>
            </p:grpSpPr>
            <p:cxnSp>
              <p:nvCxnSpPr>
                <p:cNvPr id="62" name="Přímá spojnice se šipkou 61">
                  <a:extLst>
                    <a:ext uri="{FF2B5EF4-FFF2-40B4-BE49-F238E27FC236}">
                      <a16:creationId xmlns:a16="http://schemas.microsoft.com/office/drawing/2014/main" id="{4D3872C4-2CFD-4587-83FD-97945C6F02F3}"/>
                    </a:ext>
                  </a:extLst>
                </p:cNvPr>
                <p:cNvCxnSpPr>
                  <a:cxnSpLocks/>
                </p:cNvCxnSpPr>
                <p:nvPr/>
              </p:nvCxnSpPr>
              <p:spPr>
                <a:xfrm>
                  <a:off x="2221618" y="1323976"/>
                  <a:ext cx="442891" cy="32033"/>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pic>
              <p:nvPicPr>
                <p:cNvPr id="63" name="Obrázek 62" descr="Obsah obrázku talíř, jídlo&#10;&#10;Popis byl vytvořen automaticky">
                  <a:extLst>
                    <a:ext uri="{FF2B5EF4-FFF2-40B4-BE49-F238E27FC236}">
                      <a16:creationId xmlns:a16="http://schemas.microsoft.com/office/drawing/2014/main" id="{ED73CD1E-EFE7-43FF-879A-C01C20D78CE9}"/>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384903" y="-145654"/>
                  <a:ext cx="2282780" cy="2402626"/>
                </a:xfrm>
                <a:prstGeom prst="rect">
                  <a:avLst/>
                </a:prstGeom>
              </p:spPr>
            </p:pic>
          </p:grpSp>
          <p:cxnSp>
            <p:nvCxnSpPr>
              <p:cNvPr id="55" name="Přímá spojnice se šipkou 54">
                <a:extLst>
                  <a:ext uri="{FF2B5EF4-FFF2-40B4-BE49-F238E27FC236}">
                    <a16:creationId xmlns:a16="http://schemas.microsoft.com/office/drawing/2014/main" id="{8A8740E2-E1EF-471A-981F-A36CF60820DE}"/>
                  </a:ext>
                </a:extLst>
              </p:cNvPr>
              <p:cNvCxnSpPr>
                <a:cxnSpLocks/>
              </p:cNvCxnSpPr>
              <p:nvPr/>
            </p:nvCxnSpPr>
            <p:spPr>
              <a:xfrm>
                <a:off x="370884" y="5192713"/>
                <a:ext cx="272326" cy="307921"/>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56" name="TextovéPole 55">
                <a:extLst>
                  <a:ext uri="{FF2B5EF4-FFF2-40B4-BE49-F238E27FC236}">
                    <a16:creationId xmlns:a16="http://schemas.microsoft.com/office/drawing/2014/main" id="{BB321E0E-A529-49A3-A0D9-EC95C9CEC2A0}"/>
                  </a:ext>
                </a:extLst>
              </p:cNvPr>
              <p:cNvSpPr txBox="1"/>
              <p:nvPr/>
            </p:nvSpPr>
            <p:spPr>
              <a:xfrm>
                <a:off x="-5372" y="4823381"/>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cxnSp>
            <p:nvCxnSpPr>
              <p:cNvPr id="57" name="Přímá spojnice se šipkou 56">
                <a:extLst>
                  <a:ext uri="{FF2B5EF4-FFF2-40B4-BE49-F238E27FC236}">
                    <a16:creationId xmlns:a16="http://schemas.microsoft.com/office/drawing/2014/main" id="{049FC1BB-B8CD-4EBB-98F6-FFF4E8317282}"/>
                  </a:ext>
                </a:extLst>
              </p:cNvPr>
              <p:cNvCxnSpPr>
                <a:cxnSpLocks/>
              </p:cNvCxnSpPr>
              <p:nvPr/>
            </p:nvCxnSpPr>
            <p:spPr>
              <a:xfrm flipH="1" flipV="1">
                <a:off x="1860526" y="6401227"/>
                <a:ext cx="442703" cy="153561"/>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58" name="TextovéPole 57">
                <a:extLst>
                  <a:ext uri="{FF2B5EF4-FFF2-40B4-BE49-F238E27FC236}">
                    <a16:creationId xmlns:a16="http://schemas.microsoft.com/office/drawing/2014/main" id="{E985DC45-D644-4D92-AECD-497B9ECCEEBF}"/>
                  </a:ext>
                </a:extLst>
              </p:cNvPr>
              <p:cNvSpPr txBox="1"/>
              <p:nvPr/>
            </p:nvSpPr>
            <p:spPr>
              <a:xfrm>
                <a:off x="2416259" y="6451111"/>
                <a:ext cx="559769" cy="369332"/>
              </a:xfrm>
              <a:prstGeom prst="rect">
                <a:avLst/>
              </a:prstGeom>
              <a:noFill/>
            </p:spPr>
            <p:txBody>
              <a:bodyPr wrap="square" rtlCol="0">
                <a:spAutoFit/>
              </a:bodyPr>
              <a:lstStyle/>
              <a:p>
                <a:r>
                  <a:rPr lang="cs-CZ" dirty="0"/>
                  <a:t>H</a:t>
                </a:r>
                <a:r>
                  <a:rPr lang="cs-CZ" baseline="-25000" dirty="0"/>
                  <a:t>2</a:t>
                </a:r>
                <a:r>
                  <a:rPr lang="cs-CZ" dirty="0"/>
                  <a:t>O</a:t>
                </a:r>
                <a:endParaRPr lang="en-US" dirty="0"/>
              </a:p>
            </p:txBody>
          </p:sp>
          <p:cxnSp>
            <p:nvCxnSpPr>
              <p:cNvPr id="59" name="Přímá spojnice se šipkou 58">
                <a:extLst>
                  <a:ext uri="{FF2B5EF4-FFF2-40B4-BE49-F238E27FC236}">
                    <a16:creationId xmlns:a16="http://schemas.microsoft.com/office/drawing/2014/main" id="{D2383C7D-A54F-4B8A-85E0-C06420F695CF}"/>
                  </a:ext>
                </a:extLst>
              </p:cNvPr>
              <p:cNvCxnSpPr>
                <a:cxnSpLocks/>
              </p:cNvCxnSpPr>
              <p:nvPr/>
            </p:nvCxnSpPr>
            <p:spPr>
              <a:xfrm flipV="1">
                <a:off x="280219" y="6401227"/>
                <a:ext cx="243361" cy="153561"/>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60" name="TextovéPole 59">
                <a:extLst>
                  <a:ext uri="{FF2B5EF4-FFF2-40B4-BE49-F238E27FC236}">
                    <a16:creationId xmlns:a16="http://schemas.microsoft.com/office/drawing/2014/main" id="{9CF1E4ED-EBD5-4149-A5A8-7F5F215572F7}"/>
                  </a:ext>
                </a:extLst>
              </p:cNvPr>
              <p:cNvSpPr txBox="1"/>
              <p:nvPr/>
            </p:nvSpPr>
            <p:spPr>
              <a:xfrm>
                <a:off x="-36096" y="6502718"/>
                <a:ext cx="559769" cy="369332"/>
              </a:xfrm>
              <a:prstGeom prst="rect">
                <a:avLst/>
              </a:prstGeom>
              <a:noFill/>
            </p:spPr>
            <p:txBody>
              <a:bodyPr wrap="square" rtlCol="0">
                <a:spAutoFit/>
              </a:bodyPr>
              <a:lstStyle/>
              <a:p>
                <a:r>
                  <a:rPr lang="cs-CZ" dirty="0"/>
                  <a:t>H</a:t>
                </a:r>
                <a:r>
                  <a:rPr lang="cs-CZ" baseline="-25000" dirty="0"/>
                  <a:t>2</a:t>
                </a:r>
                <a:r>
                  <a:rPr lang="cs-CZ" dirty="0"/>
                  <a:t>O</a:t>
                </a:r>
                <a:endParaRPr lang="en-US" dirty="0"/>
              </a:p>
            </p:txBody>
          </p:sp>
          <p:sp>
            <p:nvSpPr>
              <p:cNvPr id="61" name="TextovéPole 60">
                <a:extLst>
                  <a:ext uri="{FF2B5EF4-FFF2-40B4-BE49-F238E27FC236}">
                    <a16:creationId xmlns:a16="http://schemas.microsoft.com/office/drawing/2014/main" id="{D1FF2ABF-14FF-43F5-B850-AF4590A96897}"/>
                  </a:ext>
                </a:extLst>
              </p:cNvPr>
              <p:cNvSpPr txBox="1"/>
              <p:nvPr/>
            </p:nvSpPr>
            <p:spPr>
              <a:xfrm>
                <a:off x="-4964946" y="5753621"/>
                <a:ext cx="4968027" cy="369332"/>
              </a:xfrm>
              <a:prstGeom prst="rect">
                <a:avLst/>
              </a:prstGeom>
              <a:solidFill>
                <a:srgbClr val="ED7D31"/>
              </a:solidFill>
            </p:spPr>
            <p:txBody>
              <a:bodyPr wrap="none" rtlCol="0">
                <a:spAutoFit/>
              </a:bodyPr>
              <a:lstStyle/>
              <a:p>
                <a:r>
                  <a:rPr lang="cs-CZ" dirty="0"/>
                  <a:t>Adaptace: aktivní snížení osmolarity v buňkách</a:t>
                </a:r>
                <a:endParaRPr lang="en-US" dirty="0"/>
              </a:p>
            </p:txBody>
          </p:sp>
        </p:grpSp>
      </p:grpSp>
      <p:grpSp>
        <p:nvGrpSpPr>
          <p:cNvPr id="68" name="Skupina 67">
            <a:extLst>
              <a:ext uri="{FF2B5EF4-FFF2-40B4-BE49-F238E27FC236}">
                <a16:creationId xmlns:a16="http://schemas.microsoft.com/office/drawing/2014/main" id="{063131C2-F714-45CA-BE4F-B6BEC3A7B1E2}"/>
              </a:ext>
            </a:extLst>
          </p:cNvPr>
          <p:cNvGrpSpPr/>
          <p:nvPr/>
        </p:nvGrpSpPr>
        <p:grpSpPr>
          <a:xfrm>
            <a:off x="-36096" y="-21551"/>
            <a:ext cx="3290472" cy="2542960"/>
            <a:chOff x="-36096" y="-21551"/>
            <a:chExt cx="3290472" cy="2542960"/>
          </a:xfrm>
        </p:grpSpPr>
        <p:pic>
          <p:nvPicPr>
            <p:cNvPr id="69" name="Obrázek 68" descr="Obsah obrázku talíř, jídlo&#10;&#10;Popis byl vytvořen automaticky">
              <a:extLst>
                <a:ext uri="{FF2B5EF4-FFF2-40B4-BE49-F238E27FC236}">
                  <a16:creationId xmlns:a16="http://schemas.microsoft.com/office/drawing/2014/main" id="{EE60FA39-30E1-469B-8DE6-162D5BC31558}"/>
                </a:ext>
              </a:extLst>
            </p:cNvPr>
            <p:cNvPicPr>
              <a:picLocks noChangeAspect="1"/>
            </p:cNvPicPr>
            <p:nvPr/>
          </p:nvPicPr>
          <p:blipFill>
            <a:blip r:embed="rId7"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575869" y="445064"/>
              <a:ext cx="1652565" cy="1739325"/>
            </a:xfrm>
            <a:prstGeom prst="rect">
              <a:avLst/>
            </a:prstGeom>
          </p:spPr>
        </p:pic>
        <p:cxnSp>
          <p:nvCxnSpPr>
            <p:cNvPr id="70" name="Přímá spojnice se šipkou 69">
              <a:extLst>
                <a:ext uri="{FF2B5EF4-FFF2-40B4-BE49-F238E27FC236}">
                  <a16:creationId xmlns:a16="http://schemas.microsoft.com/office/drawing/2014/main" id="{DA710D5A-CE41-40EF-BC00-E055210CC658}"/>
                </a:ext>
              </a:extLst>
            </p:cNvPr>
            <p:cNvCxnSpPr>
              <a:cxnSpLocks/>
            </p:cNvCxnSpPr>
            <p:nvPr/>
          </p:nvCxnSpPr>
          <p:spPr>
            <a:xfrm>
              <a:off x="2223625" y="1243238"/>
              <a:ext cx="442891" cy="32033"/>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cxnSp>
          <p:nvCxnSpPr>
            <p:cNvPr id="71" name="Přímá spojnice se šipkou 70">
              <a:extLst>
                <a:ext uri="{FF2B5EF4-FFF2-40B4-BE49-F238E27FC236}">
                  <a16:creationId xmlns:a16="http://schemas.microsoft.com/office/drawing/2014/main" id="{313E313D-F69B-4A9D-8D2F-2C65C134055E}"/>
                </a:ext>
              </a:extLst>
            </p:cNvPr>
            <p:cNvCxnSpPr>
              <a:cxnSpLocks/>
            </p:cNvCxnSpPr>
            <p:nvPr/>
          </p:nvCxnSpPr>
          <p:spPr>
            <a:xfrm flipH="1" flipV="1">
              <a:off x="353326" y="800619"/>
              <a:ext cx="386389" cy="324289"/>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cxnSp>
          <p:nvCxnSpPr>
            <p:cNvPr id="72" name="Přímá spojnice se šipkou 71">
              <a:extLst>
                <a:ext uri="{FF2B5EF4-FFF2-40B4-BE49-F238E27FC236}">
                  <a16:creationId xmlns:a16="http://schemas.microsoft.com/office/drawing/2014/main" id="{8685AA15-E0C7-482A-9319-EC1EB015DCE6}"/>
                </a:ext>
              </a:extLst>
            </p:cNvPr>
            <p:cNvCxnSpPr>
              <a:cxnSpLocks/>
            </p:cNvCxnSpPr>
            <p:nvPr/>
          </p:nvCxnSpPr>
          <p:spPr>
            <a:xfrm flipV="1">
              <a:off x="1813573" y="292710"/>
              <a:ext cx="437875" cy="271099"/>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cxnSp>
          <p:nvCxnSpPr>
            <p:cNvPr id="73" name="Přímá spojnice se šipkou 72">
              <a:extLst>
                <a:ext uri="{FF2B5EF4-FFF2-40B4-BE49-F238E27FC236}">
                  <a16:creationId xmlns:a16="http://schemas.microsoft.com/office/drawing/2014/main" id="{369E1DFC-DF1E-49E8-BEC3-34B4D05CD03B}"/>
                </a:ext>
              </a:extLst>
            </p:cNvPr>
            <p:cNvCxnSpPr>
              <a:cxnSpLocks/>
            </p:cNvCxnSpPr>
            <p:nvPr/>
          </p:nvCxnSpPr>
          <p:spPr>
            <a:xfrm flipH="1" flipV="1">
              <a:off x="808525" y="311822"/>
              <a:ext cx="377760" cy="251988"/>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cxnSp>
          <p:nvCxnSpPr>
            <p:cNvPr id="74" name="Přímá spojnice se šipkou 73">
              <a:extLst>
                <a:ext uri="{FF2B5EF4-FFF2-40B4-BE49-F238E27FC236}">
                  <a16:creationId xmlns:a16="http://schemas.microsoft.com/office/drawing/2014/main" id="{B05139E6-8DCA-4A2B-BA14-36AA08B0FFD6}"/>
                </a:ext>
              </a:extLst>
            </p:cNvPr>
            <p:cNvCxnSpPr>
              <a:cxnSpLocks/>
            </p:cNvCxnSpPr>
            <p:nvPr/>
          </p:nvCxnSpPr>
          <p:spPr>
            <a:xfrm flipH="1">
              <a:off x="504358" y="1673291"/>
              <a:ext cx="368107" cy="409560"/>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75" name="TextovéPole 74">
              <a:extLst>
                <a:ext uri="{FF2B5EF4-FFF2-40B4-BE49-F238E27FC236}">
                  <a16:creationId xmlns:a16="http://schemas.microsoft.com/office/drawing/2014/main" id="{8FECB856-84C4-4F11-801A-EDA008599295}"/>
                </a:ext>
              </a:extLst>
            </p:cNvPr>
            <p:cNvSpPr txBox="1"/>
            <p:nvPr/>
          </p:nvSpPr>
          <p:spPr>
            <a:xfrm>
              <a:off x="-36096" y="473627"/>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76" name="TextovéPole 75">
              <a:extLst>
                <a:ext uri="{FF2B5EF4-FFF2-40B4-BE49-F238E27FC236}">
                  <a16:creationId xmlns:a16="http://schemas.microsoft.com/office/drawing/2014/main" id="{80EE19B0-720A-4BCB-B0ED-C44142B37552}"/>
                </a:ext>
              </a:extLst>
            </p:cNvPr>
            <p:cNvSpPr txBox="1"/>
            <p:nvPr/>
          </p:nvSpPr>
          <p:spPr>
            <a:xfrm>
              <a:off x="334107" y="-21551"/>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77" name="TextovéPole 76">
              <a:extLst>
                <a:ext uri="{FF2B5EF4-FFF2-40B4-BE49-F238E27FC236}">
                  <a16:creationId xmlns:a16="http://schemas.microsoft.com/office/drawing/2014/main" id="{74391CCA-DF78-4929-8FDC-124291E1E6DA}"/>
                </a:ext>
              </a:extLst>
            </p:cNvPr>
            <p:cNvSpPr txBox="1"/>
            <p:nvPr/>
          </p:nvSpPr>
          <p:spPr>
            <a:xfrm>
              <a:off x="2263537" y="-19632"/>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78" name="TextovéPole 77">
              <a:extLst>
                <a:ext uri="{FF2B5EF4-FFF2-40B4-BE49-F238E27FC236}">
                  <a16:creationId xmlns:a16="http://schemas.microsoft.com/office/drawing/2014/main" id="{D41203A5-F297-4414-B1CB-DFAC01C4E4C4}"/>
                </a:ext>
              </a:extLst>
            </p:cNvPr>
            <p:cNvSpPr txBox="1"/>
            <p:nvPr/>
          </p:nvSpPr>
          <p:spPr>
            <a:xfrm>
              <a:off x="2694607" y="1104243"/>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cxnSp>
          <p:nvCxnSpPr>
            <p:cNvPr id="79" name="Přímá spojnice se šipkou 78">
              <a:extLst>
                <a:ext uri="{FF2B5EF4-FFF2-40B4-BE49-F238E27FC236}">
                  <a16:creationId xmlns:a16="http://schemas.microsoft.com/office/drawing/2014/main" id="{61819A8B-DE82-4896-803E-70FB6EDF3E37}"/>
                </a:ext>
              </a:extLst>
            </p:cNvPr>
            <p:cNvCxnSpPr>
              <a:cxnSpLocks/>
            </p:cNvCxnSpPr>
            <p:nvPr/>
          </p:nvCxnSpPr>
          <p:spPr>
            <a:xfrm>
              <a:off x="1803090" y="1835304"/>
              <a:ext cx="307086" cy="397209"/>
            </a:xfrm>
            <a:prstGeom prst="straightConnector1">
              <a:avLst/>
            </a:prstGeom>
            <a:ln>
              <a:headEnd type="triangle" w="med" len="med"/>
              <a:tailEnd type="none" w="med" len="med"/>
            </a:ln>
          </p:spPr>
          <p:style>
            <a:lnRef idx="1">
              <a:schemeClr val="dk1"/>
            </a:lnRef>
            <a:fillRef idx="0">
              <a:schemeClr val="dk1"/>
            </a:fillRef>
            <a:effectRef idx="0">
              <a:schemeClr val="dk1"/>
            </a:effectRef>
            <a:fontRef idx="minor">
              <a:schemeClr val="tx1"/>
            </a:fontRef>
          </p:style>
        </p:cxnSp>
        <p:sp>
          <p:nvSpPr>
            <p:cNvPr id="80" name="TextovéPole 79">
              <a:extLst>
                <a:ext uri="{FF2B5EF4-FFF2-40B4-BE49-F238E27FC236}">
                  <a16:creationId xmlns:a16="http://schemas.microsoft.com/office/drawing/2014/main" id="{B9A5EAA0-47BC-4699-89D4-AF14349E0755}"/>
                </a:ext>
              </a:extLst>
            </p:cNvPr>
            <p:cNvSpPr txBox="1"/>
            <p:nvPr/>
          </p:nvSpPr>
          <p:spPr>
            <a:xfrm>
              <a:off x="-19768" y="1938273"/>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sp>
          <p:nvSpPr>
            <p:cNvPr id="81" name="TextovéPole 80">
              <a:extLst>
                <a:ext uri="{FF2B5EF4-FFF2-40B4-BE49-F238E27FC236}">
                  <a16:creationId xmlns:a16="http://schemas.microsoft.com/office/drawing/2014/main" id="{FE02FBD6-40D8-40B7-82E3-6653D45F57C5}"/>
                </a:ext>
              </a:extLst>
            </p:cNvPr>
            <p:cNvSpPr txBox="1"/>
            <p:nvPr/>
          </p:nvSpPr>
          <p:spPr>
            <a:xfrm>
              <a:off x="1887706" y="2152077"/>
              <a:ext cx="559769" cy="369332"/>
            </a:xfrm>
            <a:prstGeom prst="rect">
              <a:avLst/>
            </a:prstGeom>
            <a:noFill/>
          </p:spPr>
          <p:txBody>
            <a:bodyPr wrap="none" rtlCol="0">
              <a:spAutoFit/>
            </a:bodyPr>
            <a:lstStyle/>
            <a:p>
              <a:r>
                <a:rPr lang="cs-CZ" dirty="0"/>
                <a:t>H</a:t>
              </a:r>
              <a:r>
                <a:rPr lang="cs-CZ" baseline="-25000" dirty="0"/>
                <a:t>2</a:t>
              </a:r>
              <a:r>
                <a:rPr lang="cs-CZ" dirty="0"/>
                <a:t>O</a:t>
              </a:r>
              <a:endParaRPr lang="en-US" dirty="0"/>
            </a:p>
          </p:txBody>
        </p:sp>
      </p:grpSp>
      <p:sp>
        <p:nvSpPr>
          <p:cNvPr id="2" name="TextBox 1">
            <a:hlinkClick r:id="rId8" action="ppaction://hlinksldjump"/>
            <a:extLst>
              <a:ext uri="{FF2B5EF4-FFF2-40B4-BE49-F238E27FC236}">
                <a16:creationId xmlns:a16="http://schemas.microsoft.com/office/drawing/2014/main" id="{0C662B70-6D24-35AC-E9C9-8CAF8E2346D3}"/>
              </a:ext>
            </a:extLst>
          </p:cNvPr>
          <p:cNvSpPr txBox="1"/>
          <p:nvPr/>
        </p:nvSpPr>
        <p:spPr>
          <a:xfrm>
            <a:off x="0" y="6506568"/>
            <a:ext cx="1659429" cy="369332"/>
          </a:xfrm>
          <a:prstGeom prst="rect">
            <a:avLst/>
          </a:prstGeom>
          <a:solidFill>
            <a:srgbClr val="92D050"/>
          </a:solidFill>
        </p:spPr>
        <p:txBody>
          <a:bodyPr wrap="none" rtlCol="0">
            <a:spAutoFit/>
          </a:bodyPr>
          <a:lstStyle/>
          <a:p>
            <a:r>
              <a:rPr lang="cs-CZ" dirty="0"/>
              <a:t>Zpět na obsah</a:t>
            </a:r>
            <a:endParaRPr lang="en-US" dirty="0"/>
          </a:p>
        </p:txBody>
      </p:sp>
    </p:spTree>
    <p:custDataLst>
      <p:tags r:id="rId1"/>
    </p:custDataLst>
    <p:extLst>
      <p:ext uri="{BB962C8B-B14F-4D97-AF65-F5344CB8AC3E}">
        <p14:creationId xmlns:p14="http://schemas.microsoft.com/office/powerpoint/2010/main" val="2109617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500"/>
                                        <p:tgtEl>
                                          <p:spTgt spid="3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68"/>
                                        </p:tgtEl>
                                        <p:attrNameLst>
                                          <p:attrName>style.visibility</p:attrName>
                                        </p:attrNameLst>
                                      </p:cBhvr>
                                      <p:to>
                                        <p:strVal val="visible"/>
                                      </p:to>
                                    </p:set>
                                    <p:animEffect transition="in" filter="fade">
                                      <p:cBhvr>
                                        <p:cTn id="15" dur="500"/>
                                        <p:tgtEl>
                                          <p:spTgt spid="6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Skupina 2">
            <a:extLst>
              <a:ext uri="{FF2B5EF4-FFF2-40B4-BE49-F238E27FC236}">
                <a16:creationId xmlns:a16="http://schemas.microsoft.com/office/drawing/2014/main" id="{87496B3C-D7D9-4DA4-B74D-1743F48EE0B0}"/>
              </a:ext>
            </a:extLst>
          </p:cNvPr>
          <p:cNvGrpSpPr/>
          <p:nvPr/>
        </p:nvGrpSpPr>
        <p:grpSpPr>
          <a:xfrm>
            <a:off x="2012951" y="463550"/>
            <a:ext cx="3794125" cy="3186113"/>
            <a:chOff x="2012951" y="463550"/>
            <a:chExt cx="3794125" cy="3186113"/>
          </a:xfrm>
        </p:grpSpPr>
        <p:sp>
          <p:nvSpPr>
            <p:cNvPr id="141314" name="Oval 2">
              <a:extLst>
                <a:ext uri="{FF2B5EF4-FFF2-40B4-BE49-F238E27FC236}">
                  <a16:creationId xmlns:a16="http://schemas.microsoft.com/office/drawing/2014/main" id="{D0B9DC8F-DE95-408B-B732-6603D39ED604}"/>
                </a:ext>
              </a:extLst>
            </p:cNvPr>
            <p:cNvSpPr>
              <a:spLocks noChangeArrowheads="1"/>
            </p:cNvSpPr>
            <p:nvPr/>
          </p:nvSpPr>
          <p:spPr bwMode="auto">
            <a:xfrm>
              <a:off x="2347914" y="136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5" name="Oval 3">
              <a:extLst>
                <a:ext uri="{FF2B5EF4-FFF2-40B4-BE49-F238E27FC236}">
                  <a16:creationId xmlns:a16="http://schemas.microsoft.com/office/drawing/2014/main" id="{8D11F118-CF47-41C7-B327-DDF2967877A0}"/>
                </a:ext>
              </a:extLst>
            </p:cNvPr>
            <p:cNvSpPr>
              <a:spLocks noChangeArrowheads="1"/>
            </p:cNvSpPr>
            <p:nvPr/>
          </p:nvSpPr>
          <p:spPr bwMode="auto">
            <a:xfrm>
              <a:off x="2382839" y="150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6" name="Oval 4">
              <a:extLst>
                <a:ext uri="{FF2B5EF4-FFF2-40B4-BE49-F238E27FC236}">
                  <a16:creationId xmlns:a16="http://schemas.microsoft.com/office/drawing/2014/main" id="{040F6101-DB42-4BE2-A7DB-A33744234C46}"/>
                </a:ext>
              </a:extLst>
            </p:cNvPr>
            <p:cNvSpPr>
              <a:spLocks noChangeArrowheads="1"/>
            </p:cNvSpPr>
            <p:nvPr/>
          </p:nvSpPr>
          <p:spPr bwMode="auto">
            <a:xfrm>
              <a:off x="2409826" y="125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7" name="Oval 5">
              <a:extLst>
                <a:ext uri="{FF2B5EF4-FFF2-40B4-BE49-F238E27FC236}">
                  <a16:creationId xmlns:a16="http://schemas.microsoft.com/office/drawing/2014/main" id="{E0AE0EDC-69A0-4338-9513-5738F8EB99A8}"/>
                </a:ext>
              </a:extLst>
            </p:cNvPr>
            <p:cNvSpPr>
              <a:spLocks noChangeArrowheads="1"/>
            </p:cNvSpPr>
            <p:nvPr/>
          </p:nvSpPr>
          <p:spPr bwMode="auto">
            <a:xfrm>
              <a:off x="2413001" y="116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8" name="Oval 6">
              <a:extLst>
                <a:ext uri="{FF2B5EF4-FFF2-40B4-BE49-F238E27FC236}">
                  <a16:creationId xmlns:a16="http://schemas.microsoft.com/office/drawing/2014/main" id="{C2D5B194-9AFB-401E-A3F8-35A02DDE23A8}"/>
                </a:ext>
              </a:extLst>
            </p:cNvPr>
            <p:cNvSpPr>
              <a:spLocks noChangeArrowheads="1"/>
            </p:cNvSpPr>
            <p:nvPr/>
          </p:nvSpPr>
          <p:spPr bwMode="auto">
            <a:xfrm>
              <a:off x="2265363" y="965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19" name="Oval 7">
              <a:extLst>
                <a:ext uri="{FF2B5EF4-FFF2-40B4-BE49-F238E27FC236}">
                  <a16:creationId xmlns:a16="http://schemas.microsoft.com/office/drawing/2014/main" id="{763B98E4-DDA4-4E7C-B68E-4992F555B8D0}"/>
                </a:ext>
              </a:extLst>
            </p:cNvPr>
            <p:cNvSpPr>
              <a:spLocks noChangeArrowheads="1"/>
            </p:cNvSpPr>
            <p:nvPr/>
          </p:nvSpPr>
          <p:spPr bwMode="auto">
            <a:xfrm>
              <a:off x="2328864"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0" name="Oval 8">
              <a:extLst>
                <a:ext uri="{FF2B5EF4-FFF2-40B4-BE49-F238E27FC236}">
                  <a16:creationId xmlns:a16="http://schemas.microsoft.com/office/drawing/2014/main" id="{FBE0F8C8-A857-462A-8077-06FE9D741585}"/>
                </a:ext>
              </a:extLst>
            </p:cNvPr>
            <p:cNvSpPr>
              <a:spLocks noChangeArrowheads="1"/>
            </p:cNvSpPr>
            <p:nvPr/>
          </p:nvSpPr>
          <p:spPr bwMode="auto">
            <a:xfrm>
              <a:off x="2187576" y="1441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1" name="Oval 9">
              <a:extLst>
                <a:ext uri="{FF2B5EF4-FFF2-40B4-BE49-F238E27FC236}">
                  <a16:creationId xmlns:a16="http://schemas.microsoft.com/office/drawing/2014/main" id="{6E653C3A-CF42-4B42-93BC-B2408A841C5B}"/>
                </a:ext>
              </a:extLst>
            </p:cNvPr>
            <p:cNvSpPr>
              <a:spLocks noChangeArrowheads="1"/>
            </p:cNvSpPr>
            <p:nvPr/>
          </p:nvSpPr>
          <p:spPr bwMode="auto">
            <a:xfrm>
              <a:off x="2266951" y="192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2" name="Oval 10">
              <a:extLst>
                <a:ext uri="{FF2B5EF4-FFF2-40B4-BE49-F238E27FC236}">
                  <a16:creationId xmlns:a16="http://schemas.microsoft.com/office/drawing/2014/main" id="{53EE16CE-0716-404F-AEDD-E672FFD53215}"/>
                </a:ext>
              </a:extLst>
            </p:cNvPr>
            <p:cNvSpPr>
              <a:spLocks noChangeArrowheads="1"/>
            </p:cNvSpPr>
            <p:nvPr/>
          </p:nvSpPr>
          <p:spPr bwMode="auto">
            <a:xfrm>
              <a:off x="2241551" y="1373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3" name="Oval 11">
              <a:extLst>
                <a:ext uri="{FF2B5EF4-FFF2-40B4-BE49-F238E27FC236}">
                  <a16:creationId xmlns:a16="http://schemas.microsoft.com/office/drawing/2014/main" id="{D171BAB0-4BAB-4948-8C45-64C13423D6C1}"/>
                </a:ext>
              </a:extLst>
            </p:cNvPr>
            <p:cNvSpPr>
              <a:spLocks noChangeArrowheads="1"/>
            </p:cNvSpPr>
            <p:nvPr/>
          </p:nvSpPr>
          <p:spPr bwMode="auto">
            <a:xfrm>
              <a:off x="2173288" y="11731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4" name="Oval 12">
              <a:extLst>
                <a:ext uri="{FF2B5EF4-FFF2-40B4-BE49-F238E27FC236}">
                  <a16:creationId xmlns:a16="http://schemas.microsoft.com/office/drawing/2014/main" id="{D56EF0A6-9209-461C-8055-4510C67D04A5}"/>
                </a:ext>
              </a:extLst>
            </p:cNvPr>
            <p:cNvSpPr>
              <a:spLocks noChangeArrowheads="1"/>
            </p:cNvSpPr>
            <p:nvPr/>
          </p:nvSpPr>
          <p:spPr bwMode="auto">
            <a:xfrm>
              <a:off x="2311401" y="125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5" name="Oval 13">
              <a:extLst>
                <a:ext uri="{FF2B5EF4-FFF2-40B4-BE49-F238E27FC236}">
                  <a16:creationId xmlns:a16="http://schemas.microsoft.com/office/drawing/2014/main" id="{69AE29AE-F15F-461B-972B-EEA6A7550EC9}"/>
                </a:ext>
              </a:extLst>
            </p:cNvPr>
            <p:cNvSpPr>
              <a:spLocks noChangeArrowheads="1"/>
            </p:cNvSpPr>
            <p:nvPr/>
          </p:nvSpPr>
          <p:spPr bwMode="auto">
            <a:xfrm>
              <a:off x="2244726" y="107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6" name="Oval 14">
              <a:extLst>
                <a:ext uri="{FF2B5EF4-FFF2-40B4-BE49-F238E27FC236}">
                  <a16:creationId xmlns:a16="http://schemas.microsoft.com/office/drawing/2014/main" id="{7AC96529-3501-4C4A-80A4-AB90A3CD8C97}"/>
                </a:ext>
              </a:extLst>
            </p:cNvPr>
            <p:cNvSpPr>
              <a:spLocks noChangeArrowheads="1"/>
            </p:cNvSpPr>
            <p:nvPr/>
          </p:nvSpPr>
          <p:spPr bwMode="auto">
            <a:xfrm>
              <a:off x="2387601" y="103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7" name="Oval 15">
              <a:extLst>
                <a:ext uri="{FF2B5EF4-FFF2-40B4-BE49-F238E27FC236}">
                  <a16:creationId xmlns:a16="http://schemas.microsoft.com/office/drawing/2014/main" id="{1EE8C887-DF10-4704-A44F-179106457962}"/>
                </a:ext>
              </a:extLst>
            </p:cNvPr>
            <p:cNvSpPr>
              <a:spLocks noChangeArrowheads="1"/>
            </p:cNvSpPr>
            <p:nvPr/>
          </p:nvSpPr>
          <p:spPr bwMode="auto">
            <a:xfrm>
              <a:off x="2347914" y="944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8" name="Oval 16">
              <a:extLst>
                <a:ext uri="{FF2B5EF4-FFF2-40B4-BE49-F238E27FC236}">
                  <a16:creationId xmlns:a16="http://schemas.microsoft.com/office/drawing/2014/main" id="{D1FD4661-3F91-45FB-8926-DED4C048664F}"/>
                </a:ext>
              </a:extLst>
            </p:cNvPr>
            <p:cNvSpPr>
              <a:spLocks noChangeArrowheads="1"/>
            </p:cNvSpPr>
            <p:nvPr/>
          </p:nvSpPr>
          <p:spPr bwMode="auto">
            <a:xfrm>
              <a:off x="2406651" y="180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29" name="Oval 17">
              <a:extLst>
                <a:ext uri="{FF2B5EF4-FFF2-40B4-BE49-F238E27FC236}">
                  <a16:creationId xmlns:a16="http://schemas.microsoft.com/office/drawing/2014/main" id="{31601443-A471-408D-A325-27F2052FF387}"/>
                </a:ext>
              </a:extLst>
            </p:cNvPr>
            <p:cNvSpPr>
              <a:spLocks noChangeArrowheads="1"/>
            </p:cNvSpPr>
            <p:nvPr/>
          </p:nvSpPr>
          <p:spPr bwMode="auto">
            <a:xfrm>
              <a:off x="2249489" y="1781176"/>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0" name="Oval 18">
              <a:extLst>
                <a:ext uri="{FF2B5EF4-FFF2-40B4-BE49-F238E27FC236}">
                  <a16:creationId xmlns:a16="http://schemas.microsoft.com/office/drawing/2014/main" id="{18199182-EA96-4C2F-8FAD-E1CA95F1A2A6}"/>
                </a:ext>
              </a:extLst>
            </p:cNvPr>
            <p:cNvSpPr>
              <a:spLocks noChangeArrowheads="1"/>
            </p:cNvSpPr>
            <p:nvPr/>
          </p:nvSpPr>
          <p:spPr bwMode="auto">
            <a:xfrm>
              <a:off x="2320926" y="18446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1" name="Oval 19">
              <a:extLst>
                <a:ext uri="{FF2B5EF4-FFF2-40B4-BE49-F238E27FC236}">
                  <a16:creationId xmlns:a16="http://schemas.microsoft.com/office/drawing/2014/main" id="{47B244FB-29D2-49F5-9D0F-CFADACF19D15}"/>
                </a:ext>
              </a:extLst>
            </p:cNvPr>
            <p:cNvSpPr>
              <a:spLocks noChangeArrowheads="1"/>
            </p:cNvSpPr>
            <p:nvPr/>
          </p:nvSpPr>
          <p:spPr bwMode="auto">
            <a:xfrm>
              <a:off x="2301876"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2" name="Oval 20">
              <a:extLst>
                <a:ext uri="{FF2B5EF4-FFF2-40B4-BE49-F238E27FC236}">
                  <a16:creationId xmlns:a16="http://schemas.microsoft.com/office/drawing/2014/main" id="{0630EF78-EB02-4805-B607-ABE97A426FE8}"/>
                </a:ext>
              </a:extLst>
            </p:cNvPr>
            <p:cNvSpPr>
              <a:spLocks noChangeArrowheads="1"/>
            </p:cNvSpPr>
            <p:nvPr/>
          </p:nvSpPr>
          <p:spPr bwMode="auto">
            <a:xfrm>
              <a:off x="2373314" y="173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3" name="Oval 21">
              <a:extLst>
                <a:ext uri="{FF2B5EF4-FFF2-40B4-BE49-F238E27FC236}">
                  <a16:creationId xmlns:a16="http://schemas.microsoft.com/office/drawing/2014/main" id="{5DE7556E-8EE1-47ED-ABF7-39B691F7F012}"/>
                </a:ext>
              </a:extLst>
            </p:cNvPr>
            <p:cNvSpPr>
              <a:spLocks noChangeArrowheads="1"/>
            </p:cNvSpPr>
            <p:nvPr/>
          </p:nvSpPr>
          <p:spPr bwMode="auto">
            <a:xfrm>
              <a:off x="2397126"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4" name="Oval 22">
              <a:extLst>
                <a:ext uri="{FF2B5EF4-FFF2-40B4-BE49-F238E27FC236}">
                  <a16:creationId xmlns:a16="http://schemas.microsoft.com/office/drawing/2014/main" id="{CE1A95F7-8741-4231-85AA-8F9E8BE354B9}"/>
                </a:ext>
              </a:extLst>
            </p:cNvPr>
            <p:cNvSpPr>
              <a:spLocks noChangeArrowheads="1"/>
            </p:cNvSpPr>
            <p:nvPr/>
          </p:nvSpPr>
          <p:spPr bwMode="auto">
            <a:xfrm>
              <a:off x="2298701"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5" name="Oval 23">
              <a:extLst>
                <a:ext uri="{FF2B5EF4-FFF2-40B4-BE49-F238E27FC236}">
                  <a16:creationId xmlns:a16="http://schemas.microsoft.com/office/drawing/2014/main" id="{84B0AFA7-32A3-44F3-B41C-071200122229}"/>
                </a:ext>
              </a:extLst>
            </p:cNvPr>
            <p:cNvSpPr>
              <a:spLocks noChangeArrowheads="1"/>
            </p:cNvSpPr>
            <p:nvPr/>
          </p:nvSpPr>
          <p:spPr bwMode="auto">
            <a:xfrm>
              <a:off x="2200276" y="16271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6" name="Oval 24">
              <a:extLst>
                <a:ext uri="{FF2B5EF4-FFF2-40B4-BE49-F238E27FC236}">
                  <a16:creationId xmlns:a16="http://schemas.microsoft.com/office/drawing/2014/main" id="{2069C544-A4C8-4503-98FA-8ED0BD931DDB}"/>
                </a:ext>
              </a:extLst>
            </p:cNvPr>
            <p:cNvSpPr>
              <a:spLocks noChangeArrowheads="1"/>
            </p:cNvSpPr>
            <p:nvPr/>
          </p:nvSpPr>
          <p:spPr bwMode="auto">
            <a:xfrm>
              <a:off x="2205039"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7" name="Oval 25">
              <a:extLst>
                <a:ext uri="{FF2B5EF4-FFF2-40B4-BE49-F238E27FC236}">
                  <a16:creationId xmlns:a16="http://schemas.microsoft.com/office/drawing/2014/main" id="{2BFDB35D-A2D5-47AF-B308-A04602A0062F}"/>
                </a:ext>
              </a:extLst>
            </p:cNvPr>
            <p:cNvSpPr>
              <a:spLocks noChangeArrowheads="1"/>
            </p:cNvSpPr>
            <p:nvPr/>
          </p:nvSpPr>
          <p:spPr bwMode="auto">
            <a:xfrm>
              <a:off x="2432051" y="156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8" name="Oval 26">
              <a:extLst>
                <a:ext uri="{FF2B5EF4-FFF2-40B4-BE49-F238E27FC236}">
                  <a16:creationId xmlns:a16="http://schemas.microsoft.com/office/drawing/2014/main" id="{0A0A57A7-AD5F-4AF7-B377-EA43F1F9F851}"/>
                </a:ext>
              </a:extLst>
            </p:cNvPr>
            <p:cNvSpPr>
              <a:spLocks noChangeArrowheads="1"/>
            </p:cNvSpPr>
            <p:nvPr/>
          </p:nvSpPr>
          <p:spPr bwMode="auto">
            <a:xfrm>
              <a:off x="2281239"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39" name="Oval 27">
              <a:extLst>
                <a:ext uri="{FF2B5EF4-FFF2-40B4-BE49-F238E27FC236}">
                  <a16:creationId xmlns:a16="http://schemas.microsoft.com/office/drawing/2014/main" id="{A2BEC994-81D8-49D5-9818-0369CC24948B}"/>
                </a:ext>
              </a:extLst>
            </p:cNvPr>
            <p:cNvSpPr>
              <a:spLocks noChangeArrowheads="1"/>
            </p:cNvSpPr>
            <p:nvPr/>
          </p:nvSpPr>
          <p:spPr bwMode="auto">
            <a:xfrm>
              <a:off x="2400301" y="139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0" name="Oval 28">
              <a:extLst>
                <a:ext uri="{FF2B5EF4-FFF2-40B4-BE49-F238E27FC236}">
                  <a16:creationId xmlns:a16="http://schemas.microsoft.com/office/drawing/2014/main" id="{93282177-90AA-459A-94E4-CCBB1509BFFD}"/>
                </a:ext>
              </a:extLst>
            </p:cNvPr>
            <p:cNvSpPr>
              <a:spLocks noChangeArrowheads="1"/>
            </p:cNvSpPr>
            <p:nvPr/>
          </p:nvSpPr>
          <p:spPr bwMode="auto">
            <a:xfrm>
              <a:off x="2492376" y="143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1" name="Oval 29">
              <a:extLst>
                <a:ext uri="{FF2B5EF4-FFF2-40B4-BE49-F238E27FC236}">
                  <a16:creationId xmlns:a16="http://schemas.microsoft.com/office/drawing/2014/main" id="{A54599C8-8884-4CCD-A87B-540E039B41AB}"/>
                </a:ext>
              </a:extLst>
            </p:cNvPr>
            <p:cNvSpPr>
              <a:spLocks noChangeArrowheads="1"/>
            </p:cNvSpPr>
            <p:nvPr/>
          </p:nvSpPr>
          <p:spPr bwMode="auto">
            <a:xfrm>
              <a:off x="2527301" y="157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2" name="Oval 30">
              <a:extLst>
                <a:ext uri="{FF2B5EF4-FFF2-40B4-BE49-F238E27FC236}">
                  <a16:creationId xmlns:a16="http://schemas.microsoft.com/office/drawing/2014/main" id="{9ED73B35-2A32-4E5E-9317-D6420BCC694D}"/>
                </a:ext>
              </a:extLst>
            </p:cNvPr>
            <p:cNvSpPr>
              <a:spLocks noChangeArrowheads="1"/>
            </p:cNvSpPr>
            <p:nvPr/>
          </p:nvSpPr>
          <p:spPr bwMode="auto">
            <a:xfrm>
              <a:off x="2554289" y="133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3" name="Oval 31">
              <a:extLst>
                <a:ext uri="{FF2B5EF4-FFF2-40B4-BE49-F238E27FC236}">
                  <a16:creationId xmlns:a16="http://schemas.microsoft.com/office/drawing/2014/main" id="{B6F456B2-5D28-4470-BE0A-553E6AEE95AC}"/>
                </a:ext>
              </a:extLst>
            </p:cNvPr>
            <p:cNvSpPr>
              <a:spLocks noChangeArrowheads="1"/>
            </p:cNvSpPr>
            <p:nvPr/>
          </p:nvSpPr>
          <p:spPr bwMode="auto">
            <a:xfrm>
              <a:off x="2557464" y="124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4" name="Oval 32">
              <a:extLst>
                <a:ext uri="{FF2B5EF4-FFF2-40B4-BE49-F238E27FC236}">
                  <a16:creationId xmlns:a16="http://schemas.microsoft.com/office/drawing/2014/main" id="{27257A87-788D-4A03-B5AA-67CB8AC66EF6}"/>
                </a:ext>
              </a:extLst>
            </p:cNvPr>
            <p:cNvSpPr>
              <a:spLocks noChangeArrowheads="1"/>
            </p:cNvSpPr>
            <p:nvPr/>
          </p:nvSpPr>
          <p:spPr bwMode="auto">
            <a:xfrm>
              <a:off x="2968626" y="100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5" name="Oval 33">
              <a:extLst>
                <a:ext uri="{FF2B5EF4-FFF2-40B4-BE49-F238E27FC236}">
                  <a16:creationId xmlns:a16="http://schemas.microsoft.com/office/drawing/2014/main" id="{3CB13110-B17D-4685-9A80-BF6575E42199}"/>
                </a:ext>
              </a:extLst>
            </p:cNvPr>
            <p:cNvSpPr>
              <a:spLocks noChangeArrowheads="1"/>
            </p:cNvSpPr>
            <p:nvPr/>
          </p:nvSpPr>
          <p:spPr bwMode="auto">
            <a:xfrm>
              <a:off x="2547939" y="90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6" name="Oval 34">
              <a:extLst>
                <a:ext uri="{FF2B5EF4-FFF2-40B4-BE49-F238E27FC236}">
                  <a16:creationId xmlns:a16="http://schemas.microsoft.com/office/drawing/2014/main" id="{7A1F13BA-FAEB-4BDE-9B73-7BA58885718F}"/>
                </a:ext>
              </a:extLst>
            </p:cNvPr>
            <p:cNvSpPr>
              <a:spLocks noChangeArrowheads="1"/>
            </p:cNvSpPr>
            <p:nvPr/>
          </p:nvSpPr>
          <p:spPr bwMode="auto">
            <a:xfrm>
              <a:off x="2455864" y="132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7" name="Oval 35">
              <a:extLst>
                <a:ext uri="{FF2B5EF4-FFF2-40B4-BE49-F238E27FC236}">
                  <a16:creationId xmlns:a16="http://schemas.microsoft.com/office/drawing/2014/main" id="{A45937E8-F9B2-43DE-8A53-801D91EB2F8C}"/>
                </a:ext>
              </a:extLst>
            </p:cNvPr>
            <p:cNvSpPr>
              <a:spLocks noChangeArrowheads="1"/>
            </p:cNvSpPr>
            <p:nvPr/>
          </p:nvSpPr>
          <p:spPr bwMode="auto">
            <a:xfrm>
              <a:off x="2532064"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8" name="Oval 36">
              <a:extLst>
                <a:ext uri="{FF2B5EF4-FFF2-40B4-BE49-F238E27FC236}">
                  <a16:creationId xmlns:a16="http://schemas.microsoft.com/office/drawing/2014/main" id="{9745D0F6-AF36-4DFC-95B8-EF2820526198}"/>
                </a:ext>
              </a:extLst>
            </p:cNvPr>
            <p:cNvSpPr>
              <a:spLocks noChangeArrowheads="1"/>
            </p:cNvSpPr>
            <p:nvPr/>
          </p:nvSpPr>
          <p:spPr bwMode="auto">
            <a:xfrm>
              <a:off x="2492376"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49" name="Oval 37">
              <a:extLst>
                <a:ext uri="{FF2B5EF4-FFF2-40B4-BE49-F238E27FC236}">
                  <a16:creationId xmlns:a16="http://schemas.microsoft.com/office/drawing/2014/main" id="{BB898361-068D-4CC2-BCF4-7EAFF96C9531}"/>
                </a:ext>
              </a:extLst>
            </p:cNvPr>
            <p:cNvSpPr>
              <a:spLocks noChangeArrowheads="1"/>
            </p:cNvSpPr>
            <p:nvPr/>
          </p:nvSpPr>
          <p:spPr bwMode="auto">
            <a:xfrm>
              <a:off x="2551114" y="188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0" name="Oval 38">
              <a:extLst>
                <a:ext uri="{FF2B5EF4-FFF2-40B4-BE49-F238E27FC236}">
                  <a16:creationId xmlns:a16="http://schemas.microsoft.com/office/drawing/2014/main" id="{915130F5-E70C-46B3-BE74-AC5209EC2835}"/>
                </a:ext>
              </a:extLst>
            </p:cNvPr>
            <p:cNvSpPr>
              <a:spLocks noChangeArrowheads="1"/>
            </p:cNvSpPr>
            <p:nvPr/>
          </p:nvSpPr>
          <p:spPr bwMode="auto">
            <a:xfrm>
              <a:off x="2465388" y="19208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1" name="Oval 39">
              <a:extLst>
                <a:ext uri="{FF2B5EF4-FFF2-40B4-BE49-F238E27FC236}">
                  <a16:creationId xmlns:a16="http://schemas.microsoft.com/office/drawing/2014/main" id="{06B2E46A-C534-4A03-A3E5-5092659B987C}"/>
                </a:ext>
              </a:extLst>
            </p:cNvPr>
            <p:cNvSpPr>
              <a:spLocks noChangeArrowheads="1"/>
            </p:cNvSpPr>
            <p:nvPr/>
          </p:nvSpPr>
          <p:spPr bwMode="auto">
            <a:xfrm>
              <a:off x="2741614" y="197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2" name="Oval 40">
              <a:extLst>
                <a:ext uri="{FF2B5EF4-FFF2-40B4-BE49-F238E27FC236}">
                  <a16:creationId xmlns:a16="http://schemas.microsoft.com/office/drawing/2014/main" id="{91D0C5D8-33FF-456E-A4BD-82522D1BFDB8}"/>
                </a:ext>
              </a:extLst>
            </p:cNvPr>
            <p:cNvSpPr>
              <a:spLocks noChangeArrowheads="1"/>
            </p:cNvSpPr>
            <p:nvPr/>
          </p:nvSpPr>
          <p:spPr bwMode="auto">
            <a:xfrm>
              <a:off x="2517776" y="180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3" name="Oval 41">
              <a:extLst>
                <a:ext uri="{FF2B5EF4-FFF2-40B4-BE49-F238E27FC236}">
                  <a16:creationId xmlns:a16="http://schemas.microsoft.com/office/drawing/2014/main" id="{DAC05D9E-89EF-41B0-8EA7-E1C10C773335}"/>
                </a:ext>
              </a:extLst>
            </p:cNvPr>
            <p:cNvSpPr>
              <a:spLocks noChangeArrowheads="1"/>
            </p:cNvSpPr>
            <p:nvPr/>
          </p:nvSpPr>
          <p:spPr bwMode="auto">
            <a:xfrm>
              <a:off x="2541589"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4" name="Oval 42">
              <a:extLst>
                <a:ext uri="{FF2B5EF4-FFF2-40B4-BE49-F238E27FC236}">
                  <a16:creationId xmlns:a16="http://schemas.microsoft.com/office/drawing/2014/main" id="{7267D994-6A82-49A7-BB0D-6DA0291CBA88}"/>
                </a:ext>
              </a:extLst>
            </p:cNvPr>
            <p:cNvSpPr>
              <a:spLocks noChangeArrowheads="1"/>
            </p:cNvSpPr>
            <p:nvPr/>
          </p:nvSpPr>
          <p:spPr bwMode="auto">
            <a:xfrm>
              <a:off x="2530476" y="1684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5" name="Oval 43">
              <a:extLst>
                <a:ext uri="{FF2B5EF4-FFF2-40B4-BE49-F238E27FC236}">
                  <a16:creationId xmlns:a16="http://schemas.microsoft.com/office/drawing/2014/main" id="{A6E2C9C8-C3E4-4134-A92A-7BC7661D63B2}"/>
                </a:ext>
              </a:extLst>
            </p:cNvPr>
            <p:cNvSpPr>
              <a:spLocks noChangeArrowheads="1"/>
            </p:cNvSpPr>
            <p:nvPr/>
          </p:nvSpPr>
          <p:spPr bwMode="auto">
            <a:xfrm>
              <a:off x="2544764" y="147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6" name="Oval 44">
              <a:extLst>
                <a:ext uri="{FF2B5EF4-FFF2-40B4-BE49-F238E27FC236}">
                  <a16:creationId xmlns:a16="http://schemas.microsoft.com/office/drawing/2014/main" id="{75DD4FF6-315D-433B-9938-156E72C58DF7}"/>
                </a:ext>
              </a:extLst>
            </p:cNvPr>
            <p:cNvSpPr>
              <a:spLocks noChangeArrowheads="1"/>
            </p:cNvSpPr>
            <p:nvPr/>
          </p:nvSpPr>
          <p:spPr bwMode="auto">
            <a:xfrm>
              <a:off x="3643314"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7" name="Oval 45">
              <a:extLst>
                <a:ext uri="{FF2B5EF4-FFF2-40B4-BE49-F238E27FC236}">
                  <a16:creationId xmlns:a16="http://schemas.microsoft.com/office/drawing/2014/main" id="{2F0E8A97-9CF1-4F22-82E0-8510816A5339}"/>
                </a:ext>
              </a:extLst>
            </p:cNvPr>
            <p:cNvSpPr>
              <a:spLocks noChangeArrowheads="1"/>
            </p:cNvSpPr>
            <p:nvPr/>
          </p:nvSpPr>
          <p:spPr bwMode="auto">
            <a:xfrm>
              <a:off x="3559176" y="985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8" name="Oval 46">
              <a:extLst>
                <a:ext uri="{FF2B5EF4-FFF2-40B4-BE49-F238E27FC236}">
                  <a16:creationId xmlns:a16="http://schemas.microsoft.com/office/drawing/2014/main" id="{BBBF7FBF-D190-4324-8E38-43C24DDE7CBC}"/>
                </a:ext>
              </a:extLst>
            </p:cNvPr>
            <p:cNvSpPr>
              <a:spLocks noChangeArrowheads="1"/>
            </p:cNvSpPr>
            <p:nvPr/>
          </p:nvSpPr>
          <p:spPr bwMode="auto">
            <a:xfrm>
              <a:off x="3411539" y="93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59" name="Oval 47">
              <a:extLst>
                <a:ext uri="{FF2B5EF4-FFF2-40B4-BE49-F238E27FC236}">
                  <a16:creationId xmlns:a16="http://schemas.microsoft.com/office/drawing/2014/main" id="{F95C54A0-8851-4AAD-899A-43D1F4285C0F}"/>
                </a:ext>
              </a:extLst>
            </p:cNvPr>
            <p:cNvSpPr>
              <a:spLocks noChangeArrowheads="1"/>
            </p:cNvSpPr>
            <p:nvPr/>
          </p:nvSpPr>
          <p:spPr bwMode="auto">
            <a:xfrm>
              <a:off x="3624264" y="186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0" name="Oval 48">
              <a:extLst>
                <a:ext uri="{FF2B5EF4-FFF2-40B4-BE49-F238E27FC236}">
                  <a16:creationId xmlns:a16="http://schemas.microsoft.com/office/drawing/2014/main" id="{B92D24ED-336F-4941-BB78-9DFB6181D5B1}"/>
                </a:ext>
              </a:extLst>
            </p:cNvPr>
            <p:cNvSpPr>
              <a:spLocks noChangeArrowheads="1"/>
            </p:cNvSpPr>
            <p:nvPr/>
          </p:nvSpPr>
          <p:spPr bwMode="auto">
            <a:xfrm>
              <a:off x="3617914" y="89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1" name="Oval 49">
              <a:extLst>
                <a:ext uri="{FF2B5EF4-FFF2-40B4-BE49-F238E27FC236}">
                  <a16:creationId xmlns:a16="http://schemas.microsoft.com/office/drawing/2014/main" id="{FF2FAAB3-F6F3-4C53-8CFB-BDC1882A4765}"/>
                </a:ext>
              </a:extLst>
            </p:cNvPr>
            <p:cNvSpPr>
              <a:spLocks noChangeArrowheads="1"/>
            </p:cNvSpPr>
            <p:nvPr/>
          </p:nvSpPr>
          <p:spPr bwMode="auto">
            <a:xfrm>
              <a:off x="3636964"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2" name="Oval 50">
              <a:extLst>
                <a:ext uri="{FF2B5EF4-FFF2-40B4-BE49-F238E27FC236}">
                  <a16:creationId xmlns:a16="http://schemas.microsoft.com/office/drawing/2014/main" id="{BD11186E-02B6-4FEB-AA4C-B1C5C1913FC7}"/>
                </a:ext>
              </a:extLst>
            </p:cNvPr>
            <p:cNvSpPr>
              <a:spLocks noChangeArrowheads="1"/>
            </p:cNvSpPr>
            <p:nvPr/>
          </p:nvSpPr>
          <p:spPr bwMode="auto">
            <a:xfrm>
              <a:off x="3176589" y="1192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3" name="Oval 51">
              <a:extLst>
                <a:ext uri="{FF2B5EF4-FFF2-40B4-BE49-F238E27FC236}">
                  <a16:creationId xmlns:a16="http://schemas.microsoft.com/office/drawing/2014/main" id="{2841980D-B9B6-4829-BAFE-939FFA8B3737}"/>
                </a:ext>
              </a:extLst>
            </p:cNvPr>
            <p:cNvSpPr>
              <a:spLocks noChangeArrowheads="1"/>
            </p:cNvSpPr>
            <p:nvPr/>
          </p:nvSpPr>
          <p:spPr bwMode="auto">
            <a:xfrm>
              <a:off x="3017839" y="138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4" name="Oval 52">
              <a:extLst>
                <a:ext uri="{FF2B5EF4-FFF2-40B4-BE49-F238E27FC236}">
                  <a16:creationId xmlns:a16="http://schemas.microsoft.com/office/drawing/2014/main" id="{4AE05680-660F-4B5E-86DF-8165C83213A5}"/>
                </a:ext>
              </a:extLst>
            </p:cNvPr>
            <p:cNvSpPr>
              <a:spLocks noChangeArrowheads="1"/>
            </p:cNvSpPr>
            <p:nvPr/>
          </p:nvSpPr>
          <p:spPr bwMode="auto">
            <a:xfrm>
              <a:off x="3627439"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5" name="Oval 53">
              <a:extLst>
                <a:ext uri="{FF2B5EF4-FFF2-40B4-BE49-F238E27FC236}">
                  <a16:creationId xmlns:a16="http://schemas.microsoft.com/office/drawing/2014/main" id="{80EE17BB-16B1-4A13-818C-28DE9BF36593}"/>
                </a:ext>
              </a:extLst>
            </p:cNvPr>
            <p:cNvSpPr>
              <a:spLocks noChangeArrowheads="1"/>
            </p:cNvSpPr>
            <p:nvPr/>
          </p:nvSpPr>
          <p:spPr bwMode="auto">
            <a:xfrm>
              <a:off x="3159126" y="103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6" name="Oval 54">
              <a:extLst>
                <a:ext uri="{FF2B5EF4-FFF2-40B4-BE49-F238E27FC236}">
                  <a16:creationId xmlns:a16="http://schemas.microsoft.com/office/drawing/2014/main" id="{6B6A0673-E19A-4841-A686-81013519E985}"/>
                </a:ext>
              </a:extLst>
            </p:cNvPr>
            <p:cNvSpPr>
              <a:spLocks noChangeArrowheads="1"/>
            </p:cNvSpPr>
            <p:nvPr/>
          </p:nvSpPr>
          <p:spPr bwMode="auto">
            <a:xfrm>
              <a:off x="2862264" y="1347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7" name="Oval 55">
              <a:extLst>
                <a:ext uri="{FF2B5EF4-FFF2-40B4-BE49-F238E27FC236}">
                  <a16:creationId xmlns:a16="http://schemas.microsoft.com/office/drawing/2014/main" id="{581847A9-76F6-4B2E-9E40-EF4F30BD35C2}"/>
                </a:ext>
              </a:extLst>
            </p:cNvPr>
            <p:cNvSpPr>
              <a:spLocks noChangeArrowheads="1"/>
            </p:cNvSpPr>
            <p:nvPr/>
          </p:nvSpPr>
          <p:spPr bwMode="auto">
            <a:xfrm>
              <a:off x="3419476" y="114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8" name="Oval 56">
              <a:extLst>
                <a:ext uri="{FF2B5EF4-FFF2-40B4-BE49-F238E27FC236}">
                  <a16:creationId xmlns:a16="http://schemas.microsoft.com/office/drawing/2014/main" id="{1B8BFADD-ACF0-4C57-8934-50B0DEA04E2E}"/>
                </a:ext>
              </a:extLst>
            </p:cNvPr>
            <p:cNvSpPr>
              <a:spLocks noChangeArrowheads="1"/>
            </p:cNvSpPr>
            <p:nvPr/>
          </p:nvSpPr>
          <p:spPr bwMode="auto">
            <a:xfrm>
              <a:off x="2990851" y="116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69" name="Oval 57">
              <a:extLst>
                <a:ext uri="{FF2B5EF4-FFF2-40B4-BE49-F238E27FC236}">
                  <a16:creationId xmlns:a16="http://schemas.microsoft.com/office/drawing/2014/main" id="{0D7587E6-362F-40DD-8F3D-F68FFBFC658C}"/>
                </a:ext>
              </a:extLst>
            </p:cNvPr>
            <p:cNvSpPr>
              <a:spLocks noChangeArrowheads="1"/>
            </p:cNvSpPr>
            <p:nvPr/>
          </p:nvSpPr>
          <p:spPr bwMode="auto">
            <a:xfrm>
              <a:off x="3697289" y="1930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0" name="Oval 58">
              <a:extLst>
                <a:ext uri="{FF2B5EF4-FFF2-40B4-BE49-F238E27FC236}">
                  <a16:creationId xmlns:a16="http://schemas.microsoft.com/office/drawing/2014/main" id="{4F034094-CCE4-409A-A2D6-D6A40C6E0B85}"/>
                </a:ext>
              </a:extLst>
            </p:cNvPr>
            <p:cNvSpPr>
              <a:spLocks noChangeArrowheads="1"/>
            </p:cNvSpPr>
            <p:nvPr/>
          </p:nvSpPr>
          <p:spPr bwMode="auto">
            <a:xfrm>
              <a:off x="3762376"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1" name="Oval 59">
              <a:extLst>
                <a:ext uri="{FF2B5EF4-FFF2-40B4-BE49-F238E27FC236}">
                  <a16:creationId xmlns:a16="http://schemas.microsoft.com/office/drawing/2014/main" id="{2A62C17F-7A58-4D92-885E-16763EFEBB85}"/>
                </a:ext>
              </a:extLst>
            </p:cNvPr>
            <p:cNvSpPr>
              <a:spLocks noChangeArrowheads="1"/>
            </p:cNvSpPr>
            <p:nvPr/>
          </p:nvSpPr>
          <p:spPr bwMode="auto">
            <a:xfrm>
              <a:off x="3722689"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2" name="Oval 60">
              <a:extLst>
                <a:ext uri="{FF2B5EF4-FFF2-40B4-BE49-F238E27FC236}">
                  <a16:creationId xmlns:a16="http://schemas.microsoft.com/office/drawing/2014/main" id="{EFE23A08-D7D4-4BFB-875E-754F380F5086}"/>
                </a:ext>
              </a:extLst>
            </p:cNvPr>
            <p:cNvSpPr>
              <a:spLocks noChangeArrowheads="1"/>
            </p:cNvSpPr>
            <p:nvPr/>
          </p:nvSpPr>
          <p:spPr bwMode="auto">
            <a:xfrm>
              <a:off x="3781426" y="1739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3" name="Oval 61">
              <a:extLst>
                <a:ext uri="{FF2B5EF4-FFF2-40B4-BE49-F238E27FC236}">
                  <a16:creationId xmlns:a16="http://schemas.microsoft.com/office/drawing/2014/main" id="{8B53AD9B-F9AB-43B7-9CE9-309AE82BBFDB}"/>
                </a:ext>
              </a:extLst>
            </p:cNvPr>
            <p:cNvSpPr>
              <a:spLocks noChangeArrowheads="1"/>
            </p:cNvSpPr>
            <p:nvPr/>
          </p:nvSpPr>
          <p:spPr bwMode="auto">
            <a:xfrm>
              <a:off x="3695701" y="17795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4" name="Oval 62">
              <a:extLst>
                <a:ext uri="{FF2B5EF4-FFF2-40B4-BE49-F238E27FC236}">
                  <a16:creationId xmlns:a16="http://schemas.microsoft.com/office/drawing/2014/main" id="{67A466A7-4018-42EE-AD2D-A6186EB1BA2A}"/>
                </a:ext>
              </a:extLst>
            </p:cNvPr>
            <p:cNvSpPr>
              <a:spLocks noChangeArrowheads="1"/>
            </p:cNvSpPr>
            <p:nvPr/>
          </p:nvSpPr>
          <p:spPr bwMode="auto">
            <a:xfrm>
              <a:off x="3870326" y="173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5" name="Oval 63">
              <a:extLst>
                <a:ext uri="{FF2B5EF4-FFF2-40B4-BE49-F238E27FC236}">
                  <a16:creationId xmlns:a16="http://schemas.microsoft.com/office/drawing/2014/main" id="{7A6353B1-08B0-468C-BF11-A8080EEBED1F}"/>
                </a:ext>
              </a:extLst>
            </p:cNvPr>
            <p:cNvSpPr>
              <a:spLocks noChangeArrowheads="1"/>
            </p:cNvSpPr>
            <p:nvPr/>
          </p:nvSpPr>
          <p:spPr bwMode="auto">
            <a:xfrm>
              <a:off x="3349626"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6" name="Oval 64">
              <a:extLst>
                <a:ext uri="{FF2B5EF4-FFF2-40B4-BE49-F238E27FC236}">
                  <a16:creationId xmlns:a16="http://schemas.microsoft.com/office/drawing/2014/main" id="{28A3456B-70C3-4EB5-BE59-B67A28E93251}"/>
                </a:ext>
              </a:extLst>
            </p:cNvPr>
            <p:cNvSpPr>
              <a:spLocks noChangeArrowheads="1"/>
            </p:cNvSpPr>
            <p:nvPr/>
          </p:nvSpPr>
          <p:spPr bwMode="auto">
            <a:xfrm>
              <a:off x="3654426" y="123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7" name="Oval 65">
              <a:extLst>
                <a:ext uri="{FF2B5EF4-FFF2-40B4-BE49-F238E27FC236}">
                  <a16:creationId xmlns:a16="http://schemas.microsoft.com/office/drawing/2014/main" id="{3EB78C69-C5E2-4B66-9651-985AB69CC3DB}"/>
                </a:ext>
              </a:extLst>
            </p:cNvPr>
            <p:cNvSpPr>
              <a:spLocks noChangeArrowheads="1"/>
            </p:cNvSpPr>
            <p:nvPr/>
          </p:nvSpPr>
          <p:spPr bwMode="auto">
            <a:xfrm>
              <a:off x="3775076"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8" name="Oval 66">
              <a:extLst>
                <a:ext uri="{FF2B5EF4-FFF2-40B4-BE49-F238E27FC236}">
                  <a16:creationId xmlns:a16="http://schemas.microsoft.com/office/drawing/2014/main" id="{28D77150-4683-460B-9AE7-9065934E2C44}"/>
                </a:ext>
              </a:extLst>
            </p:cNvPr>
            <p:cNvSpPr>
              <a:spLocks noChangeArrowheads="1"/>
            </p:cNvSpPr>
            <p:nvPr/>
          </p:nvSpPr>
          <p:spPr bwMode="auto">
            <a:xfrm>
              <a:off x="26892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79" name="Oval 67">
              <a:extLst>
                <a:ext uri="{FF2B5EF4-FFF2-40B4-BE49-F238E27FC236}">
                  <a16:creationId xmlns:a16="http://schemas.microsoft.com/office/drawing/2014/main" id="{8246BA20-9FF5-44C0-9295-0EC5E7127812}"/>
                </a:ext>
              </a:extLst>
            </p:cNvPr>
            <p:cNvSpPr>
              <a:spLocks noChangeArrowheads="1"/>
            </p:cNvSpPr>
            <p:nvPr/>
          </p:nvSpPr>
          <p:spPr bwMode="auto">
            <a:xfrm>
              <a:off x="2724151" y="143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0" name="Oval 68">
              <a:extLst>
                <a:ext uri="{FF2B5EF4-FFF2-40B4-BE49-F238E27FC236}">
                  <a16:creationId xmlns:a16="http://schemas.microsoft.com/office/drawing/2014/main" id="{BF5E7137-1595-48BF-8BF1-B791878486CD}"/>
                </a:ext>
              </a:extLst>
            </p:cNvPr>
            <p:cNvSpPr>
              <a:spLocks noChangeArrowheads="1"/>
            </p:cNvSpPr>
            <p:nvPr/>
          </p:nvSpPr>
          <p:spPr bwMode="auto">
            <a:xfrm>
              <a:off x="2606676" y="8953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1" name="Oval 69">
              <a:extLst>
                <a:ext uri="{FF2B5EF4-FFF2-40B4-BE49-F238E27FC236}">
                  <a16:creationId xmlns:a16="http://schemas.microsoft.com/office/drawing/2014/main" id="{93DACD8C-6DBB-4BC3-B176-73779DCF6CBF}"/>
                </a:ext>
              </a:extLst>
            </p:cNvPr>
            <p:cNvSpPr>
              <a:spLocks noChangeArrowheads="1"/>
            </p:cNvSpPr>
            <p:nvPr/>
          </p:nvSpPr>
          <p:spPr bwMode="auto">
            <a:xfrm>
              <a:off x="3287714" y="96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2" name="Oval 70">
              <a:extLst>
                <a:ext uri="{FF2B5EF4-FFF2-40B4-BE49-F238E27FC236}">
                  <a16:creationId xmlns:a16="http://schemas.microsoft.com/office/drawing/2014/main" id="{1AFF8EB9-1028-4A39-84D2-CC9C86B0E1C9}"/>
                </a:ext>
              </a:extLst>
            </p:cNvPr>
            <p:cNvSpPr>
              <a:spLocks noChangeArrowheads="1"/>
            </p:cNvSpPr>
            <p:nvPr/>
          </p:nvSpPr>
          <p:spPr bwMode="auto">
            <a:xfrm>
              <a:off x="2730501" y="185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3" name="Oval 71">
              <a:extLst>
                <a:ext uri="{FF2B5EF4-FFF2-40B4-BE49-F238E27FC236}">
                  <a16:creationId xmlns:a16="http://schemas.microsoft.com/office/drawing/2014/main" id="{0D319BA9-F04D-4B57-B10F-21FA12D29500}"/>
                </a:ext>
              </a:extLst>
            </p:cNvPr>
            <p:cNvSpPr>
              <a:spLocks noChangeArrowheads="1"/>
            </p:cNvSpPr>
            <p:nvPr/>
          </p:nvSpPr>
          <p:spPr bwMode="auto">
            <a:xfrm>
              <a:off x="2652714" y="118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4" name="Oval 72">
              <a:extLst>
                <a:ext uri="{FF2B5EF4-FFF2-40B4-BE49-F238E27FC236}">
                  <a16:creationId xmlns:a16="http://schemas.microsoft.com/office/drawing/2014/main" id="{D1671707-F427-4B17-B941-4EB8CD46A4E6}"/>
                </a:ext>
              </a:extLst>
            </p:cNvPr>
            <p:cNvSpPr>
              <a:spLocks noChangeArrowheads="1"/>
            </p:cNvSpPr>
            <p:nvPr/>
          </p:nvSpPr>
          <p:spPr bwMode="auto">
            <a:xfrm>
              <a:off x="2728914" y="96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5" name="Oval 73">
              <a:extLst>
                <a:ext uri="{FF2B5EF4-FFF2-40B4-BE49-F238E27FC236}">
                  <a16:creationId xmlns:a16="http://schemas.microsoft.com/office/drawing/2014/main" id="{C4CE0456-B9F3-485A-9058-4A320480D621}"/>
                </a:ext>
              </a:extLst>
            </p:cNvPr>
            <p:cNvSpPr>
              <a:spLocks noChangeArrowheads="1"/>
            </p:cNvSpPr>
            <p:nvPr/>
          </p:nvSpPr>
          <p:spPr bwMode="auto">
            <a:xfrm>
              <a:off x="2616201" y="75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6" name="Oval 74">
              <a:extLst>
                <a:ext uri="{FF2B5EF4-FFF2-40B4-BE49-F238E27FC236}">
                  <a16:creationId xmlns:a16="http://schemas.microsoft.com/office/drawing/2014/main" id="{1571F4A5-37F8-4D16-8902-230CB02553C9}"/>
                </a:ext>
              </a:extLst>
            </p:cNvPr>
            <p:cNvSpPr>
              <a:spLocks noChangeArrowheads="1"/>
            </p:cNvSpPr>
            <p:nvPr/>
          </p:nvSpPr>
          <p:spPr bwMode="auto">
            <a:xfrm>
              <a:off x="2747964"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7" name="Oval 75">
              <a:extLst>
                <a:ext uri="{FF2B5EF4-FFF2-40B4-BE49-F238E27FC236}">
                  <a16:creationId xmlns:a16="http://schemas.microsoft.com/office/drawing/2014/main" id="{752EDE02-CD4C-4EE6-82E1-E949D3EA8AD3}"/>
                </a:ext>
              </a:extLst>
            </p:cNvPr>
            <p:cNvSpPr>
              <a:spLocks noChangeArrowheads="1"/>
            </p:cNvSpPr>
            <p:nvPr/>
          </p:nvSpPr>
          <p:spPr bwMode="auto">
            <a:xfrm>
              <a:off x="2662238" y="1774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8" name="Oval 76">
              <a:extLst>
                <a:ext uri="{FF2B5EF4-FFF2-40B4-BE49-F238E27FC236}">
                  <a16:creationId xmlns:a16="http://schemas.microsoft.com/office/drawing/2014/main" id="{A835EB74-FDCB-4001-A891-953C80962139}"/>
                </a:ext>
              </a:extLst>
            </p:cNvPr>
            <p:cNvSpPr>
              <a:spLocks noChangeArrowheads="1"/>
            </p:cNvSpPr>
            <p:nvPr/>
          </p:nvSpPr>
          <p:spPr bwMode="auto">
            <a:xfrm>
              <a:off x="2643189"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89" name="Oval 77">
              <a:extLst>
                <a:ext uri="{FF2B5EF4-FFF2-40B4-BE49-F238E27FC236}">
                  <a16:creationId xmlns:a16="http://schemas.microsoft.com/office/drawing/2014/main" id="{10780B1A-E4EB-457E-B872-C403267C7AF1}"/>
                </a:ext>
              </a:extLst>
            </p:cNvPr>
            <p:cNvSpPr>
              <a:spLocks noChangeArrowheads="1"/>
            </p:cNvSpPr>
            <p:nvPr/>
          </p:nvSpPr>
          <p:spPr bwMode="auto">
            <a:xfrm>
              <a:off x="2714626" y="1662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0" name="Oval 78">
              <a:extLst>
                <a:ext uri="{FF2B5EF4-FFF2-40B4-BE49-F238E27FC236}">
                  <a16:creationId xmlns:a16="http://schemas.microsoft.com/office/drawing/2014/main" id="{2B372098-CEBB-4C03-8453-28D6764F762A}"/>
                </a:ext>
              </a:extLst>
            </p:cNvPr>
            <p:cNvSpPr>
              <a:spLocks noChangeArrowheads="1"/>
            </p:cNvSpPr>
            <p:nvPr/>
          </p:nvSpPr>
          <p:spPr bwMode="auto">
            <a:xfrm>
              <a:off x="2640014" y="159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1" name="Oval 79">
              <a:extLst>
                <a:ext uri="{FF2B5EF4-FFF2-40B4-BE49-F238E27FC236}">
                  <a16:creationId xmlns:a16="http://schemas.microsoft.com/office/drawing/2014/main" id="{F3BBBDE3-7F48-4BDE-8BC8-F05367E10724}"/>
                </a:ext>
              </a:extLst>
            </p:cNvPr>
            <p:cNvSpPr>
              <a:spLocks noChangeArrowheads="1"/>
            </p:cNvSpPr>
            <p:nvPr/>
          </p:nvSpPr>
          <p:spPr bwMode="auto">
            <a:xfrm>
              <a:off x="2622551" y="139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2" name="Oval 80">
              <a:extLst>
                <a:ext uri="{FF2B5EF4-FFF2-40B4-BE49-F238E27FC236}">
                  <a16:creationId xmlns:a16="http://schemas.microsoft.com/office/drawing/2014/main" id="{8889F666-CDF0-4240-AA37-358B06CB0AE1}"/>
                </a:ext>
              </a:extLst>
            </p:cNvPr>
            <p:cNvSpPr>
              <a:spLocks noChangeArrowheads="1"/>
            </p:cNvSpPr>
            <p:nvPr/>
          </p:nvSpPr>
          <p:spPr bwMode="auto">
            <a:xfrm>
              <a:off x="2868614" y="150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3" name="Oval 81">
              <a:extLst>
                <a:ext uri="{FF2B5EF4-FFF2-40B4-BE49-F238E27FC236}">
                  <a16:creationId xmlns:a16="http://schemas.microsoft.com/office/drawing/2014/main" id="{2E3628F7-EE46-4AA1-B8B0-64AED2BD3FC6}"/>
                </a:ext>
              </a:extLst>
            </p:cNvPr>
            <p:cNvSpPr>
              <a:spLocks noChangeArrowheads="1"/>
            </p:cNvSpPr>
            <p:nvPr/>
          </p:nvSpPr>
          <p:spPr bwMode="auto">
            <a:xfrm>
              <a:off x="3425826" y="104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4" name="Oval 82">
              <a:extLst>
                <a:ext uri="{FF2B5EF4-FFF2-40B4-BE49-F238E27FC236}">
                  <a16:creationId xmlns:a16="http://schemas.microsoft.com/office/drawing/2014/main" id="{169CE112-198B-41F1-BE62-17CC3E570E6F}"/>
                </a:ext>
              </a:extLst>
            </p:cNvPr>
            <p:cNvSpPr>
              <a:spLocks noChangeArrowheads="1"/>
            </p:cNvSpPr>
            <p:nvPr/>
          </p:nvSpPr>
          <p:spPr bwMode="auto">
            <a:xfrm>
              <a:off x="2185989" y="95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5" name="Oval 83">
              <a:extLst>
                <a:ext uri="{FF2B5EF4-FFF2-40B4-BE49-F238E27FC236}">
                  <a16:creationId xmlns:a16="http://schemas.microsoft.com/office/drawing/2014/main" id="{602D981B-3827-4CA8-9DA7-816F0AF89703}"/>
                </a:ext>
              </a:extLst>
            </p:cNvPr>
            <p:cNvSpPr>
              <a:spLocks noChangeArrowheads="1"/>
            </p:cNvSpPr>
            <p:nvPr/>
          </p:nvSpPr>
          <p:spPr bwMode="auto">
            <a:xfrm>
              <a:off x="2873376" y="104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6" name="Oval 84">
              <a:extLst>
                <a:ext uri="{FF2B5EF4-FFF2-40B4-BE49-F238E27FC236}">
                  <a16:creationId xmlns:a16="http://schemas.microsoft.com/office/drawing/2014/main" id="{0B29059A-5E0B-4815-AC8D-78AF03C6A43D}"/>
                </a:ext>
              </a:extLst>
            </p:cNvPr>
            <p:cNvSpPr>
              <a:spLocks noChangeArrowheads="1"/>
            </p:cNvSpPr>
            <p:nvPr/>
          </p:nvSpPr>
          <p:spPr bwMode="auto">
            <a:xfrm>
              <a:off x="2833689" y="950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7" name="Oval 85">
              <a:extLst>
                <a:ext uri="{FF2B5EF4-FFF2-40B4-BE49-F238E27FC236}">
                  <a16:creationId xmlns:a16="http://schemas.microsoft.com/office/drawing/2014/main" id="{687DE44F-417D-47BC-854D-97D1C977F27C}"/>
                </a:ext>
              </a:extLst>
            </p:cNvPr>
            <p:cNvSpPr>
              <a:spLocks noChangeArrowheads="1"/>
            </p:cNvSpPr>
            <p:nvPr/>
          </p:nvSpPr>
          <p:spPr bwMode="auto">
            <a:xfrm>
              <a:off x="2892426" y="181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8" name="Oval 86">
              <a:extLst>
                <a:ext uri="{FF2B5EF4-FFF2-40B4-BE49-F238E27FC236}">
                  <a16:creationId xmlns:a16="http://schemas.microsoft.com/office/drawing/2014/main" id="{0A637722-7781-4FDF-BF08-76E172EDCC8E}"/>
                </a:ext>
              </a:extLst>
            </p:cNvPr>
            <p:cNvSpPr>
              <a:spLocks noChangeArrowheads="1"/>
            </p:cNvSpPr>
            <p:nvPr/>
          </p:nvSpPr>
          <p:spPr bwMode="auto">
            <a:xfrm>
              <a:off x="2806701" y="18510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399" name="Oval 87">
              <a:extLst>
                <a:ext uri="{FF2B5EF4-FFF2-40B4-BE49-F238E27FC236}">
                  <a16:creationId xmlns:a16="http://schemas.microsoft.com/office/drawing/2014/main" id="{34162729-443C-45F9-AE7F-3CA787BBB5C8}"/>
                </a:ext>
              </a:extLst>
            </p:cNvPr>
            <p:cNvSpPr>
              <a:spLocks noChangeArrowheads="1"/>
            </p:cNvSpPr>
            <p:nvPr/>
          </p:nvSpPr>
          <p:spPr bwMode="auto">
            <a:xfrm>
              <a:off x="2795589" y="178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0" name="Oval 88">
              <a:extLst>
                <a:ext uri="{FF2B5EF4-FFF2-40B4-BE49-F238E27FC236}">
                  <a16:creationId xmlns:a16="http://schemas.microsoft.com/office/drawing/2014/main" id="{45E5D17B-BEBE-4885-B43D-FCD8D1FF2FEC}"/>
                </a:ext>
              </a:extLst>
            </p:cNvPr>
            <p:cNvSpPr>
              <a:spLocks noChangeArrowheads="1"/>
            </p:cNvSpPr>
            <p:nvPr/>
          </p:nvSpPr>
          <p:spPr bwMode="auto">
            <a:xfrm>
              <a:off x="2859089" y="173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1" name="Oval 89">
              <a:extLst>
                <a:ext uri="{FF2B5EF4-FFF2-40B4-BE49-F238E27FC236}">
                  <a16:creationId xmlns:a16="http://schemas.microsoft.com/office/drawing/2014/main" id="{02263D25-17E4-4416-A5BC-33F1C18EC458}"/>
                </a:ext>
              </a:extLst>
            </p:cNvPr>
            <p:cNvSpPr>
              <a:spLocks noChangeArrowheads="1"/>
            </p:cNvSpPr>
            <p:nvPr/>
          </p:nvSpPr>
          <p:spPr bwMode="auto">
            <a:xfrm>
              <a:off x="2882901" y="166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2" name="Oval 90">
              <a:extLst>
                <a:ext uri="{FF2B5EF4-FFF2-40B4-BE49-F238E27FC236}">
                  <a16:creationId xmlns:a16="http://schemas.microsoft.com/office/drawing/2014/main" id="{A584640C-F120-4671-9F5E-D1F2BF2F8C83}"/>
                </a:ext>
              </a:extLst>
            </p:cNvPr>
            <p:cNvSpPr>
              <a:spLocks noChangeArrowheads="1"/>
            </p:cNvSpPr>
            <p:nvPr/>
          </p:nvSpPr>
          <p:spPr bwMode="auto">
            <a:xfrm>
              <a:off x="2784476"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3" name="Oval 91">
              <a:extLst>
                <a:ext uri="{FF2B5EF4-FFF2-40B4-BE49-F238E27FC236}">
                  <a16:creationId xmlns:a16="http://schemas.microsoft.com/office/drawing/2014/main" id="{FFDEB865-DEE0-4107-B2E4-153BF480185F}"/>
                </a:ext>
              </a:extLst>
            </p:cNvPr>
            <p:cNvSpPr>
              <a:spLocks noChangeArrowheads="1"/>
            </p:cNvSpPr>
            <p:nvPr/>
          </p:nvSpPr>
          <p:spPr bwMode="auto">
            <a:xfrm>
              <a:off x="2981326" y="159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4" name="Oval 92">
              <a:extLst>
                <a:ext uri="{FF2B5EF4-FFF2-40B4-BE49-F238E27FC236}">
                  <a16:creationId xmlns:a16="http://schemas.microsoft.com/office/drawing/2014/main" id="{07E28070-E4B7-4270-983C-CAF1218D7187}"/>
                </a:ext>
              </a:extLst>
            </p:cNvPr>
            <p:cNvSpPr>
              <a:spLocks noChangeArrowheads="1"/>
            </p:cNvSpPr>
            <p:nvPr/>
          </p:nvSpPr>
          <p:spPr bwMode="auto">
            <a:xfrm>
              <a:off x="2890839" y="1931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5" name="Oval 93">
              <a:extLst>
                <a:ext uri="{FF2B5EF4-FFF2-40B4-BE49-F238E27FC236}">
                  <a16:creationId xmlns:a16="http://schemas.microsoft.com/office/drawing/2014/main" id="{342D1646-F3B6-44D5-B88E-C8B30A92A322}"/>
                </a:ext>
              </a:extLst>
            </p:cNvPr>
            <p:cNvSpPr>
              <a:spLocks noChangeArrowheads="1"/>
            </p:cNvSpPr>
            <p:nvPr/>
          </p:nvSpPr>
          <p:spPr bwMode="auto">
            <a:xfrm>
              <a:off x="2971801" y="182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6" name="Oval 94">
              <a:extLst>
                <a:ext uri="{FF2B5EF4-FFF2-40B4-BE49-F238E27FC236}">
                  <a16:creationId xmlns:a16="http://schemas.microsoft.com/office/drawing/2014/main" id="{33BC4846-EC6F-41DA-AFF3-F90668266751}"/>
                </a:ext>
              </a:extLst>
            </p:cNvPr>
            <p:cNvSpPr>
              <a:spLocks noChangeArrowheads="1"/>
            </p:cNvSpPr>
            <p:nvPr/>
          </p:nvSpPr>
          <p:spPr bwMode="auto">
            <a:xfrm>
              <a:off x="2995614" y="175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7" name="Oval 95">
              <a:extLst>
                <a:ext uri="{FF2B5EF4-FFF2-40B4-BE49-F238E27FC236}">
                  <a16:creationId xmlns:a16="http://schemas.microsoft.com/office/drawing/2014/main" id="{BB47C9BA-7637-401F-8E34-31E3275A4ED8}"/>
                </a:ext>
              </a:extLst>
            </p:cNvPr>
            <p:cNvSpPr>
              <a:spLocks noChangeArrowheads="1"/>
            </p:cNvSpPr>
            <p:nvPr/>
          </p:nvSpPr>
          <p:spPr bwMode="auto">
            <a:xfrm>
              <a:off x="3090864"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8" name="Oval 96">
              <a:extLst>
                <a:ext uri="{FF2B5EF4-FFF2-40B4-BE49-F238E27FC236}">
                  <a16:creationId xmlns:a16="http://schemas.microsoft.com/office/drawing/2014/main" id="{06999507-B16A-4654-9800-173C66E1B238}"/>
                </a:ext>
              </a:extLst>
            </p:cNvPr>
            <p:cNvSpPr>
              <a:spLocks noChangeArrowheads="1"/>
            </p:cNvSpPr>
            <p:nvPr/>
          </p:nvSpPr>
          <p:spPr bwMode="auto">
            <a:xfrm>
              <a:off x="3070226" y="93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09" name="Oval 97">
              <a:extLst>
                <a:ext uri="{FF2B5EF4-FFF2-40B4-BE49-F238E27FC236}">
                  <a16:creationId xmlns:a16="http://schemas.microsoft.com/office/drawing/2014/main" id="{6BE7336E-3F92-44D8-A3D2-31A6E12B7B73}"/>
                </a:ext>
              </a:extLst>
            </p:cNvPr>
            <p:cNvSpPr>
              <a:spLocks noChangeArrowheads="1"/>
            </p:cNvSpPr>
            <p:nvPr/>
          </p:nvSpPr>
          <p:spPr bwMode="auto">
            <a:xfrm>
              <a:off x="3044826"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0" name="Oval 98">
              <a:extLst>
                <a:ext uri="{FF2B5EF4-FFF2-40B4-BE49-F238E27FC236}">
                  <a16:creationId xmlns:a16="http://schemas.microsoft.com/office/drawing/2014/main" id="{1D68E8AD-20DA-4AD1-9807-B684C8B0D7CF}"/>
                </a:ext>
              </a:extLst>
            </p:cNvPr>
            <p:cNvSpPr>
              <a:spLocks noChangeArrowheads="1"/>
            </p:cNvSpPr>
            <p:nvPr/>
          </p:nvSpPr>
          <p:spPr bwMode="auto">
            <a:xfrm>
              <a:off x="3116264" y="1901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1" name="Oval 99">
              <a:extLst>
                <a:ext uri="{FF2B5EF4-FFF2-40B4-BE49-F238E27FC236}">
                  <a16:creationId xmlns:a16="http://schemas.microsoft.com/office/drawing/2014/main" id="{AC43E0AA-6B6E-41AD-A0D6-8F5291FDEDD4}"/>
                </a:ext>
              </a:extLst>
            </p:cNvPr>
            <p:cNvSpPr>
              <a:spLocks noChangeArrowheads="1"/>
            </p:cNvSpPr>
            <p:nvPr/>
          </p:nvSpPr>
          <p:spPr bwMode="auto">
            <a:xfrm>
              <a:off x="3140076" y="182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2" name="Oval 100">
              <a:extLst>
                <a:ext uri="{FF2B5EF4-FFF2-40B4-BE49-F238E27FC236}">
                  <a16:creationId xmlns:a16="http://schemas.microsoft.com/office/drawing/2014/main" id="{47B284C5-D491-4DD4-AC7A-E88BB826B804}"/>
                </a:ext>
              </a:extLst>
            </p:cNvPr>
            <p:cNvSpPr>
              <a:spLocks noChangeArrowheads="1"/>
            </p:cNvSpPr>
            <p:nvPr/>
          </p:nvSpPr>
          <p:spPr bwMode="auto">
            <a:xfrm>
              <a:off x="3041651" y="183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3" name="Oval 101">
              <a:extLst>
                <a:ext uri="{FF2B5EF4-FFF2-40B4-BE49-F238E27FC236}">
                  <a16:creationId xmlns:a16="http://schemas.microsoft.com/office/drawing/2014/main" id="{13B64ED0-10FD-4BD9-9894-547A97D8829F}"/>
                </a:ext>
              </a:extLst>
            </p:cNvPr>
            <p:cNvSpPr>
              <a:spLocks noChangeArrowheads="1"/>
            </p:cNvSpPr>
            <p:nvPr/>
          </p:nvSpPr>
          <p:spPr bwMode="auto">
            <a:xfrm>
              <a:off x="3757614" y="1471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4" name="Oval 102">
              <a:extLst>
                <a:ext uri="{FF2B5EF4-FFF2-40B4-BE49-F238E27FC236}">
                  <a16:creationId xmlns:a16="http://schemas.microsoft.com/office/drawing/2014/main" id="{B42E0BB8-EE1A-4C9D-8AE7-18A9F3B9D9C9}"/>
                </a:ext>
              </a:extLst>
            </p:cNvPr>
            <p:cNvSpPr>
              <a:spLocks noChangeArrowheads="1"/>
            </p:cNvSpPr>
            <p:nvPr/>
          </p:nvSpPr>
          <p:spPr bwMode="auto">
            <a:xfrm>
              <a:off x="3322639" y="152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5" name="Oval 103">
              <a:extLst>
                <a:ext uri="{FF2B5EF4-FFF2-40B4-BE49-F238E27FC236}">
                  <a16:creationId xmlns:a16="http://schemas.microsoft.com/office/drawing/2014/main" id="{6442D6DC-7368-46AE-BDB6-443A6D26D6B4}"/>
                </a:ext>
              </a:extLst>
            </p:cNvPr>
            <p:cNvSpPr>
              <a:spLocks noChangeArrowheads="1"/>
            </p:cNvSpPr>
            <p:nvPr/>
          </p:nvSpPr>
          <p:spPr bwMode="auto">
            <a:xfrm>
              <a:off x="3206751" y="194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6" name="Oval 104">
              <a:extLst>
                <a:ext uri="{FF2B5EF4-FFF2-40B4-BE49-F238E27FC236}">
                  <a16:creationId xmlns:a16="http://schemas.microsoft.com/office/drawing/2014/main" id="{876304ED-0FEE-4B76-A1CD-DCE31C14FC0A}"/>
                </a:ext>
              </a:extLst>
            </p:cNvPr>
            <p:cNvSpPr>
              <a:spLocks noChangeArrowheads="1"/>
            </p:cNvSpPr>
            <p:nvPr/>
          </p:nvSpPr>
          <p:spPr bwMode="auto">
            <a:xfrm>
              <a:off x="3327401" y="106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7" name="Oval 105">
              <a:extLst>
                <a:ext uri="{FF2B5EF4-FFF2-40B4-BE49-F238E27FC236}">
                  <a16:creationId xmlns:a16="http://schemas.microsoft.com/office/drawing/2014/main" id="{C9ACE1EF-4484-4233-B3BB-D7D216BEFB9E}"/>
                </a:ext>
              </a:extLst>
            </p:cNvPr>
            <p:cNvSpPr>
              <a:spLocks noChangeArrowheads="1"/>
            </p:cNvSpPr>
            <p:nvPr/>
          </p:nvSpPr>
          <p:spPr bwMode="auto">
            <a:xfrm>
              <a:off x="3346451" y="182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8" name="Oval 106">
              <a:extLst>
                <a:ext uri="{FF2B5EF4-FFF2-40B4-BE49-F238E27FC236}">
                  <a16:creationId xmlns:a16="http://schemas.microsoft.com/office/drawing/2014/main" id="{D8B0B943-6CC8-49F4-B143-CBE6CFC3FBE3}"/>
                </a:ext>
              </a:extLst>
            </p:cNvPr>
            <p:cNvSpPr>
              <a:spLocks noChangeArrowheads="1"/>
            </p:cNvSpPr>
            <p:nvPr/>
          </p:nvSpPr>
          <p:spPr bwMode="auto">
            <a:xfrm>
              <a:off x="3260726" y="18684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19" name="Oval 107">
              <a:extLst>
                <a:ext uri="{FF2B5EF4-FFF2-40B4-BE49-F238E27FC236}">
                  <a16:creationId xmlns:a16="http://schemas.microsoft.com/office/drawing/2014/main" id="{0A2A3907-FBFE-4AA2-B273-1287468EB7F9}"/>
                </a:ext>
              </a:extLst>
            </p:cNvPr>
            <p:cNvSpPr>
              <a:spLocks noChangeArrowheads="1"/>
            </p:cNvSpPr>
            <p:nvPr/>
          </p:nvSpPr>
          <p:spPr bwMode="auto">
            <a:xfrm>
              <a:off x="3241676" y="1751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0" name="Oval 108">
              <a:extLst>
                <a:ext uri="{FF2B5EF4-FFF2-40B4-BE49-F238E27FC236}">
                  <a16:creationId xmlns:a16="http://schemas.microsoft.com/office/drawing/2014/main" id="{D1E12431-37CB-4C46-A30E-E37483C586BA}"/>
                </a:ext>
              </a:extLst>
            </p:cNvPr>
            <p:cNvSpPr>
              <a:spLocks noChangeArrowheads="1"/>
            </p:cNvSpPr>
            <p:nvPr/>
          </p:nvSpPr>
          <p:spPr bwMode="auto">
            <a:xfrm>
              <a:off x="3336926" y="168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1" name="Oval 109">
              <a:extLst>
                <a:ext uri="{FF2B5EF4-FFF2-40B4-BE49-F238E27FC236}">
                  <a16:creationId xmlns:a16="http://schemas.microsoft.com/office/drawing/2014/main" id="{22594424-26C1-44C5-89AC-62633CA0944D}"/>
                </a:ext>
              </a:extLst>
            </p:cNvPr>
            <p:cNvSpPr>
              <a:spLocks noChangeArrowheads="1"/>
            </p:cNvSpPr>
            <p:nvPr/>
          </p:nvSpPr>
          <p:spPr bwMode="auto">
            <a:xfrm>
              <a:off x="3238501"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2" name="Oval 110">
              <a:extLst>
                <a:ext uri="{FF2B5EF4-FFF2-40B4-BE49-F238E27FC236}">
                  <a16:creationId xmlns:a16="http://schemas.microsoft.com/office/drawing/2014/main" id="{1140C87A-CCB4-4139-A442-08B8CABEBFC0}"/>
                </a:ext>
              </a:extLst>
            </p:cNvPr>
            <p:cNvSpPr>
              <a:spLocks noChangeArrowheads="1"/>
            </p:cNvSpPr>
            <p:nvPr/>
          </p:nvSpPr>
          <p:spPr bwMode="auto">
            <a:xfrm>
              <a:off x="3148014" y="140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3" name="Oval 111">
              <a:extLst>
                <a:ext uri="{FF2B5EF4-FFF2-40B4-BE49-F238E27FC236}">
                  <a16:creationId xmlns:a16="http://schemas.microsoft.com/office/drawing/2014/main" id="{6B2E8768-AAE8-4527-87D4-1A42E183737B}"/>
                </a:ext>
              </a:extLst>
            </p:cNvPr>
            <p:cNvSpPr>
              <a:spLocks noChangeArrowheads="1"/>
            </p:cNvSpPr>
            <p:nvPr/>
          </p:nvSpPr>
          <p:spPr bwMode="auto">
            <a:xfrm>
              <a:off x="3467101" y="160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4" name="Oval 112">
              <a:extLst>
                <a:ext uri="{FF2B5EF4-FFF2-40B4-BE49-F238E27FC236}">
                  <a16:creationId xmlns:a16="http://schemas.microsoft.com/office/drawing/2014/main" id="{2051E2E6-C659-429A-9AEA-0F102BF7CC47}"/>
                </a:ext>
              </a:extLst>
            </p:cNvPr>
            <p:cNvSpPr>
              <a:spLocks noChangeArrowheads="1"/>
            </p:cNvSpPr>
            <p:nvPr/>
          </p:nvSpPr>
          <p:spPr bwMode="auto">
            <a:xfrm>
              <a:off x="3490914" y="190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5" name="Oval 113">
              <a:extLst>
                <a:ext uri="{FF2B5EF4-FFF2-40B4-BE49-F238E27FC236}">
                  <a16:creationId xmlns:a16="http://schemas.microsoft.com/office/drawing/2014/main" id="{52D6D58A-4F7E-46AF-BB1E-6A0F8EFD53E7}"/>
                </a:ext>
              </a:extLst>
            </p:cNvPr>
            <p:cNvSpPr>
              <a:spLocks noChangeArrowheads="1"/>
            </p:cNvSpPr>
            <p:nvPr/>
          </p:nvSpPr>
          <p:spPr bwMode="auto">
            <a:xfrm>
              <a:off x="3405188" y="19446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6" name="Oval 114">
              <a:extLst>
                <a:ext uri="{FF2B5EF4-FFF2-40B4-BE49-F238E27FC236}">
                  <a16:creationId xmlns:a16="http://schemas.microsoft.com/office/drawing/2014/main" id="{05C4A28E-5067-467D-BB3F-685F7E60C074}"/>
                </a:ext>
              </a:extLst>
            </p:cNvPr>
            <p:cNvSpPr>
              <a:spLocks noChangeArrowheads="1"/>
            </p:cNvSpPr>
            <p:nvPr/>
          </p:nvSpPr>
          <p:spPr bwMode="auto">
            <a:xfrm>
              <a:off x="3394076" y="187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7" name="Oval 115">
              <a:extLst>
                <a:ext uri="{FF2B5EF4-FFF2-40B4-BE49-F238E27FC236}">
                  <a16:creationId xmlns:a16="http://schemas.microsoft.com/office/drawing/2014/main" id="{26E69C6B-D8A4-4A5E-927E-04F3D987B205}"/>
                </a:ext>
              </a:extLst>
            </p:cNvPr>
            <p:cNvSpPr>
              <a:spLocks noChangeArrowheads="1"/>
            </p:cNvSpPr>
            <p:nvPr/>
          </p:nvSpPr>
          <p:spPr bwMode="auto">
            <a:xfrm>
              <a:off x="3457576" y="183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8" name="Oval 116">
              <a:extLst>
                <a:ext uri="{FF2B5EF4-FFF2-40B4-BE49-F238E27FC236}">
                  <a16:creationId xmlns:a16="http://schemas.microsoft.com/office/drawing/2014/main" id="{5D0CFE43-9522-4997-81BE-01B999BFA926}"/>
                </a:ext>
              </a:extLst>
            </p:cNvPr>
            <p:cNvSpPr>
              <a:spLocks noChangeArrowheads="1"/>
            </p:cNvSpPr>
            <p:nvPr/>
          </p:nvSpPr>
          <p:spPr bwMode="auto">
            <a:xfrm>
              <a:off x="3481389" y="175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29" name="Oval 117">
              <a:extLst>
                <a:ext uri="{FF2B5EF4-FFF2-40B4-BE49-F238E27FC236}">
                  <a16:creationId xmlns:a16="http://schemas.microsoft.com/office/drawing/2014/main" id="{D81922C7-AD48-4B87-9591-1F6638118A0B}"/>
                </a:ext>
              </a:extLst>
            </p:cNvPr>
            <p:cNvSpPr>
              <a:spLocks noChangeArrowheads="1"/>
            </p:cNvSpPr>
            <p:nvPr/>
          </p:nvSpPr>
          <p:spPr bwMode="auto">
            <a:xfrm>
              <a:off x="3382964" y="176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0" name="Oval 118">
              <a:extLst>
                <a:ext uri="{FF2B5EF4-FFF2-40B4-BE49-F238E27FC236}">
                  <a16:creationId xmlns:a16="http://schemas.microsoft.com/office/drawing/2014/main" id="{FF4285E5-8537-46BE-B366-F1B18838ED50}"/>
                </a:ext>
              </a:extLst>
            </p:cNvPr>
            <p:cNvSpPr>
              <a:spLocks noChangeArrowheads="1"/>
            </p:cNvSpPr>
            <p:nvPr/>
          </p:nvSpPr>
          <p:spPr bwMode="auto">
            <a:xfrm>
              <a:off x="3927476" y="1649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1" name="Oval 119">
              <a:extLst>
                <a:ext uri="{FF2B5EF4-FFF2-40B4-BE49-F238E27FC236}">
                  <a16:creationId xmlns:a16="http://schemas.microsoft.com/office/drawing/2014/main" id="{425FA69D-9FB5-4F2E-8470-5C3983385169}"/>
                </a:ext>
              </a:extLst>
            </p:cNvPr>
            <p:cNvSpPr>
              <a:spLocks noChangeArrowheads="1"/>
            </p:cNvSpPr>
            <p:nvPr/>
          </p:nvSpPr>
          <p:spPr bwMode="auto">
            <a:xfrm>
              <a:off x="3954464" y="140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2" name="Oval 120">
              <a:extLst>
                <a:ext uri="{FF2B5EF4-FFF2-40B4-BE49-F238E27FC236}">
                  <a16:creationId xmlns:a16="http://schemas.microsoft.com/office/drawing/2014/main" id="{98EA93A0-AEFE-4836-BDB4-6193D5D193E3}"/>
                </a:ext>
              </a:extLst>
            </p:cNvPr>
            <p:cNvSpPr>
              <a:spLocks noChangeArrowheads="1"/>
            </p:cNvSpPr>
            <p:nvPr/>
          </p:nvSpPr>
          <p:spPr bwMode="auto">
            <a:xfrm>
              <a:off x="3957639" y="131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3" name="Oval 121">
              <a:extLst>
                <a:ext uri="{FF2B5EF4-FFF2-40B4-BE49-F238E27FC236}">
                  <a16:creationId xmlns:a16="http://schemas.microsoft.com/office/drawing/2014/main" id="{82B1F86A-88DE-471A-9365-35B62A609412}"/>
                </a:ext>
              </a:extLst>
            </p:cNvPr>
            <p:cNvSpPr>
              <a:spLocks noChangeArrowheads="1"/>
            </p:cNvSpPr>
            <p:nvPr/>
          </p:nvSpPr>
          <p:spPr bwMode="auto">
            <a:xfrm>
              <a:off x="3856039" y="14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4" name="Oval 122">
              <a:extLst>
                <a:ext uri="{FF2B5EF4-FFF2-40B4-BE49-F238E27FC236}">
                  <a16:creationId xmlns:a16="http://schemas.microsoft.com/office/drawing/2014/main" id="{A480E877-4D59-4934-980F-88B8837513FC}"/>
                </a:ext>
              </a:extLst>
            </p:cNvPr>
            <p:cNvSpPr>
              <a:spLocks noChangeArrowheads="1"/>
            </p:cNvSpPr>
            <p:nvPr/>
          </p:nvSpPr>
          <p:spPr bwMode="auto">
            <a:xfrm>
              <a:off x="3951289" y="1952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5" name="Oval 123">
              <a:extLst>
                <a:ext uri="{FF2B5EF4-FFF2-40B4-BE49-F238E27FC236}">
                  <a16:creationId xmlns:a16="http://schemas.microsoft.com/office/drawing/2014/main" id="{A429AE95-2D9C-431B-B665-F5C4FC71BCE6}"/>
                </a:ext>
              </a:extLst>
            </p:cNvPr>
            <p:cNvSpPr>
              <a:spLocks noChangeArrowheads="1"/>
            </p:cNvSpPr>
            <p:nvPr/>
          </p:nvSpPr>
          <p:spPr bwMode="auto">
            <a:xfrm>
              <a:off x="3917951" y="187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6" name="Oval 124">
              <a:extLst>
                <a:ext uri="{FF2B5EF4-FFF2-40B4-BE49-F238E27FC236}">
                  <a16:creationId xmlns:a16="http://schemas.microsoft.com/office/drawing/2014/main" id="{7D843665-A8C6-40B8-8C6B-729048E902B6}"/>
                </a:ext>
              </a:extLst>
            </p:cNvPr>
            <p:cNvSpPr>
              <a:spLocks noChangeArrowheads="1"/>
            </p:cNvSpPr>
            <p:nvPr/>
          </p:nvSpPr>
          <p:spPr bwMode="auto">
            <a:xfrm>
              <a:off x="3941764"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7" name="Oval 125">
              <a:extLst>
                <a:ext uri="{FF2B5EF4-FFF2-40B4-BE49-F238E27FC236}">
                  <a16:creationId xmlns:a16="http://schemas.microsoft.com/office/drawing/2014/main" id="{31AB2F69-0A6D-4D44-9DF0-4DB025D68A1F}"/>
                </a:ext>
              </a:extLst>
            </p:cNvPr>
            <p:cNvSpPr>
              <a:spLocks noChangeArrowheads="1"/>
            </p:cNvSpPr>
            <p:nvPr/>
          </p:nvSpPr>
          <p:spPr bwMode="auto">
            <a:xfrm>
              <a:off x="3792539" y="186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8" name="Oval 126">
              <a:extLst>
                <a:ext uri="{FF2B5EF4-FFF2-40B4-BE49-F238E27FC236}">
                  <a16:creationId xmlns:a16="http://schemas.microsoft.com/office/drawing/2014/main" id="{55E3D137-54BD-407A-A8E2-F1E9E30D5532}"/>
                </a:ext>
              </a:extLst>
            </p:cNvPr>
            <p:cNvSpPr>
              <a:spLocks noChangeArrowheads="1"/>
            </p:cNvSpPr>
            <p:nvPr/>
          </p:nvSpPr>
          <p:spPr bwMode="auto">
            <a:xfrm>
              <a:off x="3944939" y="154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39" name="Oval 127">
              <a:extLst>
                <a:ext uri="{FF2B5EF4-FFF2-40B4-BE49-F238E27FC236}">
                  <a16:creationId xmlns:a16="http://schemas.microsoft.com/office/drawing/2014/main" id="{9D615156-D206-4C06-85DA-DED66673F25D}"/>
                </a:ext>
              </a:extLst>
            </p:cNvPr>
            <p:cNvSpPr>
              <a:spLocks noChangeArrowheads="1"/>
            </p:cNvSpPr>
            <p:nvPr/>
          </p:nvSpPr>
          <p:spPr bwMode="auto">
            <a:xfrm>
              <a:off x="5024439" y="193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0" name="Oval 128">
              <a:extLst>
                <a:ext uri="{FF2B5EF4-FFF2-40B4-BE49-F238E27FC236}">
                  <a16:creationId xmlns:a16="http://schemas.microsoft.com/office/drawing/2014/main" id="{2B657E45-ADA4-4D2A-A09A-C8CC66213764}"/>
                </a:ext>
              </a:extLst>
            </p:cNvPr>
            <p:cNvSpPr>
              <a:spLocks noChangeArrowheads="1"/>
            </p:cNvSpPr>
            <p:nvPr/>
          </p:nvSpPr>
          <p:spPr bwMode="auto">
            <a:xfrm>
              <a:off x="5037139"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1" name="Oval 129">
              <a:extLst>
                <a:ext uri="{FF2B5EF4-FFF2-40B4-BE49-F238E27FC236}">
                  <a16:creationId xmlns:a16="http://schemas.microsoft.com/office/drawing/2014/main" id="{D70CA0EA-B346-4FB8-8FB6-1B5EE1A51EC5}"/>
                </a:ext>
              </a:extLst>
            </p:cNvPr>
            <p:cNvSpPr>
              <a:spLocks noChangeArrowheads="1"/>
            </p:cNvSpPr>
            <p:nvPr/>
          </p:nvSpPr>
          <p:spPr bwMode="auto">
            <a:xfrm>
              <a:off x="4951413" y="1774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2" name="Oval 130">
              <a:extLst>
                <a:ext uri="{FF2B5EF4-FFF2-40B4-BE49-F238E27FC236}">
                  <a16:creationId xmlns:a16="http://schemas.microsoft.com/office/drawing/2014/main" id="{D5CBB34A-FF40-4E10-BDE9-ADA9EE893D41}"/>
                </a:ext>
              </a:extLst>
            </p:cNvPr>
            <p:cNvSpPr>
              <a:spLocks noChangeArrowheads="1"/>
            </p:cNvSpPr>
            <p:nvPr/>
          </p:nvSpPr>
          <p:spPr bwMode="auto">
            <a:xfrm>
              <a:off x="4932364"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3" name="Oval 131">
              <a:extLst>
                <a:ext uri="{FF2B5EF4-FFF2-40B4-BE49-F238E27FC236}">
                  <a16:creationId xmlns:a16="http://schemas.microsoft.com/office/drawing/2014/main" id="{8415E957-1F3E-4D3B-BFF1-7B36D3B1ABF6}"/>
                </a:ext>
              </a:extLst>
            </p:cNvPr>
            <p:cNvSpPr>
              <a:spLocks noChangeArrowheads="1"/>
            </p:cNvSpPr>
            <p:nvPr/>
          </p:nvSpPr>
          <p:spPr bwMode="auto">
            <a:xfrm>
              <a:off x="5003801" y="1662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4" name="Oval 132">
              <a:extLst>
                <a:ext uri="{FF2B5EF4-FFF2-40B4-BE49-F238E27FC236}">
                  <a16:creationId xmlns:a16="http://schemas.microsoft.com/office/drawing/2014/main" id="{422FBC53-1AB1-4C77-936C-CA7DEBA48FAC}"/>
                </a:ext>
              </a:extLst>
            </p:cNvPr>
            <p:cNvSpPr>
              <a:spLocks noChangeArrowheads="1"/>
            </p:cNvSpPr>
            <p:nvPr/>
          </p:nvSpPr>
          <p:spPr bwMode="auto">
            <a:xfrm>
              <a:off x="5027614" y="158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5" name="Oval 133">
              <a:extLst>
                <a:ext uri="{FF2B5EF4-FFF2-40B4-BE49-F238E27FC236}">
                  <a16:creationId xmlns:a16="http://schemas.microsoft.com/office/drawing/2014/main" id="{4C7D95D9-4054-4A1B-9920-43E9A3E9E727}"/>
                </a:ext>
              </a:extLst>
            </p:cNvPr>
            <p:cNvSpPr>
              <a:spLocks noChangeArrowheads="1"/>
            </p:cNvSpPr>
            <p:nvPr/>
          </p:nvSpPr>
          <p:spPr bwMode="auto">
            <a:xfrm>
              <a:off x="4960939" y="154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6" name="Oval 134">
              <a:extLst>
                <a:ext uri="{FF2B5EF4-FFF2-40B4-BE49-F238E27FC236}">
                  <a16:creationId xmlns:a16="http://schemas.microsoft.com/office/drawing/2014/main" id="{58368E0E-0AD5-49FC-B9BF-5DD5078B9569}"/>
                </a:ext>
              </a:extLst>
            </p:cNvPr>
            <p:cNvSpPr>
              <a:spLocks noChangeArrowheads="1"/>
            </p:cNvSpPr>
            <p:nvPr/>
          </p:nvSpPr>
          <p:spPr bwMode="auto">
            <a:xfrm>
              <a:off x="5062539" y="149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7" name="Oval 135">
              <a:extLst>
                <a:ext uri="{FF2B5EF4-FFF2-40B4-BE49-F238E27FC236}">
                  <a16:creationId xmlns:a16="http://schemas.microsoft.com/office/drawing/2014/main" id="{73D3A82F-326B-47B3-A21F-07FDFF1BECFA}"/>
                </a:ext>
              </a:extLst>
            </p:cNvPr>
            <p:cNvSpPr>
              <a:spLocks noChangeArrowheads="1"/>
            </p:cNvSpPr>
            <p:nvPr/>
          </p:nvSpPr>
          <p:spPr bwMode="auto">
            <a:xfrm>
              <a:off x="4643439" y="1481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8" name="Oval 136">
              <a:extLst>
                <a:ext uri="{FF2B5EF4-FFF2-40B4-BE49-F238E27FC236}">
                  <a16:creationId xmlns:a16="http://schemas.microsoft.com/office/drawing/2014/main" id="{00840AA5-FB9F-45FD-B584-156FD9306408}"/>
                </a:ext>
              </a:extLst>
            </p:cNvPr>
            <p:cNvSpPr>
              <a:spLocks noChangeArrowheads="1"/>
            </p:cNvSpPr>
            <p:nvPr/>
          </p:nvSpPr>
          <p:spPr bwMode="auto">
            <a:xfrm>
              <a:off x="5073651"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49" name="Oval 137">
              <a:extLst>
                <a:ext uri="{FF2B5EF4-FFF2-40B4-BE49-F238E27FC236}">
                  <a16:creationId xmlns:a16="http://schemas.microsoft.com/office/drawing/2014/main" id="{93F054AE-F40C-4F61-B4BE-9762DD3467A9}"/>
                </a:ext>
              </a:extLst>
            </p:cNvPr>
            <p:cNvSpPr>
              <a:spLocks noChangeArrowheads="1"/>
            </p:cNvSpPr>
            <p:nvPr/>
          </p:nvSpPr>
          <p:spPr bwMode="auto">
            <a:xfrm>
              <a:off x="4089401" y="136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0" name="Oval 138">
              <a:extLst>
                <a:ext uri="{FF2B5EF4-FFF2-40B4-BE49-F238E27FC236}">
                  <a16:creationId xmlns:a16="http://schemas.microsoft.com/office/drawing/2014/main" id="{FE9469A8-AC3B-4DCA-8B40-76885F1B1EC8}"/>
                </a:ext>
              </a:extLst>
            </p:cNvPr>
            <p:cNvSpPr>
              <a:spLocks noChangeArrowheads="1"/>
            </p:cNvSpPr>
            <p:nvPr/>
          </p:nvSpPr>
          <p:spPr bwMode="auto">
            <a:xfrm>
              <a:off x="412432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1" name="Oval 139">
              <a:extLst>
                <a:ext uri="{FF2B5EF4-FFF2-40B4-BE49-F238E27FC236}">
                  <a16:creationId xmlns:a16="http://schemas.microsoft.com/office/drawing/2014/main" id="{192A979C-25B3-429D-A120-DEB2C0168C15}"/>
                </a:ext>
              </a:extLst>
            </p:cNvPr>
            <p:cNvSpPr>
              <a:spLocks noChangeArrowheads="1"/>
            </p:cNvSpPr>
            <p:nvPr/>
          </p:nvSpPr>
          <p:spPr bwMode="auto">
            <a:xfrm>
              <a:off x="4151314"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2" name="Oval 140">
              <a:extLst>
                <a:ext uri="{FF2B5EF4-FFF2-40B4-BE49-F238E27FC236}">
                  <a16:creationId xmlns:a16="http://schemas.microsoft.com/office/drawing/2014/main" id="{E6823882-92C6-4F8A-A2FA-EA9D7C99FDBE}"/>
                </a:ext>
              </a:extLst>
            </p:cNvPr>
            <p:cNvSpPr>
              <a:spLocks noChangeArrowheads="1"/>
            </p:cNvSpPr>
            <p:nvPr/>
          </p:nvSpPr>
          <p:spPr bwMode="auto">
            <a:xfrm>
              <a:off x="4154489" y="116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3" name="Oval 141">
              <a:extLst>
                <a:ext uri="{FF2B5EF4-FFF2-40B4-BE49-F238E27FC236}">
                  <a16:creationId xmlns:a16="http://schemas.microsoft.com/office/drawing/2014/main" id="{48060198-E5AC-49D0-AA6A-7922532B1D11}"/>
                </a:ext>
              </a:extLst>
            </p:cNvPr>
            <p:cNvSpPr>
              <a:spLocks noChangeArrowheads="1"/>
            </p:cNvSpPr>
            <p:nvPr/>
          </p:nvSpPr>
          <p:spPr bwMode="auto">
            <a:xfrm>
              <a:off x="41306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4" name="Oval 142">
              <a:extLst>
                <a:ext uri="{FF2B5EF4-FFF2-40B4-BE49-F238E27FC236}">
                  <a16:creationId xmlns:a16="http://schemas.microsoft.com/office/drawing/2014/main" id="{4B7BF0CB-4CB8-4681-B966-2C6486D3B9F5}"/>
                </a:ext>
              </a:extLst>
            </p:cNvPr>
            <p:cNvSpPr>
              <a:spLocks noChangeArrowheads="1"/>
            </p:cNvSpPr>
            <p:nvPr/>
          </p:nvSpPr>
          <p:spPr bwMode="auto">
            <a:xfrm>
              <a:off x="4052889" y="125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5" name="Oval 143">
              <a:extLst>
                <a:ext uri="{FF2B5EF4-FFF2-40B4-BE49-F238E27FC236}">
                  <a16:creationId xmlns:a16="http://schemas.microsoft.com/office/drawing/2014/main" id="{5897A880-A9E9-4906-8A36-F7B04D5DE095}"/>
                </a:ext>
              </a:extLst>
            </p:cNvPr>
            <p:cNvSpPr>
              <a:spLocks noChangeArrowheads="1"/>
            </p:cNvSpPr>
            <p:nvPr/>
          </p:nvSpPr>
          <p:spPr bwMode="auto">
            <a:xfrm>
              <a:off x="4148139"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6" name="Oval 144">
              <a:extLst>
                <a:ext uri="{FF2B5EF4-FFF2-40B4-BE49-F238E27FC236}">
                  <a16:creationId xmlns:a16="http://schemas.microsoft.com/office/drawing/2014/main" id="{5EA88793-902D-4596-AF49-BD0EBB0DDEC8}"/>
                </a:ext>
              </a:extLst>
            </p:cNvPr>
            <p:cNvSpPr>
              <a:spLocks noChangeArrowheads="1"/>
            </p:cNvSpPr>
            <p:nvPr/>
          </p:nvSpPr>
          <p:spPr bwMode="auto">
            <a:xfrm>
              <a:off x="4062413" y="18462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7" name="Oval 145">
              <a:extLst>
                <a:ext uri="{FF2B5EF4-FFF2-40B4-BE49-F238E27FC236}">
                  <a16:creationId xmlns:a16="http://schemas.microsoft.com/office/drawing/2014/main" id="{C3823761-6EFC-4B17-B8DB-9637018BF40A}"/>
                </a:ext>
              </a:extLst>
            </p:cNvPr>
            <p:cNvSpPr>
              <a:spLocks noChangeArrowheads="1"/>
            </p:cNvSpPr>
            <p:nvPr/>
          </p:nvSpPr>
          <p:spPr bwMode="auto">
            <a:xfrm>
              <a:off x="4043364" y="172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8" name="Oval 146">
              <a:extLst>
                <a:ext uri="{FF2B5EF4-FFF2-40B4-BE49-F238E27FC236}">
                  <a16:creationId xmlns:a16="http://schemas.microsoft.com/office/drawing/2014/main" id="{AEA7DFA6-FA76-462D-9357-A1F0D4523BC9}"/>
                </a:ext>
              </a:extLst>
            </p:cNvPr>
            <p:cNvSpPr>
              <a:spLocks noChangeArrowheads="1"/>
            </p:cNvSpPr>
            <p:nvPr/>
          </p:nvSpPr>
          <p:spPr bwMode="auto">
            <a:xfrm>
              <a:off x="4114801"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59" name="Oval 147">
              <a:extLst>
                <a:ext uri="{FF2B5EF4-FFF2-40B4-BE49-F238E27FC236}">
                  <a16:creationId xmlns:a16="http://schemas.microsoft.com/office/drawing/2014/main" id="{33E905A2-DC53-42CF-978C-462AF524B404}"/>
                </a:ext>
              </a:extLst>
            </p:cNvPr>
            <p:cNvSpPr>
              <a:spLocks noChangeArrowheads="1"/>
            </p:cNvSpPr>
            <p:nvPr/>
          </p:nvSpPr>
          <p:spPr bwMode="auto">
            <a:xfrm>
              <a:off x="4138614" y="166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0" name="Oval 148">
              <a:extLst>
                <a:ext uri="{FF2B5EF4-FFF2-40B4-BE49-F238E27FC236}">
                  <a16:creationId xmlns:a16="http://schemas.microsoft.com/office/drawing/2014/main" id="{7CA94A23-B29A-43AC-92E5-68376846BDED}"/>
                </a:ext>
              </a:extLst>
            </p:cNvPr>
            <p:cNvSpPr>
              <a:spLocks noChangeArrowheads="1"/>
            </p:cNvSpPr>
            <p:nvPr/>
          </p:nvSpPr>
          <p:spPr bwMode="auto">
            <a:xfrm>
              <a:off x="4040189" y="166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1" name="Oval 149">
              <a:extLst>
                <a:ext uri="{FF2B5EF4-FFF2-40B4-BE49-F238E27FC236}">
                  <a16:creationId xmlns:a16="http://schemas.microsoft.com/office/drawing/2014/main" id="{3FD8EBD5-20AB-42BC-BDCC-FE7779D41931}"/>
                </a:ext>
              </a:extLst>
            </p:cNvPr>
            <p:cNvSpPr>
              <a:spLocks noChangeArrowheads="1"/>
            </p:cNvSpPr>
            <p:nvPr/>
          </p:nvSpPr>
          <p:spPr bwMode="auto">
            <a:xfrm>
              <a:off x="4173539" y="157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2" name="Oval 150">
              <a:extLst>
                <a:ext uri="{FF2B5EF4-FFF2-40B4-BE49-F238E27FC236}">
                  <a16:creationId xmlns:a16="http://schemas.microsoft.com/office/drawing/2014/main" id="{0E317930-CB76-42A8-8BFC-D26E4F665A2E}"/>
                </a:ext>
              </a:extLst>
            </p:cNvPr>
            <p:cNvSpPr>
              <a:spLocks noChangeArrowheads="1"/>
            </p:cNvSpPr>
            <p:nvPr/>
          </p:nvSpPr>
          <p:spPr bwMode="auto">
            <a:xfrm>
              <a:off x="4022726" y="146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3" name="Oval 151">
              <a:extLst>
                <a:ext uri="{FF2B5EF4-FFF2-40B4-BE49-F238E27FC236}">
                  <a16:creationId xmlns:a16="http://schemas.microsoft.com/office/drawing/2014/main" id="{C1D390CA-D490-49CE-A828-8A79C46BE5BD}"/>
                </a:ext>
              </a:extLst>
            </p:cNvPr>
            <p:cNvSpPr>
              <a:spLocks noChangeArrowheads="1"/>
            </p:cNvSpPr>
            <p:nvPr/>
          </p:nvSpPr>
          <p:spPr bwMode="auto">
            <a:xfrm>
              <a:off x="2286001" y="81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4" name="Oval 152">
              <a:extLst>
                <a:ext uri="{FF2B5EF4-FFF2-40B4-BE49-F238E27FC236}">
                  <a16:creationId xmlns:a16="http://schemas.microsoft.com/office/drawing/2014/main" id="{0F19D17B-6271-473F-A427-41C7CD73C799}"/>
                </a:ext>
              </a:extLst>
            </p:cNvPr>
            <p:cNvSpPr>
              <a:spLocks noChangeArrowheads="1"/>
            </p:cNvSpPr>
            <p:nvPr/>
          </p:nvSpPr>
          <p:spPr bwMode="auto">
            <a:xfrm>
              <a:off x="4233864" y="143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5" name="Oval 153">
              <a:extLst>
                <a:ext uri="{FF2B5EF4-FFF2-40B4-BE49-F238E27FC236}">
                  <a16:creationId xmlns:a16="http://schemas.microsoft.com/office/drawing/2014/main" id="{99F7CB4F-7DD1-44A9-A161-2A6B052CEEB6}"/>
                </a:ext>
              </a:extLst>
            </p:cNvPr>
            <p:cNvSpPr>
              <a:spLocks noChangeArrowheads="1"/>
            </p:cNvSpPr>
            <p:nvPr/>
          </p:nvSpPr>
          <p:spPr bwMode="auto">
            <a:xfrm>
              <a:off x="4268789" y="157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6" name="Oval 154">
              <a:extLst>
                <a:ext uri="{FF2B5EF4-FFF2-40B4-BE49-F238E27FC236}">
                  <a16:creationId xmlns:a16="http://schemas.microsoft.com/office/drawing/2014/main" id="{4C466371-C74A-45B3-910B-8E06D24ED3F1}"/>
                </a:ext>
              </a:extLst>
            </p:cNvPr>
            <p:cNvSpPr>
              <a:spLocks noChangeArrowheads="1"/>
            </p:cNvSpPr>
            <p:nvPr/>
          </p:nvSpPr>
          <p:spPr bwMode="auto">
            <a:xfrm>
              <a:off x="4295776"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7" name="Oval 155">
              <a:extLst>
                <a:ext uri="{FF2B5EF4-FFF2-40B4-BE49-F238E27FC236}">
                  <a16:creationId xmlns:a16="http://schemas.microsoft.com/office/drawing/2014/main" id="{D30FD700-4A3E-479B-8AFE-DF8FD1C23A49}"/>
                </a:ext>
              </a:extLst>
            </p:cNvPr>
            <p:cNvSpPr>
              <a:spLocks noChangeArrowheads="1"/>
            </p:cNvSpPr>
            <p:nvPr/>
          </p:nvSpPr>
          <p:spPr bwMode="auto">
            <a:xfrm>
              <a:off x="4298951" y="124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8" name="Oval 156">
              <a:extLst>
                <a:ext uri="{FF2B5EF4-FFF2-40B4-BE49-F238E27FC236}">
                  <a16:creationId xmlns:a16="http://schemas.microsoft.com/office/drawing/2014/main" id="{9593E6F8-7460-472F-9CFE-66D2A0200D82}"/>
                </a:ext>
              </a:extLst>
            </p:cNvPr>
            <p:cNvSpPr>
              <a:spLocks noChangeArrowheads="1"/>
            </p:cNvSpPr>
            <p:nvPr/>
          </p:nvSpPr>
          <p:spPr bwMode="auto">
            <a:xfrm>
              <a:off x="4197351" y="133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69" name="Oval 157">
              <a:extLst>
                <a:ext uri="{FF2B5EF4-FFF2-40B4-BE49-F238E27FC236}">
                  <a16:creationId xmlns:a16="http://schemas.microsoft.com/office/drawing/2014/main" id="{FE16B24D-B90A-4670-B08A-C255C9BA45EE}"/>
                </a:ext>
              </a:extLst>
            </p:cNvPr>
            <p:cNvSpPr>
              <a:spLocks noChangeArrowheads="1"/>
            </p:cNvSpPr>
            <p:nvPr/>
          </p:nvSpPr>
          <p:spPr bwMode="auto">
            <a:xfrm>
              <a:off x="4292601" y="188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0" name="Oval 158">
              <a:extLst>
                <a:ext uri="{FF2B5EF4-FFF2-40B4-BE49-F238E27FC236}">
                  <a16:creationId xmlns:a16="http://schemas.microsoft.com/office/drawing/2014/main" id="{C3FEFA70-FB49-4A55-B5A5-81F3DBD1A8D7}"/>
                </a:ext>
              </a:extLst>
            </p:cNvPr>
            <p:cNvSpPr>
              <a:spLocks noChangeArrowheads="1"/>
            </p:cNvSpPr>
            <p:nvPr/>
          </p:nvSpPr>
          <p:spPr bwMode="auto">
            <a:xfrm>
              <a:off x="4206876" y="19224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1" name="Oval 159">
              <a:extLst>
                <a:ext uri="{FF2B5EF4-FFF2-40B4-BE49-F238E27FC236}">
                  <a16:creationId xmlns:a16="http://schemas.microsoft.com/office/drawing/2014/main" id="{34D08B6F-4E9C-4EF3-9855-364DFFF097BD}"/>
                </a:ext>
              </a:extLst>
            </p:cNvPr>
            <p:cNvSpPr>
              <a:spLocks noChangeArrowheads="1"/>
            </p:cNvSpPr>
            <p:nvPr/>
          </p:nvSpPr>
          <p:spPr bwMode="auto">
            <a:xfrm>
              <a:off x="4195764" y="185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2" name="Oval 160">
              <a:extLst>
                <a:ext uri="{FF2B5EF4-FFF2-40B4-BE49-F238E27FC236}">
                  <a16:creationId xmlns:a16="http://schemas.microsoft.com/office/drawing/2014/main" id="{E7FD8C75-7922-478F-BE6D-AD9DE7B6D2FF}"/>
                </a:ext>
              </a:extLst>
            </p:cNvPr>
            <p:cNvSpPr>
              <a:spLocks noChangeArrowheads="1"/>
            </p:cNvSpPr>
            <p:nvPr/>
          </p:nvSpPr>
          <p:spPr bwMode="auto">
            <a:xfrm>
              <a:off x="4259264" y="180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3" name="Oval 161">
              <a:extLst>
                <a:ext uri="{FF2B5EF4-FFF2-40B4-BE49-F238E27FC236}">
                  <a16:creationId xmlns:a16="http://schemas.microsoft.com/office/drawing/2014/main" id="{C20FC4B7-B409-482C-8874-E0E6606D9977}"/>
                </a:ext>
              </a:extLst>
            </p:cNvPr>
            <p:cNvSpPr>
              <a:spLocks noChangeArrowheads="1"/>
            </p:cNvSpPr>
            <p:nvPr/>
          </p:nvSpPr>
          <p:spPr bwMode="auto">
            <a:xfrm>
              <a:off x="4283076" y="173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4" name="Oval 162">
              <a:extLst>
                <a:ext uri="{FF2B5EF4-FFF2-40B4-BE49-F238E27FC236}">
                  <a16:creationId xmlns:a16="http://schemas.microsoft.com/office/drawing/2014/main" id="{BF1AE95D-7608-422D-B33D-8C8790619161}"/>
                </a:ext>
              </a:extLst>
            </p:cNvPr>
            <p:cNvSpPr>
              <a:spLocks noChangeArrowheads="1"/>
            </p:cNvSpPr>
            <p:nvPr/>
          </p:nvSpPr>
          <p:spPr bwMode="auto">
            <a:xfrm>
              <a:off x="4184651" y="1741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5" name="Oval 163">
              <a:extLst>
                <a:ext uri="{FF2B5EF4-FFF2-40B4-BE49-F238E27FC236}">
                  <a16:creationId xmlns:a16="http://schemas.microsoft.com/office/drawing/2014/main" id="{BFB4141E-9938-49B8-879F-38E4799B8D82}"/>
                </a:ext>
              </a:extLst>
            </p:cNvPr>
            <p:cNvSpPr>
              <a:spLocks noChangeArrowheads="1"/>
            </p:cNvSpPr>
            <p:nvPr/>
          </p:nvSpPr>
          <p:spPr bwMode="auto">
            <a:xfrm>
              <a:off x="4308476"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6" name="Oval 164">
              <a:extLst>
                <a:ext uri="{FF2B5EF4-FFF2-40B4-BE49-F238E27FC236}">
                  <a16:creationId xmlns:a16="http://schemas.microsoft.com/office/drawing/2014/main" id="{968218CA-B4DA-4093-84E8-9158603C8859}"/>
                </a:ext>
              </a:extLst>
            </p:cNvPr>
            <p:cNvSpPr>
              <a:spLocks noChangeArrowheads="1"/>
            </p:cNvSpPr>
            <p:nvPr/>
          </p:nvSpPr>
          <p:spPr bwMode="auto">
            <a:xfrm>
              <a:off x="4346576" y="1527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7" name="Oval 165">
              <a:extLst>
                <a:ext uri="{FF2B5EF4-FFF2-40B4-BE49-F238E27FC236}">
                  <a16:creationId xmlns:a16="http://schemas.microsoft.com/office/drawing/2014/main" id="{4582DC7C-8DAA-466D-A44F-ECAADDE157C5}"/>
                </a:ext>
              </a:extLst>
            </p:cNvPr>
            <p:cNvSpPr>
              <a:spLocks noChangeArrowheads="1"/>
            </p:cNvSpPr>
            <p:nvPr/>
          </p:nvSpPr>
          <p:spPr bwMode="auto">
            <a:xfrm>
              <a:off x="4381501" y="166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8" name="Oval 166">
              <a:extLst>
                <a:ext uri="{FF2B5EF4-FFF2-40B4-BE49-F238E27FC236}">
                  <a16:creationId xmlns:a16="http://schemas.microsoft.com/office/drawing/2014/main" id="{1C1BA968-7218-423D-876B-BDCC52E7F343}"/>
                </a:ext>
              </a:extLst>
            </p:cNvPr>
            <p:cNvSpPr>
              <a:spLocks noChangeArrowheads="1"/>
            </p:cNvSpPr>
            <p:nvPr/>
          </p:nvSpPr>
          <p:spPr bwMode="auto">
            <a:xfrm>
              <a:off x="4408489" y="141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79" name="Oval 167">
              <a:extLst>
                <a:ext uri="{FF2B5EF4-FFF2-40B4-BE49-F238E27FC236}">
                  <a16:creationId xmlns:a16="http://schemas.microsoft.com/office/drawing/2014/main" id="{9D7D8697-9032-4BF3-B5F4-9FFDDC8F34C2}"/>
                </a:ext>
              </a:extLst>
            </p:cNvPr>
            <p:cNvSpPr>
              <a:spLocks noChangeArrowheads="1"/>
            </p:cNvSpPr>
            <p:nvPr/>
          </p:nvSpPr>
          <p:spPr bwMode="auto">
            <a:xfrm>
              <a:off x="4411664" y="133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0" name="Oval 168">
              <a:extLst>
                <a:ext uri="{FF2B5EF4-FFF2-40B4-BE49-F238E27FC236}">
                  <a16:creationId xmlns:a16="http://schemas.microsoft.com/office/drawing/2014/main" id="{99BA84F6-9798-4BBA-893B-3DCB2B9AC817}"/>
                </a:ext>
              </a:extLst>
            </p:cNvPr>
            <p:cNvSpPr>
              <a:spLocks noChangeArrowheads="1"/>
            </p:cNvSpPr>
            <p:nvPr/>
          </p:nvSpPr>
          <p:spPr bwMode="auto">
            <a:xfrm>
              <a:off x="43275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1" name="Oval 169">
              <a:extLst>
                <a:ext uri="{FF2B5EF4-FFF2-40B4-BE49-F238E27FC236}">
                  <a16:creationId xmlns:a16="http://schemas.microsoft.com/office/drawing/2014/main" id="{4B3BECB3-A513-4190-BE65-5C47601AF32C}"/>
                </a:ext>
              </a:extLst>
            </p:cNvPr>
            <p:cNvSpPr>
              <a:spLocks noChangeArrowheads="1"/>
            </p:cNvSpPr>
            <p:nvPr/>
          </p:nvSpPr>
          <p:spPr bwMode="auto">
            <a:xfrm>
              <a:off x="4386264" y="120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2" name="Oval 170">
              <a:extLst>
                <a:ext uri="{FF2B5EF4-FFF2-40B4-BE49-F238E27FC236}">
                  <a16:creationId xmlns:a16="http://schemas.microsoft.com/office/drawing/2014/main" id="{B90D5F91-9A1B-45F9-BB0C-450368191F0C}"/>
                </a:ext>
              </a:extLst>
            </p:cNvPr>
            <p:cNvSpPr>
              <a:spLocks noChangeArrowheads="1"/>
            </p:cNvSpPr>
            <p:nvPr/>
          </p:nvSpPr>
          <p:spPr bwMode="auto">
            <a:xfrm>
              <a:off x="4291014" y="200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3" name="Oval 171">
              <a:extLst>
                <a:ext uri="{FF2B5EF4-FFF2-40B4-BE49-F238E27FC236}">
                  <a16:creationId xmlns:a16="http://schemas.microsoft.com/office/drawing/2014/main" id="{6FEFA771-5EC7-4D3C-AD95-DAA2EDCBD455}"/>
                </a:ext>
              </a:extLst>
            </p:cNvPr>
            <p:cNvSpPr>
              <a:spLocks noChangeArrowheads="1"/>
            </p:cNvSpPr>
            <p:nvPr/>
          </p:nvSpPr>
          <p:spPr bwMode="auto">
            <a:xfrm>
              <a:off x="4371976"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4" name="Oval 172">
              <a:extLst>
                <a:ext uri="{FF2B5EF4-FFF2-40B4-BE49-F238E27FC236}">
                  <a16:creationId xmlns:a16="http://schemas.microsoft.com/office/drawing/2014/main" id="{59BC8093-B33C-4093-A09F-E46D78077E5E}"/>
                </a:ext>
              </a:extLst>
            </p:cNvPr>
            <p:cNvSpPr>
              <a:spLocks noChangeArrowheads="1"/>
            </p:cNvSpPr>
            <p:nvPr/>
          </p:nvSpPr>
          <p:spPr bwMode="auto">
            <a:xfrm>
              <a:off x="4395789" y="182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5" name="Oval 173">
              <a:extLst>
                <a:ext uri="{FF2B5EF4-FFF2-40B4-BE49-F238E27FC236}">
                  <a16:creationId xmlns:a16="http://schemas.microsoft.com/office/drawing/2014/main" id="{42A6E432-6ED9-4A25-9EAD-AA9B3230E6A1}"/>
                </a:ext>
              </a:extLst>
            </p:cNvPr>
            <p:cNvSpPr>
              <a:spLocks noChangeArrowheads="1"/>
            </p:cNvSpPr>
            <p:nvPr/>
          </p:nvSpPr>
          <p:spPr bwMode="auto">
            <a:xfrm>
              <a:off x="4430714"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6" name="Oval 174">
              <a:extLst>
                <a:ext uri="{FF2B5EF4-FFF2-40B4-BE49-F238E27FC236}">
                  <a16:creationId xmlns:a16="http://schemas.microsoft.com/office/drawing/2014/main" id="{36A37C73-721D-4D32-B804-FF4704C31EA6}"/>
                </a:ext>
              </a:extLst>
            </p:cNvPr>
            <p:cNvSpPr>
              <a:spLocks noChangeArrowheads="1"/>
            </p:cNvSpPr>
            <p:nvPr/>
          </p:nvSpPr>
          <p:spPr bwMode="auto">
            <a:xfrm>
              <a:off x="4518026" y="154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7" name="Oval 175">
              <a:extLst>
                <a:ext uri="{FF2B5EF4-FFF2-40B4-BE49-F238E27FC236}">
                  <a16:creationId xmlns:a16="http://schemas.microsoft.com/office/drawing/2014/main" id="{938398A9-E20D-44D0-9AE2-83928FE7D1B9}"/>
                </a:ext>
              </a:extLst>
            </p:cNvPr>
            <p:cNvSpPr>
              <a:spLocks noChangeArrowheads="1"/>
            </p:cNvSpPr>
            <p:nvPr/>
          </p:nvSpPr>
          <p:spPr bwMode="auto">
            <a:xfrm>
              <a:off x="4491039"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8" name="Oval 176">
              <a:extLst>
                <a:ext uri="{FF2B5EF4-FFF2-40B4-BE49-F238E27FC236}">
                  <a16:creationId xmlns:a16="http://schemas.microsoft.com/office/drawing/2014/main" id="{0A4FA426-152C-4031-B970-53F04477BFBF}"/>
                </a:ext>
              </a:extLst>
            </p:cNvPr>
            <p:cNvSpPr>
              <a:spLocks noChangeArrowheads="1"/>
            </p:cNvSpPr>
            <p:nvPr/>
          </p:nvSpPr>
          <p:spPr bwMode="auto">
            <a:xfrm>
              <a:off x="4525964" y="174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89" name="Oval 177">
              <a:extLst>
                <a:ext uri="{FF2B5EF4-FFF2-40B4-BE49-F238E27FC236}">
                  <a16:creationId xmlns:a16="http://schemas.microsoft.com/office/drawing/2014/main" id="{63422E1B-3C0E-4D0F-ADEA-6669DB2515D4}"/>
                </a:ext>
              </a:extLst>
            </p:cNvPr>
            <p:cNvSpPr>
              <a:spLocks noChangeArrowheads="1"/>
            </p:cNvSpPr>
            <p:nvPr/>
          </p:nvSpPr>
          <p:spPr bwMode="auto">
            <a:xfrm>
              <a:off x="4552951" y="149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0" name="Oval 178">
              <a:extLst>
                <a:ext uri="{FF2B5EF4-FFF2-40B4-BE49-F238E27FC236}">
                  <a16:creationId xmlns:a16="http://schemas.microsoft.com/office/drawing/2014/main" id="{F5AEA2C2-C5A1-47E6-9F1A-6E8D1B00E4C3}"/>
                </a:ext>
              </a:extLst>
            </p:cNvPr>
            <p:cNvSpPr>
              <a:spLocks noChangeArrowheads="1"/>
            </p:cNvSpPr>
            <p:nvPr/>
          </p:nvSpPr>
          <p:spPr bwMode="auto">
            <a:xfrm>
              <a:off x="4454526" y="149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1" name="Oval 179">
              <a:extLst>
                <a:ext uri="{FF2B5EF4-FFF2-40B4-BE49-F238E27FC236}">
                  <a16:creationId xmlns:a16="http://schemas.microsoft.com/office/drawing/2014/main" id="{1FFDC463-01EF-4B30-823F-061FBC8B6DCB}"/>
                </a:ext>
              </a:extLst>
            </p:cNvPr>
            <p:cNvSpPr>
              <a:spLocks noChangeArrowheads="1"/>
            </p:cNvSpPr>
            <p:nvPr/>
          </p:nvSpPr>
          <p:spPr bwMode="auto">
            <a:xfrm>
              <a:off x="4445001" y="196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2" name="Oval 180">
              <a:extLst>
                <a:ext uri="{FF2B5EF4-FFF2-40B4-BE49-F238E27FC236}">
                  <a16:creationId xmlns:a16="http://schemas.microsoft.com/office/drawing/2014/main" id="{D390417C-A96D-4C42-B5E9-A357281D1AFD}"/>
                </a:ext>
              </a:extLst>
            </p:cNvPr>
            <p:cNvSpPr>
              <a:spLocks noChangeArrowheads="1"/>
            </p:cNvSpPr>
            <p:nvPr/>
          </p:nvSpPr>
          <p:spPr bwMode="auto">
            <a:xfrm>
              <a:off x="4516439" y="197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3" name="Oval 181">
              <a:extLst>
                <a:ext uri="{FF2B5EF4-FFF2-40B4-BE49-F238E27FC236}">
                  <a16:creationId xmlns:a16="http://schemas.microsoft.com/office/drawing/2014/main" id="{B7DCB168-2D38-4BD3-87FF-E35C521A3B9D}"/>
                </a:ext>
              </a:extLst>
            </p:cNvPr>
            <p:cNvSpPr>
              <a:spLocks noChangeArrowheads="1"/>
            </p:cNvSpPr>
            <p:nvPr/>
          </p:nvSpPr>
          <p:spPr bwMode="auto">
            <a:xfrm>
              <a:off x="4540251" y="190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4" name="Oval 182">
              <a:extLst>
                <a:ext uri="{FF2B5EF4-FFF2-40B4-BE49-F238E27FC236}">
                  <a16:creationId xmlns:a16="http://schemas.microsoft.com/office/drawing/2014/main" id="{481FC323-4C92-4FF8-84D3-D255DB4089DB}"/>
                </a:ext>
              </a:extLst>
            </p:cNvPr>
            <p:cNvSpPr>
              <a:spLocks noChangeArrowheads="1"/>
            </p:cNvSpPr>
            <p:nvPr/>
          </p:nvSpPr>
          <p:spPr bwMode="auto">
            <a:xfrm>
              <a:off x="4441826" y="190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5" name="Oval 183">
              <a:extLst>
                <a:ext uri="{FF2B5EF4-FFF2-40B4-BE49-F238E27FC236}">
                  <a16:creationId xmlns:a16="http://schemas.microsoft.com/office/drawing/2014/main" id="{9CDE0D3A-B1CA-4E35-A82B-DAB1E490A818}"/>
                </a:ext>
              </a:extLst>
            </p:cNvPr>
            <p:cNvSpPr>
              <a:spLocks noChangeArrowheads="1"/>
            </p:cNvSpPr>
            <p:nvPr/>
          </p:nvSpPr>
          <p:spPr bwMode="auto">
            <a:xfrm>
              <a:off x="4543426" y="163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6" name="Oval 184">
              <a:extLst>
                <a:ext uri="{FF2B5EF4-FFF2-40B4-BE49-F238E27FC236}">
                  <a16:creationId xmlns:a16="http://schemas.microsoft.com/office/drawing/2014/main" id="{23304DF3-A3F2-4522-90B0-B6EF32B49991}"/>
                </a:ext>
              </a:extLst>
            </p:cNvPr>
            <p:cNvSpPr>
              <a:spLocks noChangeArrowheads="1"/>
            </p:cNvSpPr>
            <p:nvPr/>
          </p:nvSpPr>
          <p:spPr bwMode="auto">
            <a:xfrm>
              <a:off x="4722814" y="1597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7" name="Oval 185">
              <a:extLst>
                <a:ext uri="{FF2B5EF4-FFF2-40B4-BE49-F238E27FC236}">
                  <a16:creationId xmlns:a16="http://schemas.microsoft.com/office/drawing/2014/main" id="{6BB190AE-484E-4516-8117-8129C91498A7}"/>
                </a:ext>
              </a:extLst>
            </p:cNvPr>
            <p:cNvSpPr>
              <a:spLocks noChangeArrowheads="1"/>
            </p:cNvSpPr>
            <p:nvPr/>
          </p:nvSpPr>
          <p:spPr bwMode="auto">
            <a:xfrm>
              <a:off x="4746626" y="190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8" name="Oval 186">
              <a:extLst>
                <a:ext uri="{FF2B5EF4-FFF2-40B4-BE49-F238E27FC236}">
                  <a16:creationId xmlns:a16="http://schemas.microsoft.com/office/drawing/2014/main" id="{72C038A3-A94F-4B5F-8FEB-D5863FFD42CB}"/>
                </a:ext>
              </a:extLst>
            </p:cNvPr>
            <p:cNvSpPr>
              <a:spLocks noChangeArrowheads="1"/>
            </p:cNvSpPr>
            <p:nvPr/>
          </p:nvSpPr>
          <p:spPr bwMode="auto">
            <a:xfrm>
              <a:off x="4660901" y="19399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499" name="Oval 187">
              <a:extLst>
                <a:ext uri="{FF2B5EF4-FFF2-40B4-BE49-F238E27FC236}">
                  <a16:creationId xmlns:a16="http://schemas.microsoft.com/office/drawing/2014/main" id="{1DF3547C-0904-486D-A003-DD798EFB27F4}"/>
                </a:ext>
              </a:extLst>
            </p:cNvPr>
            <p:cNvSpPr>
              <a:spLocks noChangeArrowheads="1"/>
            </p:cNvSpPr>
            <p:nvPr/>
          </p:nvSpPr>
          <p:spPr bwMode="auto">
            <a:xfrm>
              <a:off x="4641851" y="182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0" name="Oval 188">
              <a:extLst>
                <a:ext uri="{FF2B5EF4-FFF2-40B4-BE49-F238E27FC236}">
                  <a16:creationId xmlns:a16="http://schemas.microsoft.com/office/drawing/2014/main" id="{246DA31F-FC95-4AE7-AD68-28C8D81DF602}"/>
                </a:ext>
              </a:extLst>
            </p:cNvPr>
            <p:cNvSpPr>
              <a:spLocks noChangeArrowheads="1"/>
            </p:cNvSpPr>
            <p:nvPr/>
          </p:nvSpPr>
          <p:spPr bwMode="auto">
            <a:xfrm>
              <a:off x="4713289" y="1827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1" name="Oval 189">
              <a:extLst>
                <a:ext uri="{FF2B5EF4-FFF2-40B4-BE49-F238E27FC236}">
                  <a16:creationId xmlns:a16="http://schemas.microsoft.com/office/drawing/2014/main" id="{D3CFD620-673D-4F93-8813-A73261E54500}"/>
                </a:ext>
              </a:extLst>
            </p:cNvPr>
            <p:cNvSpPr>
              <a:spLocks noChangeArrowheads="1"/>
            </p:cNvSpPr>
            <p:nvPr/>
          </p:nvSpPr>
          <p:spPr bwMode="auto">
            <a:xfrm>
              <a:off x="4737101" y="1754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2" name="Oval 190">
              <a:extLst>
                <a:ext uri="{FF2B5EF4-FFF2-40B4-BE49-F238E27FC236}">
                  <a16:creationId xmlns:a16="http://schemas.microsoft.com/office/drawing/2014/main" id="{458C7708-FB3E-4377-A2A9-F84BEB8DAB79}"/>
                </a:ext>
              </a:extLst>
            </p:cNvPr>
            <p:cNvSpPr>
              <a:spLocks noChangeArrowheads="1"/>
            </p:cNvSpPr>
            <p:nvPr/>
          </p:nvSpPr>
          <p:spPr bwMode="auto">
            <a:xfrm>
              <a:off x="4638676" y="175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3" name="Oval 191">
              <a:extLst>
                <a:ext uri="{FF2B5EF4-FFF2-40B4-BE49-F238E27FC236}">
                  <a16:creationId xmlns:a16="http://schemas.microsoft.com/office/drawing/2014/main" id="{6E5A7036-64A1-4F25-8978-3CEFE785CEF8}"/>
                </a:ext>
              </a:extLst>
            </p:cNvPr>
            <p:cNvSpPr>
              <a:spLocks noChangeArrowheads="1"/>
            </p:cNvSpPr>
            <p:nvPr/>
          </p:nvSpPr>
          <p:spPr bwMode="auto">
            <a:xfrm>
              <a:off x="4772026"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4" name="Oval 192">
              <a:extLst>
                <a:ext uri="{FF2B5EF4-FFF2-40B4-BE49-F238E27FC236}">
                  <a16:creationId xmlns:a16="http://schemas.microsoft.com/office/drawing/2014/main" id="{FC952D24-2C51-4719-8974-6F3586C2CED2}"/>
                </a:ext>
              </a:extLst>
            </p:cNvPr>
            <p:cNvSpPr>
              <a:spLocks noChangeArrowheads="1"/>
            </p:cNvSpPr>
            <p:nvPr/>
          </p:nvSpPr>
          <p:spPr bwMode="auto">
            <a:xfrm>
              <a:off x="4621214" y="156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5" name="Oval 193">
              <a:extLst>
                <a:ext uri="{FF2B5EF4-FFF2-40B4-BE49-F238E27FC236}">
                  <a16:creationId xmlns:a16="http://schemas.microsoft.com/office/drawing/2014/main" id="{3D2C6234-8117-4812-9C9F-4D3A40EF11A1}"/>
                </a:ext>
              </a:extLst>
            </p:cNvPr>
            <p:cNvSpPr>
              <a:spLocks noChangeArrowheads="1"/>
            </p:cNvSpPr>
            <p:nvPr/>
          </p:nvSpPr>
          <p:spPr bwMode="auto">
            <a:xfrm>
              <a:off x="4740276" y="149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6" name="Oval 194">
              <a:extLst>
                <a:ext uri="{FF2B5EF4-FFF2-40B4-BE49-F238E27FC236}">
                  <a16:creationId xmlns:a16="http://schemas.microsoft.com/office/drawing/2014/main" id="{1C385F81-C4DA-4179-AD8A-A7BB60B138B9}"/>
                </a:ext>
              </a:extLst>
            </p:cNvPr>
            <p:cNvSpPr>
              <a:spLocks noChangeArrowheads="1"/>
            </p:cNvSpPr>
            <p:nvPr/>
          </p:nvSpPr>
          <p:spPr bwMode="auto">
            <a:xfrm>
              <a:off x="4832351"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7" name="Oval 195">
              <a:extLst>
                <a:ext uri="{FF2B5EF4-FFF2-40B4-BE49-F238E27FC236}">
                  <a16:creationId xmlns:a16="http://schemas.microsoft.com/office/drawing/2014/main" id="{94C67C1E-074C-4C53-A355-7C609A1E6397}"/>
                </a:ext>
              </a:extLst>
            </p:cNvPr>
            <p:cNvSpPr>
              <a:spLocks noChangeArrowheads="1"/>
            </p:cNvSpPr>
            <p:nvPr/>
          </p:nvSpPr>
          <p:spPr bwMode="auto">
            <a:xfrm>
              <a:off x="4867276" y="167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8" name="Oval 196">
              <a:extLst>
                <a:ext uri="{FF2B5EF4-FFF2-40B4-BE49-F238E27FC236}">
                  <a16:creationId xmlns:a16="http://schemas.microsoft.com/office/drawing/2014/main" id="{57887C4F-CD11-478D-9084-66E02D0D3C0E}"/>
                </a:ext>
              </a:extLst>
            </p:cNvPr>
            <p:cNvSpPr>
              <a:spLocks noChangeArrowheads="1"/>
            </p:cNvSpPr>
            <p:nvPr/>
          </p:nvSpPr>
          <p:spPr bwMode="auto">
            <a:xfrm>
              <a:off x="4891089" y="197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09" name="Oval 197">
              <a:extLst>
                <a:ext uri="{FF2B5EF4-FFF2-40B4-BE49-F238E27FC236}">
                  <a16:creationId xmlns:a16="http://schemas.microsoft.com/office/drawing/2014/main" id="{D4212694-2E68-47BA-9CCC-DA14AFE04709}"/>
                </a:ext>
              </a:extLst>
            </p:cNvPr>
            <p:cNvSpPr>
              <a:spLocks noChangeArrowheads="1"/>
            </p:cNvSpPr>
            <p:nvPr/>
          </p:nvSpPr>
          <p:spPr bwMode="auto">
            <a:xfrm>
              <a:off x="4794251" y="194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0" name="Oval 198">
              <a:extLst>
                <a:ext uri="{FF2B5EF4-FFF2-40B4-BE49-F238E27FC236}">
                  <a16:creationId xmlns:a16="http://schemas.microsoft.com/office/drawing/2014/main" id="{353D85E9-48E6-465A-8AB4-2088F5745C78}"/>
                </a:ext>
              </a:extLst>
            </p:cNvPr>
            <p:cNvSpPr>
              <a:spLocks noChangeArrowheads="1"/>
            </p:cNvSpPr>
            <p:nvPr/>
          </p:nvSpPr>
          <p:spPr bwMode="auto">
            <a:xfrm>
              <a:off x="4857751" y="1903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1" name="Oval 199">
              <a:extLst>
                <a:ext uri="{FF2B5EF4-FFF2-40B4-BE49-F238E27FC236}">
                  <a16:creationId xmlns:a16="http://schemas.microsoft.com/office/drawing/2014/main" id="{217657BB-1737-4AB8-B5C6-886A5A9FCA8D}"/>
                </a:ext>
              </a:extLst>
            </p:cNvPr>
            <p:cNvSpPr>
              <a:spLocks noChangeArrowheads="1"/>
            </p:cNvSpPr>
            <p:nvPr/>
          </p:nvSpPr>
          <p:spPr bwMode="auto">
            <a:xfrm>
              <a:off x="4881564" y="183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2" name="Oval 200">
              <a:extLst>
                <a:ext uri="{FF2B5EF4-FFF2-40B4-BE49-F238E27FC236}">
                  <a16:creationId xmlns:a16="http://schemas.microsoft.com/office/drawing/2014/main" id="{343F52F1-38CC-4226-BA0F-63A077E99038}"/>
                </a:ext>
              </a:extLst>
            </p:cNvPr>
            <p:cNvSpPr>
              <a:spLocks noChangeArrowheads="1"/>
            </p:cNvSpPr>
            <p:nvPr/>
          </p:nvSpPr>
          <p:spPr bwMode="auto">
            <a:xfrm>
              <a:off x="4783139" y="183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3" name="Oval 201">
              <a:extLst>
                <a:ext uri="{FF2B5EF4-FFF2-40B4-BE49-F238E27FC236}">
                  <a16:creationId xmlns:a16="http://schemas.microsoft.com/office/drawing/2014/main" id="{53D71026-A2B7-4824-A5D3-F876FE4FC98F}"/>
                </a:ext>
              </a:extLst>
            </p:cNvPr>
            <p:cNvSpPr>
              <a:spLocks noChangeArrowheads="1"/>
            </p:cNvSpPr>
            <p:nvPr/>
          </p:nvSpPr>
          <p:spPr bwMode="auto">
            <a:xfrm>
              <a:off x="4938714" y="1468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4" name="Oval 202">
              <a:extLst>
                <a:ext uri="{FF2B5EF4-FFF2-40B4-BE49-F238E27FC236}">
                  <a16:creationId xmlns:a16="http://schemas.microsoft.com/office/drawing/2014/main" id="{8BDC7FAE-9DE9-40D3-98E3-50E1BA1DE54C}"/>
                </a:ext>
              </a:extLst>
            </p:cNvPr>
            <p:cNvSpPr>
              <a:spLocks noChangeArrowheads="1"/>
            </p:cNvSpPr>
            <p:nvPr/>
          </p:nvSpPr>
          <p:spPr bwMode="auto">
            <a:xfrm>
              <a:off x="3894139" y="67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5" name="Oval 203">
              <a:extLst>
                <a:ext uri="{FF2B5EF4-FFF2-40B4-BE49-F238E27FC236}">
                  <a16:creationId xmlns:a16="http://schemas.microsoft.com/office/drawing/2014/main" id="{D8FD59BC-643F-4562-8CBD-C5B5F50482CD}"/>
                </a:ext>
              </a:extLst>
            </p:cNvPr>
            <p:cNvSpPr>
              <a:spLocks noChangeArrowheads="1"/>
            </p:cNvSpPr>
            <p:nvPr/>
          </p:nvSpPr>
          <p:spPr bwMode="auto">
            <a:xfrm>
              <a:off x="3856039"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6" name="Oval 204">
              <a:extLst>
                <a:ext uri="{FF2B5EF4-FFF2-40B4-BE49-F238E27FC236}">
                  <a16:creationId xmlns:a16="http://schemas.microsoft.com/office/drawing/2014/main" id="{2647631D-1156-4CF4-8297-658C3BC07EAB}"/>
                </a:ext>
              </a:extLst>
            </p:cNvPr>
            <p:cNvSpPr>
              <a:spLocks noChangeArrowheads="1"/>
            </p:cNvSpPr>
            <p:nvPr/>
          </p:nvSpPr>
          <p:spPr bwMode="auto">
            <a:xfrm>
              <a:off x="3984626" y="52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7" name="Oval 205">
              <a:extLst>
                <a:ext uri="{FF2B5EF4-FFF2-40B4-BE49-F238E27FC236}">
                  <a16:creationId xmlns:a16="http://schemas.microsoft.com/office/drawing/2014/main" id="{F27A290C-F521-4D20-A972-BE775FA45B00}"/>
                </a:ext>
              </a:extLst>
            </p:cNvPr>
            <p:cNvSpPr>
              <a:spLocks noChangeArrowheads="1"/>
            </p:cNvSpPr>
            <p:nvPr/>
          </p:nvSpPr>
          <p:spPr bwMode="auto">
            <a:xfrm>
              <a:off x="3886201" y="52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8" name="Oval 206">
              <a:extLst>
                <a:ext uri="{FF2B5EF4-FFF2-40B4-BE49-F238E27FC236}">
                  <a16:creationId xmlns:a16="http://schemas.microsoft.com/office/drawing/2014/main" id="{F47EB26C-1D20-435A-B6DC-008A4E841A6D}"/>
                </a:ext>
              </a:extLst>
            </p:cNvPr>
            <p:cNvSpPr>
              <a:spLocks noChangeArrowheads="1"/>
            </p:cNvSpPr>
            <p:nvPr/>
          </p:nvSpPr>
          <p:spPr bwMode="auto">
            <a:xfrm>
              <a:off x="3981451" y="107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19" name="Oval 207">
              <a:extLst>
                <a:ext uri="{FF2B5EF4-FFF2-40B4-BE49-F238E27FC236}">
                  <a16:creationId xmlns:a16="http://schemas.microsoft.com/office/drawing/2014/main" id="{EBAF67AA-DFEA-4BF6-A69C-86E03AB83C6F}"/>
                </a:ext>
              </a:extLst>
            </p:cNvPr>
            <p:cNvSpPr>
              <a:spLocks noChangeArrowheads="1"/>
            </p:cNvSpPr>
            <p:nvPr/>
          </p:nvSpPr>
          <p:spPr bwMode="auto">
            <a:xfrm>
              <a:off x="3895726" y="11160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0" name="Oval 208">
              <a:extLst>
                <a:ext uri="{FF2B5EF4-FFF2-40B4-BE49-F238E27FC236}">
                  <a16:creationId xmlns:a16="http://schemas.microsoft.com/office/drawing/2014/main" id="{602EAF73-CB69-479D-B35E-B05814DAB449}"/>
                </a:ext>
              </a:extLst>
            </p:cNvPr>
            <p:cNvSpPr>
              <a:spLocks noChangeArrowheads="1"/>
            </p:cNvSpPr>
            <p:nvPr/>
          </p:nvSpPr>
          <p:spPr bwMode="auto">
            <a:xfrm>
              <a:off x="3948114" y="100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1" name="Oval 209">
              <a:extLst>
                <a:ext uri="{FF2B5EF4-FFF2-40B4-BE49-F238E27FC236}">
                  <a16:creationId xmlns:a16="http://schemas.microsoft.com/office/drawing/2014/main" id="{0DF4B546-8E2A-4A27-8C1E-A1EEE330EE2A}"/>
                </a:ext>
              </a:extLst>
            </p:cNvPr>
            <p:cNvSpPr>
              <a:spLocks noChangeArrowheads="1"/>
            </p:cNvSpPr>
            <p:nvPr/>
          </p:nvSpPr>
          <p:spPr bwMode="auto">
            <a:xfrm>
              <a:off x="3960814"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2" name="Oval 210">
              <a:extLst>
                <a:ext uri="{FF2B5EF4-FFF2-40B4-BE49-F238E27FC236}">
                  <a16:creationId xmlns:a16="http://schemas.microsoft.com/office/drawing/2014/main" id="{D0C0F759-66C5-442B-BBEB-62DD607D2250}"/>
                </a:ext>
              </a:extLst>
            </p:cNvPr>
            <p:cNvSpPr>
              <a:spLocks noChangeArrowheads="1"/>
            </p:cNvSpPr>
            <p:nvPr/>
          </p:nvSpPr>
          <p:spPr bwMode="auto">
            <a:xfrm>
              <a:off x="3975101" y="66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3" name="Oval 211">
              <a:extLst>
                <a:ext uri="{FF2B5EF4-FFF2-40B4-BE49-F238E27FC236}">
                  <a16:creationId xmlns:a16="http://schemas.microsoft.com/office/drawing/2014/main" id="{DD6D09F6-EBF1-425E-97EB-5A357EEE3243}"/>
                </a:ext>
              </a:extLst>
            </p:cNvPr>
            <p:cNvSpPr>
              <a:spLocks noChangeArrowheads="1"/>
            </p:cNvSpPr>
            <p:nvPr/>
          </p:nvSpPr>
          <p:spPr bwMode="auto">
            <a:xfrm>
              <a:off x="5067301" y="85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4" name="Oval 212">
              <a:extLst>
                <a:ext uri="{FF2B5EF4-FFF2-40B4-BE49-F238E27FC236}">
                  <a16:creationId xmlns:a16="http://schemas.microsoft.com/office/drawing/2014/main" id="{C51C43D7-4250-4ACD-997F-851CBC579B87}"/>
                </a:ext>
              </a:extLst>
            </p:cNvPr>
            <p:cNvSpPr>
              <a:spLocks noChangeArrowheads="1"/>
            </p:cNvSpPr>
            <p:nvPr/>
          </p:nvSpPr>
          <p:spPr bwMode="auto">
            <a:xfrm>
              <a:off x="4981576" y="8985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5" name="Oval 213">
              <a:extLst>
                <a:ext uri="{FF2B5EF4-FFF2-40B4-BE49-F238E27FC236}">
                  <a16:creationId xmlns:a16="http://schemas.microsoft.com/office/drawing/2014/main" id="{647F73F4-0D9D-4B45-BB01-243BFCCF8D8C}"/>
                </a:ext>
              </a:extLst>
            </p:cNvPr>
            <p:cNvSpPr>
              <a:spLocks noChangeArrowheads="1"/>
            </p:cNvSpPr>
            <p:nvPr/>
          </p:nvSpPr>
          <p:spPr bwMode="auto">
            <a:xfrm>
              <a:off x="4962526" y="781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6" name="Oval 214">
              <a:extLst>
                <a:ext uri="{FF2B5EF4-FFF2-40B4-BE49-F238E27FC236}">
                  <a16:creationId xmlns:a16="http://schemas.microsoft.com/office/drawing/2014/main" id="{A6AA6485-EB42-485B-A8BE-6DB150FA6AD3}"/>
                </a:ext>
              </a:extLst>
            </p:cNvPr>
            <p:cNvSpPr>
              <a:spLocks noChangeArrowheads="1"/>
            </p:cNvSpPr>
            <p:nvPr/>
          </p:nvSpPr>
          <p:spPr bwMode="auto">
            <a:xfrm>
              <a:off x="5033964"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7" name="Oval 215">
              <a:extLst>
                <a:ext uri="{FF2B5EF4-FFF2-40B4-BE49-F238E27FC236}">
                  <a16:creationId xmlns:a16="http://schemas.microsoft.com/office/drawing/2014/main" id="{50E9EBF0-8422-4FB0-A49C-D74C316BA4BB}"/>
                </a:ext>
              </a:extLst>
            </p:cNvPr>
            <p:cNvSpPr>
              <a:spLocks noChangeArrowheads="1"/>
            </p:cNvSpPr>
            <p:nvPr/>
          </p:nvSpPr>
          <p:spPr bwMode="auto">
            <a:xfrm>
              <a:off x="5057776" y="71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8" name="Oval 216">
              <a:extLst>
                <a:ext uri="{FF2B5EF4-FFF2-40B4-BE49-F238E27FC236}">
                  <a16:creationId xmlns:a16="http://schemas.microsoft.com/office/drawing/2014/main" id="{8D11E54C-9E33-4A33-9979-B4CB5D20C74A}"/>
                </a:ext>
              </a:extLst>
            </p:cNvPr>
            <p:cNvSpPr>
              <a:spLocks noChangeArrowheads="1"/>
            </p:cNvSpPr>
            <p:nvPr/>
          </p:nvSpPr>
          <p:spPr bwMode="auto">
            <a:xfrm>
              <a:off x="4991101" y="66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29" name="Oval 217">
              <a:extLst>
                <a:ext uri="{FF2B5EF4-FFF2-40B4-BE49-F238E27FC236}">
                  <a16:creationId xmlns:a16="http://schemas.microsoft.com/office/drawing/2014/main" id="{2C91DCB2-FB89-4094-8526-C1ED096A4653}"/>
                </a:ext>
              </a:extLst>
            </p:cNvPr>
            <p:cNvSpPr>
              <a:spLocks noChangeArrowheads="1"/>
            </p:cNvSpPr>
            <p:nvPr/>
          </p:nvSpPr>
          <p:spPr bwMode="auto">
            <a:xfrm>
              <a:off x="5092701"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0" name="Oval 218">
              <a:extLst>
                <a:ext uri="{FF2B5EF4-FFF2-40B4-BE49-F238E27FC236}">
                  <a16:creationId xmlns:a16="http://schemas.microsoft.com/office/drawing/2014/main" id="{978C856A-84B8-4BF8-9E32-83D9CB566F1E}"/>
                </a:ext>
              </a:extLst>
            </p:cNvPr>
            <p:cNvSpPr>
              <a:spLocks noChangeArrowheads="1"/>
            </p:cNvSpPr>
            <p:nvPr/>
          </p:nvSpPr>
          <p:spPr bwMode="auto">
            <a:xfrm>
              <a:off x="4673601" y="60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1" name="Oval 219">
              <a:extLst>
                <a:ext uri="{FF2B5EF4-FFF2-40B4-BE49-F238E27FC236}">
                  <a16:creationId xmlns:a16="http://schemas.microsoft.com/office/drawing/2014/main" id="{A552D2E9-DA6F-4D37-93FF-A7DBAC448986}"/>
                </a:ext>
              </a:extLst>
            </p:cNvPr>
            <p:cNvSpPr>
              <a:spLocks noChangeArrowheads="1"/>
            </p:cNvSpPr>
            <p:nvPr/>
          </p:nvSpPr>
          <p:spPr bwMode="auto">
            <a:xfrm>
              <a:off x="5103814"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2" name="Oval 220">
              <a:extLst>
                <a:ext uri="{FF2B5EF4-FFF2-40B4-BE49-F238E27FC236}">
                  <a16:creationId xmlns:a16="http://schemas.microsoft.com/office/drawing/2014/main" id="{F30371DD-902A-4B92-9D22-69481E387CE6}"/>
                </a:ext>
              </a:extLst>
            </p:cNvPr>
            <p:cNvSpPr>
              <a:spLocks noChangeArrowheads="1"/>
            </p:cNvSpPr>
            <p:nvPr/>
          </p:nvSpPr>
          <p:spPr bwMode="auto">
            <a:xfrm>
              <a:off x="4154489" y="62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3" name="Oval 221">
              <a:extLst>
                <a:ext uri="{FF2B5EF4-FFF2-40B4-BE49-F238E27FC236}">
                  <a16:creationId xmlns:a16="http://schemas.microsoft.com/office/drawing/2014/main" id="{68BAFFD4-5A0B-4481-87B1-E49E9119EBB6}"/>
                </a:ext>
              </a:extLst>
            </p:cNvPr>
            <p:cNvSpPr>
              <a:spLocks noChangeArrowheads="1"/>
            </p:cNvSpPr>
            <p:nvPr/>
          </p:nvSpPr>
          <p:spPr bwMode="auto">
            <a:xfrm>
              <a:off x="41608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4" name="Oval 222">
              <a:extLst>
                <a:ext uri="{FF2B5EF4-FFF2-40B4-BE49-F238E27FC236}">
                  <a16:creationId xmlns:a16="http://schemas.microsoft.com/office/drawing/2014/main" id="{55E51708-06DA-4CC2-A099-2C6FE7D0804F}"/>
                </a:ext>
              </a:extLst>
            </p:cNvPr>
            <p:cNvSpPr>
              <a:spLocks noChangeArrowheads="1"/>
            </p:cNvSpPr>
            <p:nvPr/>
          </p:nvSpPr>
          <p:spPr bwMode="auto">
            <a:xfrm>
              <a:off x="4178301" y="93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5" name="Oval 223">
              <a:extLst>
                <a:ext uri="{FF2B5EF4-FFF2-40B4-BE49-F238E27FC236}">
                  <a16:creationId xmlns:a16="http://schemas.microsoft.com/office/drawing/2014/main" id="{17B30389-112B-4AD3-8065-59EF426FD5DF}"/>
                </a:ext>
              </a:extLst>
            </p:cNvPr>
            <p:cNvSpPr>
              <a:spLocks noChangeArrowheads="1"/>
            </p:cNvSpPr>
            <p:nvPr/>
          </p:nvSpPr>
          <p:spPr bwMode="auto">
            <a:xfrm>
              <a:off x="4092576" y="9699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6" name="Oval 224">
              <a:extLst>
                <a:ext uri="{FF2B5EF4-FFF2-40B4-BE49-F238E27FC236}">
                  <a16:creationId xmlns:a16="http://schemas.microsoft.com/office/drawing/2014/main" id="{144DFC10-6D5C-4BDC-9876-4C71B0547CF8}"/>
                </a:ext>
              </a:extLst>
            </p:cNvPr>
            <p:cNvSpPr>
              <a:spLocks noChangeArrowheads="1"/>
            </p:cNvSpPr>
            <p:nvPr/>
          </p:nvSpPr>
          <p:spPr bwMode="auto">
            <a:xfrm>
              <a:off x="4073526"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7" name="Oval 225">
              <a:extLst>
                <a:ext uri="{FF2B5EF4-FFF2-40B4-BE49-F238E27FC236}">
                  <a16:creationId xmlns:a16="http://schemas.microsoft.com/office/drawing/2014/main" id="{780F94D9-EEF0-4E65-AE76-83A120AF9C4D}"/>
                </a:ext>
              </a:extLst>
            </p:cNvPr>
            <p:cNvSpPr>
              <a:spLocks noChangeArrowheads="1"/>
            </p:cNvSpPr>
            <p:nvPr/>
          </p:nvSpPr>
          <p:spPr bwMode="auto">
            <a:xfrm>
              <a:off x="4144964"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8" name="Oval 226">
              <a:extLst>
                <a:ext uri="{FF2B5EF4-FFF2-40B4-BE49-F238E27FC236}">
                  <a16:creationId xmlns:a16="http://schemas.microsoft.com/office/drawing/2014/main" id="{BCDFC82E-26E8-4F76-8610-F645824A8EC9}"/>
                </a:ext>
              </a:extLst>
            </p:cNvPr>
            <p:cNvSpPr>
              <a:spLocks noChangeArrowheads="1"/>
            </p:cNvSpPr>
            <p:nvPr/>
          </p:nvSpPr>
          <p:spPr bwMode="auto">
            <a:xfrm>
              <a:off x="4168776"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39" name="Oval 227">
              <a:extLst>
                <a:ext uri="{FF2B5EF4-FFF2-40B4-BE49-F238E27FC236}">
                  <a16:creationId xmlns:a16="http://schemas.microsoft.com/office/drawing/2014/main" id="{22E87BD3-9268-402A-AD0A-416355622B47}"/>
                </a:ext>
              </a:extLst>
            </p:cNvPr>
            <p:cNvSpPr>
              <a:spLocks noChangeArrowheads="1"/>
            </p:cNvSpPr>
            <p:nvPr/>
          </p:nvSpPr>
          <p:spPr bwMode="auto">
            <a:xfrm>
              <a:off x="4070351" y="78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0" name="Oval 228">
              <a:extLst>
                <a:ext uri="{FF2B5EF4-FFF2-40B4-BE49-F238E27FC236}">
                  <a16:creationId xmlns:a16="http://schemas.microsoft.com/office/drawing/2014/main" id="{3EE62A45-673B-403C-9A56-7577EF9B3BB0}"/>
                </a:ext>
              </a:extLst>
            </p:cNvPr>
            <p:cNvSpPr>
              <a:spLocks noChangeArrowheads="1"/>
            </p:cNvSpPr>
            <p:nvPr/>
          </p:nvSpPr>
          <p:spPr bwMode="auto">
            <a:xfrm>
              <a:off x="4203701" y="693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1" name="Oval 229">
              <a:extLst>
                <a:ext uri="{FF2B5EF4-FFF2-40B4-BE49-F238E27FC236}">
                  <a16:creationId xmlns:a16="http://schemas.microsoft.com/office/drawing/2014/main" id="{EA8EF5E6-ACA1-4C8D-A651-01D056678146}"/>
                </a:ext>
              </a:extLst>
            </p:cNvPr>
            <p:cNvSpPr>
              <a:spLocks noChangeArrowheads="1"/>
            </p:cNvSpPr>
            <p:nvPr/>
          </p:nvSpPr>
          <p:spPr bwMode="auto">
            <a:xfrm>
              <a:off x="4052889" y="59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2" name="Oval 230">
              <a:extLst>
                <a:ext uri="{FF2B5EF4-FFF2-40B4-BE49-F238E27FC236}">
                  <a16:creationId xmlns:a16="http://schemas.microsoft.com/office/drawing/2014/main" id="{6A0A0E6C-0337-4088-AA95-CC693B9A0F58}"/>
                </a:ext>
              </a:extLst>
            </p:cNvPr>
            <p:cNvSpPr>
              <a:spLocks noChangeArrowheads="1"/>
            </p:cNvSpPr>
            <p:nvPr/>
          </p:nvSpPr>
          <p:spPr bwMode="auto">
            <a:xfrm>
              <a:off x="4171951" y="52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3" name="Oval 231">
              <a:extLst>
                <a:ext uri="{FF2B5EF4-FFF2-40B4-BE49-F238E27FC236}">
                  <a16:creationId xmlns:a16="http://schemas.microsoft.com/office/drawing/2014/main" id="{1E83B5A2-78DE-4E1E-839F-3858763DAE8E}"/>
                </a:ext>
              </a:extLst>
            </p:cNvPr>
            <p:cNvSpPr>
              <a:spLocks noChangeArrowheads="1"/>
            </p:cNvSpPr>
            <p:nvPr/>
          </p:nvSpPr>
          <p:spPr bwMode="auto">
            <a:xfrm>
              <a:off x="4264026" y="56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4" name="Oval 232">
              <a:extLst>
                <a:ext uri="{FF2B5EF4-FFF2-40B4-BE49-F238E27FC236}">
                  <a16:creationId xmlns:a16="http://schemas.microsoft.com/office/drawing/2014/main" id="{26F928A7-5E30-46A0-A50C-454D488FEF8B}"/>
                </a:ext>
              </a:extLst>
            </p:cNvPr>
            <p:cNvSpPr>
              <a:spLocks noChangeArrowheads="1"/>
            </p:cNvSpPr>
            <p:nvPr/>
          </p:nvSpPr>
          <p:spPr bwMode="auto">
            <a:xfrm>
              <a:off x="4298951" y="70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5" name="Oval 233">
              <a:extLst>
                <a:ext uri="{FF2B5EF4-FFF2-40B4-BE49-F238E27FC236}">
                  <a16:creationId xmlns:a16="http://schemas.microsoft.com/office/drawing/2014/main" id="{F21017D6-4A4C-44CE-BD12-6D5312095ED3}"/>
                </a:ext>
              </a:extLst>
            </p:cNvPr>
            <p:cNvSpPr>
              <a:spLocks noChangeArrowheads="1"/>
            </p:cNvSpPr>
            <p:nvPr/>
          </p:nvSpPr>
          <p:spPr bwMode="auto">
            <a:xfrm>
              <a:off x="4322764" y="100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6" name="Oval 234">
              <a:extLst>
                <a:ext uri="{FF2B5EF4-FFF2-40B4-BE49-F238E27FC236}">
                  <a16:creationId xmlns:a16="http://schemas.microsoft.com/office/drawing/2014/main" id="{CE36021E-6A80-4313-AD2A-06EEEC5B8BE9}"/>
                </a:ext>
              </a:extLst>
            </p:cNvPr>
            <p:cNvSpPr>
              <a:spLocks noChangeArrowheads="1"/>
            </p:cNvSpPr>
            <p:nvPr/>
          </p:nvSpPr>
          <p:spPr bwMode="auto">
            <a:xfrm>
              <a:off x="4237038" y="10461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7" name="Oval 235">
              <a:extLst>
                <a:ext uri="{FF2B5EF4-FFF2-40B4-BE49-F238E27FC236}">
                  <a16:creationId xmlns:a16="http://schemas.microsoft.com/office/drawing/2014/main" id="{62F4670C-3EEF-499A-B4A6-7AB9BDFC1C4D}"/>
                </a:ext>
              </a:extLst>
            </p:cNvPr>
            <p:cNvSpPr>
              <a:spLocks noChangeArrowheads="1"/>
            </p:cNvSpPr>
            <p:nvPr/>
          </p:nvSpPr>
          <p:spPr bwMode="auto">
            <a:xfrm>
              <a:off x="4225926"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8" name="Oval 236">
              <a:extLst>
                <a:ext uri="{FF2B5EF4-FFF2-40B4-BE49-F238E27FC236}">
                  <a16:creationId xmlns:a16="http://schemas.microsoft.com/office/drawing/2014/main" id="{891DE2A3-0578-474E-A049-D14CD912B003}"/>
                </a:ext>
              </a:extLst>
            </p:cNvPr>
            <p:cNvSpPr>
              <a:spLocks noChangeArrowheads="1"/>
            </p:cNvSpPr>
            <p:nvPr/>
          </p:nvSpPr>
          <p:spPr bwMode="auto">
            <a:xfrm>
              <a:off x="4289426" y="93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49" name="Oval 237">
              <a:extLst>
                <a:ext uri="{FF2B5EF4-FFF2-40B4-BE49-F238E27FC236}">
                  <a16:creationId xmlns:a16="http://schemas.microsoft.com/office/drawing/2014/main" id="{9E92B2B0-53DC-491E-83AB-30FF446462EA}"/>
                </a:ext>
              </a:extLst>
            </p:cNvPr>
            <p:cNvSpPr>
              <a:spLocks noChangeArrowheads="1"/>
            </p:cNvSpPr>
            <p:nvPr/>
          </p:nvSpPr>
          <p:spPr bwMode="auto">
            <a:xfrm>
              <a:off x="4313239" y="86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0" name="Oval 238">
              <a:extLst>
                <a:ext uri="{FF2B5EF4-FFF2-40B4-BE49-F238E27FC236}">
                  <a16:creationId xmlns:a16="http://schemas.microsoft.com/office/drawing/2014/main" id="{A7E55046-2700-4153-A310-F39B15A9DD3F}"/>
                </a:ext>
              </a:extLst>
            </p:cNvPr>
            <p:cNvSpPr>
              <a:spLocks noChangeArrowheads="1"/>
            </p:cNvSpPr>
            <p:nvPr/>
          </p:nvSpPr>
          <p:spPr bwMode="auto">
            <a:xfrm>
              <a:off x="4214814" y="86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1" name="Oval 239">
              <a:extLst>
                <a:ext uri="{FF2B5EF4-FFF2-40B4-BE49-F238E27FC236}">
                  <a16:creationId xmlns:a16="http://schemas.microsoft.com/office/drawing/2014/main" id="{DEE47CF6-8FEB-4ACA-B458-5B1D7FCB2A67}"/>
                </a:ext>
              </a:extLst>
            </p:cNvPr>
            <p:cNvSpPr>
              <a:spLocks noChangeArrowheads="1"/>
            </p:cNvSpPr>
            <p:nvPr/>
          </p:nvSpPr>
          <p:spPr bwMode="auto">
            <a:xfrm>
              <a:off x="4338639" y="54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2" name="Oval 240">
              <a:extLst>
                <a:ext uri="{FF2B5EF4-FFF2-40B4-BE49-F238E27FC236}">
                  <a16:creationId xmlns:a16="http://schemas.microsoft.com/office/drawing/2014/main" id="{3FECE4A8-30B8-4339-86AE-CC59745A0C39}"/>
                </a:ext>
              </a:extLst>
            </p:cNvPr>
            <p:cNvSpPr>
              <a:spLocks noChangeArrowheads="1"/>
            </p:cNvSpPr>
            <p:nvPr/>
          </p:nvSpPr>
          <p:spPr bwMode="auto">
            <a:xfrm>
              <a:off x="4376739" y="65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3" name="Oval 241">
              <a:extLst>
                <a:ext uri="{FF2B5EF4-FFF2-40B4-BE49-F238E27FC236}">
                  <a16:creationId xmlns:a16="http://schemas.microsoft.com/office/drawing/2014/main" id="{F532CD9A-9664-4F77-8EAA-8E4C6596188A}"/>
                </a:ext>
              </a:extLst>
            </p:cNvPr>
            <p:cNvSpPr>
              <a:spLocks noChangeArrowheads="1"/>
            </p:cNvSpPr>
            <p:nvPr/>
          </p:nvSpPr>
          <p:spPr bwMode="auto">
            <a:xfrm>
              <a:off x="4411664"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4" name="Oval 242">
              <a:extLst>
                <a:ext uri="{FF2B5EF4-FFF2-40B4-BE49-F238E27FC236}">
                  <a16:creationId xmlns:a16="http://schemas.microsoft.com/office/drawing/2014/main" id="{785C5259-AB17-4317-BFD5-D0E35B822A28}"/>
                </a:ext>
              </a:extLst>
            </p:cNvPr>
            <p:cNvSpPr>
              <a:spLocks noChangeArrowheads="1"/>
            </p:cNvSpPr>
            <p:nvPr/>
          </p:nvSpPr>
          <p:spPr bwMode="auto">
            <a:xfrm>
              <a:off x="4438651" y="542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5" name="Oval 243">
              <a:extLst>
                <a:ext uri="{FF2B5EF4-FFF2-40B4-BE49-F238E27FC236}">
                  <a16:creationId xmlns:a16="http://schemas.microsoft.com/office/drawing/2014/main" id="{0836AE9F-782E-4DE0-97EF-B37B1F0E1549}"/>
                </a:ext>
              </a:extLst>
            </p:cNvPr>
            <p:cNvSpPr>
              <a:spLocks noChangeArrowheads="1"/>
            </p:cNvSpPr>
            <p:nvPr/>
          </p:nvSpPr>
          <p:spPr bwMode="auto">
            <a:xfrm>
              <a:off x="4321176"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6" name="Oval 244">
              <a:extLst>
                <a:ext uri="{FF2B5EF4-FFF2-40B4-BE49-F238E27FC236}">
                  <a16:creationId xmlns:a16="http://schemas.microsoft.com/office/drawing/2014/main" id="{7CE6BBD8-94AD-47FA-86A9-7C4BD87B7DD9}"/>
                </a:ext>
              </a:extLst>
            </p:cNvPr>
            <p:cNvSpPr>
              <a:spLocks noChangeArrowheads="1"/>
            </p:cNvSpPr>
            <p:nvPr/>
          </p:nvSpPr>
          <p:spPr bwMode="auto">
            <a:xfrm>
              <a:off x="4402139"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7" name="Oval 245">
              <a:extLst>
                <a:ext uri="{FF2B5EF4-FFF2-40B4-BE49-F238E27FC236}">
                  <a16:creationId xmlns:a16="http://schemas.microsoft.com/office/drawing/2014/main" id="{5C463916-5FCB-4F59-928A-3F0AF4534A5C}"/>
                </a:ext>
              </a:extLst>
            </p:cNvPr>
            <p:cNvSpPr>
              <a:spLocks noChangeArrowheads="1"/>
            </p:cNvSpPr>
            <p:nvPr/>
          </p:nvSpPr>
          <p:spPr bwMode="auto">
            <a:xfrm>
              <a:off x="4425951" y="94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8" name="Oval 246">
              <a:extLst>
                <a:ext uri="{FF2B5EF4-FFF2-40B4-BE49-F238E27FC236}">
                  <a16:creationId xmlns:a16="http://schemas.microsoft.com/office/drawing/2014/main" id="{071CACC0-07BE-413B-B669-E3ACD643B892}"/>
                </a:ext>
              </a:extLst>
            </p:cNvPr>
            <p:cNvSpPr>
              <a:spLocks noChangeArrowheads="1"/>
            </p:cNvSpPr>
            <p:nvPr/>
          </p:nvSpPr>
          <p:spPr bwMode="auto">
            <a:xfrm>
              <a:off x="4460876"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59" name="Oval 247">
              <a:extLst>
                <a:ext uri="{FF2B5EF4-FFF2-40B4-BE49-F238E27FC236}">
                  <a16:creationId xmlns:a16="http://schemas.microsoft.com/office/drawing/2014/main" id="{F414EDB1-4FBB-4789-AB9C-2C125D3403A1}"/>
                </a:ext>
              </a:extLst>
            </p:cNvPr>
            <p:cNvSpPr>
              <a:spLocks noChangeArrowheads="1"/>
            </p:cNvSpPr>
            <p:nvPr/>
          </p:nvSpPr>
          <p:spPr bwMode="auto">
            <a:xfrm>
              <a:off x="4548189" y="67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0" name="Oval 248">
              <a:extLst>
                <a:ext uri="{FF2B5EF4-FFF2-40B4-BE49-F238E27FC236}">
                  <a16:creationId xmlns:a16="http://schemas.microsoft.com/office/drawing/2014/main" id="{B69712E1-F322-4404-B942-5294343F97C1}"/>
                </a:ext>
              </a:extLst>
            </p:cNvPr>
            <p:cNvSpPr>
              <a:spLocks noChangeArrowheads="1"/>
            </p:cNvSpPr>
            <p:nvPr/>
          </p:nvSpPr>
          <p:spPr bwMode="auto">
            <a:xfrm>
              <a:off x="4521201"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1" name="Oval 249">
              <a:extLst>
                <a:ext uri="{FF2B5EF4-FFF2-40B4-BE49-F238E27FC236}">
                  <a16:creationId xmlns:a16="http://schemas.microsoft.com/office/drawing/2014/main" id="{8D1FEB30-C821-457C-B5F7-9DE470976847}"/>
                </a:ext>
              </a:extLst>
            </p:cNvPr>
            <p:cNvSpPr>
              <a:spLocks noChangeArrowheads="1"/>
            </p:cNvSpPr>
            <p:nvPr/>
          </p:nvSpPr>
          <p:spPr bwMode="auto">
            <a:xfrm>
              <a:off x="4556126"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2" name="Oval 250">
              <a:extLst>
                <a:ext uri="{FF2B5EF4-FFF2-40B4-BE49-F238E27FC236}">
                  <a16:creationId xmlns:a16="http://schemas.microsoft.com/office/drawing/2014/main" id="{10C0DABE-E478-4C4E-8433-FD221BFF7B22}"/>
                </a:ext>
              </a:extLst>
            </p:cNvPr>
            <p:cNvSpPr>
              <a:spLocks noChangeArrowheads="1"/>
            </p:cNvSpPr>
            <p:nvPr/>
          </p:nvSpPr>
          <p:spPr bwMode="auto">
            <a:xfrm>
              <a:off x="4583114" y="619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3" name="Oval 251">
              <a:extLst>
                <a:ext uri="{FF2B5EF4-FFF2-40B4-BE49-F238E27FC236}">
                  <a16:creationId xmlns:a16="http://schemas.microsoft.com/office/drawing/2014/main" id="{E3BFFB79-677E-426A-86C9-92ED6441A51A}"/>
                </a:ext>
              </a:extLst>
            </p:cNvPr>
            <p:cNvSpPr>
              <a:spLocks noChangeArrowheads="1"/>
            </p:cNvSpPr>
            <p:nvPr/>
          </p:nvSpPr>
          <p:spPr bwMode="auto">
            <a:xfrm>
              <a:off x="4484689" y="61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4" name="Oval 252">
              <a:extLst>
                <a:ext uri="{FF2B5EF4-FFF2-40B4-BE49-F238E27FC236}">
                  <a16:creationId xmlns:a16="http://schemas.microsoft.com/office/drawing/2014/main" id="{7D81E0E6-67FD-4BCE-B959-52140C994BD3}"/>
                </a:ext>
              </a:extLst>
            </p:cNvPr>
            <p:cNvSpPr>
              <a:spLocks noChangeArrowheads="1"/>
            </p:cNvSpPr>
            <p:nvPr/>
          </p:nvSpPr>
          <p:spPr bwMode="auto">
            <a:xfrm>
              <a:off x="4475164"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5" name="Oval 253">
              <a:extLst>
                <a:ext uri="{FF2B5EF4-FFF2-40B4-BE49-F238E27FC236}">
                  <a16:creationId xmlns:a16="http://schemas.microsoft.com/office/drawing/2014/main" id="{D51220F1-8B51-4DDA-8246-A829B9471FD4}"/>
                </a:ext>
              </a:extLst>
            </p:cNvPr>
            <p:cNvSpPr>
              <a:spLocks noChangeArrowheads="1"/>
            </p:cNvSpPr>
            <p:nvPr/>
          </p:nvSpPr>
          <p:spPr bwMode="auto">
            <a:xfrm>
              <a:off x="4573589" y="76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6" name="Oval 254">
              <a:extLst>
                <a:ext uri="{FF2B5EF4-FFF2-40B4-BE49-F238E27FC236}">
                  <a16:creationId xmlns:a16="http://schemas.microsoft.com/office/drawing/2014/main" id="{07EE4C6F-6FFA-4613-802B-04039C3F0B27}"/>
                </a:ext>
              </a:extLst>
            </p:cNvPr>
            <p:cNvSpPr>
              <a:spLocks noChangeArrowheads="1"/>
            </p:cNvSpPr>
            <p:nvPr/>
          </p:nvSpPr>
          <p:spPr bwMode="auto">
            <a:xfrm>
              <a:off x="4752976" y="72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7" name="Oval 255">
              <a:extLst>
                <a:ext uri="{FF2B5EF4-FFF2-40B4-BE49-F238E27FC236}">
                  <a16:creationId xmlns:a16="http://schemas.microsoft.com/office/drawing/2014/main" id="{61C498D5-7481-49B9-BC15-AFB68928877A}"/>
                </a:ext>
              </a:extLst>
            </p:cNvPr>
            <p:cNvSpPr>
              <a:spLocks noChangeArrowheads="1"/>
            </p:cNvSpPr>
            <p:nvPr/>
          </p:nvSpPr>
          <p:spPr bwMode="auto">
            <a:xfrm>
              <a:off x="4672014"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8" name="Oval 256">
              <a:extLst>
                <a:ext uri="{FF2B5EF4-FFF2-40B4-BE49-F238E27FC236}">
                  <a16:creationId xmlns:a16="http://schemas.microsoft.com/office/drawing/2014/main" id="{26F248CA-6AA9-4D86-99F6-08199B412C58}"/>
                </a:ext>
              </a:extLst>
            </p:cNvPr>
            <p:cNvSpPr>
              <a:spLocks noChangeArrowheads="1"/>
            </p:cNvSpPr>
            <p:nvPr/>
          </p:nvSpPr>
          <p:spPr bwMode="auto">
            <a:xfrm>
              <a:off x="4743451" y="950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69" name="Oval 257">
              <a:extLst>
                <a:ext uri="{FF2B5EF4-FFF2-40B4-BE49-F238E27FC236}">
                  <a16:creationId xmlns:a16="http://schemas.microsoft.com/office/drawing/2014/main" id="{187B60E2-841A-43F7-9ED1-2276BE07E488}"/>
                </a:ext>
              </a:extLst>
            </p:cNvPr>
            <p:cNvSpPr>
              <a:spLocks noChangeArrowheads="1"/>
            </p:cNvSpPr>
            <p:nvPr/>
          </p:nvSpPr>
          <p:spPr bwMode="auto">
            <a:xfrm>
              <a:off x="4767264" y="87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0" name="Oval 258">
              <a:extLst>
                <a:ext uri="{FF2B5EF4-FFF2-40B4-BE49-F238E27FC236}">
                  <a16:creationId xmlns:a16="http://schemas.microsoft.com/office/drawing/2014/main" id="{06996B64-A248-4443-9C9E-B16CCEA0797A}"/>
                </a:ext>
              </a:extLst>
            </p:cNvPr>
            <p:cNvSpPr>
              <a:spLocks noChangeArrowheads="1"/>
            </p:cNvSpPr>
            <p:nvPr/>
          </p:nvSpPr>
          <p:spPr bwMode="auto">
            <a:xfrm>
              <a:off x="4668839" y="88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1" name="Oval 259">
              <a:extLst>
                <a:ext uri="{FF2B5EF4-FFF2-40B4-BE49-F238E27FC236}">
                  <a16:creationId xmlns:a16="http://schemas.microsoft.com/office/drawing/2014/main" id="{5849EA8F-78C5-46CA-95D2-91AD53E0BA0E}"/>
                </a:ext>
              </a:extLst>
            </p:cNvPr>
            <p:cNvSpPr>
              <a:spLocks noChangeArrowheads="1"/>
            </p:cNvSpPr>
            <p:nvPr/>
          </p:nvSpPr>
          <p:spPr bwMode="auto">
            <a:xfrm>
              <a:off x="4802189" y="787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2" name="Oval 260">
              <a:extLst>
                <a:ext uri="{FF2B5EF4-FFF2-40B4-BE49-F238E27FC236}">
                  <a16:creationId xmlns:a16="http://schemas.microsoft.com/office/drawing/2014/main" id="{DC0D1BB7-798B-48D3-BED6-B47BF57461E2}"/>
                </a:ext>
              </a:extLst>
            </p:cNvPr>
            <p:cNvSpPr>
              <a:spLocks noChangeArrowheads="1"/>
            </p:cNvSpPr>
            <p:nvPr/>
          </p:nvSpPr>
          <p:spPr bwMode="auto">
            <a:xfrm>
              <a:off x="4651376" y="684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3" name="Oval 261">
              <a:extLst>
                <a:ext uri="{FF2B5EF4-FFF2-40B4-BE49-F238E27FC236}">
                  <a16:creationId xmlns:a16="http://schemas.microsoft.com/office/drawing/2014/main" id="{FE1196EF-E902-43B4-851A-0EB79B8EC5FE}"/>
                </a:ext>
              </a:extLst>
            </p:cNvPr>
            <p:cNvSpPr>
              <a:spLocks noChangeArrowheads="1"/>
            </p:cNvSpPr>
            <p:nvPr/>
          </p:nvSpPr>
          <p:spPr bwMode="auto">
            <a:xfrm>
              <a:off x="4770439" y="6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4" name="Oval 262">
              <a:extLst>
                <a:ext uri="{FF2B5EF4-FFF2-40B4-BE49-F238E27FC236}">
                  <a16:creationId xmlns:a16="http://schemas.microsoft.com/office/drawing/2014/main" id="{D3D49CA2-E834-45DA-AE3A-43459D5D355B}"/>
                </a:ext>
              </a:extLst>
            </p:cNvPr>
            <p:cNvSpPr>
              <a:spLocks noChangeArrowheads="1"/>
            </p:cNvSpPr>
            <p:nvPr/>
          </p:nvSpPr>
          <p:spPr bwMode="auto">
            <a:xfrm>
              <a:off x="4862514" y="65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5" name="Oval 263">
              <a:extLst>
                <a:ext uri="{FF2B5EF4-FFF2-40B4-BE49-F238E27FC236}">
                  <a16:creationId xmlns:a16="http://schemas.microsoft.com/office/drawing/2014/main" id="{D321BEB3-93D5-4F95-A62F-C372D376DA54}"/>
                </a:ext>
              </a:extLst>
            </p:cNvPr>
            <p:cNvSpPr>
              <a:spLocks noChangeArrowheads="1"/>
            </p:cNvSpPr>
            <p:nvPr/>
          </p:nvSpPr>
          <p:spPr bwMode="auto">
            <a:xfrm>
              <a:off x="4897439" y="79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6" name="Oval 264">
              <a:extLst>
                <a:ext uri="{FF2B5EF4-FFF2-40B4-BE49-F238E27FC236}">
                  <a16:creationId xmlns:a16="http://schemas.microsoft.com/office/drawing/2014/main" id="{15F11109-20A9-43EF-A0C5-A9219B19CEA4}"/>
                </a:ext>
              </a:extLst>
            </p:cNvPr>
            <p:cNvSpPr>
              <a:spLocks noChangeArrowheads="1"/>
            </p:cNvSpPr>
            <p:nvPr/>
          </p:nvSpPr>
          <p:spPr bwMode="auto">
            <a:xfrm>
              <a:off x="4911726" y="95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7" name="Oval 265">
              <a:extLst>
                <a:ext uri="{FF2B5EF4-FFF2-40B4-BE49-F238E27FC236}">
                  <a16:creationId xmlns:a16="http://schemas.microsoft.com/office/drawing/2014/main" id="{EFDB56B1-A3B1-4CD7-AD1B-47E705E185B2}"/>
                </a:ext>
              </a:extLst>
            </p:cNvPr>
            <p:cNvSpPr>
              <a:spLocks noChangeArrowheads="1"/>
            </p:cNvSpPr>
            <p:nvPr/>
          </p:nvSpPr>
          <p:spPr bwMode="auto">
            <a:xfrm>
              <a:off x="4813301" y="95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8" name="Oval 266">
              <a:extLst>
                <a:ext uri="{FF2B5EF4-FFF2-40B4-BE49-F238E27FC236}">
                  <a16:creationId xmlns:a16="http://schemas.microsoft.com/office/drawing/2014/main" id="{9F5358BD-EC4A-40DD-A968-10CBAB3F20BE}"/>
                </a:ext>
              </a:extLst>
            </p:cNvPr>
            <p:cNvSpPr>
              <a:spLocks noChangeArrowheads="1"/>
            </p:cNvSpPr>
            <p:nvPr/>
          </p:nvSpPr>
          <p:spPr bwMode="auto">
            <a:xfrm>
              <a:off x="4968876"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79" name="Oval 267">
              <a:extLst>
                <a:ext uri="{FF2B5EF4-FFF2-40B4-BE49-F238E27FC236}">
                  <a16:creationId xmlns:a16="http://schemas.microsoft.com/office/drawing/2014/main" id="{61565ECC-2EC9-46F2-BE8A-BD53F17B8812}"/>
                </a:ext>
              </a:extLst>
            </p:cNvPr>
            <p:cNvSpPr>
              <a:spLocks noChangeArrowheads="1"/>
            </p:cNvSpPr>
            <p:nvPr/>
          </p:nvSpPr>
          <p:spPr bwMode="auto">
            <a:xfrm>
              <a:off x="2370139" y="62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0" name="Oval 268">
              <a:extLst>
                <a:ext uri="{FF2B5EF4-FFF2-40B4-BE49-F238E27FC236}">
                  <a16:creationId xmlns:a16="http://schemas.microsoft.com/office/drawing/2014/main" id="{29DB8729-68EF-457E-ADE8-FD075B590139}"/>
                </a:ext>
              </a:extLst>
            </p:cNvPr>
            <p:cNvSpPr>
              <a:spLocks noChangeArrowheads="1"/>
            </p:cNvSpPr>
            <p:nvPr/>
          </p:nvSpPr>
          <p:spPr bwMode="auto">
            <a:xfrm>
              <a:off x="2405064" y="76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1" name="Oval 269">
              <a:extLst>
                <a:ext uri="{FF2B5EF4-FFF2-40B4-BE49-F238E27FC236}">
                  <a16:creationId xmlns:a16="http://schemas.microsoft.com/office/drawing/2014/main" id="{BD559335-C4E5-4A59-BBA6-8FF92E78F9F5}"/>
                </a:ext>
              </a:extLst>
            </p:cNvPr>
            <p:cNvSpPr>
              <a:spLocks noChangeArrowheads="1"/>
            </p:cNvSpPr>
            <p:nvPr/>
          </p:nvSpPr>
          <p:spPr bwMode="auto">
            <a:xfrm>
              <a:off x="2432051" y="52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2" name="Oval 270">
              <a:extLst>
                <a:ext uri="{FF2B5EF4-FFF2-40B4-BE49-F238E27FC236}">
                  <a16:creationId xmlns:a16="http://schemas.microsoft.com/office/drawing/2014/main" id="{022FD523-DD5E-40E9-9F68-328595AC8851}"/>
                </a:ext>
              </a:extLst>
            </p:cNvPr>
            <p:cNvSpPr>
              <a:spLocks noChangeArrowheads="1"/>
            </p:cNvSpPr>
            <p:nvPr/>
          </p:nvSpPr>
          <p:spPr bwMode="auto">
            <a:xfrm>
              <a:off x="2422526"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3" name="Oval 271">
              <a:extLst>
                <a:ext uri="{FF2B5EF4-FFF2-40B4-BE49-F238E27FC236}">
                  <a16:creationId xmlns:a16="http://schemas.microsoft.com/office/drawing/2014/main" id="{7E5BD968-A975-4ECB-BA39-3333135179B0}"/>
                </a:ext>
              </a:extLst>
            </p:cNvPr>
            <p:cNvSpPr>
              <a:spLocks noChangeArrowheads="1"/>
            </p:cNvSpPr>
            <p:nvPr/>
          </p:nvSpPr>
          <p:spPr bwMode="auto">
            <a:xfrm>
              <a:off x="3490914" y="550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4" name="Oval 272">
              <a:extLst>
                <a:ext uri="{FF2B5EF4-FFF2-40B4-BE49-F238E27FC236}">
                  <a16:creationId xmlns:a16="http://schemas.microsoft.com/office/drawing/2014/main" id="{1797A098-05F9-41DA-B0ED-93FF80D28444}"/>
                </a:ext>
              </a:extLst>
            </p:cNvPr>
            <p:cNvSpPr>
              <a:spLocks noChangeArrowheads="1"/>
            </p:cNvSpPr>
            <p:nvPr/>
          </p:nvSpPr>
          <p:spPr bwMode="auto">
            <a:xfrm>
              <a:off x="3614739" y="70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5" name="Oval 273">
              <a:extLst>
                <a:ext uri="{FF2B5EF4-FFF2-40B4-BE49-F238E27FC236}">
                  <a16:creationId xmlns:a16="http://schemas.microsoft.com/office/drawing/2014/main" id="{13DD1406-26E8-4722-AE1D-47F2D735EFFE}"/>
                </a:ext>
              </a:extLst>
            </p:cNvPr>
            <p:cNvSpPr>
              <a:spLocks noChangeArrowheads="1"/>
            </p:cNvSpPr>
            <p:nvPr/>
          </p:nvSpPr>
          <p:spPr bwMode="auto">
            <a:xfrm>
              <a:off x="3438526" y="66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6" name="Oval 274">
              <a:extLst>
                <a:ext uri="{FF2B5EF4-FFF2-40B4-BE49-F238E27FC236}">
                  <a16:creationId xmlns:a16="http://schemas.microsoft.com/office/drawing/2014/main" id="{294DA34E-3ACF-42A8-B26D-5E733AA0830E}"/>
                </a:ext>
              </a:extLst>
            </p:cNvPr>
            <p:cNvSpPr>
              <a:spLocks noChangeArrowheads="1"/>
            </p:cNvSpPr>
            <p:nvPr/>
          </p:nvSpPr>
          <p:spPr bwMode="auto">
            <a:xfrm>
              <a:off x="3121026" y="60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7" name="Oval 275">
              <a:extLst>
                <a:ext uri="{FF2B5EF4-FFF2-40B4-BE49-F238E27FC236}">
                  <a16:creationId xmlns:a16="http://schemas.microsoft.com/office/drawing/2014/main" id="{42842270-25A6-436E-B29A-C333419E2DBE}"/>
                </a:ext>
              </a:extLst>
            </p:cNvPr>
            <p:cNvSpPr>
              <a:spLocks noChangeArrowheads="1"/>
            </p:cNvSpPr>
            <p:nvPr/>
          </p:nvSpPr>
          <p:spPr bwMode="auto">
            <a:xfrm>
              <a:off x="2566989" y="48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8" name="Oval 276">
              <a:extLst>
                <a:ext uri="{FF2B5EF4-FFF2-40B4-BE49-F238E27FC236}">
                  <a16:creationId xmlns:a16="http://schemas.microsoft.com/office/drawing/2014/main" id="{14848B4E-BE80-4552-BEC4-CB9B0BB725AF}"/>
                </a:ext>
              </a:extLst>
            </p:cNvPr>
            <p:cNvSpPr>
              <a:spLocks noChangeArrowheads="1"/>
            </p:cNvSpPr>
            <p:nvPr/>
          </p:nvSpPr>
          <p:spPr bwMode="auto">
            <a:xfrm>
              <a:off x="2601914"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89" name="Oval 277">
              <a:extLst>
                <a:ext uri="{FF2B5EF4-FFF2-40B4-BE49-F238E27FC236}">
                  <a16:creationId xmlns:a16="http://schemas.microsoft.com/office/drawing/2014/main" id="{51D88E14-0B33-4F30-B427-87DFE35E3C11}"/>
                </a:ext>
              </a:extLst>
            </p:cNvPr>
            <p:cNvSpPr>
              <a:spLocks noChangeArrowheads="1"/>
            </p:cNvSpPr>
            <p:nvPr/>
          </p:nvSpPr>
          <p:spPr bwMode="auto">
            <a:xfrm>
              <a:off x="2520951"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0" name="Oval 278">
              <a:extLst>
                <a:ext uri="{FF2B5EF4-FFF2-40B4-BE49-F238E27FC236}">
                  <a16:creationId xmlns:a16="http://schemas.microsoft.com/office/drawing/2014/main" id="{DCC80252-EA3F-4744-A260-3059BCC0DD88}"/>
                </a:ext>
              </a:extLst>
            </p:cNvPr>
            <p:cNvSpPr>
              <a:spLocks noChangeArrowheads="1"/>
            </p:cNvSpPr>
            <p:nvPr/>
          </p:nvSpPr>
          <p:spPr bwMode="auto">
            <a:xfrm>
              <a:off x="3149601"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1" name="Oval 279">
              <a:extLst>
                <a:ext uri="{FF2B5EF4-FFF2-40B4-BE49-F238E27FC236}">
                  <a16:creationId xmlns:a16="http://schemas.microsoft.com/office/drawing/2014/main" id="{3C0CCB5F-8BF9-4706-AD7F-652B789634C1}"/>
                </a:ext>
              </a:extLst>
            </p:cNvPr>
            <p:cNvSpPr>
              <a:spLocks noChangeArrowheads="1"/>
            </p:cNvSpPr>
            <p:nvPr/>
          </p:nvSpPr>
          <p:spPr bwMode="auto">
            <a:xfrm>
              <a:off x="2517776"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2" name="Oval 280">
              <a:extLst>
                <a:ext uri="{FF2B5EF4-FFF2-40B4-BE49-F238E27FC236}">
                  <a16:creationId xmlns:a16="http://schemas.microsoft.com/office/drawing/2014/main" id="{CF4CAF8B-C64B-4ED0-B0B0-A8581FE3545A}"/>
                </a:ext>
              </a:extLst>
            </p:cNvPr>
            <p:cNvSpPr>
              <a:spLocks noChangeArrowheads="1"/>
            </p:cNvSpPr>
            <p:nvPr/>
          </p:nvSpPr>
          <p:spPr bwMode="auto">
            <a:xfrm>
              <a:off x="2651126" y="68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3" name="Oval 281">
              <a:extLst>
                <a:ext uri="{FF2B5EF4-FFF2-40B4-BE49-F238E27FC236}">
                  <a16:creationId xmlns:a16="http://schemas.microsoft.com/office/drawing/2014/main" id="{6E323A6C-8EAD-4F74-9A81-CFFC46ADE4E2}"/>
                </a:ext>
              </a:extLst>
            </p:cNvPr>
            <p:cNvSpPr>
              <a:spLocks noChangeArrowheads="1"/>
            </p:cNvSpPr>
            <p:nvPr/>
          </p:nvSpPr>
          <p:spPr bwMode="auto">
            <a:xfrm>
              <a:off x="2500314" y="58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4" name="Oval 282">
              <a:extLst>
                <a:ext uri="{FF2B5EF4-FFF2-40B4-BE49-F238E27FC236}">
                  <a16:creationId xmlns:a16="http://schemas.microsoft.com/office/drawing/2014/main" id="{39AB1170-BE8B-430B-8CE1-0C0C7D2F1D77}"/>
                </a:ext>
              </a:extLst>
            </p:cNvPr>
            <p:cNvSpPr>
              <a:spLocks noChangeArrowheads="1"/>
            </p:cNvSpPr>
            <p:nvPr/>
          </p:nvSpPr>
          <p:spPr bwMode="auto">
            <a:xfrm>
              <a:off x="2619376" y="51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5" name="Oval 283">
              <a:extLst>
                <a:ext uri="{FF2B5EF4-FFF2-40B4-BE49-F238E27FC236}">
                  <a16:creationId xmlns:a16="http://schemas.microsoft.com/office/drawing/2014/main" id="{6C3148F7-80FF-463E-8850-FE0AFDF77D75}"/>
                </a:ext>
              </a:extLst>
            </p:cNvPr>
            <p:cNvSpPr>
              <a:spLocks noChangeArrowheads="1"/>
            </p:cNvSpPr>
            <p:nvPr/>
          </p:nvSpPr>
          <p:spPr bwMode="auto">
            <a:xfrm>
              <a:off x="2711451" y="55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6" name="Oval 284">
              <a:extLst>
                <a:ext uri="{FF2B5EF4-FFF2-40B4-BE49-F238E27FC236}">
                  <a16:creationId xmlns:a16="http://schemas.microsoft.com/office/drawing/2014/main" id="{86875F7C-6FB7-475F-B937-4F75938D231E}"/>
                </a:ext>
              </a:extLst>
            </p:cNvPr>
            <p:cNvSpPr>
              <a:spLocks noChangeArrowheads="1"/>
            </p:cNvSpPr>
            <p:nvPr/>
          </p:nvSpPr>
          <p:spPr bwMode="auto">
            <a:xfrm>
              <a:off x="2746376" y="69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7" name="Oval 285">
              <a:extLst>
                <a:ext uri="{FF2B5EF4-FFF2-40B4-BE49-F238E27FC236}">
                  <a16:creationId xmlns:a16="http://schemas.microsoft.com/office/drawing/2014/main" id="{50A0510E-D831-4555-A3A2-208AB4519130}"/>
                </a:ext>
              </a:extLst>
            </p:cNvPr>
            <p:cNvSpPr>
              <a:spLocks noChangeArrowheads="1"/>
            </p:cNvSpPr>
            <p:nvPr/>
          </p:nvSpPr>
          <p:spPr bwMode="auto">
            <a:xfrm>
              <a:off x="2200276" y="63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8" name="Oval 286">
              <a:extLst>
                <a:ext uri="{FF2B5EF4-FFF2-40B4-BE49-F238E27FC236}">
                  <a16:creationId xmlns:a16="http://schemas.microsoft.com/office/drawing/2014/main" id="{22EB9652-BDE0-431C-9DE4-5A0068630BB0}"/>
                </a:ext>
              </a:extLst>
            </p:cNvPr>
            <p:cNvSpPr>
              <a:spLocks noChangeArrowheads="1"/>
            </p:cNvSpPr>
            <p:nvPr/>
          </p:nvSpPr>
          <p:spPr bwMode="auto">
            <a:xfrm>
              <a:off x="2786064" y="53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599" name="Oval 287">
              <a:extLst>
                <a:ext uri="{FF2B5EF4-FFF2-40B4-BE49-F238E27FC236}">
                  <a16:creationId xmlns:a16="http://schemas.microsoft.com/office/drawing/2014/main" id="{9B48098C-C353-4742-AB0E-B57C86FFE019}"/>
                </a:ext>
              </a:extLst>
            </p:cNvPr>
            <p:cNvSpPr>
              <a:spLocks noChangeArrowheads="1"/>
            </p:cNvSpPr>
            <p:nvPr/>
          </p:nvSpPr>
          <p:spPr bwMode="auto">
            <a:xfrm>
              <a:off x="2824164" y="64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0" name="Oval 288">
              <a:extLst>
                <a:ext uri="{FF2B5EF4-FFF2-40B4-BE49-F238E27FC236}">
                  <a16:creationId xmlns:a16="http://schemas.microsoft.com/office/drawing/2014/main" id="{244E15DF-FEB4-4264-A334-272D7E3C7442}"/>
                </a:ext>
              </a:extLst>
            </p:cNvPr>
            <p:cNvSpPr>
              <a:spLocks noChangeArrowheads="1"/>
            </p:cNvSpPr>
            <p:nvPr/>
          </p:nvSpPr>
          <p:spPr bwMode="auto">
            <a:xfrm>
              <a:off x="2859089"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1" name="Oval 289">
              <a:extLst>
                <a:ext uri="{FF2B5EF4-FFF2-40B4-BE49-F238E27FC236}">
                  <a16:creationId xmlns:a16="http://schemas.microsoft.com/office/drawing/2014/main" id="{7D246E4D-2F28-4212-878E-9C91857D088C}"/>
                </a:ext>
              </a:extLst>
            </p:cNvPr>
            <p:cNvSpPr>
              <a:spLocks noChangeArrowheads="1"/>
            </p:cNvSpPr>
            <p:nvPr/>
          </p:nvSpPr>
          <p:spPr bwMode="auto">
            <a:xfrm>
              <a:off x="2886076" y="53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2" name="Oval 290">
              <a:extLst>
                <a:ext uri="{FF2B5EF4-FFF2-40B4-BE49-F238E27FC236}">
                  <a16:creationId xmlns:a16="http://schemas.microsoft.com/office/drawing/2014/main" id="{00C21F06-A78C-428C-9D23-07CA5A762E55}"/>
                </a:ext>
              </a:extLst>
            </p:cNvPr>
            <p:cNvSpPr>
              <a:spLocks noChangeArrowheads="1"/>
            </p:cNvSpPr>
            <p:nvPr/>
          </p:nvSpPr>
          <p:spPr bwMode="auto">
            <a:xfrm>
              <a:off x="3030539" y="614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3" name="Oval 291">
              <a:extLst>
                <a:ext uri="{FF2B5EF4-FFF2-40B4-BE49-F238E27FC236}">
                  <a16:creationId xmlns:a16="http://schemas.microsoft.com/office/drawing/2014/main" id="{CDB7D9F7-F2C1-4809-A54C-2999BDFC2D47}"/>
                </a:ext>
              </a:extLst>
            </p:cNvPr>
            <p:cNvSpPr>
              <a:spLocks noChangeArrowheads="1"/>
            </p:cNvSpPr>
            <p:nvPr/>
          </p:nvSpPr>
          <p:spPr bwMode="auto">
            <a:xfrm>
              <a:off x="3033714" y="52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4" name="Oval 292">
              <a:extLst>
                <a:ext uri="{FF2B5EF4-FFF2-40B4-BE49-F238E27FC236}">
                  <a16:creationId xmlns:a16="http://schemas.microsoft.com/office/drawing/2014/main" id="{4A25F19F-B0EE-4936-A3CB-B1B9BF2598CC}"/>
                </a:ext>
              </a:extLst>
            </p:cNvPr>
            <p:cNvSpPr>
              <a:spLocks noChangeArrowheads="1"/>
            </p:cNvSpPr>
            <p:nvPr/>
          </p:nvSpPr>
          <p:spPr bwMode="auto">
            <a:xfrm>
              <a:off x="2932114" y="61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5" name="Oval 293">
              <a:extLst>
                <a:ext uri="{FF2B5EF4-FFF2-40B4-BE49-F238E27FC236}">
                  <a16:creationId xmlns:a16="http://schemas.microsoft.com/office/drawing/2014/main" id="{66D69B26-9519-44DB-8566-85052F39B1D2}"/>
                </a:ext>
              </a:extLst>
            </p:cNvPr>
            <p:cNvSpPr>
              <a:spLocks noChangeArrowheads="1"/>
            </p:cNvSpPr>
            <p:nvPr/>
          </p:nvSpPr>
          <p:spPr bwMode="auto">
            <a:xfrm>
              <a:off x="302101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6" name="Oval 294">
              <a:extLst>
                <a:ext uri="{FF2B5EF4-FFF2-40B4-BE49-F238E27FC236}">
                  <a16:creationId xmlns:a16="http://schemas.microsoft.com/office/drawing/2014/main" id="{1B2CAACB-68F6-49C9-8D38-2C96EC12C412}"/>
                </a:ext>
              </a:extLst>
            </p:cNvPr>
            <p:cNvSpPr>
              <a:spLocks noChangeArrowheads="1"/>
            </p:cNvSpPr>
            <p:nvPr/>
          </p:nvSpPr>
          <p:spPr bwMode="auto">
            <a:xfrm>
              <a:off x="2992439" y="49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7" name="Oval 295">
              <a:extLst>
                <a:ext uri="{FF2B5EF4-FFF2-40B4-BE49-F238E27FC236}">
                  <a16:creationId xmlns:a16="http://schemas.microsoft.com/office/drawing/2014/main" id="{7D792B30-0685-48B2-B22E-4D264FCF10B1}"/>
                </a:ext>
              </a:extLst>
            </p:cNvPr>
            <p:cNvSpPr>
              <a:spLocks noChangeArrowheads="1"/>
            </p:cNvSpPr>
            <p:nvPr/>
          </p:nvSpPr>
          <p:spPr bwMode="auto">
            <a:xfrm>
              <a:off x="3200401" y="71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8" name="Oval 296">
              <a:extLst>
                <a:ext uri="{FF2B5EF4-FFF2-40B4-BE49-F238E27FC236}">
                  <a16:creationId xmlns:a16="http://schemas.microsoft.com/office/drawing/2014/main" id="{B17E2371-8ED0-4883-8514-A75477DCD3B8}"/>
                </a:ext>
              </a:extLst>
            </p:cNvPr>
            <p:cNvSpPr>
              <a:spLocks noChangeArrowheads="1"/>
            </p:cNvSpPr>
            <p:nvPr/>
          </p:nvSpPr>
          <p:spPr bwMode="auto">
            <a:xfrm>
              <a:off x="3619501" y="60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09" name="Oval 297">
              <a:extLst>
                <a:ext uri="{FF2B5EF4-FFF2-40B4-BE49-F238E27FC236}">
                  <a16:creationId xmlns:a16="http://schemas.microsoft.com/office/drawing/2014/main" id="{247CE98D-46E4-4240-B82B-9D0066ACAB8A}"/>
                </a:ext>
              </a:extLst>
            </p:cNvPr>
            <p:cNvSpPr>
              <a:spLocks noChangeArrowheads="1"/>
            </p:cNvSpPr>
            <p:nvPr/>
          </p:nvSpPr>
          <p:spPr bwMode="auto">
            <a:xfrm>
              <a:off x="3424239" y="138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0" name="Oval 298">
              <a:extLst>
                <a:ext uri="{FF2B5EF4-FFF2-40B4-BE49-F238E27FC236}">
                  <a16:creationId xmlns:a16="http://schemas.microsoft.com/office/drawing/2014/main" id="{A6989BA2-BD8B-477A-8DF0-C05A3C8FD432}"/>
                </a:ext>
              </a:extLst>
            </p:cNvPr>
            <p:cNvSpPr>
              <a:spLocks noChangeArrowheads="1"/>
            </p:cNvSpPr>
            <p:nvPr/>
          </p:nvSpPr>
          <p:spPr bwMode="auto">
            <a:xfrm>
              <a:off x="3217864" y="61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1" name="Oval 299">
              <a:extLst>
                <a:ext uri="{FF2B5EF4-FFF2-40B4-BE49-F238E27FC236}">
                  <a16:creationId xmlns:a16="http://schemas.microsoft.com/office/drawing/2014/main" id="{476A4177-A29D-4219-B6B5-55C821894AC3}"/>
                </a:ext>
              </a:extLst>
            </p:cNvPr>
            <p:cNvSpPr>
              <a:spLocks noChangeArrowheads="1"/>
            </p:cNvSpPr>
            <p:nvPr/>
          </p:nvSpPr>
          <p:spPr bwMode="auto">
            <a:xfrm>
              <a:off x="3309939" y="65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2" name="Oval 300">
              <a:extLst>
                <a:ext uri="{FF2B5EF4-FFF2-40B4-BE49-F238E27FC236}">
                  <a16:creationId xmlns:a16="http://schemas.microsoft.com/office/drawing/2014/main" id="{C6DE3E4B-A994-4C07-9287-0F87891FD967}"/>
                </a:ext>
              </a:extLst>
            </p:cNvPr>
            <p:cNvSpPr>
              <a:spLocks noChangeArrowheads="1"/>
            </p:cNvSpPr>
            <p:nvPr/>
          </p:nvSpPr>
          <p:spPr bwMode="auto">
            <a:xfrm>
              <a:off x="3371851" y="544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3" name="Oval 301">
              <a:extLst>
                <a:ext uri="{FF2B5EF4-FFF2-40B4-BE49-F238E27FC236}">
                  <a16:creationId xmlns:a16="http://schemas.microsoft.com/office/drawing/2014/main" id="{52E041E0-1E48-4A86-99B5-83F5866F110C}"/>
                </a:ext>
              </a:extLst>
            </p:cNvPr>
            <p:cNvSpPr>
              <a:spLocks noChangeArrowheads="1"/>
            </p:cNvSpPr>
            <p:nvPr/>
          </p:nvSpPr>
          <p:spPr bwMode="auto">
            <a:xfrm>
              <a:off x="3627439" y="53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4" name="Oval 302">
              <a:extLst>
                <a:ext uri="{FF2B5EF4-FFF2-40B4-BE49-F238E27FC236}">
                  <a16:creationId xmlns:a16="http://schemas.microsoft.com/office/drawing/2014/main" id="{89B605F4-36E2-4A5D-B902-E6CBDB1EAAF5}"/>
                </a:ext>
              </a:extLst>
            </p:cNvPr>
            <p:cNvSpPr>
              <a:spLocks noChangeArrowheads="1"/>
            </p:cNvSpPr>
            <p:nvPr/>
          </p:nvSpPr>
          <p:spPr bwMode="auto">
            <a:xfrm>
              <a:off x="3273426" y="542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5" name="Oval 303">
              <a:extLst>
                <a:ext uri="{FF2B5EF4-FFF2-40B4-BE49-F238E27FC236}">
                  <a16:creationId xmlns:a16="http://schemas.microsoft.com/office/drawing/2014/main" id="{C808B8AF-4606-4D91-8864-24424EA3DD2F}"/>
                </a:ext>
              </a:extLst>
            </p:cNvPr>
            <p:cNvSpPr>
              <a:spLocks noChangeArrowheads="1"/>
            </p:cNvSpPr>
            <p:nvPr/>
          </p:nvSpPr>
          <p:spPr bwMode="auto">
            <a:xfrm>
              <a:off x="3416301" y="58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6" name="Oval 304">
              <a:extLst>
                <a:ext uri="{FF2B5EF4-FFF2-40B4-BE49-F238E27FC236}">
                  <a16:creationId xmlns:a16="http://schemas.microsoft.com/office/drawing/2014/main" id="{A68A5602-804E-4E77-B771-CE317003CC9E}"/>
                </a:ext>
              </a:extLst>
            </p:cNvPr>
            <p:cNvSpPr>
              <a:spLocks noChangeArrowheads="1"/>
            </p:cNvSpPr>
            <p:nvPr/>
          </p:nvSpPr>
          <p:spPr bwMode="auto">
            <a:xfrm>
              <a:off x="3729039" y="70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7" name="Oval 305">
              <a:extLst>
                <a:ext uri="{FF2B5EF4-FFF2-40B4-BE49-F238E27FC236}">
                  <a16:creationId xmlns:a16="http://schemas.microsoft.com/office/drawing/2014/main" id="{DDAEADB0-A174-4CEF-B1CF-CDF9D47AB545}"/>
                </a:ext>
              </a:extLst>
            </p:cNvPr>
            <p:cNvSpPr>
              <a:spLocks noChangeArrowheads="1"/>
            </p:cNvSpPr>
            <p:nvPr/>
          </p:nvSpPr>
          <p:spPr bwMode="auto">
            <a:xfrm>
              <a:off x="3697289"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8" name="Oval 306">
              <a:extLst>
                <a:ext uri="{FF2B5EF4-FFF2-40B4-BE49-F238E27FC236}">
                  <a16:creationId xmlns:a16="http://schemas.microsoft.com/office/drawing/2014/main" id="{4FB12E22-72E3-4961-A7CD-6485F4AABE16}"/>
                </a:ext>
              </a:extLst>
            </p:cNvPr>
            <p:cNvSpPr>
              <a:spLocks noChangeArrowheads="1"/>
            </p:cNvSpPr>
            <p:nvPr/>
          </p:nvSpPr>
          <p:spPr bwMode="auto">
            <a:xfrm>
              <a:off x="3589339" y="198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19" name="Oval 307">
              <a:extLst>
                <a:ext uri="{FF2B5EF4-FFF2-40B4-BE49-F238E27FC236}">
                  <a16:creationId xmlns:a16="http://schemas.microsoft.com/office/drawing/2014/main" id="{3E5B20AB-8957-43BE-9A62-5923C85C6D9D}"/>
                </a:ext>
              </a:extLst>
            </p:cNvPr>
            <p:cNvSpPr>
              <a:spLocks noChangeArrowheads="1"/>
            </p:cNvSpPr>
            <p:nvPr/>
          </p:nvSpPr>
          <p:spPr bwMode="auto">
            <a:xfrm>
              <a:off x="3276601" y="199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0" name="Oval 308">
              <a:extLst>
                <a:ext uri="{FF2B5EF4-FFF2-40B4-BE49-F238E27FC236}">
                  <a16:creationId xmlns:a16="http://schemas.microsoft.com/office/drawing/2014/main" id="{4D44755C-5C30-4870-8CC9-C027DC97C581}"/>
                </a:ext>
              </a:extLst>
            </p:cNvPr>
            <p:cNvSpPr>
              <a:spLocks noChangeArrowheads="1"/>
            </p:cNvSpPr>
            <p:nvPr/>
          </p:nvSpPr>
          <p:spPr bwMode="auto">
            <a:xfrm>
              <a:off x="3021014" y="200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1" name="Oval 309">
              <a:extLst>
                <a:ext uri="{FF2B5EF4-FFF2-40B4-BE49-F238E27FC236}">
                  <a16:creationId xmlns:a16="http://schemas.microsoft.com/office/drawing/2014/main" id="{2B89D91D-6DAB-4D0E-AA4C-FC608D6FE712}"/>
                </a:ext>
              </a:extLst>
            </p:cNvPr>
            <p:cNvSpPr>
              <a:spLocks noChangeArrowheads="1"/>
            </p:cNvSpPr>
            <p:nvPr/>
          </p:nvSpPr>
          <p:spPr bwMode="auto">
            <a:xfrm>
              <a:off x="2843213" y="19843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2" name="Oval 310">
              <a:extLst>
                <a:ext uri="{FF2B5EF4-FFF2-40B4-BE49-F238E27FC236}">
                  <a16:creationId xmlns:a16="http://schemas.microsoft.com/office/drawing/2014/main" id="{14AA8D94-9791-4E44-B656-E8130AC7B0D4}"/>
                </a:ext>
              </a:extLst>
            </p:cNvPr>
            <p:cNvSpPr>
              <a:spLocks noChangeArrowheads="1"/>
            </p:cNvSpPr>
            <p:nvPr/>
          </p:nvSpPr>
          <p:spPr bwMode="auto">
            <a:xfrm>
              <a:off x="2614614" y="1966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3" name="Oval 311">
              <a:extLst>
                <a:ext uri="{FF2B5EF4-FFF2-40B4-BE49-F238E27FC236}">
                  <a16:creationId xmlns:a16="http://schemas.microsoft.com/office/drawing/2014/main" id="{02FC1FA3-D7C1-4CBD-8858-6E9933E257B1}"/>
                </a:ext>
              </a:extLst>
            </p:cNvPr>
            <p:cNvSpPr>
              <a:spLocks noChangeArrowheads="1"/>
            </p:cNvSpPr>
            <p:nvPr/>
          </p:nvSpPr>
          <p:spPr bwMode="auto">
            <a:xfrm>
              <a:off x="2647951" y="18748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4" name="Oval 312">
              <a:extLst>
                <a:ext uri="{FF2B5EF4-FFF2-40B4-BE49-F238E27FC236}">
                  <a16:creationId xmlns:a16="http://schemas.microsoft.com/office/drawing/2014/main" id="{21813478-EDC5-4504-8DC4-F93F7674B5D6}"/>
                </a:ext>
              </a:extLst>
            </p:cNvPr>
            <p:cNvSpPr>
              <a:spLocks noChangeArrowheads="1"/>
            </p:cNvSpPr>
            <p:nvPr/>
          </p:nvSpPr>
          <p:spPr bwMode="auto">
            <a:xfrm>
              <a:off x="2349501" y="19764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5" name="Oval 313">
              <a:extLst>
                <a:ext uri="{FF2B5EF4-FFF2-40B4-BE49-F238E27FC236}">
                  <a16:creationId xmlns:a16="http://schemas.microsoft.com/office/drawing/2014/main" id="{7C057CDF-CB2B-4CD5-91F0-3DD8B3AF8E90}"/>
                </a:ext>
              </a:extLst>
            </p:cNvPr>
            <p:cNvSpPr>
              <a:spLocks noChangeArrowheads="1"/>
            </p:cNvSpPr>
            <p:nvPr/>
          </p:nvSpPr>
          <p:spPr bwMode="auto">
            <a:xfrm>
              <a:off x="5692776"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6" name="Oval 314">
              <a:extLst>
                <a:ext uri="{FF2B5EF4-FFF2-40B4-BE49-F238E27FC236}">
                  <a16:creationId xmlns:a16="http://schemas.microsoft.com/office/drawing/2014/main" id="{5E265B1D-856F-4994-9E67-AA41C7F2E816}"/>
                </a:ext>
              </a:extLst>
            </p:cNvPr>
            <p:cNvSpPr>
              <a:spLocks noChangeArrowheads="1"/>
            </p:cNvSpPr>
            <p:nvPr/>
          </p:nvSpPr>
          <p:spPr bwMode="auto">
            <a:xfrm>
              <a:off x="5138739" y="148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7" name="Oval 315">
              <a:extLst>
                <a:ext uri="{FF2B5EF4-FFF2-40B4-BE49-F238E27FC236}">
                  <a16:creationId xmlns:a16="http://schemas.microsoft.com/office/drawing/2014/main" id="{57F97F88-4EDA-4FB5-A624-292A760112CF}"/>
                </a:ext>
              </a:extLst>
            </p:cNvPr>
            <p:cNvSpPr>
              <a:spLocks noChangeArrowheads="1"/>
            </p:cNvSpPr>
            <p:nvPr/>
          </p:nvSpPr>
          <p:spPr bwMode="auto">
            <a:xfrm>
              <a:off x="5173664" y="162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8" name="Oval 316">
              <a:extLst>
                <a:ext uri="{FF2B5EF4-FFF2-40B4-BE49-F238E27FC236}">
                  <a16:creationId xmlns:a16="http://schemas.microsoft.com/office/drawing/2014/main" id="{BA368E29-3B9F-4C19-8614-3CE740566789}"/>
                </a:ext>
              </a:extLst>
            </p:cNvPr>
            <p:cNvSpPr>
              <a:spLocks noChangeArrowheads="1"/>
            </p:cNvSpPr>
            <p:nvPr/>
          </p:nvSpPr>
          <p:spPr bwMode="auto">
            <a:xfrm>
              <a:off x="5200651" y="137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29" name="Oval 317">
              <a:extLst>
                <a:ext uri="{FF2B5EF4-FFF2-40B4-BE49-F238E27FC236}">
                  <a16:creationId xmlns:a16="http://schemas.microsoft.com/office/drawing/2014/main" id="{7C02B5E8-60D7-453C-AF9B-C263BBB567B8}"/>
                </a:ext>
              </a:extLst>
            </p:cNvPr>
            <p:cNvSpPr>
              <a:spLocks noChangeArrowheads="1"/>
            </p:cNvSpPr>
            <p:nvPr/>
          </p:nvSpPr>
          <p:spPr bwMode="auto">
            <a:xfrm>
              <a:off x="52038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0" name="Oval 318">
              <a:extLst>
                <a:ext uri="{FF2B5EF4-FFF2-40B4-BE49-F238E27FC236}">
                  <a16:creationId xmlns:a16="http://schemas.microsoft.com/office/drawing/2014/main" id="{DF77F74A-863E-4FC8-A69C-D8E4A53557EC}"/>
                </a:ext>
              </a:extLst>
            </p:cNvPr>
            <p:cNvSpPr>
              <a:spLocks noChangeArrowheads="1"/>
            </p:cNvSpPr>
            <p:nvPr/>
          </p:nvSpPr>
          <p:spPr bwMode="auto">
            <a:xfrm>
              <a:off x="51974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1" name="Oval 319">
              <a:extLst>
                <a:ext uri="{FF2B5EF4-FFF2-40B4-BE49-F238E27FC236}">
                  <a16:creationId xmlns:a16="http://schemas.microsoft.com/office/drawing/2014/main" id="{92B1EBEA-5BFB-4E61-9FC9-DD1E74102445}"/>
                </a:ext>
              </a:extLst>
            </p:cNvPr>
            <p:cNvSpPr>
              <a:spLocks noChangeArrowheads="1"/>
            </p:cNvSpPr>
            <p:nvPr/>
          </p:nvSpPr>
          <p:spPr bwMode="auto">
            <a:xfrm>
              <a:off x="5092701" y="185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2" name="Oval 320">
              <a:extLst>
                <a:ext uri="{FF2B5EF4-FFF2-40B4-BE49-F238E27FC236}">
                  <a16:creationId xmlns:a16="http://schemas.microsoft.com/office/drawing/2014/main" id="{37C9679C-D269-4ED8-8D1C-E1F63DA5851F}"/>
                </a:ext>
              </a:extLst>
            </p:cNvPr>
            <p:cNvSpPr>
              <a:spLocks noChangeArrowheads="1"/>
            </p:cNvSpPr>
            <p:nvPr/>
          </p:nvSpPr>
          <p:spPr bwMode="auto">
            <a:xfrm>
              <a:off x="5164139" y="185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3" name="Oval 321">
              <a:extLst>
                <a:ext uri="{FF2B5EF4-FFF2-40B4-BE49-F238E27FC236}">
                  <a16:creationId xmlns:a16="http://schemas.microsoft.com/office/drawing/2014/main" id="{63CEBA3F-CFD0-4EE6-82F7-968E1D000970}"/>
                </a:ext>
              </a:extLst>
            </p:cNvPr>
            <p:cNvSpPr>
              <a:spLocks noChangeArrowheads="1"/>
            </p:cNvSpPr>
            <p:nvPr/>
          </p:nvSpPr>
          <p:spPr bwMode="auto">
            <a:xfrm>
              <a:off x="5187951" y="178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4" name="Oval 322">
              <a:extLst>
                <a:ext uri="{FF2B5EF4-FFF2-40B4-BE49-F238E27FC236}">
                  <a16:creationId xmlns:a16="http://schemas.microsoft.com/office/drawing/2014/main" id="{36762703-47E9-4C2C-99E7-3AA243238527}"/>
                </a:ext>
              </a:extLst>
            </p:cNvPr>
            <p:cNvSpPr>
              <a:spLocks noChangeArrowheads="1"/>
            </p:cNvSpPr>
            <p:nvPr/>
          </p:nvSpPr>
          <p:spPr bwMode="auto">
            <a:xfrm>
              <a:off x="5089526" y="178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5" name="Oval 323">
              <a:extLst>
                <a:ext uri="{FF2B5EF4-FFF2-40B4-BE49-F238E27FC236}">
                  <a16:creationId xmlns:a16="http://schemas.microsoft.com/office/drawing/2014/main" id="{7D16B4BC-9FF7-496D-A6A7-D2A2DA4FEC7B}"/>
                </a:ext>
              </a:extLst>
            </p:cNvPr>
            <p:cNvSpPr>
              <a:spLocks noChangeArrowheads="1"/>
            </p:cNvSpPr>
            <p:nvPr/>
          </p:nvSpPr>
          <p:spPr bwMode="auto">
            <a:xfrm>
              <a:off x="5222876" y="169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6" name="Oval 324">
              <a:extLst>
                <a:ext uri="{FF2B5EF4-FFF2-40B4-BE49-F238E27FC236}">
                  <a16:creationId xmlns:a16="http://schemas.microsoft.com/office/drawing/2014/main" id="{7DCAF344-29CA-41AB-AB8B-CCA4E84D01BE}"/>
                </a:ext>
              </a:extLst>
            </p:cNvPr>
            <p:cNvSpPr>
              <a:spLocks noChangeArrowheads="1"/>
            </p:cNvSpPr>
            <p:nvPr/>
          </p:nvSpPr>
          <p:spPr bwMode="auto">
            <a:xfrm>
              <a:off x="5191126" y="152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7" name="Oval 325">
              <a:extLst>
                <a:ext uri="{FF2B5EF4-FFF2-40B4-BE49-F238E27FC236}">
                  <a16:creationId xmlns:a16="http://schemas.microsoft.com/office/drawing/2014/main" id="{B7C6BFC9-C0FC-4F3D-928F-3AC9E2683710}"/>
                </a:ext>
              </a:extLst>
            </p:cNvPr>
            <p:cNvSpPr>
              <a:spLocks noChangeArrowheads="1"/>
            </p:cNvSpPr>
            <p:nvPr/>
          </p:nvSpPr>
          <p:spPr bwMode="auto">
            <a:xfrm>
              <a:off x="5283201"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8" name="Oval 326">
              <a:extLst>
                <a:ext uri="{FF2B5EF4-FFF2-40B4-BE49-F238E27FC236}">
                  <a16:creationId xmlns:a16="http://schemas.microsoft.com/office/drawing/2014/main" id="{8357C219-1A74-4D1F-BFAD-316429709C37}"/>
                </a:ext>
              </a:extLst>
            </p:cNvPr>
            <p:cNvSpPr>
              <a:spLocks noChangeArrowheads="1"/>
            </p:cNvSpPr>
            <p:nvPr/>
          </p:nvSpPr>
          <p:spPr bwMode="auto">
            <a:xfrm>
              <a:off x="5318126" y="170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39" name="Oval 327">
              <a:extLst>
                <a:ext uri="{FF2B5EF4-FFF2-40B4-BE49-F238E27FC236}">
                  <a16:creationId xmlns:a16="http://schemas.microsoft.com/office/drawing/2014/main" id="{FD703C53-FADC-4EED-B5A3-B6235F751020}"/>
                </a:ext>
              </a:extLst>
            </p:cNvPr>
            <p:cNvSpPr>
              <a:spLocks noChangeArrowheads="1"/>
            </p:cNvSpPr>
            <p:nvPr/>
          </p:nvSpPr>
          <p:spPr bwMode="auto">
            <a:xfrm>
              <a:off x="5345114" y="145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0" name="Oval 328">
              <a:extLst>
                <a:ext uri="{FF2B5EF4-FFF2-40B4-BE49-F238E27FC236}">
                  <a16:creationId xmlns:a16="http://schemas.microsoft.com/office/drawing/2014/main" id="{7C60A590-FCAA-4937-8158-64CBE90A99B4}"/>
                </a:ext>
              </a:extLst>
            </p:cNvPr>
            <p:cNvSpPr>
              <a:spLocks noChangeArrowheads="1"/>
            </p:cNvSpPr>
            <p:nvPr/>
          </p:nvSpPr>
          <p:spPr bwMode="auto">
            <a:xfrm>
              <a:off x="5348289" y="136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1" name="Oval 329">
              <a:extLst>
                <a:ext uri="{FF2B5EF4-FFF2-40B4-BE49-F238E27FC236}">
                  <a16:creationId xmlns:a16="http://schemas.microsoft.com/office/drawing/2014/main" id="{97B23888-C926-468B-90C6-B4D8B63AB377}"/>
                </a:ext>
              </a:extLst>
            </p:cNvPr>
            <p:cNvSpPr>
              <a:spLocks noChangeArrowheads="1"/>
            </p:cNvSpPr>
            <p:nvPr/>
          </p:nvSpPr>
          <p:spPr bwMode="auto">
            <a:xfrm>
              <a:off x="5246689" y="145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2" name="Oval 330">
              <a:extLst>
                <a:ext uri="{FF2B5EF4-FFF2-40B4-BE49-F238E27FC236}">
                  <a16:creationId xmlns:a16="http://schemas.microsoft.com/office/drawing/2014/main" id="{01418C56-F61B-4407-91DF-2BF477413910}"/>
                </a:ext>
              </a:extLst>
            </p:cNvPr>
            <p:cNvSpPr>
              <a:spLocks noChangeArrowheads="1"/>
            </p:cNvSpPr>
            <p:nvPr/>
          </p:nvSpPr>
          <p:spPr bwMode="auto">
            <a:xfrm>
              <a:off x="5308601" y="1931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3" name="Oval 331">
              <a:extLst>
                <a:ext uri="{FF2B5EF4-FFF2-40B4-BE49-F238E27FC236}">
                  <a16:creationId xmlns:a16="http://schemas.microsoft.com/office/drawing/2014/main" id="{FE2A3232-15FA-490C-BA7B-615B367E9D50}"/>
                </a:ext>
              </a:extLst>
            </p:cNvPr>
            <p:cNvSpPr>
              <a:spLocks noChangeArrowheads="1"/>
            </p:cNvSpPr>
            <p:nvPr/>
          </p:nvSpPr>
          <p:spPr bwMode="auto">
            <a:xfrm>
              <a:off x="5332414" y="185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4" name="Oval 332">
              <a:extLst>
                <a:ext uri="{FF2B5EF4-FFF2-40B4-BE49-F238E27FC236}">
                  <a16:creationId xmlns:a16="http://schemas.microsoft.com/office/drawing/2014/main" id="{583EC3AA-7748-4534-8A84-E08B0B727E1E}"/>
                </a:ext>
              </a:extLst>
            </p:cNvPr>
            <p:cNvSpPr>
              <a:spLocks noChangeArrowheads="1"/>
            </p:cNvSpPr>
            <p:nvPr/>
          </p:nvSpPr>
          <p:spPr bwMode="auto">
            <a:xfrm>
              <a:off x="5233989" y="186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5" name="Oval 333">
              <a:extLst>
                <a:ext uri="{FF2B5EF4-FFF2-40B4-BE49-F238E27FC236}">
                  <a16:creationId xmlns:a16="http://schemas.microsoft.com/office/drawing/2014/main" id="{D58653D3-8EE4-4247-A8C6-5274C675DA5C}"/>
                </a:ext>
              </a:extLst>
            </p:cNvPr>
            <p:cNvSpPr>
              <a:spLocks noChangeArrowheads="1"/>
            </p:cNvSpPr>
            <p:nvPr/>
          </p:nvSpPr>
          <p:spPr bwMode="auto">
            <a:xfrm>
              <a:off x="5357814" y="153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6" name="Oval 334">
              <a:extLst>
                <a:ext uri="{FF2B5EF4-FFF2-40B4-BE49-F238E27FC236}">
                  <a16:creationId xmlns:a16="http://schemas.microsoft.com/office/drawing/2014/main" id="{40FD087D-55B4-4B5D-8E9A-6CE4CB395CC0}"/>
                </a:ext>
              </a:extLst>
            </p:cNvPr>
            <p:cNvSpPr>
              <a:spLocks noChangeArrowheads="1"/>
            </p:cNvSpPr>
            <p:nvPr/>
          </p:nvSpPr>
          <p:spPr bwMode="auto">
            <a:xfrm>
              <a:off x="5395914" y="1649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7" name="Oval 335">
              <a:extLst>
                <a:ext uri="{FF2B5EF4-FFF2-40B4-BE49-F238E27FC236}">
                  <a16:creationId xmlns:a16="http://schemas.microsoft.com/office/drawing/2014/main" id="{F09FCF2E-1CA9-43BA-AA10-E039D77FF24E}"/>
                </a:ext>
              </a:extLst>
            </p:cNvPr>
            <p:cNvSpPr>
              <a:spLocks noChangeArrowheads="1"/>
            </p:cNvSpPr>
            <p:nvPr/>
          </p:nvSpPr>
          <p:spPr bwMode="auto">
            <a:xfrm>
              <a:off x="5430839" y="178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8" name="Oval 336">
              <a:extLst>
                <a:ext uri="{FF2B5EF4-FFF2-40B4-BE49-F238E27FC236}">
                  <a16:creationId xmlns:a16="http://schemas.microsoft.com/office/drawing/2014/main" id="{1E5BDC12-B80E-4F42-8F60-211D206D00E8}"/>
                </a:ext>
              </a:extLst>
            </p:cNvPr>
            <p:cNvSpPr>
              <a:spLocks noChangeArrowheads="1"/>
            </p:cNvSpPr>
            <p:nvPr/>
          </p:nvSpPr>
          <p:spPr bwMode="auto">
            <a:xfrm>
              <a:off x="5457826" y="1541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49" name="Oval 337">
              <a:extLst>
                <a:ext uri="{FF2B5EF4-FFF2-40B4-BE49-F238E27FC236}">
                  <a16:creationId xmlns:a16="http://schemas.microsoft.com/office/drawing/2014/main" id="{DBF2E021-EF9C-4F44-85C1-140B285F8FD1}"/>
                </a:ext>
              </a:extLst>
            </p:cNvPr>
            <p:cNvSpPr>
              <a:spLocks noChangeArrowheads="1"/>
            </p:cNvSpPr>
            <p:nvPr/>
          </p:nvSpPr>
          <p:spPr bwMode="auto">
            <a:xfrm>
              <a:off x="5461001" y="145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0" name="Oval 338">
              <a:extLst>
                <a:ext uri="{FF2B5EF4-FFF2-40B4-BE49-F238E27FC236}">
                  <a16:creationId xmlns:a16="http://schemas.microsoft.com/office/drawing/2014/main" id="{E83FD4CA-3495-456F-93FF-BA2DE8BBF44E}"/>
                </a:ext>
              </a:extLst>
            </p:cNvPr>
            <p:cNvSpPr>
              <a:spLocks noChangeArrowheads="1"/>
            </p:cNvSpPr>
            <p:nvPr/>
          </p:nvSpPr>
          <p:spPr bwMode="auto">
            <a:xfrm>
              <a:off x="5376864" y="141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1" name="Oval 339">
              <a:extLst>
                <a:ext uri="{FF2B5EF4-FFF2-40B4-BE49-F238E27FC236}">
                  <a16:creationId xmlns:a16="http://schemas.microsoft.com/office/drawing/2014/main" id="{042EA088-7998-43B2-B55A-9EED6BC25C83}"/>
                </a:ext>
              </a:extLst>
            </p:cNvPr>
            <p:cNvSpPr>
              <a:spLocks noChangeArrowheads="1"/>
            </p:cNvSpPr>
            <p:nvPr/>
          </p:nvSpPr>
          <p:spPr bwMode="auto">
            <a:xfrm>
              <a:off x="5435601" y="132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2" name="Oval 340">
              <a:extLst>
                <a:ext uri="{FF2B5EF4-FFF2-40B4-BE49-F238E27FC236}">
                  <a16:creationId xmlns:a16="http://schemas.microsoft.com/office/drawing/2014/main" id="{A42587CF-C815-4A9D-92F3-7EE8808F754D}"/>
                </a:ext>
              </a:extLst>
            </p:cNvPr>
            <p:cNvSpPr>
              <a:spLocks noChangeArrowheads="1"/>
            </p:cNvSpPr>
            <p:nvPr/>
          </p:nvSpPr>
          <p:spPr bwMode="auto">
            <a:xfrm>
              <a:off x="5445126" y="194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3" name="Oval 341">
              <a:extLst>
                <a:ext uri="{FF2B5EF4-FFF2-40B4-BE49-F238E27FC236}">
                  <a16:creationId xmlns:a16="http://schemas.microsoft.com/office/drawing/2014/main" id="{FC04065B-6279-413B-95E0-13B735D3A37C}"/>
                </a:ext>
              </a:extLst>
            </p:cNvPr>
            <p:cNvSpPr>
              <a:spLocks noChangeArrowheads="1"/>
            </p:cNvSpPr>
            <p:nvPr/>
          </p:nvSpPr>
          <p:spPr bwMode="auto">
            <a:xfrm>
              <a:off x="5480051" y="185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4" name="Oval 342">
              <a:extLst>
                <a:ext uri="{FF2B5EF4-FFF2-40B4-BE49-F238E27FC236}">
                  <a16:creationId xmlns:a16="http://schemas.microsoft.com/office/drawing/2014/main" id="{659332DA-6E37-4DD9-99B3-D928B1555C51}"/>
                </a:ext>
              </a:extLst>
            </p:cNvPr>
            <p:cNvSpPr>
              <a:spLocks noChangeArrowheads="1"/>
            </p:cNvSpPr>
            <p:nvPr/>
          </p:nvSpPr>
          <p:spPr bwMode="auto">
            <a:xfrm>
              <a:off x="5567364"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5" name="Oval 343">
              <a:extLst>
                <a:ext uri="{FF2B5EF4-FFF2-40B4-BE49-F238E27FC236}">
                  <a16:creationId xmlns:a16="http://schemas.microsoft.com/office/drawing/2014/main" id="{6A45FEFB-5295-4EFD-ACC7-A1D9A4B8736C}"/>
                </a:ext>
              </a:extLst>
            </p:cNvPr>
            <p:cNvSpPr>
              <a:spLocks noChangeArrowheads="1"/>
            </p:cNvSpPr>
            <p:nvPr/>
          </p:nvSpPr>
          <p:spPr bwMode="auto">
            <a:xfrm>
              <a:off x="5540376"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6" name="Oval 344">
              <a:extLst>
                <a:ext uri="{FF2B5EF4-FFF2-40B4-BE49-F238E27FC236}">
                  <a16:creationId xmlns:a16="http://schemas.microsoft.com/office/drawing/2014/main" id="{C10830AC-CA47-4779-B5DB-89BDEED94834}"/>
                </a:ext>
              </a:extLst>
            </p:cNvPr>
            <p:cNvSpPr>
              <a:spLocks noChangeArrowheads="1"/>
            </p:cNvSpPr>
            <p:nvPr/>
          </p:nvSpPr>
          <p:spPr bwMode="auto">
            <a:xfrm>
              <a:off x="5575301" y="186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7" name="Oval 345">
              <a:extLst>
                <a:ext uri="{FF2B5EF4-FFF2-40B4-BE49-F238E27FC236}">
                  <a16:creationId xmlns:a16="http://schemas.microsoft.com/office/drawing/2014/main" id="{B4F89DD6-66DE-4BEE-BAC2-A8DEBBD7AC29}"/>
                </a:ext>
              </a:extLst>
            </p:cNvPr>
            <p:cNvSpPr>
              <a:spLocks noChangeArrowheads="1"/>
            </p:cNvSpPr>
            <p:nvPr/>
          </p:nvSpPr>
          <p:spPr bwMode="auto">
            <a:xfrm>
              <a:off x="5602289" y="161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8" name="Oval 346">
              <a:extLst>
                <a:ext uri="{FF2B5EF4-FFF2-40B4-BE49-F238E27FC236}">
                  <a16:creationId xmlns:a16="http://schemas.microsoft.com/office/drawing/2014/main" id="{BC7A82B4-6307-4045-A3A2-4EDD1EFE53B0}"/>
                </a:ext>
              </a:extLst>
            </p:cNvPr>
            <p:cNvSpPr>
              <a:spLocks noChangeArrowheads="1"/>
            </p:cNvSpPr>
            <p:nvPr/>
          </p:nvSpPr>
          <p:spPr bwMode="auto">
            <a:xfrm>
              <a:off x="5605464"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59" name="Oval 347">
              <a:extLst>
                <a:ext uri="{FF2B5EF4-FFF2-40B4-BE49-F238E27FC236}">
                  <a16:creationId xmlns:a16="http://schemas.microsoft.com/office/drawing/2014/main" id="{2969CA32-DE02-4D09-A0A4-8FE8D4CB3E74}"/>
                </a:ext>
              </a:extLst>
            </p:cNvPr>
            <p:cNvSpPr>
              <a:spLocks noChangeArrowheads="1"/>
            </p:cNvSpPr>
            <p:nvPr/>
          </p:nvSpPr>
          <p:spPr bwMode="auto">
            <a:xfrm>
              <a:off x="5503864" y="161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0" name="Oval 348">
              <a:extLst>
                <a:ext uri="{FF2B5EF4-FFF2-40B4-BE49-F238E27FC236}">
                  <a16:creationId xmlns:a16="http://schemas.microsoft.com/office/drawing/2014/main" id="{AEF6AD04-2887-4983-99DE-F3D37CA9049A}"/>
                </a:ext>
              </a:extLst>
            </p:cNvPr>
            <p:cNvSpPr>
              <a:spLocks noChangeArrowheads="1"/>
            </p:cNvSpPr>
            <p:nvPr/>
          </p:nvSpPr>
          <p:spPr bwMode="auto">
            <a:xfrm>
              <a:off x="5580064" y="140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1" name="Oval 349">
              <a:extLst>
                <a:ext uri="{FF2B5EF4-FFF2-40B4-BE49-F238E27FC236}">
                  <a16:creationId xmlns:a16="http://schemas.microsoft.com/office/drawing/2014/main" id="{77A035B1-AC0A-43E5-A3CA-67A5873F6666}"/>
                </a:ext>
              </a:extLst>
            </p:cNvPr>
            <p:cNvSpPr>
              <a:spLocks noChangeArrowheads="1"/>
            </p:cNvSpPr>
            <p:nvPr/>
          </p:nvSpPr>
          <p:spPr bwMode="auto">
            <a:xfrm>
              <a:off x="5540376" y="130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2" name="Oval 350">
              <a:extLst>
                <a:ext uri="{FF2B5EF4-FFF2-40B4-BE49-F238E27FC236}">
                  <a16:creationId xmlns:a16="http://schemas.microsoft.com/office/drawing/2014/main" id="{4AFF3876-CB36-42D4-A250-43B14D385D43}"/>
                </a:ext>
              </a:extLst>
            </p:cNvPr>
            <p:cNvSpPr>
              <a:spLocks noChangeArrowheads="1"/>
            </p:cNvSpPr>
            <p:nvPr/>
          </p:nvSpPr>
          <p:spPr bwMode="auto">
            <a:xfrm>
              <a:off x="5592764" y="1760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3" name="Oval 351">
              <a:extLst>
                <a:ext uri="{FF2B5EF4-FFF2-40B4-BE49-F238E27FC236}">
                  <a16:creationId xmlns:a16="http://schemas.microsoft.com/office/drawing/2014/main" id="{B892B2BA-0A37-4761-9B64-E253680C6E0F}"/>
                </a:ext>
              </a:extLst>
            </p:cNvPr>
            <p:cNvSpPr>
              <a:spLocks noChangeArrowheads="1"/>
            </p:cNvSpPr>
            <p:nvPr/>
          </p:nvSpPr>
          <p:spPr bwMode="auto">
            <a:xfrm>
              <a:off x="5564189" y="149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4" name="Oval 352">
              <a:extLst>
                <a:ext uri="{FF2B5EF4-FFF2-40B4-BE49-F238E27FC236}">
                  <a16:creationId xmlns:a16="http://schemas.microsoft.com/office/drawing/2014/main" id="{C01966B6-AB79-48D7-8F4D-93010DDB09ED}"/>
                </a:ext>
              </a:extLst>
            </p:cNvPr>
            <p:cNvSpPr>
              <a:spLocks noChangeArrowheads="1"/>
            </p:cNvSpPr>
            <p:nvPr/>
          </p:nvSpPr>
          <p:spPr bwMode="auto">
            <a:xfrm>
              <a:off x="5772151" y="171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5" name="Oval 353">
              <a:extLst>
                <a:ext uri="{FF2B5EF4-FFF2-40B4-BE49-F238E27FC236}">
                  <a16:creationId xmlns:a16="http://schemas.microsoft.com/office/drawing/2014/main" id="{3E12AB02-151A-4C37-BC72-8352E1BAFE40}"/>
                </a:ext>
              </a:extLst>
            </p:cNvPr>
            <p:cNvSpPr>
              <a:spLocks noChangeArrowheads="1"/>
            </p:cNvSpPr>
            <p:nvPr/>
          </p:nvSpPr>
          <p:spPr bwMode="auto">
            <a:xfrm>
              <a:off x="5718176" y="134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6" name="Oval 354">
              <a:extLst>
                <a:ext uri="{FF2B5EF4-FFF2-40B4-BE49-F238E27FC236}">
                  <a16:creationId xmlns:a16="http://schemas.microsoft.com/office/drawing/2014/main" id="{C1A8A869-18CE-4423-8E86-0477F9301EA3}"/>
                </a:ext>
              </a:extLst>
            </p:cNvPr>
            <p:cNvSpPr>
              <a:spLocks noChangeArrowheads="1"/>
            </p:cNvSpPr>
            <p:nvPr/>
          </p:nvSpPr>
          <p:spPr bwMode="auto">
            <a:xfrm>
              <a:off x="5700714" y="147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7" name="Oval 355">
              <a:extLst>
                <a:ext uri="{FF2B5EF4-FFF2-40B4-BE49-F238E27FC236}">
                  <a16:creationId xmlns:a16="http://schemas.microsoft.com/office/drawing/2014/main" id="{6EDE1FD9-7D8C-4506-823F-A7DED12D4D8B}"/>
                </a:ext>
              </a:extLst>
            </p:cNvPr>
            <p:cNvSpPr>
              <a:spLocks noChangeArrowheads="1"/>
            </p:cNvSpPr>
            <p:nvPr/>
          </p:nvSpPr>
          <p:spPr bwMode="auto">
            <a:xfrm>
              <a:off x="5691189" y="194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8" name="Oval 356">
              <a:extLst>
                <a:ext uri="{FF2B5EF4-FFF2-40B4-BE49-F238E27FC236}">
                  <a16:creationId xmlns:a16="http://schemas.microsoft.com/office/drawing/2014/main" id="{30F42C06-7808-4283-ABFB-D39A8562CD13}"/>
                </a:ext>
              </a:extLst>
            </p:cNvPr>
            <p:cNvSpPr>
              <a:spLocks noChangeArrowheads="1"/>
            </p:cNvSpPr>
            <p:nvPr/>
          </p:nvSpPr>
          <p:spPr bwMode="auto">
            <a:xfrm>
              <a:off x="5762626" y="194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69" name="Oval 357">
              <a:extLst>
                <a:ext uri="{FF2B5EF4-FFF2-40B4-BE49-F238E27FC236}">
                  <a16:creationId xmlns:a16="http://schemas.microsoft.com/office/drawing/2014/main" id="{F3DE0583-B72E-4A4B-8A7D-FFAE75C9B0E6}"/>
                </a:ext>
              </a:extLst>
            </p:cNvPr>
            <p:cNvSpPr>
              <a:spLocks noChangeArrowheads="1"/>
            </p:cNvSpPr>
            <p:nvPr/>
          </p:nvSpPr>
          <p:spPr bwMode="auto">
            <a:xfrm>
              <a:off x="5688014" y="188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0" name="Oval 358">
              <a:extLst>
                <a:ext uri="{FF2B5EF4-FFF2-40B4-BE49-F238E27FC236}">
                  <a16:creationId xmlns:a16="http://schemas.microsoft.com/office/drawing/2014/main" id="{C15AA6D4-753E-49DF-B7C1-93921295E7C9}"/>
                </a:ext>
              </a:extLst>
            </p:cNvPr>
            <p:cNvSpPr>
              <a:spLocks noChangeArrowheads="1"/>
            </p:cNvSpPr>
            <p:nvPr/>
          </p:nvSpPr>
          <p:spPr bwMode="auto">
            <a:xfrm>
              <a:off x="5670551" y="168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1" name="Oval 359">
              <a:extLst>
                <a:ext uri="{FF2B5EF4-FFF2-40B4-BE49-F238E27FC236}">
                  <a16:creationId xmlns:a16="http://schemas.microsoft.com/office/drawing/2014/main" id="{E59E6AD6-538C-4D96-867D-40344A627405}"/>
                </a:ext>
              </a:extLst>
            </p:cNvPr>
            <p:cNvSpPr>
              <a:spLocks noChangeArrowheads="1"/>
            </p:cNvSpPr>
            <p:nvPr/>
          </p:nvSpPr>
          <p:spPr bwMode="auto">
            <a:xfrm>
              <a:off x="5722939"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2" name="Oval 360">
              <a:extLst>
                <a:ext uri="{FF2B5EF4-FFF2-40B4-BE49-F238E27FC236}">
                  <a16:creationId xmlns:a16="http://schemas.microsoft.com/office/drawing/2014/main" id="{A1F40B17-480F-47C6-8271-701231253694}"/>
                </a:ext>
              </a:extLst>
            </p:cNvPr>
            <p:cNvSpPr>
              <a:spLocks noChangeArrowheads="1"/>
            </p:cNvSpPr>
            <p:nvPr/>
          </p:nvSpPr>
          <p:spPr bwMode="auto">
            <a:xfrm>
              <a:off x="5168901" y="60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3" name="Oval 361">
              <a:extLst>
                <a:ext uri="{FF2B5EF4-FFF2-40B4-BE49-F238E27FC236}">
                  <a16:creationId xmlns:a16="http://schemas.microsoft.com/office/drawing/2014/main" id="{0BCB81DB-3849-41FC-8D80-EAB614DA1126}"/>
                </a:ext>
              </a:extLst>
            </p:cNvPr>
            <p:cNvSpPr>
              <a:spLocks noChangeArrowheads="1"/>
            </p:cNvSpPr>
            <p:nvPr/>
          </p:nvSpPr>
          <p:spPr bwMode="auto">
            <a:xfrm>
              <a:off x="5203826" y="74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4" name="Oval 362">
              <a:extLst>
                <a:ext uri="{FF2B5EF4-FFF2-40B4-BE49-F238E27FC236}">
                  <a16:creationId xmlns:a16="http://schemas.microsoft.com/office/drawing/2014/main" id="{11F07DC9-7FD0-4660-BA15-6331A49A26F7}"/>
                </a:ext>
              </a:extLst>
            </p:cNvPr>
            <p:cNvSpPr>
              <a:spLocks noChangeArrowheads="1"/>
            </p:cNvSpPr>
            <p:nvPr/>
          </p:nvSpPr>
          <p:spPr bwMode="auto">
            <a:xfrm>
              <a:off x="5210176"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5" name="Oval 363">
              <a:extLst>
                <a:ext uri="{FF2B5EF4-FFF2-40B4-BE49-F238E27FC236}">
                  <a16:creationId xmlns:a16="http://schemas.microsoft.com/office/drawing/2014/main" id="{0C439AC9-BDF0-48DB-8DA6-3467E10B10D1}"/>
                </a:ext>
              </a:extLst>
            </p:cNvPr>
            <p:cNvSpPr>
              <a:spLocks noChangeArrowheads="1"/>
            </p:cNvSpPr>
            <p:nvPr/>
          </p:nvSpPr>
          <p:spPr bwMode="auto">
            <a:xfrm>
              <a:off x="52276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6" name="Oval 364">
              <a:extLst>
                <a:ext uri="{FF2B5EF4-FFF2-40B4-BE49-F238E27FC236}">
                  <a16:creationId xmlns:a16="http://schemas.microsoft.com/office/drawing/2014/main" id="{33BABF3B-8CEA-458A-B239-E6865C453FB3}"/>
                </a:ext>
              </a:extLst>
            </p:cNvPr>
            <p:cNvSpPr>
              <a:spLocks noChangeArrowheads="1"/>
            </p:cNvSpPr>
            <p:nvPr/>
          </p:nvSpPr>
          <p:spPr bwMode="auto">
            <a:xfrm>
              <a:off x="5141913" y="1092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7" name="Oval 365">
              <a:extLst>
                <a:ext uri="{FF2B5EF4-FFF2-40B4-BE49-F238E27FC236}">
                  <a16:creationId xmlns:a16="http://schemas.microsoft.com/office/drawing/2014/main" id="{7FAB6CEB-E999-4EF7-A6E4-01A6B6DD0F09}"/>
                </a:ext>
              </a:extLst>
            </p:cNvPr>
            <p:cNvSpPr>
              <a:spLocks noChangeArrowheads="1"/>
            </p:cNvSpPr>
            <p:nvPr/>
          </p:nvSpPr>
          <p:spPr bwMode="auto">
            <a:xfrm>
              <a:off x="5122864"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8" name="Oval 366">
              <a:extLst>
                <a:ext uri="{FF2B5EF4-FFF2-40B4-BE49-F238E27FC236}">
                  <a16:creationId xmlns:a16="http://schemas.microsoft.com/office/drawing/2014/main" id="{BA7BC987-54C7-4741-B625-95C805E745C0}"/>
                </a:ext>
              </a:extLst>
            </p:cNvPr>
            <p:cNvSpPr>
              <a:spLocks noChangeArrowheads="1"/>
            </p:cNvSpPr>
            <p:nvPr/>
          </p:nvSpPr>
          <p:spPr bwMode="auto">
            <a:xfrm>
              <a:off x="5194301" y="9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79" name="Oval 367">
              <a:extLst>
                <a:ext uri="{FF2B5EF4-FFF2-40B4-BE49-F238E27FC236}">
                  <a16:creationId xmlns:a16="http://schemas.microsoft.com/office/drawing/2014/main" id="{D81632D6-68CE-42C1-931C-418F6D92BDEC}"/>
                </a:ext>
              </a:extLst>
            </p:cNvPr>
            <p:cNvSpPr>
              <a:spLocks noChangeArrowheads="1"/>
            </p:cNvSpPr>
            <p:nvPr/>
          </p:nvSpPr>
          <p:spPr bwMode="auto">
            <a:xfrm>
              <a:off x="5218114" y="90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0" name="Oval 368">
              <a:extLst>
                <a:ext uri="{FF2B5EF4-FFF2-40B4-BE49-F238E27FC236}">
                  <a16:creationId xmlns:a16="http://schemas.microsoft.com/office/drawing/2014/main" id="{C4F1B509-5FBC-4372-9989-9E4EC980AD22}"/>
                </a:ext>
              </a:extLst>
            </p:cNvPr>
            <p:cNvSpPr>
              <a:spLocks noChangeArrowheads="1"/>
            </p:cNvSpPr>
            <p:nvPr/>
          </p:nvSpPr>
          <p:spPr bwMode="auto">
            <a:xfrm>
              <a:off x="5119689"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1" name="Oval 369">
              <a:extLst>
                <a:ext uri="{FF2B5EF4-FFF2-40B4-BE49-F238E27FC236}">
                  <a16:creationId xmlns:a16="http://schemas.microsoft.com/office/drawing/2014/main" id="{C40174C0-7676-4E7C-98E5-690EFE96ABF7}"/>
                </a:ext>
              </a:extLst>
            </p:cNvPr>
            <p:cNvSpPr>
              <a:spLocks noChangeArrowheads="1"/>
            </p:cNvSpPr>
            <p:nvPr/>
          </p:nvSpPr>
          <p:spPr bwMode="auto">
            <a:xfrm>
              <a:off x="5253039"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2" name="Oval 370">
              <a:extLst>
                <a:ext uri="{FF2B5EF4-FFF2-40B4-BE49-F238E27FC236}">
                  <a16:creationId xmlns:a16="http://schemas.microsoft.com/office/drawing/2014/main" id="{999845E5-59C3-48C5-95F6-AD9D8D2DB338}"/>
                </a:ext>
              </a:extLst>
            </p:cNvPr>
            <p:cNvSpPr>
              <a:spLocks noChangeArrowheads="1"/>
            </p:cNvSpPr>
            <p:nvPr/>
          </p:nvSpPr>
          <p:spPr bwMode="auto">
            <a:xfrm>
              <a:off x="5102226" y="71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3" name="Oval 371">
              <a:extLst>
                <a:ext uri="{FF2B5EF4-FFF2-40B4-BE49-F238E27FC236}">
                  <a16:creationId xmlns:a16="http://schemas.microsoft.com/office/drawing/2014/main" id="{9509F60D-D7BB-45A6-8BC3-758CDA96FE3E}"/>
                </a:ext>
              </a:extLst>
            </p:cNvPr>
            <p:cNvSpPr>
              <a:spLocks noChangeArrowheads="1"/>
            </p:cNvSpPr>
            <p:nvPr/>
          </p:nvSpPr>
          <p:spPr bwMode="auto">
            <a:xfrm>
              <a:off x="5221289" y="64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4" name="Oval 372">
              <a:extLst>
                <a:ext uri="{FF2B5EF4-FFF2-40B4-BE49-F238E27FC236}">
                  <a16:creationId xmlns:a16="http://schemas.microsoft.com/office/drawing/2014/main" id="{C368DD28-06C1-4932-AA62-248465FC37B8}"/>
                </a:ext>
              </a:extLst>
            </p:cNvPr>
            <p:cNvSpPr>
              <a:spLocks noChangeArrowheads="1"/>
            </p:cNvSpPr>
            <p:nvPr/>
          </p:nvSpPr>
          <p:spPr bwMode="auto">
            <a:xfrm>
              <a:off x="5313364" y="68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5" name="Oval 373">
              <a:extLst>
                <a:ext uri="{FF2B5EF4-FFF2-40B4-BE49-F238E27FC236}">
                  <a16:creationId xmlns:a16="http://schemas.microsoft.com/office/drawing/2014/main" id="{874BC8F2-C008-4982-9DB2-02619C02703A}"/>
                </a:ext>
              </a:extLst>
            </p:cNvPr>
            <p:cNvSpPr>
              <a:spLocks noChangeArrowheads="1"/>
            </p:cNvSpPr>
            <p:nvPr/>
          </p:nvSpPr>
          <p:spPr bwMode="auto">
            <a:xfrm>
              <a:off x="5348289" y="82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6" name="Oval 374">
              <a:extLst>
                <a:ext uri="{FF2B5EF4-FFF2-40B4-BE49-F238E27FC236}">
                  <a16:creationId xmlns:a16="http://schemas.microsoft.com/office/drawing/2014/main" id="{675671C7-B57E-4B46-A28B-7255C08B518C}"/>
                </a:ext>
              </a:extLst>
            </p:cNvPr>
            <p:cNvSpPr>
              <a:spLocks noChangeArrowheads="1"/>
            </p:cNvSpPr>
            <p:nvPr/>
          </p:nvSpPr>
          <p:spPr bwMode="auto">
            <a:xfrm>
              <a:off x="5375276" y="57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7" name="Oval 375">
              <a:extLst>
                <a:ext uri="{FF2B5EF4-FFF2-40B4-BE49-F238E27FC236}">
                  <a16:creationId xmlns:a16="http://schemas.microsoft.com/office/drawing/2014/main" id="{355B44EF-4BE7-47CD-A756-B6EE7BB06A4D}"/>
                </a:ext>
              </a:extLst>
            </p:cNvPr>
            <p:cNvSpPr>
              <a:spLocks noChangeArrowheads="1"/>
            </p:cNvSpPr>
            <p:nvPr/>
          </p:nvSpPr>
          <p:spPr bwMode="auto">
            <a:xfrm>
              <a:off x="5276851" y="57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8" name="Oval 376">
              <a:extLst>
                <a:ext uri="{FF2B5EF4-FFF2-40B4-BE49-F238E27FC236}">
                  <a16:creationId xmlns:a16="http://schemas.microsoft.com/office/drawing/2014/main" id="{49F9EE02-CCFB-4991-B9AF-D34504ABB0E3}"/>
                </a:ext>
              </a:extLst>
            </p:cNvPr>
            <p:cNvSpPr>
              <a:spLocks noChangeArrowheads="1"/>
            </p:cNvSpPr>
            <p:nvPr/>
          </p:nvSpPr>
          <p:spPr bwMode="auto">
            <a:xfrm>
              <a:off x="5372101" y="112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89" name="Oval 377">
              <a:extLst>
                <a:ext uri="{FF2B5EF4-FFF2-40B4-BE49-F238E27FC236}">
                  <a16:creationId xmlns:a16="http://schemas.microsoft.com/office/drawing/2014/main" id="{4DE5741D-0812-4DA7-B9DF-C0B822DD2A20}"/>
                </a:ext>
              </a:extLst>
            </p:cNvPr>
            <p:cNvSpPr>
              <a:spLocks noChangeArrowheads="1"/>
            </p:cNvSpPr>
            <p:nvPr/>
          </p:nvSpPr>
          <p:spPr bwMode="auto">
            <a:xfrm>
              <a:off x="5286376" y="1168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0" name="Oval 378">
              <a:extLst>
                <a:ext uri="{FF2B5EF4-FFF2-40B4-BE49-F238E27FC236}">
                  <a16:creationId xmlns:a16="http://schemas.microsoft.com/office/drawing/2014/main" id="{79BFC768-4616-42BC-9B05-85973C3351B1}"/>
                </a:ext>
              </a:extLst>
            </p:cNvPr>
            <p:cNvSpPr>
              <a:spLocks noChangeArrowheads="1"/>
            </p:cNvSpPr>
            <p:nvPr/>
          </p:nvSpPr>
          <p:spPr bwMode="auto">
            <a:xfrm>
              <a:off x="5275264" y="110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1" name="Oval 379">
              <a:extLst>
                <a:ext uri="{FF2B5EF4-FFF2-40B4-BE49-F238E27FC236}">
                  <a16:creationId xmlns:a16="http://schemas.microsoft.com/office/drawing/2014/main" id="{EC4BA358-8230-4B0C-AE7D-A1C5901CCFE6}"/>
                </a:ext>
              </a:extLst>
            </p:cNvPr>
            <p:cNvSpPr>
              <a:spLocks noChangeArrowheads="1"/>
            </p:cNvSpPr>
            <p:nvPr/>
          </p:nvSpPr>
          <p:spPr bwMode="auto">
            <a:xfrm>
              <a:off x="5338764" y="1055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2" name="Oval 380">
              <a:extLst>
                <a:ext uri="{FF2B5EF4-FFF2-40B4-BE49-F238E27FC236}">
                  <a16:creationId xmlns:a16="http://schemas.microsoft.com/office/drawing/2014/main" id="{893375FA-256A-4EF5-BCF0-B7E3C463CF35}"/>
                </a:ext>
              </a:extLst>
            </p:cNvPr>
            <p:cNvSpPr>
              <a:spLocks noChangeArrowheads="1"/>
            </p:cNvSpPr>
            <p:nvPr/>
          </p:nvSpPr>
          <p:spPr bwMode="auto">
            <a:xfrm>
              <a:off x="5362576" y="98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3" name="Oval 381">
              <a:extLst>
                <a:ext uri="{FF2B5EF4-FFF2-40B4-BE49-F238E27FC236}">
                  <a16:creationId xmlns:a16="http://schemas.microsoft.com/office/drawing/2014/main" id="{64BD4DD7-1792-48CC-8629-7CD11B7DD036}"/>
                </a:ext>
              </a:extLst>
            </p:cNvPr>
            <p:cNvSpPr>
              <a:spLocks noChangeArrowheads="1"/>
            </p:cNvSpPr>
            <p:nvPr/>
          </p:nvSpPr>
          <p:spPr bwMode="auto">
            <a:xfrm>
              <a:off x="5264151" y="98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4" name="Oval 382">
              <a:extLst>
                <a:ext uri="{FF2B5EF4-FFF2-40B4-BE49-F238E27FC236}">
                  <a16:creationId xmlns:a16="http://schemas.microsoft.com/office/drawing/2014/main" id="{94A73765-3798-4CEC-BD36-37D9F918F0B7}"/>
                </a:ext>
              </a:extLst>
            </p:cNvPr>
            <p:cNvSpPr>
              <a:spLocks noChangeArrowheads="1"/>
            </p:cNvSpPr>
            <p:nvPr/>
          </p:nvSpPr>
          <p:spPr bwMode="auto">
            <a:xfrm>
              <a:off x="5387976"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5" name="Oval 383">
              <a:extLst>
                <a:ext uri="{FF2B5EF4-FFF2-40B4-BE49-F238E27FC236}">
                  <a16:creationId xmlns:a16="http://schemas.microsoft.com/office/drawing/2014/main" id="{6BC33F6A-F097-4C8F-8DA8-C93671CEC764}"/>
                </a:ext>
              </a:extLst>
            </p:cNvPr>
            <p:cNvSpPr>
              <a:spLocks noChangeArrowheads="1"/>
            </p:cNvSpPr>
            <p:nvPr/>
          </p:nvSpPr>
          <p:spPr bwMode="auto">
            <a:xfrm>
              <a:off x="5426076" y="77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6" name="Oval 384">
              <a:extLst>
                <a:ext uri="{FF2B5EF4-FFF2-40B4-BE49-F238E27FC236}">
                  <a16:creationId xmlns:a16="http://schemas.microsoft.com/office/drawing/2014/main" id="{662CF447-6F27-487C-B1B0-F9CD956668F2}"/>
                </a:ext>
              </a:extLst>
            </p:cNvPr>
            <p:cNvSpPr>
              <a:spLocks noChangeArrowheads="1"/>
            </p:cNvSpPr>
            <p:nvPr/>
          </p:nvSpPr>
          <p:spPr bwMode="auto">
            <a:xfrm>
              <a:off x="5461001"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7" name="Oval 385">
              <a:extLst>
                <a:ext uri="{FF2B5EF4-FFF2-40B4-BE49-F238E27FC236}">
                  <a16:creationId xmlns:a16="http://schemas.microsoft.com/office/drawing/2014/main" id="{EDC7BA37-6EFA-4235-9475-814AF8E90A72}"/>
                </a:ext>
              </a:extLst>
            </p:cNvPr>
            <p:cNvSpPr>
              <a:spLocks noChangeArrowheads="1"/>
            </p:cNvSpPr>
            <p:nvPr/>
          </p:nvSpPr>
          <p:spPr bwMode="auto">
            <a:xfrm>
              <a:off x="5487989" y="66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8" name="Oval 386">
              <a:extLst>
                <a:ext uri="{FF2B5EF4-FFF2-40B4-BE49-F238E27FC236}">
                  <a16:creationId xmlns:a16="http://schemas.microsoft.com/office/drawing/2014/main" id="{1905FE79-602F-4CF6-A8B8-B9133ACB8533}"/>
                </a:ext>
              </a:extLst>
            </p:cNvPr>
            <p:cNvSpPr>
              <a:spLocks noChangeArrowheads="1"/>
            </p:cNvSpPr>
            <p:nvPr/>
          </p:nvSpPr>
          <p:spPr bwMode="auto">
            <a:xfrm>
              <a:off x="5491164" y="57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699" name="Oval 387">
              <a:extLst>
                <a:ext uri="{FF2B5EF4-FFF2-40B4-BE49-F238E27FC236}">
                  <a16:creationId xmlns:a16="http://schemas.microsoft.com/office/drawing/2014/main" id="{04CB2E4D-1820-475E-A8DF-B7479FD8DD05}"/>
                </a:ext>
              </a:extLst>
            </p:cNvPr>
            <p:cNvSpPr>
              <a:spLocks noChangeArrowheads="1"/>
            </p:cNvSpPr>
            <p:nvPr/>
          </p:nvSpPr>
          <p:spPr bwMode="auto">
            <a:xfrm>
              <a:off x="5370514" y="124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0" name="Oval 388">
              <a:extLst>
                <a:ext uri="{FF2B5EF4-FFF2-40B4-BE49-F238E27FC236}">
                  <a16:creationId xmlns:a16="http://schemas.microsoft.com/office/drawing/2014/main" id="{09E78CBA-ACBD-42CA-9760-E5CEB0C602CB}"/>
                </a:ext>
              </a:extLst>
            </p:cNvPr>
            <p:cNvSpPr>
              <a:spLocks noChangeArrowheads="1"/>
            </p:cNvSpPr>
            <p:nvPr/>
          </p:nvSpPr>
          <p:spPr bwMode="auto">
            <a:xfrm>
              <a:off x="5451476" y="114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1" name="Oval 389">
              <a:extLst>
                <a:ext uri="{FF2B5EF4-FFF2-40B4-BE49-F238E27FC236}">
                  <a16:creationId xmlns:a16="http://schemas.microsoft.com/office/drawing/2014/main" id="{8EBB3466-9941-4CB3-BEB2-27DD7FC0A337}"/>
                </a:ext>
              </a:extLst>
            </p:cNvPr>
            <p:cNvSpPr>
              <a:spLocks noChangeArrowheads="1"/>
            </p:cNvSpPr>
            <p:nvPr/>
          </p:nvSpPr>
          <p:spPr bwMode="auto">
            <a:xfrm>
              <a:off x="5475289" y="106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2" name="Oval 390">
              <a:extLst>
                <a:ext uri="{FF2B5EF4-FFF2-40B4-BE49-F238E27FC236}">
                  <a16:creationId xmlns:a16="http://schemas.microsoft.com/office/drawing/2014/main" id="{AB401B1D-4C6A-4020-B5C7-5960D5F7E604}"/>
                </a:ext>
              </a:extLst>
            </p:cNvPr>
            <p:cNvSpPr>
              <a:spLocks noChangeArrowheads="1"/>
            </p:cNvSpPr>
            <p:nvPr/>
          </p:nvSpPr>
          <p:spPr bwMode="auto">
            <a:xfrm>
              <a:off x="5510214" y="9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3" name="Oval 391">
              <a:extLst>
                <a:ext uri="{FF2B5EF4-FFF2-40B4-BE49-F238E27FC236}">
                  <a16:creationId xmlns:a16="http://schemas.microsoft.com/office/drawing/2014/main" id="{646313CC-B171-4D98-A404-6E99FAC5D806}"/>
                </a:ext>
              </a:extLst>
            </p:cNvPr>
            <p:cNvSpPr>
              <a:spLocks noChangeArrowheads="1"/>
            </p:cNvSpPr>
            <p:nvPr/>
          </p:nvSpPr>
          <p:spPr bwMode="auto">
            <a:xfrm>
              <a:off x="5597526"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4" name="Oval 392">
              <a:extLst>
                <a:ext uri="{FF2B5EF4-FFF2-40B4-BE49-F238E27FC236}">
                  <a16:creationId xmlns:a16="http://schemas.microsoft.com/office/drawing/2014/main" id="{DC549BC4-A9F5-4590-B2FF-2455898409E1}"/>
                </a:ext>
              </a:extLst>
            </p:cNvPr>
            <p:cNvSpPr>
              <a:spLocks noChangeArrowheads="1"/>
            </p:cNvSpPr>
            <p:nvPr/>
          </p:nvSpPr>
          <p:spPr bwMode="auto">
            <a:xfrm>
              <a:off x="5570539"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5" name="Oval 393">
              <a:extLst>
                <a:ext uri="{FF2B5EF4-FFF2-40B4-BE49-F238E27FC236}">
                  <a16:creationId xmlns:a16="http://schemas.microsoft.com/office/drawing/2014/main" id="{C5FE95DF-9DEE-401E-8398-3E44BF1655B7}"/>
                </a:ext>
              </a:extLst>
            </p:cNvPr>
            <p:cNvSpPr>
              <a:spLocks noChangeArrowheads="1"/>
            </p:cNvSpPr>
            <p:nvPr/>
          </p:nvSpPr>
          <p:spPr bwMode="auto">
            <a:xfrm>
              <a:off x="5605464"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6" name="Oval 394">
              <a:extLst>
                <a:ext uri="{FF2B5EF4-FFF2-40B4-BE49-F238E27FC236}">
                  <a16:creationId xmlns:a16="http://schemas.microsoft.com/office/drawing/2014/main" id="{908F6971-8859-4A82-BA8D-024CA303EC11}"/>
                </a:ext>
              </a:extLst>
            </p:cNvPr>
            <p:cNvSpPr>
              <a:spLocks noChangeArrowheads="1"/>
            </p:cNvSpPr>
            <p:nvPr/>
          </p:nvSpPr>
          <p:spPr bwMode="auto">
            <a:xfrm>
              <a:off x="5632451" y="74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7" name="Oval 395">
              <a:extLst>
                <a:ext uri="{FF2B5EF4-FFF2-40B4-BE49-F238E27FC236}">
                  <a16:creationId xmlns:a16="http://schemas.microsoft.com/office/drawing/2014/main" id="{651B4A4A-1259-4939-9333-BAA1285A5A59}"/>
                </a:ext>
              </a:extLst>
            </p:cNvPr>
            <p:cNvSpPr>
              <a:spLocks noChangeArrowheads="1"/>
            </p:cNvSpPr>
            <p:nvPr/>
          </p:nvSpPr>
          <p:spPr bwMode="auto">
            <a:xfrm>
              <a:off x="5635626"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8" name="Oval 396">
              <a:extLst>
                <a:ext uri="{FF2B5EF4-FFF2-40B4-BE49-F238E27FC236}">
                  <a16:creationId xmlns:a16="http://schemas.microsoft.com/office/drawing/2014/main" id="{BB56E8CB-A3F9-449E-9161-F3E1998A0D2D}"/>
                </a:ext>
              </a:extLst>
            </p:cNvPr>
            <p:cNvSpPr>
              <a:spLocks noChangeArrowheads="1"/>
            </p:cNvSpPr>
            <p:nvPr/>
          </p:nvSpPr>
          <p:spPr bwMode="auto">
            <a:xfrm>
              <a:off x="5534026" y="73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09" name="Oval 397">
              <a:extLst>
                <a:ext uri="{FF2B5EF4-FFF2-40B4-BE49-F238E27FC236}">
                  <a16:creationId xmlns:a16="http://schemas.microsoft.com/office/drawing/2014/main" id="{DC8B5107-AAD7-42EC-9329-68B7C5755E8C}"/>
                </a:ext>
              </a:extLst>
            </p:cNvPr>
            <p:cNvSpPr>
              <a:spLocks noChangeArrowheads="1"/>
            </p:cNvSpPr>
            <p:nvPr/>
          </p:nvSpPr>
          <p:spPr bwMode="auto">
            <a:xfrm>
              <a:off x="5524501" y="121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0" name="Oval 398">
              <a:extLst>
                <a:ext uri="{FF2B5EF4-FFF2-40B4-BE49-F238E27FC236}">
                  <a16:creationId xmlns:a16="http://schemas.microsoft.com/office/drawing/2014/main" id="{1830CE2B-E808-40F3-8410-A236DD750767}"/>
                </a:ext>
              </a:extLst>
            </p:cNvPr>
            <p:cNvSpPr>
              <a:spLocks noChangeArrowheads="1"/>
            </p:cNvSpPr>
            <p:nvPr/>
          </p:nvSpPr>
          <p:spPr bwMode="auto">
            <a:xfrm>
              <a:off x="5595939" y="121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1" name="Oval 399">
              <a:extLst>
                <a:ext uri="{FF2B5EF4-FFF2-40B4-BE49-F238E27FC236}">
                  <a16:creationId xmlns:a16="http://schemas.microsoft.com/office/drawing/2014/main" id="{A21A6D3C-76A4-427A-8A10-86C903EFD857}"/>
                </a:ext>
              </a:extLst>
            </p:cNvPr>
            <p:cNvSpPr>
              <a:spLocks noChangeArrowheads="1"/>
            </p:cNvSpPr>
            <p:nvPr/>
          </p:nvSpPr>
          <p:spPr bwMode="auto">
            <a:xfrm>
              <a:off x="5619751" y="1146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2" name="Oval 400">
              <a:extLst>
                <a:ext uri="{FF2B5EF4-FFF2-40B4-BE49-F238E27FC236}">
                  <a16:creationId xmlns:a16="http://schemas.microsoft.com/office/drawing/2014/main" id="{A84028C6-48E8-4355-B6ED-71A43C3022A7}"/>
                </a:ext>
              </a:extLst>
            </p:cNvPr>
            <p:cNvSpPr>
              <a:spLocks noChangeArrowheads="1"/>
            </p:cNvSpPr>
            <p:nvPr/>
          </p:nvSpPr>
          <p:spPr bwMode="auto">
            <a:xfrm>
              <a:off x="5521326" y="115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3" name="Oval 401">
              <a:extLst>
                <a:ext uri="{FF2B5EF4-FFF2-40B4-BE49-F238E27FC236}">
                  <a16:creationId xmlns:a16="http://schemas.microsoft.com/office/drawing/2014/main" id="{51DF9031-A0C8-4BA3-B17C-4EB822251F56}"/>
                </a:ext>
              </a:extLst>
            </p:cNvPr>
            <p:cNvSpPr>
              <a:spLocks noChangeArrowheads="1"/>
            </p:cNvSpPr>
            <p:nvPr/>
          </p:nvSpPr>
          <p:spPr bwMode="auto">
            <a:xfrm>
              <a:off x="5622926" y="88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4" name="Oval 402">
              <a:extLst>
                <a:ext uri="{FF2B5EF4-FFF2-40B4-BE49-F238E27FC236}">
                  <a16:creationId xmlns:a16="http://schemas.microsoft.com/office/drawing/2014/main" id="{BE4D21AC-2F94-4AD7-B72A-839FF23427EB}"/>
                </a:ext>
              </a:extLst>
            </p:cNvPr>
            <p:cNvSpPr>
              <a:spLocks noChangeArrowheads="1"/>
            </p:cNvSpPr>
            <p:nvPr/>
          </p:nvSpPr>
          <p:spPr bwMode="auto">
            <a:xfrm>
              <a:off x="5594351"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5" name="Oval 403">
              <a:extLst>
                <a:ext uri="{FF2B5EF4-FFF2-40B4-BE49-F238E27FC236}">
                  <a16:creationId xmlns:a16="http://schemas.microsoft.com/office/drawing/2014/main" id="{9C999C06-50A5-41D4-A2A7-12A2AEC042DE}"/>
                </a:ext>
              </a:extLst>
            </p:cNvPr>
            <p:cNvSpPr>
              <a:spLocks noChangeArrowheads="1"/>
            </p:cNvSpPr>
            <p:nvPr/>
          </p:nvSpPr>
          <p:spPr bwMode="auto">
            <a:xfrm>
              <a:off x="5730876" y="59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6" name="Oval 404">
              <a:extLst>
                <a:ext uri="{FF2B5EF4-FFF2-40B4-BE49-F238E27FC236}">
                  <a16:creationId xmlns:a16="http://schemas.microsoft.com/office/drawing/2014/main" id="{9F49CAA3-1C74-4230-83ED-2392D77CCB6F}"/>
                </a:ext>
              </a:extLst>
            </p:cNvPr>
            <p:cNvSpPr>
              <a:spLocks noChangeArrowheads="1"/>
            </p:cNvSpPr>
            <p:nvPr/>
          </p:nvSpPr>
          <p:spPr bwMode="auto">
            <a:xfrm>
              <a:off x="5740401" y="11858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7" name="Oval 405">
              <a:extLst>
                <a:ext uri="{FF2B5EF4-FFF2-40B4-BE49-F238E27FC236}">
                  <a16:creationId xmlns:a16="http://schemas.microsoft.com/office/drawing/2014/main" id="{96143A5D-A1E1-471B-9AAC-7A976DED07EC}"/>
                </a:ext>
              </a:extLst>
            </p:cNvPr>
            <p:cNvSpPr>
              <a:spLocks noChangeArrowheads="1"/>
            </p:cNvSpPr>
            <p:nvPr/>
          </p:nvSpPr>
          <p:spPr bwMode="auto">
            <a:xfrm>
              <a:off x="5721351"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8" name="Oval 406">
              <a:extLst>
                <a:ext uri="{FF2B5EF4-FFF2-40B4-BE49-F238E27FC236}">
                  <a16:creationId xmlns:a16="http://schemas.microsoft.com/office/drawing/2014/main" id="{C1EC7949-8B74-41DC-A6BB-C6D2530AF449}"/>
                </a:ext>
              </a:extLst>
            </p:cNvPr>
            <p:cNvSpPr>
              <a:spLocks noChangeArrowheads="1"/>
            </p:cNvSpPr>
            <p:nvPr/>
          </p:nvSpPr>
          <p:spPr bwMode="auto">
            <a:xfrm>
              <a:off x="5718176" y="100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19" name="Oval 407">
              <a:extLst>
                <a:ext uri="{FF2B5EF4-FFF2-40B4-BE49-F238E27FC236}">
                  <a16:creationId xmlns:a16="http://schemas.microsoft.com/office/drawing/2014/main" id="{5DE38E99-9758-4F04-AD6C-AB615C0C53FA}"/>
                </a:ext>
              </a:extLst>
            </p:cNvPr>
            <p:cNvSpPr>
              <a:spLocks noChangeArrowheads="1"/>
            </p:cNvSpPr>
            <p:nvPr/>
          </p:nvSpPr>
          <p:spPr bwMode="auto">
            <a:xfrm>
              <a:off x="5700714" y="806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0" name="Oval 408">
              <a:extLst>
                <a:ext uri="{FF2B5EF4-FFF2-40B4-BE49-F238E27FC236}">
                  <a16:creationId xmlns:a16="http://schemas.microsoft.com/office/drawing/2014/main" id="{1EB5C750-A579-4630-AFB3-6E67022D3D2B}"/>
                </a:ext>
              </a:extLst>
            </p:cNvPr>
            <p:cNvSpPr>
              <a:spLocks noChangeArrowheads="1"/>
            </p:cNvSpPr>
            <p:nvPr/>
          </p:nvSpPr>
          <p:spPr bwMode="auto">
            <a:xfrm>
              <a:off x="4851401"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1" name="Oval 409">
              <a:extLst>
                <a:ext uri="{FF2B5EF4-FFF2-40B4-BE49-F238E27FC236}">
                  <a16:creationId xmlns:a16="http://schemas.microsoft.com/office/drawing/2014/main" id="{483F524D-2CBB-4631-9C7E-7801C8B51C83}"/>
                </a:ext>
              </a:extLst>
            </p:cNvPr>
            <p:cNvSpPr>
              <a:spLocks noChangeArrowheads="1"/>
            </p:cNvSpPr>
            <p:nvPr/>
          </p:nvSpPr>
          <p:spPr bwMode="auto">
            <a:xfrm>
              <a:off x="488632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2" name="Oval 410">
              <a:extLst>
                <a:ext uri="{FF2B5EF4-FFF2-40B4-BE49-F238E27FC236}">
                  <a16:creationId xmlns:a16="http://schemas.microsoft.com/office/drawing/2014/main" id="{7FD9D96B-2EE4-4318-B705-B43979ED6E30}"/>
                </a:ext>
              </a:extLst>
            </p:cNvPr>
            <p:cNvSpPr>
              <a:spLocks noChangeArrowheads="1"/>
            </p:cNvSpPr>
            <p:nvPr/>
          </p:nvSpPr>
          <p:spPr bwMode="auto">
            <a:xfrm>
              <a:off x="4913314" y="283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3" name="Oval 411">
              <a:extLst>
                <a:ext uri="{FF2B5EF4-FFF2-40B4-BE49-F238E27FC236}">
                  <a16:creationId xmlns:a16="http://schemas.microsoft.com/office/drawing/2014/main" id="{3FE022E9-0686-49D6-AD1E-C0131DAC6B09}"/>
                </a:ext>
              </a:extLst>
            </p:cNvPr>
            <p:cNvSpPr>
              <a:spLocks noChangeArrowheads="1"/>
            </p:cNvSpPr>
            <p:nvPr/>
          </p:nvSpPr>
          <p:spPr bwMode="auto">
            <a:xfrm>
              <a:off x="4814889" y="283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4" name="Oval 412">
              <a:extLst>
                <a:ext uri="{FF2B5EF4-FFF2-40B4-BE49-F238E27FC236}">
                  <a16:creationId xmlns:a16="http://schemas.microsoft.com/office/drawing/2014/main" id="{0E813E26-5016-453D-B2E8-E26452A3E4F6}"/>
                </a:ext>
              </a:extLst>
            </p:cNvPr>
            <p:cNvSpPr>
              <a:spLocks noChangeArrowheads="1"/>
            </p:cNvSpPr>
            <p:nvPr/>
          </p:nvSpPr>
          <p:spPr bwMode="auto">
            <a:xfrm>
              <a:off x="4910139" y="3384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5" name="Oval 413">
              <a:extLst>
                <a:ext uri="{FF2B5EF4-FFF2-40B4-BE49-F238E27FC236}">
                  <a16:creationId xmlns:a16="http://schemas.microsoft.com/office/drawing/2014/main" id="{6E424CB0-C448-4551-B5ED-46F1924297F7}"/>
                </a:ext>
              </a:extLst>
            </p:cNvPr>
            <p:cNvSpPr>
              <a:spLocks noChangeArrowheads="1"/>
            </p:cNvSpPr>
            <p:nvPr/>
          </p:nvSpPr>
          <p:spPr bwMode="auto">
            <a:xfrm>
              <a:off x="4824413" y="34242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6" name="Oval 414">
              <a:extLst>
                <a:ext uri="{FF2B5EF4-FFF2-40B4-BE49-F238E27FC236}">
                  <a16:creationId xmlns:a16="http://schemas.microsoft.com/office/drawing/2014/main" id="{E4CAC85E-D401-43F6-9B62-AD3170BCBBC7}"/>
                </a:ext>
              </a:extLst>
            </p:cNvPr>
            <p:cNvSpPr>
              <a:spLocks noChangeArrowheads="1"/>
            </p:cNvSpPr>
            <p:nvPr/>
          </p:nvSpPr>
          <p:spPr bwMode="auto">
            <a:xfrm>
              <a:off x="4805364" y="330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7" name="Oval 415">
              <a:extLst>
                <a:ext uri="{FF2B5EF4-FFF2-40B4-BE49-F238E27FC236}">
                  <a16:creationId xmlns:a16="http://schemas.microsoft.com/office/drawing/2014/main" id="{C27281E3-F16B-421F-AC1A-743190CE93A0}"/>
                </a:ext>
              </a:extLst>
            </p:cNvPr>
            <p:cNvSpPr>
              <a:spLocks noChangeArrowheads="1"/>
            </p:cNvSpPr>
            <p:nvPr/>
          </p:nvSpPr>
          <p:spPr bwMode="auto">
            <a:xfrm>
              <a:off x="4876801" y="331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8" name="Oval 416">
              <a:extLst>
                <a:ext uri="{FF2B5EF4-FFF2-40B4-BE49-F238E27FC236}">
                  <a16:creationId xmlns:a16="http://schemas.microsoft.com/office/drawing/2014/main" id="{DAB2648E-A8DE-4236-803C-C1F9B36C9DBC}"/>
                </a:ext>
              </a:extLst>
            </p:cNvPr>
            <p:cNvSpPr>
              <a:spLocks noChangeArrowheads="1"/>
            </p:cNvSpPr>
            <p:nvPr/>
          </p:nvSpPr>
          <p:spPr bwMode="auto">
            <a:xfrm>
              <a:off x="4900614" y="323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29" name="Oval 417">
              <a:extLst>
                <a:ext uri="{FF2B5EF4-FFF2-40B4-BE49-F238E27FC236}">
                  <a16:creationId xmlns:a16="http://schemas.microsoft.com/office/drawing/2014/main" id="{CC163D80-8535-4B6B-A6BF-F014F2595DE4}"/>
                </a:ext>
              </a:extLst>
            </p:cNvPr>
            <p:cNvSpPr>
              <a:spLocks noChangeArrowheads="1"/>
            </p:cNvSpPr>
            <p:nvPr/>
          </p:nvSpPr>
          <p:spPr bwMode="auto">
            <a:xfrm>
              <a:off x="4833939" y="319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0" name="Oval 418">
              <a:extLst>
                <a:ext uri="{FF2B5EF4-FFF2-40B4-BE49-F238E27FC236}">
                  <a16:creationId xmlns:a16="http://schemas.microsoft.com/office/drawing/2014/main" id="{2D2761AD-6001-45B9-8081-94800C1E5EEC}"/>
                </a:ext>
              </a:extLst>
            </p:cNvPr>
            <p:cNvSpPr>
              <a:spLocks noChangeArrowheads="1"/>
            </p:cNvSpPr>
            <p:nvPr/>
          </p:nvSpPr>
          <p:spPr bwMode="auto">
            <a:xfrm>
              <a:off x="4935539" y="314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1" name="Oval 419">
              <a:extLst>
                <a:ext uri="{FF2B5EF4-FFF2-40B4-BE49-F238E27FC236}">
                  <a16:creationId xmlns:a16="http://schemas.microsoft.com/office/drawing/2014/main" id="{47D76B3D-83C4-4F0A-9C21-6C82FA574A25}"/>
                </a:ext>
              </a:extLst>
            </p:cNvPr>
            <p:cNvSpPr>
              <a:spLocks noChangeArrowheads="1"/>
            </p:cNvSpPr>
            <p:nvPr/>
          </p:nvSpPr>
          <p:spPr bwMode="auto">
            <a:xfrm>
              <a:off x="4903789" y="297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2" name="Oval 420">
              <a:extLst>
                <a:ext uri="{FF2B5EF4-FFF2-40B4-BE49-F238E27FC236}">
                  <a16:creationId xmlns:a16="http://schemas.microsoft.com/office/drawing/2014/main" id="{986168C9-9096-4735-81A8-EE2B2D2ED6DB}"/>
                </a:ext>
              </a:extLst>
            </p:cNvPr>
            <p:cNvSpPr>
              <a:spLocks noChangeArrowheads="1"/>
            </p:cNvSpPr>
            <p:nvPr/>
          </p:nvSpPr>
          <p:spPr bwMode="auto">
            <a:xfrm>
              <a:off x="4516439"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3" name="Oval 421">
              <a:extLst>
                <a:ext uri="{FF2B5EF4-FFF2-40B4-BE49-F238E27FC236}">
                  <a16:creationId xmlns:a16="http://schemas.microsoft.com/office/drawing/2014/main" id="{2328DFD4-A9F7-4A91-949A-C64306AC1023}"/>
                </a:ext>
              </a:extLst>
            </p:cNvPr>
            <p:cNvSpPr>
              <a:spLocks noChangeArrowheads="1"/>
            </p:cNvSpPr>
            <p:nvPr/>
          </p:nvSpPr>
          <p:spPr bwMode="auto">
            <a:xfrm>
              <a:off x="4946651"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4" name="Oval 422">
              <a:extLst>
                <a:ext uri="{FF2B5EF4-FFF2-40B4-BE49-F238E27FC236}">
                  <a16:creationId xmlns:a16="http://schemas.microsoft.com/office/drawing/2014/main" id="{28110C4B-1B81-40E5-B65E-19A0E3110DDC}"/>
                </a:ext>
              </a:extLst>
            </p:cNvPr>
            <p:cNvSpPr>
              <a:spLocks noChangeArrowheads="1"/>
            </p:cNvSpPr>
            <p:nvPr/>
          </p:nvSpPr>
          <p:spPr bwMode="auto">
            <a:xfrm>
              <a:off x="3962401" y="301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5" name="Oval 423">
              <a:extLst>
                <a:ext uri="{FF2B5EF4-FFF2-40B4-BE49-F238E27FC236}">
                  <a16:creationId xmlns:a16="http://schemas.microsoft.com/office/drawing/2014/main" id="{B35C5D14-9769-4FBE-B6F9-77038F25E318}"/>
                </a:ext>
              </a:extLst>
            </p:cNvPr>
            <p:cNvSpPr>
              <a:spLocks noChangeArrowheads="1"/>
            </p:cNvSpPr>
            <p:nvPr/>
          </p:nvSpPr>
          <p:spPr bwMode="auto">
            <a:xfrm>
              <a:off x="399732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6" name="Oval 424">
              <a:extLst>
                <a:ext uri="{FF2B5EF4-FFF2-40B4-BE49-F238E27FC236}">
                  <a16:creationId xmlns:a16="http://schemas.microsoft.com/office/drawing/2014/main" id="{5FAA3B98-A574-473C-9A6A-EC8168FACA2E}"/>
                </a:ext>
              </a:extLst>
            </p:cNvPr>
            <p:cNvSpPr>
              <a:spLocks noChangeArrowheads="1"/>
            </p:cNvSpPr>
            <p:nvPr/>
          </p:nvSpPr>
          <p:spPr bwMode="auto">
            <a:xfrm>
              <a:off x="4024314" y="290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7" name="Oval 425">
              <a:extLst>
                <a:ext uri="{FF2B5EF4-FFF2-40B4-BE49-F238E27FC236}">
                  <a16:creationId xmlns:a16="http://schemas.microsoft.com/office/drawing/2014/main" id="{1474AA4C-A58F-4313-B433-F0CC2B5BE7EF}"/>
                </a:ext>
              </a:extLst>
            </p:cNvPr>
            <p:cNvSpPr>
              <a:spLocks noChangeArrowheads="1"/>
            </p:cNvSpPr>
            <p:nvPr/>
          </p:nvSpPr>
          <p:spPr bwMode="auto">
            <a:xfrm>
              <a:off x="4027489" y="281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8" name="Oval 426">
              <a:extLst>
                <a:ext uri="{FF2B5EF4-FFF2-40B4-BE49-F238E27FC236}">
                  <a16:creationId xmlns:a16="http://schemas.microsoft.com/office/drawing/2014/main" id="{4340D7DF-F560-4FDA-AA80-9AE39507A40A}"/>
                </a:ext>
              </a:extLst>
            </p:cNvPr>
            <p:cNvSpPr>
              <a:spLocks noChangeArrowheads="1"/>
            </p:cNvSpPr>
            <p:nvPr/>
          </p:nvSpPr>
          <p:spPr bwMode="auto">
            <a:xfrm>
              <a:off x="3925889" y="290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39" name="Oval 427">
              <a:extLst>
                <a:ext uri="{FF2B5EF4-FFF2-40B4-BE49-F238E27FC236}">
                  <a16:creationId xmlns:a16="http://schemas.microsoft.com/office/drawing/2014/main" id="{8C834D9A-9CD1-4834-9193-7CD54F3B21E1}"/>
                </a:ext>
              </a:extLst>
            </p:cNvPr>
            <p:cNvSpPr>
              <a:spLocks noChangeArrowheads="1"/>
            </p:cNvSpPr>
            <p:nvPr/>
          </p:nvSpPr>
          <p:spPr bwMode="auto">
            <a:xfrm>
              <a:off x="4021139" y="345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0" name="Oval 428">
              <a:extLst>
                <a:ext uri="{FF2B5EF4-FFF2-40B4-BE49-F238E27FC236}">
                  <a16:creationId xmlns:a16="http://schemas.microsoft.com/office/drawing/2014/main" id="{519FBC6D-BBCA-42AB-8CC2-F83381C0EFEE}"/>
                </a:ext>
              </a:extLst>
            </p:cNvPr>
            <p:cNvSpPr>
              <a:spLocks noChangeArrowheads="1"/>
            </p:cNvSpPr>
            <p:nvPr/>
          </p:nvSpPr>
          <p:spPr bwMode="auto">
            <a:xfrm>
              <a:off x="3935413" y="34956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1" name="Oval 429">
              <a:extLst>
                <a:ext uri="{FF2B5EF4-FFF2-40B4-BE49-F238E27FC236}">
                  <a16:creationId xmlns:a16="http://schemas.microsoft.com/office/drawing/2014/main" id="{C2666907-9708-4456-B89A-FB3A36DB32B0}"/>
                </a:ext>
              </a:extLst>
            </p:cNvPr>
            <p:cNvSpPr>
              <a:spLocks noChangeArrowheads="1"/>
            </p:cNvSpPr>
            <p:nvPr/>
          </p:nvSpPr>
          <p:spPr bwMode="auto">
            <a:xfrm>
              <a:off x="3916364" y="337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2" name="Oval 430">
              <a:extLst>
                <a:ext uri="{FF2B5EF4-FFF2-40B4-BE49-F238E27FC236}">
                  <a16:creationId xmlns:a16="http://schemas.microsoft.com/office/drawing/2014/main" id="{61A501D4-5ADC-4836-955D-3D4E7ACD29F6}"/>
                </a:ext>
              </a:extLst>
            </p:cNvPr>
            <p:cNvSpPr>
              <a:spLocks noChangeArrowheads="1"/>
            </p:cNvSpPr>
            <p:nvPr/>
          </p:nvSpPr>
          <p:spPr bwMode="auto">
            <a:xfrm>
              <a:off x="3987801"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3" name="Oval 431">
              <a:extLst>
                <a:ext uri="{FF2B5EF4-FFF2-40B4-BE49-F238E27FC236}">
                  <a16:creationId xmlns:a16="http://schemas.microsoft.com/office/drawing/2014/main" id="{AC11CC70-943D-4E3E-9EDB-BDFC0DE74600}"/>
                </a:ext>
              </a:extLst>
            </p:cNvPr>
            <p:cNvSpPr>
              <a:spLocks noChangeArrowheads="1"/>
            </p:cNvSpPr>
            <p:nvPr/>
          </p:nvSpPr>
          <p:spPr bwMode="auto">
            <a:xfrm>
              <a:off x="4011614" y="330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4" name="Oval 432">
              <a:extLst>
                <a:ext uri="{FF2B5EF4-FFF2-40B4-BE49-F238E27FC236}">
                  <a16:creationId xmlns:a16="http://schemas.microsoft.com/office/drawing/2014/main" id="{735AA99D-0830-4274-8AB6-EB31DD12024E}"/>
                </a:ext>
              </a:extLst>
            </p:cNvPr>
            <p:cNvSpPr>
              <a:spLocks noChangeArrowheads="1"/>
            </p:cNvSpPr>
            <p:nvPr/>
          </p:nvSpPr>
          <p:spPr bwMode="auto">
            <a:xfrm>
              <a:off x="3913189" y="331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5" name="Oval 433">
              <a:extLst>
                <a:ext uri="{FF2B5EF4-FFF2-40B4-BE49-F238E27FC236}">
                  <a16:creationId xmlns:a16="http://schemas.microsoft.com/office/drawing/2014/main" id="{FAB47CD9-8310-4583-B3C7-939F4C77DBFE}"/>
                </a:ext>
              </a:extLst>
            </p:cNvPr>
            <p:cNvSpPr>
              <a:spLocks noChangeArrowheads="1"/>
            </p:cNvSpPr>
            <p:nvPr/>
          </p:nvSpPr>
          <p:spPr bwMode="auto">
            <a:xfrm>
              <a:off x="4046539" y="321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6" name="Oval 434">
              <a:extLst>
                <a:ext uri="{FF2B5EF4-FFF2-40B4-BE49-F238E27FC236}">
                  <a16:creationId xmlns:a16="http://schemas.microsoft.com/office/drawing/2014/main" id="{A45FAFAA-C385-4F8C-85C4-81C989023EDF}"/>
                </a:ext>
              </a:extLst>
            </p:cNvPr>
            <p:cNvSpPr>
              <a:spLocks noChangeArrowheads="1"/>
            </p:cNvSpPr>
            <p:nvPr/>
          </p:nvSpPr>
          <p:spPr bwMode="auto">
            <a:xfrm>
              <a:off x="3895726" y="311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7" name="Oval 435">
              <a:extLst>
                <a:ext uri="{FF2B5EF4-FFF2-40B4-BE49-F238E27FC236}">
                  <a16:creationId xmlns:a16="http://schemas.microsoft.com/office/drawing/2014/main" id="{545B8350-5B23-4EC2-960C-EA799E592CDD}"/>
                </a:ext>
              </a:extLst>
            </p:cNvPr>
            <p:cNvSpPr>
              <a:spLocks noChangeArrowheads="1"/>
            </p:cNvSpPr>
            <p:nvPr/>
          </p:nvSpPr>
          <p:spPr bwMode="auto">
            <a:xfrm>
              <a:off x="4014789" y="3048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8" name="Oval 436">
              <a:extLst>
                <a:ext uri="{FF2B5EF4-FFF2-40B4-BE49-F238E27FC236}">
                  <a16:creationId xmlns:a16="http://schemas.microsoft.com/office/drawing/2014/main" id="{6A61655C-A3A2-401B-89E2-0C7110BF8CBD}"/>
                </a:ext>
              </a:extLst>
            </p:cNvPr>
            <p:cNvSpPr>
              <a:spLocks noChangeArrowheads="1"/>
            </p:cNvSpPr>
            <p:nvPr/>
          </p:nvSpPr>
          <p:spPr bwMode="auto">
            <a:xfrm>
              <a:off x="4106864" y="3089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49" name="Oval 437">
              <a:extLst>
                <a:ext uri="{FF2B5EF4-FFF2-40B4-BE49-F238E27FC236}">
                  <a16:creationId xmlns:a16="http://schemas.microsoft.com/office/drawing/2014/main" id="{DE079738-89A1-4B5F-A568-1A2B736B1EC5}"/>
                </a:ext>
              </a:extLst>
            </p:cNvPr>
            <p:cNvSpPr>
              <a:spLocks noChangeArrowheads="1"/>
            </p:cNvSpPr>
            <p:nvPr/>
          </p:nvSpPr>
          <p:spPr bwMode="auto">
            <a:xfrm>
              <a:off x="4141789" y="322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0" name="Oval 438">
              <a:extLst>
                <a:ext uri="{FF2B5EF4-FFF2-40B4-BE49-F238E27FC236}">
                  <a16:creationId xmlns:a16="http://schemas.microsoft.com/office/drawing/2014/main" id="{E870B57E-EF98-4920-A94F-871A3D069977}"/>
                </a:ext>
              </a:extLst>
            </p:cNvPr>
            <p:cNvSpPr>
              <a:spLocks noChangeArrowheads="1"/>
            </p:cNvSpPr>
            <p:nvPr/>
          </p:nvSpPr>
          <p:spPr bwMode="auto">
            <a:xfrm>
              <a:off x="4168776"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1" name="Oval 439">
              <a:extLst>
                <a:ext uri="{FF2B5EF4-FFF2-40B4-BE49-F238E27FC236}">
                  <a16:creationId xmlns:a16="http://schemas.microsoft.com/office/drawing/2014/main" id="{35F6ECD7-B718-4834-A320-07355F61BB26}"/>
                </a:ext>
              </a:extLst>
            </p:cNvPr>
            <p:cNvSpPr>
              <a:spLocks noChangeArrowheads="1"/>
            </p:cNvSpPr>
            <p:nvPr/>
          </p:nvSpPr>
          <p:spPr bwMode="auto">
            <a:xfrm>
              <a:off x="4171951" y="289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2" name="Oval 440">
              <a:extLst>
                <a:ext uri="{FF2B5EF4-FFF2-40B4-BE49-F238E27FC236}">
                  <a16:creationId xmlns:a16="http://schemas.microsoft.com/office/drawing/2014/main" id="{D9CD06A2-F953-457B-8FBB-8588E079765F}"/>
                </a:ext>
              </a:extLst>
            </p:cNvPr>
            <p:cNvSpPr>
              <a:spLocks noChangeArrowheads="1"/>
            </p:cNvSpPr>
            <p:nvPr/>
          </p:nvSpPr>
          <p:spPr bwMode="auto">
            <a:xfrm>
              <a:off x="4070351" y="2979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3" name="Oval 441">
              <a:extLst>
                <a:ext uri="{FF2B5EF4-FFF2-40B4-BE49-F238E27FC236}">
                  <a16:creationId xmlns:a16="http://schemas.microsoft.com/office/drawing/2014/main" id="{77739D1C-2D43-4E10-A365-F2D228F414D7}"/>
                </a:ext>
              </a:extLst>
            </p:cNvPr>
            <p:cNvSpPr>
              <a:spLocks noChangeArrowheads="1"/>
            </p:cNvSpPr>
            <p:nvPr/>
          </p:nvSpPr>
          <p:spPr bwMode="auto">
            <a:xfrm>
              <a:off x="4068764" y="350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4" name="Oval 442">
              <a:extLst>
                <a:ext uri="{FF2B5EF4-FFF2-40B4-BE49-F238E27FC236}">
                  <a16:creationId xmlns:a16="http://schemas.microsoft.com/office/drawing/2014/main" id="{9A2403AF-2E2A-4823-978F-083B53FD2286}"/>
                </a:ext>
              </a:extLst>
            </p:cNvPr>
            <p:cNvSpPr>
              <a:spLocks noChangeArrowheads="1"/>
            </p:cNvSpPr>
            <p:nvPr/>
          </p:nvSpPr>
          <p:spPr bwMode="auto">
            <a:xfrm>
              <a:off x="4132264" y="345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5" name="Oval 443">
              <a:extLst>
                <a:ext uri="{FF2B5EF4-FFF2-40B4-BE49-F238E27FC236}">
                  <a16:creationId xmlns:a16="http://schemas.microsoft.com/office/drawing/2014/main" id="{A37ECB05-F317-4FB3-B6CF-99C29AB20241}"/>
                </a:ext>
              </a:extLst>
            </p:cNvPr>
            <p:cNvSpPr>
              <a:spLocks noChangeArrowheads="1"/>
            </p:cNvSpPr>
            <p:nvPr/>
          </p:nvSpPr>
          <p:spPr bwMode="auto">
            <a:xfrm>
              <a:off x="4156076" y="338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6" name="Oval 444">
              <a:extLst>
                <a:ext uri="{FF2B5EF4-FFF2-40B4-BE49-F238E27FC236}">
                  <a16:creationId xmlns:a16="http://schemas.microsoft.com/office/drawing/2014/main" id="{50F09F98-2F09-4D1E-A45C-6E6D297EB491}"/>
                </a:ext>
              </a:extLst>
            </p:cNvPr>
            <p:cNvSpPr>
              <a:spLocks noChangeArrowheads="1"/>
            </p:cNvSpPr>
            <p:nvPr/>
          </p:nvSpPr>
          <p:spPr bwMode="auto">
            <a:xfrm>
              <a:off x="4057651" y="339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7" name="Oval 445">
              <a:extLst>
                <a:ext uri="{FF2B5EF4-FFF2-40B4-BE49-F238E27FC236}">
                  <a16:creationId xmlns:a16="http://schemas.microsoft.com/office/drawing/2014/main" id="{04F64D79-BD12-48D3-8D59-9591D5452F5C}"/>
                </a:ext>
              </a:extLst>
            </p:cNvPr>
            <p:cNvSpPr>
              <a:spLocks noChangeArrowheads="1"/>
            </p:cNvSpPr>
            <p:nvPr/>
          </p:nvSpPr>
          <p:spPr bwMode="auto">
            <a:xfrm>
              <a:off x="4181476" y="306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8" name="Oval 446">
              <a:extLst>
                <a:ext uri="{FF2B5EF4-FFF2-40B4-BE49-F238E27FC236}">
                  <a16:creationId xmlns:a16="http://schemas.microsoft.com/office/drawing/2014/main" id="{DE1A006C-257E-4D4A-9315-90B187B7258A}"/>
                </a:ext>
              </a:extLst>
            </p:cNvPr>
            <p:cNvSpPr>
              <a:spLocks noChangeArrowheads="1"/>
            </p:cNvSpPr>
            <p:nvPr/>
          </p:nvSpPr>
          <p:spPr bwMode="auto">
            <a:xfrm>
              <a:off x="4219576" y="317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59" name="Oval 447">
              <a:extLst>
                <a:ext uri="{FF2B5EF4-FFF2-40B4-BE49-F238E27FC236}">
                  <a16:creationId xmlns:a16="http://schemas.microsoft.com/office/drawing/2014/main" id="{239E16DC-E921-434C-903B-71E2E62C686E}"/>
                </a:ext>
              </a:extLst>
            </p:cNvPr>
            <p:cNvSpPr>
              <a:spLocks noChangeArrowheads="1"/>
            </p:cNvSpPr>
            <p:nvPr/>
          </p:nvSpPr>
          <p:spPr bwMode="auto">
            <a:xfrm>
              <a:off x="425450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0" name="Oval 448">
              <a:extLst>
                <a:ext uri="{FF2B5EF4-FFF2-40B4-BE49-F238E27FC236}">
                  <a16:creationId xmlns:a16="http://schemas.microsoft.com/office/drawing/2014/main" id="{84F004C9-25EE-4E1C-85FE-62707C20EE78}"/>
                </a:ext>
              </a:extLst>
            </p:cNvPr>
            <p:cNvSpPr>
              <a:spLocks noChangeArrowheads="1"/>
            </p:cNvSpPr>
            <p:nvPr/>
          </p:nvSpPr>
          <p:spPr bwMode="auto">
            <a:xfrm>
              <a:off x="4281489" y="306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1" name="Oval 449">
              <a:extLst>
                <a:ext uri="{FF2B5EF4-FFF2-40B4-BE49-F238E27FC236}">
                  <a16:creationId xmlns:a16="http://schemas.microsoft.com/office/drawing/2014/main" id="{AC1DAC12-2E3E-4429-BA79-515651B403E8}"/>
                </a:ext>
              </a:extLst>
            </p:cNvPr>
            <p:cNvSpPr>
              <a:spLocks noChangeArrowheads="1"/>
            </p:cNvSpPr>
            <p:nvPr/>
          </p:nvSpPr>
          <p:spPr bwMode="auto">
            <a:xfrm>
              <a:off x="4284664" y="298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2" name="Oval 450">
              <a:extLst>
                <a:ext uri="{FF2B5EF4-FFF2-40B4-BE49-F238E27FC236}">
                  <a16:creationId xmlns:a16="http://schemas.microsoft.com/office/drawing/2014/main" id="{33F69754-E771-41D5-AAB5-D2B8B83E429F}"/>
                </a:ext>
              </a:extLst>
            </p:cNvPr>
            <p:cNvSpPr>
              <a:spLocks noChangeArrowheads="1"/>
            </p:cNvSpPr>
            <p:nvPr/>
          </p:nvSpPr>
          <p:spPr bwMode="auto">
            <a:xfrm>
              <a:off x="42005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3" name="Oval 451">
              <a:extLst>
                <a:ext uri="{FF2B5EF4-FFF2-40B4-BE49-F238E27FC236}">
                  <a16:creationId xmlns:a16="http://schemas.microsoft.com/office/drawing/2014/main" id="{446FE2BA-8219-4DA8-BB03-78CA22DF48D6}"/>
                </a:ext>
              </a:extLst>
            </p:cNvPr>
            <p:cNvSpPr>
              <a:spLocks noChangeArrowheads="1"/>
            </p:cNvSpPr>
            <p:nvPr/>
          </p:nvSpPr>
          <p:spPr bwMode="auto">
            <a:xfrm>
              <a:off x="4259264" y="285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4" name="Oval 452">
              <a:extLst>
                <a:ext uri="{FF2B5EF4-FFF2-40B4-BE49-F238E27FC236}">
                  <a16:creationId xmlns:a16="http://schemas.microsoft.com/office/drawing/2014/main" id="{E3AD4E67-3D66-42B1-8060-7B4FA337B894}"/>
                </a:ext>
              </a:extLst>
            </p:cNvPr>
            <p:cNvSpPr>
              <a:spLocks noChangeArrowheads="1"/>
            </p:cNvSpPr>
            <p:nvPr/>
          </p:nvSpPr>
          <p:spPr bwMode="auto">
            <a:xfrm>
              <a:off x="4268789" y="347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5" name="Oval 453">
              <a:extLst>
                <a:ext uri="{FF2B5EF4-FFF2-40B4-BE49-F238E27FC236}">
                  <a16:creationId xmlns:a16="http://schemas.microsoft.com/office/drawing/2014/main" id="{797C5922-39B9-448E-90A8-01B6EAD4DC0E}"/>
                </a:ext>
              </a:extLst>
            </p:cNvPr>
            <p:cNvSpPr>
              <a:spLocks noChangeArrowheads="1"/>
            </p:cNvSpPr>
            <p:nvPr/>
          </p:nvSpPr>
          <p:spPr bwMode="auto">
            <a:xfrm>
              <a:off x="4303714"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6" name="Oval 454">
              <a:extLst>
                <a:ext uri="{FF2B5EF4-FFF2-40B4-BE49-F238E27FC236}">
                  <a16:creationId xmlns:a16="http://schemas.microsoft.com/office/drawing/2014/main" id="{D73E61F2-97A7-4E2D-AA6B-3A57106049CA}"/>
                </a:ext>
              </a:extLst>
            </p:cNvPr>
            <p:cNvSpPr>
              <a:spLocks noChangeArrowheads="1"/>
            </p:cNvSpPr>
            <p:nvPr/>
          </p:nvSpPr>
          <p:spPr bwMode="auto">
            <a:xfrm>
              <a:off x="4391026" y="319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7" name="Oval 455">
              <a:extLst>
                <a:ext uri="{FF2B5EF4-FFF2-40B4-BE49-F238E27FC236}">
                  <a16:creationId xmlns:a16="http://schemas.microsoft.com/office/drawing/2014/main" id="{1DB39F9F-A3D2-40FA-8A2D-7B75EF208E32}"/>
                </a:ext>
              </a:extLst>
            </p:cNvPr>
            <p:cNvSpPr>
              <a:spLocks noChangeArrowheads="1"/>
            </p:cNvSpPr>
            <p:nvPr/>
          </p:nvSpPr>
          <p:spPr bwMode="auto">
            <a:xfrm>
              <a:off x="4364039"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8" name="Oval 456">
              <a:extLst>
                <a:ext uri="{FF2B5EF4-FFF2-40B4-BE49-F238E27FC236}">
                  <a16:creationId xmlns:a16="http://schemas.microsoft.com/office/drawing/2014/main" id="{7379736B-1135-4390-B74A-BF2FA7BDD82F}"/>
                </a:ext>
              </a:extLst>
            </p:cNvPr>
            <p:cNvSpPr>
              <a:spLocks noChangeArrowheads="1"/>
            </p:cNvSpPr>
            <p:nvPr/>
          </p:nvSpPr>
          <p:spPr bwMode="auto">
            <a:xfrm>
              <a:off x="4398964" y="339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69" name="Oval 457">
              <a:extLst>
                <a:ext uri="{FF2B5EF4-FFF2-40B4-BE49-F238E27FC236}">
                  <a16:creationId xmlns:a16="http://schemas.microsoft.com/office/drawing/2014/main" id="{BDD0B83B-12FC-4D59-8831-DC4D5D0D6CE5}"/>
                </a:ext>
              </a:extLst>
            </p:cNvPr>
            <p:cNvSpPr>
              <a:spLocks noChangeArrowheads="1"/>
            </p:cNvSpPr>
            <p:nvPr/>
          </p:nvSpPr>
          <p:spPr bwMode="auto">
            <a:xfrm>
              <a:off x="4425951"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0" name="Oval 458">
              <a:extLst>
                <a:ext uri="{FF2B5EF4-FFF2-40B4-BE49-F238E27FC236}">
                  <a16:creationId xmlns:a16="http://schemas.microsoft.com/office/drawing/2014/main" id="{73533A6F-498E-4BAA-AF24-382759306FDA}"/>
                </a:ext>
              </a:extLst>
            </p:cNvPr>
            <p:cNvSpPr>
              <a:spLocks noChangeArrowheads="1"/>
            </p:cNvSpPr>
            <p:nvPr/>
          </p:nvSpPr>
          <p:spPr bwMode="auto">
            <a:xfrm>
              <a:off x="4429126" y="305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1" name="Oval 459">
              <a:extLst>
                <a:ext uri="{FF2B5EF4-FFF2-40B4-BE49-F238E27FC236}">
                  <a16:creationId xmlns:a16="http://schemas.microsoft.com/office/drawing/2014/main" id="{862E194D-F0C4-4282-A3D0-7F68CB74CF5B}"/>
                </a:ext>
              </a:extLst>
            </p:cNvPr>
            <p:cNvSpPr>
              <a:spLocks noChangeArrowheads="1"/>
            </p:cNvSpPr>
            <p:nvPr/>
          </p:nvSpPr>
          <p:spPr bwMode="auto">
            <a:xfrm>
              <a:off x="4327526" y="314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2" name="Oval 460">
              <a:extLst>
                <a:ext uri="{FF2B5EF4-FFF2-40B4-BE49-F238E27FC236}">
                  <a16:creationId xmlns:a16="http://schemas.microsoft.com/office/drawing/2014/main" id="{3CF8D1BD-89C3-4373-B476-0CC3BFC6C47E}"/>
                </a:ext>
              </a:extLst>
            </p:cNvPr>
            <p:cNvSpPr>
              <a:spLocks noChangeArrowheads="1"/>
            </p:cNvSpPr>
            <p:nvPr/>
          </p:nvSpPr>
          <p:spPr bwMode="auto">
            <a:xfrm>
              <a:off x="4403726" y="293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3" name="Oval 461">
              <a:extLst>
                <a:ext uri="{FF2B5EF4-FFF2-40B4-BE49-F238E27FC236}">
                  <a16:creationId xmlns:a16="http://schemas.microsoft.com/office/drawing/2014/main" id="{5742DC78-3E6A-46FB-B903-AB473D741C55}"/>
                </a:ext>
              </a:extLst>
            </p:cNvPr>
            <p:cNvSpPr>
              <a:spLocks noChangeArrowheads="1"/>
            </p:cNvSpPr>
            <p:nvPr/>
          </p:nvSpPr>
          <p:spPr bwMode="auto">
            <a:xfrm>
              <a:off x="4364039" y="283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4" name="Oval 462">
              <a:extLst>
                <a:ext uri="{FF2B5EF4-FFF2-40B4-BE49-F238E27FC236}">
                  <a16:creationId xmlns:a16="http://schemas.microsoft.com/office/drawing/2014/main" id="{7E4EB7E4-9A13-4537-BAB3-761A6A7E8FAA}"/>
                </a:ext>
              </a:extLst>
            </p:cNvPr>
            <p:cNvSpPr>
              <a:spLocks noChangeArrowheads="1"/>
            </p:cNvSpPr>
            <p:nvPr/>
          </p:nvSpPr>
          <p:spPr bwMode="auto">
            <a:xfrm>
              <a:off x="4416426" y="328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5" name="Oval 463">
              <a:extLst>
                <a:ext uri="{FF2B5EF4-FFF2-40B4-BE49-F238E27FC236}">
                  <a16:creationId xmlns:a16="http://schemas.microsoft.com/office/drawing/2014/main" id="{84D3129F-EC3D-4BA4-A043-2543053BF04F}"/>
                </a:ext>
              </a:extLst>
            </p:cNvPr>
            <p:cNvSpPr>
              <a:spLocks noChangeArrowheads="1"/>
            </p:cNvSpPr>
            <p:nvPr/>
          </p:nvSpPr>
          <p:spPr bwMode="auto">
            <a:xfrm>
              <a:off x="4387851" y="302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6" name="Oval 464">
              <a:extLst>
                <a:ext uri="{FF2B5EF4-FFF2-40B4-BE49-F238E27FC236}">
                  <a16:creationId xmlns:a16="http://schemas.microsoft.com/office/drawing/2014/main" id="{D2BFC003-69B7-43B0-B6D6-CA66C6AD294C}"/>
                </a:ext>
              </a:extLst>
            </p:cNvPr>
            <p:cNvSpPr>
              <a:spLocks noChangeArrowheads="1"/>
            </p:cNvSpPr>
            <p:nvPr/>
          </p:nvSpPr>
          <p:spPr bwMode="auto">
            <a:xfrm>
              <a:off x="4595814" y="324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7" name="Oval 465">
              <a:extLst>
                <a:ext uri="{FF2B5EF4-FFF2-40B4-BE49-F238E27FC236}">
                  <a16:creationId xmlns:a16="http://schemas.microsoft.com/office/drawing/2014/main" id="{8B314FD2-33C9-48C7-BA3A-9CFBCE33BE90}"/>
                </a:ext>
              </a:extLst>
            </p:cNvPr>
            <p:cNvSpPr>
              <a:spLocks noChangeArrowheads="1"/>
            </p:cNvSpPr>
            <p:nvPr/>
          </p:nvSpPr>
          <p:spPr bwMode="auto">
            <a:xfrm>
              <a:off x="4622801" y="299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8" name="Oval 466">
              <a:extLst>
                <a:ext uri="{FF2B5EF4-FFF2-40B4-BE49-F238E27FC236}">
                  <a16:creationId xmlns:a16="http://schemas.microsoft.com/office/drawing/2014/main" id="{DCD2CECB-E4E1-47D7-A5A8-C0DD1FD269B7}"/>
                </a:ext>
              </a:extLst>
            </p:cNvPr>
            <p:cNvSpPr>
              <a:spLocks noChangeArrowheads="1"/>
            </p:cNvSpPr>
            <p:nvPr/>
          </p:nvSpPr>
          <p:spPr bwMode="auto">
            <a:xfrm>
              <a:off x="4625976" y="291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79" name="Oval 467">
              <a:extLst>
                <a:ext uri="{FF2B5EF4-FFF2-40B4-BE49-F238E27FC236}">
                  <a16:creationId xmlns:a16="http://schemas.microsoft.com/office/drawing/2014/main" id="{8EE41F5C-75DD-4012-A08B-7EF1ADCF0480}"/>
                </a:ext>
              </a:extLst>
            </p:cNvPr>
            <p:cNvSpPr>
              <a:spLocks noChangeArrowheads="1"/>
            </p:cNvSpPr>
            <p:nvPr/>
          </p:nvSpPr>
          <p:spPr bwMode="auto">
            <a:xfrm>
              <a:off x="4541839" y="287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0" name="Oval 468">
              <a:extLst>
                <a:ext uri="{FF2B5EF4-FFF2-40B4-BE49-F238E27FC236}">
                  <a16:creationId xmlns:a16="http://schemas.microsoft.com/office/drawing/2014/main" id="{74D1FB03-63DF-4EEF-AF9C-95EAE40C6FA0}"/>
                </a:ext>
              </a:extLst>
            </p:cNvPr>
            <p:cNvSpPr>
              <a:spLocks noChangeArrowheads="1"/>
            </p:cNvSpPr>
            <p:nvPr/>
          </p:nvSpPr>
          <p:spPr bwMode="auto">
            <a:xfrm>
              <a:off x="4524376" y="299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1" name="Oval 469">
              <a:extLst>
                <a:ext uri="{FF2B5EF4-FFF2-40B4-BE49-F238E27FC236}">
                  <a16:creationId xmlns:a16="http://schemas.microsoft.com/office/drawing/2014/main" id="{B5B130B6-32FB-4646-BCA0-B1F2B9B5D0F8}"/>
                </a:ext>
              </a:extLst>
            </p:cNvPr>
            <p:cNvSpPr>
              <a:spLocks noChangeArrowheads="1"/>
            </p:cNvSpPr>
            <p:nvPr/>
          </p:nvSpPr>
          <p:spPr bwMode="auto">
            <a:xfrm>
              <a:off x="4514851" y="3471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2" name="Oval 470">
              <a:extLst>
                <a:ext uri="{FF2B5EF4-FFF2-40B4-BE49-F238E27FC236}">
                  <a16:creationId xmlns:a16="http://schemas.microsoft.com/office/drawing/2014/main" id="{241F380D-0ED9-44D4-B1A0-681CDBF2E4B6}"/>
                </a:ext>
              </a:extLst>
            </p:cNvPr>
            <p:cNvSpPr>
              <a:spLocks noChangeArrowheads="1"/>
            </p:cNvSpPr>
            <p:nvPr/>
          </p:nvSpPr>
          <p:spPr bwMode="auto">
            <a:xfrm>
              <a:off x="4586289" y="347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3" name="Oval 471">
              <a:extLst>
                <a:ext uri="{FF2B5EF4-FFF2-40B4-BE49-F238E27FC236}">
                  <a16:creationId xmlns:a16="http://schemas.microsoft.com/office/drawing/2014/main" id="{7EF88F0F-945F-4CB7-8ABC-AE72E7A897A8}"/>
                </a:ext>
              </a:extLst>
            </p:cNvPr>
            <p:cNvSpPr>
              <a:spLocks noChangeArrowheads="1"/>
            </p:cNvSpPr>
            <p:nvPr/>
          </p:nvSpPr>
          <p:spPr bwMode="auto">
            <a:xfrm>
              <a:off x="4610101" y="340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4" name="Oval 472">
              <a:extLst>
                <a:ext uri="{FF2B5EF4-FFF2-40B4-BE49-F238E27FC236}">
                  <a16:creationId xmlns:a16="http://schemas.microsoft.com/office/drawing/2014/main" id="{1A52ACDE-F9DE-4B9E-8799-AF2EBE5604E1}"/>
                </a:ext>
              </a:extLst>
            </p:cNvPr>
            <p:cNvSpPr>
              <a:spLocks noChangeArrowheads="1"/>
            </p:cNvSpPr>
            <p:nvPr/>
          </p:nvSpPr>
          <p:spPr bwMode="auto">
            <a:xfrm>
              <a:off x="4511676" y="340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5" name="Oval 473">
              <a:extLst>
                <a:ext uri="{FF2B5EF4-FFF2-40B4-BE49-F238E27FC236}">
                  <a16:creationId xmlns:a16="http://schemas.microsoft.com/office/drawing/2014/main" id="{501CF429-3107-4355-BFD5-3F1AF792D422}"/>
                </a:ext>
              </a:extLst>
            </p:cNvPr>
            <p:cNvSpPr>
              <a:spLocks noChangeArrowheads="1"/>
            </p:cNvSpPr>
            <p:nvPr/>
          </p:nvSpPr>
          <p:spPr bwMode="auto">
            <a:xfrm>
              <a:off x="4645026" y="331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6" name="Oval 474">
              <a:extLst>
                <a:ext uri="{FF2B5EF4-FFF2-40B4-BE49-F238E27FC236}">
                  <a16:creationId xmlns:a16="http://schemas.microsoft.com/office/drawing/2014/main" id="{FFA7C613-4D83-479B-A3C8-7B482DE9B2E5}"/>
                </a:ext>
              </a:extLst>
            </p:cNvPr>
            <p:cNvSpPr>
              <a:spLocks noChangeArrowheads="1"/>
            </p:cNvSpPr>
            <p:nvPr/>
          </p:nvSpPr>
          <p:spPr bwMode="auto">
            <a:xfrm>
              <a:off x="4494214" y="320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7" name="Oval 475">
              <a:extLst>
                <a:ext uri="{FF2B5EF4-FFF2-40B4-BE49-F238E27FC236}">
                  <a16:creationId xmlns:a16="http://schemas.microsoft.com/office/drawing/2014/main" id="{9D6631AB-8315-4E4C-AF4F-7D4BDA413BFB}"/>
                </a:ext>
              </a:extLst>
            </p:cNvPr>
            <p:cNvSpPr>
              <a:spLocks noChangeArrowheads="1"/>
            </p:cNvSpPr>
            <p:nvPr/>
          </p:nvSpPr>
          <p:spPr bwMode="auto">
            <a:xfrm>
              <a:off x="4613276" y="314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8" name="Oval 476">
              <a:extLst>
                <a:ext uri="{FF2B5EF4-FFF2-40B4-BE49-F238E27FC236}">
                  <a16:creationId xmlns:a16="http://schemas.microsoft.com/office/drawing/2014/main" id="{6E51F858-5B58-490B-BCCB-5F3E0C042CAE}"/>
                </a:ext>
              </a:extLst>
            </p:cNvPr>
            <p:cNvSpPr>
              <a:spLocks noChangeArrowheads="1"/>
            </p:cNvSpPr>
            <p:nvPr/>
          </p:nvSpPr>
          <p:spPr bwMode="auto">
            <a:xfrm>
              <a:off x="4705351" y="318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89" name="Oval 477">
              <a:extLst>
                <a:ext uri="{FF2B5EF4-FFF2-40B4-BE49-F238E27FC236}">
                  <a16:creationId xmlns:a16="http://schemas.microsoft.com/office/drawing/2014/main" id="{E1DEDD3E-FE48-4025-BEFA-4ED805DC8FBC}"/>
                </a:ext>
              </a:extLst>
            </p:cNvPr>
            <p:cNvSpPr>
              <a:spLocks noChangeArrowheads="1"/>
            </p:cNvSpPr>
            <p:nvPr/>
          </p:nvSpPr>
          <p:spPr bwMode="auto">
            <a:xfrm>
              <a:off x="4740276" y="332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0" name="Oval 478">
              <a:extLst>
                <a:ext uri="{FF2B5EF4-FFF2-40B4-BE49-F238E27FC236}">
                  <a16:creationId xmlns:a16="http://schemas.microsoft.com/office/drawing/2014/main" id="{D4036E25-17E1-4B54-9744-4A4A4E262285}"/>
                </a:ext>
              </a:extLst>
            </p:cNvPr>
            <p:cNvSpPr>
              <a:spLocks noChangeArrowheads="1"/>
            </p:cNvSpPr>
            <p:nvPr/>
          </p:nvSpPr>
          <p:spPr bwMode="auto">
            <a:xfrm>
              <a:off x="476726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1" name="Oval 479">
              <a:extLst>
                <a:ext uri="{FF2B5EF4-FFF2-40B4-BE49-F238E27FC236}">
                  <a16:creationId xmlns:a16="http://schemas.microsoft.com/office/drawing/2014/main" id="{EA298F98-D754-49E1-881A-5C5E8F5E6F46}"/>
                </a:ext>
              </a:extLst>
            </p:cNvPr>
            <p:cNvSpPr>
              <a:spLocks noChangeArrowheads="1"/>
            </p:cNvSpPr>
            <p:nvPr/>
          </p:nvSpPr>
          <p:spPr bwMode="auto">
            <a:xfrm>
              <a:off x="4770439" y="298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2" name="Oval 480">
              <a:extLst>
                <a:ext uri="{FF2B5EF4-FFF2-40B4-BE49-F238E27FC236}">
                  <a16:creationId xmlns:a16="http://schemas.microsoft.com/office/drawing/2014/main" id="{A7393ABC-A617-4EE1-92BA-8EA1BF3407A1}"/>
                </a:ext>
              </a:extLst>
            </p:cNvPr>
            <p:cNvSpPr>
              <a:spLocks noChangeArrowheads="1"/>
            </p:cNvSpPr>
            <p:nvPr/>
          </p:nvSpPr>
          <p:spPr bwMode="auto">
            <a:xfrm>
              <a:off x="4686301" y="2947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3" name="Oval 481">
              <a:extLst>
                <a:ext uri="{FF2B5EF4-FFF2-40B4-BE49-F238E27FC236}">
                  <a16:creationId xmlns:a16="http://schemas.microsoft.com/office/drawing/2014/main" id="{7A2B5AA6-A738-496A-B5A1-4CB3CBF6F7EB}"/>
                </a:ext>
              </a:extLst>
            </p:cNvPr>
            <p:cNvSpPr>
              <a:spLocks noChangeArrowheads="1"/>
            </p:cNvSpPr>
            <p:nvPr/>
          </p:nvSpPr>
          <p:spPr bwMode="auto">
            <a:xfrm>
              <a:off x="4668839" y="307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4" name="Oval 482">
              <a:extLst>
                <a:ext uri="{FF2B5EF4-FFF2-40B4-BE49-F238E27FC236}">
                  <a16:creationId xmlns:a16="http://schemas.microsoft.com/office/drawing/2014/main" id="{66497369-B4BA-4470-8ADC-9DBAE8B7C0D8}"/>
                </a:ext>
              </a:extLst>
            </p:cNvPr>
            <p:cNvSpPr>
              <a:spLocks noChangeArrowheads="1"/>
            </p:cNvSpPr>
            <p:nvPr/>
          </p:nvSpPr>
          <p:spPr bwMode="auto">
            <a:xfrm>
              <a:off x="4745039" y="286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5" name="Oval 483">
              <a:extLst>
                <a:ext uri="{FF2B5EF4-FFF2-40B4-BE49-F238E27FC236}">
                  <a16:creationId xmlns:a16="http://schemas.microsoft.com/office/drawing/2014/main" id="{C623B8FB-6F8F-4B1C-B0AD-FCD922F62D9E}"/>
                </a:ext>
              </a:extLst>
            </p:cNvPr>
            <p:cNvSpPr>
              <a:spLocks noChangeArrowheads="1"/>
            </p:cNvSpPr>
            <p:nvPr/>
          </p:nvSpPr>
          <p:spPr bwMode="auto">
            <a:xfrm>
              <a:off x="4754564" y="347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6" name="Oval 484">
              <a:extLst>
                <a:ext uri="{FF2B5EF4-FFF2-40B4-BE49-F238E27FC236}">
                  <a16:creationId xmlns:a16="http://schemas.microsoft.com/office/drawing/2014/main" id="{B90855D2-D94E-46E5-BE01-D5D89798A20F}"/>
                </a:ext>
              </a:extLst>
            </p:cNvPr>
            <p:cNvSpPr>
              <a:spLocks noChangeArrowheads="1"/>
            </p:cNvSpPr>
            <p:nvPr/>
          </p:nvSpPr>
          <p:spPr bwMode="auto">
            <a:xfrm>
              <a:off x="4656139" y="3484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7" name="Oval 485">
              <a:extLst>
                <a:ext uri="{FF2B5EF4-FFF2-40B4-BE49-F238E27FC236}">
                  <a16:creationId xmlns:a16="http://schemas.microsoft.com/office/drawing/2014/main" id="{11C01E3E-F2C2-4843-9121-722113AECAC1}"/>
                </a:ext>
              </a:extLst>
            </p:cNvPr>
            <p:cNvSpPr>
              <a:spLocks noChangeArrowheads="1"/>
            </p:cNvSpPr>
            <p:nvPr/>
          </p:nvSpPr>
          <p:spPr bwMode="auto">
            <a:xfrm>
              <a:off x="4811714" y="311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8" name="Oval 486">
              <a:extLst>
                <a:ext uri="{FF2B5EF4-FFF2-40B4-BE49-F238E27FC236}">
                  <a16:creationId xmlns:a16="http://schemas.microsoft.com/office/drawing/2014/main" id="{0EAC85EA-F5C7-42EC-AD2A-89A2EBA36630}"/>
                </a:ext>
              </a:extLst>
            </p:cNvPr>
            <p:cNvSpPr>
              <a:spLocks noChangeArrowheads="1"/>
            </p:cNvSpPr>
            <p:nvPr/>
          </p:nvSpPr>
          <p:spPr bwMode="auto">
            <a:xfrm>
              <a:off x="3857626"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799" name="Oval 487">
              <a:extLst>
                <a:ext uri="{FF2B5EF4-FFF2-40B4-BE49-F238E27FC236}">
                  <a16:creationId xmlns:a16="http://schemas.microsoft.com/office/drawing/2014/main" id="{D422D37A-DE91-4DCC-852C-DA873A19038F}"/>
                </a:ext>
              </a:extLst>
            </p:cNvPr>
            <p:cNvSpPr>
              <a:spLocks noChangeArrowheads="1"/>
            </p:cNvSpPr>
            <p:nvPr/>
          </p:nvSpPr>
          <p:spPr bwMode="auto">
            <a:xfrm>
              <a:off x="3860801" y="2089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0" name="Oval 488">
              <a:extLst>
                <a:ext uri="{FF2B5EF4-FFF2-40B4-BE49-F238E27FC236}">
                  <a16:creationId xmlns:a16="http://schemas.microsoft.com/office/drawing/2014/main" id="{5921ECF7-B451-44B3-B8A3-C7163EF2B0B2}"/>
                </a:ext>
              </a:extLst>
            </p:cNvPr>
            <p:cNvSpPr>
              <a:spLocks noChangeArrowheads="1"/>
            </p:cNvSpPr>
            <p:nvPr/>
          </p:nvSpPr>
          <p:spPr bwMode="auto">
            <a:xfrm>
              <a:off x="3854451" y="272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1" name="Oval 489">
              <a:extLst>
                <a:ext uri="{FF2B5EF4-FFF2-40B4-BE49-F238E27FC236}">
                  <a16:creationId xmlns:a16="http://schemas.microsoft.com/office/drawing/2014/main" id="{FE1339E7-F101-4F8F-9BEE-1DAE5FA026A5}"/>
                </a:ext>
              </a:extLst>
            </p:cNvPr>
            <p:cNvSpPr>
              <a:spLocks noChangeArrowheads="1"/>
            </p:cNvSpPr>
            <p:nvPr/>
          </p:nvSpPr>
          <p:spPr bwMode="auto">
            <a:xfrm>
              <a:off x="3848101" y="231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2" name="Oval 490">
              <a:extLst>
                <a:ext uri="{FF2B5EF4-FFF2-40B4-BE49-F238E27FC236}">
                  <a16:creationId xmlns:a16="http://schemas.microsoft.com/office/drawing/2014/main" id="{A9899FAC-6668-4351-9170-4E34EC7D03DE}"/>
                </a:ext>
              </a:extLst>
            </p:cNvPr>
            <p:cNvSpPr>
              <a:spLocks noChangeArrowheads="1"/>
            </p:cNvSpPr>
            <p:nvPr/>
          </p:nvSpPr>
          <p:spPr bwMode="auto">
            <a:xfrm>
              <a:off x="4881564" y="206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3" name="Oval 491">
              <a:extLst>
                <a:ext uri="{FF2B5EF4-FFF2-40B4-BE49-F238E27FC236}">
                  <a16:creationId xmlns:a16="http://schemas.microsoft.com/office/drawing/2014/main" id="{9E2B2F41-31B5-4630-90C2-1138C04098BB}"/>
                </a:ext>
              </a:extLst>
            </p:cNvPr>
            <p:cNvSpPr>
              <a:spLocks noChangeArrowheads="1"/>
            </p:cNvSpPr>
            <p:nvPr/>
          </p:nvSpPr>
          <p:spPr bwMode="auto">
            <a:xfrm>
              <a:off x="4916489" y="220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4" name="Oval 492">
              <a:extLst>
                <a:ext uri="{FF2B5EF4-FFF2-40B4-BE49-F238E27FC236}">
                  <a16:creationId xmlns:a16="http://schemas.microsoft.com/office/drawing/2014/main" id="{76D4081E-E706-482D-990B-5ABD1AD2BF99}"/>
                </a:ext>
              </a:extLst>
            </p:cNvPr>
            <p:cNvSpPr>
              <a:spLocks noChangeArrowheads="1"/>
            </p:cNvSpPr>
            <p:nvPr/>
          </p:nvSpPr>
          <p:spPr bwMode="auto">
            <a:xfrm>
              <a:off x="4927601" y="270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5" name="Oval 493">
              <a:extLst>
                <a:ext uri="{FF2B5EF4-FFF2-40B4-BE49-F238E27FC236}">
                  <a16:creationId xmlns:a16="http://schemas.microsoft.com/office/drawing/2014/main" id="{4F552F12-5F79-47AF-8994-6C207EF0CD37}"/>
                </a:ext>
              </a:extLst>
            </p:cNvPr>
            <p:cNvSpPr>
              <a:spLocks noChangeArrowheads="1"/>
            </p:cNvSpPr>
            <p:nvPr/>
          </p:nvSpPr>
          <p:spPr bwMode="auto">
            <a:xfrm>
              <a:off x="4940301" y="250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6" name="Oval 494">
              <a:extLst>
                <a:ext uri="{FF2B5EF4-FFF2-40B4-BE49-F238E27FC236}">
                  <a16:creationId xmlns:a16="http://schemas.microsoft.com/office/drawing/2014/main" id="{7E4201DE-0D6A-40FC-997E-F09434CDAA5C}"/>
                </a:ext>
              </a:extLst>
            </p:cNvPr>
            <p:cNvSpPr>
              <a:spLocks noChangeArrowheads="1"/>
            </p:cNvSpPr>
            <p:nvPr/>
          </p:nvSpPr>
          <p:spPr bwMode="auto">
            <a:xfrm>
              <a:off x="4854576" y="2547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7" name="Oval 495">
              <a:extLst>
                <a:ext uri="{FF2B5EF4-FFF2-40B4-BE49-F238E27FC236}">
                  <a16:creationId xmlns:a16="http://schemas.microsoft.com/office/drawing/2014/main" id="{4FB1371A-D52E-4CB0-82BD-F983E0DA3B7D}"/>
                </a:ext>
              </a:extLst>
            </p:cNvPr>
            <p:cNvSpPr>
              <a:spLocks noChangeArrowheads="1"/>
            </p:cNvSpPr>
            <p:nvPr/>
          </p:nvSpPr>
          <p:spPr bwMode="auto">
            <a:xfrm>
              <a:off x="4835526" y="243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8" name="Oval 496">
              <a:extLst>
                <a:ext uri="{FF2B5EF4-FFF2-40B4-BE49-F238E27FC236}">
                  <a16:creationId xmlns:a16="http://schemas.microsoft.com/office/drawing/2014/main" id="{FBBC5D80-2EAA-45F6-95F3-23F6D4128F19}"/>
                </a:ext>
              </a:extLst>
            </p:cNvPr>
            <p:cNvSpPr>
              <a:spLocks noChangeArrowheads="1"/>
            </p:cNvSpPr>
            <p:nvPr/>
          </p:nvSpPr>
          <p:spPr bwMode="auto">
            <a:xfrm>
              <a:off x="4906964" y="2435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09" name="Oval 497">
              <a:extLst>
                <a:ext uri="{FF2B5EF4-FFF2-40B4-BE49-F238E27FC236}">
                  <a16:creationId xmlns:a16="http://schemas.microsoft.com/office/drawing/2014/main" id="{0071B3B2-9CD8-4171-94EF-6C6FBA595582}"/>
                </a:ext>
              </a:extLst>
            </p:cNvPr>
            <p:cNvSpPr>
              <a:spLocks noChangeArrowheads="1"/>
            </p:cNvSpPr>
            <p:nvPr/>
          </p:nvSpPr>
          <p:spPr bwMode="auto">
            <a:xfrm>
              <a:off x="4930776" y="236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0" name="Oval 498">
              <a:extLst>
                <a:ext uri="{FF2B5EF4-FFF2-40B4-BE49-F238E27FC236}">
                  <a16:creationId xmlns:a16="http://schemas.microsoft.com/office/drawing/2014/main" id="{21482219-0AB9-483B-9363-025AFCFBBD9D}"/>
                </a:ext>
              </a:extLst>
            </p:cNvPr>
            <p:cNvSpPr>
              <a:spLocks noChangeArrowheads="1"/>
            </p:cNvSpPr>
            <p:nvPr/>
          </p:nvSpPr>
          <p:spPr bwMode="auto">
            <a:xfrm>
              <a:off x="4864101" y="231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1" name="Oval 499">
              <a:extLst>
                <a:ext uri="{FF2B5EF4-FFF2-40B4-BE49-F238E27FC236}">
                  <a16:creationId xmlns:a16="http://schemas.microsoft.com/office/drawing/2014/main" id="{EB06C57A-438F-475B-9C6E-F74AC3E8D940}"/>
                </a:ext>
              </a:extLst>
            </p:cNvPr>
            <p:cNvSpPr>
              <a:spLocks noChangeArrowheads="1"/>
            </p:cNvSpPr>
            <p:nvPr/>
          </p:nvSpPr>
          <p:spPr bwMode="auto">
            <a:xfrm>
              <a:off x="496570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2" name="Oval 500">
              <a:extLst>
                <a:ext uri="{FF2B5EF4-FFF2-40B4-BE49-F238E27FC236}">
                  <a16:creationId xmlns:a16="http://schemas.microsoft.com/office/drawing/2014/main" id="{35A4A2C1-5A94-4368-9DD2-93318691C734}"/>
                </a:ext>
              </a:extLst>
            </p:cNvPr>
            <p:cNvSpPr>
              <a:spLocks noChangeArrowheads="1"/>
            </p:cNvSpPr>
            <p:nvPr/>
          </p:nvSpPr>
          <p:spPr bwMode="auto">
            <a:xfrm>
              <a:off x="4933951" y="210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3" name="Oval 501">
              <a:extLst>
                <a:ext uri="{FF2B5EF4-FFF2-40B4-BE49-F238E27FC236}">
                  <a16:creationId xmlns:a16="http://schemas.microsoft.com/office/drawing/2014/main" id="{3BE6354A-ECA3-40C6-B781-37C9A8AACCEF}"/>
                </a:ext>
              </a:extLst>
            </p:cNvPr>
            <p:cNvSpPr>
              <a:spLocks noChangeArrowheads="1"/>
            </p:cNvSpPr>
            <p:nvPr/>
          </p:nvSpPr>
          <p:spPr bwMode="auto">
            <a:xfrm>
              <a:off x="4546601" y="2254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4" name="Oval 502">
              <a:extLst>
                <a:ext uri="{FF2B5EF4-FFF2-40B4-BE49-F238E27FC236}">
                  <a16:creationId xmlns:a16="http://schemas.microsoft.com/office/drawing/2014/main" id="{8CF99DAA-78E7-486E-B60B-0D27EE0E8D99}"/>
                </a:ext>
              </a:extLst>
            </p:cNvPr>
            <p:cNvSpPr>
              <a:spLocks noChangeArrowheads="1"/>
            </p:cNvSpPr>
            <p:nvPr/>
          </p:nvSpPr>
          <p:spPr bwMode="auto">
            <a:xfrm>
              <a:off x="4976814" y="244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5" name="Oval 503">
              <a:extLst>
                <a:ext uri="{FF2B5EF4-FFF2-40B4-BE49-F238E27FC236}">
                  <a16:creationId xmlns:a16="http://schemas.microsoft.com/office/drawing/2014/main" id="{584F6FE2-E847-48AF-909C-A0060B772FC1}"/>
                </a:ext>
              </a:extLst>
            </p:cNvPr>
            <p:cNvSpPr>
              <a:spLocks noChangeArrowheads="1"/>
            </p:cNvSpPr>
            <p:nvPr/>
          </p:nvSpPr>
          <p:spPr bwMode="auto">
            <a:xfrm>
              <a:off x="3992564" y="213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6" name="Oval 504">
              <a:extLst>
                <a:ext uri="{FF2B5EF4-FFF2-40B4-BE49-F238E27FC236}">
                  <a16:creationId xmlns:a16="http://schemas.microsoft.com/office/drawing/2014/main" id="{F1A86B46-DD33-4F47-8AC3-57BACD40AA4F}"/>
                </a:ext>
              </a:extLst>
            </p:cNvPr>
            <p:cNvSpPr>
              <a:spLocks noChangeArrowheads="1"/>
            </p:cNvSpPr>
            <p:nvPr/>
          </p:nvSpPr>
          <p:spPr bwMode="auto">
            <a:xfrm>
              <a:off x="4027489" y="227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7" name="Oval 505">
              <a:extLst>
                <a:ext uri="{FF2B5EF4-FFF2-40B4-BE49-F238E27FC236}">
                  <a16:creationId xmlns:a16="http://schemas.microsoft.com/office/drawing/2014/main" id="{344EDAE7-E52E-4CDC-9B4C-E3CBF7C57BDD}"/>
                </a:ext>
              </a:extLst>
            </p:cNvPr>
            <p:cNvSpPr>
              <a:spLocks noChangeArrowheads="1"/>
            </p:cNvSpPr>
            <p:nvPr/>
          </p:nvSpPr>
          <p:spPr bwMode="auto">
            <a:xfrm>
              <a:off x="4054476" y="202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8" name="Oval 506">
              <a:extLst>
                <a:ext uri="{FF2B5EF4-FFF2-40B4-BE49-F238E27FC236}">
                  <a16:creationId xmlns:a16="http://schemas.microsoft.com/office/drawing/2014/main" id="{F64481EF-B4BB-4F3C-BD27-9C0EFD82A5B4}"/>
                </a:ext>
              </a:extLst>
            </p:cNvPr>
            <p:cNvSpPr>
              <a:spLocks noChangeArrowheads="1"/>
            </p:cNvSpPr>
            <p:nvPr/>
          </p:nvSpPr>
          <p:spPr bwMode="auto">
            <a:xfrm>
              <a:off x="4033839"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19" name="Oval 507">
              <a:extLst>
                <a:ext uri="{FF2B5EF4-FFF2-40B4-BE49-F238E27FC236}">
                  <a16:creationId xmlns:a16="http://schemas.microsoft.com/office/drawing/2014/main" id="{DB3C1A06-7CE6-4A8E-85C5-D365F6F629FD}"/>
                </a:ext>
              </a:extLst>
            </p:cNvPr>
            <p:cNvSpPr>
              <a:spLocks noChangeArrowheads="1"/>
            </p:cNvSpPr>
            <p:nvPr/>
          </p:nvSpPr>
          <p:spPr bwMode="auto">
            <a:xfrm>
              <a:off x="3956051" y="202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0" name="Oval 508">
              <a:extLst>
                <a:ext uri="{FF2B5EF4-FFF2-40B4-BE49-F238E27FC236}">
                  <a16:creationId xmlns:a16="http://schemas.microsoft.com/office/drawing/2014/main" id="{3A91C2B9-4FD1-47AA-AD38-E6883021A72C}"/>
                </a:ext>
              </a:extLst>
            </p:cNvPr>
            <p:cNvSpPr>
              <a:spLocks noChangeArrowheads="1"/>
            </p:cNvSpPr>
            <p:nvPr/>
          </p:nvSpPr>
          <p:spPr bwMode="auto">
            <a:xfrm>
              <a:off x="4051301" y="2579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1" name="Oval 509">
              <a:extLst>
                <a:ext uri="{FF2B5EF4-FFF2-40B4-BE49-F238E27FC236}">
                  <a16:creationId xmlns:a16="http://schemas.microsoft.com/office/drawing/2014/main" id="{B0BCE20E-6B3D-4371-AA7F-51008F64B084}"/>
                </a:ext>
              </a:extLst>
            </p:cNvPr>
            <p:cNvSpPr>
              <a:spLocks noChangeArrowheads="1"/>
            </p:cNvSpPr>
            <p:nvPr/>
          </p:nvSpPr>
          <p:spPr bwMode="auto">
            <a:xfrm>
              <a:off x="3965576" y="26193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2" name="Oval 510">
              <a:extLst>
                <a:ext uri="{FF2B5EF4-FFF2-40B4-BE49-F238E27FC236}">
                  <a16:creationId xmlns:a16="http://schemas.microsoft.com/office/drawing/2014/main" id="{45E8B18E-C961-436A-8D5E-38A279EAFF90}"/>
                </a:ext>
              </a:extLst>
            </p:cNvPr>
            <p:cNvSpPr>
              <a:spLocks noChangeArrowheads="1"/>
            </p:cNvSpPr>
            <p:nvPr/>
          </p:nvSpPr>
          <p:spPr bwMode="auto">
            <a:xfrm>
              <a:off x="3946526" y="250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3" name="Oval 511">
              <a:extLst>
                <a:ext uri="{FF2B5EF4-FFF2-40B4-BE49-F238E27FC236}">
                  <a16:creationId xmlns:a16="http://schemas.microsoft.com/office/drawing/2014/main" id="{450D8048-FEC9-40B0-84BC-21D7695E1AEF}"/>
                </a:ext>
              </a:extLst>
            </p:cNvPr>
            <p:cNvSpPr>
              <a:spLocks noChangeArrowheads="1"/>
            </p:cNvSpPr>
            <p:nvPr/>
          </p:nvSpPr>
          <p:spPr bwMode="auto">
            <a:xfrm>
              <a:off x="4017964" y="250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4" name="Oval 512">
              <a:extLst>
                <a:ext uri="{FF2B5EF4-FFF2-40B4-BE49-F238E27FC236}">
                  <a16:creationId xmlns:a16="http://schemas.microsoft.com/office/drawing/2014/main" id="{3CE181CC-1E84-4C63-9827-FCF0B906A4F0}"/>
                </a:ext>
              </a:extLst>
            </p:cNvPr>
            <p:cNvSpPr>
              <a:spLocks noChangeArrowheads="1"/>
            </p:cNvSpPr>
            <p:nvPr/>
          </p:nvSpPr>
          <p:spPr bwMode="auto">
            <a:xfrm>
              <a:off x="4041776" y="2433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5" name="Oval 513">
              <a:extLst>
                <a:ext uri="{FF2B5EF4-FFF2-40B4-BE49-F238E27FC236}">
                  <a16:creationId xmlns:a16="http://schemas.microsoft.com/office/drawing/2014/main" id="{F261FB4C-63B8-408E-8715-93A6E1048A04}"/>
                </a:ext>
              </a:extLst>
            </p:cNvPr>
            <p:cNvSpPr>
              <a:spLocks noChangeArrowheads="1"/>
            </p:cNvSpPr>
            <p:nvPr/>
          </p:nvSpPr>
          <p:spPr bwMode="auto">
            <a:xfrm>
              <a:off x="3943351" y="243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6" name="Oval 514">
              <a:extLst>
                <a:ext uri="{FF2B5EF4-FFF2-40B4-BE49-F238E27FC236}">
                  <a16:creationId xmlns:a16="http://schemas.microsoft.com/office/drawing/2014/main" id="{06DBAD4E-D36B-4EE1-BC06-411677E36167}"/>
                </a:ext>
              </a:extLst>
            </p:cNvPr>
            <p:cNvSpPr>
              <a:spLocks noChangeArrowheads="1"/>
            </p:cNvSpPr>
            <p:nvPr/>
          </p:nvSpPr>
          <p:spPr bwMode="auto">
            <a:xfrm>
              <a:off x="4076701"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7" name="Oval 515">
              <a:extLst>
                <a:ext uri="{FF2B5EF4-FFF2-40B4-BE49-F238E27FC236}">
                  <a16:creationId xmlns:a16="http://schemas.microsoft.com/office/drawing/2014/main" id="{B9420623-4608-44B0-94A4-7B5B8297F83F}"/>
                </a:ext>
              </a:extLst>
            </p:cNvPr>
            <p:cNvSpPr>
              <a:spLocks noChangeArrowheads="1"/>
            </p:cNvSpPr>
            <p:nvPr/>
          </p:nvSpPr>
          <p:spPr bwMode="auto">
            <a:xfrm>
              <a:off x="3925889" y="223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8" name="Oval 516">
              <a:extLst>
                <a:ext uri="{FF2B5EF4-FFF2-40B4-BE49-F238E27FC236}">
                  <a16:creationId xmlns:a16="http://schemas.microsoft.com/office/drawing/2014/main" id="{66BEAAE0-BC53-4603-A3EA-ABD7D72446D6}"/>
                </a:ext>
              </a:extLst>
            </p:cNvPr>
            <p:cNvSpPr>
              <a:spLocks noChangeArrowheads="1"/>
            </p:cNvSpPr>
            <p:nvPr/>
          </p:nvSpPr>
          <p:spPr bwMode="auto">
            <a:xfrm>
              <a:off x="4044951"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29" name="Oval 517">
              <a:extLst>
                <a:ext uri="{FF2B5EF4-FFF2-40B4-BE49-F238E27FC236}">
                  <a16:creationId xmlns:a16="http://schemas.microsoft.com/office/drawing/2014/main" id="{71C8ABAE-E2AF-48EA-8D1B-927E559305F0}"/>
                </a:ext>
              </a:extLst>
            </p:cNvPr>
            <p:cNvSpPr>
              <a:spLocks noChangeArrowheads="1"/>
            </p:cNvSpPr>
            <p:nvPr/>
          </p:nvSpPr>
          <p:spPr bwMode="auto">
            <a:xfrm>
              <a:off x="4137026" y="221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0" name="Oval 518">
              <a:extLst>
                <a:ext uri="{FF2B5EF4-FFF2-40B4-BE49-F238E27FC236}">
                  <a16:creationId xmlns:a16="http://schemas.microsoft.com/office/drawing/2014/main" id="{F340473B-F7FE-49C6-8CD8-BE078244224F}"/>
                </a:ext>
              </a:extLst>
            </p:cNvPr>
            <p:cNvSpPr>
              <a:spLocks noChangeArrowheads="1"/>
            </p:cNvSpPr>
            <p:nvPr/>
          </p:nvSpPr>
          <p:spPr bwMode="auto">
            <a:xfrm>
              <a:off x="4171951" y="235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1" name="Oval 519">
              <a:extLst>
                <a:ext uri="{FF2B5EF4-FFF2-40B4-BE49-F238E27FC236}">
                  <a16:creationId xmlns:a16="http://schemas.microsoft.com/office/drawing/2014/main" id="{C8245DC7-31F9-4BA0-9280-8B2A0E2E3D1E}"/>
                </a:ext>
              </a:extLst>
            </p:cNvPr>
            <p:cNvSpPr>
              <a:spLocks noChangeArrowheads="1"/>
            </p:cNvSpPr>
            <p:nvPr/>
          </p:nvSpPr>
          <p:spPr bwMode="auto">
            <a:xfrm>
              <a:off x="4198939" y="210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2" name="Oval 520">
              <a:extLst>
                <a:ext uri="{FF2B5EF4-FFF2-40B4-BE49-F238E27FC236}">
                  <a16:creationId xmlns:a16="http://schemas.microsoft.com/office/drawing/2014/main" id="{4EA07BAA-CD3D-4C25-8190-D3DC3AA50E60}"/>
                </a:ext>
              </a:extLst>
            </p:cNvPr>
            <p:cNvSpPr>
              <a:spLocks noChangeArrowheads="1"/>
            </p:cNvSpPr>
            <p:nvPr/>
          </p:nvSpPr>
          <p:spPr bwMode="auto">
            <a:xfrm>
              <a:off x="4202114" y="201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3" name="Oval 521">
              <a:extLst>
                <a:ext uri="{FF2B5EF4-FFF2-40B4-BE49-F238E27FC236}">
                  <a16:creationId xmlns:a16="http://schemas.microsoft.com/office/drawing/2014/main" id="{4FAD98BB-F12F-4C09-A658-801F31331EC6}"/>
                </a:ext>
              </a:extLst>
            </p:cNvPr>
            <p:cNvSpPr>
              <a:spLocks noChangeArrowheads="1"/>
            </p:cNvSpPr>
            <p:nvPr/>
          </p:nvSpPr>
          <p:spPr bwMode="auto">
            <a:xfrm>
              <a:off x="4100514"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4" name="Oval 522">
              <a:extLst>
                <a:ext uri="{FF2B5EF4-FFF2-40B4-BE49-F238E27FC236}">
                  <a16:creationId xmlns:a16="http://schemas.microsoft.com/office/drawing/2014/main" id="{CE304756-7080-4624-9618-20E4042790A4}"/>
                </a:ext>
              </a:extLst>
            </p:cNvPr>
            <p:cNvSpPr>
              <a:spLocks noChangeArrowheads="1"/>
            </p:cNvSpPr>
            <p:nvPr/>
          </p:nvSpPr>
          <p:spPr bwMode="auto">
            <a:xfrm>
              <a:off x="4195764" y="265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5" name="Oval 523">
              <a:extLst>
                <a:ext uri="{FF2B5EF4-FFF2-40B4-BE49-F238E27FC236}">
                  <a16:creationId xmlns:a16="http://schemas.microsoft.com/office/drawing/2014/main" id="{1C99414D-1A21-4EFB-B702-541F75FA9DFE}"/>
                </a:ext>
              </a:extLst>
            </p:cNvPr>
            <p:cNvSpPr>
              <a:spLocks noChangeArrowheads="1"/>
            </p:cNvSpPr>
            <p:nvPr/>
          </p:nvSpPr>
          <p:spPr bwMode="auto">
            <a:xfrm>
              <a:off x="4110038" y="26955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6" name="Oval 524">
              <a:extLst>
                <a:ext uri="{FF2B5EF4-FFF2-40B4-BE49-F238E27FC236}">
                  <a16:creationId xmlns:a16="http://schemas.microsoft.com/office/drawing/2014/main" id="{E456AAF2-30EB-4711-A286-8326DC19C2B2}"/>
                </a:ext>
              </a:extLst>
            </p:cNvPr>
            <p:cNvSpPr>
              <a:spLocks noChangeArrowheads="1"/>
            </p:cNvSpPr>
            <p:nvPr/>
          </p:nvSpPr>
          <p:spPr bwMode="auto">
            <a:xfrm>
              <a:off x="4098926" y="2627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7" name="Oval 525">
              <a:extLst>
                <a:ext uri="{FF2B5EF4-FFF2-40B4-BE49-F238E27FC236}">
                  <a16:creationId xmlns:a16="http://schemas.microsoft.com/office/drawing/2014/main" id="{40BE6F84-7878-4442-AD01-CBA1C8C1095E}"/>
                </a:ext>
              </a:extLst>
            </p:cNvPr>
            <p:cNvSpPr>
              <a:spLocks noChangeArrowheads="1"/>
            </p:cNvSpPr>
            <p:nvPr/>
          </p:nvSpPr>
          <p:spPr bwMode="auto">
            <a:xfrm>
              <a:off x="4162426"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8" name="Oval 526">
              <a:extLst>
                <a:ext uri="{FF2B5EF4-FFF2-40B4-BE49-F238E27FC236}">
                  <a16:creationId xmlns:a16="http://schemas.microsoft.com/office/drawing/2014/main" id="{B3CB2856-9DE3-4D1C-9CCD-41C106DB9BC8}"/>
                </a:ext>
              </a:extLst>
            </p:cNvPr>
            <p:cNvSpPr>
              <a:spLocks noChangeArrowheads="1"/>
            </p:cNvSpPr>
            <p:nvPr/>
          </p:nvSpPr>
          <p:spPr bwMode="auto">
            <a:xfrm>
              <a:off x="4186239"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39" name="Oval 527">
              <a:extLst>
                <a:ext uri="{FF2B5EF4-FFF2-40B4-BE49-F238E27FC236}">
                  <a16:creationId xmlns:a16="http://schemas.microsoft.com/office/drawing/2014/main" id="{A64C52FB-0DF3-48DE-982F-64B4E55F0E6E}"/>
                </a:ext>
              </a:extLst>
            </p:cNvPr>
            <p:cNvSpPr>
              <a:spLocks noChangeArrowheads="1"/>
            </p:cNvSpPr>
            <p:nvPr/>
          </p:nvSpPr>
          <p:spPr bwMode="auto">
            <a:xfrm>
              <a:off x="4087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0" name="Oval 528">
              <a:extLst>
                <a:ext uri="{FF2B5EF4-FFF2-40B4-BE49-F238E27FC236}">
                  <a16:creationId xmlns:a16="http://schemas.microsoft.com/office/drawing/2014/main" id="{D2C37EFE-AED8-419B-ADED-AF91D37621A3}"/>
                </a:ext>
              </a:extLst>
            </p:cNvPr>
            <p:cNvSpPr>
              <a:spLocks noChangeArrowheads="1"/>
            </p:cNvSpPr>
            <p:nvPr/>
          </p:nvSpPr>
          <p:spPr bwMode="auto">
            <a:xfrm>
              <a:off x="4211639" y="219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1" name="Oval 529">
              <a:extLst>
                <a:ext uri="{FF2B5EF4-FFF2-40B4-BE49-F238E27FC236}">
                  <a16:creationId xmlns:a16="http://schemas.microsoft.com/office/drawing/2014/main" id="{7568E775-B5F6-4347-B7C2-5DDE4D577045}"/>
                </a:ext>
              </a:extLst>
            </p:cNvPr>
            <p:cNvSpPr>
              <a:spLocks noChangeArrowheads="1"/>
            </p:cNvSpPr>
            <p:nvPr/>
          </p:nvSpPr>
          <p:spPr bwMode="auto">
            <a:xfrm>
              <a:off x="4249739" y="2300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2" name="Oval 530">
              <a:extLst>
                <a:ext uri="{FF2B5EF4-FFF2-40B4-BE49-F238E27FC236}">
                  <a16:creationId xmlns:a16="http://schemas.microsoft.com/office/drawing/2014/main" id="{2FA44AAB-3AF3-4285-B6DB-FF50EAA6F9F6}"/>
                </a:ext>
              </a:extLst>
            </p:cNvPr>
            <p:cNvSpPr>
              <a:spLocks noChangeArrowheads="1"/>
            </p:cNvSpPr>
            <p:nvPr/>
          </p:nvSpPr>
          <p:spPr bwMode="auto">
            <a:xfrm>
              <a:off x="4284664" y="243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3" name="Oval 531">
              <a:extLst>
                <a:ext uri="{FF2B5EF4-FFF2-40B4-BE49-F238E27FC236}">
                  <a16:creationId xmlns:a16="http://schemas.microsoft.com/office/drawing/2014/main" id="{9431D739-D315-4ACA-AF74-00E422DADA8A}"/>
                </a:ext>
              </a:extLst>
            </p:cNvPr>
            <p:cNvSpPr>
              <a:spLocks noChangeArrowheads="1"/>
            </p:cNvSpPr>
            <p:nvPr/>
          </p:nvSpPr>
          <p:spPr bwMode="auto">
            <a:xfrm>
              <a:off x="4311651" y="219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4" name="Oval 532">
              <a:extLst>
                <a:ext uri="{FF2B5EF4-FFF2-40B4-BE49-F238E27FC236}">
                  <a16:creationId xmlns:a16="http://schemas.microsoft.com/office/drawing/2014/main" id="{E78F2C17-BFC4-43E4-B16B-5321D03B607F}"/>
                </a:ext>
              </a:extLst>
            </p:cNvPr>
            <p:cNvSpPr>
              <a:spLocks noChangeArrowheads="1"/>
            </p:cNvSpPr>
            <p:nvPr/>
          </p:nvSpPr>
          <p:spPr bwMode="auto">
            <a:xfrm>
              <a:off x="4314826" y="210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5" name="Oval 533">
              <a:extLst>
                <a:ext uri="{FF2B5EF4-FFF2-40B4-BE49-F238E27FC236}">
                  <a16:creationId xmlns:a16="http://schemas.microsoft.com/office/drawing/2014/main" id="{7AFC3447-09A9-45D3-AC53-9B216A3599AF}"/>
                </a:ext>
              </a:extLst>
            </p:cNvPr>
            <p:cNvSpPr>
              <a:spLocks noChangeArrowheads="1"/>
            </p:cNvSpPr>
            <p:nvPr/>
          </p:nvSpPr>
          <p:spPr bwMode="auto">
            <a:xfrm>
              <a:off x="3776664" y="208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6" name="Oval 534">
              <a:extLst>
                <a:ext uri="{FF2B5EF4-FFF2-40B4-BE49-F238E27FC236}">
                  <a16:creationId xmlns:a16="http://schemas.microsoft.com/office/drawing/2014/main" id="{ECB10E64-5413-4DCC-886C-F0C977676953}"/>
                </a:ext>
              </a:extLst>
            </p:cNvPr>
            <p:cNvSpPr>
              <a:spLocks noChangeArrowheads="1"/>
            </p:cNvSpPr>
            <p:nvPr/>
          </p:nvSpPr>
          <p:spPr bwMode="auto">
            <a:xfrm>
              <a:off x="4194176"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7" name="Oval 535">
              <a:extLst>
                <a:ext uri="{FF2B5EF4-FFF2-40B4-BE49-F238E27FC236}">
                  <a16:creationId xmlns:a16="http://schemas.microsoft.com/office/drawing/2014/main" id="{B7972AEA-437B-41EE-97F7-BA239955D613}"/>
                </a:ext>
              </a:extLst>
            </p:cNvPr>
            <p:cNvSpPr>
              <a:spLocks noChangeArrowheads="1"/>
            </p:cNvSpPr>
            <p:nvPr/>
          </p:nvSpPr>
          <p:spPr bwMode="auto">
            <a:xfrm>
              <a:off x="4275139"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8" name="Oval 536">
              <a:extLst>
                <a:ext uri="{FF2B5EF4-FFF2-40B4-BE49-F238E27FC236}">
                  <a16:creationId xmlns:a16="http://schemas.microsoft.com/office/drawing/2014/main" id="{2457D2A4-2E20-4E45-8EA9-D00CCFAAE5B3}"/>
                </a:ext>
              </a:extLst>
            </p:cNvPr>
            <p:cNvSpPr>
              <a:spLocks noChangeArrowheads="1"/>
            </p:cNvSpPr>
            <p:nvPr/>
          </p:nvSpPr>
          <p:spPr bwMode="auto">
            <a:xfrm>
              <a:off x="4298951" y="259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49" name="Oval 537">
              <a:extLst>
                <a:ext uri="{FF2B5EF4-FFF2-40B4-BE49-F238E27FC236}">
                  <a16:creationId xmlns:a16="http://schemas.microsoft.com/office/drawing/2014/main" id="{B71906B3-6629-4423-9A6C-3120CC0A953A}"/>
                </a:ext>
              </a:extLst>
            </p:cNvPr>
            <p:cNvSpPr>
              <a:spLocks noChangeArrowheads="1"/>
            </p:cNvSpPr>
            <p:nvPr/>
          </p:nvSpPr>
          <p:spPr bwMode="auto">
            <a:xfrm>
              <a:off x="4333876" y="250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0" name="Oval 538">
              <a:extLst>
                <a:ext uri="{FF2B5EF4-FFF2-40B4-BE49-F238E27FC236}">
                  <a16:creationId xmlns:a16="http://schemas.microsoft.com/office/drawing/2014/main" id="{73A92499-EA1B-4BAD-8BB1-1099D17DC084}"/>
                </a:ext>
              </a:extLst>
            </p:cNvPr>
            <p:cNvSpPr>
              <a:spLocks noChangeArrowheads="1"/>
            </p:cNvSpPr>
            <p:nvPr/>
          </p:nvSpPr>
          <p:spPr bwMode="auto">
            <a:xfrm>
              <a:off x="4421189" y="232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1" name="Oval 539">
              <a:extLst>
                <a:ext uri="{FF2B5EF4-FFF2-40B4-BE49-F238E27FC236}">
                  <a16:creationId xmlns:a16="http://schemas.microsoft.com/office/drawing/2014/main" id="{B1E71FD0-6507-4724-B883-8518CB4A116B}"/>
                </a:ext>
              </a:extLst>
            </p:cNvPr>
            <p:cNvSpPr>
              <a:spLocks noChangeArrowheads="1"/>
            </p:cNvSpPr>
            <p:nvPr/>
          </p:nvSpPr>
          <p:spPr bwMode="auto">
            <a:xfrm>
              <a:off x="4394201" y="237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2" name="Oval 540">
              <a:extLst>
                <a:ext uri="{FF2B5EF4-FFF2-40B4-BE49-F238E27FC236}">
                  <a16:creationId xmlns:a16="http://schemas.microsoft.com/office/drawing/2014/main" id="{AE2EB352-B676-4077-91F7-E1B9FFC062C0}"/>
                </a:ext>
              </a:extLst>
            </p:cNvPr>
            <p:cNvSpPr>
              <a:spLocks noChangeArrowheads="1"/>
            </p:cNvSpPr>
            <p:nvPr/>
          </p:nvSpPr>
          <p:spPr bwMode="auto">
            <a:xfrm>
              <a:off x="4429126" y="251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3" name="Oval 541">
              <a:extLst>
                <a:ext uri="{FF2B5EF4-FFF2-40B4-BE49-F238E27FC236}">
                  <a16:creationId xmlns:a16="http://schemas.microsoft.com/office/drawing/2014/main" id="{5324FAF8-5CBE-4528-AD54-7DE5C0260784}"/>
                </a:ext>
              </a:extLst>
            </p:cNvPr>
            <p:cNvSpPr>
              <a:spLocks noChangeArrowheads="1"/>
            </p:cNvSpPr>
            <p:nvPr/>
          </p:nvSpPr>
          <p:spPr bwMode="auto">
            <a:xfrm>
              <a:off x="4456114" y="2268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4" name="Oval 542">
              <a:extLst>
                <a:ext uri="{FF2B5EF4-FFF2-40B4-BE49-F238E27FC236}">
                  <a16:creationId xmlns:a16="http://schemas.microsoft.com/office/drawing/2014/main" id="{C609C883-05C4-4D8D-ABC9-2B8C4088F4E3}"/>
                </a:ext>
              </a:extLst>
            </p:cNvPr>
            <p:cNvSpPr>
              <a:spLocks noChangeArrowheads="1"/>
            </p:cNvSpPr>
            <p:nvPr/>
          </p:nvSpPr>
          <p:spPr bwMode="auto">
            <a:xfrm>
              <a:off x="4459289" y="218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5" name="Oval 543">
              <a:extLst>
                <a:ext uri="{FF2B5EF4-FFF2-40B4-BE49-F238E27FC236}">
                  <a16:creationId xmlns:a16="http://schemas.microsoft.com/office/drawing/2014/main" id="{66140C69-7F8A-4363-B455-7F8EEF61392D}"/>
                </a:ext>
              </a:extLst>
            </p:cNvPr>
            <p:cNvSpPr>
              <a:spLocks noChangeArrowheads="1"/>
            </p:cNvSpPr>
            <p:nvPr/>
          </p:nvSpPr>
          <p:spPr bwMode="auto">
            <a:xfrm>
              <a:off x="4357689" y="226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6" name="Oval 544">
              <a:extLst>
                <a:ext uri="{FF2B5EF4-FFF2-40B4-BE49-F238E27FC236}">
                  <a16:creationId xmlns:a16="http://schemas.microsoft.com/office/drawing/2014/main" id="{C770ACC5-C717-4B78-A211-98328A580C0D}"/>
                </a:ext>
              </a:extLst>
            </p:cNvPr>
            <p:cNvSpPr>
              <a:spLocks noChangeArrowheads="1"/>
            </p:cNvSpPr>
            <p:nvPr/>
          </p:nvSpPr>
          <p:spPr bwMode="auto">
            <a:xfrm>
              <a:off x="4433889" y="205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7" name="Oval 545">
              <a:extLst>
                <a:ext uri="{FF2B5EF4-FFF2-40B4-BE49-F238E27FC236}">
                  <a16:creationId xmlns:a16="http://schemas.microsoft.com/office/drawing/2014/main" id="{621823BA-06A9-4695-8691-D2A0705EBC85}"/>
                </a:ext>
              </a:extLst>
            </p:cNvPr>
            <p:cNvSpPr>
              <a:spLocks noChangeArrowheads="1"/>
            </p:cNvSpPr>
            <p:nvPr/>
          </p:nvSpPr>
          <p:spPr bwMode="auto">
            <a:xfrm>
              <a:off x="4348164" y="2741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8" name="Oval 546">
              <a:extLst>
                <a:ext uri="{FF2B5EF4-FFF2-40B4-BE49-F238E27FC236}">
                  <a16:creationId xmlns:a16="http://schemas.microsoft.com/office/drawing/2014/main" id="{19FCEA64-68C0-4886-A837-3439015D7D4C}"/>
                </a:ext>
              </a:extLst>
            </p:cNvPr>
            <p:cNvSpPr>
              <a:spLocks noChangeArrowheads="1"/>
            </p:cNvSpPr>
            <p:nvPr/>
          </p:nvSpPr>
          <p:spPr bwMode="auto">
            <a:xfrm>
              <a:off x="4419601" y="274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59" name="Oval 547">
              <a:extLst>
                <a:ext uri="{FF2B5EF4-FFF2-40B4-BE49-F238E27FC236}">
                  <a16:creationId xmlns:a16="http://schemas.microsoft.com/office/drawing/2014/main" id="{9FB7DE73-0C72-4C5C-8182-9B6F59043758}"/>
                </a:ext>
              </a:extLst>
            </p:cNvPr>
            <p:cNvSpPr>
              <a:spLocks noChangeArrowheads="1"/>
            </p:cNvSpPr>
            <p:nvPr/>
          </p:nvSpPr>
          <p:spPr bwMode="auto">
            <a:xfrm>
              <a:off x="4443414" y="267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0" name="Oval 548">
              <a:extLst>
                <a:ext uri="{FF2B5EF4-FFF2-40B4-BE49-F238E27FC236}">
                  <a16:creationId xmlns:a16="http://schemas.microsoft.com/office/drawing/2014/main" id="{A423AD79-5B6B-4D12-BFC2-835537BEFA72}"/>
                </a:ext>
              </a:extLst>
            </p:cNvPr>
            <p:cNvSpPr>
              <a:spLocks noChangeArrowheads="1"/>
            </p:cNvSpPr>
            <p:nvPr/>
          </p:nvSpPr>
          <p:spPr bwMode="auto">
            <a:xfrm>
              <a:off x="4344989"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1" name="Oval 549">
              <a:extLst>
                <a:ext uri="{FF2B5EF4-FFF2-40B4-BE49-F238E27FC236}">
                  <a16:creationId xmlns:a16="http://schemas.microsoft.com/office/drawing/2014/main" id="{F8989DB6-CBAE-4E42-948E-1E6693782243}"/>
                </a:ext>
              </a:extLst>
            </p:cNvPr>
            <p:cNvSpPr>
              <a:spLocks noChangeArrowheads="1"/>
            </p:cNvSpPr>
            <p:nvPr/>
          </p:nvSpPr>
          <p:spPr bwMode="auto">
            <a:xfrm>
              <a:off x="4446589" y="241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2" name="Oval 550">
              <a:extLst>
                <a:ext uri="{FF2B5EF4-FFF2-40B4-BE49-F238E27FC236}">
                  <a16:creationId xmlns:a16="http://schemas.microsoft.com/office/drawing/2014/main" id="{6A6FC0F1-9BCE-45B6-AE42-287C9A1CD882}"/>
                </a:ext>
              </a:extLst>
            </p:cNvPr>
            <p:cNvSpPr>
              <a:spLocks noChangeArrowheads="1"/>
            </p:cNvSpPr>
            <p:nvPr/>
          </p:nvSpPr>
          <p:spPr bwMode="auto">
            <a:xfrm>
              <a:off x="4418014" y="214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3" name="Oval 551">
              <a:extLst>
                <a:ext uri="{FF2B5EF4-FFF2-40B4-BE49-F238E27FC236}">
                  <a16:creationId xmlns:a16="http://schemas.microsoft.com/office/drawing/2014/main" id="{0778267E-885B-445A-86B3-449C39A0162F}"/>
                </a:ext>
              </a:extLst>
            </p:cNvPr>
            <p:cNvSpPr>
              <a:spLocks noChangeArrowheads="1"/>
            </p:cNvSpPr>
            <p:nvPr/>
          </p:nvSpPr>
          <p:spPr bwMode="auto">
            <a:xfrm>
              <a:off x="4625976" y="237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4" name="Oval 552">
              <a:extLst>
                <a:ext uri="{FF2B5EF4-FFF2-40B4-BE49-F238E27FC236}">
                  <a16:creationId xmlns:a16="http://schemas.microsoft.com/office/drawing/2014/main" id="{0917B416-FA7F-44DB-A0B4-7E3B8E8BA409}"/>
                </a:ext>
              </a:extLst>
            </p:cNvPr>
            <p:cNvSpPr>
              <a:spLocks noChangeArrowheads="1"/>
            </p:cNvSpPr>
            <p:nvPr/>
          </p:nvSpPr>
          <p:spPr bwMode="auto">
            <a:xfrm>
              <a:off x="4652964" y="212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5" name="Oval 553">
              <a:extLst>
                <a:ext uri="{FF2B5EF4-FFF2-40B4-BE49-F238E27FC236}">
                  <a16:creationId xmlns:a16="http://schemas.microsoft.com/office/drawing/2014/main" id="{1A7E7D2C-23BE-45BD-9912-3D0FD88BD494}"/>
                </a:ext>
              </a:extLst>
            </p:cNvPr>
            <p:cNvSpPr>
              <a:spLocks noChangeArrowheads="1"/>
            </p:cNvSpPr>
            <p:nvPr/>
          </p:nvSpPr>
          <p:spPr bwMode="auto">
            <a:xfrm>
              <a:off x="4656139" y="203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6" name="Oval 554">
              <a:extLst>
                <a:ext uri="{FF2B5EF4-FFF2-40B4-BE49-F238E27FC236}">
                  <a16:creationId xmlns:a16="http://schemas.microsoft.com/office/drawing/2014/main" id="{3F072BE4-AB3B-4747-AEEB-961B1755EC04}"/>
                </a:ext>
              </a:extLst>
            </p:cNvPr>
            <p:cNvSpPr>
              <a:spLocks noChangeArrowheads="1"/>
            </p:cNvSpPr>
            <p:nvPr/>
          </p:nvSpPr>
          <p:spPr bwMode="auto">
            <a:xfrm>
              <a:off x="4554539" y="212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7" name="Oval 555">
              <a:extLst>
                <a:ext uri="{FF2B5EF4-FFF2-40B4-BE49-F238E27FC236}">
                  <a16:creationId xmlns:a16="http://schemas.microsoft.com/office/drawing/2014/main" id="{BD1E80CD-95FB-47AC-AF99-59B11F523BA1}"/>
                </a:ext>
              </a:extLst>
            </p:cNvPr>
            <p:cNvSpPr>
              <a:spLocks noChangeArrowheads="1"/>
            </p:cNvSpPr>
            <p:nvPr/>
          </p:nvSpPr>
          <p:spPr bwMode="auto">
            <a:xfrm>
              <a:off x="4649789" y="267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8" name="Oval 556">
              <a:extLst>
                <a:ext uri="{FF2B5EF4-FFF2-40B4-BE49-F238E27FC236}">
                  <a16:creationId xmlns:a16="http://schemas.microsoft.com/office/drawing/2014/main" id="{5C6015DA-EFB4-4C3E-AFFD-408A03B8836A}"/>
                </a:ext>
              </a:extLst>
            </p:cNvPr>
            <p:cNvSpPr>
              <a:spLocks noChangeArrowheads="1"/>
            </p:cNvSpPr>
            <p:nvPr/>
          </p:nvSpPr>
          <p:spPr bwMode="auto">
            <a:xfrm>
              <a:off x="4564063" y="27130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69" name="Oval 557">
              <a:extLst>
                <a:ext uri="{FF2B5EF4-FFF2-40B4-BE49-F238E27FC236}">
                  <a16:creationId xmlns:a16="http://schemas.microsoft.com/office/drawing/2014/main" id="{6A2634A3-9A48-410E-8B05-6005909E4E5A}"/>
                </a:ext>
              </a:extLst>
            </p:cNvPr>
            <p:cNvSpPr>
              <a:spLocks noChangeArrowheads="1"/>
            </p:cNvSpPr>
            <p:nvPr/>
          </p:nvSpPr>
          <p:spPr bwMode="auto">
            <a:xfrm>
              <a:off x="4545014" y="259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0" name="Oval 558">
              <a:extLst>
                <a:ext uri="{FF2B5EF4-FFF2-40B4-BE49-F238E27FC236}">
                  <a16:creationId xmlns:a16="http://schemas.microsoft.com/office/drawing/2014/main" id="{60CF0942-F789-4CE4-8464-5205FED43084}"/>
                </a:ext>
              </a:extLst>
            </p:cNvPr>
            <p:cNvSpPr>
              <a:spLocks noChangeArrowheads="1"/>
            </p:cNvSpPr>
            <p:nvPr/>
          </p:nvSpPr>
          <p:spPr bwMode="auto">
            <a:xfrm>
              <a:off x="4616451" y="260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1" name="Oval 559">
              <a:extLst>
                <a:ext uri="{FF2B5EF4-FFF2-40B4-BE49-F238E27FC236}">
                  <a16:creationId xmlns:a16="http://schemas.microsoft.com/office/drawing/2014/main" id="{F9A5C857-17DA-465B-A316-83D3B239B646}"/>
                </a:ext>
              </a:extLst>
            </p:cNvPr>
            <p:cNvSpPr>
              <a:spLocks noChangeArrowheads="1"/>
            </p:cNvSpPr>
            <p:nvPr/>
          </p:nvSpPr>
          <p:spPr bwMode="auto">
            <a:xfrm>
              <a:off x="4640264" y="2527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2" name="Oval 560">
              <a:extLst>
                <a:ext uri="{FF2B5EF4-FFF2-40B4-BE49-F238E27FC236}">
                  <a16:creationId xmlns:a16="http://schemas.microsoft.com/office/drawing/2014/main" id="{4CFFC199-C361-4234-9266-51BC844EA949}"/>
                </a:ext>
              </a:extLst>
            </p:cNvPr>
            <p:cNvSpPr>
              <a:spLocks noChangeArrowheads="1"/>
            </p:cNvSpPr>
            <p:nvPr/>
          </p:nvSpPr>
          <p:spPr bwMode="auto">
            <a:xfrm>
              <a:off x="4541839" y="2532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3" name="Oval 561">
              <a:extLst>
                <a:ext uri="{FF2B5EF4-FFF2-40B4-BE49-F238E27FC236}">
                  <a16:creationId xmlns:a16="http://schemas.microsoft.com/office/drawing/2014/main" id="{F1FB9399-3B8A-46F9-8973-35DEBBE880C2}"/>
                </a:ext>
              </a:extLst>
            </p:cNvPr>
            <p:cNvSpPr>
              <a:spLocks noChangeArrowheads="1"/>
            </p:cNvSpPr>
            <p:nvPr/>
          </p:nvSpPr>
          <p:spPr bwMode="auto">
            <a:xfrm>
              <a:off x="4675189" y="243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4" name="Oval 562">
              <a:extLst>
                <a:ext uri="{FF2B5EF4-FFF2-40B4-BE49-F238E27FC236}">
                  <a16:creationId xmlns:a16="http://schemas.microsoft.com/office/drawing/2014/main" id="{33180C26-FFB1-4E06-B667-0FD244F6D3D8}"/>
                </a:ext>
              </a:extLst>
            </p:cNvPr>
            <p:cNvSpPr>
              <a:spLocks noChangeArrowheads="1"/>
            </p:cNvSpPr>
            <p:nvPr/>
          </p:nvSpPr>
          <p:spPr bwMode="auto">
            <a:xfrm>
              <a:off x="4535489" y="242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5" name="Oval 563">
              <a:extLst>
                <a:ext uri="{FF2B5EF4-FFF2-40B4-BE49-F238E27FC236}">
                  <a16:creationId xmlns:a16="http://schemas.microsoft.com/office/drawing/2014/main" id="{7F9B9AEB-9B50-4CE1-8278-06B76C3FD5AD}"/>
                </a:ext>
              </a:extLst>
            </p:cNvPr>
            <p:cNvSpPr>
              <a:spLocks noChangeArrowheads="1"/>
            </p:cNvSpPr>
            <p:nvPr/>
          </p:nvSpPr>
          <p:spPr bwMode="auto">
            <a:xfrm>
              <a:off x="4643439" y="226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6" name="Oval 564">
              <a:extLst>
                <a:ext uri="{FF2B5EF4-FFF2-40B4-BE49-F238E27FC236}">
                  <a16:creationId xmlns:a16="http://schemas.microsoft.com/office/drawing/2014/main" id="{7EC874EE-208C-411B-BAF2-4ADCB6315545}"/>
                </a:ext>
              </a:extLst>
            </p:cNvPr>
            <p:cNvSpPr>
              <a:spLocks noChangeArrowheads="1"/>
            </p:cNvSpPr>
            <p:nvPr/>
          </p:nvSpPr>
          <p:spPr bwMode="auto">
            <a:xfrm>
              <a:off x="4735514" y="230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7" name="Oval 565">
              <a:extLst>
                <a:ext uri="{FF2B5EF4-FFF2-40B4-BE49-F238E27FC236}">
                  <a16:creationId xmlns:a16="http://schemas.microsoft.com/office/drawing/2014/main" id="{45346016-A174-4045-BCC1-8ABF266730DD}"/>
                </a:ext>
              </a:extLst>
            </p:cNvPr>
            <p:cNvSpPr>
              <a:spLocks noChangeArrowheads="1"/>
            </p:cNvSpPr>
            <p:nvPr/>
          </p:nvSpPr>
          <p:spPr bwMode="auto">
            <a:xfrm>
              <a:off x="4770439" y="244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8" name="Oval 566">
              <a:extLst>
                <a:ext uri="{FF2B5EF4-FFF2-40B4-BE49-F238E27FC236}">
                  <a16:creationId xmlns:a16="http://schemas.microsoft.com/office/drawing/2014/main" id="{95E7F7E2-634B-4C7C-8DE8-A39E6CED9FD4}"/>
                </a:ext>
              </a:extLst>
            </p:cNvPr>
            <p:cNvSpPr>
              <a:spLocks noChangeArrowheads="1"/>
            </p:cNvSpPr>
            <p:nvPr/>
          </p:nvSpPr>
          <p:spPr bwMode="auto">
            <a:xfrm>
              <a:off x="4797426" y="219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79" name="Oval 567">
              <a:extLst>
                <a:ext uri="{FF2B5EF4-FFF2-40B4-BE49-F238E27FC236}">
                  <a16:creationId xmlns:a16="http://schemas.microsoft.com/office/drawing/2014/main" id="{4078D3C3-C0AE-4A65-AB21-2171C5EBDFF6}"/>
                </a:ext>
              </a:extLst>
            </p:cNvPr>
            <p:cNvSpPr>
              <a:spLocks noChangeArrowheads="1"/>
            </p:cNvSpPr>
            <p:nvPr/>
          </p:nvSpPr>
          <p:spPr bwMode="auto">
            <a:xfrm>
              <a:off x="4800601" y="211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0" name="Oval 568">
              <a:extLst>
                <a:ext uri="{FF2B5EF4-FFF2-40B4-BE49-F238E27FC236}">
                  <a16:creationId xmlns:a16="http://schemas.microsoft.com/office/drawing/2014/main" id="{5F542EA2-AB76-48CB-B8AF-8E6A5E9C2A3C}"/>
                </a:ext>
              </a:extLst>
            </p:cNvPr>
            <p:cNvSpPr>
              <a:spLocks noChangeArrowheads="1"/>
            </p:cNvSpPr>
            <p:nvPr/>
          </p:nvSpPr>
          <p:spPr bwMode="auto">
            <a:xfrm>
              <a:off x="4716464" y="207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1" name="Oval 569">
              <a:extLst>
                <a:ext uri="{FF2B5EF4-FFF2-40B4-BE49-F238E27FC236}">
                  <a16:creationId xmlns:a16="http://schemas.microsoft.com/office/drawing/2014/main" id="{D95A28A0-10D6-4689-8B5F-54641907CF6B}"/>
                </a:ext>
              </a:extLst>
            </p:cNvPr>
            <p:cNvSpPr>
              <a:spLocks noChangeArrowheads="1"/>
            </p:cNvSpPr>
            <p:nvPr/>
          </p:nvSpPr>
          <p:spPr bwMode="auto">
            <a:xfrm>
              <a:off x="4699001" y="219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2" name="Oval 570">
              <a:extLst>
                <a:ext uri="{FF2B5EF4-FFF2-40B4-BE49-F238E27FC236}">
                  <a16:creationId xmlns:a16="http://schemas.microsoft.com/office/drawing/2014/main" id="{55323918-7F46-494F-97F9-81028034D2FB}"/>
                </a:ext>
              </a:extLst>
            </p:cNvPr>
            <p:cNvSpPr>
              <a:spLocks noChangeArrowheads="1"/>
            </p:cNvSpPr>
            <p:nvPr/>
          </p:nvSpPr>
          <p:spPr bwMode="auto">
            <a:xfrm>
              <a:off x="4794251" y="274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3" name="Oval 571">
              <a:extLst>
                <a:ext uri="{FF2B5EF4-FFF2-40B4-BE49-F238E27FC236}">
                  <a16:creationId xmlns:a16="http://schemas.microsoft.com/office/drawing/2014/main" id="{25DE9947-09F0-4607-A5EA-2E7A9CE13A1A}"/>
                </a:ext>
              </a:extLst>
            </p:cNvPr>
            <p:cNvSpPr>
              <a:spLocks noChangeArrowheads="1"/>
            </p:cNvSpPr>
            <p:nvPr/>
          </p:nvSpPr>
          <p:spPr bwMode="auto">
            <a:xfrm>
              <a:off x="4697414" y="2720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4" name="Oval 572">
              <a:extLst>
                <a:ext uri="{FF2B5EF4-FFF2-40B4-BE49-F238E27FC236}">
                  <a16:creationId xmlns:a16="http://schemas.microsoft.com/office/drawing/2014/main" id="{245DEEA6-3F97-445B-A912-AECD739B0E1E}"/>
                </a:ext>
              </a:extLst>
            </p:cNvPr>
            <p:cNvSpPr>
              <a:spLocks noChangeArrowheads="1"/>
            </p:cNvSpPr>
            <p:nvPr/>
          </p:nvSpPr>
          <p:spPr bwMode="auto">
            <a:xfrm>
              <a:off x="4760914" y="2676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5" name="Oval 573">
              <a:extLst>
                <a:ext uri="{FF2B5EF4-FFF2-40B4-BE49-F238E27FC236}">
                  <a16:creationId xmlns:a16="http://schemas.microsoft.com/office/drawing/2014/main" id="{6343F27C-A672-4B2B-8EEB-4FE2A4BB00C1}"/>
                </a:ext>
              </a:extLst>
            </p:cNvPr>
            <p:cNvSpPr>
              <a:spLocks noChangeArrowheads="1"/>
            </p:cNvSpPr>
            <p:nvPr/>
          </p:nvSpPr>
          <p:spPr bwMode="auto">
            <a:xfrm>
              <a:off x="4784726" y="260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6" name="Oval 574">
              <a:extLst>
                <a:ext uri="{FF2B5EF4-FFF2-40B4-BE49-F238E27FC236}">
                  <a16:creationId xmlns:a16="http://schemas.microsoft.com/office/drawing/2014/main" id="{41320DA5-0BDC-4802-BCDF-C20A6BA33376}"/>
                </a:ext>
              </a:extLst>
            </p:cNvPr>
            <p:cNvSpPr>
              <a:spLocks noChangeArrowheads="1"/>
            </p:cNvSpPr>
            <p:nvPr/>
          </p:nvSpPr>
          <p:spPr bwMode="auto">
            <a:xfrm>
              <a:off x="4686301" y="2608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7" name="Oval 575">
              <a:extLst>
                <a:ext uri="{FF2B5EF4-FFF2-40B4-BE49-F238E27FC236}">
                  <a16:creationId xmlns:a16="http://schemas.microsoft.com/office/drawing/2014/main" id="{9307868C-5452-4060-8EBD-F3773C2398F7}"/>
                </a:ext>
              </a:extLst>
            </p:cNvPr>
            <p:cNvSpPr>
              <a:spLocks noChangeArrowheads="1"/>
            </p:cNvSpPr>
            <p:nvPr/>
          </p:nvSpPr>
          <p:spPr bwMode="auto">
            <a:xfrm>
              <a:off x="4841876" y="224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8" name="Oval 576">
              <a:extLst>
                <a:ext uri="{FF2B5EF4-FFF2-40B4-BE49-F238E27FC236}">
                  <a16:creationId xmlns:a16="http://schemas.microsoft.com/office/drawing/2014/main" id="{29E865C3-5161-4F39-AC45-A45A05B9D47A}"/>
                </a:ext>
              </a:extLst>
            </p:cNvPr>
            <p:cNvSpPr>
              <a:spLocks noChangeArrowheads="1"/>
            </p:cNvSpPr>
            <p:nvPr/>
          </p:nvSpPr>
          <p:spPr bwMode="auto">
            <a:xfrm>
              <a:off x="4613276" y="28225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89" name="Oval 577">
              <a:extLst>
                <a:ext uri="{FF2B5EF4-FFF2-40B4-BE49-F238E27FC236}">
                  <a16:creationId xmlns:a16="http://schemas.microsoft.com/office/drawing/2014/main" id="{D74154A6-F309-400A-B6E1-190A74F7D4E4}"/>
                </a:ext>
              </a:extLst>
            </p:cNvPr>
            <p:cNvSpPr>
              <a:spLocks noChangeArrowheads="1"/>
            </p:cNvSpPr>
            <p:nvPr/>
          </p:nvSpPr>
          <p:spPr bwMode="auto">
            <a:xfrm>
              <a:off x="5565776"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0" name="Oval 578">
              <a:extLst>
                <a:ext uri="{FF2B5EF4-FFF2-40B4-BE49-F238E27FC236}">
                  <a16:creationId xmlns:a16="http://schemas.microsoft.com/office/drawing/2014/main" id="{2B9E9B57-2F9B-4606-B2C0-4638FE5A2B22}"/>
                </a:ext>
              </a:extLst>
            </p:cNvPr>
            <p:cNvSpPr>
              <a:spLocks noChangeArrowheads="1"/>
            </p:cNvSpPr>
            <p:nvPr/>
          </p:nvSpPr>
          <p:spPr bwMode="auto">
            <a:xfrm>
              <a:off x="5011739" y="313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1" name="Oval 579">
              <a:extLst>
                <a:ext uri="{FF2B5EF4-FFF2-40B4-BE49-F238E27FC236}">
                  <a16:creationId xmlns:a16="http://schemas.microsoft.com/office/drawing/2014/main" id="{318739A0-3683-4465-902A-5E989385F0C4}"/>
                </a:ext>
              </a:extLst>
            </p:cNvPr>
            <p:cNvSpPr>
              <a:spLocks noChangeArrowheads="1"/>
            </p:cNvSpPr>
            <p:nvPr/>
          </p:nvSpPr>
          <p:spPr bwMode="auto">
            <a:xfrm>
              <a:off x="5046664" y="327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2" name="Oval 580">
              <a:extLst>
                <a:ext uri="{FF2B5EF4-FFF2-40B4-BE49-F238E27FC236}">
                  <a16:creationId xmlns:a16="http://schemas.microsoft.com/office/drawing/2014/main" id="{696A9DC4-4126-4876-97EB-E9E6814E655A}"/>
                </a:ext>
              </a:extLst>
            </p:cNvPr>
            <p:cNvSpPr>
              <a:spLocks noChangeArrowheads="1"/>
            </p:cNvSpPr>
            <p:nvPr/>
          </p:nvSpPr>
          <p:spPr bwMode="auto">
            <a:xfrm>
              <a:off x="5073651" y="302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3" name="Oval 581">
              <a:extLst>
                <a:ext uri="{FF2B5EF4-FFF2-40B4-BE49-F238E27FC236}">
                  <a16:creationId xmlns:a16="http://schemas.microsoft.com/office/drawing/2014/main" id="{5B2563F6-DE4C-4C07-882C-EA5F9E6F6E5E}"/>
                </a:ext>
              </a:extLst>
            </p:cNvPr>
            <p:cNvSpPr>
              <a:spLocks noChangeArrowheads="1"/>
            </p:cNvSpPr>
            <p:nvPr/>
          </p:nvSpPr>
          <p:spPr bwMode="auto">
            <a:xfrm>
              <a:off x="50768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4" name="Oval 582">
              <a:extLst>
                <a:ext uri="{FF2B5EF4-FFF2-40B4-BE49-F238E27FC236}">
                  <a16:creationId xmlns:a16="http://schemas.microsoft.com/office/drawing/2014/main" id="{BB960B39-F467-44FC-81E1-A5AB49797BC2}"/>
                </a:ext>
              </a:extLst>
            </p:cNvPr>
            <p:cNvSpPr>
              <a:spLocks noChangeArrowheads="1"/>
            </p:cNvSpPr>
            <p:nvPr/>
          </p:nvSpPr>
          <p:spPr bwMode="auto">
            <a:xfrm>
              <a:off x="4975226" y="302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5" name="Oval 583">
              <a:extLst>
                <a:ext uri="{FF2B5EF4-FFF2-40B4-BE49-F238E27FC236}">
                  <a16:creationId xmlns:a16="http://schemas.microsoft.com/office/drawing/2014/main" id="{84BCAC03-CE60-4369-865C-A39DE987C653}"/>
                </a:ext>
              </a:extLst>
            </p:cNvPr>
            <p:cNvSpPr>
              <a:spLocks noChangeArrowheads="1"/>
            </p:cNvSpPr>
            <p:nvPr/>
          </p:nvSpPr>
          <p:spPr bwMode="auto">
            <a:xfrm>
              <a:off x="4965701" y="350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6" name="Oval 584">
              <a:extLst>
                <a:ext uri="{FF2B5EF4-FFF2-40B4-BE49-F238E27FC236}">
                  <a16:creationId xmlns:a16="http://schemas.microsoft.com/office/drawing/2014/main" id="{8B19A0BF-468D-4371-A92E-1DFFEDD07AD2}"/>
                </a:ext>
              </a:extLst>
            </p:cNvPr>
            <p:cNvSpPr>
              <a:spLocks noChangeArrowheads="1"/>
            </p:cNvSpPr>
            <p:nvPr/>
          </p:nvSpPr>
          <p:spPr bwMode="auto">
            <a:xfrm>
              <a:off x="5037139"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7" name="Oval 585">
              <a:extLst>
                <a:ext uri="{FF2B5EF4-FFF2-40B4-BE49-F238E27FC236}">
                  <a16:creationId xmlns:a16="http://schemas.microsoft.com/office/drawing/2014/main" id="{34DE0899-7F3B-470A-AE76-49EC2AA88620}"/>
                </a:ext>
              </a:extLst>
            </p:cNvPr>
            <p:cNvSpPr>
              <a:spLocks noChangeArrowheads="1"/>
            </p:cNvSpPr>
            <p:nvPr/>
          </p:nvSpPr>
          <p:spPr bwMode="auto">
            <a:xfrm>
              <a:off x="5060951"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8" name="Oval 586">
              <a:extLst>
                <a:ext uri="{FF2B5EF4-FFF2-40B4-BE49-F238E27FC236}">
                  <a16:creationId xmlns:a16="http://schemas.microsoft.com/office/drawing/2014/main" id="{CE3EB7A1-0A84-40D3-B223-39A7575622FA}"/>
                </a:ext>
              </a:extLst>
            </p:cNvPr>
            <p:cNvSpPr>
              <a:spLocks noChangeArrowheads="1"/>
            </p:cNvSpPr>
            <p:nvPr/>
          </p:nvSpPr>
          <p:spPr bwMode="auto">
            <a:xfrm>
              <a:off x="4962526" y="343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899" name="Oval 587">
              <a:extLst>
                <a:ext uri="{FF2B5EF4-FFF2-40B4-BE49-F238E27FC236}">
                  <a16:creationId xmlns:a16="http://schemas.microsoft.com/office/drawing/2014/main" id="{4B06D940-A2D0-419C-B202-A944A15CF18E}"/>
                </a:ext>
              </a:extLst>
            </p:cNvPr>
            <p:cNvSpPr>
              <a:spLocks noChangeArrowheads="1"/>
            </p:cNvSpPr>
            <p:nvPr/>
          </p:nvSpPr>
          <p:spPr bwMode="auto">
            <a:xfrm>
              <a:off x="5095876"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0" name="Oval 588">
              <a:extLst>
                <a:ext uri="{FF2B5EF4-FFF2-40B4-BE49-F238E27FC236}">
                  <a16:creationId xmlns:a16="http://schemas.microsoft.com/office/drawing/2014/main" id="{994C9F99-F6BC-4D69-93C2-515A35180E2C}"/>
                </a:ext>
              </a:extLst>
            </p:cNvPr>
            <p:cNvSpPr>
              <a:spLocks noChangeArrowheads="1"/>
            </p:cNvSpPr>
            <p:nvPr/>
          </p:nvSpPr>
          <p:spPr bwMode="auto">
            <a:xfrm>
              <a:off x="5064126" y="317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1" name="Oval 589">
              <a:extLst>
                <a:ext uri="{FF2B5EF4-FFF2-40B4-BE49-F238E27FC236}">
                  <a16:creationId xmlns:a16="http://schemas.microsoft.com/office/drawing/2014/main" id="{92870675-152E-42ED-90FF-8F8630725689}"/>
                </a:ext>
              </a:extLst>
            </p:cNvPr>
            <p:cNvSpPr>
              <a:spLocks noChangeArrowheads="1"/>
            </p:cNvSpPr>
            <p:nvPr/>
          </p:nvSpPr>
          <p:spPr bwMode="auto">
            <a:xfrm>
              <a:off x="5156201" y="321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2" name="Oval 590">
              <a:extLst>
                <a:ext uri="{FF2B5EF4-FFF2-40B4-BE49-F238E27FC236}">
                  <a16:creationId xmlns:a16="http://schemas.microsoft.com/office/drawing/2014/main" id="{226E18D1-D062-43BB-ADDB-B7231EB614C5}"/>
                </a:ext>
              </a:extLst>
            </p:cNvPr>
            <p:cNvSpPr>
              <a:spLocks noChangeArrowheads="1"/>
            </p:cNvSpPr>
            <p:nvPr/>
          </p:nvSpPr>
          <p:spPr bwMode="auto">
            <a:xfrm>
              <a:off x="5191126" y="335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3" name="Oval 591">
              <a:extLst>
                <a:ext uri="{FF2B5EF4-FFF2-40B4-BE49-F238E27FC236}">
                  <a16:creationId xmlns:a16="http://schemas.microsoft.com/office/drawing/2014/main" id="{6A214FC5-980C-437D-8CB4-F437368B74F6}"/>
                </a:ext>
              </a:extLst>
            </p:cNvPr>
            <p:cNvSpPr>
              <a:spLocks noChangeArrowheads="1"/>
            </p:cNvSpPr>
            <p:nvPr/>
          </p:nvSpPr>
          <p:spPr bwMode="auto">
            <a:xfrm>
              <a:off x="5218114" y="310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4" name="Oval 592">
              <a:extLst>
                <a:ext uri="{FF2B5EF4-FFF2-40B4-BE49-F238E27FC236}">
                  <a16:creationId xmlns:a16="http://schemas.microsoft.com/office/drawing/2014/main" id="{915F6302-8802-459E-90E5-1490B412C42F}"/>
                </a:ext>
              </a:extLst>
            </p:cNvPr>
            <p:cNvSpPr>
              <a:spLocks noChangeArrowheads="1"/>
            </p:cNvSpPr>
            <p:nvPr/>
          </p:nvSpPr>
          <p:spPr bwMode="auto">
            <a:xfrm>
              <a:off x="5221289" y="301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5" name="Oval 593">
              <a:extLst>
                <a:ext uri="{FF2B5EF4-FFF2-40B4-BE49-F238E27FC236}">
                  <a16:creationId xmlns:a16="http://schemas.microsoft.com/office/drawing/2014/main" id="{9E83B8FF-3C70-4B3B-B6DB-B9D68CDE6180}"/>
                </a:ext>
              </a:extLst>
            </p:cNvPr>
            <p:cNvSpPr>
              <a:spLocks noChangeArrowheads="1"/>
            </p:cNvSpPr>
            <p:nvPr/>
          </p:nvSpPr>
          <p:spPr bwMode="auto">
            <a:xfrm>
              <a:off x="5119689" y="310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6" name="Oval 594">
              <a:extLst>
                <a:ext uri="{FF2B5EF4-FFF2-40B4-BE49-F238E27FC236}">
                  <a16:creationId xmlns:a16="http://schemas.microsoft.com/office/drawing/2014/main" id="{5FA8464F-C74E-43C7-9DC1-B13B8BD1AEF9}"/>
                </a:ext>
              </a:extLst>
            </p:cNvPr>
            <p:cNvSpPr>
              <a:spLocks noChangeArrowheads="1"/>
            </p:cNvSpPr>
            <p:nvPr/>
          </p:nvSpPr>
          <p:spPr bwMode="auto">
            <a:xfrm>
              <a:off x="5207001"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7" name="Oval 595">
              <a:extLst>
                <a:ext uri="{FF2B5EF4-FFF2-40B4-BE49-F238E27FC236}">
                  <a16:creationId xmlns:a16="http://schemas.microsoft.com/office/drawing/2014/main" id="{2C93C14B-A240-4F72-8077-0DD3E2FF6907}"/>
                </a:ext>
              </a:extLst>
            </p:cNvPr>
            <p:cNvSpPr>
              <a:spLocks noChangeArrowheads="1"/>
            </p:cNvSpPr>
            <p:nvPr/>
          </p:nvSpPr>
          <p:spPr bwMode="auto">
            <a:xfrm>
              <a:off x="5106989" y="351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8" name="Oval 596">
              <a:extLst>
                <a:ext uri="{FF2B5EF4-FFF2-40B4-BE49-F238E27FC236}">
                  <a16:creationId xmlns:a16="http://schemas.microsoft.com/office/drawing/2014/main" id="{8B21ABD9-3A4D-48E2-A59A-4D1C0BD928BE}"/>
                </a:ext>
              </a:extLst>
            </p:cNvPr>
            <p:cNvSpPr>
              <a:spLocks noChangeArrowheads="1"/>
            </p:cNvSpPr>
            <p:nvPr/>
          </p:nvSpPr>
          <p:spPr bwMode="auto">
            <a:xfrm>
              <a:off x="5230814" y="318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09" name="Oval 597">
              <a:extLst>
                <a:ext uri="{FF2B5EF4-FFF2-40B4-BE49-F238E27FC236}">
                  <a16:creationId xmlns:a16="http://schemas.microsoft.com/office/drawing/2014/main" id="{9564B6CC-DD11-48D7-85DE-D9866BE2C94F}"/>
                </a:ext>
              </a:extLst>
            </p:cNvPr>
            <p:cNvSpPr>
              <a:spLocks noChangeArrowheads="1"/>
            </p:cNvSpPr>
            <p:nvPr/>
          </p:nvSpPr>
          <p:spPr bwMode="auto">
            <a:xfrm>
              <a:off x="5268914" y="329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0" name="Oval 598">
              <a:extLst>
                <a:ext uri="{FF2B5EF4-FFF2-40B4-BE49-F238E27FC236}">
                  <a16:creationId xmlns:a16="http://schemas.microsoft.com/office/drawing/2014/main" id="{6B22A47B-DD9F-4118-A393-3F296F11D69A}"/>
                </a:ext>
              </a:extLst>
            </p:cNvPr>
            <p:cNvSpPr>
              <a:spLocks noChangeArrowheads="1"/>
            </p:cNvSpPr>
            <p:nvPr/>
          </p:nvSpPr>
          <p:spPr bwMode="auto">
            <a:xfrm>
              <a:off x="5303839"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1" name="Oval 599">
              <a:extLst>
                <a:ext uri="{FF2B5EF4-FFF2-40B4-BE49-F238E27FC236}">
                  <a16:creationId xmlns:a16="http://schemas.microsoft.com/office/drawing/2014/main" id="{69A4D02E-0113-4B57-B3D9-8C57D6556834}"/>
                </a:ext>
              </a:extLst>
            </p:cNvPr>
            <p:cNvSpPr>
              <a:spLocks noChangeArrowheads="1"/>
            </p:cNvSpPr>
            <p:nvPr/>
          </p:nvSpPr>
          <p:spPr bwMode="auto">
            <a:xfrm>
              <a:off x="5330826" y="319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2" name="Oval 600">
              <a:extLst>
                <a:ext uri="{FF2B5EF4-FFF2-40B4-BE49-F238E27FC236}">
                  <a16:creationId xmlns:a16="http://schemas.microsoft.com/office/drawing/2014/main" id="{FE61B53B-F61E-43B8-8423-AECE185CA2C8}"/>
                </a:ext>
              </a:extLst>
            </p:cNvPr>
            <p:cNvSpPr>
              <a:spLocks noChangeArrowheads="1"/>
            </p:cNvSpPr>
            <p:nvPr/>
          </p:nvSpPr>
          <p:spPr bwMode="auto">
            <a:xfrm>
              <a:off x="5334001" y="310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3" name="Oval 601">
              <a:extLst>
                <a:ext uri="{FF2B5EF4-FFF2-40B4-BE49-F238E27FC236}">
                  <a16:creationId xmlns:a16="http://schemas.microsoft.com/office/drawing/2014/main" id="{DDE998FA-F64A-435E-B512-E8B7AC27182C}"/>
                </a:ext>
              </a:extLst>
            </p:cNvPr>
            <p:cNvSpPr>
              <a:spLocks noChangeArrowheads="1"/>
            </p:cNvSpPr>
            <p:nvPr/>
          </p:nvSpPr>
          <p:spPr bwMode="auto">
            <a:xfrm>
              <a:off x="5249864"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4" name="Oval 602">
              <a:extLst>
                <a:ext uri="{FF2B5EF4-FFF2-40B4-BE49-F238E27FC236}">
                  <a16:creationId xmlns:a16="http://schemas.microsoft.com/office/drawing/2014/main" id="{C43F2806-E335-44A3-96DE-92C127F13D9F}"/>
                </a:ext>
              </a:extLst>
            </p:cNvPr>
            <p:cNvSpPr>
              <a:spLocks noChangeArrowheads="1"/>
            </p:cNvSpPr>
            <p:nvPr/>
          </p:nvSpPr>
          <p:spPr bwMode="auto">
            <a:xfrm>
              <a:off x="5308601" y="297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5" name="Oval 603">
              <a:extLst>
                <a:ext uri="{FF2B5EF4-FFF2-40B4-BE49-F238E27FC236}">
                  <a16:creationId xmlns:a16="http://schemas.microsoft.com/office/drawing/2014/main" id="{370C8E00-D6F9-4B65-8005-1A1C856A200F}"/>
                </a:ext>
              </a:extLst>
            </p:cNvPr>
            <p:cNvSpPr>
              <a:spLocks noChangeArrowheads="1"/>
            </p:cNvSpPr>
            <p:nvPr/>
          </p:nvSpPr>
          <p:spPr bwMode="auto">
            <a:xfrm>
              <a:off x="5353051"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6" name="Oval 604">
              <a:extLst>
                <a:ext uri="{FF2B5EF4-FFF2-40B4-BE49-F238E27FC236}">
                  <a16:creationId xmlns:a16="http://schemas.microsoft.com/office/drawing/2014/main" id="{D951EB79-10A3-4454-84DB-B03489F4823B}"/>
                </a:ext>
              </a:extLst>
            </p:cNvPr>
            <p:cNvSpPr>
              <a:spLocks noChangeArrowheads="1"/>
            </p:cNvSpPr>
            <p:nvPr/>
          </p:nvSpPr>
          <p:spPr bwMode="auto">
            <a:xfrm>
              <a:off x="5440364"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7" name="Oval 605">
              <a:extLst>
                <a:ext uri="{FF2B5EF4-FFF2-40B4-BE49-F238E27FC236}">
                  <a16:creationId xmlns:a16="http://schemas.microsoft.com/office/drawing/2014/main" id="{28FF46C8-E933-4F94-8612-92A3950416AB}"/>
                </a:ext>
              </a:extLst>
            </p:cNvPr>
            <p:cNvSpPr>
              <a:spLocks noChangeArrowheads="1"/>
            </p:cNvSpPr>
            <p:nvPr/>
          </p:nvSpPr>
          <p:spPr bwMode="auto">
            <a:xfrm>
              <a:off x="5413376" y="337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8" name="Oval 606">
              <a:extLst>
                <a:ext uri="{FF2B5EF4-FFF2-40B4-BE49-F238E27FC236}">
                  <a16:creationId xmlns:a16="http://schemas.microsoft.com/office/drawing/2014/main" id="{8286942A-95A4-415D-B0B4-07228E7047A1}"/>
                </a:ext>
              </a:extLst>
            </p:cNvPr>
            <p:cNvSpPr>
              <a:spLocks noChangeArrowheads="1"/>
            </p:cNvSpPr>
            <p:nvPr/>
          </p:nvSpPr>
          <p:spPr bwMode="auto">
            <a:xfrm>
              <a:off x="5448301" y="351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19" name="Oval 607">
              <a:extLst>
                <a:ext uri="{FF2B5EF4-FFF2-40B4-BE49-F238E27FC236}">
                  <a16:creationId xmlns:a16="http://schemas.microsoft.com/office/drawing/2014/main" id="{0C8E06D7-A5EF-452D-8E36-F535EFDAD5B1}"/>
                </a:ext>
              </a:extLst>
            </p:cNvPr>
            <p:cNvSpPr>
              <a:spLocks noChangeArrowheads="1"/>
            </p:cNvSpPr>
            <p:nvPr/>
          </p:nvSpPr>
          <p:spPr bwMode="auto">
            <a:xfrm>
              <a:off x="5475289" y="326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0" name="Oval 608">
              <a:extLst>
                <a:ext uri="{FF2B5EF4-FFF2-40B4-BE49-F238E27FC236}">
                  <a16:creationId xmlns:a16="http://schemas.microsoft.com/office/drawing/2014/main" id="{01230FAE-DF49-48E1-B09D-CF50696148DA}"/>
                </a:ext>
              </a:extLst>
            </p:cNvPr>
            <p:cNvSpPr>
              <a:spLocks noChangeArrowheads="1"/>
            </p:cNvSpPr>
            <p:nvPr/>
          </p:nvSpPr>
          <p:spPr bwMode="auto">
            <a:xfrm>
              <a:off x="5478464" y="318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1" name="Oval 609">
              <a:extLst>
                <a:ext uri="{FF2B5EF4-FFF2-40B4-BE49-F238E27FC236}">
                  <a16:creationId xmlns:a16="http://schemas.microsoft.com/office/drawing/2014/main" id="{B9F2F459-8D05-4C61-A67F-5211B1D22D83}"/>
                </a:ext>
              </a:extLst>
            </p:cNvPr>
            <p:cNvSpPr>
              <a:spLocks noChangeArrowheads="1"/>
            </p:cNvSpPr>
            <p:nvPr/>
          </p:nvSpPr>
          <p:spPr bwMode="auto">
            <a:xfrm>
              <a:off x="5376864" y="3265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2" name="Oval 610">
              <a:extLst>
                <a:ext uri="{FF2B5EF4-FFF2-40B4-BE49-F238E27FC236}">
                  <a16:creationId xmlns:a16="http://schemas.microsoft.com/office/drawing/2014/main" id="{538F3133-0392-40E2-867A-38ABBA174EAF}"/>
                </a:ext>
              </a:extLst>
            </p:cNvPr>
            <p:cNvSpPr>
              <a:spLocks noChangeArrowheads="1"/>
            </p:cNvSpPr>
            <p:nvPr/>
          </p:nvSpPr>
          <p:spPr bwMode="auto">
            <a:xfrm>
              <a:off x="5453064" y="305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3" name="Oval 611">
              <a:extLst>
                <a:ext uri="{FF2B5EF4-FFF2-40B4-BE49-F238E27FC236}">
                  <a16:creationId xmlns:a16="http://schemas.microsoft.com/office/drawing/2014/main" id="{2ED57487-2309-41E8-A0C2-2822565CB121}"/>
                </a:ext>
              </a:extLst>
            </p:cNvPr>
            <p:cNvSpPr>
              <a:spLocks noChangeArrowheads="1"/>
            </p:cNvSpPr>
            <p:nvPr/>
          </p:nvSpPr>
          <p:spPr bwMode="auto">
            <a:xfrm>
              <a:off x="5413376" y="295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4" name="Oval 612">
              <a:extLst>
                <a:ext uri="{FF2B5EF4-FFF2-40B4-BE49-F238E27FC236}">
                  <a16:creationId xmlns:a16="http://schemas.microsoft.com/office/drawing/2014/main" id="{DD1922A6-EEDD-481E-84CA-1906707E647D}"/>
                </a:ext>
              </a:extLst>
            </p:cNvPr>
            <p:cNvSpPr>
              <a:spLocks noChangeArrowheads="1"/>
            </p:cNvSpPr>
            <p:nvPr/>
          </p:nvSpPr>
          <p:spPr bwMode="auto">
            <a:xfrm>
              <a:off x="5465764" y="340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5" name="Oval 613">
              <a:extLst>
                <a:ext uri="{FF2B5EF4-FFF2-40B4-BE49-F238E27FC236}">
                  <a16:creationId xmlns:a16="http://schemas.microsoft.com/office/drawing/2014/main" id="{9A6C4EE2-4162-48B8-AF46-9344B45609B4}"/>
                </a:ext>
              </a:extLst>
            </p:cNvPr>
            <p:cNvSpPr>
              <a:spLocks noChangeArrowheads="1"/>
            </p:cNvSpPr>
            <p:nvPr/>
          </p:nvSpPr>
          <p:spPr bwMode="auto">
            <a:xfrm>
              <a:off x="5437189" y="314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6" name="Oval 614">
              <a:extLst>
                <a:ext uri="{FF2B5EF4-FFF2-40B4-BE49-F238E27FC236}">
                  <a16:creationId xmlns:a16="http://schemas.microsoft.com/office/drawing/2014/main" id="{44C59201-6B0C-43D0-AB5E-045771043D84}"/>
                </a:ext>
              </a:extLst>
            </p:cNvPr>
            <p:cNvSpPr>
              <a:spLocks noChangeArrowheads="1"/>
            </p:cNvSpPr>
            <p:nvPr/>
          </p:nvSpPr>
          <p:spPr bwMode="auto">
            <a:xfrm>
              <a:off x="5645151" y="336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7" name="Oval 615">
              <a:extLst>
                <a:ext uri="{FF2B5EF4-FFF2-40B4-BE49-F238E27FC236}">
                  <a16:creationId xmlns:a16="http://schemas.microsoft.com/office/drawing/2014/main" id="{B5B889EA-97EC-4EEB-9EFB-D255EFFF5209}"/>
                </a:ext>
              </a:extLst>
            </p:cNvPr>
            <p:cNvSpPr>
              <a:spLocks noChangeArrowheads="1"/>
            </p:cNvSpPr>
            <p:nvPr/>
          </p:nvSpPr>
          <p:spPr bwMode="auto">
            <a:xfrm>
              <a:off x="5672139" y="312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8" name="Oval 616">
              <a:extLst>
                <a:ext uri="{FF2B5EF4-FFF2-40B4-BE49-F238E27FC236}">
                  <a16:creationId xmlns:a16="http://schemas.microsoft.com/office/drawing/2014/main" id="{71696B61-AFC1-4524-9A54-ACF19AC1111B}"/>
                </a:ext>
              </a:extLst>
            </p:cNvPr>
            <p:cNvSpPr>
              <a:spLocks noChangeArrowheads="1"/>
            </p:cNvSpPr>
            <p:nvPr/>
          </p:nvSpPr>
          <p:spPr bwMode="auto">
            <a:xfrm>
              <a:off x="5675314" y="303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29" name="Oval 617">
              <a:extLst>
                <a:ext uri="{FF2B5EF4-FFF2-40B4-BE49-F238E27FC236}">
                  <a16:creationId xmlns:a16="http://schemas.microsoft.com/office/drawing/2014/main" id="{208D92BE-741D-45D1-B807-3E29AA13B988}"/>
                </a:ext>
              </a:extLst>
            </p:cNvPr>
            <p:cNvSpPr>
              <a:spLocks noChangeArrowheads="1"/>
            </p:cNvSpPr>
            <p:nvPr/>
          </p:nvSpPr>
          <p:spPr bwMode="auto">
            <a:xfrm>
              <a:off x="5591176" y="2994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0" name="Oval 618">
              <a:extLst>
                <a:ext uri="{FF2B5EF4-FFF2-40B4-BE49-F238E27FC236}">
                  <a16:creationId xmlns:a16="http://schemas.microsoft.com/office/drawing/2014/main" id="{285526A1-5F45-4ACD-A86B-752C43AB2229}"/>
                </a:ext>
              </a:extLst>
            </p:cNvPr>
            <p:cNvSpPr>
              <a:spLocks noChangeArrowheads="1"/>
            </p:cNvSpPr>
            <p:nvPr/>
          </p:nvSpPr>
          <p:spPr bwMode="auto">
            <a:xfrm>
              <a:off x="5573714" y="311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1" name="Oval 619">
              <a:extLst>
                <a:ext uri="{FF2B5EF4-FFF2-40B4-BE49-F238E27FC236}">
                  <a16:creationId xmlns:a16="http://schemas.microsoft.com/office/drawing/2014/main" id="{DAE9738A-FE60-4DBC-AFA1-278FF4B5A4DD}"/>
                </a:ext>
              </a:extLst>
            </p:cNvPr>
            <p:cNvSpPr>
              <a:spLocks noChangeArrowheads="1"/>
            </p:cNvSpPr>
            <p:nvPr/>
          </p:nvSpPr>
          <p:spPr bwMode="auto">
            <a:xfrm>
              <a:off x="5694364" y="343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2" name="Oval 620">
              <a:extLst>
                <a:ext uri="{FF2B5EF4-FFF2-40B4-BE49-F238E27FC236}">
                  <a16:creationId xmlns:a16="http://schemas.microsoft.com/office/drawing/2014/main" id="{331E09FC-983E-4294-B68F-92DD4DD9A66B}"/>
                </a:ext>
              </a:extLst>
            </p:cNvPr>
            <p:cNvSpPr>
              <a:spLocks noChangeArrowheads="1"/>
            </p:cNvSpPr>
            <p:nvPr/>
          </p:nvSpPr>
          <p:spPr bwMode="auto">
            <a:xfrm>
              <a:off x="5543551" y="333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3" name="Oval 621">
              <a:extLst>
                <a:ext uri="{FF2B5EF4-FFF2-40B4-BE49-F238E27FC236}">
                  <a16:creationId xmlns:a16="http://schemas.microsoft.com/office/drawing/2014/main" id="{6ED16834-0D2F-415B-85E3-9F8C4D700E79}"/>
                </a:ext>
              </a:extLst>
            </p:cNvPr>
            <p:cNvSpPr>
              <a:spLocks noChangeArrowheads="1"/>
            </p:cNvSpPr>
            <p:nvPr/>
          </p:nvSpPr>
          <p:spPr bwMode="auto">
            <a:xfrm>
              <a:off x="5662614" y="326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4" name="Oval 622">
              <a:extLst>
                <a:ext uri="{FF2B5EF4-FFF2-40B4-BE49-F238E27FC236}">
                  <a16:creationId xmlns:a16="http://schemas.microsoft.com/office/drawing/2014/main" id="{F663A7F5-63D1-4DA8-810F-4342C5D87420}"/>
                </a:ext>
              </a:extLst>
            </p:cNvPr>
            <p:cNvSpPr>
              <a:spLocks noChangeArrowheads="1"/>
            </p:cNvSpPr>
            <p:nvPr/>
          </p:nvSpPr>
          <p:spPr bwMode="auto">
            <a:xfrm>
              <a:off x="5754689" y="330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5" name="Oval 623">
              <a:extLst>
                <a:ext uri="{FF2B5EF4-FFF2-40B4-BE49-F238E27FC236}">
                  <a16:creationId xmlns:a16="http://schemas.microsoft.com/office/drawing/2014/main" id="{56E76001-F94D-4D4D-92A5-B3387AE02A12}"/>
                </a:ext>
              </a:extLst>
            </p:cNvPr>
            <p:cNvSpPr>
              <a:spLocks noChangeArrowheads="1"/>
            </p:cNvSpPr>
            <p:nvPr/>
          </p:nvSpPr>
          <p:spPr bwMode="auto">
            <a:xfrm>
              <a:off x="5735639" y="3070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6" name="Oval 624">
              <a:extLst>
                <a:ext uri="{FF2B5EF4-FFF2-40B4-BE49-F238E27FC236}">
                  <a16:creationId xmlns:a16="http://schemas.microsoft.com/office/drawing/2014/main" id="{99698C81-9913-4608-A618-F87F0F429B66}"/>
                </a:ext>
              </a:extLst>
            </p:cNvPr>
            <p:cNvSpPr>
              <a:spLocks noChangeArrowheads="1"/>
            </p:cNvSpPr>
            <p:nvPr/>
          </p:nvSpPr>
          <p:spPr bwMode="auto">
            <a:xfrm>
              <a:off x="5718176" y="319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7" name="Oval 625">
              <a:extLst>
                <a:ext uri="{FF2B5EF4-FFF2-40B4-BE49-F238E27FC236}">
                  <a16:creationId xmlns:a16="http://schemas.microsoft.com/office/drawing/2014/main" id="{C4FA20EC-8347-4591-9C4A-7F6D2F8C5BF9}"/>
                </a:ext>
              </a:extLst>
            </p:cNvPr>
            <p:cNvSpPr>
              <a:spLocks noChangeArrowheads="1"/>
            </p:cNvSpPr>
            <p:nvPr/>
          </p:nvSpPr>
          <p:spPr bwMode="auto">
            <a:xfrm>
              <a:off x="5595939" y="237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8" name="Oval 626">
              <a:extLst>
                <a:ext uri="{FF2B5EF4-FFF2-40B4-BE49-F238E27FC236}">
                  <a16:creationId xmlns:a16="http://schemas.microsoft.com/office/drawing/2014/main" id="{D194198B-AC67-4517-8355-E0D1E5811D47}"/>
                </a:ext>
              </a:extLst>
            </p:cNvPr>
            <p:cNvSpPr>
              <a:spLocks noChangeArrowheads="1"/>
            </p:cNvSpPr>
            <p:nvPr/>
          </p:nvSpPr>
          <p:spPr bwMode="auto">
            <a:xfrm>
              <a:off x="5041901" y="225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39" name="Oval 627">
              <a:extLst>
                <a:ext uri="{FF2B5EF4-FFF2-40B4-BE49-F238E27FC236}">
                  <a16:creationId xmlns:a16="http://schemas.microsoft.com/office/drawing/2014/main" id="{4F68B51E-DF68-4C67-8DF9-F00081158738}"/>
                </a:ext>
              </a:extLst>
            </p:cNvPr>
            <p:cNvSpPr>
              <a:spLocks noChangeArrowheads="1"/>
            </p:cNvSpPr>
            <p:nvPr/>
          </p:nvSpPr>
          <p:spPr bwMode="auto">
            <a:xfrm>
              <a:off x="5076826" y="239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0" name="Oval 628">
              <a:extLst>
                <a:ext uri="{FF2B5EF4-FFF2-40B4-BE49-F238E27FC236}">
                  <a16:creationId xmlns:a16="http://schemas.microsoft.com/office/drawing/2014/main" id="{7E3AB892-E88B-4F4C-9431-D1F9E7DF5AB5}"/>
                </a:ext>
              </a:extLst>
            </p:cNvPr>
            <p:cNvSpPr>
              <a:spLocks noChangeArrowheads="1"/>
            </p:cNvSpPr>
            <p:nvPr/>
          </p:nvSpPr>
          <p:spPr bwMode="auto">
            <a:xfrm>
              <a:off x="5083176" y="282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1" name="Oval 629">
              <a:extLst>
                <a:ext uri="{FF2B5EF4-FFF2-40B4-BE49-F238E27FC236}">
                  <a16:creationId xmlns:a16="http://schemas.microsoft.com/office/drawing/2014/main" id="{25387265-93F4-44A9-BD55-3B2F16DC832F}"/>
                </a:ext>
              </a:extLst>
            </p:cNvPr>
            <p:cNvSpPr>
              <a:spLocks noChangeArrowheads="1"/>
            </p:cNvSpPr>
            <p:nvPr/>
          </p:nvSpPr>
          <p:spPr bwMode="auto">
            <a:xfrm>
              <a:off x="5100639"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2" name="Oval 630">
              <a:extLst>
                <a:ext uri="{FF2B5EF4-FFF2-40B4-BE49-F238E27FC236}">
                  <a16:creationId xmlns:a16="http://schemas.microsoft.com/office/drawing/2014/main" id="{252EAE4F-E7F7-46A3-9ECA-2F482CD5F760}"/>
                </a:ext>
              </a:extLst>
            </p:cNvPr>
            <p:cNvSpPr>
              <a:spLocks noChangeArrowheads="1"/>
            </p:cNvSpPr>
            <p:nvPr/>
          </p:nvSpPr>
          <p:spPr bwMode="auto">
            <a:xfrm>
              <a:off x="5014913" y="2741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3" name="Oval 631">
              <a:extLst>
                <a:ext uri="{FF2B5EF4-FFF2-40B4-BE49-F238E27FC236}">
                  <a16:creationId xmlns:a16="http://schemas.microsoft.com/office/drawing/2014/main" id="{F18B8241-2995-4F59-8EB9-F81FEC493A49}"/>
                </a:ext>
              </a:extLst>
            </p:cNvPr>
            <p:cNvSpPr>
              <a:spLocks noChangeArrowheads="1"/>
            </p:cNvSpPr>
            <p:nvPr/>
          </p:nvSpPr>
          <p:spPr bwMode="auto">
            <a:xfrm>
              <a:off x="4995864" y="2624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4" name="Oval 632">
              <a:extLst>
                <a:ext uri="{FF2B5EF4-FFF2-40B4-BE49-F238E27FC236}">
                  <a16:creationId xmlns:a16="http://schemas.microsoft.com/office/drawing/2014/main" id="{85EAA2A0-0EBB-43EE-B02E-EC36B862F754}"/>
                </a:ext>
              </a:extLst>
            </p:cNvPr>
            <p:cNvSpPr>
              <a:spLocks noChangeArrowheads="1"/>
            </p:cNvSpPr>
            <p:nvPr/>
          </p:nvSpPr>
          <p:spPr bwMode="auto">
            <a:xfrm>
              <a:off x="5067301" y="2628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5" name="Oval 633">
              <a:extLst>
                <a:ext uri="{FF2B5EF4-FFF2-40B4-BE49-F238E27FC236}">
                  <a16:creationId xmlns:a16="http://schemas.microsoft.com/office/drawing/2014/main" id="{D1DB1289-EF44-4822-B4F7-F0BC07AB8CD2}"/>
                </a:ext>
              </a:extLst>
            </p:cNvPr>
            <p:cNvSpPr>
              <a:spLocks noChangeArrowheads="1"/>
            </p:cNvSpPr>
            <p:nvPr/>
          </p:nvSpPr>
          <p:spPr bwMode="auto">
            <a:xfrm>
              <a:off x="5091114" y="255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6" name="Oval 634">
              <a:extLst>
                <a:ext uri="{FF2B5EF4-FFF2-40B4-BE49-F238E27FC236}">
                  <a16:creationId xmlns:a16="http://schemas.microsoft.com/office/drawing/2014/main" id="{A1390A3A-BD72-466F-95CD-549A65B74620}"/>
                </a:ext>
              </a:extLst>
            </p:cNvPr>
            <p:cNvSpPr>
              <a:spLocks noChangeArrowheads="1"/>
            </p:cNvSpPr>
            <p:nvPr/>
          </p:nvSpPr>
          <p:spPr bwMode="auto">
            <a:xfrm>
              <a:off x="4992689" y="2560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7" name="Oval 635">
              <a:extLst>
                <a:ext uri="{FF2B5EF4-FFF2-40B4-BE49-F238E27FC236}">
                  <a16:creationId xmlns:a16="http://schemas.microsoft.com/office/drawing/2014/main" id="{F7814C00-C45A-45A3-80FD-A24EDDA25012}"/>
                </a:ext>
              </a:extLst>
            </p:cNvPr>
            <p:cNvSpPr>
              <a:spLocks noChangeArrowheads="1"/>
            </p:cNvSpPr>
            <p:nvPr/>
          </p:nvSpPr>
          <p:spPr bwMode="auto">
            <a:xfrm>
              <a:off x="5126039" y="2465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8" name="Oval 636">
              <a:extLst>
                <a:ext uri="{FF2B5EF4-FFF2-40B4-BE49-F238E27FC236}">
                  <a16:creationId xmlns:a16="http://schemas.microsoft.com/office/drawing/2014/main" id="{F5BB2674-06F1-4B03-BB29-AD178E9A51A7}"/>
                </a:ext>
              </a:extLst>
            </p:cNvPr>
            <p:cNvSpPr>
              <a:spLocks noChangeArrowheads="1"/>
            </p:cNvSpPr>
            <p:nvPr/>
          </p:nvSpPr>
          <p:spPr bwMode="auto">
            <a:xfrm>
              <a:off x="5033964" y="234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49" name="Oval 637">
              <a:extLst>
                <a:ext uri="{FF2B5EF4-FFF2-40B4-BE49-F238E27FC236}">
                  <a16:creationId xmlns:a16="http://schemas.microsoft.com/office/drawing/2014/main" id="{C1B354AE-3C7E-4DD2-9F6B-3C95C2C44193}"/>
                </a:ext>
              </a:extLst>
            </p:cNvPr>
            <p:cNvSpPr>
              <a:spLocks noChangeArrowheads="1"/>
            </p:cNvSpPr>
            <p:nvPr/>
          </p:nvSpPr>
          <p:spPr bwMode="auto">
            <a:xfrm>
              <a:off x="5094289" y="229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0" name="Oval 638">
              <a:extLst>
                <a:ext uri="{FF2B5EF4-FFF2-40B4-BE49-F238E27FC236}">
                  <a16:creationId xmlns:a16="http://schemas.microsoft.com/office/drawing/2014/main" id="{0BFA4D6B-3151-4811-8CA2-D21D5911C415}"/>
                </a:ext>
              </a:extLst>
            </p:cNvPr>
            <p:cNvSpPr>
              <a:spLocks noChangeArrowheads="1"/>
            </p:cNvSpPr>
            <p:nvPr/>
          </p:nvSpPr>
          <p:spPr bwMode="auto">
            <a:xfrm>
              <a:off x="518636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1" name="Oval 639">
              <a:extLst>
                <a:ext uri="{FF2B5EF4-FFF2-40B4-BE49-F238E27FC236}">
                  <a16:creationId xmlns:a16="http://schemas.microsoft.com/office/drawing/2014/main" id="{0DE94FA7-0EB5-4F52-833E-4D272F2B35BB}"/>
                </a:ext>
              </a:extLst>
            </p:cNvPr>
            <p:cNvSpPr>
              <a:spLocks noChangeArrowheads="1"/>
            </p:cNvSpPr>
            <p:nvPr/>
          </p:nvSpPr>
          <p:spPr bwMode="auto">
            <a:xfrm>
              <a:off x="5221289" y="247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2" name="Oval 640">
              <a:extLst>
                <a:ext uri="{FF2B5EF4-FFF2-40B4-BE49-F238E27FC236}">
                  <a16:creationId xmlns:a16="http://schemas.microsoft.com/office/drawing/2014/main" id="{C6C385C0-CBF3-42D0-BFAD-F418AA615B3A}"/>
                </a:ext>
              </a:extLst>
            </p:cNvPr>
            <p:cNvSpPr>
              <a:spLocks noChangeArrowheads="1"/>
            </p:cNvSpPr>
            <p:nvPr/>
          </p:nvSpPr>
          <p:spPr bwMode="auto">
            <a:xfrm>
              <a:off x="5248276" y="222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3" name="Oval 641">
              <a:extLst>
                <a:ext uri="{FF2B5EF4-FFF2-40B4-BE49-F238E27FC236}">
                  <a16:creationId xmlns:a16="http://schemas.microsoft.com/office/drawing/2014/main" id="{0C9A25CB-E5DE-480C-9458-CE07C08B9580}"/>
                </a:ext>
              </a:extLst>
            </p:cNvPr>
            <p:cNvSpPr>
              <a:spLocks noChangeArrowheads="1"/>
            </p:cNvSpPr>
            <p:nvPr/>
          </p:nvSpPr>
          <p:spPr bwMode="auto">
            <a:xfrm>
              <a:off x="5149851" y="2225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4" name="Oval 642">
              <a:extLst>
                <a:ext uri="{FF2B5EF4-FFF2-40B4-BE49-F238E27FC236}">
                  <a16:creationId xmlns:a16="http://schemas.microsoft.com/office/drawing/2014/main" id="{ECE760C1-0907-4CDE-9397-0FAA627DD9DB}"/>
                </a:ext>
              </a:extLst>
            </p:cNvPr>
            <p:cNvSpPr>
              <a:spLocks noChangeArrowheads="1"/>
            </p:cNvSpPr>
            <p:nvPr/>
          </p:nvSpPr>
          <p:spPr bwMode="auto">
            <a:xfrm>
              <a:off x="5245101" y="277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5" name="Oval 643">
              <a:extLst>
                <a:ext uri="{FF2B5EF4-FFF2-40B4-BE49-F238E27FC236}">
                  <a16:creationId xmlns:a16="http://schemas.microsoft.com/office/drawing/2014/main" id="{FFABFE5D-3BB8-4105-9616-4E56CD43BCC9}"/>
                </a:ext>
              </a:extLst>
            </p:cNvPr>
            <p:cNvSpPr>
              <a:spLocks noChangeArrowheads="1"/>
            </p:cNvSpPr>
            <p:nvPr/>
          </p:nvSpPr>
          <p:spPr bwMode="auto">
            <a:xfrm>
              <a:off x="5159376" y="28178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6" name="Oval 644">
              <a:extLst>
                <a:ext uri="{FF2B5EF4-FFF2-40B4-BE49-F238E27FC236}">
                  <a16:creationId xmlns:a16="http://schemas.microsoft.com/office/drawing/2014/main" id="{F5FB8E11-32B4-4C95-A562-3385B66A376F}"/>
                </a:ext>
              </a:extLst>
            </p:cNvPr>
            <p:cNvSpPr>
              <a:spLocks noChangeArrowheads="1"/>
            </p:cNvSpPr>
            <p:nvPr/>
          </p:nvSpPr>
          <p:spPr bwMode="auto">
            <a:xfrm>
              <a:off x="5148264" y="274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7" name="Oval 645">
              <a:extLst>
                <a:ext uri="{FF2B5EF4-FFF2-40B4-BE49-F238E27FC236}">
                  <a16:creationId xmlns:a16="http://schemas.microsoft.com/office/drawing/2014/main" id="{116E1D16-F514-4675-A75B-4A26F4F562DA}"/>
                </a:ext>
              </a:extLst>
            </p:cNvPr>
            <p:cNvSpPr>
              <a:spLocks noChangeArrowheads="1"/>
            </p:cNvSpPr>
            <p:nvPr/>
          </p:nvSpPr>
          <p:spPr bwMode="auto">
            <a:xfrm>
              <a:off x="5211764" y="270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8" name="Oval 646">
              <a:extLst>
                <a:ext uri="{FF2B5EF4-FFF2-40B4-BE49-F238E27FC236}">
                  <a16:creationId xmlns:a16="http://schemas.microsoft.com/office/drawing/2014/main" id="{547F58CD-ABDA-490C-B67D-769E6C88C735}"/>
                </a:ext>
              </a:extLst>
            </p:cNvPr>
            <p:cNvSpPr>
              <a:spLocks noChangeArrowheads="1"/>
            </p:cNvSpPr>
            <p:nvPr/>
          </p:nvSpPr>
          <p:spPr bwMode="auto">
            <a:xfrm>
              <a:off x="5235576" y="263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59" name="Oval 647">
              <a:extLst>
                <a:ext uri="{FF2B5EF4-FFF2-40B4-BE49-F238E27FC236}">
                  <a16:creationId xmlns:a16="http://schemas.microsoft.com/office/drawing/2014/main" id="{6F3BDB44-9680-4D84-AC71-E2010E613969}"/>
                </a:ext>
              </a:extLst>
            </p:cNvPr>
            <p:cNvSpPr>
              <a:spLocks noChangeArrowheads="1"/>
            </p:cNvSpPr>
            <p:nvPr/>
          </p:nvSpPr>
          <p:spPr bwMode="auto">
            <a:xfrm>
              <a:off x="5137151" y="263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0" name="Oval 648">
              <a:extLst>
                <a:ext uri="{FF2B5EF4-FFF2-40B4-BE49-F238E27FC236}">
                  <a16:creationId xmlns:a16="http://schemas.microsoft.com/office/drawing/2014/main" id="{E2E9118B-C588-4A0D-A493-A4D701323B78}"/>
                </a:ext>
              </a:extLst>
            </p:cNvPr>
            <p:cNvSpPr>
              <a:spLocks noChangeArrowheads="1"/>
            </p:cNvSpPr>
            <p:nvPr/>
          </p:nvSpPr>
          <p:spPr bwMode="auto">
            <a:xfrm>
              <a:off x="5260976" y="231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1" name="Oval 649">
              <a:extLst>
                <a:ext uri="{FF2B5EF4-FFF2-40B4-BE49-F238E27FC236}">
                  <a16:creationId xmlns:a16="http://schemas.microsoft.com/office/drawing/2014/main" id="{E1F2AADA-E6E5-40A3-B115-5C60F366DAA2}"/>
                </a:ext>
              </a:extLst>
            </p:cNvPr>
            <p:cNvSpPr>
              <a:spLocks noChangeArrowheads="1"/>
            </p:cNvSpPr>
            <p:nvPr/>
          </p:nvSpPr>
          <p:spPr bwMode="auto">
            <a:xfrm>
              <a:off x="5299076" y="2422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2" name="Oval 650">
              <a:extLst>
                <a:ext uri="{FF2B5EF4-FFF2-40B4-BE49-F238E27FC236}">
                  <a16:creationId xmlns:a16="http://schemas.microsoft.com/office/drawing/2014/main" id="{F3F2B7E1-7C39-4B5E-8102-6E530C763EF6}"/>
                </a:ext>
              </a:extLst>
            </p:cNvPr>
            <p:cNvSpPr>
              <a:spLocks noChangeArrowheads="1"/>
            </p:cNvSpPr>
            <p:nvPr/>
          </p:nvSpPr>
          <p:spPr bwMode="auto">
            <a:xfrm>
              <a:off x="5334001" y="256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3" name="Oval 651">
              <a:extLst>
                <a:ext uri="{FF2B5EF4-FFF2-40B4-BE49-F238E27FC236}">
                  <a16:creationId xmlns:a16="http://schemas.microsoft.com/office/drawing/2014/main" id="{910C05D9-5D77-43B8-8650-4B95939F70EA}"/>
                </a:ext>
              </a:extLst>
            </p:cNvPr>
            <p:cNvSpPr>
              <a:spLocks noChangeArrowheads="1"/>
            </p:cNvSpPr>
            <p:nvPr/>
          </p:nvSpPr>
          <p:spPr bwMode="auto">
            <a:xfrm>
              <a:off x="5360989"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4" name="Oval 652">
              <a:extLst>
                <a:ext uri="{FF2B5EF4-FFF2-40B4-BE49-F238E27FC236}">
                  <a16:creationId xmlns:a16="http://schemas.microsoft.com/office/drawing/2014/main" id="{5D414992-37A7-430F-87C6-50C29BB2B9AA}"/>
                </a:ext>
              </a:extLst>
            </p:cNvPr>
            <p:cNvSpPr>
              <a:spLocks noChangeArrowheads="1"/>
            </p:cNvSpPr>
            <p:nvPr/>
          </p:nvSpPr>
          <p:spPr bwMode="auto">
            <a:xfrm>
              <a:off x="5364164" y="222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5" name="Oval 653">
              <a:extLst>
                <a:ext uri="{FF2B5EF4-FFF2-40B4-BE49-F238E27FC236}">
                  <a16:creationId xmlns:a16="http://schemas.microsoft.com/office/drawing/2014/main" id="{95B77A60-9A9B-43D2-8991-BC2EB2A14EB5}"/>
                </a:ext>
              </a:extLst>
            </p:cNvPr>
            <p:cNvSpPr>
              <a:spLocks noChangeArrowheads="1"/>
            </p:cNvSpPr>
            <p:nvPr/>
          </p:nvSpPr>
          <p:spPr bwMode="auto">
            <a:xfrm>
              <a:off x="5280026" y="218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6" name="Oval 654">
              <a:extLst>
                <a:ext uri="{FF2B5EF4-FFF2-40B4-BE49-F238E27FC236}">
                  <a16:creationId xmlns:a16="http://schemas.microsoft.com/office/drawing/2014/main" id="{B7B56DCF-AA09-4456-ACB0-0DD7A23FECE7}"/>
                </a:ext>
              </a:extLst>
            </p:cNvPr>
            <p:cNvSpPr>
              <a:spLocks noChangeArrowheads="1"/>
            </p:cNvSpPr>
            <p:nvPr/>
          </p:nvSpPr>
          <p:spPr bwMode="auto">
            <a:xfrm>
              <a:off x="5243514" y="289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7" name="Oval 655">
              <a:extLst>
                <a:ext uri="{FF2B5EF4-FFF2-40B4-BE49-F238E27FC236}">
                  <a16:creationId xmlns:a16="http://schemas.microsoft.com/office/drawing/2014/main" id="{9F0EA05C-498C-45BF-AA7D-8B1D04DA8443}"/>
                </a:ext>
              </a:extLst>
            </p:cNvPr>
            <p:cNvSpPr>
              <a:spLocks noChangeArrowheads="1"/>
            </p:cNvSpPr>
            <p:nvPr/>
          </p:nvSpPr>
          <p:spPr bwMode="auto">
            <a:xfrm>
              <a:off x="5324476" y="279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8" name="Oval 656">
              <a:extLst>
                <a:ext uri="{FF2B5EF4-FFF2-40B4-BE49-F238E27FC236}">
                  <a16:creationId xmlns:a16="http://schemas.microsoft.com/office/drawing/2014/main" id="{0A5E886F-6EF5-47A8-A27C-FE6B7982BEBF}"/>
                </a:ext>
              </a:extLst>
            </p:cNvPr>
            <p:cNvSpPr>
              <a:spLocks noChangeArrowheads="1"/>
            </p:cNvSpPr>
            <p:nvPr/>
          </p:nvSpPr>
          <p:spPr bwMode="auto">
            <a:xfrm>
              <a:off x="5348289" y="2719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69" name="Oval 657">
              <a:extLst>
                <a:ext uri="{FF2B5EF4-FFF2-40B4-BE49-F238E27FC236}">
                  <a16:creationId xmlns:a16="http://schemas.microsoft.com/office/drawing/2014/main" id="{C2D5F9DF-F776-480C-A7F3-540B91199A76}"/>
                </a:ext>
              </a:extLst>
            </p:cNvPr>
            <p:cNvSpPr>
              <a:spLocks noChangeArrowheads="1"/>
            </p:cNvSpPr>
            <p:nvPr/>
          </p:nvSpPr>
          <p:spPr bwMode="auto">
            <a:xfrm>
              <a:off x="5383214" y="2628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0" name="Oval 658">
              <a:extLst>
                <a:ext uri="{FF2B5EF4-FFF2-40B4-BE49-F238E27FC236}">
                  <a16:creationId xmlns:a16="http://schemas.microsoft.com/office/drawing/2014/main" id="{BFA48E21-A785-4851-8135-E566D83CBE69}"/>
                </a:ext>
              </a:extLst>
            </p:cNvPr>
            <p:cNvSpPr>
              <a:spLocks noChangeArrowheads="1"/>
            </p:cNvSpPr>
            <p:nvPr/>
          </p:nvSpPr>
          <p:spPr bwMode="auto">
            <a:xfrm>
              <a:off x="5470526" y="244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1" name="Oval 659">
              <a:extLst>
                <a:ext uri="{FF2B5EF4-FFF2-40B4-BE49-F238E27FC236}">
                  <a16:creationId xmlns:a16="http://schemas.microsoft.com/office/drawing/2014/main" id="{E44D64CA-E8E1-4924-A87C-174DF43B8D9B}"/>
                </a:ext>
              </a:extLst>
            </p:cNvPr>
            <p:cNvSpPr>
              <a:spLocks noChangeArrowheads="1"/>
            </p:cNvSpPr>
            <p:nvPr/>
          </p:nvSpPr>
          <p:spPr bwMode="auto">
            <a:xfrm>
              <a:off x="5443539" y="249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2" name="Oval 660">
              <a:extLst>
                <a:ext uri="{FF2B5EF4-FFF2-40B4-BE49-F238E27FC236}">
                  <a16:creationId xmlns:a16="http://schemas.microsoft.com/office/drawing/2014/main" id="{3B508F55-78FF-4D32-8852-41099573CD6C}"/>
                </a:ext>
              </a:extLst>
            </p:cNvPr>
            <p:cNvSpPr>
              <a:spLocks noChangeArrowheads="1"/>
            </p:cNvSpPr>
            <p:nvPr/>
          </p:nvSpPr>
          <p:spPr bwMode="auto">
            <a:xfrm>
              <a:off x="5478464" y="263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3" name="Oval 661">
              <a:extLst>
                <a:ext uri="{FF2B5EF4-FFF2-40B4-BE49-F238E27FC236}">
                  <a16:creationId xmlns:a16="http://schemas.microsoft.com/office/drawing/2014/main" id="{4BA54283-46EB-47DE-AF22-220AA813A904}"/>
                </a:ext>
              </a:extLst>
            </p:cNvPr>
            <p:cNvSpPr>
              <a:spLocks noChangeArrowheads="1"/>
            </p:cNvSpPr>
            <p:nvPr/>
          </p:nvSpPr>
          <p:spPr bwMode="auto">
            <a:xfrm>
              <a:off x="5505451" y="239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4" name="Oval 662">
              <a:extLst>
                <a:ext uri="{FF2B5EF4-FFF2-40B4-BE49-F238E27FC236}">
                  <a16:creationId xmlns:a16="http://schemas.microsoft.com/office/drawing/2014/main" id="{82126705-14AA-47D9-90D6-E51998958186}"/>
                </a:ext>
              </a:extLst>
            </p:cNvPr>
            <p:cNvSpPr>
              <a:spLocks noChangeArrowheads="1"/>
            </p:cNvSpPr>
            <p:nvPr/>
          </p:nvSpPr>
          <p:spPr bwMode="auto">
            <a:xfrm>
              <a:off x="5508626" y="230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5" name="Oval 663">
              <a:extLst>
                <a:ext uri="{FF2B5EF4-FFF2-40B4-BE49-F238E27FC236}">
                  <a16:creationId xmlns:a16="http://schemas.microsoft.com/office/drawing/2014/main" id="{CB4A980A-6B48-49D8-834D-752AC6A9B672}"/>
                </a:ext>
              </a:extLst>
            </p:cNvPr>
            <p:cNvSpPr>
              <a:spLocks noChangeArrowheads="1"/>
            </p:cNvSpPr>
            <p:nvPr/>
          </p:nvSpPr>
          <p:spPr bwMode="auto">
            <a:xfrm>
              <a:off x="5407026" y="238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6" name="Oval 664">
              <a:extLst>
                <a:ext uri="{FF2B5EF4-FFF2-40B4-BE49-F238E27FC236}">
                  <a16:creationId xmlns:a16="http://schemas.microsoft.com/office/drawing/2014/main" id="{65D6FB75-9346-40CB-B2E8-B439DAA4B5B7}"/>
                </a:ext>
              </a:extLst>
            </p:cNvPr>
            <p:cNvSpPr>
              <a:spLocks noChangeArrowheads="1"/>
            </p:cNvSpPr>
            <p:nvPr/>
          </p:nvSpPr>
          <p:spPr bwMode="auto">
            <a:xfrm>
              <a:off x="5397501" y="286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7" name="Oval 665">
              <a:extLst>
                <a:ext uri="{FF2B5EF4-FFF2-40B4-BE49-F238E27FC236}">
                  <a16:creationId xmlns:a16="http://schemas.microsoft.com/office/drawing/2014/main" id="{D5A10614-0393-46D1-8977-17F84C316717}"/>
                </a:ext>
              </a:extLst>
            </p:cNvPr>
            <p:cNvSpPr>
              <a:spLocks noChangeArrowheads="1"/>
            </p:cNvSpPr>
            <p:nvPr/>
          </p:nvSpPr>
          <p:spPr bwMode="auto">
            <a:xfrm>
              <a:off x="5468939" y="286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8" name="Oval 666">
              <a:extLst>
                <a:ext uri="{FF2B5EF4-FFF2-40B4-BE49-F238E27FC236}">
                  <a16:creationId xmlns:a16="http://schemas.microsoft.com/office/drawing/2014/main" id="{7FAAB361-2E56-4351-949A-9312A52CC703}"/>
                </a:ext>
              </a:extLst>
            </p:cNvPr>
            <p:cNvSpPr>
              <a:spLocks noChangeArrowheads="1"/>
            </p:cNvSpPr>
            <p:nvPr/>
          </p:nvSpPr>
          <p:spPr bwMode="auto">
            <a:xfrm>
              <a:off x="5492751"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79" name="Oval 667">
              <a:extLst>
                <a:ext uri="{FF2B5EF4-FFF2-40B4-BE49-F238E27FC236}">
                  <a16:creationId xmlns:a16="http://schemas.microsoft.com/office/drawing/2014/main" id="{0BBFB9B8-B7C0-4662-B173-0621B1C548F9}"/>
                </a:ext>
              </a:extLst>
            </p:cNvPr>
            <p:cNvSpPr>
              <a:spLocks noChangeArrowheads="1"/>
            </p:cNvSpPr>
            <p:nvPr/>
          </p:nvSpPr>
          <p:spPr bwMode="auto">
            <a:xfrm>
              <a:off x="5394326"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0" name="Oval 668">
              <a:extLst>
                <a:ext uri="{FF2B5EF4-FFF2-40B4-BE49-F238E27FC236}">
                  <a16:creationId xmlns:a16="http://schemas.microsoft.com/office/drawing/2014/main" id="{71A76357-9A12-4B31-89EC-3CE6F427A2CC}"/>
                </a:ext>
              </a:extLst>
            </p:cNvPr>
            <p:cNvSpPr>
              <a:spLocks noChangeArrowheads="1"/>
            </p:cNvSpPr>
            <p:nvPr/>
          </p:nvSpPr>
          <p:spPr bwMode="auto">
            <a:xfrm>
              <a:off x="5495926" y="253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1" name="Oval 669">
              <a:extLst>
                <a:ext uri="{FF2B5EF4-FFF2-40B4-BE49-F238E27FC236}">
                  <a16:creationId xmlns:a16="http://schemas.microsoft.com/office/drawing/2014/main" id="{5EDCE2CA-6B80-414A-B09D-C9F97BDF6F9B}"/>
                </a:ext>
              </a:extLst>
            </p:cNvPr>
            <p:cNvSpPr>
              <a:spLocks noChangeArrowheads="1"/>
            </p:cNvSpPr>
            <p:nvPr/>
          </p:nvSpPr>
          <p:spPr bwMode="auto">
            <a:xfrm>
              <a:off x="546735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2" name="Oval 670">
              <a:extLst>
                <a:ext uri="{FF2B5EF4-FFF2-40B4-BE49-F238E27FC236}">
                  <a16:creationId xmlns:a16="http://schemas.microsoft.com/office/drawing/2014/main" id="{2BAFF730-F201-49DB-8F09-958BFA99225D}"/>
                </a:ext>
              </a:extLst>
            </p:cNvPr>
            <p:cNvSpPr>
              <a:spLocks noChangeArrowheads="1"/>
            </p:cNvSpPr>
            <p:nvPr/>
          </p:nvSpPr>
          <p:spPr bwMode="auto">
            <a:xfrm>
              <a:off x="5675314" y="2492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3" name="Oval 671">
              <a:extLst>
                <a:ext uri="{FF2B5EF4-FFF2-40B4-BE49-F238E27FC236}">
                  <a16:creationId xmlns:a16="http://schemas.microsoft.com/office/drawing/2014/main" id="{DB128C32-25E5-4F47-93A6-C47D09C7AFCF}"/>
                </a:ext>
              </a:extLst>
            </p:cNvPr>
            <p:cNvSpPr>
              <a:spLocks noChangeArrowheads="1"/>
            </p:cNvSpPr>
            <p:nvPr/>
          </p:nvSpPr>
          <p:spPr bwMode="auto">
            <a:xfrm>
              <a:off x="5702301" y="224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4" name="Oval 672">
              <a:extLst>
                <a:ext uri="{FF2B5EF4-FFF2-40B4-BE49-F238E27FC236}">
                  <a16:creationId xmlns:a16="http://schemas.microsoft.com/office/drawing/2014/main" id="{25607A88-8663-4EFD-8A27-187B656499AD}"/>
                </a:ext>
              </a:extLst>
            </p:cNvPr>
            <p:cNvSpPr>
              <a:spLocks noChangeArrowheads="1"/>
            </p:cNvSpPr>
            <p:nvPr/>
          </p:nvSpPr>
          <p:spPr bwMode="auto">
            <a:xfrm>
              <a:off x="5603876" y="224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5" name="Oval 673">
              <a:extLst>
                <a:ext uri="{FF2B5EF4-FFF2-40B4-BE49-F238E27FC236}">
                  <a16:creationId xmlns:a16="http://schemas.microsoft.com/office/drawing/2014/main" id="{25E361D7-B392-49FF-9DE1-C46EA3888F4E}"/>
                </a:ext>
              </a:extLst>
            </p:cNvPr>
            <p:cNvSpPr>
              <a:spLocks noChangeArrowheads="1"/>
            </p:cNvSpPr>
            <p:nvPr/>
          </p:nvSpPr>
          <p:spPr bwMode="auto">
            <a:xfrm>
              <a:off x="5699126"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6" name="Oval 674">
              <a:extLst>
                <a:ext uri="{FF2B5EF4-FFF2-40B4-BE49-F238E27FC236}">
                  <a16:creationId xmlns:a16="http://schemas.microsoft.com/office/drawing/2014/main" id="{7944D639-0EE7-4D29-8128-DCE009B7066A}"/>
                </a:ext>
              </a:extLst>
            </p:cNvPr>
            <p:cNvSpPr>
              <a:spLocks noChangeArrowheads="1"/>
            </p:cNvSpPr>
            <p:nvPr/>
          </p:nvSpPr>
          <p:spPr bwMode="auto">
            <a:xfrm>
              <a:off x="5613401" y="28352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7" name="Oval 675">
              <a:extLst>
                <a:ext uri="{FF2B5EF4-FFF2-40B4-BE49-F238E27FC236}">
                  <a16:creationId xmlns:a16="http://schemas.microsoft.com/office/drawing/2014/main" id="{AA5EAE98-1C0B-4A23-BE4D-9C9DB0A54934}"/>
                </a:ext>
              </a:extLst>
            </p:cNvPr>
            <p:cNvSpPr>
              <a:spLocks noChangeArrowheads="1"/>
            </p:cNvSpPr>
            <p:nvPr/>
          </p:nvSpPr>
          <p:spPr bwMode="auto">
            <a:xfrm>
              <a:off x="5594351" y="2717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8" name="Oval 676">
              <a:extLst>
                <a:ext uri="{FF2B5EF4-FFF2-40B4-BE49-F238E27FC236}">
                  <a16:creationId xmlns:a16="http://schemas.microsoft.com/office/drawing/2014/main" id="{2DD7188F-9912-4B54-8D61-19C196DAA450}"/>
                </a:ext>
              </a:extLst>
            </p:cNvPr>
            <p:cNvSpPr>
              <a:spLocks noChangeArrowheads="1"/>
            </p:cNvSpPr>
            <p:nvPr/>
          </p:nvSpPr>
          <p:spPr bwMode="auto">
            <a:xfrm>
              <a:off x="5665789" y="272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89" name="Oval 677">
              <a:extLst>
                <a:ext uri="{FF2B5EF4-FFF2-40B4-BE49-F238E27FC236}">
                  <a16:creationId xmlns:a16="http://schemas.microsoft.com/office/drawing/2014/main" id="{89391498-F292-4AD6-A0B8-0049A736A16A}"/>
                </a:ext>
              </a:extLst>
            </p:cNvPr>
            <p:cNvSpPr>
              <a:spLocks noChangeArrowheads="1"/>
            </p:cNvSpPr>
            <p:nvPr/>
          </p:nvSpPr>
          <p:spPr bwMode="auto">
            <a:xfrm>
              <a:off x="5689601" y="264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0" name="Oval 678">
              <a:extLst>
                <a:ext uri="{FF2B5EF4-FFF2-40B4-BE49-F238E27FC236}">
                  <a16:creationId xmlns:a16="http://schemas.microsoft.com/office/drawing/2014/main" id="{75524AA1-2958-480E-BE90-0F05C914AF22}"/>
                </a:ext>
              </a:extLst>
            </p:cNvPr>
            <p:cNvSpPr>
              <a:spLocks noChangeArrowheads="1"/>
            </p:cNvSpPr>
            <p:nvPr/>
          </p:nvSpPr>
          <p:spPr bwMode="auto">
            <a:xfrm>
              <a:off x="5591176"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1" name="Oval 679">
              <a:extLst>
                <a:ext uri="{FF2B5EF4-FFF2-40B4-BE49-F238E27FC236}">
                  <a16:creationId xmlns:a16="http://schemas.microsoft.com/office/drawing/2014/main" id="{06DBEE6D-46E2-464E-AED8-54828316654A}"/>
                </a:ext>
              </a:extLst>
            </p:cNvPr>
            <p:cNvSpPr>
              <a:spLocks noChangeArrowheads="1"/>
            </p:cNvSpPr>
            <p:nvPr/>
          </p:nvSpPr>
          <p:spPr bwMode="auto">
            <a:xfrm>
              <a:off x="5724526" y="2559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2" name="Oval 680">
              <a:extLst>
                <a:ext uri="{FF2B5EF4-FFF2-40B4-BE49-F238E27FC236}">
                  <a16:creationId xmlns:a16="http://schemas.microsoft.com/office/drawing/2014/main" id="{49183357-3EAB-41E7-B56E-45839AFE04E3}"/>
                </a:ext>
              </a:extLst>
            </p:cNvPr>
            <p:cNvSpPr>
              <a:spLocks noChangeArrowheads="1"/>
            </p:cNvSpPr>
            <p:nvPr/>
          </p:nvSpPr>
          <p:spPr bwMode="auto">
            <a:xfrm>
              <a:off x="5573714" y="2455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3" name="Oval 681">
              <a:extLst>
                <a:ext uri="{FF2B5EF4-FFF2-40B4-BE49-F238E27FC236}">
                  <a16:creationId xmlns:a16="http://schemas.microsoft.com/office/drawing/2014/main" id="{190C7A04-4B6F-4790-9776-A8820CD0612F}"/>
                </a:ext>
              </a:extLst>
            </p:cNvPr>
            <p:cNvSpPr>
              <a:spLocks noChangeArrowheads="1"/>
            </p:cNvSpPr>
            <p:nvPr/>
          </p:nvSpPr>
          <p:spPr bwMode="auto">
            <a:xfrm>
              <a:off x="5692776" y="238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4" name="Oval 682">
              <a:extLst>
                <a:ext uri="{FF2B5EF4-FFF2-40B4-BE49-F238E27FC236}">
                  <a16:creationId xmlns:a16="http://schemas.microsoft.com/office/drawing/2014/main" id="{5FDFE531-FC95-479F-B2F5-D2BA6E422327}"/>
                </a:ext>
              </a:extLst>
            </p:cNvPr>
            <p:cNvSpPr>
              <a:spLocks noChangeArrowheads="1"/>
            </p:cNvSpPr>
            <p:nvPr/>
          </p:nvSpPr>
          <p:spPr bwMode="auto">
            <a:xfrm>
              <a:off x="576580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5" name="Oval 683">
              <a:extLst>
                <a:ext uri="{FF2B5EF4-FFF2-40B4-BE49-F238E27FC236}">
                  <a16:creationId xmlns:a16="http://schemas.microsoft.com/office/drawing/2014/main" id="{A7B883C4-1952-4EB5-B180-A942505F1178}"/>
                </a:ext>
              </a:extLst>
            </p:cNvPr>
            <p:cNvSpPr>
              <a:spLocks noChangeArrowheads="1"/>
            </p:cNvSpPr>
            <p:nvPr/>
          </p:nvSpPr>
          <p:spPr bwMode="auto">
            <a:xfrm>
              <a:off x="5748339" y="231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6" name="Oval 684">
              <a:extLst>
                <a:ext uri="{FF2B5EF4-FFF2-40B4-BE49-F238E27FC236}">
                  <a16:creationId xmlns:a16="http://schemas.microsoft.com/office/drawing/2014/main" id="{6DCD7E1C-9B92-4D18-B1DA-3C6B8046B76E}"/>
                </a:ext>
              </a:extLst>
            </p:cNvPr>
            <p:cNvSpPr>
              <a:spLocks noChangeArrowheads="1"/>
            </p:cNvSpPr>
            <p:nvPr/>
          </p:nvSpPr>
          <p:spPr bwMode="auto">
            <a:xfrm>
              <a:off x="5746751" y="284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7" name="Oval 685">
              <a:extLst>
                <a:ext uri="{FF2B5EF4-FFF2-40B4-BE49-F238E27FC236}">
                  <a16:creationId xmlns:a16="http://schemas.microsoft.com/office/drawing/2014/main" id="{E22AB427-BF20-4417-8D2D-BE95BBC677D9}"/>
                </a:ext>
              </a:extLst>
            </p:cNvPr>
            <p:cNvSpPr>
              <a:spLocks noChangeArrowheads="1"/>
            </p:cNvSpPr>
            <p:nvPr/>
          </p:nvSpPr>
          <p:spPr bwMode="auto">
            <a:xfrm>
              <a:off x="5735639"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8" name="Oval 686">
              <a:extLst>
                <a:ext uri="{FF2B5EF4-FFF2-40B4-BE49-F238E27FC236}">
                  <a16:creationId xmlns:a16="http://schemas.microsoft.com/office/drawing/2014/main" id="{4ECAFDF0-995F-44E2-ABAF-6B3F132AC42D}"/>
                </a:ext>
              </a:extLst>
            </p:cNvPr>
            <p:cNvSpPr>
              <a:spLocks noChangeArrowheads="1"/>
            </p:cNvSpPr>
            <p:nvPr/>
          </p:nvSpPr>
          <p:spPr bwMode="auto">
            <a:xfrm>
              <a:off x="5662613" y="29448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1999" name="Oval 687">
              <a:extLst>
                <a:ext uri="{FF2B5EF4-FFF2-40B4-BE49-F238E27FC236}">
                  <a16:creationId xmlns:a16="http://schemas.microsoft.com/office/drawing/2014/main" id="{D2E7B14B-0140-4332-A588-2D3DEFA7C204}"/>
                </a:ext>
              </a:extLst>
            </p:cNvPr>
            <p:cNvSpPr>
              <a:spLocks noChangeArrowheads="1"/>
            </p:cNvSpPr>
            <p:nvPr/>
          </p:nvSpPr>
          <p:spPr bwMode="auto">
            <a:xfrm>
              <a:off x="5016501" y="200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0" name="Oval 688">
              <a:extLst>
                <a:ext uri="{FF2B5EF4-FFF2-40B4-BE49-F238E27FC236}">
                  <a16:creationId xmlns:a16="http://schemas.microsoft.com/office/drawing/2014/main" id="{0E8BDD40-2DE3-4801-8616-AB10E3410164}"/>
                </a:ext>
              </a:extLst>
            </p:cNvPr>
            <p:cNvSpPr>
              <a:spLocks noChangeArrowheads="1"/>
            </p:cNvSpPr>
            <p:nvPr/>
          </p:nvSpPr>
          <p:spPr bwMode="auto">
            <a:xfrm>
              <a:off x="5006976" y="215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1" name="Oval 689">
              <a:extLst>
                <a:ext uri="{FF2B5EF4-FFF2-40B4-BE49-F238E27FC236}">
                  <a16:creationId xmlns:a16="http://schemas.microsoft.com/office/drawing/2014/main" id="{26DCDD4A-9F66-41BB-A8FA-85AC160E7EEE}"/>
                </a:ext>
              </a:extLst>
            </p:cNvPr>
            <p:cNvSpPr>
              <a:spLocks noChangeArrowheads="1"/>
            </p:cNvSpPr>
            <p:nvPr/>
          </p:nvSpPr>
          <p:spPr bwMode="auto">
            <a:xfrm>
              <a:off x="509905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2" name="Oval 690">
              <a:extLst>
                <a:ext uri="{FF2B5EF4-FFF2-40B4-BE49-F238E27FC236}">
                  <a16:creationId xmlns:a16="http://schemas.microsoft.com/office/drawing/2014/main" id="{F36CDA66-A757-46B2-9580-E6868C071A32}"/>
                </a:ext>
              </a:extLst>
            </p:cNvPr>
            <p:cNvSpPr>
              <a:spLocks noChangeArrowheads="1"/>
            </p:cNvSpPr>
            <p:nvPr/>
          </p:nvSpPr>
          <p:spPr bwMode="auto">
            <a:xfrm>
              <a:off x="5160964" y="208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3" name="Oval 691">
              <a:extLst>
                <a:ext uri="{FF2B5EF4-FFF2-40B4-BE49-F238E27FC236}">
                  <a16:creationId xmlns:a16="http://schemas.microsoft.com/office/drawing/2014/main" id="{77F8C6C5-1C18-4869-BBBA-23FE486F218E}"/>
                </a:ext>
              </a:extLst>
            </p:cNvPr>
            <p:cNvSpPr>
              <a:spLocks noChangeArrowheads="1"/>
            </p:cNvSpPr>
            <p:nvPr/>
          </p:nvSpPr>
          <p:spPr bwMode="auto">
            <a:xfrm>
              <a:off x="5062539" y="2084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4" name="Oval 692">
              <a:extLst>
                <a:ext uri="{FF2B5EF4-FFF2-40B4-BE49-F238E27FC236}">
                  <a16:creationId xmlns:a16="http://schemas.microsoft.com/office/drawing/2014/main" id="{6B589681-8E3C-40A3-ACC0-10D95C619D31}"/>
                </a:ext>
              </a:extLst>
            </p:cNvPr>
            <p:cNvSpPr>
              <a:spLocks noChangeArrowheads="1"/>
            </p:cNvSpPr>
            <p:nvPr/>
          </p:nvSpPr>
          <p:spPr bwMode="auto">
            <a:xfrm>
              <a:off x="5173664"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5" name="Oval 693">
              <a:extLst>
                <a:ext uri="{FF2B5EF4-FFF2-40B4-BE49-F238E27FC236}">
                  <a16:creationId xmlns:a16="http://schemas.microsoft.com/office/drawing/2014/main" id="{004B40D3-9200-4B04-8462-D57890A48CED}"/>
                </a:ext>
              </a:extLst>
            </p:cNvPr>
            <p:cNvSpPr>
              <a:spLocks noChangeArrowheads="1"/>
            </p:cNvSpPr>
            <p:nvPr/>
          </p:nvSpPr>
          <p:spPr bwMode="auto">
            <a:xfrm>
              <a:off x="5559426" y="200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6" name="Oval 694">
              <a:extLst>
                <a:ext uri="{FF2B5EF4-FFF2-40B4-BE49-F238E27FC236}">
                  <a16:creationId xmlns:a16="http://schemas.microsoft.com/office/drawing/2014/main" id="{A5FAF4A4-0A5B-42B9-8A01-26F359B4D65E}"/>
                </a:ext>
              </a:extLst>
            </p:cNvPr>
            <p:cNvSpPr>
              <a:spLocks noChangeArrowheads="1"/>
            </p:cNvSpPr>
            <p:nvPr/>
          </p:nvSpPr>
          <p:spPr bwMode="auto">
            <a:xfrm>
              <a:off x="5276851" y="208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7" name="Oval 695">
              <a:extLst>
                <a:ext uri="{FF2B5EF4-FFF2-40B4-BE49-F238E27FC236}">
                  <a16:creationId xmlns:a16="http://schemas.microsoft.com/office/drawing/2014/main" id="{6E9ADD5B-435A-42B8-9C48-A583ECE9257A}"/>
                </a:ext>
              </a:extLst>
            </p:cNvPr>
            <p:cNvSpPr>
              <a:spLocks noChangeArrowheads="1"/>
            </p:cNvSpPr>
            <p:nvPr/>
          </p:nvSpPr>
          <p:spPr bwMode="auto">
            <a:xfrm>
              <a:off x="5192714" y="204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8" name="Oval 696">
              <a:extLst>
                <a:ext uri="{FF2B5EF4-FFF2-40B4-BE49-F238E27FC236}">
                  <a16:creationId xmlns:a16="http://schemas.microsoft.com/office/drawing/2014/main" id="{9B3E4829-C0FA-485A-AE9C-1E756E739017}"/>
                </a:ext>
              </a:extLst>
            </p:cNvPr>
            <p:cNvSpPr>
              <a:spLocks noChangeArrowheads="1"/>
            </p:cNvSpPr>
            <p:nvPr/>
          </p:nvSpPr>
          <p:spPr bwMode="auto">
            <a:xfrm>
              <a:off x="5421314" y="216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09" name="Oval 697">
              <a:extLst>
                <a:ext uri="{FF2B5EF4-FFF2-40B4-BE49-F238E27FC236}">
                  <a16:creationId xmlns:a16="http://schemas.microsoft.com/office/drawing/2014/main" id="{B4ECA0F9-880B-433B-AB19-7FAEB6297715}"/>
                </a:ext>
              </a:extLst>
            </p:cNvPr>
            <p:cNvSpPr>
              <a:spLocks noChangeArrowheads="1"/>
            </p:cNvSpPr>
            <p:nvPr/>
          </p:nvSpPr>
          <p:spPr bwMode="auto">
            <a:xfrm>
              <a:off x="5395914" y="203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0" name="Oval 698">
              <a:extLst>
                <a:ext uri="{FF2B5EF4-FFF2-40B4-BE49-F238E27FC236}">
                  <a16:creationId xmlns:a16="http://schemas.microsoft.com/office/drawing/2014/main" id="{7028FDDE-EAD8-4AF0-9F05-21D59C2844E9}"/>
                </a:ext>
              </a:extLst>
            </p:cNvPr>
            <p:cNvSpPr>
              <a:spLocks noChangeArrowheads="1"/>
            </p:cNvSpPr>
            <p:nvPr/>
          </p:nvSpPr>
          <p:spPr bwMode="auto">
            <a:xfrm>
              <a:off x="5380039" y="213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1" name="Oval 699">
              <a:extLst>
                <a:ext uri="{FF2B5EF4-FFF2-40B4-BE49-F238E27FC236}">
                  <a16:creationId xmlns:a16="http://schemas.microsoft.com/office/drawing/2014/main" id="{147F6F04-D5B1-476E-A268-13C8FA978F5E}"/>
                </a:ext>
              </a:extLst>
            </p:cNvPr>
            <p:cNvSpPr>
              <a:spLocks noChangeArrowheads="1"/>
            </p:cNvSpPr>
            <p:nvPr/>
          </p:nvSpPr>
          <p:spPr bwMode="auto">
            <a:xfrm>
              <a:off x="5614989"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2" name="Oval 700">
              <a:extLst>
                <a:ext uri="{FF2B5EF4-FFF2-40B4-BE49-F238E27FC236}">
                  <a16:creationId xmlns:a16="http://schemas.microsoft.com/office/drawing/2014/main" id="{DCA9F755-2148-4D92-A02E-F5D9526E9CC2}"/>
                </a:ext>
              </a:extLst>
            </p:cNvPr>
            <p:cNvSpPr>
              <a:spLocks noChangeArrowheads="1"/>
            </p:cNvSpPr>
            <p:nvPr/>
          </p:nvSpPr>
          <p:spPr bwMode="auto">
            <a:xfrm>
              <a:off x="5618164" y="201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3" name="Oval 701">
              <a:extLst>
                <a:ext uri="{FF2B5EF4-FFF2-40B4-BE49-F238E27FC236}">
                  <a16:creationId xmlns:a16="http://schemas.microsoft.com/office/drawing/2014/main" id="{0BED9C62-8995-4860-8FFB-DB9285C14692}"/>
                </a:ext>
              </a:extLst>
            </p:cNvPr>
            <p:cNvSpPr>
              <a:spLocks noChangeArrowheads="1"/>
            </p:cNvSpPr>
            <p:nvPr/>
          </p:nvSpPr>
          <p:spPr bwMode="auto">
            <a:xfrm>
              <a:off x="5516564" y="210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4" name="Oval 702">
              <a:extLst>
                <a:ext uri="{FF2B5EF4-FFF2-40B4-BE49-F238E27FC236}">
                  <a16:creationId xmlns:a16="http://schemas.microsoft.com/office/drawing/2014/main" id="{88DE2914-F7FC-44AF-B5E3-8E00682C479E}"/>
                </a:ext>
              </a:extLst>
            </p:cNvPr>
            <p:cNvSpPr>
              <a:spLocks noChangeArrowheads="1"/>
            </p:cNvSpPr>
            <p:nvPr/>
          </p:nvSpPr>
          <p:spPr bwMode="auto">
            <a:xfrm>
              <a:off x="5759451" y="217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5" name="Oval 703">
              <a:extLst>
                <a:ext uri="{FF2B5EF4-FFF2-40B4-BE49-F238E27FC236}">
                  <a16:creationId xmlns:a16="http://schemas.microsoft.com/office/drawing/2014/main" id="{B3ECD87D-7135-429A-AD26-81280337D3C9}"/>
                </a:ext>
              </a:extLst>
            </p:cNvPr>
            <p:cNvSpPr>
              <a:spLocks noChangeArrowheads="1"/>
            </p:cNvSpPr>
            <p:nvPr/>
          </p:nvSpPr>
          <p:spPr bwMode="auto">
            <a:xfrm>
              <a:off x="5762626"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6" name="Oval 704">
              <a:extLst>
                <a:ext uri="{FF2B5EF4-FFF2-40B4-BE49-F238E27FC236}">
                  <a16:creationId xmlns:a16="http://schemas.microsoft.com/office/drawing/2014/main" id="{0078E69C-1846-4360-9308-18580DB1F984}"/>
                </a:ext>
              </a:extLst>
            </p:cNvPr>
            <p:cNvSpPr>
              <a:spLocks noChangeArrowheads="1"/>
            </p:cNvSpPr>
            <p:nvPr/>
          </p:nvSpPr>
          <p:spPr bwMode="auto">
            <a:xfrm>
              <a:off x="5678489" y="205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7" name="Oval 705">
              <a:extLst>
                <a:ext uri="{FF2B5EF4-FFF2-40B4-BE49-F238E27FC236}">
                  <a16:creationId xmlns:a16="http://schemas.microsoft.com/office/drawing/2014/main" id="{352C3441-F7F4-4C39-A44B-14EFE87B4420}"/>
                </a:ext>
              </a:extLst>
            </p:cNvPr>
            <p:cNvSpPr>
              <a:spLocks noChangeArrowheads="1"/>
            </p:cNvSpPr>
            <p:nvPr/>
          </p:nvSpPr>
          <p:spPr bwMode="auto">
            <a:xfrm>
              <a:off x="5661026" y="217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8" name="Oval 706">
              <a:extLst>
                <a:ext uri="{FF2B5EF4-FFF2-40B4-BE49-F238E27FC236}">
                  <a16:creationId xmlns:a16="http://schemas.microsoft.com/office/drawing/2014/main" id="{A50281A6-C839-4A01-B352-993A947534B6}"/>
                </a:ext>
              </a:extLst>
            </p:cNvPr>
            <p:cNvSpPr>
              <a:spLocks noChangeArrowheads="1"/>
            </p:cNvSpPr>
            <p:nvPr/>
          </p:nvSpPr>
          <p:spPr bwMode="auto">
            <a:xfrm>
              <a:off x="3844926" y="199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19" name="Oval 707">
              <a:extLst>
                <a:ext uri="{FF2B5EF4-FFF2-40B4-BE49-F238E27FC236}">
                  <a16:creationId xmlns:a16="http://schemas.microsoft.com/office/drawing/2014/main" id="{B327B91D-1680-48DE-B7D8-CCCF0355346A}"/>
                </a:ext>
              </a:extLst>
            </p:cNvPr>
            <p:cNvSpPr>
              <a:spLocks noChangeArrowheads="1"/>
            </p:cNvSpPr>
            <p:nvPr/>
          </p:nvSpPr>
          <p:spPr bwMode="auto">
            <a:xfrm>
              <a:off x="2292351" y="228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0" name="Oval 708">
              <a:extLst>
                <a:ext uri="{FF2B5EF4-FFF2-40B4-BE49-F238E27FC236}">
                  <a16:creationId xmlns:a16="http://schemas.microsoft.com/office/drawing/2014/main" id="{338D3AD7-37D7-45DE-B7C1-BC604B5A5826}"/>
                </a:ext>
              </a:extLst>
            </p:cNvPr>
            <p:cNvSpPr>
              <a:spLocks noChangeArrowheads="1"/>
            </p:cNvSpPr>
            <p:nvPr/>
          </p:nvSpPr>
          <p:spPr bwMode="auto">
            <a:xfrm>
              <a:off x="2327276" y="242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1" name="Oval 709">
              <a:extLst>
                <a:ext uri="{FF2B5EF4-FFF2-40B4-BE49-F238E27FC236}">
                  <a16:creationId xmlns:a16="http://schemas.microsoft.com/office/drawing/2014/main" id="{91B72C55-C887-4916-82C7-0E38D7376146}"/>
                </a:ext>
              </a:extLst>
            </p:cNvPr>
            <p:cNvSpPr>
              <a:spLocks noChangeArrowheads="1"/>
            </p:cNvSpPr>
            <p:nvPr/>
          </p:nvSpPr>
          <p:spPr bwMode="auto">
            <a:xfrm>
              <a:off x="2354264" y="2173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2" name="Oval 710">
              <a:extLst>
                <a:ext uri="{FF2B5EF4-FFF2-40B4-BE49-F238E27FC236}">
                  <a16:creationId xmlns:a16="http://schemas.microsoft.com/office/drawing/2014/main" id="{39867F15-5119-4371-B81D-1407EE3B6336}"/>
                </a:ext>
              </a:extLst>
            </p:cNvPr>
            <p:cNvSpPr>
              <a:spLocks noChangeArrowheads="1"/>
            </p:cNvSpPr>
            <p:nvPr/>
          </p:nvSpPr>
          <p:spPr bwMode="auto">
            <a:xfrm>
              <a:off x="2357439" y="208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3" name="Oval 711">
              <a:extLst>
                <a:ext uri="{FF2B5EF4-FFF2-40B4-BE49-F238E27FC236}">
                  <a16:creationId xmlns:a16="http://schemas.microsoft.com/office/drawing/2014/main" id="{2F020593-55DD-46A4-A1C6-3A15E454B501}"/>
                </a:ext>
              </a:extLst>
            </p:cNvPr>
            <p:cNvSpPr>
              <a:spLocks noChangeArrowheads="1"/>
            </p:cNvSpPr>
            <p:nvPr/>
          </p:nvSpPr>
          <p:spPr bwMode="auto">
            <a:xfrm>
              <a:off x="2273301" y="204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4" name="Oval 712">
              <a:extLst>
                <a:ext uri="{FF2B5EF4-FFF2-40B4-BE49-F238E27FC236}">
                  <a16:creationId xmlns:a16="http://schemas.microsoft.com/office/drawing/2014/main" id="{D4D322BC-D557-4CBE-9407-7FE9E65FD038}"/>
                </a:ext>
              </a:extLst>
            </p:cNvPr>
            <p:cNvSpPr>
              <a:spLocks noChangeArrowheads="1"/>
            </p:cNvSpPr>
            <p:nvPr/>
          </p:nvSpPr>
          <p:spPr bwMode="auto">
            <a:xfrm>
              <a:off x="2132014" y="236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5" name="Oval 713">
              <a:extLst>
                <a:ext uri="{FF2B5EF4-FFF2-40B4-BE49-F238E27FC236}">
                  <a16:creationId xmlns:a16="http://schemas.microsoft.com/office/drawing/2014/main" id="{E25C6763-9884-4C24-8FF3-61357C2D447D}"/>
                </a:ext>
              </a:extLst>
            </p:cNvPr>
            <p:cNvSpPr>
              <a:spLocks noChangeArrowheads="1"/>
            </p:cNvSpPr>
            <p:nvPr/>
          </p:nvSpPr>
          <p:spPr bwMode="auto">
            <a:xfrm>
              <a:off x="2211389" y="2844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6" name="Oval 714">
              <a:extLst>
                <a:ext uri="{FF2B5EF4-FFF2-40B4-BE49-F238E27FC236}">
                  <a16:creationId xmlns:a16="http://schemas.microsoft.com/office/drawing/2014/main" id="{0070A4B8-D877-4730-9ADE-F5E7DB118C00}"/>
                </a:ext>
              </a:extLst>
            </p:cNvPr>
            <p:cNvSpPr>
              <a:spLocks noChangeArrowheads="1"/>
            </p:cNvSpPr>
            <p:nvPr/>
          </p:nvSpPr>
          <p:spPr bwMode="auto">
            <a:xfrm>
              <a:off x="2185989" y="229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7" name="Oval 715">
              <a:extLst>
                <a:ext uri="{FF2B5EF4-FFF2-40B4-BE49-F238E27FC236}">
                  <a16:creationId xmlns:a16="http://schemas.microsoft.com/office/drawing/2014/main" id="{0E89BA2E-FE7D-40CD-A6B5-5EEE0C807441}"/>
                </a:ext>
              </a:extLst>
            </p:cNvPr>
            <p:cNvSpPr>
              <a:spLocks noChangeArrowheads="1"/>
            </p:cNvSpPr>
            <p:nvPr/>
          </p:nvSpPr>
          <p:spPr bwMode="auto">
            <a:xfrm>
              <a:off x="2117726" y="20923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8" name="Oval 716">
              <a:extLst>
                <a:ext uri="{FF2B5EF4-FFF2-40B4-BE49-F238E27FC236}">
                  <a16:creationId xmlns:a16="http://schemas.microsoft.com/office/drawing/2014/main" id="{2E05F7D5-2563-45F7-87F0-6DAA88E89C2A}"/>
                </a:ext>
              </a:extLst>
            </p:cNvPr>
            <p:cNvSpPr>
              <a:spLocks noChangeArrowheads="1"/>
            </p:cNvSpPr>
            <p:nvPr/>
          </p:nvSpPr>
          <p:spPr bwMode="auto">
            <a:xfrm>
              <a:off x="2255839"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29" name="Oval 717">
              <a:extLst>
                <a:ext uri="{FF2B5EF4-FFF2-40B4-BE49-F238E27FC236}">
                  <a16:creationId xmlns:a16="http://schemas.microsoft.com/office/drawing/2014/main" id="{F8AFBCDD-CBE1-463A-A5F7-6C9A46C910B3}"/>
                </a:ext>
              </a:extLst>
            </p:cNvPr>
            <p:cNvSpPr>
              <a:spLocks noChangeArrowheads="1"/>
            </p:cNvSpPr>
            <p:nvPr/>
          </p:nvSpPr>
          <p:spPr bwMode="auto">
            <a:xfrm>
              <a:off x="2351089" y="272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0" name="Oval 718">
              <a:extLst>
                <a:ext uri="{FF2B5EF4-FFF2-40B4-BE49-F238E27FC236}">
                  <a16:creationId xmlns:a16="http://schemas.microsoft.com/office/drawing/2014/main" id="{5BFE2226-212B-461A-9DA4-4C471798147C}"/>
                </a:ext>
              </a:extLst>
            </p:cNvPr>
            <p:cNvSpPr>
              <a:spLocks noChangeArrowheads="1"/>
            </p:cNvSpPr>
            <p:nvPr/>
          </p:nvSpPr>
          <p:spPr bwMode="auto">
            <a:xfrm>
              <a:off x="2193926" y="270033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1" name="Oval 719">
              <a:extLst>
                <a:ext uri="{FF2B5EF4-FFF2-40B4-BE49-F238E27FC236}">
                  <a16:creationId xmlns:a16="http://schemas.microsoft.com/office/drawing/2014/main" id="{7607E9E5-997F-45A2-99AB-7E0C61555601}"/>
                </a:ext>
              </a:extLst>
            </p:cNvPr>
            <p:cNvSpPr>
              <a:spLocks noChangeArrowheads="1"/>
            </p:cNvSpPr>
            <p:nvPr/>
          </p:nvSpPr>
          <p:spPr bwMode="auto">
            <a:xfrm>
              <a:off x="2265363" y="27638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2" name="Oval 720">
              <a:extLst>
                <a:ext uri="{FF2B5EF4-FFF2-40B4-BE49-F238E27FC236}">
                  <a16:creationId xmlns:a16="http://schemas.microsoft.com/office/drawing/2014/main" id="{8E1AF468-E21E-4CB4-9AFD-6318C6E0F42C}"/>
                </a:ext>
              </a:extLst>
            </p:cNvPr>
            <p:cNvSpPr>
              <a:spLocks noChangeArrowheads="1"/>
            </p:cNvSpPr>
            <p:nvPr/>
          </p:nvSpPr>
          <p:spPr bwMode="auto">
            <a:xfrm>
              <a:off x="2246314" y="264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3" name="Oval 721">
              <a:extLst>
                <a:ext uri="{FF2B5EF4-FFF2-40B4-BE49-F238E27FC236}">
                  <a16:creationId xmlns:a16="http://schemas.microsoft.com/office/drawing/2014/main" id="{58620EED-1E51-4BD1-8F0F-894DF0585CB2}"/>
                </a:ext>
              </a:extLst>
            </p:cNvPr>
            <p:cNvSpPr>
              <a:spLocks noChangeArrowheads="1"/>
            </p:cNvSpPr>
            <p:nvPr/>
          </p:nvSpPr>
          <p:spPr bwMode="auto">
            <a:xfrm>
              <a:off x="2317751" y="265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4" name="Oval 722">
              <a:extLst>
                <a:ext uri="{FF2B5EF4-FFF2-40B4-BE49-F238E27FC236}">
                  <a16:creationId xmlns:a16="http://schemas.microsoft.com/office/drawing/2014/main" id="{AD9ABEC4-A830-487D-9ECA-95E243F53ACC}"/>
                </a:ext>
              </a:extLst>
            </p:cNvPr>
            <p:cNvSpPr>
              <a:spLocks noChangeArrowheads="1"/>
            </p:cNvSpPr>
            <p:nvPr/>
          </p:nvSpPr>
          <p:spPr bwMode="auto">
            <a:xfrm>
              <a:off x="2341564"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5" name="Oval 723">
              <a:extLst>
                <a:ext uri="{FF2B5EF4-FFF2-40B4-BE49-F238E27FC236}">
                  <a16:creationId xmlns:a16="http://schemas.microsoft.com/office/drawing/2014/main" id="{8C638818-9E74-4081-AC0C-BF6B077A6525}"/>
                </a:ext>
              </a:extLst>
            </p:cNvPr>
            <p:cNvSpPr>
              <a:spLocks noChangeArrowheads="1"/>
            </p:cNvSpPr>
            <p:nvPr/>
          </p:nvSpPr>
          <p:spPr bwMode="auto">
            <a:xfrm>
              <a:off x="2243139"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6" name="Oval 724">
              <a:extLst>
                <a:ext uri="{FF2B5EF4-FFF2-40B4-BE49-F238E27FC236}">
                  <a16:creationId xmlns:a16="http://schemas.microsoft.com/office/drawing/2014/main" id="{A74BCA59-E8EE-4838-9DCE-C0E3310F313C}"/>
                </a:ext>
              </a:extLst>
            </p:cNvPr>
            <p:cNvSpPr>
              <a:spLocks noChangeArrowheads="1"/>
            </p:cNvSpPr>
            <p:nvPr/>
          </p:nvSpPr>
          <p:spPr bwMode="auto">
            <a:xfrm>
              <a:off x="2144714" y="2546351"/>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7" name="Oval 725">
              <a:extLst>
                <a:ext uri="{FF2B5EF4-FFF2-40B4-BE49-F238E27FC236}">
                  <a16:creationId xmlns:a16="http://schemas.microsoft.com/office/drawing/2014/main" id="{2697F01E-94FE-4401-8EA4-857AF24F4ACA}"/>
                </a:ext>
              </a:extLst>
            </p:cNvPr>
            <p:cNvSpPr>
              <a:spLocks noChangeArrowheads="1"/>
            </p:cNvSpPr>
            <p:nvPr/>
          </p:nvSpPr>
          <p:spPr bwMode="auto">
            <a:xfrm>
              <a:off x="2149476" y="263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8" name="Oval 726">
              <a:extLst>
                <a:ext uri="{FF2B5EF4-FFF2-40B4-BE49-F238E27FC236}">
                  <a16:creationId xmlns:a16="http://schemas.microsoft.com/office/drawing/2014/main" id="{06FB2D54-738E-400E-A22A-C46F2CC9C024}"/>
                </a:ext>
              </a:extLst>
            </p:cNvPr>
            <p:cNvSpPr>
              <a:spLocks noChangeArrowheads="1"/>
            </p:cNvSpPr>
            <p:nvPr/>
          </p:nvSpPr>
          <p:spPr bwMode="auto">
            <a:xfrm>
              <a:off x="2376489" y="2487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39" name="Oval 727">
              <a:extLst>
                <a:ext uri="{FF2B5EF4-FFF2-40B4-BE49-F238E27FC236}">
                  <a16:creationId xmlns:a16="http://schemas.microsoft.com/office/drawing/2014/main" id="{11404187-16EA-44F6-817F-7DCB3156BF37}"/>
                </a:ext>
              </a:extLst>
            </p:cNvPr>
            <p:cNvSpPr>
              <a:spLocks noChangeArrowheads="1"/>
            </p:cNvSpPr>
            <p:nvPr/>
          </p:nvSpPr>
          <p:spPr bwMode="auto">
            <a:xfrm>
              <a:off x="2225676"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0" name="Oval 728">
              <a:extLst>
                <a:ext uri="{FF2B5EF4-FFF2-40B4-BE49-F238E27FC236}">
                  <a16:creationId xmlns:a16="http://schemas.microsoft.com/office/drawing/2014/main" id="{EC3BC18F-024C-4A20-8725-0D01105C6FAF}"/>
                </a:ext>
              </a:extLst>
            </p:cNvPr>
            <p:cNvSpPr>
              <a:spLocks noChangeArrowheads="1"/>
            </p:cNvSpPr>
            <p:nvPr/>
          </p:nvSpPr>
          <p:spPr bwMode="auto">
            <a:xfrm>
              <a:off x="2344739" y="231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1" name="Oval 729">
              <a:extLst>
                <a:ext uri="{FF2B5EF4-FFF2-40B4-BE49-F238E27FC236}">
                  <a16:creationId xmlns:a16="http://schemas.microsoft.com/office/drawing/2014/main" id="{870AE492-0B92-4810-B2C7-4C18965004A2}"/>
                </a:ext>
              </a:extLst>
            </p:cNvPr>
            <p:cNvSpPr>
              <a:spLocks noChangeArrowheads="1"/>
            </p:cNvSpPr>
            <p:nvPr/>
          </p:nvSpPr>
          <p:spPr bwMode="auto">
            <a:xfrm>
              <a:off x="2436814" y="235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2" name="Oval 730">
              <a:extLst>
                <a:ext uri="{FF2B5EF4-FFF2-40B4-BE49-F238E27FC236}">
                  <a16:creationId xmlns:a16="http://schemas.microsoft.com/office/drawing/2014/main" id="{8718A689-F524-46AC-B723-E2D01FF31809}"/>
                </a:ext>
              </a:extLst>
            </p:cNvPr>
            <p:cNvSpPr>
              <a:spLocks noChangeArrowheads="1"/>
            </p:cNvSpPr>
            <p:nvPr/>
          </p:nvSpPr>
          <p:spPr bwMode="auto">
            <a:xfrm>
              <a:off x="2471739" y="2497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3" name="Oval 731">
              <a:extLst>
                <a:ext uri="{FF2B5EF4-FFF2-40B4-BE49-F238E27FC236}">
                  <a16:creationId xmlns:a16="http://schemas.microsoft.com/office/drawing/2014/main" id="{081D17F7-38C7-4640-86BE-30ED5A71ED63}"/>
                </a:ext>
              </a:extLst>
            </p:cNvPr>
            <p:cNvSpPr>
              <a:spLocks noChangeArrowheads="1"/>
            </p:cNvSpPr>
            <p:nvPr/>
          </p:nvSpPr>
          <p:spPr bwMode="auto">
            <a:xfrm>
              <a:off x="2498726" y="224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4" name="Oval 732">
              <a:extLst>
                <a:ext uri="{FF2B5EF4-FFF2-40B4-BE49-F238E27FC236}">
                  <a16:creationId xmlns:a16="http://schemas.microsoft.com/office/drawing/2014/main" id="{21079C45-7AE6-407B-8574-3B42B22BD80C}"/>
                </a:ext>
              </a:extLst>
            </p:cNvPr>
            <p:cNvSpPr>
              <a:spLocks noChangeArrowheads="1"/>
            </p:cNvSpPr>
            <p:nvPr/>
          </p:nvSpPr>
          <p:spPr bwMode="auto">
            <a:xfrm>
              <a:off x="2501901" y="216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5" name="Oval 733">
              <a:extLst>
                <a:ext uri="{FF2B5EF4-FFF2-40B4-BE49-F238E27FC236}">
                  <a16:creationId xmlns:a16="http://schemas.microsoft.com/office/drawing/2014/main" id="{1CD0B895-95BE-4656-B613-195FF00AC692}"/>
                </a:ext>
              </a:extLst>
            </p:cNvPr>
            <p:cNvSpPr>
              <a:spLocks noChangeArrowheads="1"/>
            </p:cNvSpPr>
            <p:nvPr/>
          </p:nvSpPr>
          <p:spPr bwMode="auto">
            <a:xfrm>
              <a:off x="2400301" y="224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6" name="Oval 734">
              <a:extLst>
                <a:ext uri="{FF2B5EF4-FFF2-40B4-BE49-F238E27FC236}">
                  <a16:creationId xmlns:a16="http://schemas.microsoft.com/office/drawing/2014/main" id="{1C8B8912-9960-411D-A493-1DBEFE13A05F}"/>
                </a:ext>
              </a:extLst>
            </p:cNvPr>
            <p:cNvSpPr>
              <a:spLocks noChangeArrowheads="1"/>
            </p:cNvSpPr>
            <p:nvPr/>
          </p:nvSpPr>
          <p:spPr bwMode="auto">
            <a:xfrm>
              <a:off x="2476501" y="203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7" name="Oval 735">
              <a:extLst>
                <a:ext uri="{FF2B5EF4-FFF2-40B4-BE49-F238E27FC236}">
                  <a16:creationId xmlns:a16="http://schemas.microsoft.com/office/drawing/2014/main" id="{B085E95E-19BA-4763-A8EA-458C5239846C}"/>
                </a:ext>
              </a:extLst>
            </p:cNvPr>
            <p:cNvSpPr>
              <a:spLocks noChangeArrowheads="1"/>
            </p:cNvSpPr>
            <p:nvPr/>
          </p:nvSpPr>
          <p:spPr bwMode="auto">
            <a:xfrm>
              <a:off x="2495551"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8" name="Oval 736">
              <a:extLst>
                <a:ext uri="{FF2B5EF4-FFF2-40B4-BE49-F238E27FC236}">
                  <a16:creationId xmlns:a16="http://schemas.microsoft.com/office/drawing/2014/main" id="{1C4FE7CB-E14A-40FD-BAF6-5AEACC6E80C7}"/>
                </a:ext>
              </a:extLst>
            </p:cNvPr>
            <p:cNvSpPr>
              <a:spLocks noChangeArrowheads="1"/>
            </p:cNvSpPr>
            <p:nvPr/>
          </p:nvSpPr>
          <p:spPr bwMode="auto">
            <a:xfrm>
              <a:off x="2409826" y="28400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49" name="Oval 737">
              <a:extLst>
                <a:ext uri="{FF2B5EF4-FFF2-40B4-BE49-F238E27FC236}">
                  <a16:creationId xmlns:a16="http://schemas.microsoft.com/office/drawing/2014/main" id="{2279E215-B6BD-4080-BAF7-55995D4EF9A3}"/>
                </a:ext>
              </a:extLst>
            </p:cNvPr>
            <p:cNvSpPr>
              <a:spLocks noChangeArrowheads="1"/>
            </p:cNvSpPr>
            <p:nvPr/>
          </p:nvSpPr>
          <p:spPr bwMode="auto">
            <a:xfrm>
              <a:off x="2686051" y="289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0" name="Oval 738">
              <a:extLst>
                <a:ext uri="{FF2B5EF4-FFF2-40B4-BE49-F238E27FC236}">
                  <a16:creationId xmlns:a16="http://schemas.microsoft.com/office/drawing/2014/main" id="{25743FC7-7483-428F-823E-321D0EF9B1E6}"/>
                </a:ext>
              </a:extLst>
            </p:cNvPr>
            <p:cNvSpPr>
              <a:spLocks noChangeArrowheads="1"/>
            </p:cNvSpPr>
            <p:nvPr/>
          </p:nvSpPr>
          <p:spPr bwMode="auto">
            <a:xfrm>
              <a:off x="2462214" y="272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1" name="Oval 739">
              <a:extLst>
                <a:ext uri="{FF2B5EF4-FFF2-40B4-BE49-F238E27FC236}">
                  <a16:creationId xmlns:a16="http://schemas.microsoft.com/office/drawing/2014/main" id="{CDD0E1A8-7E27-4070-8356-6D9995598CD0}"/>
                </a:ext>
              </a:extLst>
            </p:cNvPr>
            <p:cNvSpPr>
              <a:spLocks noChangeArrowheads="1"/>
            </p:cNvSpPr>
            <p:nvPr/>
          </p:nvSpPr>
          <p:spPr bwMode="auto">
            <a:xfrm>
              <a:off x="2486026"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2" name="Oval 740">
              <a:extLst>
                <a:ext uri="{FF2B5EF4-FFF2-40B4-BE49-F238E27FC236}">
                  <a16:creationId xmlns:a16="http://schemas.microsoft.com/office/drawing/2014/main" id="{B3568C19-4286-4448-864E-82D2C03EB596}"/>
                </a:ext>
              </a:extLst>
            </p:cNvPr>
            <p:cNvSpPr>
              <a:spLocks noChangeArrowheads="1"/>
            </p:cNvSpPr>
            <p:nvPr/>
          </p:nvSpPr>
          <p:spPr bwMode="auto">
            <a:xfrm>
              <a:off x="2474914" y="260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3" name="Oval 741">
              <a:extLst>
                <a:ext uri="{FF2B5EF4-FFF2-40B4-BE49-F238E27FC236}">
                  <a16:creationId xmlns:a16="http://schemas.microsoft.com/office/drawing/2014/main" id="{34CECA5C-8645-47C6-97DA-F9715226BE75}"/>
                </a:ext>
              </a:extLst>
            </p:cNvPr>
            <p:cNvSpPr>
              <a:spLocks noChangeArrowheads="1"/>
            </p:cNvSpPr>
            <p:nvPr/>
          </p:nvSpPr>
          <p:spPr bwMode="auto">
            <a:xfrm>
              <a:off x="2489201" y="2392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4" name="Oval 742">
              <a:extLst>
                <a:ext uri="{FF2B5EF4-FFF2-40B4-BE49-F238E27FC236}">
                  <a16:creationId xmlns:a16="http://schemas.microsoft.com/office/drawing/2014/main" id="{2E06F6DC-07C4-4BBE-99D3-7A249C3311AC}"/>
                </a:ext>
              </a:extLst>
            </p:cNvPr>
            <p:cNvSpPr>
              <a:spLocks noChangeArrowheads="1"/>
            </p:cNvSpPr>
            <p:nvPr/>
          </p:nvSpPr>
          <p:spPr bwMode="auto">
            <a:xfrm>
              <a:off x="3522664" y="213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5" name="Oval 743">
              <a:extLst>
                <a:ext uri="{FF2B5EF4-FFF2-40B4-BE49-F238E27FC236}">
                  <a16:creationId xmlns:a16="http://schemas.microsoft.com/office/drawing/2014/main" id="{32D175FA-C25F-4647-8C84-CBEEED9B6439}"/>
                </a:ext>
              </a:extLst>
            </p:cNvPr>
            <p:cNvSpPr>
              <a:spLocks noChangeArrowheads="1"/>
            </p:cNvSpPr>
            <p:nvPr/>
          </p:nvSpPr>
          <p:spPr bwMode="auto">
            <a:xfrm>
              <a:off x="3557589" y="227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6" name="Oval 744">
              <a:extLst>
                <a:ext uri="{FF2B5EF4-FFF2-40B4-BE49-F238E27FC236}">
                  <a16:creationId xmlns:a16="http://schemas.microsoft.com/office/drawing/2014/main" id="{EAB448B3-481D-457D-82AF-7011CF67D2AA}"/>
                </a:ext>
              </a:extLst>
            </p:cNvPr>
            <p:cNvSpPr>
              <a:spLocks noChangeArrowheads="1"/>
            </p:cNvSpPr>
            <p:nvPr/>
          </p:nvSpPr>
          <p:spPr bwMode="auto">
            <a:xfrm>
              <a:off x="3584576" y="203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7" name="Oval 745">
              <a:extLst>
                <a:ext uri="{FF2B5EF4-FFF2-40B4-BE49-F238E27FC236}">
                  <a16:creationId xmlns:a16="http://schemas.microsoft.com/office/drawing/2014/main" id="{238DD134-2793-4F88-9EBD-AEFF6D09CF90}"/>
                </a:ext>
              </a:extLst>
            </p:cNvPr>
            <p:cNvSpPr>
              <a:spLocks noChangeArrowheads="1"/>
            </p:cNvSpPr>
            <p:nvPr/>
          </p:nvSpPr>
          <p:spPr bwMode="auto">
            <a:xfrm>
              <a:off x="3568701" y="2784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8" name="Oval 746">
              <a:extLst>
                <a:ext uri="{FF2B5EF4-FFF2-40B4-BE49-F238E27FC236}">
                  <a16:creationId xmlns:a16="http://schemas.microsoft.com/office/drawing/2014/main" id="{C0C972BE-32C3-41DC-8716-45C7AC0A38C8}"/>
                </a:ext>
              </a:extLst>
            </p:cNvPr>
            <p:cNvSpPr>
              <a:spLocks noChangeArrowheads="1"/>
            </p:cNvSpPr>
            <p:nvPr/>
          </p:nvSpPr>
          <p:spPr bwMode="auto">
            <a:xfrm>
              <a:off x="3486151" y="203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59" name="Oval 747">
              <a:extLst>
                <a:ext uri="{FF2B5EF4-FFF2-40B4-BE49-F238E27FC236}">
                  <a16:creationId xmlns:a16="http://schemas.microsoft.com/office/drawing/2014/main" id="{F314541E-C021-418D-868B-6F09A0A634D5}"/>
                </a:ext>
              </a:extLst>
            </p:cNvPr>
            <p:cNvSpPr>
              <a:spLocks noChangeArrowheads="1"/>
            </p:cNvSpPr>
            <p:nvPr/>
          </p:nvSpPr>
          <p:spPr bwMode="auto">
            <a:xfrm>
              <a:off x="3581401"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0" name="Oval 748">
              <a:extLst>
                <a:ext uri="{FF2B5EF4-FFF2-40B4-BE49-F238E27FC236}">
                  <a16:creationId xmlns:a16="http://schemas.microsoft.com/office/drawing/2014/main" id="{E83FBE23-C037-43E0-8720-6E24C76B22BF}"/>
                </a:ext>
              </a:extLst>
            </p:cNvPr>
            <p:cNvSpPr>
              <a:spLocks noChangeArrowheads="1"/>
            </p:cNvSpPr>
            <p:nvPr/>
          </p:nvSpPr>
          <p:spPr bwMode="auto">
            <a:xfrm>
              <a:off x="3495676" y="26225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1" name="Oval 749">
              <a:extLst>
                <a:ext uri="{FF2B5EF4-FFF2-40B4-BE49-F238E27FC236}">
                  <a16:creationId xmlns:a16="http://schemas.microsoft.com/office/drawing/2014/main" id="{6CBF7275-2A09-4BAC-8A46-2215F667FFD0}"/>
                </a:ext>
              </a:extLst>
            </p:cNvPr>
            <p:cNvSpPr>
              <a:spLocks noChangeArrowheads="1"/>
            </p:cNvSpPr>
            <p:nvPr/>
          </p:nvSpPr>
          <p:spPr bwMode="auto">
            <a:xfrm>
              <a:off x="3476626" y="2505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2" name="Oval 750">
              <a:extLst>
                <a:ext uri="{FF2B5EF4-FFF2-40B4-BE49-F238E27FC236}">
                  <a16:creationId xmlns:a16="http://schemas.microsoft.com/office/drawing/2014/main" id="{4CB82D3B-1853-4D3A-91EE-460A81AB667B}"/>
                </a:ext>
              </a:extLst>
            </p:cNvPr>
            <p:cNvSpPr>
              <a:spLocks noChangeArrowheads="1"/>
            </p:cNvSpPr>
            <p:nvPr/>
          </p:nvSpPr>
          <p:spPr bwMode="auto">
            <a:xfrm>
              <a:off x="3548064"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3" name="Oval 751">
              <a:extLst>
                <a:ext uri="{FF2B5EF4-FFF2-40B4-BE49-F238E27FC236}">
                  <a16:creationId xmlns:a16="http://schemas.microsoft.com/office/drawing/2014/main" id="{33EEE277-7120-4C42-95D2-E9F1F1A0925E}"/>
                </a:ext>
              </a:extLst>
            </p:cNvPr>
            <p:cNvSpPr>
              <a:spLocks noChangeArrowheads="1"/>
            </p:cNvSpPr>
            <p:nvPr/>
          </p:nvSpPr>
          <p:spPr bwMode="auto">
            <a:xfrm>
              <a:off x="3505201" y="2393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4" name="Oval 752">
              <a:extLst>
                <a:ext uri="{FF2B5EF4-FFF2-40B4-BE49-F238E27FC236}">
                  <a16:creationId xmlns:a16="http://schemas.microsoft.com/office/drawing/2014/main" id="{2780EFE2-ABF0-4E16-8E80-08801E75814C}"/>
                </a:ext>
              </a:extLst>
            </p:cNvPr>
            <p:cNvSpPr>
              <a:spLocks noChangeArrowheads="1"/>
            </p:cNvSpPr>
            <p:nvPr/>
          </p:nvSpPr>
          <p:spPr bwMode="auto">
            <a:xfrm>
              <a:off x="3606801" y="234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5" name="Oval 753">
              <a:extLst>
                <a:ext uri="{FF2B5EF4-FFF2-40B4-BE49-F238E27FC236}">
                  <a16:creationId xmlns:a16="http://schemas.microsoft.com/office/drawing/2014/main" id="{2BA314A7-1B3C-4B78-B985-E33F24CA6886}"/>
                </a:ext>
              </a:extLst>
            </p:cNvPr>
            <p:cNvSpPr>
              <a:spLocks noChangeArrowheads="1"/>
            </p:cNvSpPr>
            <p:nvPr/>
          </p:nvSpPr>
          <p:spPr bwMode="auto">
            <a:xfrm>
              <a:off x="3575051"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6" name="Oval 754">
              <a:extLst>
                <a:ext uri="{FF2B5EF4-FFF2-40B4-BE49-F238E27FC236}">
                  <a16:creationId xmlns:a16="http://schemas.microsoft.com/office/drawing/2014/main" id="{92260A1F-2200-4CE6-AC15-5D90E0962D76}"/>
                </a:ext>
              </a:extLst>
            </p:cNvPr>
            <p:cNvSpPr>
              <a:spLocks noChangeArrowheads="1"/>
            </p:cNvSpPr>
            <p:nvPr/>
          </p:nvSpPr>
          <p:spPr bwMode="auto">
            <a:xfrm>
              <a:off x="3667126" y="221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7" name="Oval 755">
              <a:extLst>
                <a:ext uri="{FF2B5EF4-FFF2-40B4-BE49-F238E27FC236}">
                  <a16:creationId xmlns:a16="http://schemas.microsoft.com/office/drawing/2014/main" id="{FE7919D3-5BF1-409F-A198-A4AA51366D70}"/>
                </a:ext>
              </a:extLst>
            </p:cNvPr>
            <p:cNvSpPr>
              <a:spLocks noChangeArrowheads="1"/>
            </p:cNvSpPr>
            <p:nvPr/>
          </p:nvSpPr>
          <p:spPr bwMode="auto">
            <a:xfrm>
              <a:off x="3702051" y="235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8" name="Oval 756">
              <a:extLst>
                <a:ext uri="{FF2B5EF4-FFF2-40B4-BE49-F238E27FC236}">
                  <a16:creationId xmlns:a16="http://schemas.microsoft.com/office/drawing/2014/main" id="{6CB38A8B-CE0E-4FE6-B423-EA1A438AE573}"/>
                </a:ext>
              </a:extLst>
            </p:cNvPr>
            <p:cNvSpPr>
              <a:spLocks noChangeArrowheads="1"/>
            </p:cNvSpPr>
            <p:nvPr/>
          </p:nvSpPr>
          <p:spPr bwMode="auto">
            <a:xfrm>
              <a:off x="3729039" y="210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69" name="Oval 757">
              <a:extLst>
                <a:ext uri="{FF2B5EF4-FFF2-40B4-BE49-F238E27FC236}">
                  <a16:creationId xmlns:a16="http://schemas.microsoft.com/office/drawing/2014/main" id="{84C02020-7CE9-46B1-A2CC-45A4A65580C1}"/>
                </a:ext>
              </a:extLst>
            </p:cNvPr>
            <p:cNvSpPr>
              <a:spLocks noChangeArrowheads="1"/>
            </p:cNvSpPr>
            <p:nvPr/>
          </p:nvSpPr>
          <p:spPr bwMode="auto">
            <a:xfrm>
              <a:off x="3732214" y="202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0" name="Oval 758">
              <a:extLst>
                <a:ext uri="{FF2B5EF4-FFF2-40B4-BE49-F238E27FC236}">
                  <a16:creationId xmlns:a16="http://schemas.microsoft.com/office/drawing/2014/main" id="{302D0BA5-A7CA-42D6-9EB5-B29E2DDF8377}"/>
                </a:ext>
              </a:extLst>
            </p:cNvPr>
            <p:cNvSpPr>
              <a:spLocks noChangeArrowheads="1"/>
            </p:cNvSpPr>
            <p:nvPr/>
          </p:nvSpPr>
          <p:spPr bwMode="auto">
            <a:xfrm>
              <a:off x="3641726" y="284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1" name="Oval 759">
              <a:extLst>
                <a:ext uri="{FF2B5EF4-FFF2-40B4-BE49-F238E27FC236}">
                  <a16:creationId xmlns:a16="http://schemas.microsoft.com/office/drawing/2014/main" id="{75D9E94F-3316-49DA-AC4B-6B109DA4B576}"/>
                </a:ext>
              </a:extLst>
            </p:cNvPr>
            <p:cNvSpPr>
              <a:spLocks noChangeArrowheads="1"/>
            </p:cNvSpPr>
            <p:nvPr/>
          </p:nvSpPr>
          <p:spPr bwMode="auto">
            <a:xfrm>
              <a:off x="3630614" y="210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2" name="Oval 760">
              <a:extLst>
                <a:ext uri="{FF2B5EF4-FFF2-40B4-BE49-F238E27FC236}">
                  <a16:creationId xmlns:a16="http://schemas.microsoft.com/office/drawing/2014/main" id="{9FAA238A-3666-4CBB-B3C7-464185579ACB}"/>
                </a:ext>
              </a:extLst>
            </p:cNvPr>
            <p:cNvSpPr>
              <a:spLocks noChangeArrowheads="1"/>
            </p:cNvSpPr>
            <p:nvPr/>
          </p:nvSpPr>
          <p:spPr bwMode="auto">
            <a:xfrm>
              <a:off x="3725864" y="265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3" name="Oval 761">
              <a:extLst>
                <a:ext uri="{FF2B5EF4-FFF2-40B4-BE49-F238E27FC236}">
                  <a16:creationId xmlns:a16="http://schemas.microsoft.com/office/drawing/2014/main" id="{DE6CE529-93CB-4480-85BC-1354D7D3FED7}"/>
                </a:ext>
              </a:extLst>
            </p:cNvPr>
            <p:cNvSpPr>
              <a:spLocks noChangeArrowheads="1"/>
            </p:cNvSpPr>
            <p:nvPr/>
          </p:nvSpPr>
          <p:spPr bwMode="auto">
            <a:xfrm>
              <a:off x="3640138" y="26987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4" name="Oval 762">
              <a:extLst>
                <a:ext uri="{FF2B5EF4-FFF2-40B4-BE49-F238E27FC236}">
                  <a16:creationId xmlns:a16="http://schemas.microsoft.com/office/drawing/2014/main" id="{253E4E9D-D664-40E8-988C-524CF9ABFF83}"/>
                </a:ext>
              </a:extLst>
            </p:cNvPr>
            <p:cNvSpPr>
              <a:spLocks noChangeArrowheads="1"/>
            </p:cNvSpPr>
            <p:nvPr/>
          </p:nvSpPr>
          <p:spPr bwMode="auto">
            <a:xfrm>
              <a:off x="3187701" y="232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5" name="Oval 763">
              <a:extLst>
                <a:ext uri="{FF2B5EF4-FFF2-40B4-BE49-F238E27FC236}">
                  <a16:creationId xmlns:a16="http://schemas.microsoft.com/office/drawing/2014/main" id="{47EAF73B-E257-47F6-B16D-4EB233C20210}"/>
                </a:ext>
              </a:extLst>
            </p:cNvPr>
            <p:cNvSpPr>
              <a:spLocks noChangeArrowheads="1"/>
            </p:cNvSpPr>
            <p:nvPr/>
          </p:nvSpPr>
          <p:spPr bwMode="auto">
            <a:xfrm>
              <a:off x="3692526" y="258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6" name="Oval 764">
              <a:extLst>
                <a:ext uri="{FF2B5EF4-FFF2-40B4-BE49-F238E27FC236}">
                  <a16:creationId xmlns:a16="http://schemas.microsoft.com/office/drawing/2014/main" id="{A35F7706-0781-4247-8B73-24071CB1854B}"/>
                </a:ext>
              </a:extLst>
            </p:cNvPr>
            <p:cNvSpPr>
              <a:spLocks noChangeArrowheads="1"/>
            </p:cNvSpPr>
            <p:nvPr/>
          </p:nvSpPr>
          <p:spPr bwMode="auto">
            <a:xfrm>
              <a:off x="3716339" y="251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7" name="Oval 765">
              <a:extLst>
                <a:ext uri="{FF2B5EF4-FFF2-40B4-BE49-F238E27FC236}">
                  <a16:creationId xmlns:a16="http://schemas.microsoft.com/office/drawing/2014/main" id="{E95568FB-6B36-4AE6-971E-0C500FCF5F2B}"/>
                </a:ext>
              </a:extLst>
            </p:cNvPr>
            <p:cNvSpPr>
              <a:spLocks noChangeArrowheads="1"/>
            </p:cNvSpPr>
            <p:nvPr/>
          </p:nvSpPr>
          <p:spPr bwMode="auto">
            <a:xfrm>
              <a:off x="3617914" y="251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8" name="Oval 766">
              <a:extLst>
                <a:ext uri="{FF2B5EF4-FFF2-40B4-BE49-F238E27FC236}">
                  <a16:creationId xmlns:a16="http://schemas.microsoft.com/office/drawing/2014/main" id="{8A5A158A-0BF3-4798-9704-CF90EEEEE04D}"/>
                </a:ext>
              </a:extLst>
            </p:cNvPr>
            <p:cNvSpPr>
              <a:spLocks noChangeArrowheads="1"/>
            </p:cNvSpPr>
            <p:nvPr/>
          </p:nvSpPr>
          <p:spPr bwMode="auto">
            <a:xfrm>
              <a:off x="3719514" y="225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79" name="Oval 767">
              <a:extLst>
                <a:ext uri="{FF2B5EF4-FFF2-40B4-BE49-F238E27FC236}">
                  <a16:creationId xmlns:a16="http://schemas.microsoft.com/office/drawing/2014/main" id="{B7CE3BEC-DD9B-4943-A484-8CC1370EFA23}"/>
                </a:ext>
              </a:extLst>
            </p:cNvPr>
            <p:cNvSpPr>
              <a:spLocks noChangeArrowheads="1"/>
            </p:cNvSpPr>
            <p:nvPr/>
          </p:nvSpPr>
          <p:spPr bwMode="auto">
            <a:xfrm>
              <a:off x="2633664" y="221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0" name="Oval 768">
              <a:extLst>
                <a:ext uri="{FF2B5EF4-FFF2-40B4-BE49-F238E27FC236}">
                  <a16:creationId xmlns:a16="http://schemas.microsoft.com/office/drawing/2014/main" id="{73C02D73-B6AB-4A1C-90D7-47C3C82E01AD}"/>
                </a:ext>
              </a:extLst>
            </p:cNvPr>
            <p:cNvSpPr>
              <a:spLocks noChangeArrowheads="1"/>
            </p:cNvSpPr>
            <p:nvPr/>
          </p:nvSpPr>
          <p:spPr bwMode="auto">
            <a:xfrm>
              <a:off x="2668589" y="235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1" name="Oval 769">
              <a:extLst>
                <a:ext uri="{FF2B5EF4-FFF2-40B4-BE49-F238E27FC236}">
                  <a16:creationId xmlns:a16="http://schemas.microsoft.com/office/drawing/2014/main" id="{A185B75D-B242-4BF6-A3E8-9ADEED2CF2CA}"/>
                </a:ext>
              </a:extLst>
            </p:cNvPr>
            <p:cNvSpPr>
              <a:spLocks noChangeArrowheads="1"/>
            </p:cNvSpPr>
            <p:nvPr/>
          </p:nvSpPr>
          <p:spPr bwMode="auto">
            <a:xfrm>
              <a:off x="2695576"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2" name="Oval 770">
              <a:extLst>
                <a:ext uri="{FF2B5EF4-FFF2-40B4-BE49-F238E27FC236}">
                  <a16:creationId xmlns:a16="http://schemas.microsoft.com/office/drawing/2014/main" id="{9EFB8C94-E8E3-4EE5-92A7-F32A9EADC368}"/>
                </a:ext>
              </a:extLst>
            </p:cNvPr>
            <p:cNvSpPr>
              <a:spLocks noChangeArrowheads="1"/>
            </p:cNvSpPr>
            <p:nvPr/>
          </p:nvSpPr>
          <p:spPr bwMode="auto">
            <a:xfrm>
              <a:off x="2698751" y="201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3" name="Oval 771">
              <a:extLst>
                <a:ext uri="{FF2B5EF4-FFF2-40B4-BE49-F238E27FC236}">
                  <a16:creationId xmlns:a16="http://schemas.microsoft.com/office/drawing/2014/main" id="{7B70ED80-051E-48D1-ADA1-7EED2F864424}"/>
                </a:ext>
              </a:extLst>
            </p:cNvPr>
            <p:cNvSpPr>
              <a:spLocks noChangeArrowheads="1"/>
            </p:cNvSpPr>
            <p:nvPr/>
          </p:nvSpPr>
          <p:spPr bwMode="auto">
            <a:xfrm>
              <a:off x="2674939"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4" name="Oval 772">
              <a:extLst>
                <a:ext uri="{FF2B5EF4-FFF2-40B4-BE49-F238E27FC236}">
                  <a16:creationId xmlns:a16="http://schemas.microsoft.com/office/drawing/2014/main" id="{B25461C9-73F4-497A-8A7C-3DA6AEA2D96F}"/>
                </a:ext>
              </a:extLst>
            </p:cNvPr>
            <p:cNvSpPr>
              <a:spLocks noChangeArrowheads="1"/>
            </p:cNvSpPr>
            <p:nvPr/>
          </p:nvSpPr>
          <p:spPr bwMode="auto">
            <a:xfrm>
              <a:off x="2597151" y="210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5" name="Oval 773">
              <a:extLst>
                <a:ext uri="{FF2B5EF4-FFF2-40B4-BE49-F238E27FC236}">
                  <a16:creationId xmlns:a16="http://schemas.microsoft.com/office/drawing/2014/main" id="{EB509D9B-3FD2-4A60-94FF-BBDDEE36C0EA}"/>
                </a:ext>
              </a:extLst>
            </p:cNvPr>
            <p:cNvSpPr>
              <a:spLocks noChangeArrowheads="1"/>
            </p:cNvSpPr>
            <p:nvPr/>
          </p:nvSpPr>
          <p:spPr bwMode="auto">
            <a:xfrm>
              <a:off x="2692401"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6" name="Oval 774">
              <a:extLst>
                <a:ext uri="{FF2B5EF4-FFF2-40B4-BE49-F238E27FC236}">
                  <a16:creationId xmlns:a16="http://schemas.microsoft.com/office/drawing/2014/main" id="{1D94E8A7-09B6-44A4-919F-092515D3AFD4}"/>
                </a:ext>
              </a:extLst>
            </p:cNvPr>
            <p:cNvSpPr>
              <a:spLocks noChangeArrowheads="1"/>
            </p:cNvSpPr>
            <p:nvPr/>
          </p:nvSpPr>
          <p:spPr bwMode="auto">
            <a:xfrm>
              <a:off x="2606676" y="26939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7" name="Oval 775">
              <a:extLst>
                <a:ext uri="{FF2B5EF4-FFF2-40B4-BE49-F238E27FC236}">
                  <a16:creationId xmlns:a16="http://schemas.microsoft.com/office/drawing/2014/main" id="{A0B16EDC-30A6-40A1-8BFB-0320A109DF89}"/>
                </a:ext>
              </a:extLst>
            </p:cNvPr>
            <p:cNvSpPr>
              <a:spLocks noChangeArrowheads="1"/>
            </p:cNvSpPr>
            <p:nvPr/>
          </p:nvSpPr>
          <p:spPr bwMode="auto">
            <a:xfrm>
              <a:off x="2587626" y="257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8" name="Oval 776">
              <a:extLst>
                <a:ext uri="{FF2B5EF4-FFF2-40B4-BE49-F238E27FC236}">
                  <a16:creationId xmlns:a16="http://schemas.microsoft.com/office/drawing/2014/main" id="{14C31C94-E25D-49F9-8762-70738542F7F5}"/>
                </a:ext>
              </a:extLst>
            </p:cNvPr>
            <p:cNvSpPr>
              <a:spLocks noChangeArrowheads="1"/>
            </p:cNvSpPr>
            <p:nvPr/>
          </p:nvSpPr>
          <p:spPr bwMode="auto">
            <a:xfrm>
              <a:off x="2659064"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89" name="Oval 777">
              <a:extLst>
                <a:ext uri="{FF2B5EF4-FFF2-40B4-BE49-F238E27FC236}">
                  <a16:creationId xmlns:a16="http://schemas.microsoft.com/office/drawing/2014/main" id="{778022BF-085A-445E-86FB-06B2EC8180E8}"/>
                </a:ext>
              </a:extLst>
            </p:cNvPr>
            <p:cNvSpPr>
              <a:spLocks noChangeArrowheads="1"/>
            </p:cNvSpPr>
            <p:nvPr/>
          </p:nvSpPr>
          <p:spPr bwMode="auto">
            <a:xfrm>
              <a:off x="2682876" y="250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0" name="Oval 778">
              <a:extLst>
                <a:ext uri="{FF2B5EF4-FFF2-40B4-BE49-F238E27FC236}">
                  <a16:creationId xmlns:a16="http://schemas.microsoft.com/office/drawing/2014/main" id="{E95827B3-49D8-4BC2-8257-ADB5ED4A22A7}"/>
                </a:ext>
              </a:extLst>
            </p:cNvPr>
            <p:cNvSpPr>
              <a:spLocks noChangeArrowheads="1"/>
            </p:cNvSpPr>
            <p:nvPr/>
          </p:nvSpPr>
          <p:spPr bwMode="auto">
            <a:xfrm>
              <a:off x="2584451" y="251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1" name="Oval 779">
              <a:extLst>
                <a:ext uri="{FF2B5EF4-FFF2-40B4-BE49-F238E27FC236}">
                  <a16:creationId xmlns:a16="http://schemas.microsoft.com/office/drawing/2014/main" id="{0A7B55CC-9CED-4E48-834A-122EB195D2E2}"/>
                </a:ext>
              </a:extLst>
            </p:cNvPr>
            <p:cNvSpPr>
              <a:spLocks noChangeArrowheads="1"/>
            </p:cNvSpPr>
            <p:nvPr/>
          </p:nvSpPr>
          <p:spPr bwMode="auto">
            <a:xfrm>
              <a:off x="2717801" y="2417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2" name="Oval 780">
              <a:extLst>
                <a:ext uri="{FF2B5EF4-FFF2-40B4-BE49-F238E27FC236}">
                  <a16:creationId xmlns:a16="http://schemas.microsoft.com/office/drawing/2014/main" id="{E2FA1197-54FF-48BC-B9FF-0CCD2B7414DD}"/>
                </a:ext>
              </a:extLst>
            </p:cNvPr>
            <p:cNvSpPr>
              <a:spLocks noChangeArrowheads="1"/>
            </p:cNvSpPr>
            <p:nvPr/>
          </p:nvSpPr>
          <p:spPr bwMode="auto">
            <a:xfrm>
              <a:off x="2566989"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3" name="Oval 781">
              <a:extLst>
                <a:ext uri="{FF2B5EF4-FFF2-40B4-BE49-F238E27FC236}">
                  <a16:creationId xmlns:a16="http://schemas.microsoft.com/office/drawing/2014/main" id="{82CAF23F-4FD9-456B-A517-5489431454CF}"/>
                </a:ext>
              </a:extLst>
            </p:cNvPr>
            <p:cNvSpPr>
              <a:spLocks noChangeArrowheads="1"/>
            </p:cNvSpPr>
            <p:nvPr/>
          </p:nvSpPr>
          <p:spPr bwMode="auto">
            <a:xfrm>
              <a:off x="2686051" y="224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4" name="Oval 782">
              <a:extLst>
                <a:ext uri="{FF2B5EF4-FFF2-40B4-BE49-F238E27FC236}">
                  <a16:creationId xmlns:a16="http://schemas.microsoft.com/office/drawing/2014/main" id="{39FB96DB-7125-4A20-8371-6B55FE377FF9}"/>
                </a:ext>
              </a:extLst>
            </p:cNvPr>
            <p:cNvSpPr>
              <a:spLocks noChangeArrowheads="1"/>
            </p:cNvSpPr>
            <p:nvPr/>
          </p:nvSpPr>
          <p:spPr bwMode="auto">
            <a:xfrm>
              <a:off x="2778126" y="228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5" name="Oval 783">
              <a:extLst>
                <a:ext uri="{FF2B5EF4-FFF2-40B4-BE49-F238E27FC236}">
                  <a16:creationId xmlns:a16="http://schemas.microsoft.com/office/drawing/2014/main" id="{19EA0043-D9C9-4C01-A8CB-06B654B1A5C6}"/>
                </a:ext>
              </a:extLst>
            </p:cNvPr>
            <p:cNvSpPr>
              <a:spLocks noChangeArrowheads="1"/>
            </p:cNvSpPr>
            <p:nvPr/>
          </p:nvSpPr>
          <p:spPr bwMode="auto">
            <a:xfrm>
              <a:off x="2813051" y="2427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6" name="Oval 784">
              <a:extLst>
                <a:ext uri="{FF2B5EF4-FFF2-40B4-BE49-F238E27FC236}">
                  <a16:creationId xmlns:a16="http://schemas.microsoft.com/office/drawing/2014/main" id="{D4705CCB-7F2F-4B30-8D3E-6669B6BAC938}"/>
                </a:ext>
              </a:extLst>
            </p:cNvPr>
            <p:cNvSpPr>
              <a:spLocks noChangeArrowheads="1"/>
            </p:cNvSpPr>
            <p:nvPr/>
          </p:nvSpPr>
          <p:spPr bwMode="auto">
            <a:xfrm>
              <a:off x="2840039" y="217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7" name="Oval 785">
              <a:extLst>
                <a:ext uri="{FF2B5EF4-FFF2-40B4-BE49-F238E27FC236}">
                  <a16:creationId xmlns:a16="http://schemas.microsoft.com/office/drawing/2014/main" id="{5CE7E0C2-0823-48B1-B0D4-91979B85FB22}"/>
                </a:ext>
              </a:extLst>
            </p:cNvPr>
            <p:cNvSpPr>
              <a:spLocks noChangeArrowheads="1"/>
            </p:cNvSpPr>
            <p:nvPr/>
          </p:nvSpPr>
          <p:spPr bwMode="auto">
            <a:xfrm>
              <a:off x="2843214"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8" name="Oval 786">
              <a:extLst>
                <a:ext uri="{FF2B5EF4-FFF2-40B4-BE49-F238E27FC236}">
                  <a16:creationId xmlns:a16="http://schemas.microsoft.com/office/drawing/2014/main" id="{0C0EC553-C39F-478A-8C35-3B8E86406DDD}"/>
                </a:ext>
              </a:extLst>
            </p:cNvPr>
            <p:cNvSpPr>
              <a:spLocks noChangeArrowheads="1"/>
            </p:cNvSpPr>
            <p:nvPr/>
          </p:nvSpPr>
          <p:spPr bwMode="auto">
            <a:xfrm>
              <a:off x="2741614" y="217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099" name="Oval 787">
              <a:extLst>
                <a:ext uri="{FF2B5EF4-FFF2-40B4-BE49-F238E27FC236}">
                  <a16:creationId xmlns:a16="http://schemas.microsoft.com/office/drawing/2014/main" id="{4E8ADE14-6F96-4B40-BBD9-3B0E9C8E050A}"/>
                </a:ext>
              </a:extLst>
            </p:cNvPr>
            <p:cNvSpPr>
              <a:spLocks noChangeArrowheads="1"/>
            </p:cNvSpPr>
            <p:nvPr/>
          </p:nvSpPr>
          <p:spPr bwMode="auto">
            <a:xfrm>
              <a:off x="2836864"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0" name="Oval 788">
              <a:extLst>
                <a:ext uri="{FF2B5EF4-FFF2-40B4-BE49-F238E27FC236}">
                  <a16:creationId xmlns:a16="http://schemas.microsoft.com/office/drawing/2014/main" id="{6055AF9C-9D71-4055-9A43-2BC412D588D8}"/>
                </a:ext>
              </a:extLst>
            </p:cNvPr>
            <p:cNvSpPr>
              <a:spLocks noChangeArrowheads="1"/>
            </p:cNvSpPr>
            <p:nvPr/>
          </p:nvSpPr>
          <p:spPr bwMode="auto">
            <a:xfrm>
              <a:off x="2751138" y="27701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1" name="Oval 789">
              <a:extLst>
                <a:ext uri="{FF2B5EF4-FFF2-40B4-BE49-F238E27FC236}">
                  <a16:creationId xmlns:a16="http://schemas.microsoft.com/office/drawing/2014/main" id="{E1031276-A3CF-44BF-8D7B-B940ABE57CCD}"/>
                </a:ext>
              </a:extLst>
            </p:cNvPr>
            <p:cNvSpPr>
              <a:spLocks noChangeArrowheads="1"/>
            </p:cNvSpPr>
            <p:nvPr/>
          </p:nvSpPr>
          <p:spPr bwMode="auto">
            <a:xfrm>
              <a:off x="2740026"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2" name="Oval 790">
              <a:extLst>
                <a:ext uri="{FF2B5EF4-FFF2-40B4-BE49-F238E27FC236}">
                  <a16:creationId xmlns:a16="http://schemas.microsoft.com/office/drawing/2014/main" id="{72B26833-D832-49D3-8758-BF0C7C4E53A1}"/>
                </a:ext>
              </a:extLst>
            </p:cNvPr>
            <p:cNvSpPr>
              <a:spLocks noChangeArrowheads="1"/>
            </p:cNvSpPr>
            <p:nvPr/>
          </p:nvSpPr>
          <p:spPr bwMode="auto">
            <a:xfrm>
              <a:off x="2803526" y="2657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3" name="Oval 791">
              <a:extLst>
                <a:ext uri="{FF2B5EF4-FFF2-40B4-BE49-F238E27FC236}">
                  <a16:creationId xmlns:a16="http://schemas.microsoft.com/office/drawing/2014/main" id="{BE9412EA-D3A3-4130-8112-6A8C898C7FE4}"/>
                </a:ext>
              </a:extLst>
            </p:cNvPr>
            <p:cNvSpPr>
              <a:spLocks noChangeArrowheads="1"/>
            </p:cNvSpPr>
            <p:nvPr/>
          </p:nvSpPr>
          <p:spPr bwMode="auto">
            <a:xfrm>
              <a:off x="2827339" y="2584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4" name="Oval 792">
              <a:extLst>
                <a:ext uri="{FF2B5EF4-FFF2-40B4-BE49-F238E27FC236}">
                  <a16:creationId xmlns:a16="http://schemas.microsoft.com/office/drawing/2014/main" id="{6D389D7B-AFFB-4705-8CEE-9F59405EFC54}"/>
                </a:ext>
              </a:extLst>
            </p:cNvPr>
            <p:cNvSpPr>
              <a:spLocks noChangeArrowheads="1"/>
            </p:cNvSpPr>
            <p:nvPr/>
          </p:nvSpPr>
          <p:spPr bwMode="auto">
            <a:xfrm>
              <a:off x="2728914" y="258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5" name="Oval 793">
              <a:extLst>
                <a:ext uri="{FF2B5EF4-FFF2-40B4-BE49-F238E27FC236}">
                  <a16:creationId xmlns:a16="http://schemas.microsoft.com/office/drawing/2014/main" id="{3757E35F-7C36-42C3-AE89-7550EE21622F}"/>
                </a:ext>
              </a:extLst>
            </p:cNvPr>
            <p:cNvSpPr>
              <a:spLocks noChangeArrowheads="1"/>
            </p:cNvSpPr>
            <p:nvPr/>
          </p:nvSpPr>
          <p:spPr bwMode="auto">
            <a:xfrm>
              <a:off x="2852739" y="226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6" name="Oval 794">
              <a:extLst>
                <a:ext uri="{FF2B5EF4-FFF2-40B4-BE49-F238E27FC236}">
                  <a16:creationId xmlns:a16="http://schemas.microsoft.com/office/drawing/2014/main" id="{5FDA083B-98C7-48E6-8EA8-FE2B9075EE37}"/>
                </a:ext>
              </a:extLst>
            </p:cNvPr>
            <p:cNvSpPr>
              <a:spLocks noChangeArrowheads="1"/>
            </p:cNvSpPr>
            <p:nvPr/>
          </p:nvSpPr>
          <p:spPr bwMode="auto">
            <a:xfrm>
              <a:off x="2890839" y="2374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7" name="Oval 795">
              <a:extLst>
                <a:ext uri="{FF2B5EF4-FFF2-40B4-BE49-F238E27FC236}">
                  <a16:creationId xmlns:a16="http://schemas.microsoft.com/office/drawing/2014/main" id="{9E2BA543-9420-4350-8486-4EECE1C254D0}"/>
                </a:ext>
              </a:extLst>
            </p:cNvPr>
            <p:cNvSpPr>
              <a:spLocks noChangeArrowheads="1"/>
            </p:cNvSpPr>
            <p:nvPr/>
          </p:nvSpPr>
          <p:spPr bwMode="auto">
            <a:xfrm>
              <a:off x="292576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8" name="Oval 796">
              <a:extLst>
                <a:ext uri="{FF2B5EF4-FFF2-40B4-BE49-F238E27FC236}">
                  <a16:creationId xmlns:a16="http://schemas.microsoft.com/office/drawing/2014/main" id="{0D7D43DC-B69A-49D5-B4DE-380D3FAB8625}"/>
                </a:ext>
              </a:extLst>
            </p:cNvPr>
            <p:cNvSpPr>
              <a:spLocks noChangeArrowheads="1"/>
            </p:cNvSpPr>
            <p:nvPr/>
          </p:nvSpPr>
          <p:spPr bwMode="auto">
            <a:xfrm>
              <a:off x="2952751" y="226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09" name="Oval 797">
              <a:extLst>
                <a:ext uri="{FF2B5EF4-FFF2-40B4-BE49-F238E27FC236}">
                  <a16:creationId xmlns:a16="http://schemas.microsoft.com/office/drawing/2014/main" id="{19CCDBAC-14F2-4142-99FC-747D19958B07}"/>
                </a:ext>
              </a:extLst>
            </p:cNvPr>
            <p:cNvSpPr>
              <a:spLocks noChangeArrowheads="1"/>
            </p:cNvSpPr>
            <p:nvPr/>
          </p:nvSpPr>
          <p:spPr bwMode="auto">
            <a:xfrm>
              <a:off x="2955926" y="218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0" name="Oval 798">
              <a:extLst>
                <a:ext uri="{FF2B5EF4-FFF2-40B4-BE49-F238E27FC236}">
                  <a16:creationId xmlns:a16="http://schemas.microsoft.com/office/drawing/2014/main" id="{465E5758-79A3-4547-8E8E-B82F7B31F906}"/>
                </a:ext>
              </a:extLst>
            </p:cNvPr>
            <p:cNvSpPr>
              <a:spLocks noChangeArrowheads="1"/>
            </p:cNvSpPr>
            <p:nvPr/>
          </p:nvSpPr>
          <p:spPr bwMode="auto">
            <a:xfrm>
              <a:off x="2871789" y="213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1" name="Oval 799">
              <a:extLst>
                <a:ext uri="{FF2B5EF4-FFF2-40B4-BE49-F238E27FC236}">
                  <a16:creationId xmlns:a16="http://schemas.microsoft.com/office/drawing/2014/main" id="{13F02AB8-C630-4161-A419-23C3162CEBEF}"/>
                </a:ext>
              </a:extLst>
            </p:cNvPr>
            <p:cNvSpPr>
              <a:spLocks noChangeArrowheads="1"/>
            </p:cNvSpPr>
            <p:nvPr/>
          </p:nvSpPr>
          <p:spPr bwMode="auto">
            <a:xfrm>
              <a:off x="2930526" y="205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2" name="Oval 800">
              <a:extLst>
                <a:ext uri="{FF2B5EF4-FFF2-40B4-BE49-F238E27FC236}">
                  <a16:creationId xmlns:a16="http://schemas.microsoft.com/office/drawing/2014/main" id="{CD344095-5619-4C50-B030-BCA3771A33A7}"/>
                </a:ext>
              </a:extLst>
            </p:cNvPr>
            <p:cNvSpPr>
              <a:spLocks noChangeArrowheads="1"/>
            </p:cNvSpPr>
            <p:nvPr/>
          </p:nvSpPr>
          <p:spPr bwMode="auto">
            <a:xfrm>
              <a:off x="2835276" y="2851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3" name="Oval 801">
              <a:extLst>
                <a:ext uri="{FF2B5EF4-FFF2-40B4-BE49-F238E27FC236}">
                  <a16:creationId xmlns:a16="http://schemas.microsoft.com/office/drawing/2014/main" id="{EE1DA156-C5CB-48FB-9073-A7A46DCBD2DB}"/>
                </a:ext>
              </a:extLst>
            </p:cNvPr>
            <p:cNvSpPr>
              <a:spLocks noChangeArrowheads="1"/>
            </p:cNvSpPr>
            <p:nvPr/>
          </p:nvSpPr>
          <p:spPr bwMode="auto">
            <a:xfrm>
              <a:off x="2916239" y="2744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4" name="Oval 802">
              <a:extLst>
                <a:ext uri="{FF2B5EF4-FFF2-40B4-BE49-F238E27FC236}">
                  <a16:creationId xmlns:a16="http://schemas.microsoft.com/office/drawing/2014/main" id="{E6C0892D-67CA-4715-8048-99D7A126797E}"/>
                </a:ext>
              </a:extLst>
            </p:cNvPr>
            <p:cNvSpPr>
              <a:spLocks noChangeArrowheads="1"/>
            </p:cNvSpPr>
            <p:nvPr/>
          </p:nvSpPr>
          <p:spPr bwMode="auto">
            <a:xfrm>
              <a:off x="2940051" y="267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5" name="Oval 803">
              <a:extLst>
                <a:ext uri="{FF2B5EF4-FFF2-40B4-BE49-F238E27FC236}">
                  <a16:creationId xmlns:a16="http://schemas.microsoft.com/office/drawing/2014/main" id="{F44D7AA5-2972-4997-9C7A-6F716C99D6C0}"/>
                </a:ext>
              </a:extLst>
            </p:cNvPr>
            <p:cNvSpPr>
              <a:spLocks noChangeArrowheads="1"/>
            </p:cNvSpPr>
            <p:nvPr/>
          </p:nvSpPr>
          <p:spPr bwMode="auto">
            <a:xfrm>
              <a:off x="2974976"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6" name="Oval 804">
              <a:extLst>
                <a:ext uri="{FF2B5EF4-FFF2-40B4-BE49-F238E27FC236}">
                  <a16:creationId xmlns:a16="http://schemas.microsoft.com/office/drawing/2014/main" id="{404B4111-0087-4F6D-AB0B-050113557225}"/>
                </a:ext>
              </a:extLst>
            </p:cNvPr>
            <p:cNvSpPr>
              <a:spLocks noChangeArrowheads="1"/>
            </p:cNvSpPr>
            <p:nvPr/>
          </p:nvSpPr>
          <p:spPr bwMode="auto">
            <a:xfrm>
              <a:off x="3035301"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7" name="Oval 805">
              <a:extLst>
                <a:ext uri="{FF2B5EF4-FFF2-40B4-BE49-F238E27FC236}">
                  <a16:creationId xmlns:a16="http://schemas.microsoft.com/office/drawing/2014/main" id="{4FD3CB0B-1AB3-435F-8535-9CEE9DE5896A}"/>
                </a:ext>
              </a:extLst>
            </p:cNvPr>
            <p:cNvSpPr>
              <a:spLocks noChangeArrowheads="1"/>
            </p:cNvSpPr>
            <p:nvPr/>
          </p:nvSpPr>
          <p:spPr bwMode="auto">
            <a:xfrm>
              <a:off x="3070226" y="2590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8" name="Oval 806">
              <a:extLst>
                <a:ext uri="{FF2B5EF4-FFF2-40B4-BE49-F238E27FC236}">
                  <a16:creationId xmlns:a16="http://schemas.microsoft.com/office/drawing/2014/main" id="{D1314A68-CEE8-49CE-AAE1-93834D1FA214}"/>
                </a:ext>
              </a:extLst>
            </p:cNvPr>
            <p:cNvSpPr>
              <a:spLocks noChangeArrowheads="1"/>
            </p:cNvSpPr>
            <p:nvPr/>
          </p:nvSpPr>
          <p:spPr bwMode="auto">
            <a:xfrm>
              <a:off x="3097214"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19" name="Oval 807">
              <a:extLst>
                <a:ext uri="{FF2B5EF4-FFF2-40B4-BE49-F238E27FC236}">
                  <a16:creationId xmlns:a16="http://schemas.microsoft.com/office/drawing/2014/main" id="{33DAD9CE-D4FD-48D0-90CD-A40CD15990D5}"/>
                </a:ext>
              </a:extLst>
            </p:cNvPr>
            <p:cNvSpPr>
              <a:spLocks noChangeArrowheads="1"/>
            </p:cNvSpPr>
            <p:nvPr/>
          </p:nvSpPr>
          <p:spPr bwMode="auto">
            <a:xfrm>
              <a:off x="3100389" y="225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0" name="Oval 808">
              <a:extLst>
                <a:ext uri="{FF2B5EF4-FFF2-40B4-BE49-F238E27FC236}">
                  <a16:creationId xmlns:a16="http://schemas.microsoft.com/office/drawing/2014/main" id="{E36FC9BD-550D-47C5-A205-32A04EFCB434}"/>
                </a:ext>
              </a:extLst>
            </p:cNvPr>
            <p:cNvSpPr>
              <a:spLocks noChangeArrowheads="1"/>
            </p:cNvSpPr>
            <p:nvPr/>
          </p:nvSpPr>
          <p:spPr bwMode="auto">
            <a:xfrm>
              <a:off x="2998789" y="234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1" name="Oval 809">
              <a:extLst>
                <a:ext uri="{FF2B5EF4-FFF2-40B4-BE49-F238E27FC236}">
                  <a16:creationId xmlns:a16="http://schemas.microsoft.com/office/drawing/2014/main" id="{8EBE3E21-A8C2-4E24-85C9-6FBEADD11421}"/>
                </a:ext>
              </a:extLst>
            </p:cNvPr>
            <p:cNvSpPr>
              <a:spLocks noChangeArrowheads="1"/>
            </p:cNvSpPr>
            <p:nvPr/>
          </p:nvSpPr>
          <p:spPr bwMode="auto">
            <a:xfrm>
              <a:off x="3074989" y="212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2" name="Oval 810">
              <a:extLst>
                <a:ext uri="{FF2B5EF4-FFF2-40B4-BE49-F238E27FC236}">
                  <a16:creationId xmlns:a16="http://schemas.microsoft.com/office/drawing/2014/main" id="{7FEF6FC4-0DB7-458C-A73F-5A7787D48B35}"/>
                </a:ext>
              </a:extLst>
            </p:cNvPr>
            <p:cNvSpPr>
              <a:spLocks noChangeArrowheads="1"/>
            </p:cNvSpPr>
            <p:nvPr/>
          </p:nvSpPr>
          <p:spPr bwMode="auto">
            <a:xfrm>
              <a:off x="3130551" y="203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3" name="Oval 811">
              <a:extLst>
                <a:ext uri="{FF2B5EF4-FFF2-40B4-BE49-F238E27FC236}">
                  <a16:creationId xmlns:a16="http://schemas.microsoft.com/office/drawing/2014/main" id="{21506E9B-64F4-42B2-B9AA-59398212732C}"/>
                </a:ext>
              </a:extLst>
            </p:cNvPr>
            <p:cNvSpPr>
              <a:spLocks noChangeArrowheads="1"/>
            </p:cNvSpPr>
            <p:nvPr/>
          </p:nvSpPr>
          <p:spPr bwMode="auto">
            <a:xfrm>
              <a:off x="2989264" y="281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4" name="Oval 812">
              <a:extLst>
                <a:ext uri="{FF2B5EF4-FFF2-40B4-BE49-F238E27FC236}">
                  <a16:creationId xmlns:a16="http://schemas.microsoft.com/office/drawing/2014/main" id="{1912A082-DC84-4394-8396-454F5D10C2AA}"/>
                </a:ext>
              </a:extLst>
            </p:cNvPr>
            <p:cNvSpPr>
              <a:spLocks noChangeArrowheads="1"/>
            </p:cNvSpPr>
            <p:nvPr/>
          </p:nvSpPr>
          <p:spPr bwMode="auto">
            <a:xfrm>
              <a:off x="3060701" y="2820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5" name="Oval 813">
              <a:extLst>
                <a:ext uri="{FF2B5EF4-FFF2-40B4-BE49-F238E27FC236}">
                  <a16:creationId xmlns:a16="http://schemas.microsoft.com/office/drawing/2014/main" id="{40EABF47-DEFA-469E-8A9A-5E67A4E8196C}"/>
                </a:ext>
              </a:extLst>
            </p:cNvPr>
            <p:cNvSpPr>
              <a:spLocks noChangeArrowheads="1"/>
            </p:cNvSpPr>
            <p:nvPr/>
          </p:nvSpPr>
          <p:spPr bwMode="auto">
            <a:xfrm>
              <a:off x="3084514" y="274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6" name="Oval 814">
              <a:extLst>
                <a:ext uri="{FF2B5EF4-FFF2-40B4-BE49-F238E27FC236}">
                  <a16:creationId xmlns:a16="http://schemas.microsoft.com/office/drawing/2014/main" id="{AA8D6A4F-2B84-4F0F-9F6A-FD2A42D9BDB0}"/>
                </a:ext>
              </a:extLst>
            </p:cNvPr>
            <p:cNvSpPr>
              <a:spLocks noChangeArrowheads="1"/>
            </p:cNvSpPr>
            <p:nvPr/>
          </p:nvSpPr>
          <p:spPr bwMode="auto">
            <a:xfrm>
              <a:off x="2986089" y="2752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7" name="Oval 815">
              <a:extLst>
                <a:ext uri="{FF2B5EF4-FFF2-40B4-BE49-F238E27FC236}">
                  <a16:creationId xmlns:a16="http://schemas.microsoft.com/office/drawing/2014/main" id="{76615AF8-0BB4-488F-9852-0A0492BC08E4}"/>
                </a:ext>
              </a:extLst>
            </p:cNvPr>
            <p:cNvSpPr>
              <a:spLocks noChangeArrowheads="1"/>
            </p:cNvSpPr>
            <p:nvPr/>
          </p:nvSpPr>
          <p:spPr bwMode="auto">
            <a:xfrm>
              <a:off x="3087689" y="2486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8" name="Oval 816">
              <a:extLst>
                <a:ext uri="{FF2B5EF4-FFF2-40B4-BE49-F238E27FC236}">
                  <a16:creationId xmlns:a16="http://schemas.microsoft.com/office/drawing/2014/main" id="{84DCE07B-F40E-4231-93E5-4E0A2E76018D}"/>
                </a:ext>
              </a:extLst>
            </p:cNvPr>
            <p:cNvSpPr>
              <a:spLocks noChangeArrowheads="1"/>
            </p:cNvSpPr>
            <p:nvPr/>
          </p:nvSpPr>
          <p:spPr bwMode="auto">
            <a:xfrm>
              <a:off x="3059114" y="222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29" name="Oval 817">
              <a:extLst>
                <a:ext uri="{FF2B5EF4-FFF2-40B4-BE49-F238E27FC236}">
                  <a16:creationId xmlns:a16="http://schemas.microsoft.com/office/drawing/2014/main" id="{599D7BEE-70E8-479D-94F2-E4639583B9BB}"/>
                </a:ext>
              </a:extLst>
            </p:cNvPr>
            <p:cNvSpPr>
              <a:spLocks noChangeArrowheads="1"/>
            </p:cNvSpPr>
            <p:nvPr/>
          </p:nvSpPr>
          <p:spPr bwMode="auto">
            <a:xfrm>
              <a:off x="3267076" y="244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0" name="Oval 818">
              <a:extLst>
                <a:ext uri="{FF2B5EF4-FFF2-40B4-BE49-F238E27FC236}">
                  <a16:creationId xmlns:a16="http://schemas.microsoft.com/office/drawing/2014/main" id="{D8A4D669-D682-47AA-BDEC-3171E5ED8387}"/>
                </a:ext>
              </a:extLst>
            </p:cNvPr>
            <p:cNvSpPr>
              <a:spLocks noChangeArrowheads="1"/>
            </p:cNvSpPr>
            <p:nvPr/>
          </p:nvSpPr>
          <p:spPr bwMode="auto">
            <a:xfrm>
              <a:off x="3294064" y="219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1" name="Oval 819">
              <a:extLst>
                <a:ext uri="{FF2B5EF4-FFF2-40B4-BE49-F238E27FC236}">
                  <a16:creationId xmlns:a16="http://schemas.microsoft.com/office/drawing/2014/main" id="{E03F00CB-8798-4A54-B670-3CCDA93FB15A}"/>
                </a:ext>
              </a:extLst>
            </p:cNvPr>
            <p:cNvSpPr>
              <a:spLocks noChangeArrowheads="1"/>
            </p:cNvSpPr>
            <p:nvPr/>
          </p:nvSpPr>
          <p:spPr bwMode="auto">
            <a:xfrm>
              <a:off x="3297239" y="2111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2" name="Oval 820">
              <a:extLst>
                <a:ext uri="{FF2B5EF4-FFF2-40B4-BE49-F238E27FC236}">
                  <a16:creationId xmlns:a16="http://schemas.microsoft.com/office/drawing/2014/main" id="{78B2B94D-A0CD-404B-ACF9-0CC4BD1317D3}"/>
                </a:ext>
              </a:extLst>
            </p:cNvPr>
            <p:cNvSpPr>
              <a:spLocks noChangeArrowheads="1"/>
            </p:cNvSpPr>
            <p:nvPr/>
          </p:nvSpPr>
          <p:spPr bwMode="auto">
            <a:xfrm>
              <a:off x="3213101" y="207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3" name="Oval 821">
              <a:extLst>
                <a:ext uri="{FF2B5EF4-FFF2-40B4-BE49-F238E27FC236}">
                  <a16:creationId xmlns:a16="http://schemas.microsoft.com/office/drawing/2014/main" id="{38DFD456-ADBA-4F94-9272-DCB318FDE19A}"/>
                </a:ext>
              </a:extLst>
            </p:cNvPr>
            <p:cNvSpPr>
              <a:spLocks noChangeArrowheads="1"/>
            </p:cNvSpPr>
            <p:nvPr/>
          </p:nvSpPr>
          <p:spPr bwMode="auto">
            <a:xfrm>
              <a:off x="3151189" y="286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4" name="Oval 822">
              <a:extLst>
                <a:ext uri="{FF2B5EF4-FFF2-40B4-BE49-F238E27FC236}">
                  <a16:creationId xmlns:a16="http://schemas.microsoft.com/office/drawing/2014/main" id="{639B0538-AF46-4F90-8759-70935B0C21CA}"/>
                </a:ext>
              </a:extLst>
            </p:cNvPr>
            <p:cNvSpPr>
              <a:spLocks noChangeArrowheads="1"/>
            </p:cNvSpPr>
            <p:nvPr/>
          </p:nvSpPr>
          <p:spPr bwMode="auto">
            <a:xfrm>
              <a:off x="3195639" y="219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5" name="Oval 823">
              <a:extLst>
                <a:ext uri="{FF2B5EF4-FFF2-40B4-BE49-F238E27FC236}">
                  <a16:creationId xmlns:a16="http://schemas.microsoft.com/office/drawing/2014/main" id="{2A667698-95DE-4E5B-8551-DCCB5FDBC68F}"/>
                </a:ext>
              </a:extLst>
            </p:cNvPr>
            <p:cNvSpPr>
              <a:spLocks noChangeArrowheads="1"/>
            </p:cNvSpPr>
            <p:nvPr/>
          </p:nvSpPr>
          <p:spPr bwMode="auto">
            <a:xfrm>
              <a:off x="3205163" y="27876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6" name="Oval 824">
              <a:extLst>
                <a:ext uri="{FF2B5EF4-FFF2-40B4-BE49-F238E27FC236}">
                  <a16:creationId xmlns:a16="http://schemas.microsoft.com/office/drawing/2014/main" id="{E17FFBDE-D84B-4493-8C46-A801931B57D1}"/>
                </a:ext>
              </a:extLst>
            </p:cNvPr>
            <p:cNvSpPr>
              <a:spLocks noChangeArrowheads="1"/>
            </p:cNvSpPr>
            <p:nvPr/>
          </p:nvSpPr>
          <p:spPr bwMode="auto">
            <a:xfrm>
              <a:off x="3186114"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7" name="Oval 825">
              <a:extLst>
                <a:ext uri="{FF2B5EF4-FFF2-40B4-BE49-F238E27FC236}">
                  <a16:creationId xmlns:a16="http://schemas.microsoft.com/office/drawing/2014/main" id="{34A71BBC-9D81-47E8-80FA-C2FA106A54CA}"/>
                </a:ext>
              </a:extLst>
            </p:cNvPr>
            <p:cNvSpPr>
              <a:spLocks noChangeArrowheads="1"/>
            </p:cNvSpPr>
            <p:nvPr/>
          </p:nvSpPr>
          <p:spPr bwMode="auto">
            <a:xfrm>
              <a:off x="3257551" y="2674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8" name="Oval 826">
              <a:extLst>
                <a:ext uri="{FF2B5EF4-FFF2-40B4-BE49-F238E27FC236}">
                  <a16:creationId xmlns:a16="http://schemas.microsoft.com/office/drawing/2014/main" id="{560F5222-7C10-4523-A7C9-1636123335DE}"/>
                </a:ext>
              </a:extLst>
            </p:cNvPr>
            <p:cNvSpPr>
              <a:spLocks noChangeArrowheads="1"/>
            </p:cNvSpPr>
            <p:nvPr/>
          </p:nvSpPr>
          <p:spPr bwMode="auto">
            <a:xfrm>
              <a:off x="3281364" y="260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39" name="Oval 827">
              <a:extLst>
                <a:ext uri="{FF2B5EF4-FFF2-40B4-BE49-F238E27FC236}">
                  <a16:creationId xmlns:a16="http://schemas.microsoft.com/office/drawing/2014/main" id="{CFB81E82-AB9F-4230-BF32-E238BBEC6EC8}"/>
                </a:ext>
              </a:extLst>
            </p:cNvPr>
            <p:cNvSpPr>
              <a:spLocks noChangeArrowheads="1"/>
            </p:cNvSpPr>
            <p:nvPr/>
          </p:nvSpPr>
          <p:spPr bwMode="auto">
            <a:xfrm>
              <a:off x="3182939" y="260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0" name="Oval 828">
              <a:extLst>
                <a:ext uri="{FF2B5EF4-FFF2-40B4-BE49-F238E27FC236}">
                  <a16:creationId xmlns:a16="http://schemas.microsoft.com/office/drawing/2014/main" id="{DAF9C566-08FC-40F4-8696-E90EB6EDE257}"/>
                </a:ext>
              </a:extLst>
            </p:cNvPr>
            <p:cNvSpPr>
              <a:spLocks noChangeArrowheads="1"/>
            </p:cNvSpPr>
            <p:nvPr/>
          </p:nvSpPr>
          <p:spPr bwMode="auto">
            <a:xfrm>
              <a:off x="3316289" y="251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1" name="Oval 829">
              <a:extLst>
                <a:ext uri="{FF2B5EF4-FFF2-40B4-BE49-F238E27FC236}">
                  <a16:creationId xmlns:a16="http://schemas.microsoft.com/office/drawing/2014/main" id="{FD8848A9-5D47-4AFC-9202-E7278C1E4D97}"/>
                </a:ext>
              </a:extLst>
            </p:cNvPr>
            <p:cNvSpPr>
              <a:spLocks noChangeArrowheads="1"/>
            </p:cNvSpPr>
            <p:nvPr/>
          </p:nvSpPr>
          <p:spPr bwMode="auto">
            <a:xfrm>
              <a:off x="3165476" y="240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2" name="Oval 830">
              <a:extLst>
                <a:ext uri="{FF2B5EF4-FFF2-40B4-BE49-F238E27FC236}">
                  <a16:creationId xmlns:a16="http://schemas.microsoft.com/office/drawing/2014/main" id="{93623BB3-86F2-4D7C-9322-FFA06A6CD7FA}"/>
                </a:ext>
              </a:extLst>
            </p:cNvPr>
            <p:cNvSpPr>
              <a:spLocks noChangeArrowheads="1"/>
            </p:cNvSpPr>
            <p:nvPr/>
          </p:nvSpPr>
          <p:spPr bwMode="auto">
            <a:xfrm>
              <a:off x="3284539" y="233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3" name="Oval 831">
              <a:extLst>
                <a:ext uri="{FF2B5EF4-FFF2-40B4-BE49-F238E27FC236}">
                  <a16:creationId xmlns:a16="http://schemas.microsoft.com/office/drawing/2014/main" id="{BA23C0A7-9934-4D62-B118-EC10FD057FAE}"/>
                </a:ext>
              </a:extLst>
            </p:cNvPr>
            <p:cNvSpPr>
              <a:spLocks noChangeArrowheads="1"/>
            </p:cNvSpPr>
            <p:nvPr/>
          </p:nvSpPr>
          <p:spPr bwMode="auto">
            <a:xfrm>
              <a:off x="3376614" y="238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4" name="Oval 832">
              <a:extLst>
                <a:ext uri="{FF2B5EF4-FFF2-40B4-BE49-F238E27FC236}">
                  <a16:creationId xmlns:a16="http://schemas.microsoft.com/office/drawing/2014/main" id="{EC8C96F0-C0B5-44C9-851C-84D1170E61CC}"/>
                </a:ext>
              </a:extLst>
            </p:cNvPr>
            <p:cNvSpPr>
              <a:spLocks noChangeArrowheads="1"/>
            </p:cNvSpPr>
            <p:nvPr/>
          </p:nvSpPr>
          <p:spPr bwMode="auto">
            <a:xfrm>
              <a:off x="3411539" y="252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5" name="Oval 833">
              <a:extLst>
                <a:ext uri="{FF2B5EF4-FFF2-40B4-BE49-F238E27FC236}">
                  <a16:creationId xmlns:a16="http://schemas.microsoft.com/office/drawing/2014/main" id="{F0D1D158-D6CD-46BE-9DD9-9C5903A01742}"/>
                </a:ext>
              </a:extLst>
            </p:cNvPr>
            <p:cNvSpPr>
              <a:spLocks noChangeArrowheads="1"/>
            </p:cNvSpPr>
            <p:nvPr/>
          </p:nvSpPr>
          <p:spPr bwMode="auto">
            <a:xfrm>
              <a:off x="3438526" y="227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6" name="Oval 834">
              <a:extLst>
                <a:ext uri="{FF2B5EF4-FFF2-40B4-BE49-F238E27FC236}">
                  <a16:creationId xmlns:a16="http://schemas.microsoft.com/office/drawing/2014/main" id="{4157669A-E2F1-403B-BD2F-2BF054C08A55}"/>
                </a:ext>
              </a:extLst>
            </p:cNvPr>
            <p:cNvSpPr>
              <a:spLocks noChangeArrowheads="1"/>
            </p:cNvSpPr>
            <p:nvPr/>
          </p:nvSpPr>
          <p:spPr bwMode="auto">
            <a:xfrm>
              <a:off x="3441701" y="218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7" name="Oval 835">
              <a:extLst>
                <a:ext uri="{FF2B5EF4-FFF2-40B4-BE49-F238E27FC236}">
                  <a16:creationId xmlns:a16="http://schemas.microsoft.com/office/drawing/2014/main" id="{EF9EB27D-AEC7-4C29-92CC-9145C7001695}"/>
                </a:ext>
              </a:extLst>
            </p:cNvPr>
            <p:cNvSpPr>
              <a:spLocks noChangeArrowheads="1"/>
            </p:cNvSpPr>
            <p:nvPr/>
          </p:nvSpPr>
          <p:spPr bwMode="auto">
            <a:xfrm>
              <a:off x="3357564" y="214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8" name="Oval 836">
              <a:extLst>
                <a:ext uri="{FF2B5EF4-FFF2-40B4-BE49-F238E27FC236}">
                  <a16:creationId xmlns:a16="http://schemas.microsoft.com/office/drawing/2014/main" id="{A4D044FD-EEAA-4271-A818-F511BD9142CA}"/>
                </a:ext>
              </a:extLst>
            </p:cNvPr>
            <p:cNvSpPr>
              <a:spLocks noChangeArrowheads="1"/>
            </p:cNvSpPr>
            <p:nvPr/>
          </p:nvSpPr>
          <p:spPr bwMode="auto">
            <a:xfrm>
              <a:off x="334010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49" name="Oval 837">
              <a:extLst>
                <a:ext uri="{FF2B5EF4-FFF2-40B4-BE49-F238E27FC236}">
                  <a16:creationId xmlns:a16="http://schemas.microsoft.com/office/drawing/2014/main" id="{00B1088A-9EE4-48C4-82D0-1893C94BC689}"/>
                </a:ext>
              </a:extLst>
            </p:cNvPr>
            <p:cNvSpPr>
              <a:spLocks noChangeArrowheads="1"/>
            </p:cNvSpPr>
            <p:nvPr/>
          </p:nvSpPr>
          <p:spPr bwMode="auto">
            <a:xfrm>
              <a:off x="3416301" y="205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0" name="Oval 838">
              <a:extLst>
                <a:ext uri="{FF2B5EF4-FFF2-40B4-BE49-F238E27FC236}">
                  <a16:creationId xmlns:a16="http://schemas.microsoft.com/office/drawing/2014/main" id="{79572C00-CBA8-49BF-8559-6EF4FEC84C21}"/>
                </a:ext>
              </a:extLst>
            </p:cNvPr>
            <p:cNvSpPr>
              <a:spLocks noChangeArrowheads="1"/>
            </p:cNvSpPr>
            <p:nvPr/>
          </p:nvSpPr>
          <p:spPr bwMode="auto">
            <a:xfrm>
              <a:off x="3435351" y="282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1" name="Oval 839">
              <a:extLst>
                <a:ext uri="{FF2B5EF4-FFF2-40B4-BE49-F238E27FC236}">
                  <a16:creationId xmlns:a16="http://schemas.microsoft.com/office/drawing/2014/main" id="{750749F5-1EEA-48DE-A033-5A00E8A0F0AD}"/>
                </a:ext>
              </a:extLst>
            </p:cNvPr>
            <p:cNvSpPr>
              <a:spLocks noChangeArrowheads="1"/>
            </p:cNvSpPr>
            <p:nvPr/>
          </p:nvSpPr>
          <p:spPr bwMode="auto">
            <a:xfrm>
              <a:off x="3349626" y="28638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2" name="Oval 840">
              <a:extLst>
                <a:ext uri="{FF2B5EF4-FFF2-40B4-BE49-F238E27FC236}">
                  <a16:creationId xmlns:a16="http://schemas.microsoft.com/office/drawing/2014/main" id="{52EFB5B4-5DAE-43AD-A029-1A32DB158702}"/>
                </a:ext>
              </a:extLst>
            </p:cNvPr>
            <p:cNvSpPr>
              <a:spLocks noChangeArrowheads="1"/>
            </p:cNvSpPr>
            <p:nvPr/>
          </p:nvSpPr>
          <p:spPr bwMode="auto">
            <a:xfrm>
              <a:off x="3338514"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3" name="Oval 841">
              <a:extLst>
                <a:ext uri="{FF2B5EF4-FFF2-40B4-BE49-F238E27FC236}">
                  <a16:creationId xmlns:a16="http://schemas.microsoft.com/office/drawing/2014/main" id="{CE24BB28-0277-40FD-BC30-42A43ACD1F9A}"/>
                </a:ext>
              </a:extLst>
            </p:cNvPr>
            <p:cNvSpPr>
              <a:spLocks noChangeArrowheads="1"/>
            </p:cNvSpPr>
            <p:nvPr/>
          </p:nvSpPr>
          <p:spPr bwMode="auto">
            <a:xfrm>
              <a:off x="3402014" y="2751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4" name="Oval 842">
              <a:extLst>
                <a:ext uri="{FF2B5EF4-FFF2-40B4-BE49-F238E27FC236}">
                  <a16:creationId xmlns:a16="http://schemas.microsoft.com/office/drawing/2014/main" id="{C65EA3D1-1259-40FA-BC70-71C61BE8579F}"/>
                </a:ext>
              </a:extLst>
            </p:cNvPr>
            <p:cNvSpPr>
              <a:spLocks noChangeArrowheads="1"/>
            </p:cNvSpPr>
            <p:nvPr/>
          </p:nvSpPr>
          <p:spPr bwMode="auto">
            <a:xfrm>
              <a:off x="3425826"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5" name="Oval 843">
              <a:extLst>
                <a:ext uri="{FF2B5EF4-FFF2-40B4-BE49-F238E27FC236}">
                  <a16:creationId xmlns:a16="http://schemas.microsoft.com/office/drawing/2014/main" id="{FA6A580D-B071-4C09-A7D4-D916A7D1B983}"/>
                </a:ext>
              </a:extLst>
            </p:cNvPr>
            <p:cNvSpPr>
              <a:spLocks noChangeArrowheads="1"/>
            </p:cNvSpPr>
            <p:nvPr/>
          </p:nvSpPr>
          <p:spPr bwMode="auto">
            <a:xfrm>
              <a:off x="3327401" y="268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6" name="Oval 844">
              <a:extLst>
                <a:ext uri="{FF2B5EF4-FFF2-40B4-BE49-F238E27FC236}">
                  <a16:creationId xmlns:a16="http://schemas.microsoft.com/office/drawing/2014/main" id="{149624BA-8581-4245-A2C7-C87B34066805}"/>
                </a:ext>
              </a:extLst>
            </p:cNvPr>
            <p:cNvSpPr>
              <a:spLocks noChangeArrowheads="1"/>
            </p:cNvSpPr>
            <p:nvPr/>
          </p:nvSpPr>
          <p:spPr bwMode="auto">
            <a:xfrm>
              <a:off x="3482976" y="231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7" name="Oval 845">
              <a:extLst>
                <a:ext uri="{FF2B5EF4-FFF2-40B4-BE49-F238E27FC236}">
                  <a16:creationId xmlns:a16="http://schemas.microsoft.com/office/drawing/2014/main" id="{C41C5B78-CDFC-45A9-BE21-30713D611CEF}"/>
                </a:ext>
              </a:extLst>
            </p:cNvPr>
            <p:cNvSpPr>
              <a:spLocks noChangeArrowheads="1"/>
            </p:cNvSpPr>
            <p:nvPr/>
          </p:nvSpPr>
          <p:spPr bwMode="auto">
            <a:xfrm>
              <a:off x="3533776" y="290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8" name="Oval 846">
              <a:extLst>
                <a:ext uri="{FF2B5EF4-FFF2-40B4-BE49-F238E27FC236}">
                  <a16:creationId xmlns:a16="http://schemas.microsoft.com/office/drawing/2014/main" id="{B22051D2-BD0B-4DC6-BFD6-9A9DE571BCD2}"/>
                </a:ext>
              </a:extLst>
            </p:cNvPr>
            <p:cNvSpPr>
              <a:spLocks noChangeArrowheads="1"/>
            </p:cNvSpPr>
            <p:nvPr/>
          </p:nvSpPr>
          <p:spPr bwMode="auto">
            <a:xfrm>
              <a:off x="3221039" y="291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59" name="Oval 847">
              <a:extLst>
                <a:ext uri="{FF2B5EF4-FFF2-40B4-BE49-F238E27FC236}">
                  <a16:creationId xmlns:a16="http://schemas.microsoft.com/office/drawing/2014/main" id="{7265AC1B-C93D-493C-9D62-C216608514D6}"/>
                </a:ext>
              </a:extLst>
            </p:cNvPr>
            <p:cNvSpPr>
              <a:spLocks noChangeArrowheads="1"/>
            </p:cNvSpPr>
            <p:nvPr/>
          </p:nvSpPr>
          <p:spPr bwMode="auto">
            <a:xfrm>
              <a:off x="2965451" y="292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0" name="Oval 848">
              <a:extLst>
                <a:ext uri="{FF2B5EF4-FFF2-40B4-BE49-F238E27FC236}">
                  <a16:creationId xmlns:a16="http://schemas.microsoft.com/office/drawing/2014/main" id="{17E2FC68-ABB7-4065-B91D-0E6F492EC60E}"/>
                </a:ext>
              </a:extLst>
            </p:cNvPr>
            <p:cNvSpPr>
              <a:spLocks noChangeArrowheads="1"/>
            </p:cNvSpPr>
            <p:nvPr/>
          </p:nvSpPr>
          <p:spPr bwMode="auto">
            <a:xfrm>
              <a:off x="2787651" y="29035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1" name="Oval 849">
              <a:extLst>
                <a:ext uri="{FF2B5EF4-FFF2-40B4-BE49-F238E27FC236}">
                  <a16:creationId xmlns:a16="http://schemas.microsoft.com/office/drawing/2014/main" id="{4F12C5FB-423D-4969-9388-04DFB1513925}"/>
                </a:ext>
              </a:extLst>
            </p:cNvPr>
            <p:cNvSpPr>
              <a:spLocks noChangeArrowheads="1"/>
            </p:cNvSpPr>
            <p:nvPr/>
          </p:nvSpPr>
          <p:spPr bwMode="auto">
            <a:xfrm>
              <a:off x="2559051" y="288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2" name="Oval 850">
              <a:extLst>
                <a:ext uri="{FF2B5EF4-FFF2-40B4-BE49-F238E27FC236}">
                  <a16:creationId xmlns:a16="http://schemas.microsoft.com/office/drawing/2014/main" id="{6937CB26-2B26-4609-AF26-841889420D6E}"/>
                </a:ext>
              </a:extLst>
            </p:cNvPr>
            <p:cNvSpPr>
              <a:spLocks noChangeArrowheads="1"/>
            </p:cNvSpPr>
            <p:nvPr/>
          </p:nvSpPr>
          <p:spPr bwMode="auto">
            <a:xfrm>
              <a:off x="2592388" y="2794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3" name="Oval 851">
              <a:extLst>
                <a:ext uri="{FF2B5EF4-FFF2-40B4-BE49-F238E27FC236}">
                  <a16:creationId xmlns:a16="http://schemas.microsoft.com/office/drawing/2014/main" id="{F2FD9680-38E0-4F31-A200-2BAF1470137A}"/>
                </a:ext>
              </a:extLst>
            </p:cNvPr>
            <p:cNvSpPr>
              <a:spLocks noChangeArrowheads="1"/>
            </p:cNvSpPr>
            <p:nvPr/>
          </p:nvSpPr>
          <p:spPr bwMode="auto">
            <a:xfrm>
              <a:off x="2293938" y="28956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4" name="Oval 852">
              <a:extLst>
                <a:ext uri="{FF2B5EF4-FFF2-40B4-BE49-F238E27FC236}">
                  <a16:creationId xmlns:a16="http://schemas.microsoft.com/office/drawing/2014/main" id="{8391BD81-9785-411E-B88D-C5B7A8277D26}"/>
                </a:ext>
              </a:extLst>
            </p:cNvPr>
            <p:cNvSpPr>
              <a:spLocks noChangeArrowheads="1"/>
            </p:cNvSpPr>
            <p:nvPr/>
          </p:nvSpPr>
          <p:spPr bwMode="auto">
            <a:xfrm>
              <a:off x="3833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5" name="Oval 853">
              <a:extLst>
                <a:ext uri="{FF2B5EF4-FFF2-40B4-BE49-F238E27FC236}">
                  <a16:creationId xmlns:a16="http://schemas.microsoft.com/office/drawing/2014/main" id="{D88CB2A2-2E95-4377-878B-ED33EB649800}"/>
                </a:ext>
              </a:extLst>
            </p:cNvPr>
            <p:cNvSpPr>
              <a:spLocks noChangeArrowheads="1"/>
            </p:cNvSpPr>
            <p:nvPr/>
          </p:nvSpPr>
          <p:spPr bwMode="auto">
            <a:xfrm>
              <a:off x="3787776" y="240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6" name="Oval 854">
              <a:extLst>
                <a:ext uri="{FF2B5EF4-FFF2-40B4-BE49-F238E27FC236}">
                  <a16:creationId xmlns:a16="http://schemas.microsoft.com/office/drawing/2014/main" id="{E861E1EE-C3E5-46D0-A570-F62DBBA2186A}"/>
                </a:ext>
              </a:extLst>
            </p:cNvPr>
            <p:cNvSpPr>
              <a:spLocks noChangeArrowheads="1"/>
            </p:cNvSpPr>
            <p:nvPr/>
          </p:nvSpPr>
          <p:spPr bwMode="auto">
            <a:xfrm>
              <a:off x="3806826" y="28844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7" name="Oval 855">
              <a:extLst>
                <a:ext uri="{FF2B5EF4-FFF2-40B4-BE49-F238E27FC236}">
                  <a16:creationId xmlns:a16="http://schemas.microsoft.com/office/drawing/2014/main" id="{145F67AC-8949-451A-8D07-4351C3988484}"/>
                </a:ext>
              </a:extLst>
            </p:cNvPr>
            <p:cNvSpPr>
              <a:spLocks noChangeArrowheads="1"/>
            </p:cNvSpPr>
            <p:nvPr/>
          </p:nvSpPr>
          <p:spPr bwMode="auto">
            <a:xfrm>
              <a:off x="3722689" y="276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8" name="Oval 856">
              <a:extLst>
                <a:ext uri="{FF2B5EF4-FFF2-40B4-BE49-F238E27FC236}">
                  <a16:creationId xmlns:a16="http://schemas.microsoft.com/office/drawing/2014/main" id="{8E028EA9-5FE0-4641-87ED-5E0F16EF3B02}"/>
                </a:ext>
              </a:extLst>
            </p:cNvPr>
            <p:cNvSpPr>
              <a:spLocks noChangeArrowheads="1"/>
            </p:cNvSpPr>
            <p:nvPr/>
          </p:nvSpPr>
          <p:spPr bwMode="auto">
            <a:xfrm>
              <a:off x="3824289" y="261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69" name="Oval 857">
              <a:extLst>
                <a:ext uri="{FF2B5EF4-FFF2-40B4-BE49-F238E27FC236}">
                  <a16:creationId xmlns:a16="http://schemas.microsoft.com/office/drawing/2014/main" id="{586A7C19-4966-4DCA-8635-B69388336579}"/>
                </a:ext>
              </a:extLst>
            </p:cNvPr>
            <p:cNvSpPr>
              <a:spLocks noChangeArrowheads="1"/>
            </p:cNvSpPr>
            <p:nvPr/>
          </p:nvSpPr>
          <p:spPr bwMode="auto">
            <a:xfrm>
              <a:off x="2178051" y="2984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0" name="Oval 858">
              <a:extLst>
                <a:ext uri="{FF2B5EF4-FFF2-40B4-BE49-F238E27FC236}">
                  <a16:creationId xmlns:a16="http://schemas.microsoft.com/office/drawing/2014/main" id="{0C2BAEC8-3BF4-4A44-80B7-51158D81B930}"/>
                </a:ext>
              </a:extLst>
            </p:cNvPr>
            <p:cNvSpPr>
              <a:spLocks noChangeArrowheads="1"/>
            </p:cNvSpPr>
            <p:nvPr/>
          </p:nvSpPr>
          <p:spPr bwMode="auto">
            <a:xfrm>
              <a:off x="2174876" y="353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1" name="Oval 859">
              <a:extLst>
                <a:ext uri="{FF2B5EF4-FFF2-40B4-BE49-F238E27FC236}">
                  <a16:creationId xmlns:a16="http://schemas.microsoft.com/office/drawing/2014/main" id="{AB9CFEEC-81CC-4F77-B6BF-3FE5944F7DA2}"/>
                </a:ext>
              </a:extLst>
            </p:cNvPr>
            <p:cNvSpPr>
              <a:spLocks noChangeArrowheads="1"/>
            </p:cNvSpPr>
            <p:nvPr/>
          </p:nvSpPr>
          <p:spPr bwMode="auto">
            <a:xfrm>
              <a:off x="2168526" y="312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2" name="Oval 860">
              <a:extLst>
                <a:ext uri="{FF2B5EF4-FFF2-40B4-BE49-F238E27FC236}">
                  <a16:creationId xmlns:a16="http://schemas.microsoft.com/office/drawing/2014/main" id="{950DCA18-EF56-49B0-B172-1A800AC2B0EC}"/>
                </a:ext>
              </a:extLst>
            </p:cNvPr>
            <p:cNvSpPr>
              <a:spLocks noChangeArrowheads="1"/>
            </p:cNvSpPr>
            <p:nvPr/>
          </p:nvSpPr>
          <p:spPr bwMode="auto">
            <a:xfrm>
              <a:off x="3236914" y="301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3" name="Oval 861">
              <a:extLst>
                <a:ext uri="{FF2B5EF4-FFF2-40B4-BE49-F238E27FC236}">
                  <a16:creationId xmlns:a16="http://schemas.microsoft.com/office/drawing/2014/main" id="{8C1E37EF-8925-4F96-8B55-F34481ED1111}"/>
                </a:ext>
              </a:extLst>
            </p:cNvPr>
            <p:cNvSpPr>
              <a:spLocks noChangeArrowheads="1"/>
            </p:cNvSpPr>
            <p:nvPr/>
          </p:nvSpPr>
          <p:spPr bwMode="auto">
            <a:xfrm>
              <a:off x="3248026" y="351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4" name="Oval 862">
              <a:extLst>
                <a:ext uri="{FF2B5EF4-FFF2-40B4-BE49-F238E27FC236}">
                  <a16:creationId xmlns:a16="http://schemas.microsoft.com/office/drawing/2014/main" id="{D01B3656-E618-45CB-860E-0ADFD1777426}"/>
                </a:ext>
              </a:extLst>
            </p:cNvPr>
            <p:cNvSpPr>
              <a:spLocks noChangeArrowheads="1"/>
            </p:cNvSpPr>
            <p:nvPr/>
          </p:nvSpPr>
          <p:spPr bwMode="auto">
            <a:xfrm>
              <a:off x="3260726" y="3317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5" name="Oval 863">
              <a:extLst>
                <a:ext uri="{FF2B5EF4-FFF2-40B4-BE49-F238E27FC236}">
                  <a16:creationId xmlns:a16="http://schemas.microsoft.com/office/drawing/2014/main" id="{E9450BD2-EB22-4F8E-94AC-003E20E2B461}"/>
                </a:ext>
              </a:extLst>
            </p:cNvPr>
            <p:cNvSpPr>
              <a:spLocks noChangeArrowheads="1"/>
            </p:cNvSpPr>
            <p:nvPr/>
          </p:nvSpPr>
          <p:spPr bwMode="auto">
            <a:xfrm>
              <a:off x="3175001" y="33575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6" name="Oval 864">
              <a:extLst>
                <a:ext uri="{FF2B5EF4-FFF2-40B4-BE49-F238E27FC236}">
                  <a16:creationId xmlns:a16="http://schemas.microsoft.com/office/drawing/2014/main" id="{FCCD3683-8C19-4063-8BFA-E71DC28AE732}"/>
                </a:ext>
              </a:extLst>
            </p:cNvPr>
            <p:cNvSpPr>
              <a:spLocks noChangeArrowheads="1"/>
            </p:cNvSpPr>
            <p:nvPr/>
          </p:nvSpPr>
          <p:spPr bwMode="auto">
            <a:xfrm>
              <a:off x="3155951" y="324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7" name="Oval 865">
              <a:extLst>
                <a:ext uri="{FF2B5EF4-FFF2-40B4-BE49-F238E27FC236}">
                  <a16:creationId xmlns:a16="http://schemas.microsoft.com/office/drawing/2014/main" id="{618344FE-B9B1-410D-B740-E78668E2A917}"/>
                </a:ext>
              </a:extLst>
            </p:cNvPr>
            <p:cNvSpPr>
              <a:spLocks noChangeArrowheads="1"/>
            </p:cNvSpPr>
            <p:nvPr/>
          </p:nvSpPr>
          <p:spPr bwMode="auto">
            <a:xfrm>
              <a:off x="3227389" y="3244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8" name="Oval 866">
              <a:extLst>
                <a:ext uri="{FF2B5EF4-FFF2-40B4-BE49-F238E27FC236}">
                  <a16:creationId xmlns:a16="http://schemas.microsoft.com/office/drawing/2014/main" id="{95E4CC34-3A92-4B4B-8D90-A93161072184}"/>
                </a:ext>
              </a:extLst>
            </p:cNvPr>
            <p:cNvSpPr>
              <a:spLocks noChangeArrowheads="1"/>
            </p:cNvSpPr>
            <p:nvPr/>
          </p:nvSpPr>
          <p:spPr bwMode="auto">
            <a:xfrm>
              <a:off x="3251201" y="3171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79" name="Oval 867">
              <a:extLst>
                <a:ext uri="{FF2B5EF4-FFF2-40B4-BE49-F238E27FC236}">
                  <a16:creationId xmlns:a16="http://schemas.microsoft.com/office/drawing/2014/main" id="{F9BEDEEA-F96D-4D55-8023-F8143DF6C8E4}"/>
                </a:ext>
              </a:extLst>
            </p:cNvPr>
            <p:cNvSpPr>
              <a:spLocks noChangeArrowheads="1"/>
            </p:cNvSpPr>
            <p:nvPr/>
          </p:nvSpPr>
          <p:spPr bwMode="auto">
            <a:xfrm>
              <a:off x="3184526" y="312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0" name="Oval 868">
              <a:extLst>
                <a:ext uri="{FF2B5EF4-FFF2-40B4-BE49-F238E27FC236}">
                  <a16:creationId xmlns:a16="http://schemas.microsoft.com/office/drawing/2014/main" id="{48F71CA2-651B-41F9-84ED-13609EA16802}"/>
                </a:ext>
              </a:extLst>
            </p:cNvPr>
            <p:cNvSpPr>
              <a:spLocks noChangeArrowheads="1"/>
            </p:cNvSpPr>
            <p:nvPr/>
          </p:nvSpPr>
          <p:spPr bwMode="auto">
            <a:xfrm>
              <a:off x="328612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1" name="Oval 869">
              <a:extLst>
                <a:ext uri="{FF2B5EF4-FFF2-40B4-BE49-F238E27FC236}">
                  <a16:creationId xmlns:a16="http://schemas.microsoft.com/office/drawing/2014/main" id="{2A5CD9CA-9E51-4574-88F3-7F7AFC33E6E1}"/>
                </a:ext>
              </a:extLst>
            </p:cNvPr>
            <p:cNvSpPr>
              <a:spLocks noChangeArrowheads="1"/>
            </p:cNvSpPr>
            <p:nvPr/>
          </p:nvSpPr>
          <p:spPr bwMode="auto">
            <a:xfrm>
              <a:off x="2867026"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2" name="Oval 870">
              <a:extLst>
                <a:ext uri="{FF2B5EF4-FFF2-40B4-BE49-F238E27FC236}">
                  <a16:creationId xmlns:a16="http://schemas.microsoft.com/office/drawing/2014/main" id="{A44F3C0B-5E2E-4988-B825-D31AC670D174}"/>
                </a:ext>
              </a:extLst>
            </p:cNvPr>
            <p:cNvSpPr>
              <a:spLocks noChangeArrowheads="1"/>
            </p:cNvSpPr>
            <p:nvPr/>
          </p:nvSpPr>
          <p:spPr bwMode="auto">
            <a:xfrm>
              <a:off x="3297239"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3" name="Oval 871">
              <a:extLst>
                <a:ext uri="{FF2B5EF4-FFF2-40B4-BE49-F238E27FC236}">
                  <a16:creationId xmlns:a16="http://schemas.microsoft.com/office/drawing/2014/main" id="{876E3E72-23C2-4470-B05E-0DC74376AB56}"/>
                </a:ext>
              </a:extLst>
            </p:cNvPr>
            <p:cNvSpPr>
              <a:spLocks noChangeArrowheads="1"/>
            </p:cNvSpPr>
            <p:nvPr/>
          </p:nvSpPr>
          <p:spPr bwMode="auto">
            <a:xfrm>
              <a:off x="2347914" y="308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4" name="Oval 872">
              <a:extLst>
                <a:ext uri="{FF2B5EF4-FFF2-40B4-BE49-F238E27FC236}">
                  <a16:creationId xmlns:a16="http://schemas.microsoft.com/office/drawing/2014/main" id="{68503652-1F51-4595-A4BE-A488FBE423A3}"/>
                </a:ext>
              </a:extLst>
            </p:cNvPr>
            <p:cNvSpPr>
              <a:spLocks noChangeArrowheads="1"/>
            </p:cNvSpPr>
            <p:nvPr/>
          </p:nvSpPr>
          <p:spPr bwMode="auto">
            <a:xfrm>
              <a:off x="2354264"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5" name="Oval 873">
              <a:extLst>
                <a:ext uri="{FF2B5EF4-FFF2-40B4-BE49-F238E27FC236}">
                  <a16:creationId xmlns:a16="http://schemas.microsoft.com/office/drawing/2014/main" id="{5C2AE031-ABCA-44D6-B983-187F33460A4D}"/>
                </a:ext>
              </a:extLst>
            </p:cNvPr>
            <p:cNvSpPr>
              <a:spLocks noChangeArrowheads="1"/>
            </p:cNvSpPr>
            <p:nvPr/>
          </p:nvSpPr>
          <p:spPr bwMode="auto">
            <a:xfrm>
              <a:off x="2371726" y="338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6" name="Oval 874">
              <a:extLst>
                <a:ext uri="{FF2B5EF4-FFF2-40B4-BE49-F238E27FC236}">
                  <a16:creationId xmlns:a16="http://schemas.microsoft.com/office/drawing/2014/main" id="{6137AC6F-BF72-4686-99A2-E3D2FF061FBB}"/>
                </a:ext>
              </a:extLst>
            </p:cNvPr>
            <p:cNvSpPr>
              <a:spLocks noChangeArrowheads="1"/>
            </p:cNvSpPr>
            <p:nvPr/>
          </p:nvSpPr>
          <p:spPr bwMode="auto">
            <a:xfrm>
              <a:off x="2286001" y="34290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7" name="Oval 875">
              <a:extLst>
                <a:ext uri="{FF2B5EF4-FFF2-40B4-BE49-F238E27FC236}">
                  <a16:creationId xmlns:a16="http://schemas.microsoft.com/office/drawing/2014/main" id="{C784FF1E-19A0-4B71-9B6A-96DF13A53E02}"/>
                </a:ext>
              </a:extLst>
            </p:cNvPr>
            <p:cNvSpPr>
              <a:spLocks noChangeArrowheads="1"/>
            </p:cNvSpPr>
            <p:nvPr/>
          </p:nvSpPr>
          <p:spPr bwMode="auto">
            <a:xfrm>
              <a:off x="2266951" y="331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8" name="Oval 876">
              <a:extLst>
                <a:ext uri="{FF2B5EF4-FFF2-40B4-BE49-F238E27FC236}">
                  <a16:creationId xmlns:a16="http://schemas.microsoft.com/office/drawing/2014/main" id="{B90E9413-9747-4F8B-A363-83F55F8382EB}"/>
                </a:ext>
              </a:extLst>
            </p:cNvPr>
            <p:cNvSpPr>
              <a:spLocks noChangeArrowheads="1"/>
            </p:cNvSpPr>
            <p:nvPr/>
          </p:nvSpPr>
          <p:spPr bwMode="auto">
            <a:xfrm>
              <a:off x="2338389"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89" name="Oval 877">
              <a:extLst>
                <a:ext uri="{FF2B5EF4-FFF2-40B4-BE49-F238E27FC236}">
                  <a16:creationId xmlns:a16="http://schemas.microsoft.com/office/drawing/2014/main" id="{8EED06B1-DEE8-4FBB-997B-8C4CCC65EE08}"/>
                </a:ext>
              </a:extLst>
            </p:cNvPr>
            <p:cNvSpPr>
              <a:spLocks noChangeArrowheads="1"/>
            </p:cNvSpPr>
            <p:nvPr/>
          </p:nvSpPr>
          <p:spPr bwMode="auto">
            <a:xfrm>
              <a:off x="2362201" y="324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0" name="Oval 878">
              <a:extLst>
                <a:ext uri="{FF2B5EF4-FFF2-40B4-BE49-F238E27FC236}">
                  <a16:creationId xmlns:a16="http://schemas.microsoft.com/office/drawing/2014/main" id="{E151F900-4CC9-4929-88A3-11A266A2C7D2}"/>
                </a:ext>
              </a:extLst>
            </p:cNvPr>
            <p:cNvSpPr>
              <a:spLocks noChangeArrowheads="1"/>
            </p:cNvSpPr>
            <p:nvPr/>
          </p:nvSpPr>
          <p:spPr bwMode="auto">
            <a:xfrm>
              <a:off x="2263776" y="324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1" name="Oval 879">
              <a:extLst>
                <a:ext uri="{FF2B5EF4-FFF2-40B4-BE49-F238E27FC236}">
                  <a16:creationId xmlns:a16="http://schemas.microsoft.com/office/drawing/2014/main" id="{4C9D7264-52D3-4610-9823-9D9802BB3D07}"/>
                </a:ext>
              </a:extLst>
            </p:cNvPr>
            <p:cNvSpPr>
              <a:spLocks noChangeArrowheads="1"/>
            </p:cNvSpPr>
            <p:nvPr/>
          </p:nvSpPr>
          <p:spPr bwMode="auto">
            <a:xfrm>
              <a:off x="239712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2" name="Oval 880">
              <a:extLst>
                <a:ext uri="{FF2B5EF4-FFF2-40B4-BE49-F238E27FC236}">
                  <a16:creationId xmlns:a16="http://schemas.microsoft.com/office/drawing/2014/main" id="{85A4FDB2-7D3B-4F06-B487-F73D60799490}"/>
                </a:ext>
              </a:extLst>
            </p:cNvPr>
            <p:cNvSpPr>
              <a:spLocks noChangeArrowheads="1"/>
            </p:cNvSpPr>
            <p:nvPr/>
          </p:nvSpPr>
          <p:spPr bwMode="auto">
            <a:xfrm>
              <a:off x="2246314" y="3049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3" name="Oval 881">
              <a:extLst>
                <a:ext uri="{FF2B5EF4-FFF2-40B4-BE49-F238E27FC236}">
                  <a16:creationId xmlns:a16="http://schemas.microsoft.com/office/drawing/2014/main" id="{B1027EA0-4756-4AD6-91D1-564E8432B287}"/>
                </a:ext>
              </a:extLst>
            </p:cNvPr>
            <p:cNvSpPr>
              <a:spLocks noChangeArrowheads="1"/>
            </p:cNvSpPr>
            <p:nvPr/>
          </p:nvSpPr>
          <p:spPr bwMode="auto">
            <a:xfrm>
              <a:off x="2365376"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4" name="Oval 882">
              <a:extLst>
                <a:ext uri="{FF2B5EF4-FFF2-40B4-BE49-F238E27FC236}">
                  <a16:creationId xmlns:a16="http://schemas.microsoft.com/office/drawing/2014/main" id="{63869A9D-481D-48BE-896A-1A5411A48804}"/>
                </a:ext>
              </a:extLst>
            </p:cNvPr>
            <p:cNvSpPr>
              <a:spLocks noChangeArrowheads="1"/>
            </p:cNvSpPr>
            <p:nvPr/>
          </p:nvSpPr>
          <p:spPr bwMode="auto">
            <a:xfrm>
              <a:off x="2457451" y="302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5" name="Oval 883">
              <a:extLst>
                <a:ext uri="{FF2B5EF4-FFF2-40B4-BE49-F238E27FC236}">
                  <a16:creationId xmlns:a16="http://schemas.microsoft.com/office/drawing/2014/main" id="{4C180B36-CCCE-4795-B2B0-DA89B6577CF8}"/>
                </a:ext>
              </a:extLst>
            </p:cNvPr>
            <p:cNvSpPr>
              <a:spLocks noChangeArrowheads="1"/>
            </p:cNvSpPr>
            <p:nvPr/>
          </p:nvSpPr>
          <p:spPr bwMode="auto">
            <a:xfrm>
              <a:off x="2492376" y="316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6" name="Oval 884">
              <a:extLst>
                <a:ext uri="{FF2B5EF4-FFF2-40B4-BE49-F238E27FC236}">
                  <a16:creationId xmlns:a16="http://schemas.microsoft.com/office/drawing/2014/main" id="{2D4960DE-72F5-4297-9C0C-1543B35D2FD8}"/>
                </a:ext>
              </a:extLst>
            </p:cNvPr>
            <p:cNvSpPr>
              <a:spLocks noChangeArrowheads="1"/>
            </p:cNvSpPr>
            <p:nvPr/>
          </p:nvSpPr>
          <p:spPr bwMode="auto">
            <a:xfrm>
              <a:off x="2516189" y="346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7" name="Oval 885">
              <a:extLst>
                <a:ext uri="{FF2B5EF4-FFF2-40B4-BE49-F238E27FC236}">
                  <a16:creationId xmlns:a16="http://schemas.microsoft.com/office/drawing/2014/main" id="{E8BB0F13-ABDE-4174-887A-EBEE8F5590B8}"/>
                </a:ext>
              </a:extLst>
            </p:cNvPr>
            <p:cNvSpPr>
              <a:spLocks noChangeArrowheads="1"/>
            </p:cNvSpPr>
            <p:nvPr/>
          </p:nvSpPr>
          <p:spPr bwMode="auto">
            <a:xfrm>
              <a:off x="2430463" y="3505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8" name="Oval 886">
              <a:extLst>
                <a:ext uri="{FF2B5EF4-FFF2-40B4-BE49-F238E27FC236}">
                  <a16:creationId xmlns:a16="http://schemas.microsoft.com/office/drawing/2014/main" id="{40B8D4EC-F096-467A-AEB7-BA0FEB880C0A}"/>
                </a:ext>
              </a:extLst>
            </p:cNvPr>
            <p:cNvSpPr>
              <a:spLocks noChangeArrowheads="1"/>
            </p:cNvSpPr>
            <p:nvPr/>
          </p:nvSpPr>
          <p:spPr bwMode="auto">
            <a:xfrm>
              <a:off x="2419351" y="343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199" name="Oval 887">
              <a:extLst>
                <a:ext uri="{FF2B5EF4-FFF2-40B4-BE49-F238E27FC236}">
                  <a16:creationId xmlns:a16="http://schemas.microsoft.com/office/drawing/2014/main" id="{AC407AD8-610E-42C1-85FD-90CB61A0E4AD}"/>
                </a:ext>
              </a:extLst>
            </p:cNvPr>
            <p:cNvSpPr>
              <a:spLocks noChangeArrowheads="1"/>
            </p:cNvSpPr>
            <p:nvPr/>
          </p:nvSpPr>
          <p:spPr bwMode="auto">
            <a:xfrm>
              <a:off x="2482851" y="339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0" name="Oval 888">
              <a:extLst>
                <a:ext uri="{FF2B5EF4-FFF2-40B4-BE49-F238E27FC236}">
                  <a16:creationId xmlns:a16="http://schemas.microsoft.com/office/drawing/2014/main" id="{BFE07BCC-B159-4A16-B15F-611BD2180B8B}"/>
                </a:ext>
              </a:extLst>
            </p:cNvPr>
            <p:cNvSpPr>
              <a:spLocks noChangeArrowheads="1"/>
            </p:cNvSpPr>
            <p:nvPr/>
          </p:nvSpPr>
          <p:spPr bwMode="auto">
            <a:xfrm>
              <a:off x="2506664"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1" name="Oval 889">
              <a:extLst>
                <a:ext uri="{FF2B5EF4-FFF2-40B4-BE49-F238E27FC236}">
                  <a16:creationId xmlns:a16="http://schemas.microsoft.com/office/drawing/2014/main" id="{B401DBF1-2261-4184-9588-F660975ECEB3}"/>
                </a:ext>
              </a:extLst>
            </p:cNvPr>
            <p:cNvSpPr>
              <a:spLocks noChangeArrowheads="1"/>
            </p:cNvSpPr>
            <p:nvPr/>
          </p:nvSpPr>
          <p:spPr bwMode="auto">
            <a:xfrm>
              <a:off x="2408239" y="332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2" name="Oval 890">
              <a:extLst>
                <a:ext uri="{FF2B5EF4-FFF2-40B4-BE49-F238E27FC236}">
                  <a16:creationId xmlns:a16="http://schemas.microsoft.com/office/drawing/2014/main" id="{B5B9756B-A6F9-4662-BC4E-7C320CF7436E}"/>
                </a:ext>
              </a:extLst>
            </p:cNvPr>
            <p:cNvSpPr>
              <a:spLocks noChangeArrowheads="1"/>
            </p:cNvSpPr>
            <p:nvPr/>
          </p:nvSpPr>
          <p:spPr bwMode="auto">
            <a:xfrm>
              <a:off x="2532064" y="300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3" name="Oval 891">
              <a:extLst>
                <a:ext uri="{FF2B5EF4-FFF2-40B4-BE49-F238E27FC236}">
                  <a16:creationId xmlns:a16="http://schemas.microsoft.com/office/drawing/2014/main" id="{3C2D6D1E-EE22-439C-A950-67A672999ED3}"/>
                </a:ext>
              </a:extLst>
            </p:cNvPr>
            <p:cNvSpPr>
              <a:spLocks noChangeArrowheads="1"/>
            </p:cNvSpPr>
            <p:nvPr/>
          </p:nvSpPr>
          <p:spPr bwMode="auto">
            <a:xfrm>
              <a:off x="2570164" y="3109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4" name="Oval 892">
              <a:extLst>
                <a:ext uri="{FF2B5EF4-FFF2-40B4-BE49-F238E27FC236}">
                  <a16:creationId xmlns:a16="http://schemas.microsoft.com/office/drawing/2014/main" id="{F9FF555C-9995-4C89-8A89-75D9E267F4E6}"/>
                </a:ext>
              </a:extLst>
            </p:cNvPr>
            <p:cNvSpPr>
              <a:spLocks noChangeArrowheads="1"/>
            </p:cNvSpPr>
            <p:nvPr/>
          </p:nvSpPr>
          <p:spPr bwMode="auto">
            <a:xfrm>
              <a:off x="2605089" y="324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5" name="Oval 893">
              <a:extLst>
                <a:ext uri="{FF2B5EF4-FFF2-40B4-BE49-F238E27FC236}">
                  <a16:creationId xmlns:a16="http://schemas.microsoft.com/office/drawing/2014/main" id="{72D73803-1DCC-4F4D-BBE3-9D5E72CE2BD8}"/>
                </a:ext>
              </a:extLst>
            </p:cNvPr>
            <p:cNvSpPr>
              <a:spLocks noChangeArrowheads="1"/>
            </p:cNvSpPr>
            <p:nvPr/>
          </p:nvSpPr>
          <p:spPr bwMode="auto">
            <a:xfrm>
              <a:off x="2632076" y="300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6" name="Oval 894">
              <a:extLst>
                <a:ext uri="{FF2B5EF4-FFF2-40B4-BE49-F238E27FC236}">
                  <a16:creationId xmlns:a16="http://schemas.microsoft.com/office/drawing/2014/main" id="{96EC08C0-B285-45CA-A7E2-548BCA515850}"/>
                </a:ext>
              </a:extLst>
            </p:cNvPr>
            <p:cNvSpPr>
              <a:spLocks noChangeArrowheads="1"/>
            </p:cNvSpPr>
            <p:nvPr/>
          </p:nvSpPr>
          <p:spPr bwMode="auto">
            <a:xfrm>
              <a:off x="2595564" y="347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7" name="Oval 895">
              <a:extLst>
                <a:ext uri="{FF2B5EF4-FFF2-40B4-BE49-F238E27FC236}">
                  <a16:creationId xmlns:a16="http://schemas.microsoft.com/office/drawing/2014/main" id="{5803E625-393F-4FAF-A03E-0B800763D8C5}"/>
                </a:ext>
              </a:extLst>
            </p:cNvPr>
            <p:cNvSpPr>
              <a:spLocks noChangeArrowheads="1"/>
            </p:cNvSpPr>
            <p:nvPr/>
          </p:nvSpPr>
          <p:spPr bwMode="auto">
            <a:xfrm>
              <a:off x="2619376" y="340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8" name="Oval 896">
              <a:extLst>
                <a:ext uri="{FF2B5EF4-FFF2-40B4-BE49-F238E27FC236}">
                  <a16:creationId xmlns:a16="http://schemas.microsoft.com/office/drawing/2014/main" id="{3A7121AC-4DB6-4F6A-999E-7A61F12727B8}"/>
                </a:ext>
              </a:extLst>
            </p:cNvPr>
            <p:cNvSpPr>
              <a:spLocks noChangeArrowheads="1"/>
            </p:cNvSpPr>
            <p:nvPr/>
          </p:nvSpPr>
          <p:spPr bwMode="auto">
            <a:xfrm>
              <a:off x="265430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09" name="Oval 897">
              <a:extLst>
                <a:ext uri="{FF2B5EF4-FFF2-40B4-BE49-F238E27FC236}">
                  <a16:creationId xmlns:a16="http://schemas.microsoft.com/office/drawing/2014/main" id="{2754C477-95B1-495C-9546-8EDA75661261}"/>
                </a:ext>
              </a:extLst>
            </p:cNvPr>
            <p:cNvSpPr>
              <a:spLocks noChangeArrowheads="1"/>
            </p:cNvSpPr>
            <p:nvPr/>
          </p:nvSpPr>
          <p:spPr bwMode="auto">
            <a:xfrm>
              <a:off x="2741614"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0" name="Oval 898">
              <a:extLst>
                <a:ext uri="{FF2B5EF4-FFF2-40B4-BE49-F238E27FC236}">
                  <a16:creationId xmlns:a16="http://schemas.microsoft.com/office/drawing/2014/main" id="{143A726F-EB34-416D-9ED0-43078A779FBE}"/>
                </a:ext>
              </a:extLst>
            </p:cNvPr>
            <p:cNvSpPr>
              <a:spLocks noChangeArrowheads="1"/>
            </p:cNvSpPr>
            <p:nvPr/>
          </p:nvSpPr>
          <p:spPr bwMode="auto">
            <a:xfrm>
              <a:off x="2714626" y="318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1" name="Oval 899">
              <a:extLst>
                <a:ext uri="{FF2B5EF4-FFF2-40B4-BE49-F238E27FC236}">
                  <a16:creationId xmlns:a16="http://schemas.microsoft.com/office/drawing/2014/main" id="{1E94C27D-FE6C-40BD-A7B0-F3753C764571}"/>
                </a:ext>
              </a:extLst>
            </p:cNvPr>
            <p:cNvSpPr>
              <a:spLocks noChangeArrowheads="1"/>
            </p:cNvSpPr>
            <p:nvPr/>
          </p:nvSpPr>
          <p:spPr bwMode="auto">
            <a:xfrm>
              <a:off x="2749551" y="332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2" name="Oval 900">
              <a:extLst>
                <a:ext uri="{FF2B5EF4-FFF2-40B4-BE49-F238E27FC236}">
                  <a16:creationId xmlns:a16="http://schemas.microsoft.com/office/drawing/2014/main" id="{44381ACB-9113-42AC-98E3-89C54735C785}"/>
                </a:ext>
              </a:extLst>
            </p:cNvPr>
            <p:cNvSpPr>
              <a:spLocks noChangeArrowheads="1"/>
            </p:cNvSpPr>
            <p:nvPr/>
          </p:nvSpPr>
          <p:spPr bwMode="auto">
            <a:xfrm>
              <a:off x="2776539" y="307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3" name="Oval 901">
              <a:extLst>
                <a:ext uri="{FF2B5EF4-FFF2-40B4-BE49-F238E27FC236}">
                  <a16:creationId xmlns:a16="http://schemas.microsoft.com/office/drawing/2014/main" id="{2BE935E0-5807-4DEF-ACD9-2743E17FC376}"/>
                </a:ext>
              </a:extLst>
            </p:cNvPr>
            <p:cNvSpPr>
              <a:spLocks noChangeArrowheads="1"/>
            </p:cNvSpPr>
            <p:nvPr/>
          </p:nvSpPr>
          <p:spPr bwMode="auto">
            <a:xfrm>
              <a:off x="2779714" y="299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4" name="Oval 902">
              <a:extLst>
                <a:ext uri="{FF2B5EF4-FFF2-40B4-BE49-F238E27FC236}">
                  <a16:creationId xmlns:a16="http://schemas.microsoft.com/office/drawing/2014/main" id="{88828741-5E11-4C1D-B716-B6C84916B61A}"/>
                </a:ext>
              </a:extLst>
            </p:cNvPr>
            <p:cNvSpPr>
              <a:spLocks noChangeArrowheads="1"/>
            </p:cNvSpPr>
            <p:nvPr/>
          </p:nvSpPr>
          <p:spPr bwMode="auto">
            <a:xfrm>
              <a:off x="2678114" y="307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5" name="Oval 903">
              <a:extLst>
                <a:ext uri="{FF2B5EF4-FFF2-40B4-BE49-F238E27FC236}">
                  <a16:creationId xmlns:a16="http://schemas.microsoft.com/office/drawing/2014/main" id="{091F5E87-1D3B-4651-8563-8F3E18EEB58C}"/>
                </a:ext>
              </a:extLst>
            </p:cNvPr>
            <p:cNvSpPr>
              <a:spLocks noChangeArrowheads="1"/>
            </p:cNvSpPr>
            <p:nvPr/>
          </p:nvSpPr>
          <p:spPr bwMode="auto">
            <a:xfrm>
              <a:off x="2763839" y="348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6" name="Oval 904">
              <a:extLst>
                <a:ext uri="{FF2B5EF4-FFF2-40B4-BE49-F238E27FC236}">
                  <a16:creationId xmlns:a16="http://schemas.microsoft.com/office/drawing/2014/main" id="{EDC9FFA0-D2B9-429B-93F9-051EFE3E5648}"/>
                </a:ext>
              </a:extLst>
            </p:cNvPr>
            <p:cNvSpPr>
              <a:spLocks noChangeArrowheads="1"/>
            </p:cNvSpPr>
            <p:nvPr/>
          </p:nvSpPr>
          <p:spPr bwMode="auto">
            <a:xfrm>
              <a:off x="2665414" y="348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7" name="Oval 905">
              <a:extLst>
                <a:ext uri="{FF2B5EF4-FFF2-40B4-BE49-F238E27FC236}">
                  <a16:creationId xmlns:a16="http://schemas.microsoft.com/office/drawing/2014/main" id="{3809B791-5208-486D-ACC0-7CB4D4F3B1BB}"/>
                </a:ext>
              </a:extLst>
            </p:cNvPr>
            <p:cNvSpPr>
              <a:spLocks noChangeArrowheads="1"/>
            </p:cNvSpPr>
            <p:nvPr/>
          </p:nvSpPr>
          <p:spPr bwMode="auto">
            <a:xfrm>
              <a:off x="2767014" y="3221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8" name="Oval 906">
              <a:extLst>
                <a:ext uri="{FF2B5EF4-FFF2-40B4-BE49-F238E27FC236}">
                  <a16:creationId xmlns:a16="http://schemas.microsoft.com/office/drawing/2014/main" id="{ABA708EB-01A8-4A52-BBBD-62D93D1E2C86}"/>
                </a:ext>
              </a:extLst>
            </p:cNvPr>
            <p:cNvSpPr>
              <a:spLocks noChangeArrowheads="1"/>
            </p:cNvSpPr>
            <p:nvPr/>
          </p:nvSpPr>
          <p:spPr bwMode="auto">
            <a:xfrm>
              <a:off x="2738439" y="295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19" name="Oval 907">
              <a:extLst>
                <a:ext uri="{FF2B5EF4-FFF2-40B4-BE49-F238E27FC236}">
                  <a16:creationId xmlns:a16="http://schemas.microsoft.com/office/drawing/2014/main" id="{5914F206-2C79-4AAC-9D32-2FD58215DB29}"/>
                </a:ext>
              </a:extLst>
            </p:cNvPr>
            <p:cNvSpPr>
              <a:spLocks noChangeArrowheads="1"/>
            </p:cNvSpPr>
            <p:nvPr/>
          </p:nvSpPr>
          <p:spPr bwMode="auto">
            <a:xfrm>
              <a:off x="2946401" y="317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0" name="Oval 908">
              <a:extLst>
                <a:ext uri="{FF2B5EF4-FFF2-40B4-BE49-F238E27FC236}">
                  <a16:creationId xmlns:a16="http://schemas.microsoft.com/office/drawing/2014/main" id="{8CA07937-2405-4586-B55E-BEA3F1ED160B}"/>
                </a:ext>
              </a:extLst>
            </p:cNvPr>
            <p:cNvSpPr>
              <a:spLocks noChangeArrowheads="1"/>
            </p:cNvSpPr>
            <p:nvPr/>
          </p:nvSpPr>
          <p:spPr bwMode="auto">
            <a:xfrm>
              <a:off x="2970214" y="348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1" name="Oval 909">
              <a:extLst>
                <a:ext uri="{FF2B5EF4-FFF2-40B4-BE49-F238E27FC236}">
                  <a16:creationId xmlns:a16="http://schemas.microsoft.com/office/drawing/2014/main" id="{B0EF3A77-E9A9-439F-9B2F-3E3E43683342}"/>
                </a:ext>
              </a:extLst>
            </p:cNvPr>
            <p:cNvSpPr>
              <a:spLocks noChangeArrowheads="1"/>
            </p:cNvSpPr>
            <p:nvPr/>
          </p:nvSpPr>
          <p:spPr bwMode="auto">
            <a:xfrm>
              <a:off x="2884488" y="35226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2" name="Oval 910">
              <a:extLst>
                <a:ext uri="{FF2B5EF4-FFF2-40B4-BE49-F238E27FC236}">
                  <a16:creationId xmlns:a16="http://schemas.microsoft.com/office/drawing/2014/main" id="{5068878E-BC4D-4611-8A01-B16EA80376F6}"/>
                </a:ext>
              </a:extLst>
            </p:cNvPr>
            <p:cNvSpPr>
              <a:spLocks noChangeArrowheads="1"/>
            </p:cNvSpPr>
            <p:nvPr/>
          </p:nvSpPr>
          <p:spPr bwMode="auto">
            <a:xfrm>
              <a:off x="2865439" y="340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3" name="Oval 911">
              <a:extLst>
                <a:ext uri="{FF2B5EF4-FFF2-40B4-BE49-F238E27FC236}">
                  <a16:creationId xmlns:a16="http://schemas.microsoft.com/office/drawing/2014/main" id="{8E034363-4B91-4D23-A417-DEAFAA94F2C1}"/>
                </a:ext>
              </a:extLst>
            </p:cNvPr>
            <p:cNvSpPr>
              <a:spLocks noChangeArrowheads="1"/>
            </p:cNvSpPr>
            <p:nvPr/>
          </p:nvSpPr>
          <p:spPr bwMode="auto">
            <a:xfrm>
              <a:off x="2936876" y="340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4" name="Oval 912">
              <a:extLst>
                <a:ext uri="{FF2B5EF4-FFF2-40B4-BE49-F238E27FC236}">
                  <a16:creationId xmlns:a16="http://schemas.microsoft.com/office/drawing/2014/main" id="{BEAA1457-FF61-4B14-BD47-278ADD2C9264}"/>
                </a:ext>
              </a:extLst>
            </p:cNvPr>
            <p:cNvSpPr>
              <a:spLocks noChangeArrowheads="1"/>
            </p:cNvSpPr>
            <p:nvPr/>
          </p:nvSpPr>
          <p:spPr bwMode="auto">
            <a:xfrm>
              <a:off x="2960689" y="333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5" name="Oval 913">
              <a:extLst>
                <a:ext uri="{FF2B5EF4-FFF2-40B4-BE49-F238E27FC236}">
                  <a16:creationId xmlns:a16="http://schemas.microsoft.com/office/drawing/2014/main" id="{319CBE72-8BDE-4B8B-84F4-0B05751A24BB}"/>
                </a:ext>
              </a:extLst>
            </p:cNvPr>
            <p:cNvSpPr>
              <a:spLocks noChangeArrowheads="1"/>
            </p:cNvSpPr>
            <p:nvPr/>
          </p:nvSpPr>
          <p:spPr bwMode="auto">
            <a:xfrm>
              <a:off x="2862264"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6" name="Oval 914">
              <a:extLst>
                <a:ext uri="{FF2B5EF4-FFF2-40B4-BE49-F238E27FC236}">
                  <a16:creationId xmlns:a16="http://schemas.microsoft.com/office/drawing/2014/main" id="{0691F405-9F59-4FF2-8D25-F184347BDD59}"/>
                </a:ext>
              </a:extLst>
            </p:cNvPr>
            <p:cNvSpPr>
              <a:spLocks noChangeArrowheads="1"/>
            </p:cNvSpPr>
            <p:nvPr/>
          </p:nvSpPr>
          <p:spPr bwMode="auto">
            <a:xfrm>
              <a:off x="2995614" y="324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7" name="Oval 915">
              <a:extLst>
                <a:ext uri="{FF2B5EF4-FFF2-40B4-BE49-F238E27FC236}">
                  <a16:creationId xmlns:a16="http://schemas.microsoft.com/office/drawing/2014/main" id="{E72642EB-3423-4BF7-B889-08685611FC30}"/>
                </a:ext>
              </a:extLst>
            </p:cNvPr>
            <p:cNvSpPr>
              <a:spLocks noChangeArrowheads="1"/>
            </p:cNvSpPr>
            <p:nvPr/>
          </p:nvSpPr>
          <p:spPr bwMode="auto">
            <a:xfrm>
              <a:off x="2855914" y="323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8" name="Oval 916">
              <a:extLst>
                <a:ext uri="{FF2B5EF4-FFF2-40B4-BE49-F238E27FC236}">
                  <a16:creationId xmlns:a16="http://schemas.microsoft.com/office/drawing/2014/main" id="{588CF24E-2903-4B19-A110-E8877D6D2CD7}"/>
                </a:ext>
              </a:extLst>
            </p:cNvPr>
            <p:cNvSpPr>
              <a:spLocks noChangeArrowheads="1"/>
            </p:cNvSpPr>
            <p:nvPr/>
          </p:nvSpPr>
          <p:spPr bwMode="auto">
            <a:xfrm>
              <a:off x="296386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29" name="Oval 917">
              <a:extLst>
                <a:ext uri="{FF2B5EF4-FFF2-40B4-BE49-F238E27FC236}">
                  <a16:creationId xmlns:a16="http://schemas.microsoft.com/office/drawing/2014/main" id="{B2995CD3-362B-4757-B9F2-9999FC667FA4}"/>
                </a:ext>
              </a:extLst>
            </p:cNvPr>
            <p:cNvSpPr>
              <a:spLocks noChangeArrowheads="1"/>
            </p:cNvSpPr>
            <p:nvPr/>
          </p:nvSpPr>
          <p:spPr bwMode="auto">
            <a:xfrm>
              <a:off x="3055939" y="311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0" name="Oval 918">
              <a:extLst>
                <a:ext uri="{FF2B5EF4-FFF2-40B4-BE49-F238E27FC236}">
                  <a16:creationId xmlns:a16="http://schemas.microsoft.com/office/drawing/2014/main" id="{8AC821AD-87FF-483A-AB30-02D141CFD928}"/>
                </a:ext>
              </a:extLst>
            </p:cNvPr>
            <p:cNvSpPr>
              <a:spLocks noChangeArrowheads="1"/>
            </p:cNvSpPr>
            <p:nvPr/>
          </p:nvSpPr>
          <p:spPr bwMode="auto">
            <a:xfrm>
              <a:off x="3090864" y="325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1" name="Oval 919">
              <a:extLst>
                <a:ext uri="{FF2B5EF4-FFF2-40B4-BE49-F238E27FC236}">
                  <a16:creationId xmlns:a16="http://schemas.microsoft.com/office/drawing/2014/main" id="{BD660BB1-D55B-4BD5-BC6F-A22E0AB628CA}"/>
                </a:ext>
              </a:extLst>
            </p:cNvPr>
            <p:cNvSpPr>
              <a:spLocks noChangeArrowheads="1"/>
            </p:cNvSpPr>
            <p:nvPr/>
          </p:nvSpPr>
          <p:spPr bwMode="auto">
            <a:xfrm>
              <a:off x="3117851" y="300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2" name="Oval 920">
              <a:extLst>
                <a:ext uri="{FF2B5EF4-FFF2-40B4-BE49-F238E27FC236}">
                  <a16:creationId xmlns:a16="http://schemas.microsoft.com/office/drawing/2014/main" id="{65EE237E-E17E-4B88-9940-5962B2A6AA9E}"/>
                </a:ext>
              </a:extLst>
            </p:cNvPr>
            <p:cNvSpPr>
              <a:spLocks noChangeArrowheads="1"/>
            </p:cNvSpPr>
            <p:nvPr/>
          </p:nvSpPr>
          <p:spPr bwMode="auto">
            <a:xfrm>
              <a:off x="3019426" y="300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3" name="Oval 921">
              <a:extLst>
                <a:ext uri="{FF2B5EF4-FFF2-40B4-BE49-F238E27FC236}">
                  <a16:creationId xmlns:a16="http://schemas.microsoft.com/office/drawing/2014/main" id="{71DD6F29-1000-446D-A640-FD7FDD98BD54}"/>
                </a:ext>
              </a:extLst>
            </p:cNvPr>
            <p:cNvSpPr>
              <a:spLocks noChangeArrowheads="1"/>
            </p:cNvSpPr>
            <p:nvPr/>
          </p:nvSpPr>
          <p:spPr bwMode="auto">
            <a:xfrm>
              <a:off x="3017839" y="353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4" name="Oval 922">
              <a:extLst>
                <a:ext uri="{FF2B5EF4-FFF2-40B4-BE49-F238E27FC236}">
                  <a16:creationId xmlns:a16="http://schemas.microsoft.com/office/drawing/2014/main" id="{43C26770-0D46-44C6-8BD5-9C262F91321F}"/>
                </a:ext>
              </a:extLst>
            </p:cNvPr>
            <p:cNvSpPr>
              <a:spLocks noChangeArrowheads="1"/>
            </p:cNvSpPr>
            <p:nvPr/>
          </p:nvSpPr>
          <p:spPr bwMode="auto">
            <a:xfrm>
              <a:off x="3081339" y="348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5" name="Oval 923">
              <a:extLst>
                <a:ext uri="{FF2B5EF4-FFF2-40B4-BE49-F238E27FC236}">
                  <a16:creationId xmlns:a16="http://schemas.microsoft.com/office/drawing/2014/main" id="{9BDDF0D3-F72C-47A1-93DB-A63FF715235A}"/>
                </a:ext>
              </a:extLst>
            </p:cNvPr>
            <p:cNvSpPr>
              <a:spLocks noChangeArrowheads="1"/>
            </p:cNvSpPr>
            <p:nvPr/>
          </p:nvSpPr>
          <p:spPr bwMode="auto">
            <a:xfrm>
              <a:off x="3105151" y="3413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6" name="Oval 924">
              <a:extLst>
                <a:ext uri="{FF2B5EF4-FFF2-40B4-BE49-F238E27FC236}">
                  <a16:creationId xmlns:a16="http://schemas.microsoft.com/office/drawing/2014/main" id="{9868B0A5-0FAD-48F8-8F95-28906811D45A}"/>
                </a:ext>
              </a:extLst>
            </p:cNvPr>
            <p:cNvSpPr>
              <a:spLocks noChangeArrowheads="1"/>
            </p:cNvSpPr>
            <p:nvPr/>
          </p:nvSpPr>
          <p:spPr bwMode="auto">
            <a:xfrm>
              <a:off x="3006726" y="341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7" name="Oval 925">
              <a:extLst>
                <a:ext uri="{FF2B5EF4-FFF2-40B4-BE49-F238E27FC236}">
                  <a16:creationId xmlns:a16="http://schemas.microsoft.com/office/drawing/2014/main" id="{1EC67C9E-C863-4FA7-8045-E96A24072713}"/>
                </a:ext>
              </a:extLst>
            </p:cNvPr>
            <p:cNvSpPr>
              <a:spLocks noChangeArrowheads="1"/>
            </p:cNvSpPr>
            <p:nvPr/>
          </p:nvSpPr>
          <p:spPr bwMode="auto">
            <a:xfrm>
              <a:off x="3162301" y="3051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8" name="Oval 926">
              <a:extLst>
                <a:ext uri="{FF2B5EF4-FFF2-40B4-BE49-F238E27FC236}">
                  <a16:creationId xmlns:a16="http://schemas.microsoft.com/office/drawing/2014/main" id="{B7172505-F050-414F-B373-42307C4C4C81}"/>
                </a:ext>
              </a:extLst>
            </p:cNvPr>
            <p:cNvSpPr>
              <a:spLocks noChangeArrowheads="1"/>
            </p:cNvSpPr>
            <p:nvPr/>
          </p:nvSpPr>
          <p:spPr bwMode="auto">
            <a:xfrm>
              <a:off x="3362326" y="306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39" name="Oval 927">
              <a:extLst>
                <a:ext uri="{FF2B5EF4-FFF2-40B4-BE49-F238E27FC236}">
                  <a16:creationId xmlns:a16="http://schemas.microsoft.com/office/drawing/2014/main" id="{4A4DD752-3B56-4537-8FD4-44DD14CB927A}"/>
                </a:ext>
              </a:extLst>
            </p:cNvPr>
            <p:cNvSpPr>
              <a:spLocks noChangeArrowheads="1"/>
            </p:cNvSpPr>
            <p:nvPr/>
          </p:nvSpPr>
          <p:spPr bwMode="auto">
            <a:xfrm>
              <a:off x="3397251" y="320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0" name="Oval 928">
              <a:extLst>
                <a:ext uri="{FF2B5EF4-FFF2-40B4-BE49-F238E27FC236}">
                  <a16:creationId xmlns:a16="http://schemas.microsoft.com/office/drawing/2014/main" id="{3A931951-3E12-4213-8907-0F6A31536338}"/>
                </a:ext>
              </a:extLst>
            </p:cNvPr>
            <p:cNvSpPr>
              <a:spLocks noChangeArrowheads="1"/>
            </p:cNvSpPr>
            <p:nvPr/>
          </p:nvSpPr>
          <p:spPr bwMode="auto">
            <a:xfrm>
              <a:off x="3421064"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1" name="Oval 929">
              <a:extLst>
                <a:ext uri="{FF2B5EF4-FFF2-40B4-BE49-F238E27FC236}">
                  <a16:creationId xmlns:a16="http://schemas.microsoft.com/office/drawing/2014/main" id="{AE8D91F9-E63D-4E4A-A814-0C0565000A15}"/>
                </a:ext>
              </a:extLst>
            </p:cNvPr>
            <p:cNvSpPr>
              <a:spLocks noChangeArrowheads="1"/>
            </p:cNvSpPr>
            <p:nvPr/>
          </p:nvSpPr>
          <p:spPr bwMode="auto">
            <a:xfrm>
              <a:off x="3316289" y="343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2" name="Oval 930">
              <a:extLst>
                <a:ext uri="{FF2B5EF4-FFF2-40B4-BE49-F238E27FC236}">
                  <a16:creationId xmlns:a16="http://schemas.microsoft.com/office/drawing/2014/main" id="{EF2C0AF7-9FAF-444D-88E3-69F0F1966058}"/>
                </a:ext>
              </a:extLst>
            </p:cNvPr>
            <p:cNvSpPr>
              <a:spLocks noChangeArrowheads="1"/>
            </p:cNvSpPr>
            <p:nvPr/>
          </p:nvSpPr>
          <p:spPr bwMode="auto">
            <a:xfrm>
              <a:off x="3387726"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3" name="Oval 931">
              <a:extLst>
                <a:ext uri="{FF2B5EF4-FFF2-40B4-BE49-F238E27FC236}">
                  <a16:creationId xmlns:a16="http://schemas.microsoft.com/office/drawing/2014/main" id="{75360FFA-BED7-4F55-A0B0-B63D0117BDD0}"/>
                </a:ext>
              </a:extLst>
            </p:cNvPr>
            <p:cNvSpPr>
              <a:spLocks noChangeArrowheads="1"/>
            </p:cNvSpPr>
            <p:nvPr/>
          </p:nvSpPr>
          <p:spPr bwMode="auto">
            <a:xfrm>
              <a:off x="3411539" y="336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4" name="Oval 932">
              <a:extLst>
                <a:ext uri="{FF2B5EF4-FFF2-40B4-BE49-F238E27FC236}">
                  <a16:creationId xmlns:a16="http://schemas.microsoft.com/office/drawing/2014/main" id="{8B7FF96D-BF64-4EAE-A577-094CA4E4A4D7}"/>
                </a:ext>
              </a:extLst>
            </p:cNvPr>
            <p:cNvSpPr>
              <a:spLocks noChangeArrowheads="1"/>
            </p:cNvSpPr>
            <p:nvPr/>
          </p:nvSpPr>
          <p:spPr bwMode="auto">
            <a:xfrm>
              <a:off x="3313114" y="337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5" name="Oval 933">
              <a:extLst>
                <a:ext uri="{FF2B5EF4-FFF2-40B4-BE49-F238E27FC236}">
                  <a16:creationId xmlns:a16="http://schemas.microsoft.com/office/drawing/2014/main" id="{7A7F4581-86CE-4ACC-A42E-B51B34718982}"/>
                </a:ext>
              </a:extLst>
            </p:cNvPr>
            <p:cNvSpPr>
              <a:spLocks noChangeArrowheads="1"/>
            </p:cNvSpPr>
            <p:nvPr/>
          </p:nvSpPr>
          <p:spPr bwMode="auto">
            <a:xfrm>
              <a:off x="3446464" y="327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6" name="Oval 934">
              <a:extLst>
                <a:ext uri="{FF2B5EF4-FFF2-40B4-BE49-F238E27FC236}">
                  <a16:creationId xmlns:a16="http://schemas.microsoft.com/office/drawing/2014/main" id="{9876DDDA-25A5-4513-84BB-9D76795EA250}"/>
                </a:ext>
              </a:extLst>
            </p:cNvPr>
            <p:cNvSpPr>
              <a:spLocks noChangeArrowheads="1"/>
            </p:cNvSpPr>
            <p:nvPr/>
          </p:nvSpPr>
          <p:spPr bwMode="auto">
            <a:xfrm>
              <a:off x="3354389" y="315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7" name="Oval 935">
              <a:extLst>
                <a:ext uri="{FF2B5EF4-FFF2-40B4-BE49-F238E27FC236}">
                  <a16:creationId xmlns:a16="http://schemas.microsoft.com/office/drawing/2014/main" id="{04E33DCA-EA5B-4CFC-9620-D724A431C933}"/>
                </a:ext>
              </a:extLst>
            </p:cNvPr>
            <p:cNvSpPr>
              <a:spLocks noChangeArrowheads="1"/>
            </p:cNvSpPr>
            <p:nvPr/>
          </p:nvSpPr>
          <p:spPr bwMode="auto">
            <a:xfrm>
              <a:off x="3414714" y="310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8" name="Oval 936">
              <a:extLst>
                <a:ext uri="{FF2B5EF4-FFF2-40B4-BE49-F238E27FC236}">
                  <a16:creationId xmlns:a16="http://schemas.microsoft.com/office/drawing/2014/main" id="{E476B33C-C2E0-447B-8202-3EA97B239E41}"/>
                </a:ext>
              </a:extLst>
            </p:cNvPr>
            <p:cNvSpPr>
              <a:spLocks noChangeArrowheads="1"/>
            </p:cNvSpPr>
            <p:nvPr/>
          </p:nvSpPr>
          <p:spPr bwMode="auto">
            <a:xfrm>
              <a:off x="3506789"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49" name="Oval 937">
              <a:extLst>
                <a:ext uri="{FF2B5EF4-FFF2-40B4-BE49-F238E27FC236}">
                  <a16:creationId xmlns:a16="http://schemas.microsoft.com/office/drawing/2014/main" id="{E4F45847-3DDD-40A2-AD15-AF18FC6CF9B6}"/>
                </a:ext>
              </a:extLst>
            </p:cNvPr>
            <p:cNvSpPr>
              <a:spLocks noChangeArrowheads="1"/>
            </p:cNvSpPr>
            <p:nvPr/>
          </p:nvSpPr>
          <p:spPr bwMode="auto">
            <a:xfrm>
              <a:off x="3541714" y="3284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0" name="Oval 938">
              <a:extLst>
                <a:ext uri="{FF2B5EF4-FFF2-40B4-BE49-F238E27FC236}">
                  <a16:creationId xmlns:a16="http://schemas.microsoft.com/office/drawing/2014/main" id="{D785B302-03F3-4BA7-A9C6-83C6BC13133D}"/>
                </a:ext>
              </a:extLst>
            </p:cNvPr>
            <p:cNvSpPr>
              <a:spLocks noChangeArrowheads="1"/>
            </p:cNvSpPr>
            <p:nvPr/>
          </p:nvSpPr>
          <p:spPr bwMode="auto">
            <a:xfrm>
              <a:off x="3568701" y="303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1" name="Oval 939">
              <a:extLst>
                <a:ext uri="{FF2B5EF4-FFF2-40B4-BE49-F238E27FC236}">
                  <a16:creationId xmlns:a16="http://schemas.microsoft.com/office/drawing/2014/main" id="{D76ECE93-CDBE-47B6-B241-742A8CFEF6D1}"/>
                </a:ext>
              </a:extLst>
            </p:cNvPr>
            <p:cNvSpPr>
              <a:spLocks noChangeArrowheads="1"/>
            </p:cNvSpPr>
            <p:nvPr/>
          </p:nvSpPr>
          <p:spPr bwMode="auto">
            <a:xfrm>
              <a:off x="3470276" y="303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2" name="Oval 940">
              <a:extLst>
                <a:ext uri="{FF2B5EF4-FFF2-40B4-BE49-F238E27FC236}">
                  <a16:creationId xmlns:a16="http://schemas.microsoft.com/office/drawing/2014/main" id="{54CB1CA5-F8E1-4BCE-A73A-B3585CDD95DD}"/>
                </a:ext>
              </a:extLst>
            </p:cNvPr>
            <p:cNvSpPr>
              <a:spLocks noChangeArrowheads="1"/>
            </p:cNvSpPr>
            <p:nvPr/>
          </p:nvSpPr>
          <p:spPr bwMode="auto">
            <a:xfrm>
              <a:off x="3532189" y="351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3" name="Oval 941">
              <a:extLst>
                <a:ext uri="{FF2B5EF4-FFF2-40B4-BE49-F238E27FC236}">
                  <a16:creationId xmlns:a16="http://schemas.microsoft.com/office/drawing/2014/main" id="{02D90886-676E-4107-8781-FA966FF5CA1B}"/>
                </a:ext>
              </a:extLst>
            </p:cNvPr>
            <p:cNvSpPr>
              <a:spLocks noChangeArrowheads="1"/>
            </p:cNvSpPr>
            <p:nvPr/>
          </p:nvSpPr>
          <p:spPr bwMode="auto">
            <a:xfrm>
              <a:off x="3556001" y="344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4" name="Oval 942">
              <a:extLst>
                <a:ext uri="{FF2B5EF4-FFF2-40B4-BE49-F238E27FC236}">
                  <a16:creationId xmlns:a16="http://schemas.microsoft.com/office/drawing/2014/main" id="{58DC0336-C87A-4020-9094-CEE020B68F4F}"/>
                </a:ext>
              </a:extLst>
            </p:cNvPr>
            <p:cNvSpPr>
              <a:spLocks noChangeArrowheads="1"/>
            </p:cNvSpPr>
            <p:nvPr/>
          </p:nvSpPr>
          <p:spPr bwMode="auto">
            <a:xfrm>
              <a:off x="3457576" y="344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5" name="Oval 943">
              <a:extLst>
                <a:ext uri="{FF2B5EF4-FFF2-40B4-BE49-F238E27FC236}">
                  <a16:creationId xmlns:a16="http://schemas.microsoft.com/office/drawing/2014/main" id="{AC89460B-01EE-422F-A5CA-C2B57CEA2998}"/>
                </a:ext>
              </a:extLst>
            </p:cNvPr>
            <p:cNvSpPr>
              <a:spLocks noChangeArrowheads="1"/>
            </p:cNvSpPr>
            <p:nvPr/>
          </p:nvSpPr>
          <p:spPr bwMode="auto">
            <a:xfrm>
              <a:off x="3581401" y="312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6" name="Oval 944">
              <a:extLst>
                <a:ext uri="{FF2B5EF4-FFF2-40B4-BE49-F238E27FC236}">
                  <a16:creationId xmlns:a16="http://schemas.microsoft.com/office/drawing/2014/main" id="{ED001901-1F4E-4805-97A6-173A61621EA5}"/>
                </a:ext>
              </a:extLst>
            </p:cNvPr>
            <p:cNvSpPr>
              <a:spLocks noChangeArrowheads="1"/>
            </p:cNvSpPr>
            <p:nvPr/>
          </p:nvSpPr>
          <p:spPr bwMode="auto">
            <a:xfrm>
              <a:off x="3619501" y="3232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7" name="Oval 945">
              <a:extLst>
                <a:ext uri="{FF2B5EF4-FFF2-40B4-BE49-F238E27FC236}">
                  <a16:creationId xmlns:a16="http://schemas.microsoft.com/office/drawing/2014/main" id="{3A20AF9A-8A5C-4EF5-BBB9-CA0CE3961A5D}"/>
                </a:ext>
              </a:extLst>
            </p:cNvPr>
            <p:cNvSpPr>
              <a:spLocks noChangeArrowheads="1"/>
            </p:cNvSpPr>
            <p:nvPr/>
          </p:nvSpPr>
          <p:spPr bwMode="auto">
            <a:xfrm>
              <a:off x="3654426" y="337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8" name="Oval 946">
              <a:extLst>
                <a:ext uri="{FF2B5EF4-FFF2-40B4-BE49-F238E27FC236}">
                  <a16:creationId xmlns:a16="http://schemas.microsoft.com/office/drawing/2014/main" id="{61C18134-D888-48D7-AB1C-CDE12479222A}"/>
                </a:ext>
              </a:extLst>
            </p:cNvPr>
            <p:cNvSpPr>
              <a:spLocks noChangeArrowheads="1"/>
            </p:cNvSpPr>
            <p:nvPr/>
          </p:nvSpPr>
          <p:spPr bwMode="auto">
            <a:xfrm>
              <a:off x="3681414" y="312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59" name="Oval 947">
              <a:extLst>
                <a:ext uri="{FF2B5EF4-FFF2-40B4-BE49-F238E27FC236}">
                  <a16:creationId xmlns:a16="http://schemas.microsoft.com/office/drawing/2014/main" id="{28F3B714-1EE6-45BE-959F-9CAF051043EC}"/>
                </a:ext>
              </a:extLst>
            </p:cNvPr>
            <p:cNvSpPr>
              <a:spLocks noChangeArrowheads="1"/>
            </p:cNvSpPr>
            <p:nvPr/>
          </p:nvSpPr>
          <p:spPr bwMode="auto">
            <a:xfrm>
              <a:off x="3684589" y="3038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0" name="Oval 948">
              <a:extLst>
                <a:ext uri="{FF2B5EF4-FFF2-40B4-BE49-F238E27FC236}">
                  <a16:creationId xmlns:a16="http://schemas.microsoft.com/office/drawing/2014/main" id="{115DCD98-D04F-4F92-A04F-18DE463BAE0B}"/>
                </a:ext>
              </a:extLst>
            </p:cNvPr>
            <p:cNvSpPr>
              <a:spLocks noChangeArrowheads="1"/>
            </p:cNvSpPr>
            <p:nvPr/>
          </p:nvSpPr>
          <p:spPr bwMode="auto">
            <a:xfrm>
              <a:off x="3600451" y="299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1" name="Oval 949">
              <a:extLst>
                <a:ext uri="{FF2B5EF4-FFF2-40B4-BE49-F238E27FC236}">
                  <a16:creationId xmlns:a16="http://schemas.microsoft.com/office/drawing/2014/main" id="{34BBC404-977A-4797-8322-A9D03E1EDA06}"/>
                </a:ext>
              </a:extLst>
            </p:cNvPr>
            <p:cNvSpPr>
              <a:spLocks noChangeArrowheads="1"/>
            </p:cNvSpPr>
            <p:nvPr/>
          </p:nvSpPr>
          <p:spPr bwMode="auto">
            <a:xfrm>
              <a:off x="3668714" y="352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2" name="Oval 950">
              <a:extLst>
                <a:ext uri="{FF2B5EF4-FFF2-40B4-BE49-F238E27FC236}">
                  <a16:creationId xmlns:a16="http://schemas.microsoft.com/office/drawing/2014/main" id="{3798BFBD-D686-40D9-AA05-DCA42F83514A}"/>
                </a:ext>
              </a:extLst>
            </p:cNvPr>
            <p:cNvSpPr>
              <a:spLocks noChangeArrowheads="1"/>
            </p:cNvSpPr>
            <p:nvPr/>
          </p:nvSpPr>
          <p:spPr bwMode="auto">
            <a:xfrm>
              <a:off x="3703639"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3" name="Oval 951">
              <a:extLst>
                <a:ext uri="{FF2B5EF4-FFF2-40B4-BE49-F238E27FC236}">
                  <a16:creationId xmlns:a16="http://schemas.microsoft.com/office/drawing/2014/main" id="{9C2D6786-1F0D-40D7-AF40-D27C8ED80CA0}"/>
                </a:ext>
              </a:extLst>
            </p:cNvPr>
            <p:cNvSpPr>
              <a:spLocks noChangeArrowheads="1"/>
            </p:cNvSpPr>
            <p:nvPr/>
          </p:nvSpPr>
          <p:spPr bwMode="auto">
            <a:xfrm>
              <a:off x="3790951"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4" name="Oval 952">
              <a:extLst>
                <a:ext uri="{FF2B5EF4-FFF2-40B4-BE49-F238E27FC236}">
                  <a16:creationId xmlns:a16="http://schemas.microsoft.com/office/drawing/2014/main" id="{2136302A-3E83-443A-A87F-0DF7353701BE}"/>
                </a:ext>
              </a:extLst>
            </p:cNvPr>
            <p:cNvSpPr>
              <a:spLocks noChangeArrowheads="1"/>
            </p:cNvSpPr>
            <p:nvPr/>
          </p:nvSpPr>
          <p:spPr bwMode="auto">
            <a:xfrm>
              <a:off x="3763964" y="330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5" name="Oval 953">
              <a:extLst>
                <a:ext uri="{FF2B5EF4-FFF2-40B4-BE49-F238E27FC236}">
                  <a16:creationId xmlns:a16="http://schemas.microsoft.com/office/drawing/2014/main" id="{2BE173D2-B4E0-4724-90C3-72A623FB6F0D}"/>
                </a:ext>
              </a:extLst>
            </p:cNvPr>
            <p:cNvSpPr>
              <a:spLocks noChangeArrowheads="1"/>
            </p:cNvSpPr>
            <p:nvPr/>
          </p:nvSpPr>
          <p:spPr bwMode="auto">
            <a:xfrm>
              <a:off x="3798889" y="344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6" name="Oval 954">
              <a:extLst>
                <a:ext uri="{FF2B5EF4-FFF2-40B4-BE49-F238E27FC236}">
                  <a16:creationId xmlns:a16="http://schemas.microsoft.com/office/drawing/2014/main" id="{BDF48C34-7962-4EFE-9460-5337EF6B2D23}"/>
                </a:ext>
              </a:extLst>
            </p:cNvPr>
            <p:cNvSpPr>
              <a:spLocks noChangeArrowheads="1"/>
            </p:cNvSpPr>
            <p:nvPr/>
          </p:nvSpPr>
          <p:spPr bwMode="auto">
            <a:xfrm>
              <a:off x="3921126" y="321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7" name="Oval 955">
              <a:extLst>
                <a:ext uri="{FF2B5EF4-FFF2-40B4-BE49-F238E27FC236}">
                  <a16:creationId xmlns:a16="http://schemas.microsoft.com/office/drawing/2014/main" id="{FD57FE4B-A2BD-41A8-A8CD-D2D313BF508C}"/>
                </a:ext>
              </a:extLst>
            </p:cNvPr>
            <p:cNvSpPr>
              <a:spLocks noChangeArrowheads="1"/>
            </p:cNvSpPr>
            <p:nvPr/>
          </p:nvSpPr>
          <p:spPr bwMode="auto">
            <a:xfrm>
              <a:off x="3886201" y="297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8" name="Oval 956">
              <a:extLst>
                <a:ext uri="{FF2B5EF4-FFF2-40B4-BE49-F238E27FC236}">
                  <a16:creationId xmlns:a16="http://schemas.microsoft.com/office/drawing/2014/main" id="{54D73BDB-5F0D-4FC2-8FDA-FE9C621CBAF2}"/>
                </a:ext>
              </a:extLst>
            </p:cNvPr>
            <p:cNvSpPr>
              <a:spLocks noChangeArrowheads="1"/>
            </p:cNvSpPr>
            <p:nvPr/>
          </p:nvSpPr>
          <p:spPr bwMode="auto">
            <a:xfrm>
              <a:off x="3727451" y="319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69" name="Oval 957">
              <a:extLst>
                <a:ext uri="{FF2B5EF4-FFF2-40B4-BE49-F238E27FC236}">
                  <a16:creationId xmlns:a16="http://schemas.microsoft.com/office/drawing/2014/main" id="{E30020FC-801C-4435-82F4-0D9BF4D121A4}"/>
                </a:ext>
              </a:extLst>
            </p:cNvPr>
            <p:cNvSpPr>
              <a:spLocks noChangeArrowheads="1"/>
            </p:cNvSpPr>
            <p:nvPr/>
          </p:nvSpPr>
          <p:spPr bwMode="auto">
            <a:xfrm>
              <a:off x="3816351" y="3343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0" name="Oval 958">
              <a:extLst>
                <a:ext uri="{FF2B5EF4-FFF2-40B4-BE49-F238E27FC236}">
                  <a16:creationId xmlns:a16="http://schemas.microsoft.com/office/drawing/2014/main" id="{148E0663-5FB5-47C5-93C8-89295B49A9A7}"/>
                </a:ext>
              </a:extLst>
            </p:cNvPr>
            <p:cNvSpPr>
              <a:spLocks noChangeArrowheads="1"/>
            </p:cNvSpPr>
            <p:nvPr/>
          </p:nvSpPr>
          <p:spPr bwMode="auto">
            <a:xfrm>
              <a:off x="378777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1" name="Oval 959">
              <a:extLst>
                <a:ext uri="{FF2B5EF4-FFF2-40B4-BE49-F238E27FC236}">
                  <a16:creationId xmlns:a16="http://schemas.microsoft.com/office/drawing/2014/main" id="{23F9BA59-1104-443C-83F3-6C31F95692C4}"/>
                </a:ext>
              </a:extLst>
            </p:cNvPr>
            <p:cNvSpPr>
              <a:spLocks noChangeArrowheads="1"/>
            </p:cNvSpPr>
            <p:nvPr/>
          </p:nvSpPr>
          <p:spPr bwMode="auto">
            <a:xfrm>
              <a:off x="3327401" y="296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2" name="Oval 960">
              <a:extLst>
                <a:ext uri="{FF2B5EF4-FFF2-40B4-BE49-F238E27FC236}">
                  <a16:creationId xmlns:a16="http://schemas.microsoft.com/office/drawing/2014/main" id="{E5C720A1-B0C5-40BD-ABD2-22C84F570C00}"/>
                </a:ext>
              </a:extLst>
            </p:cNvPr>
            <p:cNvSpPr>
              <a:spLocks noChangeArrowheads="1"/>
            </p:cNvSpPr>
            <p:nvPr/>
          </p:nvSpPr>
          <p:spPr bwMode="auto">
            <a:xfrm>
              <a:off x="3419476" y="300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3" name="Oval 961">
              <a:extLst>
                <a:ext uri="{FF2B5EF4-FFF2-40B4-BE49-F238E27FC236}">
                  <a16:creationId xmlns:a16="http://schemas.microsoft.com/office/drawing/2014/main" id="{AD562A81-1803-4E9F-8653-F9D04672E908}"/>
                </a:ext>
              </a:extLst>
            </p:cNvPr>
            <p:cNvSpPr>
              <a:spLocks noChangeArrowheads="1"/>
            </p:cNvSpPr>
            <p:nvPr/>
          </p:nvSpPr>
          <p:spPr bwMode="auto">
            <a:xfrm>
              <a:off x="3494089"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4" name="Oval 962">
              <a:extLst>
                <a:ext uri="{FF2B5EF4-FFF2-40B4-BE49-F238E27FC236}">
                  <a16:creationId xmlns:a16="http://schemas.microsoft.com/office/drawing/2014/main" id="{DFE0C6AE-F5D8-4BB7-850B-788357D311E8}"/>
                </a:ext>
              </a:extLst>
            </p:cNvPr>
            <p:cNvSpPr>
              <a:spLocks noChangeArrowheads="1"/>
            </p:cNvSpPr>
            <p:nvPr/>
          </p:nvSpPr>
          <p:spPr bwMode="auto">
            <a:xfrm>
              <a:off x="3741739" y="2973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5" name="Oval 963">
              <a:extLst>
                <a:ext uri="{FF2B5EF4-FFF2-40B4-BE49-F238E27FC236}">
                  <a16:creationId xmlns:a16="http://schemas.microsoft.com/office/drawing/2014/main" id="{CD2AC13E-CB0F-459E-B777-18A85034C3C0}"/>
                </a:ext>
              </a:extLst>
            </p:cNvPr>
            <p:cNvSpPr>
              <a:spLocks noChangeArrowheads="1"/>
            </p:cNvSpPr>
            <p:nvPr/>
          </p:nvSpPr>
          <p:spPr bwMode="auto">
            <a:xfrm>
              <a:off x="2022476" y="316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6" name="Oval 964">
              <a:extLst>
                <a:ext uri="{FF2B5EF4-FFF2-40B4-BE49-F238E27FC236}">
                  <a16:creationId xmlns:a16="http://schemas.microsoft.com/office/drawing/2014/main" id="{28319963-1CFF-4B88-BD8F-7E17FF2B9248}"/>
                </a:ext>
              </a:extLst>
            </p:cNvPr>
            <p:cNvSpPr>
              <a:spLocks noChangeArrowheads="1"/>
            </p:cNvSpPr>
            <p:nvPr/>
          </p:nvSpPr>
          <p:spPr bwMode="auto">
            <a:xfrm>
              <a:off x="2046289" y="346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7" name="Oval 965">
              <a:extLst>
                <a:ext uri="{FF2B5EF4-FFF2-40B4-BE49-F238E27FC236}">
                  <a16:creationId xmlns:a16="http://schemas.microsoft.com/office/drawing/2014/main" id="{B775524B-71E5-4A99-BCBA-3AA008A6023E}"/>
                </a:ext>
              </a:extLst>
            </p:cNvPr>
            <p:cNvSpPr>
              <a:spLocks noChangeArrowheads="1"/>
            </p:cNvSpPr>
            <p:nvPr/>
          </p:nvSpPr>
          <p:spPr bwMode="auto">
            <a:xfrm>
              <a:off x="2012951" y="339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8" name="Oval 966">
              <a:extLst>
                <a:ext uri="{FF2B5EF4-FFF2-40B4-BE49-F238E27FC236}">
                  <a16:creationId xmlns:a16="http://schemas.microsoft.com/office/drawing/2014/main" id="{A4A1A4B1-61A8-48DD-A381-0A5E10E8BB89}"/>
                </a:ext>
              </a:extLst>
            </p:cNvPr>
            <p:cNvSpPr>
              <a:spLocks noChangeArrowheads="1"/>
            </p:cNvSpPr>
            <p:nvPr/>
          </p:nvSpPr>
          <p:spPr bwMode="auto">
            <a:xfrm>
              <a:off x="2036764" y="332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79" name="Oval 967">
              <a:extLst>
                <a:ext uri="{FF2B5EF4-FFF2-40B4-BE49-F238E27FC236}">
                  <a16:creationId xmlns:a16="http://schemas.microsoft.com/office/drawing/2014/main" id="{2B023ED4-E252-4BFF-8D29-5A7EA7C3C8AE}"/>
                </a:ext>
              </a:extLst>
            </p:cNvPr>
            <p:cNvSpPr>
              <a:spLocks noChangeArrowheads="1"/>
            </p:cNvSpPr>
            <p:nvPr/>
          </p:nvSpPr>
          <p:spPr bwMode="auto">
            <a:xfrm>
              <a:off x="2039939" y="306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0" name="Oval 968">
              <a:extLst>
                <a:ext uri="{FF2B5EF4-FFF2-40B4-BE49-F238E27FC236}">
                  <a16:creationId xmlns:a16="http://schemas.microsoft.com/office/drawing/2014/main" id="{688BA9A2-9433-48C1-BACB-3E9FDA591174}"/>
                </a:ext>
              </a:extLst>
            </p:cNvPr>
            <p:cNvSpPr>
              <a:spLocks noChangeArrowheads="1"/>
            </p:cNvSpPr>
            <p:nvPr/>
          </p:nvSpPr>
          <p:spPr bwMode="auto">
            <a:xfrm>
              <a:off x="2154239" y="332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1" name="Oval 969">
              <a:extLst>
                <a:ext uri="{FF2B5EF4-FFF2-40B4-BE49-F238E27FC236}">
                  <a16:creationId xmlns:a16="http://schemas.microsoft.com/office/drawing/2014/main" id="{89DD3101-FE98-4E5B-B550-33B56F3F6B30}"/>
                </a:ext>
              </a:extLst>
            </p:cNvPr>
            <p:cNvSpPr>
              <a:spLocks noChangeArrowheads="1"/>
            </p:cNvSpPr>
            <p:nvPr/>
          </p:nvSpPr>
          <p:spPr bwMode="auto">
            <a:xfrm>
              <a:off x="2108201" y="321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2" name="Oval 970">
              <a:extLst>
                <a:ext uri="{FF2B5EF4-FFF2-40B4-BE49-F238E27FC236}">
                  <a16:creationId xmlns:a16="http://schemas.microsoft.com/office/drawing/2014/main" id="{1EE850D9-3EEC-40EA-BBA4-2E0892E91ED7}"/>
                </a:ext>
              </a:extLst>
            </p:cNvPr>
            <p:cNvSpPr>
              <a:spLocks noChangeArrowheads="1"/>
            </p:cNvSpPr>
            <p:nvPr/>
          </p:nvSpPr>
          <p:spPr bwMode="auto">
            <a:xfrm>
              <a:off x="2144714" y="342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3" name="Oval 971">
              <a:extLst>
                <a:ext uri="{FF2B5EF4-FFF2-40B4-BE49-F238E27FC236}">
                  <a16:creationId xmlns:a16="http://schemas.microsoft.com/office/drawing/2014/main" id="{42546730-B4CD-4517-B09F-5FD8A400F853}"/>
                </a:ext>
              </a:extLst>
            </p:cNvPr>
            <p:cNvSpPr>
              <a:spLocks noChangeArrowheads="1"/>
            </p:cNvSpPr>
            <p:nvPr/>
          </p:nvSpPr>
          <p:spPr bwMode="auto">
            <a:xfrm>
              <a:off x="2176464"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4" name="Oval 972">
              <a:extLst>
                <a:ext uri="{FF2B5EF4-FFF2-40B4-BE49-F238E27FC236}">
                  <a16:creationId xmlns:a16="http://schemas.microsoft.com/office/drawing/2014/main" id="{D5FB79E1-0EA1-4F7A-AC3D-CCBA27230887}"/>
                </a:ext>
              </a:extLst>
            </p:cNvPr>
            <p:cNvSpPr>
              <a:spLocks noChangeArrowheads="1"/>
            </p:cNvSpPr>
            <p:nvPr/>
          </p:nvSpPr>
          <p:spPr bwMode="auto">
            <a:xfrm>
              <a:off x="2244726" y="46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5" name="Oval 973">
              <a:extLst>
                <a:ext uri="{FF2B5EF4-FFF2-40B4-BE49-F238E27FC236}">
                  <a16:creationId xmlns:a16="http://schemas.microsoft.com/office/drawing/2014/main" id="{144A102B-ECDA-4D16-A135-0AEC139F562E}"/>
                </a:ext>
              </a:extLst>
            </p:cNvPr>
            <p:cNvSpPr>
              <a:spLocks noChangeArrowheads="1"/>
            </p:cNvSpPr>
            <p:nvPr/>
          </p:nvSpPr>
          <p:spPr bwMode="auto">
            <a:xfrm>
              <a:off x="2300289" y="54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6" name="Oval 974">
              <a:extLst>
                <a:ext uri="{FF2B5EF4-FFF2-40B4-BE49-F238E27FC236}">
                  <a16:creationId xmlns:a16="http://schemas.microsoft.com/office/drawing/2014/main" id="{B0B28A2C-4214-4BB3-963F-3215A1C0FB7E}"/>
                </a:ext>
              </a:extLst>
            </p:cNvPr>
            <p:cNvSpPr>
              <a:spLocks noChangeArrowheads="1"/>
            </p:cNvSpPr>
            <p:nvPr/>
          </p:nvSpPr>
          <p:spPr bwMode="auto">
            <a:xfrm>
              <a:off x="3854451" y="162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7" name="Oval 975">
              <a:extLst>
                <a:ext uri="{FF2B5EF4-FFF2-40B4-BE49-F238E27FC236}">
                  <a16:creationId xmlns:a16="http://schemas.microsoft.com/office/drawing/2014/main" id="{F760501D-0691-4C52-9318-F7C2FA27F429}"/>
                </a:ext>
              </a:extLst>
            </p:cNvPr>
            <p:cNvSpPr>
              <a:spLocks noChangeArrowheads="1"/>
            </p:cNvSpPr>
            <p:nvPr/>
          </p:nvSpPr>
          <p:spPr bwMode="auto">
            <a:xfrm>
              <a:off x="3749676" y="285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8" name="Oval 976">
              <a:extLst>
                <a:ext uri="{FF2B5EF4-FFF2-40B4-BE49-F238E27FC236}">
                  <a16:creationId xmlns:a16="http://schemas.microsoft.com/office/drawing/2014/main" id="{D9634E3C-D7DB-4EF2-860D-F32967D9F322}"/>
                </a:ext>
              </a:extLst>
            </p:cNvPr>
            <p:cNvSpPr>
              <a:spLocks noChangeArrowheads="1"/>
            </p:cNvSpPr>
            <p:nvPr/>
          </p:nvSpPr>
          <p:spPr bwMode="auto">
            <a:xfrm>
              <a:off x="3956051" y="2365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89" name="Oval 977">
              <a:extLst>
                <a:ext uri="{FF2B5EF4-FFF2-40B4-BE49-F238E27FC236}">
                  <a16:creationId xmlns:a16="http://schemas.microsoft.com/office/drawing/2014/main" id="{E48F589E-EA80-4766-8556-369E59E0859B}"/>
                </a:ext>
              </a:extLst>
            </p:cNvPr>
            <p:cNvSpPr>
              <a:spLocks noChangeArrowheads="1"/>
            </p:cNvSpPr>
            <p:nvPr/>
          </p:nvSpPr>
          <p:spPr bwMode="auto">
            <a:xfrm>
              <a:off x="3811589" y="6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0" name="Oval 978">
              <a:extLst>
                <a:ext uri="{FF2B5EF4-FFF2-40B4-BE49-F238E27FC236}">
                  <a16:creationId xmlns:a16="http://schemas.microsoft.com/office/drawing/2014/main" id="{FE6B8BDF-BB20-436E-BBD4-F6EBC065781B}"/>
                </a:ext>
              </a:extLst>
            </p:cNvPr>
            <p:cNvSpPr>
              <a:spLocks noChangeArrowheads="1"/>
            </p:cNvSpPr>
            <p:nvPr/>
          </p:nvSpPr>
          <p:spPr bwMode="auto">
            <a:xfrm>
              <a:off x="2341564" y="355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1" name="Oval 990">
              <a:extLst>
                <a:ext uri="{FF2B5EF4-FFF2-40B4-BE49-F238E27FC236}">
                  <a16:creationId xmlns:a16="http://schemas.microsoft.com/office/drawing/2014/main" id="{9F2BEAE6-68E9-4C3B-A059-3F9E961E94B7}"/>
                </a:ext>
              </a:extLst>
            </p:cNvPr>
            <p:cNvSpPr>
              <a:spLocks noChangeArrowheads="1"/>
            </p:cNvSpPr>
            <p:nvPr/>
          </p:nvSpPr>
          <p:spPr bwMode="auto">
            <a:xfrm>
              <a:off x="2239964"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2" name="Oval 1003">
              <a:extLst>
                <a:ext uri="{FF2B5EF4-FFF2-40B4-BE49-F238E27FC236}">
                  <a16:creationId xmlns:a16="http://schemas.microsoft.com/office/drawing/2014/main" id="{E3F68AC4-39B7-4227-9EE2-6FE4ECCB236F}"/>
                </a:ext>
              </a:extLst>
            </p:cNvPr>
            <p:cNvSpPr>
              <a:spLocks noChangeArrowheads="1"/>
            </p:cNvSpPr>
            <p:nvPr/>
          </p:nvSpPr>
          <p:spPr bwMode="auto">
            <a:xfrm>
              <a:off x="3586164" y="357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3" name="Oval 1017">
              <a:extLst>
                <a:ext uri="{FF2B5EF4-FFF2-40B4-BE49-F238E27FC236}">
                  <a16:creationId xmlns:a16="http://schemas.microsoft.com/office/drawing/2014/main" id="{F4B29516-123C-4807-902E-0BBAAB4181E9}"/>
                </a:ext>
              </a:extLst>
            </p:cNvPr>
            <p:cNvSpPr>
              <a:spLocks noChangeArrowheads="1"/>
            </p:cNvSpPr>
            <p:nvPr/>
          </p:nvSpPr>
          <p:spPr bwMode="auto">
            <a:xfrm>
              <a:off x="2827339" y="356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4" name="Oval 1029">
              <a:extLst>
                <a:ext uri="{FF2B5EF4-FFF2-40B4-BE49-F238E27FC236}">
                  <a16:creationId xmlns:a16="http://schemas.microsoft.com/office/drawing/2014/main" id="{3685025A-1046-4761-B402-9B784399B97D}"/>
                </a:ext>
              </a:extLst>
            </p:cNvPr>
            <p:cNvSpPr>
              <a:spLocks noChangeArrowheads="1"/>
            </p:cNvSpPr>
            <p:nvPr/>
          </p:nvSpPr>
          <p:spPr bwMode="auto">
            <a:xfrm>
              <a:off x="3049589"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5" name="Oval 1036">
              <a:extLst>
                <a:ext uri="{FF2B5EF4-FFF2-40B4-BE49-F238E27FC236}">
                  <a16:creationId xmlns:a16="http://schemas.microsoft.com/office/drawing/2014/main" id="{5DAB9AB6-920A-40D0-B04E-2738EBBD3B60}"/>
                </a:ext>
              </a:extLst>
            </p:cNvPr>
            <p:cNvSpPr>
              <a:spLocks noChangeArrowheads="1"/>
            </p:cNvSpPr>
            <p:nvPr/>
          </p:nvSpPr>
          <p:spPr bwMode="auto">
            <a:xfrm>
              <a:off x="3281364" y="358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6" name="Oval 1052">
              <a:extLst>
                <a:ext uri="{FF2B5EF4-FFF2-40B4-BE49-F238E27FC236}">
                  <a16:creationId xmlns:a16="http://schemas.microsoft.com/office/drawing/2014/main" id="{0BA3A4B8-53C5-4206-B21A-9B8D0DAF4605}"/>
                </a:ext>
              </a:extLst>
            </p:cNvPr>
            <p:cNvSpPr>
              <a:spLocks noChangeArrowheads="1"/>
            </p:cNvSpPr>
            <p:nvPr/>
          </p:nvSpPr>
          <p:spPr bwMode="auto">
            <a:xfrm>
              <a:off x="3851276" y="356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7" name="Oval 1058">
              <a:extLst>
                <a:ext uri="{FF2B5EF4-FFF2-40B4-BE49-F238E27FC236}">
                  <a16:creationId xmlns:a16="http://schemas.microsoft.com/office/drawing/2014/main" id="{5E697157-5810-4B5C-AF29-F4AA1E1A8FEC}"/>
                </a:ext>
              </a:extLst>
            </p:cNvPr>
            <p:cNvSpPr>
              <a:spLocks noChangeArrowheads="1"/>
            </p:cNvSpPr>
            <p:nvPr/>
          </p:nvSpPr>
          <p:spPr bwMode="auto">
            <a:xfrm>
              <a:off x="3903664" y="3602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8" name="Oval 1065">
              <a:extLst>
                <a:ext uri="{FF2B5EF4-FFF2-40B4-BE49-F238E27FC236}">
                  <a16:creationId xmlns:a16="http://schemas.microsoft.com/office/drawing/2014/main" id="{430E9B34-9A29-44E3-9C02-9977C43F5C16}"/>
                </a:ext>
              </a:extLst>
            </p:cNvPr>
            <p:cNvSpPr>
              <a:spLocks noChangeArrowheads="1"/>
            </p:cNvSpPr>
            <p:nvPr/>
          </p:nvSpPr>
          <p:spPr bwMode="auto">
            <a:xfrm>
              <a:off x="4919664" y="360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299" name="Oval 1067">
              <a:extLst>
                <a:ext uri="{FF2B5EF4-FFF2-40B4-BE49-F238E27FC236}">
                  <a16:creationId xmlns:a16="http://schemas.microsoft.com/office/drawing/2014/main" id="{BA8B0103-22E7-4199-99A6-C5585398108C}"/>
                </a:ext>
              </a:extLst>
            </p:cNvPr>
            <p:cNvSpPr>
              <a:spLocks noChangeArrowheads="1"/>
            </p:cNvSpPr>
            <p:nvPr/>
          </p:nvSpPr>
          <p:spPr bwMode="auto">
            <a:xfrm>
              <a:off x="4083051" y="356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0" name="Oval 1083">
              <a:extLst>
                <a:ext uri="{FF2B5EF4-FFF2-40B4-BE49-F238E27FC236}">
                  <a16:creationId xmlns:a16="http://schemas.microsoft.com/office/drawing/2014/main" id="{F3B57712-1ECC-459A-A085-46E7287387C7}"/>
                </a:ext>
              </a:extLst>
            </p:cNvPr>
            <p:cNvSpPr>
              <a:spLocks noChangeArrowheads="1"/>
            </p:cNvSpPr>
            <p:nvPr/>
          </p:nvSpPr>
          <p:spPr bwMode="auto">
            <a:xfrm>
              <a:off x="4305301" y="358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1" name="Oval 1089">
              <a:extLst>
                <a:ext uri="{FF2B5EF4-FFF2-40B4-BE49-F238E27FC236}">
                  <a16:creationId xmlns:a16="http://schemas.microsoft.com/office/drawing/2014/main" id="{DB7692AB-E013-42CE-9ACF-B63C43E35D34}"/>
                </a:ext>
              </a:extLst>
            </p:cNvPr>
            <p:cNvSpPr>
              <a:spLocks noChangeArrowheads="1"/>
            </p:cNvSpPr>
            <p:nvPr/>
          </p:nvSpPr>
          <p:spPr bwMode="auto">
            <a:xfrm>
              <a:off x="4476751" y="360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2" name="Oval 1105">
              <a:extLst>
                <a:ext uri="{FF2B5EF4-FFF2-40B4-BE49-F238E27FC236}">
                  <a16:creationId xmlns:a16="http://schemas.microsoft.com/office/drawing/2014/main" id="{B21B03C2-3436-4393-9519-91D0702CC183}"/>
                </a:ext>
              </a:extLst>
            </p:cNvPr>
            <p:cNvSpPr>
              <a:spLocks noChangeArrowheads="1"/>
            </p:cNvSpPr>
            <p:nvPr/>
          </p:nvSpPr>
          <p:spPr bwMode="auto">
            <a:xfrm>
              <a:off x="4579939" y="3617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3" name="Oval 1106">
              <a:extLst>
                <a:ext uri="{FF2B5EF4-FFF2-40B4-BE49-F238E27FC236}">
                  <a16:creationId xmlns:a16="http://schemas.microsoft.com/office/drawing/2014/main" id="{C7E1DA8F-B916-438E-A928-804C81B661CA}"/>
                </a:ext>
              </a:extLst>
            </p:cNvPr>
            <p:cNvSpPr>
              <a:spLocks noChangeArrowheads="1"/>
            </p:cNvSpPr>
            <p:nvPr/>
          </p:nvSpPr>
          <p:spPr bwMode="auto">
            <a:xfrm>
              <a:off x="4791076" y="359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4" name="Oval 1128">
              <a:extLst>
                <a:ext uri="{FF2B5EF4-FFF2-40B4-BE49-F238E27FC236}">
                  <a16:creationId xmlns:a16="http://schemas.microsoft.com/office/drawing/2014/main" id="{99DA10B6-E019-4592-B1FC-2AAE11D9B753}"/>
                </a:ext>
              </a:extLst>
            </p:cNvPr>
            <p:cNvSpPr>
              <a:spLocks noChangeArrowheads="1"/>
            </p:cNvSpPr>
            <p:nvPr/>
          </p:nvSpPr>
          <p:spPr bwMode="auto">
            <a:xfrm>
              <a:off x="5149851" y="357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5" name="Oval 1134">
              <a:extLst>
                <a:ext uri="{FF2B5EF4-FFF2-40B4-BE49-F238E27FC236}">
                  <a16:creationId xmlns:a16="http://schemas.microsoft.com/office/drawing/2014/main" id="{D9071E9F-2A79-46C7-B9A8-E58AC2ADD34D}"/>
                </a:ext>
              </a:extLst>
            </p:cNvPr>
            <p:cNvSpPr>
              <a:spLocks noChangeArrowheads="1"/>
            </p:cNvSpPr>
            <p:nvPr/>
          </p:nvSpPr>
          <p:spPr bwMode="auto">
            <a:xfrm>
              <a:off x="5316539" y="359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6" name="Oval 1137">
              <a:extLst>
                <a:ext uri="{FF2B5EF4-FFF2-40B4-BE49-F238E27FC236}">
                  <a16:creationId xmlns:a16="http://schemas.microsoft.com/office/drawing/2014/main" id="{FDAD5869-C21C-401C-9EB8-7338186F6676}"/>
                </a:ext>
              </a:extLst>
            </p:cNvPr>
            <p:cNvSpPr>
              <a:spLocks noChangeArrowheads="1"/>
            </p:cNvSpPr>
            <p:nvPr/>
          </p:nvSpPr>
          <p:spPr bwMode="auto">
            <a:xfrm>
              <a:off x="5416551" y="359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7" name="Oval 1144">
              <a:extLst>
                <a:ext uri="{FF2B5EF4-FFF2-40B4-BE49-F238E27FC236}">
                  <a16:creationId xmlns:a16="http://schemas.microsoft.com/office/drawing/2014/main" id="{60C3BC21-935D-451B-85A9-41AF1FDBBC85}"/>
                </a:ext>
              </a:extLst>
            </p:cNvPr>
            <p:cNvSpPr>
              <a:spLocks noChangeArrowheads="1"/>
            </p:cNvSpPr>
            <p:nvPr/>
          </p:nvSpPr>
          <p:spPr bwMode="auto">
            <a:xfrm>
              <a:off x="5564189"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2308" name="Freeform 2073">
              <a:extLst>
                <a:ext uri="{FF2B5EF4-FFF2-40B4-BE49-F238E27FC236}">
                  <a16:creationId xmlns:a16="http://schemas.microsoft.com/office/drawing/2014/main" id="{811BB6DE-51C7-47B0-B168-5D17DE5EB20F}"/>
                </a:ext>
              </a:extLst>
            </p:cNvPr>
            <p:cNvSpPr>
              <a:spLocks/>
            </p:cNvSpPr>
            <p:nvPr/>
          </p:nvSpPr>
          <p:spPr bwMode="auto">
            <a:xfrm>
              <a:off x="2514601" y="552450"/>
              <a:ext cx="1698625" cy="1327150"/>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2309" name="Freeform 2074">
              <a:extLst>
                <a:ext uri="{FF2B5EF4-FFF2-40B4-BE49-F238E27FC236}">
                  <a16:creationId xmlns:a16="http://schemas.microsoft.com/office/drawing/2014/main" id="{97DB083A-0460-4C99-8C05-5378393DFC73}"/>
                </a:ext>
              </a:extLst>
            </p:cNvPr>
            <p:cNvSpPr>
              <a:spLocks/>
            </p:cNvSpPr>
            <p:nvPr/>
          </p:nvSpPr>
          <p:spPr bwMode="auto">
            <a:xfrm>
              <a:off x="2755901" y="2178051"/>
              <a:ext cx="1363663" cy="1012825"/>
            </a:xfrm>
            <a:custGeom>
              <a:avLst/>
              <a:gdLst>
                <a:gd name="T0" fmla="*/ 2147483646 w 859"/>
                <a:gd name="T1" fmla="*/ 2147483646 h 638"/>
                <a:gd name="T2" fmla="*/ 2147483646 w 859"/>
                <a:gd name="T3" fmla="*/ 2147483646 h 638"/>
                <a:gd name="T4" fmla="*/ 2147483646 w 859"/>
                <a:gd name="T5" fmla="*/ 2147483646 h 638"/>
                <a:gd name="T6" fmla="*/ 0 w 859"/>
                <a:gd name="T7" fmla="*/ 2147483646 h 638"/>
                <a:gd name="T8" fmla="*/ 2147483646 w 859"/>
                <a:gd name="T9" fmla="*/ 2147483646 h 638"/>
                <a:gd name="T10" fmla="*/ 2147483646 w 859"/>
                <a:gd name="T11" fmla="*/ 2147483646 h 638"/>
                <a:gd name="T12" fmla="*/ 2147483646 w 859"/>
                <a:gd name="T13" fmla="*/ 2147483646 h 638"/>
                <a:gd name="T14" fmla="*/ 2147483646 w 859"/>
                <a:gd name="T15" fmla="*/ 2147483646 h 638"/>
                <a:gd name="T16" fmla="*/ 2147483646 w 859"/>
                <a:gd name="T17" fmla="*/ 2147483646 h 638"/>
                <a:gd name="T18" fmla="*/ 2147483646 w 859"/>
                <a:gd name="T19" fmla="*/ 2147483646 h 638"/>
                <a:gd name="T20" fmla="*/ 2147483646 w 859"/>
                <a:gd name="T21" fmla="*/ 2147483646 h 638"/>
                <a:gd name="T22" fmla="*/ 2147483646 w 859"/>
                <a:gd name="T23" fmla="*/ 2147483646 h 638"/>
                <a:gd name="T24" fmla="*/ 2147483646 w 859"/>
                <a:gd name="T25" fmla="*/ 2147483646 h 638"/>
                <a:gd name="T26" fmla="*/ 2147483646 w 859"/>
                <a:gd name="T27" fmla="*/ 2147483646 h 638"/>
                <a:gd name="T28" fmla="*/ 2147483646 w 859"/>
                <a:gd name="T29" fmla="*/ 2147483646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2310" name="Line 2168">
              <a:extLst>
                <a:ext uri="{FF2B5EF4-FFF2-40B4-BE49-F238E27FC236}">
                  <a16:creationId xmlns:a16="http://schemas.microsoft.com/office/drawing/2014/main" id="{B83E604D-ACE7-4E36-9F89-B4F321AA59D1}"/>
                </a:ext>
              </a:extLst>
            </p:cNvPr>
            <p:cNvSpPr>
              <a:spLocks noChangeShapeType="1"/>
            </p:cNvSpPr>
            <p:nvPr/>
          </p:nvSpPr>
          <p:spPr bwMode="auto">
            <a:xfrm flipH="1">
              <a:off x="3582989" y="1169988"/>
              <a:ext cx="985837" cy="3175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311" name="Text Box 2171">
              <a:extLst>
                <a:ext uri="{FF2B5EF4-FFF2-40B4-BE49-F238E27FC236}">
                  <a16:creationId xmlns:a16="http://schemas.microsoft.com/office/drawing/2014/main" id="{522C5B93-C2CC-4A3C-9885-5128017CB6D2}"/>
                </a:ext>
              </a:extLst>
            </p:cNvPr>
            <p:cNvSpPr txBox="1">
              <a:spLocks noChangeArrowheads="1"/>
            </p:cNvSpPr>
            <p:nvPr/>
          </p:nvSpPr>
          <p:spPr bwMode="auto">
            <a:xfrm>
              <a:off x="4527551" y="946150"/>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H</a:t>
              </a:r>
              <a:r>
                <a:rPr lang="cs-CZ" altLang="cs-CZ" sz="2400" b="1" baseline="-25000">
                  <a:latin typeface="Times New Roman" panose="02020603050405020304" pitchFamily="18" charset="0"/>
                </a:rPr>
                <a:t>2</a:t>
              </a:r>
              <a:r>
                <a:rPr lang="cs-CZ" altLang="cs-CZ" sz="2400" b="1">
                  <a:latin typeface="Times New Roman" panose="02020603050405020304" pitchFamily="18" charset="0"/>
                </a:rPr>
                <a:t>O</a:t>
              </a:r>
              <a:endParaRPr lang="cs-CZ" altLang="cs-CZ" sz="2400">
                <a:latin typeface="Times New Roman" panose="02020603050405020304" pitchFamily="18" charset="0"/>
              </a:endParaRPr>
            </a:p>
          </p:txBody>
        </p:sp>
      </p:grpSp>
      <p:sp>
        <p:nvSpPr>
          <p:cNvPr id="142312" name="Text Box 2172">
            <a:extLst>
              <a:ext uri="{FF2B5EF4-FFF2-40B4-BE49-F238E27FC236}">
                <a16:creationId xmlns:a16="http://schemas.microsoft.com/office/drawing/2014/main" id="{5AD7D7BD-B3C7-4D8F-8A83-3F4665D721DA}"/>
              </a:ext>
            </a:extLst>
          </p:cNvPr>
          <p:cNvSpPr txBox="1">
            <a:spLocks noChangeArrowheads="1"/>
          </p:cNvSpPr>
          <p:nvPr/>
        </p:nvSpPr>
        <p:spPr bwMode="auto">
          <a:xfrm>
            <a:off x="2603612" y="0"/>
            <a:ext cx="53767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800" b="1" dirty="0">
                <a:latin typeface="Times New Roman" panose="02020603050405020304" pitchFamily="18" charset="0"/>
              </a:rPr>
              <a:t>Buňka v hypertonickém prostředí</a:t>
            </a:r>
            <a:endParaRPr lang="cs-CZ" altLang="cs-CZ" sz="2400" dirty="0">
              <a:latin typeface="Times New Roman" panose="02020603050405020304" pitchFamily="18" charset="0"/>
            </a:endParaRPr>
          </a:p>
        </p:txBody>
      </p:sp>
      <p:sp>
        <p:nvSpPr>
          <p:cNvPr id="142313" name="Text Box 2173">
            <a:extLst>
              <a:ext uri="{FF2B5EF4-FFF2-40B4-BE49-F238E27FC236}">
                <a16:creationId xmlns:a16="http://schemas.microsoft.com/office/drawing/2014/main" id="{80DC8BA7-6F4C-4D3C-AA39-B2BCA197E79B}"/>
              </a:ext>
            </a:extLst>
          </p:cNvPr>
          <p:cNvSpPr txBox="1">
            <a:spLocks noChangeArrowheads="1"/>
          </p:cNvSpPr>
          <p:nvPr/>
        </p:nvSpPr>
        <p:spPr bwMode="auto">
          <a:xfrm>
            <a:off x="5954713" y="965200"/>
            <a:ext cx="41449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Osmotický přesun vody z buňky</a:t>
            </a:r>
          </a:p>
        </p:txBody>
      </p:sp>
      <p:sp>
        <p:nvSpPr>
          <p:cNvPr id="142314" name="Text Box 2174">
            <a:extLst>
              <a:ext uri="{FF2B5EF4-FFF2-40B4-BE49-F238E27FC236}">
                <a16:creationId xmlns:a16="http://schemas.microsoft.com/office/drawing/2014/main" id="{A1F2BFBC-B0BC-405C-A18C-E8DAAD68287C}"/>
              </a:ext>
            </a:extLst>
          </p:cNvPr>
          <p:cNvSpPr txBox="1">
            <a:spLocks noChangeArrowheads="1"/>
          </p:cNvSpPr>
          <p:nvPr/>
        </p:nvSpPr>
        <p:spPr bwMode="auto">
          <a:xfrm>
            <a:off x="5913438" y="2568575"/>
            <a:ext cx="3211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Zmenšení objemu buňky</a:t>
            </a:r>
          </a:p>
        </p:txBody>
      </p:sp>
      <p:sp>
        <p:nvSpPr>
          <p:cNvPr id="2086" name="TextovéPole 2085">
            <a:extLst>
              <a:ext uri="{FF2B5EF4-FFF2-40B4-BE49-F238E27FC236}">
                <a16:creationId xmlns:a16="http://schemas.microsoft.com/office/drawing/2014/main" id="{AB421B34-0354-44DB-831C-7BD7336118B7}"/>
              </a:ext>
            </a:extLst>
          </p:cNvPr>
          <p:cNvSpPr txBox="1"/>
          <p:nvPr/>
        </p:nvSpPr>
        <p:spPr>
          <a:xfrm>
            <a:off x="6204012" y="4617132"/>
            <a:ext cx="2989665" cy="646331"/>
          </a:xfrm>
          <a:prstGeom prst="rect">
            <a:avLst/>
          </a:prstGeom>
          <a:noFill/>
        </p:spPr>
        <p:txBody>
          <a:bodyPr wrap="none" rtlCol="0">
            <a:spAutoFit/>
          </a:bodyPr>
          <a:lstStyle/>
          <a:p>
            <a:r>
              <a:rPr lang="cs-CZ" dirty="0"/>
              <a:t>Střední objem erytrocytu</a:t>
            </a:r>
          </a:p>
          <a:p>
            <a:r>
              <a:rPr lang="cs-CZ" dirty="0"/>
              <a:t>MCV </a:t>
            </a:r>
            <a:r>
              <a:rPr lang="cs-CZ" sz="1400" dirty="0"/>
              <a:t>(</a:t>
            </a:r>
            <a:r>
              <a:rPr lang="cs-CZ" sz="1400" b="1" dirty="0" err="1"/>
              <a:t>M</a:t>
            </a:r>
            <a:r>
              <a:rPr lang="cs-CZ" sz="1400" dirty="0" err="1"/>
              <a:t>ean</a:t>
            </a:r>
            <a:r>
              <a:rPr lang="cs-CZ" sz="1400" dirty="0"/>
              <a:t> </a:t>
            </a:r>
            <a:r>
              <a:rPr lang="cs-CZ" sz="1400" b="1" dirty="0" err="1"/>
              <a:t>C</a:t>
            </a:r>
            <a:r>
              <a:rPr lang="cs-CZ" sz="1400" dirty="0" err="1"/>
              <a:t>orpuscular</a:t>
            </a:r>
            <a:r>
              <a:rPr lang="cs-CZ" sz="1400" dirty="0"/>
              <a:t> </a:t>
            </a:r>
            <a:r>
              <a:rPr lang="cs-CZ" sz="1400" b="1" dirty="0" err="1"/>
              <a:t>V</a:t>
            </a:r>
            <a:r>
              <a:rPr lang="cs-CZ" sz="1400" dirty="0" err="1"/>
              <a:t>olume</a:t>
            </a:r>
            <a:r>
              <a:rPr lang="cs-CZ" sz="1400" dirty="0"/>
              <a:t>)</a:t>
            </a:r>
            <a:endParaRPr lang="en-US" dirty="0"/>
          </a:p>
        </p:txBody>
      </p:sp>
      <p:grpSp>
        <p:nvGrpSpPr>
          <p:cNvPr id="3668" name="Skupina 3667">
            <a:extLst>
              <a:ext uri="{FF2B5EF4-FFF2-40B4-BE49-F238E27FC236}">
                <a16:creationId xmlns:a16="http://schemas.microsoft.com/office/drawing/2014/main" id="{D6E2447F-5D2D-41D6-9A47-658B544E0FC4}"/>
              </a:ext>
            </a:extLst>
          </p:cNvPr>
          <p:cNvGrpSpPr/>
          <p:nvPr/>
        </p:nvGrpSpPr>
        <p:grpSpPr>
          <a:xfrm>
            <a:off x="1991544" y="3609020"/>
            <a:ext cx="3744416" cy="3465261"/>
            <a:chOff x="8852661" y="3622895"/>
            <a:chExt cx="2563138" cy="2925201"/>
          </a:xfrm>
        </p:grpSpPr>
        <p:grpSp>
          <p:nvGrpSpPr>
            <p:cNvPr id="3669" name="Skupina 3668">
              <a:extLst>
                <a:ext uri="{FF2B5EF4-FFF2-40B4-BE49-F238E27FC236}">
                  <a16:creationId xmlns:a16="http://schemas.microsoft.com/office/drawing/2014/main" id="{AF7B9F1E-30F2-44ED-AAF5-65670F5CAD97}"/>
                </a:ext>
              </a:extLst>
            </p:cNvPr>
            <p:cNvGrpSpPr/>
            <p:nvPr/>
          </p:nvGrpSpPr>
          <p:grpSpPr>
            <a:xfrm>
              <a:off x="8852661" y="3622895"/>
              <a:ext cx="2563138" cy="2925201"/>
              <a:chOff x="8831696" y="3640133"/>
              <a:chExt cx="2563138" cy="2925201"/>
            </a:xfrm>
          </p:grpSpPr>
          <p:sp>
            <p:nvSpPr>
              <p:cNvPr id="3757" name="Oval 1293">
                <a:extLst>
                  <a:ext uri="{FF2B5EF4-FFF2-40B4-BE49-F238E27FC236}">
                    <a16:creationId xmlns:a16="http://schemas.microsoft.com/office/drawing/2014/main" id="{E8E0B616-9E8C-469A-AA1E-95C2BAB75DC6}"/>
                  </a:ext>
                </a:extLst>
              </p:cNvPr>
              <p:cNvSpPr>
                <a:spLocks noChangeArrowheads="1"/>
              </p:cNvSpPr>
              <p:nvPr/>
            </p:nvSpPr>
            <p:spPr bwMode="auto">
              <a:xfrm rot="17068179">
                <a:off x="9658199" y="49458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8" name="Oval 1303">
                <a:extLst>
                  <a:ext uri="{FF2B5EF4-FFF2-40B4-BE49-F238E27FC236}">
                    <a16:creationId xmlns:a16="http://schemas.microsoft.com/office/drawing/2014/main" id="{F6DDC9F6-97D4-47FA-80D8-1425443CBF58}"/>
                  </a:ext>
                </a:extLst>
              </p:cNvPr>
              <p:cNvSpPr>
                <a:spLocks noChangeArrowheads="1"/>
              </p:cNvSpPr>
              <p:nvPr/>
            </p:nvSpPr>
            <p:spPr bwMode="auto">
              <a:xfrm rot="17068179">
                <a:off x="10630308" y="5305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9" name="Oval 1310">
                <a:extLst>
                  <a:ext uri="{FF2B5EF4-FFF2-40B4-BE49-F238E27FC236}">
                    <a16:creationId xmlns:a16="http://schemas.microsoft.com/office/drawing/2014/main" id="{0D4E5947-B44A-4F34-83FA-3773187BBD92}"/>
                  </a:ext>
                </a:extLst>
              </p:cNvPr>
              <p:cNvSpPr>
                <a:spLocks noChangeArrowheads="1"/>
              </p:cNvSpPr>
              <p:nvPr/>
            </p:nvSpPr>
            <p:spPr bwMode="auto">
              <a:xfrm rot="17068179">
                <a:off x="9766212" y="5089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0" name="Oval 1320">
                <a:extLst>
                  <a:ext uri="{FF2B5EF4-FFF2-40B4-BE49-F238E27FC236}">
                    <a16:creationId xmlns:a16="http://schemas.microsoft.com/office/drawing/2014/main" id="{78482027-4413-41A1-9E2D-EF4A50137923}"/>
                  </a:ext>
                </a:extLst>
              </p:cNvPr>
              <p:cNvSpPr>
                <a:spLocks noChangeArrowheads="1"/>
              </p:cNvSpPr>
              <p:nvPr/>
            </p:nvSpPr>
            <p:spPr bwMode="auto">
              <a:xfrm rot="17068179">
                <a:off x="9046131" y="51978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1" name="Oval 1321">
                <a:extLst>
                  <a:ext uri="{FF2B5EF4-FFF2-40B4-BE49-F238E27FC236}">
                    <a16:creationId xmlns:a16="http://schemas.microsoft.com/office/drawing/2014/main" id="{CD33C788-62BB-4ED7-8622-17598B3D46E9}"/>
                  </a:ext>
                </a:extLst>
              </p:cNvPr>
              <p:cNvSpPr>
                <a:spLocks noChangeArrowheads="1"/>
              </p:cNvSpPr>
              <p:nvPr/>
            </p:nvSpPr>
            <p:spPr bwMode="auto">
              <a:xfrm rot="17068179">
                <a:off x="11093893" y="5235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2" name="Oval 1329">
                <a:extLst>
                  <a:ext uri="{FF2B5EF4-FFF2-40B4-BE49-F238E27FC236}">
                    <a16:creationId xmlns:a16="http://schemas.microsoft.com/office/drawing/2014/main" id="{75A0FC39-DDDD-49FA-A173-5E519ACA41AF}"/>
                  </a:ext>
                </a:extLst>
              </p:cNvPr>
              <p:cNvSpPr>
                <a:spLocks noChangeArrowheads="1"/>
              </p:cNvSpPr>
              <p:nvPr/>
            </p:nvSpPr>
            <p:spPr bwMode="auto">
              <a:xfrm rot="17068179">
                <a:off x="11278380" y="5161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3" name="Oval 1380">
                <a:extLst>
                  <a:ext uri="{FF2B5EF4-FFF2-40B4-BE49-F238E27FC236}">
                    <a16:creationId xmlns:a16="http://schemas.microsoft.com/office/drawing/2014/main" id="{C51F3066-9116-4694-B522-71966555F448}"/>
                  </a:ext>
                </a:extLst>
              </p:cNvPr>
              <p:cNvSpPr>
                <a:spLocks noChangeArrowheads="1"/>
              </p:cNvSpPr>
              <p:nvPr/>
            </p:nvSpPr>
            <p:spPr bwMode="auto">
              <a:xfrm rot="17068179">
                <a:off x="8843530" y="5457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4" name="Oval 1389">
                <a:extLst>
                  <a:ext uri="{FF2B5EF4-FFF2-40B4-BE49-F238E27FC236}">
                    <a16:creationId xmlns:a16="http://schemas.microsoft.com/office/drawing/2014/main" id="{A45F15FE-5BE2-4247-AFA3-5CE13988BE3C}"/>
                  </a:ext>
                </a:extLst>
              </p:cNvPr>
              <p:cNvSpPr>
                <a:spLocks noChangeArrowheads="1"/>
              </p:cNvSpPr>
              <p:nvPr/>
            </p:nvSpPr>
            <p:spPr bwMode="auto">
              <a:xfrm rot="17068179">
                <a:off x="9050600" y="46581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5" name="Oval 1392">
                <a:extLst>
                  <a:ext uri="{FF2B5EF4-FFF2-40B4-BE49-F238E27FC236}">
                    <a16:creationId xmlns:a16="http://schemas.microsoft.com/office/drawing/2014/main" id="{3492F165-0F60-40A1-87FE-F5D7096FED12}"/>
                  </a:ext>
                </a:extLst>
              </p:cNvPr>
              <p:cNvSpPr>
                <a:spLocks noChangeArrowheads="1"/>
              </p:cNvSpPr>
              <p:nvPr/>
            </p:nvSpPr>
            <p:spPr bwMode="auto">
              <a:xfrm rot="17068179">
                <a:off x="9946232" y="5197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6" name="Oval 1402">
                <a:extLst>
                  <a:ext uri="{FF2B5EF4-FFF2-40B4-BE49-F238E27FC236}">
                    <a16:creationId xmlns:a16="http://schemas.microsoft.com/office/drawing/2014/main" id="{18721F2E-4BE2-452D-82E4-96CB4AE46EDB}"/>
                  </a:ext>
                </a:extLst>
              </p:cNvPr>
              <p:cNvSpPr>
                <a:spLocks noChangeArrowheads="1"/>
              </p:cNvSpPr>
              <p:nvPr/>
            </p:nvSpPr>
            <p:spPr bwMode="auto">
              <a:xfrm rot="17068179">
                <a:off x="9659368" y="527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7" name="Oval 1419">
                <a:extLst>
                  <a:ext uri="{FF2B5EF4-FFF2-40B4-BE49-F238E27FC236}">
                    <a16:creationId xmlns:a16="http://schemas.microsoft.com/office/drawing/2014/main" id="{DD663044-3950-4796-8C3F-1DB8FD38C96C}"/>
                  </a:ext>
                </a:extLst>
              </p:cNvPr>
              <p:cNvSpPr>
                <a:spLocks noChangeArrowheads="1"/>
              </p:cNvSpPr>
              <p:nvPr/>
            </p:nvSpPr>
            <p:spPr bwMode="auto">
              <a:xfrm rot="17068179">
                <a:off x="9416716" y="5174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8" name="Oval 1420">
                <a:extLst>
                  <a:ext uri="{FF2B5EF4-FFF2-40B4-BE49-F238E27FC236}">
                    <a16:creationId xmlns:a16="http://schemas.microsoft.com/office/drawing/2014/main" id="{9F7CD1C6-DEB3-4867-ACC7-92CB6ECD1946}"/>
                  </a:ext>
                </a:extLst>
              </p:cNvPr>
              <p:cNvSpPr>
                <a:spLocks noChangeArrowheads="1"/>
              </p:cNvSpPr>
              <p:nvPr/>
            </p:nvSpPr>
            <p:spPr bwMode="auto">
              <a:xfrm rot="17068179">
                <a:off x="9345120" y="5061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9" name="Oval 1426">
                <a:extLst>
                  <a:ext uri="{FF2B5EF4-FFF2-40B4-BE49-F238E27FC236}">
                    <a16:creationId xmlns:a16="http://schemas.microsoft.com/office/drawing/2014/main" id="{6996B296-B743-4EB8-80F0-78497135F380}"/>
                  </a:ext>
                </a:extLst>
              </p:cNvPr>
              <p:cNvSpPr>
                <a:spLocks noChangeArrowheads="1"/>
              </p:cNvSpPr>
              <p:nvPr/>
            </p:nvSpPr>
            <p:spPr bwMode="auto">
              <a:xfrm rot="17068179">
                <a:off x="9784715" y="48103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0" name="Oval 1438">
                <a:extLst>
                  <a:ext uri="{FF2B5EF4-FFF2-40B4-BE49-F238E27FC236}">
                    <a16:creationId xmlns:a16="http://schemas.microsoft.com/office/drawing/2014/main" id="{839A62FC-0641-40A8-A040-D6624294ADFF}"/>
                  </a:ext>
                </a:extLst>
              </p:cNvPr>
              <p:cNvSpPr>
                <a:spLocks noChangeArrowheads="1"/>
              </p:cNvSpPr>
              <p:nvPr/>
            </p:nvSpPr>
            <p:spPr bwMode="auto">
              <a:xfrm rot="17068179">
                <a:off x="9775386" y="41051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1" name="Oval 765">
                <a:extLst>
                  <a:ext uri="{FF2B5EF4-FFF2-40B4-BE49-F238E27FC236}">
                    <a16:creationId xmlns:a16="http://schemas.microsoft.com/office/drawing/2014/main" id="{D304A138-1E56-4629-B34B-F62B72E0DFB6}"/>
                  </a:ext>
                </a:extLst>
              </p:cNvPr>
              <p:cNvSpPr>
                <a:spLocks noChangeArrowheads="1"/>
              </p:cNvSpPr>
              <p:nvPr/>
            </p:nvSpPr>
            <p:spPr bwMode="auto">
              <a:xfrm rot="17068179">
                <a:off x="9333270" y="3670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2" name="Oval 779">
                <a:extLst>
                  <a:ext uri="{FF2B5EF4-FFF2-40B4-BE49-F238E27FC236}">
                    <a16:creationId xmlns:a16="http://schemas.microsoft.com/office/drawing/2014/main" id="{3B54AB58-CDE6-4AF5-8376-280F0E3C71DA}"/>
                  </a:ext>
                </a:extLst>
              </p:cNvPr>
              <p:cNvSpPr>
                <a:spLocks noChangeArrowheads="1"/>
              </p:cNvSpPr>
              <p:nvPr/>
            </p:nvSpPr>
            <p:spPr bwMode="auto">
              <a:xfrm rot="17068179">
                <a:off x="9297565" y="491058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3" name="Oval 785">
                <a:extLst>
                  <a:ext uri="{FF2B5EF4-FFF2-40B4-BE49-F238E27FC236}">
                    <a16:creationId xmlns:a16="http://schemas.microsoft.com/office/drawing/2014/main" id="{4F22A15C-A8B3-4D5F-8D49-53F9E65B0068}"/>
                  </a:ext>
                </a:extLst>
              </p:cNvPr>
              <p:cNvSpPr>
                <a:spLocks noChangeArrowheads="1"/>
              </p:cNvSpPr>
              <p:nvPr/>
            </p:nvSpPr>
            <p:spPr bwMode="auto">
              <a:xfrm rot="17068179">
                <a:off x="9002678" y="39274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4" name="Oval 795">
                <a:extLst>
                  <a:ext uri="{FF2B5EF4-FFF2-40B4-BE49-F238E27FC236}">
                    <a16:creationId xmlns:a16="http://schemas.microsoft.com/office/drawing/2014/main" id="{0F1D2DC9-142B-46B1-A848-280CE24D3997}"/>
                  </a:ext>
                </a:extLst>
              </p:cNvPr>
              <p:cNvSpPr>
                <a:spLocks noChangeArrowheads="1"/>
              </p:cNvSpPr>
              <p:nvPr/>
            </p:nvSpPr>
            <p:spPr bwMode="auto">
              <a:xfrm rot="17068179">
                <a:off x="9953143" y="393598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5" name="Oval 968">
                <a:extLst>
                  <a:ext uri="{FF2B5EF4-FFF2-40B4-BE49-F238E27FC236}">
                    <a16:creationId xmlns:a16="http://schemas.microsoft.com/office/drawing/2014/main" id="{41146516-DC74-484C-A6DF-4487FA514400}"/>
                  </a:ext>
                </a:extLst>
              </p:cNvPr>
              <p:cNvSpPr>
                <a:spLocks noChangeArrowheads="1"/>
              </p:cNvSpPr>
              <p:nvPr/>
            </p:nvSpPr>
            <p:spPr bwMode="auto">
              <a:xfrm rot="17068179">
                <a:off x="9608779" y="4369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6" name="Oval 1115">
                <a:extLst>
                  <a:ext uri="{FF2B5EF4-FFF2-40B4-BE49-F238E27FC236}">
                    <a16:creationId xmlns:a16="http://schemas.microsoft.com/office/drawing/2014/main" id="{411148B0-B8B7-43F7-B6CA-522D4C32FFE9}"/>
                  </a:ext>
                </a:extLst>
              </p:cNvPr>
              <p:cNvSpPr>
                <a:spLocks noChangeArrowheads="1"/>
              </p:cNvSpPr>
              <p:nvPr/>
            </p:nvSpPr>
            <p:spPr bwMode="auto">
              <a:xfrm rot="17068179">
                <a:off x="9518501" y="3870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7" name="Oval 1123">
                <a:extLst>
                  <a:ext uri="{FF2B5EF4-FFF2-40B4-BE49-F238E27FC236}">
                    <a16:creationId xmlns:a16="http://schemas.microsoft.com/office/drawing/2014/main" id="{757470C4-E840-4C9C-AB35-6396E58D2413}"/>
                  </a:ext>
                </a:extLst>
              </p:cNvPr>
              <p:cNvSpPr>
                <a:spLocks noChangeArrowheads="1"/>
              </p:cNvSpPr>
              <p:nvPr/>
            </p:nvSpPr>
            <p:spPr bwMode="auto">
              <a:xfrm rot="17068179">
                <a:off x="9085420" y="36968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8" name="Oval 1124">
                <a:extLst>
                  <a:ext uri="{FF2B5EF4-FFF2-40B4-BE49-F238E27FC236}">
                    <a16:creationId xmlns:a16="http://schemas.microsoft.com/office/drawing/2014/main" id="{C99DECBE-8AC5-4B8C-9754-F4011B31B262}"/>
                  </a:ext>
                </a:extLst>
              </p:cNvPr>
              <p:cNvSpPr>
                <a:spLocks noChangeArrowheads="1"/>
              </p:cNvSpPr>
              <p:nvPr/>
            </p:nvSpPr>
            <p:spPr bwMode="auto">
              <a:xfrm rot="17068179">
                <a:off x="9738079" y="3993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9" name="Oval 1125">
                <a:extLst>
                  <a:ext uri="{FF2B5EF4-FFF2-40B4-BE49-F238E27FC236}">
                    <a16:creationId xmlns:a16="http://schemas.microsoft.com/office/drawing/2014/main" id="{682EB32E-DF4C-45C4-9A7F-A94CBD60AE7F}"/>
                  </a:ext>
                </a:extLst>
              </p:cNvPr>
              <p:cNvSpPr>
                <a:spLocks noChangeArrowheads="1"/>
              </p:cNvSpPr>
              <p:nvPr/>
            </p:nvSpPr>
            <p:spPr bwMode="auto">
              <a:xfrm rot="17068179">
                <a:off x="9491756" y="3712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0" name="Oval 1126">
                <a:extLst>
                  <a:ext uri="{FF2B5EF4-FFF2-40B4-BE49-F238E27FC236}">
                    <a16:creationId xmlns:a16="http://schemas.microsoft.com/office/drawing/2014/main" id="{BF7C2BA2-BAA7-4CB4-9232-012396960C27}"/>
                  </a:ext>
                </a:extLst>
              </p:cNvPr>
              <p:cNvSpPr>
                <a:spLocks noChangeArrowheads="1"/>
              </p:cNvSpPr>
              <p:nvPr/>
            </p:nvSpPr>
            <p:spPr bwMode="auto">
              <a:xfrm rot="17068179">
                <a:off x="9194617" y="3722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1" name="Oval 1135">
                <a:extLst>
                  <a:ext uri="{FF2B5EF4-FFF2-40B4-BE49-F238E27FC236}">
                    <a16:creationId xmlns:a16="http://schemas.microsoft.com/office/drawing/2014/main" id="{3C317CB9-4175-4285-864A-723B7742E868}"/>
                  </a:ext>
                </a:extLst>
              </p:cNvPr>
              <p:cNvSpPr>
                <a:spLocks noChangeArrowheads="1"/>
              </p:cNvSpPr>
              <p:nvPr/>
            </p:nvSpPr>
            <p:spPr bwMode="auto">
              <a:xfrm rot="17068179">
                <a:off x="9766212" y="44417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2" name="Oval 1136">
                <a:extLst>
                  <a:ext uri="{FF2B5EF4-FFF2-40B4-BE49-F238E27FC236}">
                    <a16:creationId xmlns:a16="http://schemas.microsoft.com/office/drawing/2014/main" id="{AD2EA5BE-66A2-425B-B0FB-0AF6B070CD17}"/>
                  </a:ext>
                </a:extLst>
              </p:cNvPr>
              <p:cNvSpPr>
                <a:spLocks noChangeArrowheads="1"/>
              </p:cNvSpPr>
              <p:nvPr/>
            </p:nvSpPr>
            <p:spPr bwMode="auto">
              <a:xfrm rot="17068179">
                <a:off x="9243893" y="4446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3" name="Oval 1137">
                <a:extLst>
                  <a:ext uri="{FF2B5EF4-FFF2-40B4-BE49-F238E27FC236}">
                    <a16:creationId xmlns:a16="http://schemas.microsoft.com/office/drawing/2014/main" id="{CD1765E9-6D4E-451B-B09B-7417C314DF62}"/>
                  </a:ext>
                </a:extLst>
              </p:cNvPr>
              <p:cNvSpPr>
                <a:spLocks noChangeArrowheads="1"/>
              </p:cNvSpPr>
              <p:nvPr/>
            </p:nvSpPr>
            <p:spPr bwMode="auto">
              <a:xfrm rot="17068179">
                <a:off x="9122608" y="41540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4" name="Oval 1158">
                <a:extLst>
                  <a:ext uri="{FF2B5EF4-FFF2-40B4-BE49-F238E27FC236}">
                    <a16:creationId xmlns:a16="http://schemas.microsoft.com/office/drawing/2014/main" id="{F36D7749-B9CB-4548-95A0-DCFE53BE0137}"/>
                  </a:ext>
                </a:extLst>
              </p:cNvPr>
              <p:cNvSpPr>
                <a:spLocks noChangeArrowheads="1"/>
              </p:cNvSpPr>
              <p:nvPr/>
            </p:nvSpPr>
            <p:spPr bwMode="auto">
              <a:xfrm rot="17068179">
                <a:off x="9283308" y="45893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5" name="Oval 1164">
                <a:extLst>
                  <a:ext uri="{FF2B5EF4-FFF2-40B4-BE49-F238E27FC236}">
                    <a16:creationId xmlns:a16="http://schemas.microsoft.com/office/drawing/2014/main" id="{7190F664-F295-4C89-AC40-3AF53D50A6D3}"/>
                  </a:ext>
                </a:extLst>
              </p:cNvPr>
              <p:cNvSpPr>
                <a:spLocks noChangeArrowheads="1"/>
              </p:cNvSpPr>
              <p:nvPr/>
            </p:nvSpPr>
            <p:spPr bwMode="auto">
              <a:xfrm rot="17068179">
                <a:off x="9479625" y="4214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6" name="Oval 1179">
                <a:extLst>
                  <a:ext uri="{FF2B5EF4-FFF2-40B4-BE49-F238E27FC236}">
                    <a16:creationId xmlns:a16="http://schemas.microsoft.com/office/drawing/2014/main" id="{FCD48B80-41A1-48F4-BA76-21AB4CD6DD92}"/>
                  </a:ext>
                </a:extLst>
              </p:cNvPr>
              <p:cNvSpPr>
                <a:spLocks noChangeArrowheads="1"/>
              </p:cNvSpPr>
              <p:nvPr/>
            </p:nvSpPr>
            <p:spPr bwMode="auto">
              <a:xfrm rot="17068179">
                <a:off x="9163777" y="47395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7" name="Oval 1189">
                <a:extLst>
                  <a:ext uri="{FF2B5EF4-FFF2-40B4-BE49-F238E27FC236}">
                    <a16:creationId xmlns:a16="http://schemas.microsoft.com/office/drawing/2014/main" id="{DC934905-EB8E-42FE-BE0A-961CC2DA527D}"/>
                  </a:ext>
                </a:extLst>
              </p:cNvPr>
              <p:cNvSpPr>
                <a:spLocks noChangeArrowheads="1"/>
              </p:cNvSpPr>
              <p:nvPr/>
            </p:nvSpPr>
            <p:spPr bwMode="auto">
              <a:xfrm rot="17068179">
                <a:off x="9478180" y="46577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8" name="Oval 1190">
                <a:extLst>
                  <a:ext uri="{FF2B5EF4-FFF2-40B4-BE49-F238E27FC236}">
                    <a16:creationId xmlns:a16="http://schemas.microsoft.com/office/drawing/2014/main" id="{D6016C9C-DF4B-4FE4-B0F9-A7FA8E188E46}"/>
                  </a:ext>
                </a:extLst>
              </p:cNvPr>
              <p:cNvSpPr>
                <a:spLocks noChangeArrowheads="1"/>
              </p:cNvSpPr>
              <p:nvPr/>
            </p:nvSpPr>
            <p:spPr bwMode="auto">
              <a:xfrm rot="17068179">
                <a:off x="9482648" y="40820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9" name="Oval 1191">
                <a:extLst>
                  <a:ext uri="{FF2B5EF4-FFF2-40B4-BE49-F238E27FC236}">
                    <a16:creationId xmlns:a16="http://schemas.microsoft.com/office/drawing/2014/main" id="{85E22813-0AB7-4F4C-A37D-02DE070440AA}"/>
                  </a:ext>
                </a:extLst>
              </p:cNvPr>
              <p:cNvSpPr>
                <a:spLocks noChangeArrowheads="1"/>
              </p:cNvSpPr>
              <p:nvPr/>
            </p:nvSpPr>
            <p:spPr bwMode="auto">
              <a:xfrm rot="17068179">
                <a:off x="9891982" y="46254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0" name="Oval 1196">
                <a:extLst>
                  <a:ext uri="{FF2B5EF4-FFF2-40B4-BE49-F238E27FC236}">
                    <a16:creationId xmlns:a16="http://schemas.microsoft.com/office/drawing/2014/main" id="{AE0F0218-32F0-476C-82CA-37D9EB12F72D}"/>
                  </a:ext>
                </a:extLst>
              </p:cNvPr>
              <p:cNvSpPr>
                <a:spLocks noChangeArrowheads="1"/>
              </p:cNvSpPr>
              <p:nvPr/>
            </p:nvSpPr>
            <p:spPr bwMode="auto">
              <a:xfrm rot="17068179">
                <a:off x="9243923" y="4032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1" name="Oval 1204">
                <a:extLst>
                  <a:ext uri="{FF2B5EF4-FFF2-40B4-BE49-F238E27FC236}">
                    <a16:creationId xmlns:a16="http://schemas.microsoft.com/office/drawing/2014/main" id="{34604875-BE55-4A5B-9FB5-559521F2B2B3}"/>
                  </a:ext>
                </a:extLst>
              </p:cNvPr>
              <p:cNvSpPr>
                <a:spLocks noChangeArrowheads="1"/>
              </p:cNvSpPr>
              <p:nvPr/>
            </p:nvSpPr>
            <p:spPr bwMode="auto">
              <a:xfrm rot="17068179">
                <a:off x="9378636" y="3916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2" name="Oval 755">
                <a:extLst>
                  <a:ext uri="{FF2B5EF4-FFF2-40B4-BE49-F238E27FC236}">
                    <a16:creationId xmlns:a16="http://schemas.microsoft.com/office/drawing/2014/main" id="{B3B3CA3B-33B1-4C83-8D94-0AD852F8A9DF}"/>
                  </a:ext>
                </a:extLst>
              </p:cNvPr>
              <p:cNvSpPr>
                <a:spLocks noChangeArrowheads="1"/>
              </p:cNvSpPr>
              <p:nvPr/>
            </p:nvSpPr>
            <p:spPr bwMode="auto">
              <a:xfrm rot="17068179">
                <a:off x="10274736" y="3722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3" name="Oval 765">
                <a:extLst>
                  <a:ext uri="{FF2B5EF4-FFF2-40B4-BE49-F238E27FC236}">
                    <a16:creationId xmlns:a16="http://schemas.microsoft.com/office/drawing/2014/main" id="{607F2803-0AFF-425D-93D0-DF49722995FF}"/>
                  </a:ext>
                </a:extLst>
              </p:cNvPr>
              <p:cNvSpPr>
                <a:spLocks noChangeArrowheads="1"/>
              </p:cNvSpPr>
              <p:nvPr/>
            </p:nvSpPr>
            <p:spPr bwMode="auto">
              <a:xfrm rot="17068179">
                <a:off x="10941847" y="37590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4" name="Oval 779">
                <a:extLst>
                  <a:ext uri="{FF2B5EF4-FFF2-40B4-BE49-F238E27FC236}">
                    <a16:creationId xmlns:a16="http://schemas.microsoft.com/office/drawing/2014/main" id="{400E206A-443F-456E-9936-12B261FEE2A3}"/>
                  </a:ext>
                </a:extLst>
              </p:cNvPr>
              <p:cNvSpPr>
                <a:spLocks noChangeArrowheads="1"/>
              </p:cNvSpPr>
              <p:nvPr/>
            </p:nvSpPr>
            <p:spPr bwMode="auto">
              <a:xfrm rot="17068179">
                <a:off x="10497330" y="43333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5" name="Oval 785">
                <a:extLst>
                  <a:ext uri="{FF2B5EF4-FFF2-40B4-BE49-F238E27FC236}">
                    <a16:creationId xmlns:a16="http://schemas.microsoft.com/office/drawing/2014/main" id="{C5C6005C-924F-4E5A-856A-ECDF4BA00DF4}"/>
                  </a:ext>
                </a:extLst>
              </p:cNvPr>
              <p:cNvSpPr>
                <a:spLocks noChangeArrowheads="1"/>
              </p:cNvSpPr>
              <p:nvPr/>
            </p:nvSpPr>
            <p:spPr bwMode="auto">
              <a:xfrm rot="17068179">
                <a:off x="10630308" y="4045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6" name="Oval 795">
                <a:extLst>
                  <a:ext uri="{FF2B5EF4-FFF2-40B4-BE49-F238E27FC236}">
                    <a16:creationId xmlns:a16="http://schemas.microsoft.com/office/drawing/2014/main" id="{C0B8D541-7F3F-4AED-A527-F7621FD65B5E}"/>
                  </a:ext>
                </a:extLst>
              </p:cNvPr>
              <p:cNvSpPr>
                <a:spLocks noChangeArrowheads="1"/>
              </p:cNvSpPr>
              <p:nvPr/>
            </p:nvSpPr>
            <p:spPr bwMode="auto">
              <a:xfrm rot="17068179">
                <a:off x="11125111" y="395442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7" name="Oval 861">
                <a:extLst>
                  <a:ext uri="{FF2B5EF4-FFF2-40B4-BE49-F238E27FC236}">
                    <a16:creationId xmlns:a16="http://schemas.microsoft.com/office/drawing/2014/main" id="{E6D4DFD1-B50A-4B6E-B4BF-A3B1BD723D6A}"/>
                  </a:ext>
                </a:extLst>
              </p:cNvPr>
              <p:cNvSpPr>
                <a:spLocks noChangeArrowheads="1"/>
              </p:cNvSpPr>
              <p:nvPr/>
            </p:nvSpPr>
            <p:spPr bwMode="auto">
              <a:xfrm rot="17068179">
                <a:off x="10247774" y="386432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8" name="Oval 968">
                <a:extLst>
                  <a:ext uri="{FF2B5EF4-FFF2-40B4-BE49-F238E27FC236}">
                    <a16:creationId xmlns:a16="http://schemas.microsoft.com/office/drawing/2014/main" id="{283F6D5B-6745-4527-A92C-F5B422859750}"/>
                  </a:ext>
                </a:extLst>
              </p:cNvPr>
              <p:cNvSpPr>
                <a:spLocks noChangeArrowheads="1"/>
              </p:cNvSpPr>
              <p:nvPr/>
            </p:nvSpPr>
            <p:spPr bwMode="auto">
              <a:xfrm rot="17068179">
                <a:off x="11217357" y="4458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9" name="Oval 1109">
                <a:extLst>
                  <a:ext uri="{FF2B5EF4-FFF2-40B4-BE49-F238E27FC236}">
                    <a16:creationId xmlns:a16="http://schemas.microsoft.com/office/drawing/2014/main" id="{DADC1A14-B03B-4082-B553-F3C9DC994D45}"/>
                  </a:ext>
                </a:extLst>
              </p:cNvPr>
              <p:cNvSpPr>
                <a:spLocks noChangeArrowheads="1"/>
              </p:cNvSpPr>
              <p:nvPr/>
            </p:nvSpPr>
            <p:spPr bwMode="auto">
              <a:xfrm rot="17068179">
                <a:off x="10016212" y="40136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0" name="Oval 1110">
                <a:extLst>
                  <a:ext uri="{FF2B5EF4-FFF2-40B4-BE49-F238E27FC236}">
                    <a16:creationId xmlns:a16="http://schemas.microsoft.com/office/drawing/2014/main" id="{EB80638A-BC0E-4848-AA3D-7372042EDE41}"/>
                  </a:ext>
                </a:extLst>
              </p:cNvPr>
              <p:cNvSpPr>
                <a:spLocks noChangeArrowheads="1"/>
              </p:cNvSpPr>
              <p:nvPr/>
            </p:nvSpPr>
            <p:spPr bwMode="auto">
              <a:xfrm rot="17068179">
                <a:off x="10067483" y="41481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1" name="Oval 1111">
                <a:extLst>
                  <a:ext uri="{FF2B5EF4-FFF2-40B4-BE49-F238E27FC236}">
                    <a16:creationId xmlns:a16="http://schemas.microsoft.com/office/drawing/2014/main" id="{D401306C-9FA4-4099-B8B1-5C25334FB673}"/>
                  </a:ext>
                </a:extLst>
              </p:cNvPr>
              <p:cNvSpPr>
                <a:spLocks noChangeArrowheads="1"/>
              </p:cNvSpPr>
              <p:nvPr/>
            </p:nvSpPr>
            <p:spPr bwMode="auto">
              <a:xfrm rot="17068179">
                <a:off x="9711762" y="3669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2" name="Oval 1115">
                <a:extLst>
                  <a:ext uri="{FF2B5EF4-FFF2-40B4-BE49-F238E27FC236}">
                    <a16:creationId xmlns:a16="http://schemas.microsoft.com/office/drawing/2014/main" id="{25FABB54-36BA-45B7-91DD-AE383EF748FE}"/>
                  </a:ext>
                </a:extLst>
              </p:cNvPr>
              <p:cNvSpPr>
                <a:spLocks noChangeArrowheads="1"/>
              </p:cNvSpPr>
              <p:nvPr/>
            </p:nvSpPr>
            <p:spPr bwMode="auto">
              <a:xfrm rot="17068179">
                <a:off x="11062357" y="44417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3" name="Oval 1116">
                <a:extLst>
                  <a:ext uri="{FF2B5EF4-FFF2-40B4-BE49-F238E27FC236}">
                    <a16:creationId xmlns:a16="http://schemas.microsoft.com/office/drawing/2014/main" id="{01479B57-6E4E-4A86-837A-2485CB3C4DA8}"/>
                  </a:ext>
                </a:extLst>
              </p:cNvPr>
              <p:cNvSpPr>
                <a:spLocks noChangeArrowheads="1"/>
              </p:cNvSpPr>
              <p:nvPr/>
            </p:nvSpPr>
            <p:spPr bwMode="auto">
              <a:xfrm rot="17068179">
                <a:off x="10085366" y="43778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4" name="Oval 1120">
                <a:extLst>
                  <a:ext uri="{FF2B5EF4-FFF2-40B4-BE49-F238E27FC236}">
                    <a16:creationId xmlns:a16="http://schemas.microsoft.com/office/drawing/2014/main" id="{0AE3E5AF-2726-4FA5-897E-DD5C60751707}"/>
                  </a:ext>
                </a:extLst>
              </p:cNvPr>
              <p:cNvSpPr>
                <a:spLocks noChangeArrowheads="1"/>
              </p:cNvSpPr>
              <p:nvPr/>
            </p:nvSpPr>
            <p:spPr bwMode="auto">
              <a:xfrm rot="17068179">
                <a:off x="10202728" y="3722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5" name="Oval 1122">
                <a:extLst>
                  <a:ext uri="{FF2B5EF4-FFF2-40B4-BE49-F238E27FC236}">
                    <a16:creationId xmlns:a16="http://schemas.microsoft.com/office/drawing/2014/main" id="{FD61D775-5132-4F08-A7FD-646C1664C176}"/>
                  </a:ext>
                </a:extLst>
              </p:cNvPr>
              <p:cNvSpPr>
                <a:spLocks noChangeArrowheads="1"/>
              </p:cNvSpPr>
              <p:nvPr/>
            </p:nvSpPr>
            <p:spPr bwMode="auto">
              <a:xfrm rot="17068179">
                <a:off x="10202729" y="4298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6" name="Oval 1123">
                <a:extLst>
                  <a:ext uri="{FF2B5EF4-FFF2-40B4-BE49-F238E27FC236}">
                    <a16:creationId xmlns:a16="http://schemas.microsoft.com/office/drawing/2014/main" id="{008814E9-260B-4365-AE05-592F793B3A73}"/>
                  </a:ext>
                </a:extLst>
              </p:cNvPr>
              <p:cNvSpPr>
                <a:spLocks noChangeArrowheads="1"/>
              </p:cNvSpPr>
              <p:nvPr/>
            </p:nvSpPr>
            <p:spPr bwMode="auto">
              <a:xfrm rot="17068179">
                <a:off x="10693998" y="37854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7" name="Oval 1124">
                <a:extLst>
                  <a:ext uri="{FF2B5EF4-FFF2-40B4-BE49-F238E27FC236}">
                    <a16:creationId xmlns:a16="http://schemas.microsoft.com/office/drawing/2014/main" id="{CF895E9E-5A1A-47FD-AA49-666407ED88C1}"/>
                  </a:ext>
                </a:extLst>
              </p:cNvPr>
              <p:cNvSpPr>
                <a:spLocks noChangeArrowheads="1"/>
              </p:cNvSpPr>
              <p:nvPr/>
            </p:nvSpPr>
            <p:spPr bwMode="auto">
              <a:xfrm rot="17068179">
                <a:off x="10418752" y="3722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8" name="Oval 1125">
                <a:extLst>
                  <a:ext uri="{FF2B5EF4-FFF2-40B4-BE49-F238E27FC236}">
                    <a16:creationId xmlns:a16="http://schemas.microsoft.com/office/drawing/2014/main" id="{C72223DE-3D7D-45FA-AD23-E0CBA9F1181B}"/>
                  </a:ext>
                </a:extLst>
              </p:cNvPr>
              <p:cNvSpPr>
                <a:spLocks noChangeArrowheads="1"/>
              </p:cNvSpPr>
              <p:nvPr/>
            </p:nvSpPr>
            <p:spPr bwMode="auto">
              <a:xfrm rot="17068179">
                <a:off x="11100334" y="3800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9" name="Oval 1126">
                <a:extLst>
                  <a:ext uri="{FF2B5EF4-FFF2-40B4-BE49-F238E27FC236}">
                    <a16:creationId xmlns:a16="http://schemas.microsoft.com/office/drawing/2014/main" id="{AADB11C4-AB55-44F9-9900-43974C8E078B}"/>
                  </a:ext>
                </a:extLst>
              </p:cNvPr>
              <p:cNvSpPr>
                <a:spLocks noChangeArrowheads="1"/>
              </p:cNvSpPr>
              <p:nvPr/>
            </p:nvSpPr>
            <p:spPr bwMode="auto">
              <a:xfrm rot="17068179">
                <a:off x="10850801" y="3866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0" name="Oval 1127">
                <a:extLst>
                  <a:ext uri="{FF2B5EF4-FFF2-40B4-BE49-F238E27FC236}">
                    <a16:creationId xmlns:a16="http://schemas.microsoft.com/office/drawing/2014/main" id="{BC6FD088-F047-4BD7-9EA4-982CACE1C356}"/>
                  </a:ext>
                </a:extLst>
              </p:cNvPr>
              <p:cNvSpPr>
                <a:spLocks noChangeArrowheads="1"/>
              </p:cNvSpPr>
              <p:nvPr/>
            </p:nvSpPr>
            <p:spPr bwMode="auto">
              <a:xfrm rot="17068179">
                <a:off x="10200373" y="4524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1" name="Oval 1135">
                <a:extLst>
                  <a:ext uri="{FF2B5EF4-FFF2-40B4-BE49-F238E27FC236}">
                    <a16:creationId xmlns:a16="http://schemas.microsoft.com/office/drawing/2014/main" id="{408CA693-9078-4EAC-9BB2-1F3CD2DDA0D1}"/>
                  </a:ext>
                </a:extLst>
              </p:cNvPr>
              <p:cNvSpPr>
                <a:spLocks noChangeArrowheads="1"/>
              </p:cNvSpPr>
              <p:nvPr/>
            </p:nvSpPr>
            <p:spPr bwMode="auto">
              <a:xfrm rot="17068179">
                <a:off x="9874224" y="3937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2" name="Oval 1136">
                <a:extLst>
                  <a:ext uri="{FF2B5EF4-FFF2-40B4-BE49-F238E27FC236}">
                    <a16:creationId xmlns:a16="http://schemas.microsoft.com/office/drawing/2014/main" id="{5DDE5AEC-26CF-43B2-88E2-788F8D259466}"/>
                  </a:ext>
                </a:extLst>
              </p:cNvPr>
              <p:cNvSpPr>
                <a:spLocks noChangeArrowheads="1"/>
              </p:cNvSpPr>
              <p:nvPr/>
            </p:nvSpPr>
            <p:spPr bwMode="auto">
              <a:xfrm rot="17068179">
                <a:off x="10852471" y="45355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3" name="Oval 1137">
                <a:extLst>
                  <a:ext uri="{FF2B5EF4-FFF2-40B4-BE49-F238E27FC236}">
                    <a16:creationId xmlns:a16="http://schemas.microsoft.com/office/drawing/2014/main" id="{B49BCD7B-B8FE-4A42-B91E-C1E63F7A869B}"/>
                  </a:ext>
                </a:extLst>
              </p:cNvPr>
              <p:cNvSpPr>
                <a:spLocks noChangeArrowheads="1"/>
              </p:cNvSpPr>
              <p:nvPr/>
            </p:nvSpPr>
            <p:spPr bwMode="auto">
              <a:xfrm rot="17068179">
                <a:off x="10683795" y="426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4" name="Oval 1138">
                <a:extLst>
                  <a:ext uri="{FF2B5EF4-FFF2-40B4-BE49-F238E27FC236}">
                    <a16:creationId xmlns:a16="http://schemas.microsoft.com/office/drawing/2014/main" id="{B0BE015C-DFBB-4BC7-AEF6-76E7A626F61C}"/>
                  </a:ext>
                </a:extLst>
              </p:cNvPr>
              <p:cNvSpPr>
                <a:spLocks noChangeArrowheads="1"/>
              </p:cNvSpPr>
              <p:nvPr/>
            </p:nvSpPr>
            <p:spPr bwMode="auto">
              <a:xfrm rot="17068179">
                <a:off x="10416902" y="44629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5" name="Oval 1148">
                <a:extLst>
                  <a:ext uri="{FF2B5EF4-FFF2-40B4-BE49-F238E27FC236}">
                    <a16:creationId xmlns:a16="http://schemas.microsoft.com/office/drawing/2014/main" id="{08EF35BB-0C85-4273-8E19-3C4EF76B2B9E}"/>
                  </a:ext>
                </a:extLst>
              </p:cNvPr>
              <p:cNvSpPr>
                <a:spLocks noChangeArrowheads="1"/>
              </p:cNvSpPr>
              <p:nvPr/>
            </p:nvSpPr>
            <p:spPr bwMode="auto">
              <a:xfrm rot="17068179">
                <a:off x="10810329" y="50178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6" name="Oval 1155">
                <a:extLst>
                  <a:ext uri="{FF2B5EF4-FFF2-40B4-BE49-F238E27FC236}">
                    <a16:creationId xmlns:a16="http://schemas.microsoft.com/office/drawing/2014/main" id="{FF6FE9B8-7F82-4E31-B98B-8128D450E891}"/>
                  </a:ext>
                </a:extLst>
              </p:cNvPr>
              <p:cNvSpPr>
                <a:spLocks noChangeArrowheads="1"/>
              </p:cNvSpPr>
              <p:nvPr/>
            </p:nvSpPr>
            <p:spPr bwMode="auto">
              <a:xfrm rot="17068179">
                <a:off x="10187152" y="46406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7" name="Oval 1158">
                <a:extLst>
                  <a:ext uri="{FF2B5EF4-FFF2-40B4-BE49-F238E27FC236}">
                    <a16:creationId xmlns:a16="http://schemas.microsoft.com/office/drawing/2014/main" id="{2A24B6BA-5EC6-415F-BA5E-3C39833E730D}"/>
                  </a:ext>
                </a:extLst>
              </p:cNvPr>
              <p:cNvSpPr>
                <a:spLocks noChangeArrowheads="1"/>
              </p:cNvSpPr>
              <p:nvPr/>
            </p:nvSpPr>
            <p:spPr bwMode="auto">
              <a:xfrm rot="17068179">
                <a:off x="10891886" y="4677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8" name="Oval 1164">
                <a:extLst>
                  <a:ext uri="{FF2B5EF4-FFF2-40B4-BE49-F238E27FC236}">
                    <a16:creationId xmlns:a16="http://schemas.microsoft.com/office/drawing/2014/main" id="{AF1B152A-589D-4C9A-90A9-44C6D25D244F}"/>
                  </a:ext>
                </a:extLst>
              </p:cNvPr>
              <p:cNvSpPr>
                <a:spLocks noChangeArrowheads="1"/>
              </p:cNvSpPr>
              <p:nvPr/>
            </p:nvSpPr>
            <p:spPr bwMode="auto">
              <a:xfrm rot="17068179">
                <a:off x="11062356" y="41537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9" name="Oval 1168">
                <a:extLst>
                  <a:ext uri="{FF2B5EF4-FFF2-40B4-BE49-F238E27FC236}">
                    <a16:creationId xmlns:a16="http://schemas.microsoft.com/office/drawing/2014/main" id="{4342E4C6-E4BF-4038-9931-98CC223BCF6E}"/>
                  </a:ext>
                </a:extLst>
              </p:cNvPr>
              <p:cNvSpPr>
                <a:spLocks noChangeArrowheads="1"/>
              </p:cNvSpPr>
              <p:nvPr/>
            </p:nvSpPr>
            <p:spPr bwMode="auto">
              <a:xfrm rot="17068179">
                <a:off x="10539783" y="50473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0" name="Oval 1175">
                <a:extLst>
                  <a:ext uri="{FF2B5EF4-FFF2-40B4-BE49-F238E27FC236}">
                    <a16:creationId xmlns:a16="http://schemas.microsoft.com/office/drawing/2014/main" id="{0BEB0479-6ECF-40E5-8385-C49A648B610E}"/>
                  </a:ext>
                </a:extLst>
              </p:cNvPr>
              <p:cNvSpPr>
                <a:spLocks noChangeArrowheads="1"/>
              </p:cNvSpPr>
              <p:nvPr/>
            </p:nvSpPr>
            <p:spPr bwMode="auto">
              <a:xfrm rot="17068179">
                <a:off x="10350900" y="49077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1" name="Oval 1177">
                <a:extLst>
                  <a:ext uri="{FF2B5EF4-FFF2-40B4-BE49-F238E27FC236}">
                    <a16:creationId xmlns:a16="http://schemas.microsoft.com/office/drawing/2014/main" id="{39231CF3-A77A-4FA5-9F1F-ECB7D83FDFE8}"/>
                  </a:ext>
                </a:extLst>
              </p:cNvPr>
              <p:cNvSpPr>
                <a:spLocks noChangeArrowheads="1"/>
              </p:cNvSpPr>
              <p:nvPr/>
            </p:nvSpPr>
            <p:spPr bwMode="auto">
              <a:xfrm rot="17068179">
                <a:off x="10162256" y="47297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2" name="Oval 1179">
                <a:extLst>
                  <a:ext uri="{FF2B5EF4-FFF2-40B4-BE49-F238E27FC236}">
                    <a16:creationId xmlns:a16="http://schemas.microsoft.com/office/drawing/2014/main" id="{4A80C779-BB39-4496-8547-CA43F48E9443}"/>
                  </a:ext>
                </a:extLst>
              </p:cNvPr>
              <p:cNvSpPr>
                <a:spLocks noChangeArrowheads="1"/>
              </p:cNvSpPr>
              <p:nvPr/>
            </p:nvSpPr>
            <p:spPr bwMode="auto">
              <a:xfrm rot="17068179">
                <a:off x="10738320" y="4873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3" name="Oval 1183">
                <a:extLst>
                  <a:ext uri="{FF2B5EF4-FFF2-40B4-BE49-F238E27FC236}">
                    <a16:creationId xmlns:a16="http://schemas.microsoft.com/office/drawing/2014/main" id="{76FE5DF7-D333-42BC-B85A-2B003BB890E5}"/>
                  </a:ext>
                </a:extLst>
              </p:cNvPr>
              <p:cNvSpPr>
                <a:spLocks noChangeArrowheads="1"/>
              </p:cNvSpPr>
              <p:nvPr/>
            </p:nvSpPr>
            <p:spPr bwMode="auto">
              <a:xfrm rot="17068179">
                <a:off x="11070917" y="47444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4" name="Oval 1189">
                <a:extLst>
                  <a:ext uri="{FF2B5EF4-FFF2-40B4-BE49-F238E27FC236}">
                    <a16:creationId xmlns:a16="http://schemas.microsoft.com/office/drawing/2014/main" id="{FFD40461-23A5-4A28-A461-634E9E6F511C}"/>
                  </a:ext>
                </a:extLst>
              </p:cNvPr>
              <p:cNvSpPr>
                <a:spLocks noChangeArrowheads="1"/>
              </p:cNvSpPr>
              <p:nvPr/>
            </p:nvSpPr>
            <p:spPr bwMode="auto">
              <a:xfrm rot="17068179">
                <a:off x="11067775" y="49389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5" name="Oval 1190">
                <a:extLst>
                  <a:ext uri="{FF2B5EF4-FFF2-40B4-BE49-F238E27FC236}">
                    <a16:creationId xmlns:a16="http://schemas.microsoft.com/office/drawing/2014/main" id="{49538322-E5BF-4F35-8BD0-82E032878751}"/>
                  </a:ext>
                </a:extLst>
              </p:cNvPr>
              <p:cNvSpPr>
                <a:spLocks noChangeArrowheads="1"/>
              </p:cNvSpPr>
              <p:nvPr/>
            </p:nvSpPr>
            <p:spPr bwMode="auto">
              <a:xfrm rot="17068179">
                <a:off x="11057385" y="45110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6" name="Oval 1191">
                <a:extLst>
                  <a:ext uri="{FF2B5EF4-FFF2-40B4-BE49-F238E27FC236}">
                    <a16:creationId xmlns:a16="http://schemas.microsoft.com/office/drawing/2014/main" id="{A9359FDE-5B3E-4FCA-83FF-BD99AEF46F4C}"/>
                  </a:ext>
                </a:extLst>
              </p:cNvPr>
              <p:cNvSpPr>
                <a:spLocks noChangeArrowheads="1"/>
              </p:cNvSpPr>
              <p:nvPr/>
            </p:nvSpPr>
            <p:spPr bwMode="auto">
              <a:xfrm rot="17068179">
                <a:off x="11172136" y="46683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7" name="Oval 1192">
                <a:extLst>
                  <a:ext uri="{FF2B5EF4-FFF2-40B4-BE49-F238E27FC236}">
                    <a16:creationId xmlns:a16="http://schemas.microsoft.com/office/drawing/2014/main" id="{8CBA416F-FD38-404C-9561-C4B8F549C936}"/>
                  </a:ext>
                </a:extLst>
              </p:cNvPr>
              <p:cNvSpPr>
                <a:spLocks noChangeArrowheads="1"/>
              </p:cNvSpPr>
              <p:nvPr/>
            </p:nvSpPr>
            <p:spPr bwMode="auto">
              <a:xfrm rot="17068179">
                <a:off x="11223407" y="4802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8" name="Oval 1196">
                <a:extLst>
                  <a:ext uri="{FF2B5EF4-FFF2-40B4-BE49-F238E27FC236}">
                    <a16:creationId xmlns:a16="http://schemas.microsoft.com/office/drawing/2014/main" id="{7C04FDC1-357F-4914-BFD6-D5636C5DE193}"/>
                  </a:ext>
                </a:extLst>
              </p:cNvPr>
              <p:cNvSpPr>
                <a:spLocks noChangeArrowheads="1"/>
              </p:cNvSpPr>
              <p:nvPr/>
            </p:nvSpPr>
            <p:spPr bwMode="auto">
              <a:xfrm rot="17068179">
                <a:off x="10846825" y="4180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9" name="Oval 1204">
                <a:extLst>
                  <a:ext uri="{FF2B5EF4-FFF2-40B4-BE49-F238E27FC236}">
                    <a16:creationId xmlns:a16="http://schemas.microsoft.com/office/drawing/2014/main" id="{E2352278-56C2-45E0-B0A2-36C3239C095B}"/>
                  </a:ext>
                </a:extLst>
              </p:cNvPr>
              <p:cNvSpPr>
                <a:spLocks noChangeArrowheads="1"/>
              </p:cNvSpPr>
              <p:nvPr/>
            </p:nvSpPr>
            <p:spPr bwMode="auto">
              <a:xfrm rot="17068179">
                <a:off x="10987213" y="40045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0" name="Oval 1205">
                <a:extLst>
                  <a:ext uri="{FF2B5EF4-FFF2-40B4-BE49-F238E27FC236}">
                    <a16:creationId xmlns:a16="http://schemas.microsoft.com/office/drawing/2014/main" id="{F23299E8-61C1-4E05-A34C-E66466E5D7C7}"/>
                  </a:ext>
                </a:extLst>
              </p:cNvPr>
              <p:cNvSpPr>
                <a:spLocks noChangeArrowheads="1"/>
              </p:cNvSpPr>
              <p:nvPr/>
            </p:nvSpPr>
            <p:spPr bwMode="auto">
              <a:xfrm rot="17068179">
                <a:off x="10418752" y="40820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1" name="Oval 1320">
                <a:extLst>
                  <a:ext uri="{FF2B5EF4-FFF2-40B4-BE49-F238E27FC236}">
                    <a16:creationId xmlns:a16="http://schemas.microsoft.com/office/drawing/2014/main" id="{05CD4D69-F97A-4F81-9085-3DA461434193}"/>
                  </a:ext>
                </a:extLst>
              </p:cNvPr>
              <p:cNvSpPr>
                <a:spLocks noChangeArrowheads="1"/>
              </p:cNvSpPr>
              <p:nvPr/>
            </p:nvSpPr>
            <p:spPr bwMode="auto">
              <a:xfrm rot="17068179">
                <a:off x="10136941" y="6049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2" name="Oval 1389">
                <a:extLst>
                  <a:ext uri="{FF2B5EF4-FFF2-40B4-BE49-F238E27FC236}">
                    <a16:creationId xmlns:a16="http://schemas.microsoft.com/office/drawing/2014/main" id="{74FD7A8B-2053-4E68-8AEA-4AF675F52F49}"/>
                  </a:ext>
                </a:extLst>
              </p:cNvPr>
              <p:cNvSpPr>
                <a:spLocks noChangeArrowheads="1"/>
              </p:cNvSpPr>
              <p:nvPr/>
            </p:nvSpPr>
            <p:spPr bwMode="auto">
              <a:xfrm rot="17068179">
                <a:off x="8938120" y="63499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3" name="Oval 1420">
                <a:extLst>
                  <a:ext uri="{FF2B5EF4-FFF2-40B4-BE49-F238E27FC236}">
                    <a16:creationId xmlns:a16="http://schemas.microsoft.com/office/drawing/2014/main" id="{BEA5F0D9-6D2A-49A3-ABFB-F9E836B2CC00}"/>
                  </a:ext>
                </a:extLst>
              </p:cNvPr>
              <p:cNvSpPr>
                <a:spLocks noChangeArrowheads="1"/>
              </p:cNvSpPr>
              <p:nvPr/>
            </p:nvSpPr>
            <p:spPr bwMode="auto">
              <a:xfrm rot="17068179">
                <a:off x="9118141" y="6169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4" name="Oval 1426">
                <a:extLst>
                  <a:ext uri="{FF2B5EF4-FFF2-40B4-BE49-F238E27FC236}">
                    <a16:creationId xmlns:a16="http://schemas.microsoft.com/office/drawing/2014/main" id="{4E6C415D-DCF4-49C4-9424-CB48A866EC1A}"/>
                  </a:ext>
                </a:extLst>
              </p:cNvPr>
              <p:cNvSpPr>
                <a:spLocks noChangeArrowheads="1"/>
              </p:cNvSpPr>
              <p:nvPr/>
            </p:nvSpPr>
            <p:spPr bwMode="auto">
              <a:xfrm rot="17068179">
                <a:off x="9871964" y="59736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5" name="Oval 1438">
                <a:extLst>
                  <a:ext uri="{FF2B5EF4-FFF2-40B4-BE49-F238E27FC236}">
                    <a16:creationId xmlns:a16="http://schemas.microsoft.com/office/drawing/2014/main" id="{7DCFDEFE-252E-4B55-AFC8-B699D51491AB}"/>
                  </a:ext>
                </a:extLst>
              </p:cNvPr>
              <p:cNvSpPr>
                <a:spLocks noChangeArrowheads="1"/>
              </p:cNvSpPr>
              <p:nvPr/>
            </p:nvSpPr>
            <p:spPr bwMode="auto">
              <a:xfrm rot="17068179">
                <a:off x="9910227" y="5233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6" name="Oval 779">
                <a:extLst>
                  <a:ext uri="{FF2B5EF4-FFF2-40B4-BE49-F238E27FC236}">
                    <a16:creationId xmlns:a16="http://schemas.microsoft.com/office/drawing/2014/main" id="{84C998EA-6484-456B-89BC-7EE06E72AD56}"/>
                  </a:ext>
                </a:extLst>
              </p:cNvPr>
              <p:cNvSpPr>
                <a:spLocks noChangeArrowheads="1"/>
              </p:cNvSpPr>
              <p:nvPr/>
            </p:nvSpPr>
            <p:spPr bwMode="auto">
              <a:xfrm rot="17068179">
                <a:off x="9418792" y="611566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7" name="Oval 968">
                <a:extLst>
                  <a:ext uri="{FF2B5EF4-FFF2-40B4-BE49-F238E27FC236}">
                    <a16:creationId xmlns:a16="http://schemas.microsoft.com/office/drawing/2014/main" id="{E7D01C28-BDE6-4548-92E2-FD56CA33DB85}"/>
                  </a:ext>
                </a:extLst>
              </p:cNvPr>
              <p:cNvSpPr>
                <a:spLocks noChangeArrowheads="1"/>
              </p:cNvSpPr>
              <p:nvPr/>
            </p:nvSpPr>
            <p:spPr bwMode="auto">
              <a:xfrm rot="17068179">
                <a:off x="9658200" y="54858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8" name="Oval 1115">
                <a:extLst>
                  <a:ext uri="{FF2B5EF4-FFF2-40B4-BE49-F238E27FC236}">
                    <a16:creationId xmlns:a16="http://schemas.microsoft.com/office/drawing/2014/main" id="{ECB7C8F9-4F82-4BFD-ACF2-82748F80DD8B}"/>
                  </a:ext>
                </a:extLst>
              </p:cNvPr>
              <p:cNvSpPr>
                <a:spLocks noChangeArrowheads="1"/>
              </p:cNvSpPr>
              <p:nvPr/>
            </p:nvSpPr>
            <p:spPr bwMode="auto">
              <a:xfrm rot="17068179">
                <a:off x="9586192" y="5377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9" name="Oval 1135">
                <a:extLst>
                  <a:ext uri="{FF2B5EF4-FFF2-40B4-BE49-F238E27FC236}">
                    <a16:creationId xmlns:a16="http://schemas.microsoft.com/office/drawing/2014/main" id="{1AB27180-A06F-46DD-B3F3-33B888411284}"/>
                  </a:ext>
                </a:extLst>
              </p:cNvPr>
              <p:cNvSpPr>
                <a:spLocks noChangeArrowheads="1"/>
              </p:cNvSpPr>
              <p:nvPr/>
            </p:nvSpPr>
            <p:spPr bwMode="auto">
              <a:xfrm rot="17068179">
                <a:off x="9818264" y="55883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0" name="Oval 1136">
                <a:extLst>
                  <a:ext uri="{FF2B5EF4-FFF2-40B4-BE49-F238E27FC236}">
                    <a16:creationId xmlns:a16="http://schemas.microsoft.com/office/drawing/2014/main" id="{3ABE0F75-FDF2-4767-83D4-9732408A1D6C}"/>
                  </a:ext>
                </a:extLst>
              </p:cNvPr>
              <p:cNvSpPr>
                <a:spLocks noChangeArrowheads="1"/>
              </p:cNvSpPr>
              <p:nvPr/>
            </p:nvSpPr>
            <p:spPr bwMode="auto">
              <a:xfrm rot="17068179">
                <a:off x="9298161" y="5557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1" name="Oval 1137">
                <a:extLst>
                  <a:ext uri="{FF2B5EF4-FFF2-40B4-BE49-F238E27FC236}">
                    <a16:creationId xmlns:a16="http://schemas.microsoft.com/office/drawing/2014/main" id="{D77ECF61-6B2D-41D1-85A9-8E4FF5FC045B}"/>
                  </a:ext>
                </a:extLst>
              </p:cNvPr>
              <p:cNvSpPr>
                <a:spLocks noChangeArrowheads="1"/>
              </p:cNvSpPr>
              <p:nvPr/>
            </p:nvSpPr>
            <p:spPr bwMode="auto">
              <a:xfrm rot="17068179">
                <a:off x="9162467" y="5336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2" name="Oval 1138">
                <a:extLst>
                  <a:ext uri="{FF2B5EF4-FFF2-40B4-BE49-F238E27FC236}">
                    <a16:creationId xmlns:a16="http://schemas.microsoft.com/office/drawing/2014/main" id="{50C9EE78-73A5-4E1D-AF3A-05FCA783C708}"/>
                  </a:ext>
                </a:extLst>
              </p:cNvPr>
              <p:cNvSpPr>
                <a:spLocks noChangeArrowheads="1"/>
              </p:cNvSpPr>
              <p:nvPr/>
            </p:nvSpPr>
            <p:spPr bwMode="auto">
              <a:xfrm rot="17068179">
                <a:off x="8895574" y="55376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3" name="Oval 1158">
                <a:extLst>
                  <a:ext uri="{FF2B5EF4-FFF2-40B4-BE49-F238E27FC236}">
                    <a16:creationId xmlns:a16="http://schemas.microsoft.com/office/drawing/2014/main" id="{B628F3A0-1D77-4D8E-91EC-A51541422B89}"/>
                  </a:ext>
                </a:extLst>
              </p:cNvPr>
              <p:cNvSpPr>
                <a:spLocks noChangeArrowheads="1"/>
              </p:cNvSpPr>
              <p:nvPr/>
            </p:nvSpPr>
            <p:spPr bwMode="auto">
              <a:xfrm rot="17068179">
                <a:off x="8866111" y="5917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4" name="Oval 1164">
                <a:extLst>
                  <a:ext uri="{FF2B5EF4-FFF2-40B4-BE49-F238E27FC236}">
                    <a16:creationId xmlns:a16="http://schemas.microsoft.com/office/drawing/2014/main" id="{25AC0FF3-7D2B-4560-8B6B-1D096B06FF73}"/>
                  </a:ext>
                </a:extLst>
              </p:cNvPr>
              <p:cNvSpPr>
                <a:spLocks noChangeArrowheads="1"/>
              </p:cNvSpPr>
              <p:nvPr/>
            </p:nvSpPr>
            <p:spPr bwMode="auto">
              <a:xfrm rot="17068179">
                <a:off x="9514185" y="5233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5" name="Oval 1177">
                <a:extLst>
                  <a:ext uri="{FF2B5EF4-FFF2-40B4-BE49-F238E27FC236}">
                    <a16:creationId xmlns:a16="http://schemas.microsoft.com/office/drawing/2014/main" id="{C006760E-D9C7-4EDE-888C-AA440BEDB98A}"/>
                  </a:ext>
                </a:extLst>
              </p:cNvPr>
              <p:cNvSpPr>
                <a:spLocks noChangeArrowheads="1"/>
              </p:cNvSpPr>
              <p:nvPr/>
            </p:nvSpPr>
            <p:spPr bwMode="auto">
              <a:xfrm rot="17068179">
                <a:off x="8912905" y="572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6" name="Oval 1179">
                <a:extLst>
                  <a:ext uri="{FF2B5EF4-FFF2-40B4-BE49-F238E27FC236}">
                    <a16:creationId xmlns:a16="http://schemas.microsoft.com/office/drawing/2014/main" id="{2D4E75BA-1095-4B33-A18A-5FA4B2B04512}"/>
                  </a:ext>
                </a:extLst>
              </p:cNvPr>
              <p:cNvSpPr>
                <a:spLocks noChangeArrowheads="1"/>
              </p:cNvSpPr>
              <p:nvPr/>
            </p:nvSpPr>
            <p:spPr bwMode="auto">
              <a:xfrm rot="17068179">
                <a:off x="9251026" y="59027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7" name="Oval 1189">
                <a:extLst>
                  <a:ext uri="{FF2B5EF4-FFF2-40B4-BE49-F238E27FC236}">
                    <a16:creationId xmlns:a16="http://schemas.microsoft.com/office/drawing/2014/main" id="{BA74DE7C-68F5-4B98-9FA1-FE28414167FE}"/>
                  </a:ext>
                </a:extLst>
              </p:cNvPr>
              <p:cNvSpPr>
                <a:spLocks noChangeArrowheads="1"/>
              </p:cNvSpPr>
              <p:nvPr/>
            </p:nvSpPr>
            <p:spPr bwMode="auto">
              <a:xfrm rot="17068179">
                <a:off x="9606371" y="58794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8" name="Oval 1190">
                <a:extLst>
                  <a:ext uri="{FF2B5EF4-FFF2-40B4-BE49-F238E27FC236}">
                    <a16:creationId xmlns:a16="http://schemas.microsoft.com/office/drawing/2014/main" id="{B8D1AF54-59EB-4E33-A404-3A519689A0F5}"/>
                  </a:ext>
                </a:extLst>
              </p:cNvPr>
              <p:cNvSpPr>
                <a:spLocks noChangeArrowheads="1"/>
              </p:cNvSpPr>
              <p:nvPr/>
            </p:nvSpPr>
            <p:spPr bwMode="auto">
              <a:xfrm rot="17068179">
                <a:off x="9536057" y="55857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9" name="Oval 1191">
                <a:extLst>
                  <a:ext uri="{FF2B5EF4-FFF2-40B4-BE49-F238E27FC236}">
                    <a16:creationId xmlns:a16="http://schemas.microsoft.com/office/drawing/2014/main" id="{BA494CAB-B12A-4442-836D-936E248E6A25}"/>
                  </a:ext>
                </a:extLst>
              </p:cNvPr>
              <p:cNvSpPr>
                <a:spLocks noChangeArrowheads="1"/>
              </p:cNvSpPr>
              <p:nvPr/>
            </p:nvSpPr>
            <p:spPr bwMode="auto">
              <a:xfrm rot="17068179">
                <a:off x="9979231" y="5788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0" name="Oval 779">
                <a:extLst>
                  <a:ext uri="{FF2B5EF4-FFF2-40B4-BE49-F238E27FC236}">
                    <a16:creationId xmlns:a16="http://schemas.microsoft.com/office/drawing/2014/main" id="{8F686CA8-6656-4605-8B04-B7FE5E325FD3}"/>
                  </a:ext>
                </a:extLst>
              </p:cNvPr>
              <p:cNvSpPr>
                <a:spLocks noChangeArrowheads="1"/>
              </p:cNvSpPr>
              <p:nvPr/>
            </p:nvSpPr>
            <p:spPr bwMode="auto">
              <a:xfrm rot="17068179">
                <a:off x="10584579" y="549657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1" name="Oval 785">
                <a:extLst>
                  <a:ext uri="{FF2B5EF4-FFF2-40B4-BE49-F238E27FC236}">
                    <a16:creationId xmlns:a16="http://schemas.microsoft.com/office/drawing/2014/main" id="{1F8A04D8-9E65-48D6-BC11-0F7140F18A62}"/>
                  </a:ext>
                </a:extLst>
              </p:cNvPr>
              <p:cNvSpPr>
                <a:spLocks noChangeArrowheads="1"/>
              </p:cNvSpPr>
              <p:nvPr/>
            </p:nvSpPr>
            <p:spPr bwMode="auto">
              <a:xfrm rot="17068179">
                <a:off x="10698505" y="51792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2" name="Oval 795">
                <a:extLst>
                  <a:ext uri="{FF2B5EF4-FFF2-40B4-BE49-F238E27FC236}">
                    <a16:creationId xmlns:a16="http://schemas.microsoft.com/office/drawing/2014/main" id="{C20C7C19-AC1B-48A8-B67F-1DF74CEA5B83}"/>
                  </a:ext>
                </a:extLst>
              </p:cNvPr>
              <p:cNvSpPr>
                <a:spLocks noChangeArrowheads="1"/>
              </p:cNvSpPr>
              <p:nvPr/>
            </p:nvSpPr>
            <p:spPr bwMode="auto">
              <a:xfrm rot="17068179">
                <a:off x="10236126" y="6006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3" name="Oval 968">
                <a:extLst>
                  <a:ext uri="{FF2B5EF4-FFF2-40B4-BE49-F238E27FC236}">
                    <a16:creationId xmlns:a16="http://schemas.microsoft.com/office/drawing/2014/main" id="{37395279-0CB6-4A96-8D23-E03B79AFB3FD}"/>
                  </a:ext>
                </a:extLst>
              </p:cNvPr>
              <p:cNvSpPr>
                <a:spLocks noChangeArrowheads="1"/>
              </p:cNvSpPr>
              <p:nvPr/>
            </p:nvSpPr>
            <p:spPr bwMode="auto">
              <a:xfrm rot="17068179">
                <a:off x="11304606" y="56215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4" name="Oval 1109">
                <a:extLst>
                  <a:ext uri="{FF2B5EF4-FFF2-40B4-BE49-F238E27FC236}">
                    <a16:creationId xmlns:a16="http://schemas.microsoft.com/office/drawing/2014/main" id="{1BE1BFA7-C4B4-4AF0-A706-B98C65789D50}"/>
                  </a:ext>
                </a:extLst>
              </p:cNvPr>
              <p:cNvSpPr>
                <a:spLocks noChangeArrowheads="1"/>
              </p:cNvSpPr>
              <p:nvPr/>
            </p:nvSpPr>
            <p:spPr bwMode="auto">
              <a:xfrm rot="17068179">
                <a:off x="10126251" y="5125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5" name="Oval 1110">
                <a:extLst>
                  <a:ext uri="{FF2B5EF4-FFF2-40B4-BE49-F238E27FC236}">
                    <a16:creationId xmlns:a16="http://schemas.microsoft.com/office/drawing/2014/main" id="{21ADCC65-109F-44FE-9EAE-DD16CA9A8116}"/>
                  </a:ext>
                </a:extLst>
              </p:cNvPr>
              <p:cNvSpPr>
                <a:spLocks noChangeArrowheads="1"/>
              </p:cNvSpPr>
              <p:nvPr/>
            </p:nvSpPr>
            <p:spPr bwMode="auto">
              <a:xfrm rot="17068179">
                <a:off x="10162256" y="53418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6" name="Oval 1115">
                <a:extLst>
                  <a:ext uri="{FF2B5EF4-FFF2-40B4-BE49-F238E27FC236}">
                    <a16:creationId xmlns:a16="http://schemas.microsoft.com/office/drawing/2014/main" id="{CF456E61-25C5-4CB2-AB37-6897D679F80E}"/>
                  </a:ext>
                </a:extLst>
              </p:cNvPr>
              <p:cNvSpPr>
                <a:spLocks noChangeArrowheads="1"/>
              </p:cNvSpPr>
              <p:nvPr/>
            </p:nvSpPr>
            <p:spPr bwMode="auto">
              <a:xfrm rot="17068179">
                <a:off x="11129067" y="54906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7" name="Oval 1116">
                <a:extLst>
                  <a:ext uri="{FF2B5EF4-FFF2-40B4-BE49-F238E27FC236}">
                    <a16:creationId xmlns:a16="http://schemas.microsoft.com/office/drawing/2014/main" id="{ED83341B-807A-4A7E-9BC2-77333EBD7627}"/>
                  </a:ext>
                </a:extLst>
              </p:cNvPr>
              <p:cNvSpPr>
                <a:spLocks noChangeArrowheads="1"/>
              </p:cNvSpPr>
              <p:nvPr/>
            </p:nvSpPr>
            <p:spPr bwMode="auto">
              <a:xfrm rot="17068179">
                <a:off x="10172615" y="55411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8" name="Oval 1122">
                <a:extLst>
                  <a:ext uri="{FF2B5EF4-FFF2-40B4-BE49-F238E27FC236}">
                    <a16:creationId xmlns:a16="http://schemas.microsoft.com/office/drawing/2014/main" id="{D692DB9C-2B2A-48CB-8AD4-77EA5BC13930}"/>
                  </a:ext>
                </a:extLst>
              </p:cNvPr>
              <p:cNvSpPr>
                <a:spLocks noChangeArrowheads="1"/>
              </p:cNvSpPr>
              <p:nvPr/>
            </p:nvSpPr>
            <p:spPr bwMode="auto">
              <a:xfrm rot="17068179">
                <a:off x="10279227" y="53765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9" name="Oval 1126">
                <a:extLst>
                  <a:ext uri="{FF2B5EF4-FFF2-40B4-BE49-F238E27FC236}">
                    <a16:creationId xmlns:a16="http://schemas.microsoft.com/office/drawing/2014/main" id="{706C2754-D837-44BD-A86F-94A71B8BAF8B}"/>
                  </a:ext>
                </a:extLst>
              </p:cNvPr>
              <p:cNvSpPr>
                <a:spLocks noChangeArrowheads="1"/>
              </p:cNvSpPr>
              <p:nvPr/>
            </p:nvSpPr>
            <p:spPr bwMode="auto">
              <a:xfrm rot="17068179">
                <a:off x="10901119" y="50686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0" name="Oval 1127">
                <a:extLst>
                  <a:ext uri="{FF2B5EF4-FFF2-40B4-BE49-F238E27FC236}">
                    <a16:creationId xmlns:a16="http://schemas.microsoft.com/office/drawing/2014/main" id="{F87A0B48-AAFC-4441-AC5E-9A891E27B7D7}"/>
                  </a:ext>
                </a:extLst>
              </p:cNvPr>
              <p:cNvSpPr>
                <a:spLocks noChangeArrowheads="1"/>
              </p:cNvSpPr>
              <p:nvPr/>
            </p:nvSpPr>
            <p:spPr bwMode="auto">
              <a:xfrm rot="17068179">
                <a:off x="10287623" y="56872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1" name="Oval 1135">
                <a:extLst>
                  <a:ext uri="{FF2B5EF4-FFF2-40B4-BE49-F238E27FC236}">
                    <a16:creationId xmlns:a16="http://schemas.microsoft.com/office/drawing/2014/main" id="{39BAA98C-1E44-4B50-93F5-4EB554AFE86E}"/>
                  </a:ext>
                </a:extLst>
              </p:cNvPr>
              <p:cNvSpPr>
                <a:spLocks noChangeArrowheads="1"/>
              </p:cNvSpPr>
              <p:nvPr/>
            </p:nvSpPr>
            <p:spPr bwMode="auto">
              <a:xfrm rot="17068179">
                <a:off x="10918339" y="559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2" name="Oval 1136">
                <a:extLst>
                  <a:ext uri="{FF2B5EF4-FFF2-40B4-BE49-F238E27FC236}">
                    <a16:creationId xmlns:a16="http://schemas.microsoft.com/office/drawing/2014/main" id="{CF920053-B940-415D-A920-40CD1A5DD980}"/>
                  </a:ext>
                </a:extLst>
              </p:cNvPr>
              <p:cNvSpPr>
                <a:spLocks noChangeArrowheads="1"/>
              </p:cNvSpPr>
              <p:nvPr/>
            </p:nvSpPr>
            <p:spPr bwMode="auto">
              <a:xfrm rot="17068179">
                <a:off x="10939720" y="56988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3" name="Oval 1137">
                <a:extLst>
                  <a:ext uri="{FF2B5EF4-FFF2-40B4-BE49-F238E27FC236}">
                    <a16:creationId xmlns:a16="http://schemas.microsoft.com/office/drawing/2014/main" id="{D30D7766-E9A8-47A4-8AD5-630370C847BA}"/>
                  </a:ext>
                </a:extLst>
              </p:cNvPr>
              <p:cNvSpPr>
                <a:spLocks noChangeArrowheads="1"/>
              </p:cNvSpPr>
              <p:nvPr/>
            </p:nvSpPr>
            <p:spPr bwMode="auto">
              <a:xfrm rot="17068179">
                <a:off x="10810329" y="54138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4" name="Oval 1138">
                <a:extLst>
                  <a:ext uri="{FF2B5EF4-FFF2-40B4-BE49-F238E27FC236}">
                    <a16:creationId xmlns:a16="http://schemas.microsoft.com/office/drawing/2014/main" id="{A9CF7BBF-57D1-4BA8-A5EE-47815BE58695}"/>
                  </a:ext>
                </a:extLst>
              </p:cNvPr>
              <p:cNvSpPr>
                <a:spLocks noChangeArrowheads="1"/>
              </p:cNvSpPr>
              <p:nvPr/>
            </p:nvSpPr>
            <p:spPr bwMode="auto">
              <a:xfrm rot="17068179">
                <a:off x="10234265" y="52698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5" name="Oval 1155">
                <a:extLst>
                  <a:ext uri="{FF2B5EF4-FFF2-40B4-BE49-F238E27FC236}">
                    <a16:creationId xmlns:a16="http://schemas.microsoft.com/office/drawing/2014/main" id="{848B3400-E1F9-404A-8CC2-86D4A4BBD385}"/>
                  </a:ext>
                </a:extLst>
              </p:cNvPr>
              <p:cNvSpPr>
                <a:spLocks noChangeArrowheads="1"/>
              </p:cNvSpPr>
              <p:nvPr/>
            </p:nvSpPr>
            <p:spPr bwMode="auto">
              <a:xfrm rot="17068179">
                <a:off x="10306273" y="5809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6" name="Oval 1158">
                <a:extLst>
                  <a:ext uri="{FF2B5EF4-FFF2-40B4-BE49-F238E27FC236}">
                    <a16:creationId xmlns:a16="http://schemas.microsoft.com/office/drawing/2014/main" id="{A7498A3A-ECA3-4A83-BC2E-565858B87562}"/>
                  </a:ext>
                </a:extLst>
              </p:cNvPr>
              <p:cNvSpPr>
                <a:spLocks noChangeArrowheads="1"/>
              </p:cNvSpPr>
              <p:nvPr/>
            </p:nvSpPr>
            <p:spPr bwMode="auto">
              <a:xfrm rot="17068179">
                <a:off x="10918341" y="5845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7" name="Oval 1164">
                <a:extLst>
                  <a:ext uri="{FF2B5EF4-FFF2-40B4-BE49-F238E27FC236}">
                    <a16:creationId xmlns:a16="http://schemas.microsoft.com/office/drawing/2014/main" id="{17761FC6-E9C0-4FEF-93EF-605F7363ECE6}"/>
                  </a:ext>
                </a:extLst>
              </p:cNvPr>
              <p:cNvSpPr>
                <a:spLocks noChangeArrowheads="1"/>
              </p:cNvSpPr>
              <p:nvPr/>
            </p:nvSpPr>
            <p:spPr bwMode="auto">
              <a:xfrm rot="17068179">
                <a:off x="11191114" y="5301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8" name="Oval 1168">
                <a:extLst>
                  <a:ext uri="{FF2B5EF4-FFF2-40B4-BE49-F238E27FC236}">
                    <a16:creationId xmlns:a16="http://schemas.microsoft.com/office/drawing/2014/main" id="{1B898E08-AE13-4C23-9AD6-C42E6BB8EC4B}"/>
                  </a:ext>
                </a:extLst>
              </p:cNvPr>
              <p:cNvSpPr>
                <a:spLocks noChangeArrowheads="1"/>
              </p:cNvSpPr>
              <p:nvPr/>
            </p:nvSpPr>
            <p:spPr bwMode="auto">
              <a:xfrm rot="17068179">
                <a:off x="10724045" y="61330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9" name="Oval 1175">
                <a:extLst>
                  <a:ext uri="{FF2B5EF4-FFF2-40B4-BE49-F238E27FC236}">
                    <a16:creationId xmlns:a16="http://schemas.microsoft.com/office/drawing/2014/main" id="{615BED63-EA2A-419E-8DBC-E7561A8E2F8E}"/>
                  </a:ext>
                </a:extLst>
              </p:cNvPr>
              <p:cNvSpPr>
                <a:spLocks noChangeArrowheads="1"/>
              </p:cNvSpPr>
              <p:nvPr/>
            </p:nvSpPr>
            <p:spPr bwMode="auto">
              <a:xfrm rot="17068179">
                <a:off x="10414285" y="6097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0" name="Oval 1177">
                <a:extLst>
                  <a:ext uri="{FF2B5EF4-FFF2-40B4-BE49-F238E27FC236}">
                    <a16:creationId xmlns:a16="http://schemas.microsoft.com/office/drawing/2014/main" id="{13815094-9826-44FA-AB14-1E6CC3B70AD6}"/>
                  </a:ext>
                </a:extLst>
              </p:cNvPr>
              <p:cNvSpPr>
                <a:spLocks noChangeArrowheads="1"/>
              </p:cNvSpPr>
              <p:nvPr/>
            </p:nvSpPr>
            <p:spPr bwMode="auto">
              <a:xfrm rot="17068179">
                <a:off x="10521483" y="5811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1" name="Oval 1179">
                <a:extLst>
                  <a:ext uri="{FF2B5EF4-FFF2-40B4-BE49-F238E27FC236}">
                    <a16:creationId xmlns:a16="http://schemas.microsoft.com/office/drawing/2014/main" id="{E99577B3-E4D5-480C-BFC7-A470EC4A61CA}"/>
                  </a:ext>
                </a:extLst>
              </p:cNvPr>
              <p:cNvSpPr>
                <a:spLocks noChangeArrowheads="1"/>
              </p:cNvSpPr>
              <p:nvPr/>
            </p:nvSpPr>
            <p:spPr bwMode="auto">
              <a:xfrm rot="17068179">
                <a:off x="10859603" y="59913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2" name="Oval 1183">
                <a:extLst>
                  <a:ext uri="{FF2B5EF4-FFF2-40B4-BE49-F238E27FC236}">
                    <a16:creationId xmlns:a16="http://schemas.microsoft.com/office/drawing/2014/main" id="{CB9A9EF2-5B4E-4C18-A82D-151A9F21EC67}"/>
                  </a:ext>
                </a:extLst>
              </p:cNvPr>
              <p:cNvSpPr>
                <a:spLocks noChangeArrowheads="1"/>
              </p:cNvSpPr>
              <p:nvPr/>
            </p:nvSpPr>
            <p:spPr bwMode="auto">
              <a:xfrm rot="17068179">
                <a:off x="8938120" y="6241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3" name="Oval 1190">
                <a:extLst>
                  <a:ext uri="{FF2B5EF4-FFF2-40B4-BE49-F238E27FC236}">
                    <a16:creationId xmlns:a16="http://schemas.microsoft.com/office/drawing/2014/main" id="{21F094E3-7317-4DE3-BA5F-A445C2D776D3}"/>
                  </a:ext>
                </a:extLst>
              </p:cNvPr>
              <p:cNvSpPr>
                <a:spLocks noChangeArrowheads="1"/>
              </p:cNvSpPr>
              <p:nvPr/>
            </p:nvSpPr>
            <p:spPr bwMode="auto">
              <a:xfrm rot="17068179">
                <a:off x="10779973" y="56132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4" name="Oval 1191">
                <a:extLst>
                  <a:ext uri="{FF2B5EF4-FFF2-40B4-BE49-F238E27FC236}">
                    <a16:creationId xmlns:a16="http://schemas.microsoft.com/office/drawing/2014/main" id="{E6969F3A-EDF0-4FB8-AA29-CE8E3A70BF2C}"/>
                  </a:ext>
                </a:extLst>
              </p:cNvPr>
              <p:cNvSpPr>
                <a:spLocks noChangeArrowheads="1"/>
              </p:cNvSpPr>
              <p:nvPr/>
            </p:nvSpPr>
            <p:spPr bwMode="auto">
              <a:xfrm rot="17068179">
                <a:off x="11242377" y="5809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5" name="Oval 1192">
                <a:extLst>
                  <a:ext uri="{FF2B5EF4-FFF2-40B4-BE49-F238E27FC236}">
                    <a16:creationId xmlns:a16="http://schemas.microsoft.com/office/drawing/2014/main" id="{0E54A9F8-1A5A-4764-8A9A-FC39E5FAB0B8}"/>
                  </a:ext>
                </a:extLst>
              </p:cNvPr>
              <p:cNvSpPr>
                <a:spLocks noChangeArrowheads="1"/>
              </p:cNvSpPr>
              <p:nvPr/>
            </p:nvSpPr>
            <p:spPr bwMode="auto">
              <a:xfrm rot="17068179">
                <a:off x="11310656" y="5966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6" name="Oval 1196">
                <a:extLst>
                  <a:ext uri="{FF2B5EF4-FFF2-40B4-BE49-F238E27FC236}">
                    <a16:creationId xmlns:a16="http://schemas.microsoft.com/office/drawing/2014/main" id="{B53D0A53-061B-45D0-97D5-EEEFE48522BF}"/>
                  </a:ext>
                </a:extLst>
              </p:cNvPr>
              <p:cNvSpPr>
                <a:spLocks noChangeArrowheads="1"/>
              </p:cNvSpPr>
              <p:nvPr/>
            </p:nvSpPr>
            <p:spPr bwMode="auto">
              <a:xfrm rot="17068179">
                <a:off x="10939749" y="5284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7" name="Oval 1204">
                <a:extLst>
                  <a:ext uri="{FF2B5EF4-FFF2-40B4-BE49-F238E27FC236}">
                    <a16:creationId xmlns:a16="http://schemas.microsoft.com/office/drawing/2014/main" id="{5596F096-40EC-48E2-B14C-683889E7314C}"/>
                  </a:ext>
                </a:extLst>
              </p:cNvPr>
              <p:cNvSpPr>
                <a:spLocks noChangeArrowheads="1"/>
              </p:cNvSpPr>
              <p:nvPr/>
            </p:nvSpPr>
            <p:spPr bwMode="auto">
              <a:xfrm rot="17068179">
                <a:off x="9468314" y="6345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8" name="Oval 1205">
                <a:extLst>
                  <a:ext uri="{FF2B5EF4-FFF2-40B4-BE49-F238E27FC236}">
                    <a16:creationId xmlns:a16="http://schemas.microsoft.com/office/drawing/2014/main" id="{BC58E3BC-F91C-4FEE-B845-84CEA40998BA}"/>
                  </a:ext>
                </a:extLst>
              </p:cNvPr>
              <p:cNvSpPr>
                <a:spLocks noChangeArrowheads="1"/>
              </p:cNvSpPr>
              <p:nvPr/>
            </p:nvSpPr>
            <p:spPr bwMode="auto">
              <a:xfrm rot="17068179">
                <a:off x="10514135" y="52284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9" name="Oval 1293">
                <a:extLst>
                  <a:ext uri="{FF2B5EF4-FFF2-40B4-BE49-F238E27FC236}">
                    <a16:creationId xmlns:a16="http://schemas.microsoft.com/office/drawing/2014/main" id="{61C41387-F1BB-4D5A-916C-F4B42ACFC0DC}"/>
                  </a:ext>
                </a:extLst>
              </p:cNvPr>
              <p:cNvSpPr>
                <a:spLocks noChangeArrowheads="1"/>
              </p:cNvSpPr>
              <p:nvPr/>
            </p:nvSpPr>
            <p:spPr bwMode="auto">
              <a:xfrm rot="17068179">
                <a:off x="9946233" y="5557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0" name="Oval 1303">
                <a:extLst>
                  <a:ext uri="{FF2B5EF4-FFF2-40B4-BE49-F238E27FC236}">
                    <a16:creationId xmlns:a16="http://schemas.microsoft.com/office/drawing/2014/main" id="{9B282079-A9DB-4B51-9915-A44E4E7CD8C5}"/>
                  </a:ext>
                </a:extLst>
              </p:cNvPr>
              <p:cNvSpPr>
                <a:spLocks noChangeArrowheads="1"/>
              </p:cNvSpPr>
              <p:nvPr/>
            </p:nvSpPr>
            <p:spPr bwMode="auto">
              <a:xfrm rot="17068179">
                <a:off x="8902115" y="54498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1" name="Oval 1310">
                <a:extLst>
                  <a:ext uri="{FF2B5EF4-FFF2-40B4-BE49-F238E27FC236}">
                    <a16:creationId xmlns:a16="http://schemas.microsoft.com/office/drawing/2014/main" id="{9455D944-D3F8-4F18-9762-D49600D22016}"/>
                  </a:ext>
                </a:extLst>
              </p:cNvPr>
              <p:cNvSpPr>
                <a:spLocks noChangeArrowheads="1"/>
              </p:cNvSpPr>
              <p:nvPr/>
            </p:nvSpPr>
            <p:spPr bwMode="auto">
              <a:xfrm rot="17068179">
                <a:off x="10160654" y="53880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2" name="Oval 1320">
                <a:extLst>
                  <a:ext uri="{FF2B5EF4-FFF2-40B4-BE49-F238E27FC236}">
                    <a16:creationId xmlns:a16="http://schemas.microsoft.com/office/drawing/2014/main" id="{4F2DFF9F-BCD6-49D6-B9E3-2BFB40575D56}"/>
                  </a:ext>
                </a:extLst>
              </p:cNvPr>
              <p:cNvSpPr>
                <a:spLocks noChangeArrowheads="1"/>
              </p:cNvSpPr>
              <p:nvPr/>
            </p:nvSpPr>
            <p:spPr bwMode="auto">
              <a:xfrm rot="17068179">
                <a:off x="10443655" y="5158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3" name="Oval 1321">
                <a:extLst>
                  <a:ext uri="{FF2B5EF4-FFF2-40B4-BE49-F238E27FC236}">
                    <a16:creationId xmlns:a16="http://schemas.microsoft.com/office/drawing/2014/main" id="{D641D498-51B1-4E2F-A008-AB1A9D7B3CDA}"/>
                  </a:ext>
                </a:extLst>
              </p:cNvPr>
              <p:cNvSpPr>
                <a:spLocks noChangeArrowheads="1"/>
              </p:cNvSpPr>
              <p:nvPr/>
            </p:nvSpPr>
            <p:spPr bwMode="auto">
              <a:xfrm rot="17068179">
                <a:off x="9780602" y="49480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4" name="Oval 1329">
                <a:extLst>
                  <a:ext uri="{FF2B5EF4-FFF2-40B4-BE49-F238E27FC236}">
                    <a16:creationId xmlns:a16="http://schemas.microsoft.com/office/drawing/2014/main" id="{EE0D0D7F-B427-46A3-B7E5-96A4F7A00CBF}"/>
                  </a:ext>
                </a:extLst>
              </p:cNvPr>
              <p:cNvSpPr>
                <a:spLocks noChangeArrowheads="1"/>
              </p:cNvSpPr>
              <p:nvPr/>
            </p:nvSpPr>
            <p:spPr bwMode="auto">
              <a:xfrm rot="17068179">
                <a:off x="8836896" y="6354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5" name="Oval 1380">
                <a:extLst>
                  <a:ext uri="{FF2B5EF4-FFF2-40B4-BE49-F238E27FC236}">
                    <a16:creationId xmlns:a16="http://schemas.microsoft.com/office/drawing/2014/main" id="{4E882CC9-4C3C-44EB-A6DE-D8E97CA1F432}"/>
                  </a:ext>
                </a:extLst>
              </p:cNvPr>
              <p:cNvSpPr>
                <a:spLocks noChangeArrowheads="1"/>
              </p:cNvSpPr>
              <p:nvPr/>
            </p:nvSpPr>
            <p:spPr bwMode="auto">
              <a:xfrm rot="17068179">
                <a:off x="9153628" y="55225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6" name="Oval 1381">
                <a:extLst>
                  <a:ext uri="{FF2B5EF4-FFF2-40B4-BE49-F238E27FC236}">
                    <a16:creationId xmlns:a16="http://schemas.microsoft.com/office/drawing/2014/main" id="{A1159C6D-C244-4F33-ACB3-585714E0D938}"/>
                  </a:ext>
                </a:extLst>
              </p:cNvPr>
              <p:cNvSpPr>
                <a:spLocks noChangeArrowheads="1"/>
              </p:cNvSpPr>
              <p:nvPr/>
            </p:nvSpPr>
            <p:spPr bwMode="auto">
              <a:xfrm rot="17068179">
                <a:off x="9098555" y="48627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7" name="Oval 1389">
                <a:extLst>
                  <a:ext uri="{FF2B5EF4-FFF2-40B4-BE49-F238E27FC236}">
                    <a16:creationId xmlns:a16="http://schemas.microsoft.com/office/drawing/2014/main" id="{CA25EB0D-972C-4D00-B143-4B4968B392DD}"/>
                  </a:ext>
                </a:extLst>
              </p:cNvPr>
              <p:cNvSpPr>
                <a:spLocks noChangeArrowheads="1"/>
              </p:cNvSpPr>
              <p:nvPr/>
            </p:nvSpPr>
            <p:spPr bwMode="auto">
              <a:xfrm rot="17068179">
                <a:off x="9406173" y="50898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8" name="Oval 1392">
                <a:extLst>
                  <a:ext uri="{FF2B5EF4-FFF2-40B4-BE49-F238E27FC236}">
                    <a16:creationId xmlns:a16="http://schemas.microsoft.com/office/drawing/2014/main" id="{4E11E7C2-C5E3-4255-A594-7DF11314BF30}"/>
                  </a:ext>
                </a:extLst>
              </p:cNvPr>
              <p:cNvSpPr>
                <a:spLocks noChangeArrowheads="1"/>
              </p:cNvSpPr>
              <p:nvPr/>
            </p:nvSpPr>
            <p:spPr bwMode="auto">
              <a:xfrm rot="17068179">
                <a:off x="8866112" y="5773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9" name="Oval 1402">
                <a:extLst>
                  <a:ext uri="{FF2B5EF4-FFF2-40B4-BE49-F238E27FC236}">
                    <a16:creationId xmlns:a16="http://schemas.microsoft.com/office/drawing/2014/main" id="{62740642-0ED7-450C-9346-4DB63E6FDC1E}"/>
                  </a:ext>
                </a:extLst>
              </p:cNvPr>
              <p:cNvSpPr>
                <a:spLocks noChangeArrowheads="1"/>
              </p:cNvSpPr>
              <p:nvPr/>
            </p:nvSpPr>
            <p:spPr bwMode="auto">
              <a:xfrm rot="17068179">
                <a:off x="10053332" y="55467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0" name="Oval 1408">
                <a:extLst>
                  <a:ext uri="{FF2B5EF4-FFF2-40B4-BE49-F238E27FC236}">
                    <a16:creationId xmlns:a16="http://schemas.microsoft.com/office/drawing/2014/main" id="{AC66F0D0-2720-4C66-9400-9F99CC465424}"/>
                  </a:ext>
                </a:extLst>
              </p:cNvPr>
              <p:cNvSpPr>
                <a:spLocks noChangeArrowheads="1"/>
              </p:cNvSpPr>
              <p:nvPr/>
            </p:nvSpPr>
            <p:spPr bwMode="auto">
              <a:xfrm rot="17068179">
                <a:off x="9194616" y="5162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1" name="Oval 1409">
                <a:extLst>
                  <a:ext uri="{FF2B5EF4-FFF2-40B4-BE49-F238E27FC236}">
                    <a16:creationId xmlns:a16="http://schemas.microsoft.com/office/drawing/2014/main" id="{714CD62F-777D-4C29-A1A2-B25119FCBE47}"/>
                  </a:ext>
                </a:extLst>
              </p:cNvPr>
              <p:cNvSpPr>
                <a:spLocks noChangeArrowheads="1"/>
              </p:cNvSpPr>
              <p:nvPr/>
            </p:nvSpPr>
            <p:spPr bwMode="auto">
              <a:xfrm rot="17068179">
                <a:off x="9550188" y="5665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2" name="Oval 1419">
                <a:extLst>
                  <a:ext uri="{FF2B5EF4-FFF2-40B4-BE49-F238E27FC236}">
                    <a16:creationId xmlns:a16="http://schemas.microsoft.com/office/drawing/2014/main" id="{28B4ADE1-BC81-4E26-9B4C-DAB9AE2424C2}"/>
                  </a:ext>
                </a:extLst>
              </p:cNvPr>
              <p:cNvSpPr>
                <a:spLocks noChangeArrowheads="1"/>
              </p:cNvSpPr>
              <p:nvPr/>
            </p:nvSpPr>
            <p:spPr bwMode="auto">
              <a:xfrm rot="17068179">
                <a:off x="9154144" y="51978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3" name="Oval 1420">
                <a:extLst>
                  <a:ext uri="{FF2B5EF4-FFF2-40B4-BE49-F238E27FC236}">
                    <a16:creationId xmlns:a16="http://schemas.microsoft.com/office/drawing/2014/main" id="{8DBCA238-829C-4A5E-9ADF-417EBD9EE57B}"/>
                  </a:ext>
                </a:extLst>
              </p:cNvPr>
              <p:cNvSpPr>
                <a:spLocks noChangeArrowheads="1"/>
              </p:cNvSpPr>
              <p:nvPr/>
            </p:nvSpPr>
            <p:spPr bwMode="auto">
              <a:xfrm rot="17068179">
                <a:off x="9436149" y="53593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4" name="Oval 1426">
                <a:extLst>
                  <a:ext uri="{FF2B5EF4-FFF2-40B4-BE49-F238E27FC236}">
                    <a16:creationId xmlns:a16="http://schemas.microsoft.com/office/drawing/2014/main" id="{669269E3-CE13-4653-88B9-396AF5C858B2}"/>
                  </a:ext>
                </a:extLst>
              </p:cNvPr>
              <p:cNvSpPr>
                <a:spLocks noChangeArrowheads="1"/>
              </p:cNvSpPr>
              <p:nvPr/>
            </p:nvSpPr>
            <p:spPr bwMode="auto">
              <a:xfrm rot="17068179">
                <a:off x="10178678" y="50833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5" name="Oval 1438">
                <a:extLst>
                  <a:ext uri="{FF2B5EF4-FFF2-40B4-BE49-F238E27FC236}">
                    <a16:creationId xmlns:a16="http://schemas.microsoft.com/office/drawing/2014/main" id="{EBA04897-506E-4D77-A6BB-0A516976D6A7}"/>
                  </a:ext>
                </a:extLst>
              </p:cNvPr>
              <p:cNvSpPr>
                <a:spLocks noChangeArrowheads="1"/>
              </p:cNvSpPr>
              <p:nvPr/>
            </p:nvSpPr>
            <p:spPr bwMode="auto">
              <a:xfrm rot="17068179">
                <a:off x="10169349" y="4378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6" name="Oval 765">
                <a:extLst>
                  <a:ext uri="{FF2B5EF4-FFF2-40B4-BE49-F238E27FC236}">
                    <a16:creationId xmlns:a16="http://schemas.microsoft.com/office/drawing/2014/main" id="{CAC78768-C9D4-4650-9A93-E196A4EE5ED9}"/>
                  </a:ext>
                </a:extLst>
              </p:cNvPr>
              <p:cNvSpPr>
                <a:spLocks noChangeArrowheads="1"/>
              </p:cNvSpPr>
              <p:nvPr/>
            </p:nvSpPr>
            <p:spPr bwMode="auto">
              <a:xfrm rot="17068179">
                <a:off x="9698672" y="37220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7" name="Oval 779">
                <a:extLst>
                  <a:ext uri="{FF2B5EF4-FFF2-40B4-BE49-F238E27FC236}">
                    <a16:creationId xmlns:a16="http://schemas.microsoft.com/office/drawing/2014/main" id="{E9A6DE82-9A77-4C4E-ACE6-07541E111A0C}"/>
                  </a:ext>
                </a:extLst>
              </p:cNvPr>
              <p:cNvSpPr>
                <a:spLocks noChangeArrowheads="1"/>
              </p:cNvSpPr>
              <p:nvPr/>
            </p:nvSpPr>
            <p:spPr bwMode="auto">
              <a:xfrm rot="17068179">
                <a:off x="10053649" y="541463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8" name="Oval 785">
                <a:extLst>
                  <a:ext uri="{FF2B5EF4-FFF2-40B4-BE49-F238E27FC236}">
                    <a16:creationId xmlns:a16="http://schemas.microsoft.com/office/drawing/2014/main" id="{26E9AB2D-FA31-4658-96FD-32BA0A70B4C3}"/>
                  </a:ext>
                </a:extLst>
              </p:cNvPr>
              <p:cNvSpPr>
                <a:spLocks noChangeArrowheads="1"/>
              </p:cNvSpPr>
              <p:nvPr/>
            </p:nvSpPr>
            <p:spPr bwMode="auto">
              <a:xfrm rot="17068179">
                <a:off x="9396641" y="42003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9" name="Oval 795">
                <a:extLst>
                  <a:ext uri="{FF2B5EF4-FFF2-40B4-BE49-F238E27FC236}">
                    <a16:creationId xmlns:a16="http://schemas.microsoft.com/office/drawing/2014/main" id="{43DCF6A4-EE18-46C1-BCCA-318F9B3F19E4}"/>
                  </a:ext>
                </a:extLst>
              </p:cNvPr>
              <p:cNvSpPr>
                <a:spLocks noChangeArrowheads="1"/>
              </p:cNvSpPr>
              <p:nvPr/>
            </p:nvSpPr>
            <p:spPr bwMode="auto">
              <a:xfrm rot="17068179">
                <a:off x="10347107" y="420894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0" name="Oval 861">
                <a:extLst>
                  <a:ext uri="{FF2B5EF4-FFF2-40B4-BE49-F238E27FC236}">
                    <a16:creationId xmlns:a16="http://schemas.microsoft.com/office/drawing/2014/main" id="{3B65C0FF-E41F-42DD-B9D6-B15C775F7F6A}"/>
                  </a:ext>
                </a:extLst>
              </p:cNvPr>
              <p:cNvSpPr>
                <a:spLocks noChangeArrowheads="1"/>
              </p:cNvSpPr>
              <p:nvPr/>
            </p:nvSpPr>
            <p:spPr bwMode="auto">
              <a:xfrm rot="17068179">
                <a:off x="9033159" y="404869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1" name="Oval 968">
                <a:extLst>
                  <a:ext uri="{FF2B5EF4-FFF2-40B4-BE49-F238E27FC236}">
                    <a16:creationId xmlns:a16="http://schemas.microsoft.com/office/drawing/2014/main" id="{E44F7B25-3681-41A5-B000-D82FD5DED46A}"/>
                  </a:ext>
                </a:extLst>
              </p:cNvPr>
              <p:cNvSpPr>
                <a:spLocks noChangeArrowheads="1"/>
              </p:cNvSpPr>
              <p:nvPr/>
            </p:nvSpPr>
            <p:spPr bwMode="auto">
              <a:xfrm rot="17068179">
                <a:off x="10002742" y="4642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2" name="Oval 1110">
                <a:extLst>
                  <a:ext uri="{FF2B5EF4-FFF2-40B4-BE49-F238E27FC236}">
                    <a16:creationId xmlns:a16="http://schemas.microsoft.com/office/drawing/2014/main" id="{1E086A34-4461-4131-BC84-259BD26BC808}"/>
                  </a:ext>
                </a:extLst>
              </p:cNvPr>
              <p:cNvSpPr>
                <a:spLocks noChangeArrowheads="1"/>
              </p:cNvSpPr>
              <p:nvPr/>
            </p:nvSpPr>
            <p:spPr bwMode="auto">
              <a:xfrm rot="17068179">
                <a:off x="9001338" y="4249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3" name="Oval 1111">
                <a:extLst>
                  <a:ext uri="{FF2B5EF4-FFF2-40B4-BE49-F238E27FC236}">
                    <a16:creationId xmlns:a16="http://schemas.microsoft.com/office/drawing/2014/main" id="{5FBFB852-98B1-492B-914A-18FAA8050489}"/>
                  </a:ext>
                </a:extLst>
              </p:cNvPr>
              <p:cNvSpPr>
                <a:spLocks noChangeArrowheads="1"/>
              </p:cNvSpPr>
              <p:nvPr/>
            </p:nvSpPr>
            <p:spPr bwMode="auto">
              <a:xfrm rot="17068179">
                <a:off x="8920625" y="40548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4" name="Oval 1115">
                <a:extLst>
                  <a:ext uri="{FF2B5EF4-FFF2-40B4-BE49-F238E27FC236}">
                    <a16:creationId xmlns:a16="http://schemas.microsoft.com/office/drawing/2014/main" id="{4C0919B5-9C28-43E0-BEFF-7BA3BD5D77A3}"/>
                  </a:ext>
                </a:extLst>
              </p:cNvPr>
              <p:cNvSpPr>
                <a:spLocks noChangeArrowheads="1"/>
              </p:cNvSpPr>
              <p:nvPr/>
            </p:nvSpPr>
            <p:spPr bwMode="auto">
              <a:xfrm rot="17068179">
                <a:off x="9874223" y="45137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5" name="Oval 1116">
                <a:extLst>
                  <a:ext uri="{FF2B5EF4-FFF2-40B4-BE49-F238E27FC236}">
                    <a16:creationId xmlns:a16="http://schemas.microsoft.com/office/drawing/2014/main" id="{AEF5FEA6-832C-49FA-9A1E-9257D24E69C6}"/>
                  </a:ext>
                </a:extLst>
              </p:cNvPr>
              <p:cNvSpPr>
                <a:spLocks noChangeArrowheads="1"/>
              </p:cNvSpPr>
              <p:nvPr/>
            </p:nvSpPr>
            <p:spPr bwMode="auto">
              <a:xfrm rot="17068179">
                <a:off x="9043818" y="4543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6" name="Oval 1122">
                <a:extLst>
                  <a:ext uri="{FF2B5EF4-FFF2-40B4-BE49-F238E27FC236}">
                    <a16:creationId xmlns:a16="http://schemas.microsoft.com/office/drawing/2014/main" id="{00DAAF74-9B7F-4517-B3B3-CE6FFBE862CE}"/>
                  </a:ext>
                </a:extLst>
              </p:cNvPr>
              <p:cNvSpPr>
                <a:spLocks noChangeArrowheads="1"/>
              </p:cNvSpPr>
              <p:nvPr/>
            </p:nvSpPr>
            <p:spPr bwMode="auto">
              <a:xfrm rot="17068179">
                <a:off x="8978592" y="42980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7" name="Oval 1123">
                <a:extLst>
                  <a:ext uri="{FF2B5EF4-FFF2-40B4-BE49-F238E27FC236}">
                    <a16:creationId xmlns:a16="http://schemas.microsoft.com/office/drawing/2014/main" id="{B52B1A5D-5C8A-49D9-A76E-5B6F75D263D7}"/>
                  </a:ext>
                </a:extLst>
              </p:cNvPr>
              <p:cNvSpPr>
                <a:spLocks noChangeArrowheads="1"/>
              </p:cNvSpPr>
              <p:nvPr/>
            </p:nvSpPr>
            <p:spPr bwMode="auto">
              <a:xfrm rot="17068179">
                <a:off x="9479383" y="3969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8" name="Oval 1124">
                <a:extLst>
                  <a:ext uri="{FF2B5EF4-FFF2-40B4-BE49-F238E27FC236}">
                    <a16:creationId xmlns:a16="http://schemas.microsoft.com/office/drawing/2014/main" id="{CB14F883-9612-48F9-A04B-B75D7503D77F}"/>
                  </a:ext>
                </a:extLst>
              </p:cNvPr>
              <p:cNvSpPr>
                <a:spLocks noChangeArrowheads="1"/>
              </p:cNvSpPr>
              <p:nvPr/>
            </p:nvSpPr>
            <p:spPr bwMode="auto">
              <a:xfrm rot="17068179">
                <a:off x="10130721" y="3794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9" name="Oval 1125">
                <a:extLst>
                  <a:ext uri="{FF2B5EF4-FFF2-40B4-BE49-F238E27FC236}">
                    <a16:creationId xmlns:a16="http://schemas.microsoft.com/office/drawing/2014/main" id="{76DC8F02-D824-4EDC-B86B-6D7027963D3A}"/>
                  </a:ext>
                </a:extLst>
              </p:cNvPr>
              <p:cNvSpPr>
                <a:spLocks noChangeArrowheads="1"/>
              </p:cNvSpPr>
              <p:nvPr/>
            </p:nvSpPr>
            <p:spPr bwMode="auto">
              <a:xfrm rot="17068179">
                <a:off x="9410639" y="3722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0" name="Oval 1126">
                <a:extLst>
                  <a:ext uri="{FF2B5EF4-FFF2-40B4-BE49-F238E27FC236}">
                    <a16:creationId xmlns:a16="http://schemas.microsoft.com/office/drawing/2014/main" id="{F0F8B911-BBC9-4149-8FED-B1BB2514D860}"/>
                  </a:ext>
                </a:extLst>
              </p:cNvPr>
              <p:cNvSpPr>
                <a:spLocks noChangeArrowheads="1"/>
              </p:cNvSpPr>
              <p:nvPr/>
            </p:nvSpPr>
            <p:spPr bwMode="auto">
              <a:xfrm rot="17068179">
                <a:off x="9554656" y="4082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1" name="Oval 1127">
                <a:extLst>
                  <a:ext uri="{FF2B5EF4-FFF2-40B4-BE49-F238E27FC236}">
                    <a16:creationId xmlns:a16="http://schemas.microsoft.com/office/drawing/2014/main" id="{0D80EF94-B8CF-47FE-831E-CEA43ADA143D}"/>
                  </a:ext>
                </a:extLst>
              </p:cNvPr>
              <p:cNvSpPr>
                <a:spLocks noChangeArrowheads="1"/>
              </p:cNvSpPr>
              <p:nvPr/>
            </p:nvSpPr>
            <p:spPr bwMode="auto">
              <a:xfrm rot="17068179">
                <a:off x="8978592" y="47301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2" name="Oval 1135">
                <a:extLst>
                  <a:ext uri="{FF2B5EF4-FFF2-40B4-BE49-F238E27FC236}">
                    <a16:creationId xmlns:a16="http://schemas.microsoft.com/office/drawing/2014/main" id="{A504CD08-F718-4BAB-BFDC-FC35570E377E}"/>
                  </a:ext>
                </a:extLst>
              </p:cNvPr>
              <p:cNvSpPr>
                <a:spLocks noChangeArrowheads="1"/>
              </p:cNvSpPr>
              <p:nvPr/>
            </p:nvSpPr>
            <p:spPr bwMode="auto">
              <a:xfrm rot="17068179">
                <a:off x="9122608" y="5018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3" name="Oval 1136">
                <a:extLst>
                  <a:ext uri="{FF2B5EF4-FFF2-40B4-BE49-F238E27FC236}">
                    <a16:creationId xmlns:a16="http://schemas.microsoft.com/office/drawing/2014/main" id="{079C7F0D-3116-4884-A068-B220E07052F4}"/>
                  </a:ext>
                </a:extLst>
              </p:cNvPr>
              <p:cNvSpPr>
                <a:spLocks noChangeArrowheads="1"/>
              </p:cNvSpPr>
              <p:nvPr/>
            </p:nvSpPr>
            <p:spPr bwMode="auto">
              <a:xfrm rot="17068179">
                <a:off x="9637857" y="47199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4" name="Oval 1137">
                <a:extLst>
                  <a:ext uri="{FF2B5EF4-FFF2-40B4-BE49-F238E27FC236}">
                    <a16:creationId xmlns:a16="http://schemas.microsoft.com/office/drawing/2014/main" id="{E3AD29C2-7713-44DD-8CD4-F78BE81F034C}"/>
                  </a:ext>
                </a:extLst>
              </p:cNvPr>
              <p:cNvSpPr>
                <a:spLocks noChangeArrowheads="1"/>
              </p:cNvSpPr>
              <p:nvPr/>
            </p:nvSpPr>
            <p:spPr bwMode="auto">
              <a:xfrm rot="17068179">
                <a:off x="9469181" y="4445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5" name="Oval 1138">
                <a:extLst>
                  <a:ext uri="{FF2B5EF4-FFF2-40B4-BE49-F238E27FC236}">
                    <a16:creationId xmlns:a16="http://schemas.microsoft.com/office/drawing/2014/main" id="{C5AA653E-255B-4D34-9E74-F68C57BD1203}"/>
                  </a:ext>
                </a:extLst>
              </p:cNvPr>
              <p:cNvSpPr>
                <a:spLocks noChangeArrowheads="1"/>
              </p:cNvSpPr>
              <p:nvPr/>
            </p:nvSpPr>
            <p:spPr bwMode="auto">
              <a:xfrm rot="17068179">
                <a:off x="9202288" y="4647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6" name="Oval 1148">
                <a:extLst>
                  <a:ext uri="{FF2B5EF4-FFF2-40B4-BE49-F238E27FC236}">
                    <a16:creationId xmlns:a16="http://schemas.microsoft.com/office/drawing/2014/main" id="{5F90A3D6-64DD-4627-8949-07DAC5EADF34}"/>
                  </a:ext>
                </a:extLst>
              </p:cNvPr>
              <p:cNvSpPr>
                <a:spLocks noChangeArrowheads="1"/>
              </p:cNvSpPr>
              <p:nvPr/>
            </p:nvSpPr>
            <p:spPr bwMode="auto">
              <a:xfrm rot="17068179">
                <a:off x="8901094" y="4856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7" name="Oval 1158">
                <a:extLst>
                  <a:ext uri="{FF2B5EF4-FFF2-40B4-BE49-F238E27FC236}">
                    <a16:creationId xmlns:a16="http://schemas.microsoft.com/office/drawing/2014/main" id="{8F15D899-73D3-4057-8918-4DBBBDAD18BE}"/>
                  </a:ext>
                </a:extLst>
              </p:cNvPr>
              <p:cNvSpPr>
                <a:spLocks noChangeArrowheads="1"/>
              </p:cNvSpPr>
              <p:nvPr/>
            </p:nvSpPr>
            <p:spPr bwMode="auto">
              <a:xfrm rot="17068179">
                <a:off x="9622197" y="4801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8" name="Oval 1164">
                <a:extLst>
                  <a:ext uri="{FF2B5EF4-FFF2-40B4-BE49-F238E27FC236}">
                    <a16:creationId xmlns:a16="http://schemas.microsoft.com/office/drawing/2014/main" id="{D840CDF4-CE67-4041-B910-666CFDA7F0ED}"/>
                  </a:ext>
                </a:extLst>
              </p:cNvPr>
              <p:cNvSpPr>
                <a:spLocks noChangeArrowheads="1"/>
              </p:cNvSpPr>
              <p:nvPr/>
            </p:nvSpPr>
            <p:spPr bwMode="auto">
              <a:xfrm rot="17068179">
                <a:off x="9889251" y="43221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9" name="Oval 1177">
                <a:extLst>
                  <a:ext uri="{FF2B5EF4-FFF2-40B4-BE49-F238E27FC236}">
                    <a16:creationId xmlns:a16="http://schemas.microsoft.com/office/drawing/2014/main" id="{6693E6C6-F4E5-47B1-866C-4907C63C6BCC}"/>
                  </a:ext>
                </a:extLst>
              </p:cNvPr>
              <p:cNvSpPr>
                <a:spLocks noChangeArrowheads="1"/>
              </p:cNvSpPr>
              <p:nvPr/>
            </p:nvSpPr>
            <p:spPr bwMode="auto">
              <a:xfrm rot="17068179">
                <a:off x="9219619" y="483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0" name="Oval 1179">
                <a:extLst>
                  <a:ext uri="{FF2B5EF4-FFF2-40B4-BE49-F238E27FC236}">
                    <a16:creationId xmlns:a16="http://schemas.microsoft.com/office/drawing/2014/main" id="{33ABED60-EBFF-401C-97C3-8403B7FAE153}"/>
                  </a:ext>
                </a:extLst>
              </p:cNvPr>
              <p:cNvSpPr>
                <a:spLocks noChangeArrowheads="1"/>
              </p:cNvSpPr>
              <p:nvPr/>
            </p:nvSpPr>
            <p:spPr bwMode="auto">
              <a:xfrm rot="17068179">
                <a:off x="9557740" y="50124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1" name="Oval 1183">
                <a:extLst>
                  <a:ext uri="{FF2B5EF4-FFF2-40B4-BE49-F238E27FC236}">
                    <a16:creationId xmlns:a16="http://schemas.microsoft.com/office/drawing/2014/main" id="{8C1CF4F5-45C7-42C4-817B-D67C28AF5A44}"/>
                  </a:ext>
                </a:extLst>
              </p:cNvPr>
              <p:cNvSpPr>
                <a:spLocks noChangeArrowheads="1"/>
              </p:cNvSpPr>
              <p:nvPr/>
            </p:nvSpPr>
            <p:spPr bwMode="auto">
              <a:xfrm rot="17068179">
                <a:off x="9073152" y="505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2" name="Oval 1189">
                <a:extLst>
                  <a:ext uri="{FF2B5EF4-FFF2-40B4-BE49-F238E27FC236}">
                    <a16:creationId xmlns:a16="http://schemas.microsoft.com/office/drawing/2014/main" id="{3CA294BC-6D18-4427-B145-36BF757811A0}"/>
                  </a:ext>
                </a:extLst>
              </p:cNvPr>
              <p:cNvSpPr>
                <a:spLocks noChangeArrowheads="1"/>
              </p:cNvSpPr>
              <p:nvPr/>
            </p:nvSpPr>
            <p:spPr bwMode="auto">
              <a:xfrm rot="17068179">
                <a:off x="9913085" y="49891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3" name="Oval 1190">
                <a:extLst>
                  <a:ext uri="{FF2B5EF4-FFF2-40B4-BE49-F238E27FC236}">
                    <a16:creationId xmlns:a16="http://schemas.microsoft.com/office/drawing/2014/main" id="{C9E87D32-581E-4AEF-91BC-E4F24B26680D}"/>
                  </a:ext>
                </a:extLst>
              </p:cNvPr>
              <p:cNvSpPr>
                <a:spLocks noChangeArrowheads="1"/>
              </p:cNvSpPr>
              <p:nvPr/>
            </p:nvSpPr>
            <p:spPr bwMode="auto">
              <a:xfrm rot="17068179">
                <a:off x="9842771" y="46953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4" name="Oval 1191">
                <a:extLst>
                  <a:ext uri="{FF2B5EF4-FFF2-40B4-BE49-F238E27FC236}">
                    <a16:creationId xmlns:a16="http://schemas.microsoft.com/office/drawing/2014/main" id="{C1F8EB7E-CC9A-44EE-BA67-D647B7EF51C8}"/>
                  </a:ext>
                </a:extLst>
              </p:cNvPr>
              <p:cNvSpPr>
                <a:spLocks noChangeArrowheads="1"/>
              </p:cNvSpPr>
              <p:nvPr/>
            </p:nvSpPr>
            <p:spPr bwMode="auto">
              <a:xfrm rot="17068179">
                <a:off x="10179293" y="49403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5" name="Oval 1192">
                <a:extLst>
                  <a:ext uri="{FF2B5EF4-FFF2-40B4-BE49-F238E27FC236}">
                    <a16:creationId xmlns:a16="http://schemas.microsoft.com/office/drawing/2014/main" id="{6EE4D74A-F10A-4192-B1CC-21AD7A7AB091}"/>
                  </a:ext>
                </a:extLst>
              </p:cNvPr>
              <p:cNvSpPr>
                <a:spLocks noChangeArrowheads="1"/>
              </p:cNvSpPr>
              <p:nvPr/>
            </p:nvSpPr>
            <p:spPr bwMode="auto">
              <a:xfrm rot="17068179">
                <a:off x="9887020" y="378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6" name="Oval 1196">
                <a:extLst>
                  <a:ext uri="{FF2B5EF4-FFF2-40B4-BE49-F238E27FC236}">
                    <a16:creationId xmlns:a16="http://schemas.microsoft.com/office/drawing/2014/main" id="{EC6DFB18-10BE-482F-A592-FC5E834D3AC4}"/>
                  </a:ext>
                </a:extLst>
              </p:cNvPr>
              <p:cNvSpPr>
                <a:spLocks noChangeArrowheads="1"/>
              </p:cNvSpPr>
              <p:nvPr/>
            </p:nvSpPr>
            <p:spPr bwMode="auto">
              <a:xfrm rot="17068179">
                <a:off x="9639767" y="42061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7" name="Oval 1204">
                <a:extLst>
                  <a:ext uri="{FF2B5EF4-FFF2-40B4-BE49-F238E27FC236}">
                    <a16:creationId xmlns:a16="http://schemas.microsoft.com/office/drawing/2014/main" id="{AA6ED013-A540-4F13-BC8D-AEEB5BA9C06A}"/>
                  </a:ext>
                </a:extLst>
              </p:cNvPr>
              <p:cNvSpPr>
                <a:spLocks noChangeArrowheads="1"/>
              </p:cNvSpPr>
              <p:nvPr/>
            </p:nvSpPr>
            <p:spPr bwMode="auto">
              <a:xfrm rot="17068179">
                <a:off x="9772599" y="41889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8" name="Oval 1205">
                <a:extLst>
                  <a:ext uri="{FF2B5EF4-FFF2-40B4-BE49-F238E27FC236}">
                    <a16:creationId xmlns:a16="http://schemas.microsoft.com/office/drawing/2014/main" id="{17AF4EB4-9759-4583-9717-27615CD77217}"/>
                  </a:ext>
                </a:extLst>
              </p:cNvPr>
              <p:cNvSpPr>
                <a:spLocks noChangeArrowheads="1"/>
              </p:cNvSpPr>
              <p:nvPr/>
            </p:nvSpPr>
            <p:spPr bwMode="auto">
              <a:xfrm rot="17068179">
                <a:off x="9212272" y="42495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9" name="Oval 753">
                <a:extLst>
                  <a:ext uri="{FF2B5EF4-FFF2-40B4-BE49-F238E27FC236}">
                    <a16:creationId xmlns:a16="http://schemas.microsoft.com/office/drawing/2014/main" id="{9F212699-BF43-446E-8252-3BF3FAA7AF9D}"/>
                  </a:ext>
                </a:extLst>
              </p:cNvPr>
              <p:cNvSpPr>
                <a:spLocks noChangeArrowheads="1"/>
              </p:cNvSpPr>
              <p:nvPr/>
            </p:nvSpPr>
            <p:spPr bwMode="auto">
              <a:xfrm rot="17068179">
                <a:off x="10328728" y="38690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0" name="Oval 755">
                <a:extLst>
                  <a:ext uri="{FF2B5EF4-FFF2-40B4-BE49-F238E27FC236}">
                    <a16:creationId xmlns:a16="http://schemas.microsoft.com/office/drawing/2014/main" id="{3253877F-7C69-4714-B9E9-AE02718B8563}"/>
                  </a:ext>
                </a:extLst>
              </p:cNvPr>
              <p:cNvSpPr>
                <a:spLocks noChangeArrowheads="1"/>
              </p:cNvSpPr>
              <p:nvPr/>
            </p:nvSpPr>
            <p:spPr bwMode="auto">
              <a:xfrm rot="17068179">
                <a:off x="11054949" y="39692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1" name="Oval 765">
                <a:extLst>
                  <a:ext uri="{FF2B5EF4-FFF2-40B4-BE49-F238E27FC236}">
                    <a16:creationId xmlns:a16="http://schemas.microsoft.com/office/drawing/2014/main" id="{AF941D7D-A21C-4FB7-B919-42950B082C66}"/>
                  </a:ext>
                </a:extLst>
              </p:cNvPr>
              <p:cNvSpPr>
                <a:spLocks noChangeArrowheads="1"/>
              </p:cNvSpPr>
              <p:nvPr/>
            </p:nvSpPr>
            <p:spPr bwMode="auto">
              <a:xfrm rot="17068179">
                <a:off x="8931481" y="36972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2" name="Oval 779">
                <a:extLst>
                  <a:ext uri="{FF2B5EF4-FFF2-40B4-BE49-F238E27FC236}">
                    <a16:creationId xmlns:a16="http://schemas.microsoft.com/office/drawing/2014/main" id="{F933494E-2C39-405C-BE8E-0DB9F3922ED8}"/>
                  </a:ext>
                </a:extLst>
              </p:cNvPr>
              <p:cNvSpPr>
                <a:spLocks noChangeArrowheads="1"/>
              </p:cNvSpPr>
              <p:nvPr/>
            </p:nvSpPr>
            <p:spPr bwMode="auto">
              <a:xfrm rot="17068179">
                <a:off x="9261561" y="393847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3" name="Oval 785">
                <a:extLst>
                  <a:ext uri="{FF2B5EF4-FFF2-40B4-BE49-F238E27FC236}">
                    <a16:creationId xmlns:a16="http://schemas.microsoft.com/office/drawing/2014/main" id="{55CA0F6E-7FB4-426C-B1D9-A00BB87E258E}"/>
                  </a:ext>
                </a:extLst>
              </p:cNvPr>
              <p:cNvSpPr>
                <a:spLocks noChangeArrowheads="1"/>
              </p:cNvSpPr>
              <p:nvPr/>
            </p:nvSpPr>
            <p:spPr bwMode="auto">
              <a:xfrm rot="17068179">
                <a:off x="9154144" y="45137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4" name="Oval 786">
                <a:extLst>
                  <a:ext uri="{FF2B5EF4-FFF2-40B4-BE49-F238E27FC236}">
                    <a16:creationId xmlns:a16="http://schemas.microsoft.com/office/drawing/2014/main" id="{C4FB1B1C-B955-451D-A36D-A3DDD0BE8F6C}"/>
                  </a:ext>
                </a:extLst>
              </p:cNvPr>
              <p:cNvSpPr>
                <a:spLocks noChangeArrowheads="1"/>
              </p:cNvSpPr>
              <p:nvPr/>
            </p:nvSpPr>
            <p:spPr bwMode="auto">
              <a:xfrm rot="17068179">
                <a:off x="10878211" y="3694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5" name="Oval 795">
                <a:extLst>
                  <a:ext uri="{FF2B5EF4-FFF2-40B4-BE49-F238E27FC236}">
                    <a16:creationId xmlns:a16="http://schemas.microsoft.com/office/drawing/2014/main" id="{9E1394CA-38FA-41DB-B7AF-A277E4646F33}"/>
                  </a:ext>
                </a:extLst>
              </p:cNvPr>
              <p:cNvSpPr>
                <a:spLocks noChangeArrowheads="1"/>
              </p:cNvSpPr>
              <p:nvPr/>
            </p:nvSpPr>
            <p:spPr bwMode="auto">
              <a:xfrm rot="17068179">
                <a:off x="9058683" y="557818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6" name="Oval 802">
                <a:extLst>
                  <a:ext uri="{FF2B5EF4-FFF2-40B4-BE49-F238E27FC236}">
                    <a16:creationId xmlns:a16="http://schemas.microsoft.com/office/drawing/2014/main" id="{870B2C5B-EAFF-431F-A526-A45206042997}"/>
                  </a:ext>
                </a:extLst>
              </p:cNvPr>
              <p:cNvSpPr>
                <a:spLocks noChangeArrowheads="1"/>
              </p:cNvSpPr>
              <p:nvPr/>
            </p:nvSpPr>
            <p:spPr bwMode="auto">
              <a:xfrm rot="17068179">
                <a:off x="10569844" y="37232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7" name="Oval 803">
                <a:extLst>
                  <a:ext uri="{FF2B5EF4-FFF2-40B4-BE49-F238E27FC236}">
                    <a16:creationId xmlns:a16="http://schemas.microsoft.com/office/drawing/2014/main" id="{F2C8EC7F-3D2D-4A13-9410-87D79998BD06}"/>
                  </a:ext>
                </a:extLst>
              </p:cNvPr>
              <p:cNvSpPr>
                <a:spLocks noChangeArrowheads="1"/>
              </p:cNvSpPr>
              <p:nvPr/>
            </p:nvSpPr>
            <p:spPr bwMode="auto">
              <a:xfrm rot="17068179">
                <a:off x="10016542" y="475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8" name="Oval 859">
                <a:extLst>
                  <a:ext uri="{FF2B5EF4-FFF2-40B4-BE49-F238E27FC236}">
                    <a16:creationId xmlns:a16="http://schemas.microsoft.com/office/drawing/2014/main" id="{5993D57F-DE1D-4251-ACB5-C341EC30202D}"/>
                  </a:ext>
                </a:extLst>
              </p:cNvPr>
              <p:cNvSpPr>
                <a:spLocks noChangeArrowheads="1"/>
              </p:cNvSpPr>
              <p:nvPr/>
            </p:nvSpPr>
            <p:spPr bwMode="auto">
              <a:xfrm rot="17068179">
                <a:off x="9903117" y="41556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9" name="Oval 860">
                <a:extLst>
                  <a:ext uri="{FF2B5EF4-FFF2-40B4-BE49-F238E27FC236}">
                    <a16:creationId xmlns:a16="http://schemas.microsoft.com/office/drawing/2014/main" id="{114BC8BA-E816-4D89-A224-0E9909240C92}"/>
                  </a:ext>
                </a:extLst>
              </p:cNvPr>
              <p:cNvSpPr>
                <a:spLocks noChangeArrowheads="1"/>
              </p:cNvSpPr>
              <p:nvPr/>
            </p:nvSpPr>
            <p:spPr bwMode="auto">
              <a:xfrm rot="17068179">
                <a:off x="10994816" y="38660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0" name="Oval 861">
                <a:extLst>
                  <a:ext uri="{FF2B5EF4-FFF2-40B4-BE49-F238E27FC236}">
                    <a16:creationId xmlns:a16="http://schemas.microsoft.com/office/drawing/2014/main" id="{A7E528D3-CE16-4913-BC5A-2FD109C54E71}"/>
                  </a:ext>
                </a:extLst>
              </p:cNvPr>
              <p:cNvSpPr>
                <a:spLocks noChangeArrowheads="1"/>
              </p:cNvSpPr>
              <p:nvPr/>
            </p:nvSpPr>
            <p:spPr bwMode="auto">
              <a:xfrm rot="17068179">
                <a:off x="10634181" y="422685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1" name="Oval 968">
                <a:extLst>
                  <a:ext uri="{FF2B5EF4-FFF2-40B4-BE49-F238E27FC236}">
                    <a16:creationId xmlns:a16="http://schemas.microsoft.com/office/drawing/2014/main" id="{35A8C78B-4F81-4448-AEBC-269968FEB05F}"/>
                  </a:ext>
                </a:extLst>
              </p:cNvPr>
              <p:cNvSpPr>
                <a:spLocks noChangeArrowheads="1"/>
              </p:cNvSpPr>
              <p:nvPr/>
            </p:nvSpPr>
            <p:spPr bwMode="auto">
              <a:xfrm rot="17068179">
                <a:off x="10707050" y="46577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2" name="Oval 1109">
                <a:extLst>
                  <a:ext uri="{FF2B5EF4-FFF2-40B4-BE49-F238E27FC236}">
                    <a16:creationId xmlns:a16="http://schemas.microsoft.com/office/drawing/2014/main" id="{162C0752-6A91-444D-8185-17C5D2128EBD}"/>
                  </a:ext>
                </a:extLst>
              </p:cNvPr>
              <p:cNvSpPr>
                <a:spLocks noChangeArrowheads="1"/>
              </p:cNvSpPr>
              <p:nvPr/>
            </p:nvSpPr>
            <p:spPr bwMode="auto">
              <a:xfrm rot="17068179">
                <a:off x="10410176" y="42865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3" name="Oval 1110">
                <a:extLst>
                  <a:ext uri="{FF2B5EF4-FFF2-40B4-BE49-F238E27FC236}">
                    <a16:creationId xmlns:a16="http://schemas.microsoft.com/office/drawing/2014/main" id="{6446ED0D-1034-44E8-8E4D-CF83CBAE5BD3}"/>
                  </a:ext>
                </a:extLst>
              </p:cNvPr>
              <p:cNvSpPr>
                <a:spLocks noChangeArrowheads="1"/>
              </p:cNvSpPr>
              <p:nvPr/>
            </p:nvSpPr>
            <p:spPr bwMode="auto">
              <a:xfrm rot="17068179">
                <a:off x="10044531" y="44594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4" name="Oval 1111">
                <a:extLst>
                  <a:ext uri="{FF2B5EF4-FFF2-40B4-BE49-F238E27FC236}">
                    <a16:creationId xmlns:a16="http://schemas.microsoft.com/office/drawing/2014/main" id="{2F021C8B-D4D9-4506-B66E-4519677AB838}"/>
                  </a:ext>
                </a:extLst>
              </p:cNvPr>
              <p:cNvSpPr>
                <a:spLocks noChangeArrowheads="1"/>
              </p:cNvSpPr>
              <p:nvPr/>
            </p:nvSpPr>
            <p:spPr bwMode="auto">
              <a:xfrm rot="17068179">
                <a:off x="10105725" y="39428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5" name="Oval 1115">
                <a:extLst>
                  <a:ext uri="{FF2B5EF4-FFF2-40B4-BE49-F238E27FC236}">
                    <a16:creationId xmlns:a16="http://schemas.microsoft.com/office/drawing/2014/main" id="{3135967D-3620-4432-B30F-7F42F4619DA4}"/>
                  </a:ext>
                </a:extLst>
              </p:cNvPr>
              <p:cNvSpPr>
                <a:spLocks noChangeArrowheads="1"/>
              </p:cNvSpPr>
              <p:nvPr/>
            </p:nvSpPr>
            <p:spPr bwMode="auto">
              <a:xfrm rot="17068179">
                <a:off x="8873008" y="5192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6" name="Oval 1116">
                <a:extLst>
                  <a:ext uri="{FF2B5EF4-FFF2-40B4-BE49-F238E27FC236}">
                    <a16:creationId xmlns:a16="http://schemas.microsoft.com/office/drawing/2014/main" id="{2ABE0E0A-3BBE-4538-80D6-FEBB348702EF}"/>
                  </a:ext>
                </a:extLst>
              </p:cNvPr>
              <p:cNvSpPr>
                <a:spLocks noChangeArrowheads="1"/>
              </p:cNvSpPr>
              <p:nvPr/>
            </p:nvSpPr>
            <p:spPr bwMode="auto">
              <a:xfrm rot="17068179">
                <a:off x="10558301" y="46577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7" name="Oval 1121">
                <a:extLst>
                  <a:ext uri="{FF2B5EF4-FFF2-40B4-BE49-F238E27FC236}">
                    <a16:creationId xmlns:a16="http://schemas.microsoft.com/office/drawing/2014/main" id="{1FCF5E0A-6FF9-4441-9FFC-715B8E66BBEF}"/>
                  </a:ext>
                </a:extLst>
              </p:cNvPr>
              <p:cNvSpPr>
                <a:spLocks noChangeArrowheads="1"/>
              </p:cNvSpPr>
              <p:nvPr/>
            </p:nvSpPr>
            <p:spPr bwMode="auto">
              <a:xfrm rot="17068179">
                <a:off x="9502672" y="483393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8" name="Oval 1122">
                <a:extLst>
                  <a:ext uri="{FF2B5EF4-FFF2-40B4-BE49-F238E27FC236}">
                    <a16:creationId xmlns:a16="http://schemas.microsoft.com/office/drawing/2014/main" id="{2DA1DD0F-314B-40F3-A5AB-148CCE6DEF32}"/>
                  </a:ext>
                </a:extLst>
              </p:cNvPr>
              <p:cNvSpPr>
                <a:spLocks noChangeArrowheads="1"/>
              </p:cNvSpPr>
              <p:nvPr/>
            </p:nvSpPr>
            <p:spPr bwMode="auto">
              <a:xfrm rot="17068179">
                <a:off x="10585941" y="44861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9" name="Oval 1123">
                <a:extLst>
                  <a:ext uri="{FF2B5EF4-FFF2-40B4-BE49-F238E27FC236}">
                    <a16:creationId xmlns:a16="http://schemas.microsoft.com/office/drawing/2014/main" id="{81C07CA6-2220-40DC-98B0-2C29036C720D}"/>
                  </a:ext>
                </a:extLst>
              </p:cNvPr>
              <p:cNvSpPr>
                <a:spLocks noChangeArrowheads="1"/>
              </p:cNvSpPr>
              <p:nvPr/>
            </p:nvSpPr>
            <p:spPr bwMode="auto">
              <a:xfrm rot="17068179">
                <a:off x="11087961" y="4058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0" name="Oval 1124">
                <a:extLst>
                  <a:ext uri="{FF2B5EF4-FFF2-40B4-BE49-F238E27FC236}">
                    <a16:creationId xmlns:a16="http://schemas.microsoft.com/office/drawing/2014/main" id="{B306C294-B543-4491-A719-730BDDF1F47F}"/>
                  </a:ext>
                </a:extLst>
              </p:cNvPr>
              <p:cNvSpPr>
                <a:spLocks noChangeArrowheads="1"/>
              </p:cNvSpPr>
              <p:nvPr/>
            </p:nvSpPr>
            <p:spPr bwMode="auto">
              <a:xfrm rot="17068179">
                <a:off x="10778793" y="4082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1" name="Oval 1125">
                <a:extLst>
                  <a:ext uri="{FF2B5EF4-FFF2-40B4-BE49-F238E27FC236}">
                    <a16:creationId xmlns:a16="http://schemas.microsoft.com/office/drawing/2014/main" id="{2CB501C1-9DD1-4C48-88A9-00AFFA19DA54}"/>
                  </a:ext>
                </a:extLst>
              </p:cNvPr>
              <p:cNvSpPr>
                <a:spLocks noChangeArrowheads="1"/>
              </p:cNvSpPr>
              <p:nvPr/>
            </p:nvSpPr>
            <p:spPr bwMode="auto">
              <a:xfrm rot="17068179">
                <a:off x="8834576" y="4370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2" name="Oval 1126">
                <a:extLst>
                  <a:ext uri="{FF2B5EF4-FFF2-40B4-BE49-F238E27FC236}">
                    <a16:creationId xmlns:a16="http://schemas.microsoft.com/office/drawing/2014/main" id="{A736213D-1D22-42AE-815E-F8227A1CA83B}"/>
                  </a:ext>
                </a:extLst>
              </p:cNvPr>
              <p:cNvSpPr>
                <a:spLocks noChangeArrowheads="1"/>
              </p:cNvSpPr>
              <p:nvPr/>
            </p:nvSpPr>
            <p:spPr bwMode="auto">
              <a:xfrm rot="17068179">
                <a:off x="11242376" y="41897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3" name="Oval 1127">
                <a:extLst>
                  <a:ext uri="{FF2B5EF4-FFF2-40B4-BE49-F238E27FC236}">
                    <a16:creationId xmlns:a16="http://schemas.microsoft.com/office/drawing/2014/main" id="{3048296B-88B9-4786-8426-FC1FDEFAC0E8}"/>
                  </a:ext>
                </a:extLst>
              </p:cNvPr>
              <p:cNvSpPr>
                <a:spLocks noChangeArrowheads="1"/>
              </p:cNvSpPr>
              <p:nvPr/>
            </p:nvSpPr>
            <p:spPr bwMode="auto">
              <a:xfrm rot="17068179">
                <a:off x="10630308" y="4837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4" name="Oval 1135">
                <a:extLst>
                  <a:ext uri="{FF2B5EF4-FFF2-40B4-BE49-F238E27FC236}">
                    <a16:creationId xmlns:a16="http://schemas.microsoft.com/office/drawing/2014/main" id="{542332D1-6D06-4F80-BFA4-EED21602C6A8}"/>
                  </a:ext>
                </a:extLst>
              </p:cNvPr>
              <p:cNvSpPr>
                <a:spLocks noChangeArrowheads="1"/>
              </p:cNvSpPr>
              <p:nvPr/>
            </p:nvSpPr>
            <p:spPr bwMode="auto">
              <a:xfrm rot="17068179">
                <a:off x="11062356" y="4801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5" name="Oval 1136">
                <a:extLst>
                  <a:ext uri="{FF2B5EF4-FFF2-40B4-BE49-F238E27FC236}">
                    <a16:creationId xmlns:a16="http://schemas.microsoft.com/office/drawing/2014/main" id="{3DFEC740-9F30-4E27-9D19-70CEF6406C88}"/>
                  </a:ext>
                </a:extLst>
              </p:cNvPr>
              <p:cNvSpPr>
                <a:spLocks noChangeArrowheads="1"/>
              </p:cNvSpPr>
              <p:nvPr/>
            </p:nvSpPr>
            <p:spPr bwMode="auto">
              <a:xfrm rot="17068179">
                <a:off x="11170367" y="49098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6" name="Oval 1137">
                <a:extLst>
                  <a:ext uri="{FF2B5EF4-FFF2-40B4-BE49-F238E27FC236}">
                    <a16:creationId xmlns:a16="http://schemas.microsoft.com/office/drawing/2014/main" id="{DE8DBDA9-BAEE-4002-9485-20CA41D88913}"/>
                  </a:ext>
                </a:extLst>
              </p:cNvPr>
              <p:cNvSpPr>
                <a:spLocks noChangeArrowheads="1"/>
              </p:cNvSpPr>
              <p:nvPr/>
            </p:nvSpPr>
            <p:spPr bwMode="auto">
              <a:xfrm rot="17068179">
                <a:off x="10296706" y="47186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7" name="Oval 1138">
                <a:extLst>
                  <a:ext uri="{FF2B5EF4-FFF2-40B4-BE49-F238E27FC236}">
                    <a16:creationId xmlns:a16="http://schemas.microsoft.com/office/drawing/2014/main" id="{FAF0BFBC-7CDD-42DD-90B9-E33F36B34F77}"/>
                  </a:ext>
                </a:extLst>
              </p:cNvPr>
              <p:cNvSpPr>
                <a:spLocks noChangeArrowheads="1"/>
              </p:cNvSpPr>
              <p:nvPr/>
            </p:nvSpPr>
            <p:spPr bwMode="auto">
              <a:xfrm rot="17068179">
                <a:off x="10846332" y="47297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8" name="Oval 1148">
                <a:extLst>
                  <a:ext uri="{FF2B5EF4-FFF2-40B4-BE49-F238E27FC236}">
                    <a16:creationId xmlns:a16="http://schemas.microsoft.com/office/drawing/2014/main" id="{41BDAFC5-F82A-45F2-806A-9A9FCADF4E9B}"/>
                  </a:ext>
                </a:extLst>
              </p:cNvPr>
              <p:cNvSpPr>
                <a:spLocks noChangeArrowheads="1"/>
              </p:cNvSpPr>
              <p:nvPr/>
            </p:nvSpPr>
            <p:spPr bwMode="auto">
              <a:xfrm rot="17068179">
                <a:off x="11170367" y="52338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9" name="Oval 1155">
                <a:extLst>
                  <a:ext uri="{FF2B5EF4-FFF2-40B4-BE49-F238E27FC236}">
                    <a16:creationId xmlns:a16="http://schemas.microsoft.com/office/drawing/2014/main" id="{764EBE42-6616-4A2E-A340-FDBAE3F2E429}"/>
                  </a:ext>
                </a:extLst>
              </p:cNvPr>
              <p:cNvSpPr>
                <a:spLocks noChangeArrowheads="1"/>
              </p:cNvSpPr>
              <p:nvPr/>
            </p:nvSpPr>
            <p:spPr bwMode="auto">
              <a:xfrm rot="17068179">
                <a:off x="10810328" y="4873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0" name="Oval 1158">
                <a:extLst>
                  <a:ext uri="{FF2B5EF4-FFF2-40B4-BE49-F238E27FC236}">
                    <a16:creationId xmlns:a16="http://schemas.microsoft.com/office/drawing/2014/main" id="{FC279539-2F26-4EB2-B938-0E0104885F8D}"/>
                  </a:ext>
                </a:extLst>
              </p:cNvPr>
              <p:cNvSpPr>
                <a:spLocks noChangeArrowheads="1"/>
              </p:cNvSpPr>
              <p:nvPr/>
            </p:nvSpPr>
            <p:spPr bwMode="auto">
              <a:xfrm rot="17068179">
                <a:off x="11278382" y="4981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1" name="Oval 1164">
                <a:extLst>
                  <a:ext uri="{FF2B5EF4-FFF2-40B4-BE49-F238E27FC236}">
                    <a16:creationId xmlns:a16="http://schemas.microsoft.com/office/drawing/2014/main" id="{937C8FE0-A8A8-4274-A690-4C0D762B5BE2}"/>
                  </a:ext>
                </a:extLst>
              </p:cNvPr>
              <p:cNvSpPr>
                <a:spLocks noChangeArrowheads="1"/>
              </p:cNvSpPr>
              <p:nvPr/>
            </p:nvSpPr>
            <p:spPr bwMode="auto">
              <a:xfrm rot="17068179">
                <a:off x="9266625" y="37940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2" name="Oval 1168">
                <a:extLst>
                  <a:ext uri="{FF2B5EF4-FFF2-40B4-BE49-F238E27FC236}">
                    <a16:creationId xmlns:a16="http://schemas.microsoft.com/office/drawing/2014/main" id="{6E63A630-CC30-48E8-A7D2-A70A1F032810}"/>
                  </a:ext>
                </a:extLst>
              </p:cNvPr>
              <p:cNvSpPr>
                <a:spLocks noChangeArrowheads="1"/>
              </p:cNvSpPr>
              <p:nvPr/>
            </p:nvSpPr>
            <p:spPr bwMode="auto">
              <a:xfrm rot="17068179">
                <a:off x="11013827" y="504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3" name="Oval 1175">
                <a:extLst>
                  <a:ext uri="{FF2B5EF4-FFF2-40B4-BE49-F238E27FC236}">
                    <a16:creationId xmlns:a16="http://schemas.microsoft.com/office/drawing/2014/main" id="{BB59E8C9-120F-44F4-A4AF-378B228BE81F}"/>
                  </a:ext>
                </a:extLst>
              </p:cNvPr>
              <p:cNvSpPr>
                <a:spLocks noChangeArrowheads="1"/>
              </p:cNvSpPr>
              <p:nvPr/>
            </p:nvSpPr>
            <p:spPr bwMode="auto">
              <a:xfrm rot="17068179">
                <a:off x="10691647" y="49916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4" name="Oval 1177">
                <a:extLst>
                  <a:ext uri="{FF2B5EF4-FFF2-40B4-BE49-F238E27FC236}">
                    <a16:creationId xmlns:a16="http://schemas.microsoft.com/office/drawing/2014/main" id="{2FC69526-E4DA-4FC4-8A37-F69DA5B5AAEB}"/>
                  </a:ext>
                </a:extLst>
              </p:cNvPr>
              <p:cNvSpPr>
                <a:spLocks noChangeArrowheads="1"/>
              </p:cNvSpPr>
              <p:nvPr/>
            </p:nvSpPr>
            <p:spPr bwMode="auto">
              <a:xfrm rot="17068179">
                <a:off x="10828197" y="4920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5" name="Oval 1179">
                <a:extLst>
                  <a:ext uri="{FF2B5EF4-FFF2-40B4-BE49-F238E27FC236}">
                    <a16:creationId xmlns:a16="http://schemas.microsoft.com/office/drawing/2014/main" id="{7370C3F3-8FB6-4B23-A79D-6D3A404C2DB8}"/>
                  </a:ext>
                </a:extLst>
              </p:cNvPr>
              <p:cNvSpPr>
                <a:spLocks noChangeArrowheads="1"/>
              </p:cNvSpPr>
              <p:nvPr/>
            </p:nvSpPr>
            <p:spPr bwMode="auto">
              <a:xfrm rot="17068179">
                <a:off x="11166317" y="51010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6" name="Oval 1190">
                <a:extLst>
                  <a:ext uri="{FF2B5EF4-FFF2-40B4-BE49-F238E27FC236}">
                    <a16:creationId xmlns:a16="http://schemas.microsoft.com/office/drawing/2014/main" id="{76F8B542-7CE3-4333-B8E0-76298E8DBA5D}"/>
                  </a:ext>
                </a:extLst>
              </p:cNvPr>
              <p:cNvSpPr>
                <a:spLocks noChangeArrowheads="1"/>
              </p:cNvSpPr>
              <p:nvPr/>
            </p:nvSpPr>
            <p:spPr bwMode="auto">
              <a:xfrm rot="17068179">
                <a:off x="9766212" y="57379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7" name="Oval 1196">
                <a:extLst>
                  <a:ext uri="{FF2B5EF4-FFF2-40B4-BE49-F238E27FC236}">
                    <a16:creationId xmlns:a16="http://schemas.microsoft.com/office/drawing/2014/main" id="{6909DBA3-54B7-4F40-B779-31E769568BE4}"/>
                  </a:ext>
                </a:extLst>
              </p:cNvPr>
              <p:cNvSpPr>
                <a:spLocks noChangeArrowheads="1"/>
              </p:cNvSpPr>
              <p:nvPr/>
            </p:nvSpPr>
            <p:spPr bwMode="auto">
              <a:xfrm rot="17068179">
                <a:off x="11246463" y="43943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8" name="Oval 1204">
                <a:extLst>
                  <a:ext uri="{FF2B5EF4-FFF2-40B4-BE49-F238E27FC236}">
                    <a16:creationId xmlns:a16="http://schemas.microsoft.com/office/drawing/2014/main" id="{E1EFB19D-1382-4219-94DE-47FBA8D7C2F5}"/>
                  </a:ext>
                </a:extLst>
              </p:cNvPr>
              <p:cNvSpPr>
                <a:spLocks noChangeArrowheads="1"/>
              </p:cNvSpPr>
              <p:nvPr/>
            </p:nvSpPr>
            <p:spPr bwMode="auto">
              <a:xfrm rot="17068179">
                <a:off x="9340242" y="47714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9" name="Oval 1205">
                <a:extLst>
                  <a:ext uri="{FF2B5EF4-FFF2-40B4-BE49-F238E27FC236}">
                    <a16:creationId xmlns:a16="http://schemas.microsoft.com/office/drawing/2014/main" id="{A54E0095-3AA1-48CB-851C-8910E8FD3C33}"/>
                  </a:ext>
                </a:extLst>
              </p:cNvPr>
              <p:cNvSpPr>
                <a:spLocks noChangeArrowheads="1"/>
              </p:cNvSpPr>
              <p:nvPr/>
            </p:nvSpPr>
            <p:spPr bwMode="auto">
              <a:xfrm rot="17068179">
                <a:off x="10274736" y="4370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0" name="Oval 1320">
                <a:extLst>
                  <a:ext uri="{FF2B5EF4-FFF2-40B4-BE49-F238E27FC236}">
                    <a16:creationId xmlns:a16="http://schemas.microsoft.com/office/drawing/2014/main" id="{3A2878CB-67FD-4922-BA99-39159BE34F83}"/>
                  </a:ext>
                </a:extLst>
              </p:cNvPr>
              <p:cNvSpPr>
                <a:spLocks noChangeArrowheads="1"/>
              </p:cNvSpPr>
              <p:nvPr/>
            </p:nvSpPr>
            <p:spPr bwMode="auto">
              <a:xfrm rot="17068179">
                <a:off x="10522296" y="6313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1" name="Oval 1381">
                <a:extLst>
                  <a:ext uri="{FF2B5EF4-FFF2-40B4-BE49-F238E27FC236}">
                    <a16:creationId xmlns:a16="http://schemas.microsoft.com/office/drawing/2014/main" id="{043C5CA4-2014-47D2-A78F-93A101A150D2}"/>
                  </a:ext>
                </a:extLst>
              </p:cNvPr>
              <p:cNvSpPr>
                <a:spLocks noChangeArrowheads="1"/>
              </p:cNvSpPr>
              <p:nvPr/>
            </p:nvSpPr>
            <p:spPr bwMode="auto">
              <a:xfrm rot="17068179">
                <a:off x="9226153" y="6061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2" name="Oval 1389">
                <a:extLst>
                  <a:ext uri="{FF2B5EF4-FFF2-40B4-BE49-F238E27FC236}">
                    <a16:creationId xmlns:a16="http://schemas.microsoft.com/office/drawing/2014/main" id="{9AE6810E-C23A-4ABC-AEC5-C4D479F26344}"/>
                  </a:ext>
                </a:extLst>
              </p:cNvPr>
              <p:cNvSpPr>
                <a:spLocks noChangeArrowheads="1"/>
              </p:cNvSpPr>
              <p:nvPr/>
            </p:nvSpPr>
            <p:spPr bwMode="auto">
              <a:xfrm rot="17068179">
                <a:off x="9544389" y="6176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3" name="Oval 1408">
                <a:extLst>
                  <a:ext uri="{FF2B5EF4-FFF2-40B4-BE49-F238E27FC236}">
                    <a16:creationId xmlns:a16="http://schemas.microsoft.com/office/drawing/2014/main" id="{A51877BE-6E6E-4619-8234-482C4DFDE73C}"/>
                  </a:ext>
                </a:extLst>
              </p:cNvPr>
              <p:cNvSpPr>
                <a:spLocks noChangeArrowheads="1"/>
              </p:cNvSpPr>
              <p:nvPr/>
            </p:nvSpPr>
            <p:spPr bwMode="auto">
              <a:xfrm rot="17068179">
                <a:off x="9154144" y="6493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4" name="Oval 1420">
                <a:extLst>
                  <a:ext uri="{FF2B5EF4-FFF2-40B4-BE49-F238E27FC236}">
                    <a16:creationId xmlns:a16="http://schemas.microsoft.com/office/drawing/2014/main" id="{827F0B62-0C9C-42AB-8251-7083040309E3}"/>
                  </a:ext>
                </a:extLst>
              </p:cNvPr>
              <p:cNvSpPr>
                <a:spLocks noChangeArrowheads="1"/>
              </p:cNvSpPr>
              <p:nvPr/>
            </p:nvSpPr>
            <p:spPr bwMode="auto">
              <a:xfrm rot="17068179">
                <a:off x="9523398" y="65225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5" name="Oval 1426">
                <a:extLst>
                  <a:ext uri="{FF2B5EF4-FFF2-40B4-BE49-F238E27FC236}">
                    <a16:creationId xmlns:a16="http://schemas.microsoft.com/office/drawing/2014/main" id="{113D43FC-3A1A-4C9F-97FB-B52F759382B0}"/>
                  </a:ext>
                </a:extLst>
              </p:cNvPr>
              <p:cNvSpPr>
                <a:spLocks noChangeArrowheads="1"/>
              </p:cNvSpPr>
              <p:nvPr/>
            </p:nvSpPr>
            <p:spPr bwMode="auto">
              <a:xfrm rot="17068179">
                <a:off x="10265927" y="62465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6" name="Oval 1438">
                <a:extLst>
                  <a:ext uri="{FF2B5EF4-FFF2-40B4-BE49-F238E27FC236}">
                    <a16:creationId xmlns:a16="http://schemas.microsoft.com/office/drawing/2014/main" id="{D70500FF-EB56-4434-A1E2-0C285F674D1D}"/>
                  </a:ext>
                </a:extLst>
              </p:cNvPr>
              <p:cNvSpPr>
                <a:spLocks noChangeArrowheads="1"/>
              </p:cNvSpPr>
              <p:nvPr/>
            </p:nvSpPr>
            <p:spPr bwMode="auto">
              <a:xfrm rot="17068179">
                <a:off x="9190148" y="62779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7" name="Oval 779">
                <a:extLst>
                  <a:ext uri="{FF2B5EF4-FFF2-40B4-BE49-F238E27FC236}">
                    <a16:creationId xmlns:a16="http://schemas.microsoft.com/office/drawing/2014/main" id="{A2966ED9-2D57-4136-8DFF-83D8C48F5987}"/>
                  </a:ext>
                </a:extLst>
              </p:cNvPr>
              <p:cNvSpPr>
                <a:spLocks noChangeArrowheads="1"/>
              </p:cNvSpPr>
              <p:nvPr/>
            </p:nvSpPr>
            <p:spPr bwMode="auto">
              <a:xfrm rot="17068179">
                <a:off x="9812755" y="638862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8" name="Oval 968">
                <a:extLst>
                  <a:ext uri="{FF2B5EF4-FFF2-40B4-BE49-F238E27FC236}">
                    <a16:creationId xmlns:a16="http://schemas.microsoft.com/office/drawing/2014/main" id="{1BF4F740-1AEE-4835-B331-F2B12F1B2FCA}"/>
                  </a:ext>
                </a:extLst>
              </p:cNvPr>
              <p:cNvSpPr>
                <a:spLocks noChangeArrowheads="1"/>
              </p:cNvSpPr>
              <p:nvPr/>
            </p:nvSpPr>
            <p:spPr bwMode="auto">
              <a:xfrm rot="17068179">
                <a:off x="10089992" y="58059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9" name="Oval 1115">
                <a:extLst>
                  <a:ext uri="{FF2B5EF4-FFF2-40B4-BE49-F238E27FC236}">
                    <a16:creationId xmlns:a16="http://schemas.microsoft.com/office/drawing/2014/main" id="{CC6693D4-9624-427F-B124-FBE92824C479}"/>
                  </a:ext>
                </a:extLst>
              </p:cNvPr>
              <p:cNvSpPr>
                <a:spLocks noChangeArrowheads="1"/>
              </p:cNvSpPr>
              <p:nvPr/>
            </p:nvSpPr>
            <p:spPr bwMode="auto">
              <a:xfrm rot="17068179">
                <a:off x="9586193" y="5773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0" name="Oval 1127">
                <a:extLst>
                  <a:ext uri="{FF2B5EF4-FFF2-40B4-BE49-F238E27FC236}">
                    <a16:creationId xmlns:a16="http://schemas.microsoft.com/office/drawing/2014/main" id="{A2729856-F53B-4846-9C73-71C6FEF7E309}"/>
                  </a:ext>
                </a:extLst>
              </p:cNvPr>
              <p:cNvSpPr>
                <a:spLocks noChangeArrowheads="1"/>
              </p:cNvSpPr>
              <p:nvPr/>
            </p:nvSpPr>
            <p:spPr bwMode="auto">
              <a:xfrm rot="17068179">
                <a:off x="9073008" y="5871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1" name="Oval 1135">
                <a:extLst>
                  <a:ext uri="{FF2B5EF4-FFF2-40B4-BE49-F238E27FC236}">
                    <a16:creationId xmlns:a16="http://schemas.microsoft.com/office/drawing/2014/main" id="{7CAEA071-CCF8-4DC9-A04D-D8268A70E155}"/>
                  </a:ext>
                </a:extLst>
              </p:cNvPr>
              <p:cNvSpPr>
                <a:spLocks noChangeArrowheads="1"/>
              </p:cNvSpPr>
              <p:nvPr/>
            </p:nvSpPr>
            <p:spPr bwMode="auto">
              <a:xfrm rot="17068179">
                <a:off x="10212227" y="5861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2" name="Oval 1136">
                <a:extLst>
                  <a:ext uri="{FF2B5EF4-FFF2-40B4-BE49-F238E27FC236}">
                    <a16:creationId xmlns:a16="http://schemas.microsoft.com/office/drawing/2014/main" id="{8CD7CDA5-937A-44BC-8DFA-5CBBF1575504}"/>
                  </a:ext>
                </a:extLst>
              </p:cNvPr>
              <p:cNvSpPr>
                <a:spLocks noChangeArrowheads="1"/>
              </p:cNvSpPr>
              <p:nvPr/>
            </p:nvSpPr>
            <p:spPr bwMode="auto">
              <a:xfrm rot="17068179">
                <a:off x="9766213" y="5917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3" name="Oval 1137">
                <a:extLst>
                  <a:ext uri="{FF2B5EF4-FFF2-40B4-BE49-F238E27FC236}">
                    <a16:creationId xmlns:a16="http://schemas.microsoft.com/office/drawing/2014/main" id="{D11293AA-2F23-4183-BA20-76D1C059853A}"/>
                  </a:ext>
                </a:extLst>
              </p:cNvPr>
              <p:cNvSpPr>
                <a:spLocks noChangeArrowheads="1"/>
              </p:cNvSpPr>
              <p:nvPr/>
            </p:nvSpPr>
            <p:spPr bwMode="auto">
              <a:xfrm rot="17068179">
                <a:off x="9586192" y="56298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4" name="Oval 1138">
                <a:extLst>
                  <a:ext uri="{FF2B5EF4-FFF2-40B4-BE49-F238E27FC236}">
                    <a16:creationId xmlns:a16="http://schemas.microsoft.com/office/drawing/2014/main" id="{0ACD6BD1-38D8-4802-AE52-D031D81F348A}"/>
                  </a:ext>
                </a:extLst>
              </p:cNvPr>
              <p:cNvSpPr>
                <a:spLocks noChangeArrowheads="1"/>
              </p:cNvSpPr>
              <p:nvPr/>
            </p:nvSpPr>
            <p:spPr bwMode="auto">
              <a:xfrm rot="17068179">
                <a:off x="8830108" y="6457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5" name="Oval 1148">
                <a:extLst>
                  <a:ext uri="{FF2B5EF4-FFF2-40B4-BE49-F238E27FC236}">
                    <a16:creationId xmlns:a16="http://schemas.microsoft.com/office/drawing/2014/main" id="{600A16D6-9CCD-471F-A695-6E92443A5120}"/>
                  </a:ext>
                </a:extLst>
              </p:cNvPr>
              <p:cNvSpPr>
                <a:spLocks noChangeArrowheads="1"/>
              </p:cNvSpPr>
              <p:nvPr/>
            </p:nvSpPr>
            <p:spPr bwMode="auto">
              <a:xfrm rot="17068179">
                <a:off x="8974125" y="5989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6" name="Oval 1158">
                <a:extLst>
                  <a:ext uri="{FF2B5EF4-FFF2-40B4-BE49-F238E27FC236}">
                    <a16:creationId xmlns:a16="http://schemas.microsoft.com/office/drawing/2014/main" id="{5333B90E-0ECF-4BC4-990B-1C38E1A589B9}"/>
                  </a:ext>
                </a:extLst>
              </p:cNvPr>
              <p:cNvSpPr>
                <a:spLocks noChangeArrowheads="1"/>
              </p:cNvSpPr>
              <p:nvPr/>
            </p:nvSpPr>
            <p:spPr bwMode="auto">
              <a:xfrm rot="17068179">
                <a:off x="9321735" y="5310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7" name="Oval 1164">
                <a:extLst>
                  <a:ext uri="{FF2B5EF4-FFF2-40B4-BE49-F238E27FC236}">
                    <a16:creationId xmlns:a16="http://schemas.microsoft.com/office/drawing/2014/main" id="{D907B6EE-1A42-4784-BCC2-397124BE596E}"/>
                  </a:ext>
                </a:extLst>
              </p:cNvPr>
              <p:cNvSpPr>
                <a:spLocks noChangeArrowheads="1"/>
              </p:cNvSpPr>
              <p:nvPr/>
            </p:nvSpPr>
            <p:spPr bwMode="auto">
              <a:xfrm rot="17068179">
                <a:off x="9976500" y="54853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8" name="Oval 1177">
                <a:extLst>
                  <a:ext uri="{FF2B5EF4-FFF2-40B4-BE49-F238E27FC236}">
                    <a16:creationId xmlns:a16="http://schemas.microsoft.com/office/drawing/2014/main" id="{D399E386-0322-4BFA-9982-1FB6CFDC1B3F}"/>
                  </a:ext>
                </a:extLst>
              </p:cNvPr>
              <p:cNvSpPr>
                <a:spLocks noChangeArrowheads="1"/>
              </p:cNvSpPr>
              <p:nvPr/>
            </p:nvSpPr>
            <p:spPr bwMode="auto">
              <a:xfrm rot="17068179">
                <a:off x="9298160" y="5953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9" name="Oval 1179">
                <a:extLst>
                  <a:ext uri="{FF2B5EF4-FFF2-40B4-BE49-F238E27FC236}">
                    <a16:creationId xmlns:a16="http://schemas.microsoft.com/office/drawing/2014/main" id="{88179693-7ECB-473B-916A-51AEA4E753BC}"/>
                  </a:ext>
                </a:extLst>
              </p:cNvPr>
              <p:cNvSpPr>
                <a:spLocks noChangeArrowheads="1"/>
              </p:cNvSpPr>
              <p:nvPr/>
            </p:nvSpPr>
            <p:spPr bwMode="auto">
              <a:xfrm rot="17068179">
                <a:off x="9644989" y="6175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0" name="Oval 1183">
                <a:extLst>
                  <a:ext uri="{FF2B5EF4-FFF2-40B4-BE49-F238E27FC236}">
                    <a16:creationId xmlns:a16="http://schemas.microsoft.com/office/drawing/2014/main" id="{C38130E1-979C-425C-B59E-9C48555CE6ED}"/>
                  </a:ext>
                </a:extLst>
              </p:cNvPr>
              <p:cNvSpPr>
                <a:spLocks noChangeArrowheads="1"/>
              </p:cNvSpPr>
              <p:nvPr/>
            </p:nvSpPr>
            <p:spPr bwMode="auto">
              <a:xfrm rot="17068179">
                <a:off x="9317032" y="62483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1" name="Oval 1189">
                <a:extLst>
                  <a:ext uri="{FF2B5EF4-FFF2-40B4-BE49-F238E27FC236}">
                    <a16:creationId xmlns:a16="http://schemas.microsoft.com/office/drawing/2014/main" id="{B00F8195-EDED-42B3-BC17-D27D1B2095B4}"/>
                  </a:ext>
                </a:extLst>
              </p:cNvPr>
              <p:cNvSpPr>
                <a:spLocks noChangeArrowheads="1"/>
              </p:cNvSpPr>
              <p:nvPr/>
            </p:nvSpPr>
            <p:spPr bwMode="auto">
              <a:xfrm rot="17068179">
                <a:off x="10000335" y="61524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2" name="Oval 1190">
                <a:extLst>
                  <a:ext uri="{FF2B5EF4-FFF2-40B4-BE49-F238E27FC236}">
                    <a16:creationId xmlns:a16="http://schemas.microsoft.com/office/drawing/2014/main" id="{7EAAAFDD-4C21-4F8B-8007-3C948C072473}"/>
                  </a:ext>
                </a:extLst>
              </p:cNvPr>
              <p:cNvSpPr>
                <a:spLocks noChangeArrowheads="1"/>
              </p:cNvSpPr>
              <p:nvPr/>
            </p:nvSpPr>
            <p:spPr bwMode="auto">
              <a:xfrm rot="17068179">
                <a:off x="9930020" y="5858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3" name="Oval 1191">
                <a:extLst>
                  <a:ext uri="{FF2B5EF4-FFF2-40B4-BE49-F238E27FC236}">
                    <a16:creationId xmlns:a16="http://schemas.microsoft.com/office/drawing/2014/main" id="{D669A921-CFE5-40F3-987D-05F22E0A884F}"/>
                  </a:ext>
                </a:extLst>
              </p:cNvPr>
              <p:cNvSpPr>
                <a:spLocks noChangeArrowheads="1"/>
              </p:cNvSpPr>
              <p:nvPr/>
            </p:nvSpPr>
            <p:spPr bwMode="auto">
              <a:xfrm rot="17068179">
                <a:off x="9930292" y="6085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4" name="Oval 779">
                <a:extLst>
                  <a:ext uri="{FF2B5EF4-FFF2-40B4-BE49-F238E27FC236}">
                    <a16:creationId xmlns:a16="http://schemas.microsoft.com/office/drawing/2014/main" id="{415EFB8E-BB27-4D36-9484-A0B6A621FEB2}"/>
                  </a:ext>
                </a:extLst>
              </p:cNvPr>
              <p:cNvSpPr>
                <a:spLocks noChangeArrowheads="1"/>
              </p:cNvSpPr>
              <p:nvPr/>
            </p:nvSpPr>
            <p:spPr bwMode="auto">
              <a:xfrm rot="17068179">
                <a:off x="10680994" y="578218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5" name="Oval 785">
                <a:extLst>
                  <a:ext uri="{FF2B5EF4-FFF2-40B4-BE49-F238E27FC236}">
                    <a16:creationId xmlns:a16="http://schemas.microsoft.com/office/drawing/2014/main" id="{36CEFDD9-DFD2-4ED5-BEAD-CB127965AE51}"/>
                  </a:ext>
                </a:extLst>
              </p:cNvPr>
              <p:cNvSpPr>
                <a:spLocks noChangeArrowheads="1"/>
              </p:cNvSpPr>
              <p:nvPr/>
            </p:nvSpPr>
            <p:spPr bwMode="auto">
              <a:xfrm rot="17068179">
                <a:off x="10931728" y="53760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6" name="Oval 968">
                <a:extLst>
                  <a:ext uri="{FF2B5EF4-FFF2-40B4-BE49-F238E27FC236}">
                    <a16:creationId xmlns:a16="http://schemas.microsoft.com/office/drawing/2014/main" id="{FEC68B49-8B11-465D-9D44-A5E340E0CB4D}"/>
                  </a:ext>
                </a:extLst>
              </p:cNvPr>
              <p:cNvSpPr>
                <a:spLocks noChangeArrowheads="1"/>
              </p:cNvSpPr>
              <p:nvPr/>
            </p:nvSpPr>
            <p:spPr bwMode="auto">
              <a:xfrm rot="17068179">
                <a:off x="10024597" y="6417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7" name="Oval 1109">
                <a:extLst>
                  <a:ext uri="{FF2B5EF4-FFF2-40B4-BE49-F238E27FC236}">
                    <a16:creationId xmlns:a16="http://schemas.microsoft.com/office/drawing/2014/main" id="{99F48C79-B0B4-4E29-9326-4FDF8941E6B7}"/>
                  </a:ext>
                </a:extLst>
              </p:cNvPr>
              <p:cNvSpPr>
                <a:spLocks noChangeArrowheads="1"/>
              </p:cNvSpPr>
              <p:nvPr/>
            </p:nvSpPr>
            <p:spPr bwMode="auto">
              <a:xfrm rot="17068179">
                <a:off x="10486292" y="5521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8" name="Oval 1110">
                <a:extLst>
                  <a:ext uri="{FF2B5EF4-FFF2-40B4-BE49-F238E27FC236}">
                    <a16:creationId xmlns:a16="http://schemas.microsoft.com/office/drawing/2014/main" id="{A1C9B6EB-7FFD-4220-8263-486D601C85A4}"/>
                  </a:ext>
                </a:extLst>
              </p:cNvPr>
              <p:cNvSpPr>
                <a:spLocks noChangeArrowheads="1"/>
              </p:cNvSpPr>
              <p:nvPr/>
            </p:nvSpPr>
            <p:spPr bwMode="auto">
              <a:xfrm rot="17068179">
                <a:off x="10548695" y="558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9" name="Oval 1116">
                <a:extLst>
                  <a:ext uri="{FF2B5EF4-FFF2-40B4-BE49-F238E27FC236}">
                    <a16:creationId xmlns:a16="http://schemas.microsoft.com/office/drawing/2014/main" id="{98CC75CB-36D2-4C00-BE7C-1BD510688C75}"/>
                  </a:ext>
                </a:extLst>
              </p:cNvPr>
              <p:cNvSpPr>
                <a:spLocks noChangeArrowheads="1"/>
              </p:cNvSpPr>
              <p:nvPr/>
            </p:nvSpPr>
            <p:spPr bwMode="auto">
              <a:xfrm rot="17068179">
                <a:off x="8830108" y="6205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0" name="Oval 1122">
                <a:extLst>
                  <a:ext uri="{FF2B5EF4-FFF2-40B4-BE49-F238E27FC236}">
                    <a16:creationId xmlns:a16="http://schemas.microsoft.com/office/drawing/2014/main" id="{75DC0349-2CBD-4AEF-AE4E-91FE88250E2C}"/>
                  </a:ext>
                </a:extLst>
              </p:cNvPr>
              <p:cNvSpPr>
                <a:spLocks noChangeArrowheads="1"/>
              </p:cNvSpPr>
              <p:nvPr/>
            </p:nvSpPr>
            <p:spPr bwMode="auto">
              <a:xfrm rot="17068179">
                <a:off x="10673191" y="56494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1" name="Oval 1126">
                <a:extLst>
                  <a:ext uri="{FF2B5EF4-FFF2-40B4-BE49-F238E27FC236}">
                    <a16:creationId xmlns:a16="http://schemas.microsoft.com/office/drawing/2014/main" id="{E646CFBF-C858-4E6E-A736-42250D40FEA7}"/>
                  </a:ext>
                </a:extLst>
              </p:cNvPr>
              <p:cNvSpPr>
                <a:spLocks noChangeArrowheads="1"/>
              </p:cNvSpPr>
              <p:nvPr/>
            </p:nvSpPr>
            <p:spPr bwMode="auto">
              <a:xfrm rot="17068179">
                <a:off x="11295082" y="53416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2" name="Oval 1127">
                <a:extLst>
                  <a:ext uri="{FF2B5EF4-FFF2-40B4-BE49-F238E27FC236}">
                    <a16:creationId xmlns:a16="http://schemas.microsoft.com/office/drawing/2014/main" id="{6F28CECA-F746-47D9-9717-169439F22608}"/>
                  </a:ext>
                </a:extLst>
              </p:cNvPr>
              <p:cNvSpPr>
                <a:spLocks noChangeArrowheads="1"/>
              </p:cNvSpPr>
              <p:nvPr/>
            </p:nvSpPr>
            <p:spPr bwMode="auto">
              <a:xfrm rot="17068179">
                <a:off x="10738320" y="5989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3" name="Oval 1135">
                <a:extLst>
                  <a:ext uri="{FF2B5EF4-FFF2-40B4-BE49-F238E27FC236}">
                    <a16:creationId xmlns:a16="http://schemas.microsoft.com/office/drawing/2014/main" id="{934A3049-0D72-4C97-8DAA-4E242B174A17}"/>
                  </a:ext>
                </a:extLst>
              </p:cNvPr>
              <p:cNvSpPr>
                <a:spLocks noChangeArrowheads="1"/>
              </p:cNvSpPr>
              <p:nvPr/>
            </p:nvSpPr>
            <p:spPr bwMode="auto">
              <a:xfrm rot="17068179">
                <a:off x="10990348" y="5809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4" name="Oval 1136">
                <a:extLst>
                  <a:ext uri="{FF2B5EF4-FFF2-40B4-BE49-F238E27FC236}">
                    <a16:creationId xmlns:a16="http://schemas.microsoft.com/office/drawing/2014/main" id="{0DE5B135-FB9E-445C-9643-6985F6D76DC4}"/>
                  </a:ext>
                </a:extLst>
              </p:cNvPr>
              <p:cNvSpPr>
                <a:spLocks noChangeArrowheads="1"/>
              </p:cNvSpPr>
              <p:nvPr/>
            </p:nvSpPr>
            <p:spPr bwMode="auto">
              <a:xfrm rot="17068179">
                <a:off x="11278380" y="63139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5" name="Oval 1137">
                <a:extLst>
                  <a:ext uri="{FF2B5EF4-FFF2-40B4-BE49-F238E27FC236}">
                    <a16:creationId xmlns:a16="http://schemas.microsoft.com/office/drawing/2014/main" id="{6599594F-0CF1-46DB-BDB3-925BCDD4D037}"/>
                  </a:ext>
                </a:extLst>
              </p:cNvPr>
              <p:cNvSpPr>
                <a:spLocks noChangeArrowheads="1"/>
              </p:cNvSpPr>
              <p:nvPr/>
            </p:nvSpPr>
            <p:spPr bwMode="auto">
              <a:xfrm rot="17068179">
                <a:off x="11165007" y="5697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6" name="Oval 1138">
                <a:extLst>
                  <a:ext uri="{FF2B5EF4-FFF2-40B4-BE49-F238E27FC236}">
                    <a16:creationId xmlns:a16="http://schemas.microsoft.com/office/drawing/2014/main" id="{849579DE-B0E8-4E41-A9B2-18E59EB23399}"/>
                  </a:ext>
                </a:extLst>
              </p:cNvPr>
              <p:cNvSpPr>
                <a:spLocks noChangeArrowheads="1"/>
              </p:cNvSpPr>
              <p:nvPr/>
            </p:nvSpPr>
            <p:spPr bwMode="auto">
              <a:xfrm rot="17068179">
                <a:off x="10846331" y="58819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7" name="Oval 1155">
                <a:extLst>
                  <a:ext uri="{FF2B5EF4-FFF2-40B4-BE49-F238E27FC236}">
                    <a16:creationId xmlns:a16="http://schemas.microsoft.com/office/drawing/2014/main" id="{5F24BC3C-6947-4CC5-970C-5EF428A8C3BF}"/>
                  </a:ext>
                </a:extLst>
              </p:cNvPr>
              <p:cNvSpPr>
                <a:spLocks noChangeArrowheads="1"/>
              </p:cNvSpPr>
              <p:nvPr/>
            </p:nvSpPr>
            <p:spPr bwMode="auto">
              <a:xfrm rot="17068179">
                <a:off x="10602347" y="61796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8" name="Oval 1164">
                <a:extLst>
                  <a:ext uri="{FF2B5EF4-FFF2-40B4-BE49-F238E27FC236}">
                    <a16:creationId xmlns:a16="http://schemas.microsoft.com/office/drawing/2014/main" id="{CC930ECB-E45D-43D3-A25E-0272A1403606}"/>
                  </a:ext>
                </a:extLst>
              </p:cNvPr>
              <p:cNvSpPr>
                <a:spLocks noChangeArrowheads="1"/>
              </p:cNvSpPr>
              <p:nvPr/>
            </p:nvSpPr>
            <p:spPr bwMode="auto">
              <a:xfrm rot="17068179">
                <a:off x="10398516" y="59038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9" name="Oval 1168">
                <a:extLst>
                  <a:ext uri="{FF2B5EF4-FFF2-40B4-BE49-F238E27FC236}">
                    <a16:creationId xmlns:a16="http://schemas.microsoft.com/office/drawing/2014/main" id="{89B1F273-6BD8-4E2B-912F-2A630CA96076}"/>
                  </a:ext>
                </a:extLst>
              </p:cNvPr>
              <p:cNvSpPr>
                <a:spLocks noChangeArrowheads="1"/>
              </p:cNvSpPr>
              <p:nvPr/>
            </p:nvSpPr>
            <p:spPr bwMode="auto">
              <a:xfrm rot="17068179">
                <a:off x="11098361" y="62419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0" name="Oval 1175">
                <a:extLst>
                  <a:ext uri="{FF2B5EF4-FFF2-40B4-BE49-F238E27FC236}">
                    <a16:creationId xmlns:a16="http://schemas.microsoft.com/office/drawing/2014/main" id="{283513AA-E3DE-4D2F-97AF-1A3D16539492}"/>
                  </a:ext>
                </a:extLst>
              </p:cNvPr>
              <p:cNvSpPr>
                <a:spLocks noChangeArrowheads="1"/>
              </p:cNvSpPr>
              <p:nvPr/>
            </p:nvSpPr>
            <p:spPr bwMode="auto">
              <a:xfrm rot="17068179">
                <a:off x="10832113" y="6343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1" name="Oval 1177">
                <a:extLst>
                  <a:ext uri="{FF2B5EF4-FFF2-40B4-BE49-F238E27FC236}">
                    <a16:creationId xmlns:a16="http://schemas.microsoft.com/office/drawing/2014/main" id="{4A54A19C-3464-4340-9C9D-2D2B0368F5B9}"/>
                  </a:ext>
                </a:extLst>
              </p:cNvPr>
              <p:cNvSpPr>
                <a:spLocks noChangeArrowheads="1"/>
              </p:cNvSpPr>
              <p:nvPr/>
            </p:nvSpPr>
            <p:spPr bwMode="auto">
              <a:xfrm rot="17068179">
                <a:off x="10918339" y="6061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2" name="Oval 1179">
                <a:extLst>
                  <a:ext uri="{FF2B5EF4-FFF2-40B4-BE49-F238E27FC236}">
                    <a16:creationId xmlns:a16="http://schemas.microsoft.com/office/drawing/2014/main" id="{F7A1EFCD-C48C-4EA3-87A8-64982ABBFF87}"/>
                  </a:ext>
                </a:extLst>
              </p:cNvPr>
              <p:cNvSpPr>
                <a:spLocks noChangeArrowheads="1"/>
              </p:cNvSpPr>
              <p:nvPr/>
            </p:nvSpPr>
            <p:spPr bwMode="auto">
              <a:xfrm rot="17068179">
                <a:off x="11098361" y="6349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3" name="Oval 1191">
                <a:extLst>
                  <a:ext uri="{FF2B5EF4-FFF2-40B4-BE49-F238E27FC236}">
                    <a16:creationId xmlns:a16="http://schemas.microsoft.com/office/drawing/2014/main" id="{29883BCF-0805-4EC7-895C-F75495FEDDBB}"/>
                  </a:ext>
                </a:extLst>
              </p:cNvPr>
              <p:cNvSpPr>
                <a:spLocks noChangeArrowheads="1"/>
              </p:cNvSpPr>
              <p:nvPr/>
            </p:nvSpPr>
            <p:spPr bwMode="auto">
              <a:xfrm rot="17068179">
                <a:off x="9514183" y="5989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4" name="Oval 1192">
                <a:extLst>
                  <a:ext uri="{FF2B5EF4-FFF2-40B4-BE49-F238E27FC236}">
                    <a16:creationId xmlns:a16="http://schemas.microsoft.com/office/drawing/2014/main" id="{ECF1A1E4-34F6-4F35-AF3A-5754A6DF108E}"/>
                  </a:ext>
                </a:extLst>
              </p:cNvPr>
              <p:cNvSpPr>
                <a:spLocks noChangeArrowheads="1"/>
              </p:cNvSpPr>
              <p:nvPr/>
            </p:nvSpPr>
            <p:spPr bwMode="auto">
              <a:xfrm rot="17068179">
                <a:off x="8983889" y="5304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5" name="Oval 1196">
                <a:extLst>
                  <a:ext uri="{FF2B5EF4-FFF2-40B4-BE49-F238E27FC236}">
                    <a16:creationId xmlns:a16="http://schemas.microsoft.com/office/drawing/2014/main" id="{BB91B75C-8A71-4E1E-9072-FD4647801A05}"/>
                  </a:ext>
                </a:extLst>
              </p:cNvPr>
              <p:cNvSpPr>
                <a:spLocks noChangeArrowheads="1"/>
              </p:cNvSpPr>
              <p:nvPr/>
            </p:nvSpPr>
            <p:spPr bwMode="auto">
              <a:xfrm rot="17068179">
                <a:off x="11333712" y="5557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6" name="Oval 1205">
                <a:extLst>
                  <a:ext uri="{FF2B5EF4-FFF2-40B4-BE49-F238E27FC236}">
                    <a16:creationId xmlns:a16="http://schemas.microsoft.com/office/drawing/2014/main" id="{F0B3D14E-596F-4411-A6A1-7C9BA0C339AD}"/>
                  </a:ext>
                </a:extLst>
              </p:cNvPr>
              <p:cNvSpPr>
                <a:spLocks noChangeArrowheads="1"/>
              </p:cNvSpPr>
              <p:nvPr/>
            </p:nvSpPr>
            <p:spPr bwMode="auto">
              <a:xfrm rot="17068179">
                <a:off x="9766213" y="6205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7" name="Oval 1293">
                <a:extLst>
                  <a:ext uri="{FF2B5EF4-FFF2-40B4-BE49-F238E27FC236}">
                    <a16:creationId xmlns:a16="http://schemas.microsoft.com/office/drawing/2014/main" id="{016D2D7E-F31E-449A-A716-EC4F2239B60D}"/>
                  </a:ext>
                </a:extLst>
              </p:cNvPr>
              <p:cNvSpPr>
                <a:spLocks noChangeArrowheads="1"/>
              </p:cNvSpPr>
              <p:nvPr/>
            </p:nvSpPr>
            <p:spPr bwMode="auto">
              <a:xfrm rot="17477461">
                <a:off x="10513718" y="53412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8" name="Oval 1303">
                <a:extLst>
                  <a:ext uri="{FF2B5EF4-FFF2-40B4-BE49-F238E27FC236}">
                    <a16:creationId xmlns:a16="http://schemas.microsoft.com/office/drawing/2014/main" id="{4EFB0E38-5202-40D6-8003-445B7BD616E6}"/>
                  </a:ext>
                </a:extLst>
              </p:cNvPr>
              <p:cNvSpPr>
                <a:spLocks noChangeArrowheads="1"/>
              </p:cNvSpPr>
              <p:nvPr/>
            </p:nvSpPr>
            <p:spPr bwMode="auto">
              <a:xfrm rot="17477461">
                <a:off x="10840389" y="5542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9" name="Oval 1310">
                <a:extLst>
                  <a:ext uri="{FF2B5EF4-FFF2-40B4-BE49-F238E27FC236}">
                    <a16:creationId xmlns:a16="http://schemas.microsoft.com/office/drawing/2014/main" id="{66DA5779-3A5F-46E1-8687-25A7135BDEEB}"/>
                  </a:ext>
                </a:extLst>
              </p:cNvPr>
              <p:cNvSpPr>
                <a:spLocks noChangeArrowheads="1"/>
              </p:cNvSpPr>
              <p:nvPr/>
            </p:nvSpPr>
            <p:spPr bwMode="auto">
              <a:xfrm rot="17477461">
                <a:off x="9983634" y="53070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0" name="Oval 1320">
                <a:extLst>
                  <a:ext uri="{FF2B5EF4-FFF2-40B4-BE49-F238E27FC236}">
                    <a16:creationId xmlns:a16="http://schemas.microsoft.com/office/drawing/2014/main" id="{52B16AFA-4F44-40B7-91A0-B0DB83746DD2}"/>
                  </a:ext>
                </a:extLst>
              </p:cNvPr>
              <p:cNvSpPr>
                <a:spLocks noChangeArrowheads="1"/>
              </p:cNvSpPr>
              <p:nvPr/>
            </p:nvSpPr>
            <p:spPr bwMode="auto">
              <a:xfrm rot="17477461">
                <a:off x="10285013" y="5113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1" name="Oval 1321">
                <a:extLst>
                  <a:ext uri="{FF2B5EF4-FFF2-40B4-BE49-F238E27FC236}">
                    <a16:creationId xmlns:a16="http://schemas.microsoft.com/office/drawing/2014/main" id="{3A4361FD-EB02-4AB0-8B3C-839FEFF147CF}"/>
                  </a:ext>
                </a:extLst>
              </p:cNvPr>
              <p:cNvSpPr>
                <a:spLocks noChangeArrowheads="1"/>
              </p:cNvSpPr>
              <p:nvPr/>
            </p:nvSpPr>
            <p:spPr bwMode="auto">
              <a:xfrm rot="17477461">
                <a:off x="11279778" y="55590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2" name="Oval 1380">
                <a:extLst>
                  <a:ext uri="{FF2B5EF4-FFF2-40B4-BE49-F238E27FC236}">
                    <a16:creationId xmlns:a16="http://schemas.microsoft.com/office/drawing/2014/main" id="{D604696C-84DD-4AC9-B7BA-9E02CF70E1FE}"/>
                  </a:ext>
                </a:extLst>
              </p:cNvPr>
              <p:cNvSpPr>
                <a:spLocks noChangeArrowheads="1"/>
              </p:cNvSpPr>
              <p:nvPr/>
            </p:nvSpPr>
            <p:spPr bwMode="auto">
              <a:xfrm rot="17477461">
                <a:off x="9019526" y="5537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3" name="Oval 1381">
                <a:extLst>
                  <a:ext uri="{FF2B5EF4-FFF2-40B4-BE49-F238E27FC236}">
                    <a16:creationId xmlns:a16="http://schemas.microsoft.com/office/drawing/2014/main" id="{B33A57FA-2E63-4D9E-88AD-E03300CE1DAE}"/>
                  </a:ext>
                </a:extLst>
              </p:cNvPr>
              <p:cNvSpPr>
                <a:spLocks noChangeArrowheads="1"/>
              </p:cNvSpPr>
              <p:nvPr/>
            </p:nvSpPr>
            <p:spPr bwMode="auto">
              <a:xfrm rot="17477461">
                <a:off x="8979990" y="4587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4" name="Oval 1389">
                <a:extLst>
                  <a:ext uri="{FF2B5EF4-FFF2-40B4-BE49-F238E27FC236}">
                    <a16:creationId xmlns:a16="http://schemas.microsoft.com/office/drawing/2014/main" id="{5FA1A68D-13E2-4743-A0D8-F06AD705CD8E}"/>
                  </a:ext>
                </a:extLst>
              </p:cNvPr>
              <p:cNvSpPr>
                <a:spLocks noChangeArrowheads="1"/>
              </p:cNvSpPr>
              <p:nvPr/>
            </p:nvSpPr>
            <p:spPr bwMode="auto">
              <a:xfrm rot="17477461">
                <a:off x="9335562" y="48749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5" name="Oval 1392">
                <a:extLst>
                  <a:ext uri="{FF2B5EF4-FFF2-40B4-BE49-F238E27FC236}">
                    <a16:creationId xmlns:a16="http://schemas.microsoft.com/office/drawing/2014/main" id="{020580E9-C2D4-4333-BE47-916C7A7EADB4}"/>
                  </a:ext>
                </a:extLst>
              </p:cNvPr>
              <p:cNvSpPr>
                <a:spLocks noChangeArrowheads="1"/>
              </p:cNvSpPr>
              <p:nvPr/>
            </p:nvSpPr>
            <p:spPr bwMode="auto">
              <a:xfrm rot="17477461">
                <a:off x="10113787" y="53672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6" name="Oval 1402">
                <a:extLst>
                  <a:ext uri="{FF2B5EF4-FFF2-40B4-BE49-F238E27FC236}">
                    <a16:creationId xmlns:a16="http://schemas.microsoft.com/office/drawing/2014/main" id="{00662408-4D33-48B0-B45C-4BA311485248}"/>
                  </a:ext>
                </a:extLst>
              </p:cNvPr>
              <p:cNvSpPr>
                <a:spLocks noChangeArrowheads="1"/>
              </p:cNvSpPr>
              <p:nvPr/>
            </p:nvSpPr>
            <p:spPr bwMode="auto">
              <a:xfrm rot="17477461">
                <a:off x="9851376" y="54523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7" name="Oval 1408">
                <a:extLst>
                  <a:ext uri="{FF2B5EF4-FFF2-40B4-BE49-F238E27FC236}">
                    <a16:creationId xmlns:a16="http://schemas.microsoft.com/office/drawing/2014/main" id="{2C8C82C4-7F3D-414B-8203-7AC59437141B}"/>
                  </a:ext>
                </a:extLst>
              </p:cNvPr>
              <p:cNvSpPr>
                <a:spLocks noChangeArrowheads="1"/>
              </p:cNvSpPr>
              <p:nvPr/>
            </p:nvSpPr>
            <p:spPr bwMode="auto">
              <a:xfrm rot="17477461">
                <a:off x="8907981" y="50193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8" name="Oval 1419">
                <a:extLst>
                  <a:ext uri="{FF2B5EF4-FFF2-40B4-BE49-F238E27FC236}">
                    <a16:creationId xmlns:a16="http://schemas.microsoft.com/office/drawing/2014/main" id="{D9B57CF9-B18C-44E4-A6BE-670CDCDFA92C}"/>
                  </a:ext>
                </a:extLst>
              </p:cNvPr>
              <p:cNvSpPr>
                <a:spLocks noChangeArrowheads="1"/>
              </p:cNvSpPr>
              <p:nvPr/>
            </p:nvSpPr>
            <p:spPr bwMode="auto">
              <a:xfrm rot="17477461">
                <a:off x="9622181" y="53253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9" name="Oval 1420">
                <a:extLst>
                  <a:ext uri="{FF2B5EF4-FFF2-40B4-BE49-F238E27FC236}">
                    <a16:creationId xmlns:a16="http://schemas.microsoft.com/office/drawing/2014/main" id="{60B7A27F-D556-4181-8249-80D2F1AA57AA}"/>
                  </a:ext>
                </a:extLst>
              </p:cNvPr>
              <p:cNvSpPr>
                <a:spLocks noChangeArrowheads="1"/>
              </p:cNvSpPr>
              <p:nvPr/>
            </p:nvSpPr>
            <p:spPr bwMode="auto">
              <a:xfrm rot="17477461">
                <a:off x="9587589" y="5271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0" name="Oval 1426">
                <a:extLst>
                  <a:ext uri="{FF2B5EF4-FFF2-40B4-BE49-F238E27FC236}">
                    <a16:creationId xmlns:a16="http://schemas.microsoft.com/office/drawing/2014/main" id="{6EE8EF7C-AEA2-4218-A925-1B72752D2C2C}"/>
                  </a:ext>
                </a:extLst>
              </p:cNvPr>
              <p:cNvSpPr>
                <a:spLocks noChangeArrowheads="1"/>
              </p:cNvSpPr>
              <p:nvPr/>
            </p:nvSpPr>
            <p:spPr bwMode="auto">
              <a:xfrm rot="17477461">
                <a:off x="10030881" y="500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1" name="Oval 1438">
                <a:extLst>
                  <a:ext uri="{FF2B5EF4-FFF2-40B4-BE49-F238E27FC236}">
                    <a16:creationId xmlns:a16="http://schemas.microsoft.com/office/drawing/2014/main" id="{96DB5AC8-6AF1-4E27-9CA1-399A85006A62}"/>
                  </a:ext>
                </a:extLst>
              </p:cNvPr>
              <p:cNvSpPr>
                <a:spLocks noChangeArrowheads="1"/>
              </p:cNvSpPr>
              <p:nvPr/>
            </p:nvSpPr>
            <p:spPr bwMode="auto">
              <a:xfrm rot="17477461">
                <a:off x="10105375" y="43057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2" name="Oval 765">
                <a:extLst>
                  <a:ext uri="{FF2B5EF4-FFF2-40B4-BE49-F238E27FC236}">
                    <a16:creationId xmlns:a16="http://schemas.microsoft.com/office/drawing/2014/main" id="{BFAF264D-7E70-4ECB-AF0B-21527AC4E022}"/>
                  </a:ext>
                </a:extLst>
              </p:cNvPr>
              <p:cNvSpPr>
                <a:spLocks noChangeArrowheads="1"/>
              </p:cNvSpPr>
              <p:nvPr/>
            </p:nvSpPr>
            <p:spPr bwMode="auto">
              <a:xfrm rot="17477461">
                <a:off x="9718026" y="38215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3" name="Oval 779">
                <a:extLst>
                  <a:ext uri="{FF2B5EF4-FFF2-40B4-BE49-F238E27FC236}">
                    <a16:creationId xmlns:a16="http://schemas.microsoft.com/office/drawing/2014/main" id="{4004EB42-B306-41DE-8716-FE8019F976C2}"/>
                  </a:ext>
                </a:extLst>
              </p:cNvPr>
              <p:cNvSpPr>
                <a:spLocks noChangeArrowheads="1"/>
              </p:cNvSpPr>
              <p:nvPr/>
            </p:nvSpPr>
            <p:spPr bwMode="auto">
              <a:xfrm rot="17477461">
                <a:off x="9587085" y="505572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4" name="Oval 785">
                <a:extLst>
                  <a:ext uri="{FF2B5EF4-FFF2-40B4-BE49-F238E27FC236}">
                    <a16:creationId xmlns:a16="http://schemas.microsoft.com/office/drawing/2014/main" id="{4DED827A-A2CC-4971-9926-4282B3C2BB33}"/>
                  </a:ext>
                </a:extLst>
              </p:cNvPr>
              <p:cNvSpPr>
                <a:spLocks noChangeArrowheads="1"/>
              </p:cNvSpPr>
              <p:nvPr/>
            </p:nvSpPr>
            <p:spPr bwMode="auto">
              <a:xfrm rot="17477461">
                <a:off x="9359251" y="40374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5" name="Oval 861">
                <a:extLst>
                  <a:ext uri="{FF2B5EF4-FFF2-40B4-BE49-F238E27FC236}">
                    <a16:creationId xmlns:a16="http://schemas.microsoft.com/office/drawing/2014/main" id="{1083F47D-3F12-489F-8D00-4DA2CA2CB0DF}"/>
                  </a:ext>
                </a:extLst>
              </p:cNvPr>
              <p:cNvSpPr>
                <a:spLocks noChangeArrowheads="1"/>
              </p:cNvSpPr>
              <p:nvPr/>
            </p:nvSpPr>
            <p:spPr bwMode="auto">
              <a:xfrm rot="17477461">
                <a:off x="9016351" y="384382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6" name="Oval 968">
                <a:extLst>
                  <a:ext uri="{FF2B5EF4-FFF2-40B4-BE49-F238E27FC236}">
                    <a16:creationId xmlns:a16="http://schemas.microsoft.com/office/drawing/2014/main" id="{0DC96766-9778-4C61-BCC8-18EAA27EA8CB}"/>
                  </a:ext>
                </a:extLst>
              </p:cNvPr>
              <p:cNvSpPr>
                <a:spLocks noChangeArrowheads="1"/>
              </p:cNvSpPr>
              <p:nvPr/>
            </p:nvSpPr>
            <p:spPr bwMode="auto">
              <a:xfrm rot="17477461">
                <a:off x="9908526" y="4548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7" name="Oval 1111">
                <a:extLst>
                  <a:ext uri="{FF2B5EF4-FFF2-40B4-BE49-F238E27FC236}">
                    <a16:creationId xmlns:a16="http://schemas.microsoft.com/office/drawing/2014/main" id="{543AB36C-8B48-45B2-B14E-1B27C111ACBD}"/>
                  </a:ext>
                </a:extLst>
              </p:cNvPr>
              <p:cNvSpPr>
                <a:spLocks noChangeArrowheads="1"/>
              </p:cNvSpPr>
              <p:nvPr/>
            </p:nvSpPr>
            <p:spPr bwMode="auto">
              <a:xfrm rot="17477461">
                <a:off x="8835974" y="379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8" name="Oval 1115">
                <a:extLst>
                  <a:ext uri="{FF2B5EF4-FFF2-40B4-BE49-F238E27FC236}">
                    <a16:creationId xmlns:a16="http://schemas.microsoft.com/office/drawing/2014/main" id="{45572CCE-3CD1-47C5-916D-C9A506A34114}"/>
                  </a:ext>
                </a:extLst>
              </p:cNvPr>
              <p:cNvSpPr>
                <a:spLocks noChangeArrowheads="1"/>
              </p:cNvSpPr>
              <p:nvPr/>
            </p:nvSpPr>
            <p:spPr bwMode="auto">
              <a:xfrm rot="17477461">
                <a:off x="9844086" y="40832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9" name="Oval 1122">
                <a:extLst>
                  <a:ext uri="{FF2B5EF4-FFF2-40B4-BE49-F238E27FC236}">
                    <a16:creationId xmlns:a16="http://schemas.microsoft.com/office/drawing/2014/main" id="{41A17845-C568-4898-AE43-8BB43CF70B6F}"/>
                  </a:ext>
                </a:extLst>
              </p:cNvPr>
              <p:cNvSpPr>
                <a:spLocks noChangeArrowheads="1"/>
              </p:cNvSpPr>
              <p:nvPr/>
            </p:nvSpPr>
            <p:spPr bwMode="auto">
              <a:xfrm rot="17477461">
                <a:off x="8919514" y="4183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0" name="Oval 1123">
                <a:extLst>
                  <a:ext uri="{FF2B5EF4-FFF2-40B4-BE49-F238E27FC236}">
                    <a16:creationId xmlns:a16="http://schemas.microsoft.com/office/drawing/2014/main" id="{9969AA4C-3964-42F8-9FCC-278796AEE992}"/>
                  </a:ext>
                </a:extLst>
              </p:cNvPr>
              <p:cNvSpPr>
                <a:spLocks noChangeArrowheads="1"/>
              </p:cNvSpPr>
              <p:nvPr/>
            </p:nvSpPr>
            <p:spPr bwMode="auto">
              <a:xfrm rot="17477461">
                <a:off x="9468789" y="3818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1" name="Oval 1125">
                <a:extLst>
                  <a:ext uri="{FF2B5EF4-FFF2-40B4-BE49-F238E27FC236}">
                    <a16:creationId xmlns:a16="http://schemas.microsoft.com/office/drawing/2014/main" id="{274180D5-4EBB-4317-A508-86700A0EA38C}"/>
                  </a:ext>
                </a:extLst>
              </p:cNvPr>
              <p:cNvSpPr>
                <a:spLocks noChangeArrowheads="1"/>
              </p:cNvSpPr>
              <p:nvPr/>
            </p:nvSpPr>
            <p:spPr bwMode="auto">
              <a:xfrm rot="17477461">
                <a:off x="9772078" y="37952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2" name="Oval 1126">
                <a:extLst>
                  <a:ext uri="{FF2B5EF4-FFF2-40B4-BE49-F238E27FC236}">
                    <a16:creationId xmlns:a16="http://schemas.microsoft.com/office/drawing/2014/main" id="{12982E82-56EC-4332-AEA9-56C2EB3927C1}"/>
                  </a:ext>
                </a:extLst>
              </p:cNvPr>
              <p:cNvSpPr>
                <a:spLocks noChangeArrowheads="1"/>
              </p:cNvSpPr>
              <p:nvPr/>
            </p:nvSpPr>
            <p:spPr bwMode="auto">
              <a:xfrm rot="17477461">
                <a:off x="9573564" y="39517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3" name="Oval 1127">
                <a:extLst>
                  <a:ext uri="{FF2B5EF4-FFF2-40B4-BE49-F238E27FC236}">
                    <a16:creationId xmlns:a16="http://schemas.microsoft.com/office/drawing/2014/main" id="{1F1CA58A-C9BD-4B39-A19F-070EDE210A50}"/>
                  </a:ext>
                </a:extLst>
              </p:cNvPr>
              <p:cNvSpPr>
                <a:spLocks noChangeArrowheads="1"/>
              </p:cNvSpPr>
              <p:nvPr/>
            </p:nvSpPr>
            <p:spPr bwMode="auto">
              <a:xfrm rot="17477461">
                <a:off x="8890939" y="44931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4" name="Oval 1135">
                <a:extLst>
                  <a:ext uri="{FF2B5EF4-FFF2-40B4-BE49-F238E27FC236}">
                    <a16:creationId xmlns:a16="http://schemas.microsoft.com/office/drawing/2014/main" id="{C77E0325-2D51-4616-868D-CB2CC289563C}"/>
                  </a:ext>
                </a:extLst>
              </p:cNvPr>
              <p:cNvSpPr>
                <a:spLocks noChangeArrowheads="1"/>
              </p:cNvSpPr>
              <p:nvPr/>
            </p:nvSpPr>
            <p:spPr bwMode="auto">
              <a:xfrm rot="17477461">
                <a:off x="10055642" y="4622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5" name="Oval 1136">
                <a:extLst>
                  <a:ext uri="{FF2B5EF4-FFF2-40B4-BE49-F238E27FC236}">
                    <a16:creationId xmlns:a16="http://schemas.microsoft.com/office/drawing/2014/main" id="{ACA62794-8B79-4559-92D9-0BD29A1DD4FF}"/>
                  </a:ext>
                </a:extLst>
              </p:cNvPr>
              <p:cNvSpPr>
                <a:spLocks noChangeArrowheads="1"/>
              </p:cNvSpPr>
              <p:nvPr/>
            </p:nvSpPr>
            <p:spPr bwMode="auto">
              <a:xfrm rot="17477461">
                <a:off x="9537051" y="4582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6" name="Oval 1137">
                <a:extLst>
                  <a:ext uri="{FF2B5EF4-FFF2-40B4-BE49-F238E27FC236}">
                    <a16:creationId xmlns:a16="http://schemas.microsoft.com/office/drawing/2014/main" id="{09D566E7-5E06-46F9-935E-3A408A22483A}"/>
                  </a:ext>
                </a:extLst>
              </p:cNvPr>
              <p:cNvSpPr>
                <a:spLocks noChangeArrowheads="1"/>
              </p:cNvSpPr>
              <p:nvPr/>
            </p:nvSpPr>
            <p:spPr bwMode="auto">
              <a:xfrm rot="17477461">
                <a:off x="9402114" y="428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7" name="Oval 1138">
                <a:extLst>
                  <a:ext uri="{FF2B5EF4-FFF2-40B4-BE49-F238E27FC236}">
                    <a16:creationId xmlns:a16="http://schemas.microsoft.com/office/drawing/2014/main" id="{BC682596-E9C1-45D0-8F1B-6F552DCBDE60}"/>
                  </a:ext>
                </a:extLst>
              </p:cNvPr>
              <p:cNvSpPr>
                <a:spLocks noChangeArrowheads="1"/>
              </p:cNvSpPr>
              <p:nvPr/>
            </p:nvSpPr>
            <p:spPr bwMode="auto">
              <a:xfrm rot="17477461">
                <a:off x="9113189" y="44581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8" name="Oval 1158">
                <a:extLst>
                  <a:ext uri="{FF2B5EF4-FFF2-40B4-BE49-F238E27FC236}">
                    <a16:creationId xmlns:a16="http://schemas.microsoft.com/office/drawing/2014/main" id="{49D6DC14-88CB-4B3D-86A7-99EA1394A402}"/>
                  </a:ext>
                </a:extLst>
              </p:cNvPr>
              <p:cNvSpPr>
                <a:spLocks noChangeArrowheads="1"/>
              </p:cNvSpPr>
              <p:nvPr/>
            </p:nvSpPr>
            <p:spPr bwMode="auto">
              <a:xfrm rot="17477461">
                <a:off x="10199658" y="41548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9" name="Oval 1164">
                <a:extLst>
                  <a:ext uri="{FF2B5EF4-FFF2-40B4-BE49-F238E27FC236}">
                    <a16:creationId xmlns:a16="http://schemas.microsoft.com/office/drawing/2014/main" id="{47214B5C-F012-4C9E-82B4-F0C6601487BA}"/>
                  </a:ext>
                </a:extLst>
              </p:cNvPr>
              <p:cNvSpPr>
                <a:spLocks noChangeArrowheads="1"/>
              </p:cNvSpPr>
              <p:nvPr/>
            </p:nvSpPr>
            <p:spPr bwMode="auto">
              <a:xfrm rot="17477461">
                <a:off x="9798667" y="43796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0" name="Oval 1177">
                <a:extLst>
                  <a:ext uri="{FF2B5EF4-FFF2-40B4-BE49-F238E27FC236}">
                    <a16:creationId xmlns:a16="http://schemas.microsoft.com/office/drawing/2014/main" id="{AA05DE92-AC2F-47C6-A6A0-9747B23149BC}"/>
                  </a:ext>
                </a:extLst>
              </p:cNvPr>
              <p:cNvSpPr>
                <a:spLocks noChangeArrowheads="1"/>
              </p:cNvSpPr>
              <p:nvPr/>
            </p:nvSpPr>
            <p:spPr bwMode="auto">
              <a:xfrm rot="17477461">
                <a:off x="9108426" y="46439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1" name="Oval 1179">
                <a:extLst>
                  <a:ext uri="{FF2B5EF4-FFF2-40B4-BE49-F238E27FC236}">
                    <a16:creationId xmlns:a16="http://schemas.microsoft.com/office/drawing/2014/main" id="{23F4EA89-3D30-4AD2-B42A-E501257B7BE6}"/>
                  </a:ext>
                </a:extLst>
              </p:cNvPr>
              <p:cNvSpPr>
                <a:spLocks noChangeArrowheads="1"/>
              </p:cNvSpPr>
              <p:nvPr/>
            </p:nvSpPr>
            <p:spPr bwMode="auto">
              <a:xfrm rot="17477461">
                <a:off x="9422751" y="4862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2" name="Oval 1183">
                <a:extLst>
                  <a:ext uri="{FF2B5EF4-FFF2-40B4-BE49-F238E27FC236}">
                    <a16:creationId xmlns:a16="http://schemas.microsoft.com/office/drawing/2014/main" id="{C9D9BB8A-889F-402E-B0E2-EC468575B246}"/>
                  </a:ext>
                </a:extLst>
              </p:cNvPr>
              <p:cNvSpPr>
                <a:spLocks noChangeArrowheads="1"/>
              </p:cNvSpPr>
              <p:nvPr/>
            </p:nvSpPr>
            <p:spPr bwMode="auto">
              <a:xfrm rot="17477461">
                <a:off x="8979990" y="48033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3" name="Oval 1189">
                <a:extLst>
                  <a:ext uri="{FF2B5EF4-FFF2-40B4-BE49-F238E27FC236}">
                    <a16:creationId xmlns:a16="http://schemas.microsoft.com/office/drawing/2014/main" id="{19E7481C-91B0-489D-8C36-58FDB5B82893}"/>
                  </a:ext>
                </a:extLst>
              </p:cNvPr>
              <p:cNvSpPr>
                <a:spLocks noChangeArrowheads="1"/>
              </p:cNvSpPr>
              <p:nvPr/>
            </p:nvSpPr>
            <p:spPr bwMode="auto">
              <a:xfrm rot="17477461">
                <a:off x="9778351" y="48820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4" name="Oval 1191">
                <a:extLst>
                  <a:ext uri="{FF2B5EF4-FFF2-40B4-BE49-F238E27FC236}">
                    <a16:creationId xmlns:a16="http://schemas.microsoft.com/office/drawing/2014/main" id="{AC15BDB5-2DDA-4951-87ED-A634700FA8DD}"/>
                  </a:ext>
                </a:extLst>
              </p:cNvPr>
              <p:cNvSpPr>
                <a:spLocks noChangeArrowheads="1"/>
              </p:cNvSpPr>
              <p:nvPr/>
            </p:nvSpPr>
            <p:spPr bwMode="auto">
              <a:xfrm rot="17477461">
                <a:off x="10159351" y="48362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5" name="Oval 1192">
                <a:extLst>
                  <a:ext uri="{FF2B5EF4-FFF2-40B4-BE49-F238E27FC236}">
                    <a16:creationId xmlns:a16="http://schemas.microsoft.com/office/drawing/2014/main" id="{B3EC9221-60FB-4936-ABA0-721369BE8D82}"/>
                  </a:ext>
                </a:extLst>
              </p:cNvPr>
              <p:cNvSpPr>
                <a:spLocks noChangeArrowheads="1"/>
              </p:cNvSpPr>
              <p:nvPr/>
            </p:nvSpPr>
            <p:spPr bwMode="auto">
              <a:xfrm rot="17477461">
                <a:off x="10060110" y="3723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6" name="Oval 1204">
                <a:extLst>
                  <a:ext uri="{FF2B5EF4-FFF2-40B4-BE49-F238E27FC236}">
                    <a16:creationId xmlns:a16="http://schemas.microsoft.com/office/drawing/2014/main" id="{838AA818-FA35-4A4F-B0EF-1D522DCBA9A2}"/>
                  </a:ext>
                </a:extLst>
              </p:cNvPr>
              <p:cNvSpPr>
                <a:spLocks noChangeArrowheads="1"/>
              </p:cNvSpPr>
              <p:nvPr/>
            </p:nvSpPr>
            <p:spPr bwMode="auto">
              <a:xfrm rot="17477461">
                <a:off x="9733901" y="4070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7" name="Oval 1205">
                <a:extLst>
                  <a:ext uri="{FF2B5EF4-FFF2-40B4-BE49-F238E27FC236}">
                    <a16:creationId xmlns:a16="http://schemas.microsoft.com/office/drawing/2014/main" id="{149F5241-ABDB-4A0A-A20C-5BA05B90BA66}"/>
                  </a:ext>
                </a:extLst>
              </p:cNvPr>
              <p:cNvSpPr>
                <a:spLocks noChangeArrowheads="1"/>
              </p:cNvSpPr>
              <p:nvPr/>
            </p:nvSpPr>
            <p:spPr bwMode="auto">
              <a:xfrm rot="17477461">
                <a:off x="9170339" y="40644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8" name="Oval 753">
                <a:extLst>
                  <a:ext uri="{FF2B5EF4-FFF2-40B4-BE49-F238E27FC236}">
                    <a16:creationId xmlns:a16="http://schemas.microsoft.com/office/drawing/2014/main" id="{E4942583-E680-479D-8699-24E9F656CB0B}"/>
                  </a:ext>
                </a:extLst>
              </p:cNvPr>
              <p:cNvSpPr>
                <a:spLocks noChangeArrowheads="1"/>
              </p:cNvSpPr>
              <p:nvPr/>
            </p:nvSpPr>
            <p:spPr bwMode="auto">
              <a:xfrm rot="17477461">
                <a:off x="10324086" y="38192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9" name="Oval 755">
                <a:extLst>
                  <a:ext uri="{FF2B5EF4-FFF2-40B4-BE49-F238E27FC236}">
                    <a16:creationId xmlns:a16="http://schemas.microsoft.com/office/drawing/2014/main" id="{94EA49C8-F55E-4897-939A-A044F5953D79}"/>
                  </a:ext>
                </a:extLst>
              </p:cNvPr>
              <p:cNvSpPr>
                <a:spLocks noChangeArrowheads="1"/>
              </p:cNvSpPr>
              <p:nvPr/>
            </p:nvSpPr>
            <p:spPr bwMode="auto">
              <a:xfrm rot="17477461">
                <a:off x="10683983" y="391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0" name="Oval 765">
                <a:extLst>
                  <a:ext uri="{FF2B5EF4-FFF2-40B4-BE49-F238E27FC236}">
                    <a16:creationId xmlns:a16="http://schemas.microsoft.com/office/drawing/2014/main" id="{F3E0CE8F-E028-4A16-A3C0-BDB2E7B65FC7}"/>
                  </a:ext>
                </a:extLst>
              </p:cNvPr>
              <p:cNvSpPr>
                <a:spLocks noChangeArrowheads="1"/>
              </p:cNvSpPr>
              <p:nvPr/>
            </p:nvSpPr>
            <p:spPr bwMode="auto">
              <a:xfrm rot="17477461">
                <a:off x="11304695" y="410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1" name="Oval 771">
                <a:extLst>
                  <a:ext uri="{FF2B5EF4-FFF2-40B4-BE49-F238E27FC236}">
                    <a16:creationId xmlns:a16="http://schemas.microsoft.com/office/drawing/2014/main" id="{BE06975D-3D42-4B08-836E-90C9961357CC}"/>
                  </a:ext>
                </a:extLst>
              </p:cNvPr>
              <p:cNvSpPr>
                <a:spLocks noChangeArrowheads="1"/>
              </p:cNvSpPr>
              <p:nvPr/>
            </p:nvSpPr>
            <p:spPr bwMode="auto">
              <a:xfrm rot="17477461">
                <a:off x="10649058" y="374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2" name="Oval 779">
                <a:extLst>
                  <a:ext uri="{FF2B5EF4-FFF2-40B4-BE49-F238E27FC236}">
                    <a16:creationId xmlns:a16="http://schemas.microsoft.com/office/drawing/2014/main" id="{972331C4-7275-4196-800B-0FF80019D351}"/>
                  </a:ext>
                </a:extLst>
              </p:cNvPr>
              <p:cNvSpPr>
                <a:spLocks noChangeArrowheads="1"/>
              </p:cNvSpPr>
              <p:nvPr/>
            </p:nvSpPr>
            <p:spPr bwMode="auto">
              <a:xfrm rot="17477461">
                <a:off x="10795107" y="46181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3" name="Oval 785">
                <a:extLst>
                  <a:ext uri="{FF2B5EF4-FFF2-40B4-BE49-F238E27FC236}">
                    <a16:creationId xmlns:a16="http://schemas.microsoft.com/office/drawing/2014/main" id="{DB7C2CBF-B01E-41EE-AF50-91F20B2070E5}"/>
                  </a:ext>
                </a:extLst>
              </p:cNvPr>
              <p:cNvSpPr>
                <a:spLocks noChangeArrowheads="1"/>
              </p:cNvSpPr>
              <p:nvPr/>
            </p:nvSpPr>
            <p:spPr bwMode="auto">
              <a:xfrm rot="17477461">
                <a:off x="10919738" y="4262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4" name="Oval 786">
                <a:extLst>
                  <a:ext uri="{FF2B5EF4-FFF2-40B4-BE49-F238E27FC236}">
                    <a16:creationId xmlns:a16="http://schemas.microsoft.com/office/drawing/2014/main" id="{7B06AC73-8AEC-46BE-97EF-79D380D67532}"/>
                  </a:ext>
                </a:extLst>
              </p:cNvPr>
              <p:cNvSpPr>
                <a:spLocks noChangeArrowheads="1"/>
              </p:cNvSpPr>
              <p:nvPr/>
            </p:nvSpPr>
            <p:spPr bwMode="auto">
              <a:xfrm rot="17477461">
                <a:off x="10780189" y="379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5" name="Oval 791">
                <a:extLst>
                  <a:ext uri="{FF2B5EF4-FFF2-40B4-BE49-F238E27FC236}">
                    <a16:creationId xmlns:a16="http://schemas.microsoft.com/office/drawing/2014/main" id="{BA21414D-0050-4C4C-A7BE-9C28EF7608A2}"/>
                  </a:ext>
                </a:extLst>
              </p:cNvPr>
              <p:cNvSpPr>
                <a:spLocks noChangeArrowheads="1"/>
              </p:cNvSpPr>
              <p:nvPr/>
            </p:nvSpPr>
            <p:spPr bwMode="auto">
              <a:xfrm rot="17477461">
                <a:off x="11058633" y="3714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6" name="Oval 859">
                <a:extLst>
                  <a:ext uri="{FF2B5EF4-FFF2-40B4-BE49-F238E27FC236}">
                    <a16:creationId xmlns:a16="http://schemas.microsoft.com/office/drawing/2014/main" id="{C4F1D1FF-2414-44F0-879A-50756242AD71}"/>
                  </a:ext>
                </a:extLst>
              </p:cNvPr>
              <p:cNvSpPr>
                <a:spLocks noChangeArrowheads="1"/>
              </p:cNvSpPr>
              <p:nvPr/>
            </p:nvSpPr>
            <p:spPr bwMode="auto">
              <a:xfrm rot="17477461">
                <a:off x="11195158" y="387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7" name="Oval 860">
                <a:extLst>
                  <a:ext uri="{FF2B5EF4-FFF2-40B4-BE49-F238E27FC236}">
                    <a16:creationId xmlns:a16="http://schemas.microsoft.com/office/drawing/2014/main" id="{67C2111D-66E2-4FA5-9978-DA1183BB2C24}"/>
                  </a:ext>
                </a:extLst>
              </p:cNvPr>
              <p:cNvSpPr>
                <a:spLocks noChangeArrowheads="1"/>
              </p:cNvSpPr>
              <p:nvPr/>
            </p:nvSpPr>
            <p:spPr bwMode="auto">
              <a:xfrm rot="17477461">
                <a:off x="10939570" y="388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8" name="Oval 861">
                <a:extLst>
                  <a:ext uri="{FF2B5EF4-FFF2-40B4-BE49-F238E27FC236}">
                    <a16:creationId xmlns:a16="http://schemas.microsoft.com/office/drawing/2014/main" id="{15247ECB-DC28-47FF-93EC-1DBDB1117B29}"/>
                  </a:ext>
                </a:extLst>
              </p:cNvPr>
              <p:cNvSpPr>
                <a:spLocks noChangeArrowheads="1"/>
              </p:cNvSpPr>
              <p:nvPr/>
            </p:nvSpPr>
            <p:spPr bwMode="auto">
              <a:xfrm rot="17477461">
                <a:off x="10603020" y="41228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9" name="Oval 1109">
                <a:extLst>
                  <a:ext uri="{FF2B5EF4-FFF2-40B4-BE49-F238E27FC236}">
                    <a16:creationId xmlns:a16="http://schemas.microsoft.com/office/drawing/2014/main" id="{375021F7-C791-42E1-BF9C-1C9A77508843}"/>
                  </a:ext>
                </a:extLst>
              </p:cNvPr>
              <p:cNvSpPr>
                <a:spLocks noChangeArrowheads="1"/>
              </p:cNvSpPr>
              <p:nvPr/>
            </p:nvSpPr>
            <p:spPr bwMode="auto">
              <a:xfrm rot="17477461">
                <a:off x="10343674" y="42989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0" name="Oval 1110">
                <a:extLst>
                  <a:ext uri="{FF2B5EF4-FFF2-40B4-BE49-F238E27FC236}">
                    <a16:creationId xmlns:a16="http://schemas.microsoft.com/office/drawing/2014/main" id="{4F8B8C0F-C200-40DD-BF2F-A4AD687B3D41}"/>
                  </a:ext>
                </a:extLst>
              </p:cNvPr>
              <p:cNvSpPr>
                <a:spLocks noChangeArrowheads="1"/>
              </p:cNvSpPr>
              <p:nvPr/>
            </p:nvSpPr>
            <p:spPr bwMode="auto">
              <a:xfrm rot="17477461">
                <a:off x="11279778" y="4442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1" name="Oval 1111">
                <a:extLst>
                  <a:ext uri="{FF2B5EF4-FFF2-40B4-BE49-F238E27FC236}">
                    <a16:creationId xmlns:a16="http://schemas.microsoft.com/office/drawing/2014/main" id="{6A458664-E467-4A03-B153-4D32C640C571}"/>
                  </a:ext>
                </a:extLst>
              </p:cNvPr>
              <p:cNvSpPr>
                <a:spLocks noChangeArrowheads="1"/>
              </p:cNvSpPr>
              <p:nvPr/>
            </p:nvSpPr>
            <p:spPr bwMode="auto">
              <a:xfrm rot="17477461">
                <a:off x="10093899" y="38660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2" name="Oval 1115">
                <a:extLst>
                  <a:ext uri="{FF2B5EF4-FFF2-40B4-BE49-F238E27FC236}">
                    <a16:creationId xmlns:a16="http://schemas.microsoft.com/office/drawing/2014/main" id="{AB23A792-9D74-47E8-84F1-3F2BD3DC5338}"/>
                  </a:ext>
                </a:extLst>
              </p:cNvPr>
              <p:cNvSpPr>
                <a:spLocks noChangeArrowheads="1"/>
              </p:cNvSpPr>
              <p:nvPr/>
            </p:nvSpPr>
            <p:spPr bwMode="auto">
              <a:xfrm rot="17477461">
                <a:off x="11237423" y="47464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3" name="Oval 1116">
                <a:extLst>
                  <a:ext uri="{FF2B5EF4-FFF2-40B4-BE49-F238E27FC236}">
                    <a16:creationId xmlns:a16="http://schemas.microsoft.com/office/drawing/2014/main" id="{11C1BE73-4C31-4F01-970F-BB3D9970645C}"/>
                  </a:ext>
                </a:extLst>
              </p:cNvPr>
              <p:cNvSpPr>
                <a:spLocks noChangeArrowheads="1"/>
              </p:cNvSpPr>
              <p:nvPr/>
            </p:nvSpPr>
            <p:spPr bwMode="auto">
              <a:xfrm rot="17477461">
                <a:off x="10380770" y="461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4" name="Oval 1120">
                <a:extLst>
                  <a:ext uri="{FF2B5EF4-FFF2-40B4-BE49-F238E27FC236}">
                    <a16:creationId xmlns:a16="http://schemas.microsoft.com/office/drawing/2014/main" id="{DAD19977-8AD3-453B-84A2-CEE9BD653730}"/>
                  </a:ext>
                </a:extLst>
              </p:cNvPr>
              <p:cNvSpPr>
                <a:spLocks noChangeArrowheads="1"/>
              </p:cNvSpPr>
              <p:nvPr/>
            </p:nvSpPr>
            <p:spPr bwMode="auto">
              <a:xfrm rot="17477461">
                <a:off x="10515708" y="398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5" name="Oval 1122">
                <a:extLst>
                  <a:ext uri="{FF2B5EF4-FFF2-40B4-BE49-F238E27FC236}">
                    <a16:creationId xmlns:a16="http://schemas.microsoft.com/office/drawing/2014/main" id="{5F987AA2-DE88-4849-A60A-1F80A93A2AFF}"/>
                  </a:ext>
                </a:extLst>
              </p:cNvPr>
              <p:cNvSpPr>
                <a:spLocks noChangeArrowheads="1"/>
              </p:cNvSpPr>
              <p:nvPr/>
            </p:nvSpPr>
            <p:spPr bwMode="auto">
              <a:xfrm rot="17477461">
                <a:off x="10487689" y="4406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6" name="Oval 1123">
                <a:extLst>
                  <a:ext uri="{FF2B5EF4-FFF2-40B4-BE49-F238E27FC236}">
                    <a16:creationId xmlns:a16="http://schemas.microsoft.com/office/drawing/2014/main" id="{48A696A4-6343-461C-A776-7F190F645D37}"/>
                  </a:ext>
                </a:extLst>
              </p:cNvPr>
              <p:cNvSpPr>
                <a:spLocks noChangeArrowheads="1"/>
              </p:cNvSpPr>
              <p:nvPr/>
            </p:nvSpPr>
            <p:spPr bwMode="auto">
              <a:xfrm rot="17477461">
                <a:off x="11055458" y="409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7" name="Oval 1124">
                <a:extLst>
                  <a:ext uri="{FF2B5EF4-FFF2-40B4-BE49-F238E27FC236}">
                    <a16:creationId xmlns:a16="http://schemas.microsoft.com/office/drawing/2014/main" id="{3657BD87-0088-4E6F-A88A-670ABD55484A}"/>
                  </a:ext>
                </a:extLst>
              </p:cNvPr>
              <p:cNvSpPr>
                <a:spLocks noChangeArrowheads="1"/>
              </p:cNvSpPr>
              <p:nvPr/>
            </p:nvSpPr>
            <p:spPr bwMode="auto">
              <a:xfrm rot="17477461">
                <a:off x="10780190" y="40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8" name="Oval 1126">
                <a:extLst>
                  <a:ext uri="{FF2B5EF4-FFF2-40B4-BE49-F238E27FC236}">
                    <a16:creationId xmlns:a16="http://schemas.microsoft.com/office/drawing/2014/main" id="{FC0987EF-37B3-46EC-B90B-B9CE429A5133}"/>
                  </a:ext>
                </a:extLst>
              </p:cNvPr>
              <p:cNvSpPr>
                <a:spLocks noChangeArrowheads="1"/>
              </p:cNvSpPr>
              <p:nvPr/>
            </p:nvSpPr>
            <p:spPr bwMode="auto">
              <a:xfrm rot="17477461">
                <a:off x="11160233" y="423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9" name="Oval 1127">
                <a:extLst>
                  <a:ext uri="{FF2B5EF4-FFF2-40B4-BE49-F238E27FC236}">
                    <a16:creationId xmlns:a16="http://schemas.microsoft.com/office/drawing/2014/main" id="{5F583E9C-695F-41F4-8024-ED15AA4FF86C}"/>
                  </a:ext>
                </a:extLst>
              </p:cNvPr>
              <p:cNvSpPr>
                <a:spLocks noChangeArrowheads="1"/>
              </p:cNvSpPr>
              <p:nvPr/>
            </p:nvSpPr>
            <p:spPr bwMode="auto">
              <a:xfrm rot="17477461">
                <a:off x="10523693" y="47309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0" name="Oval 1135">
                <a:extLst>
                  <a:ext uri="{FF2B5EF4-FFF2-40B4-BE49-F238E27FC236}">
                    <a16:creationId xmlns:a16="http://schemas.microsoft.com/office/drawing/2014/main" id="{781BF4D9-1396-43B0-B339-1DA6ADEBA7FA}"/>
                  </a:ext>
                </a:extLst>
              </p:cNvPr>
              <p:cNvSpPr>
                <a:spLocks noChangeArrowheads="1"/>
              </p:cNvSpPr>
              <p:nvPr/>
            </p:nvSpPr>
            <p:spPr bwMode="auto">
              <a:xfrm rot="17477461">
                <a:off x="11068158" y="469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1" name="Oval 1136">
                <a:extLst>
                  <a:ext uri="{FF2B5EF4-FFF2-40B4-BE49-F238E27FC236}">
                    <a16:creationId xmlns:a16="http://schemas.microsoft.com/office/drawing/2014/main" id="{D306BC4D-8258-44FE-BA68-3B06FF2C09E1}"/>
                  </a:ext>
                </a:extLst>
              </p:cNvPr>
              <p:cNvSpPr>
                <a:spLocks noChangeArrowheads="1"/>
              </p:cNvSpPr>
              <p:nvPr/>
            </p:nvSpPr>
            <p:spPr bwMode="auto">
              <a:xfrm rot="17477461">
                <a:off x="11123720" y="48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2" name="Oval 1137">
                <a:extLst>
                  <a:ext uri="{FF2B5EF4-FFF2-40B4-BE49-F238E27FC236}">
                    <a16:creationId xmlns:a16="http://schemas.microsoft.com/office/drawing/2014/main" id="{C4AD998E-7460-46D4-BE96-FB1E7081AC47}"/>
                  </a:ext>
                </a:extLst>
              </p:cNvPr>
              <p:cNvSpPr>
                <a:spLocks noChangeArrowheads="1"/>
              </p:cNvSpPr>
              <p:nvPr/>
            </p:nvSpPr>
            <p:spPr bwMode="auto">
              <a:xfrm rot="17477461">
                <a:off x="11063754" y="4586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3" name="Oval 1138">
                <a:extLst>
                  <a:ext uri="{FF2B5EF4-FFF2-40B4-BE49-F238E27FC236}">
                    <a16:creationId xmlns:a16="http://schemas.microsoft.com/office/drawing/2014/main" id="{EA850AE2-1874-4045-9F1E-F8414483F63A}"/>
                  </a:ext>
                </a:extLst>
              </p:cNvPr>
              <p:cNvSpPr>
                <a:spLocks noChangeArrowheads="1"/>
              </p:cNvSpPr>
              <p:nvPr/>
            </p:nvSpPr>
            <p:spPr bwMode="auto">
              <a:xfrm rot="17477461">
                <a:off x="10699858" y="473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4" name="Oval 1148">
                <a:extLst>
                  <a:ext uri="{FF2B5EF4-FFF2-40B4-BE49-F238E27FC236}">
                    <a16:creationId xmlns:a16="http://schemas.microsoft.com/office/drawing/2014/main" id="{EF2A3F12-0763-4FCF-9A43-38028968CABE}"/>
                  </a:ext>
                </a:extLst>
              </p:cNvPr>
              <p:cNvSpPr>
                <a:spLocks noChangeArrowheads="1"/>
              </p:cNvSpPr>
              <p:nvPr/>
            </p:nvSpPr>
            <p:spPr bwMode="auto">
              <a:xfrm rot="17477461">
                <a:off x="11027750" y="53790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5" name="Oval 1155">
                <a:extLst>
                  <a:ext uri="{FF2B5EF4-FFF2-40B4-BE49-F238E27FC236}">
                    <a16:creationId xmlns:a16="http://schemas.microsoft.com/office/drawing/2014/main" id="{C9C841C2-E103-4727-87BB-3FF624FD0466}"/>
                  </a:ext>
                </a:extLst>
              </p:cNvPr>
              <p:cNvSpPr>
                <a:spLocks noChangeArrowheads="1"/>
              </p:cNvSpPr>
              <p:nvPr/>
            </p:nvSpPr>
            <p:spPr bwMode="auto">
              <a:xfrm rot="17477461">
                <a:off x="10487690" y="49109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6" name="Oval 1158">
                <a:extLst>
                  <a:ext uri="{FF2B5EF4-FFF2-40B4-BE49-F238E27FC236}">
                    <a16:creationId xmlns:a16="http://schemas.microsoft.com/office/drawing/2014/main" id="{155294A9-E6DB-417B-8B80-3FC45AA08941}"/>
                  </a:ext>
                </a:extLst>
              </p:cNvPr>
              <p:cNvSpPr>
                <a:spLocks noChangeArrowheads="1"/>
              </p:cNvSpPr>
              <p:nvPr/>
            </p:nvSpPr>
            <p:spPr bwMode="auto">
              <a:xfrm rot="17477461">
                <a:off x="11145945" y="500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7" name="Oval 1168">
                <a:extLst>
                  <a:ext uri="{FF2B5EF4-FFF2-40B4-BE49-F238E27FC236}">
                    <a16:creationId xmlns:a16="http://schemas.microsoft.com/office/drawing/2014/main" id="{6337EF1F-97BC-42D9-8A1C-291E1327C713}"/>
                  </a:ext>
                </a:extLst>
              </p:cNvPr>
              <p:cNvSpPr>
                <a:spLocks noChangeArrowheads="1"/>
              </p:cNvSpPr>
              <p:nvPr/>
            </p:nvSpPr>
            <p:spPr bwMode="auto">
              <a:xfrm rot="17477461">
                <a:off x="10739718" y="51990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8" name="Oval 1175">
                <a:extLst>
                  <a:ext uri="{FF2B5EF4-FFF2-40B4-BE49-F238E27FC236}">
                    <a16:creationId xmlns:a16="http://schemas.microsoft.com/office/drawing/2014/main" id="{2D41D7F7-6FD8-4D10-8F73-595EB42E7845}"/>
                  </a:ext>
                </a:extLst>
              </p:cNvPr>
              <p:cNvSpPr>
                <a:spLocks noChangeArrowheads="1"/>
              </p:cNvSpPr>
              <p:nvPr/>
            </p:nvSpPr>
            <p:spPr bwMode="auto">
              <a:xfrm rot="17477461">
                <a:off x="10581494" y="517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9" name="Oval 1177">
                <a:extLst>
                  <a:ext uri="{FF2B5EF4-FFF2-40B4-BE49-F238E27FC236}">
                    <a16:creationId xmlns:a16="http://schemas.microsoft.com/office/drawing/2014/main" id="{84575330-AB0B-461C-A933-53CF9FA93C12}"/>
                  </a:ext>
                </a:extLst>
              </p:cNvPr>
              <p:cNvSpPr>
                <a:spLocks noChangeArrowheads="1"/>
              </p:cNvSpPr>
              <p:nvPr/>
            </p:nvSpPr>
            <p:spPr bwMode="auto">
              <a:xfrm rot="17477461">
                <a:off x="10451686" y="5090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0" name="Oval 1179">
                <a:extLst>
                  <a:ext uri="{FF2B5EF4-FFF2-40B4-BE49-F238E27FC236}">
                    <a16:creationId xmlns:a16="http://schemas.microsoft.com/office/drawing/2014/main" id="{08739128-7E30-45BF-9C38-AB511981E55C}"/>
                  </a:ext>
                </a:extLst>
              </p:cNvPr>
              <p:cNvSpPr>
                <a:spLocks noChangeArrowheads="1"/>
              </p:cNvSpPr>
              <p:nvPr/>
            </p:nvSpPr>
            <p:spPr bwMode="auto">
              <a:xfrm rot="17477461">
                <a:off x="11009420" y="5142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1" name="Oval 1183">
                <a:extLst>
                  <a:ext uri="{FF2B5EF4-FFF2-40B4-BE49-F238E27FC236}">
                    <a16:creationId xmlns:a16="http://schemas.microsoft.com/office/drawing/2014/main" id="{12DF3B65-707D-4475-A7F9-6430A3D31C44}"/>
                  </a:ext>
                </a:extLst>
              </p:cNvPr>
              <p:cNvSpPr>
                <a:spLocks noChangeArrowheads="1"/>
              </p:cNvSpPr>
              <p:nvPr/>
            </p:nvSpPr>
            <p:spPr bwMode="auto">
              <a:xfrm rot="17477461">
                <a:off x="11351786" y="5126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2" name="Oval 1189">
                <a:extLst>
                  <a:ext uri="{FF2B5EF4-FFF2-40B4-BE49-F238E27FC236}">
                    <a16:creationId xmlns:a16="http://schemas.microsoft.com/office/drawing/2014/main" id="{678A7398-2C2E-4BA5-AF85-DE3DDC88FAE7}"/>
                  </a:ext>
                </a:extLst>
              </p:cNvPr>
              <p:cNvSpPr>
                <a:spLocks noChangeArrowheads="1"/>
              </p:cNvSpPr>
              <p:nvPr/>
            </p:nvSpPr>
            <p:spPr bwMode="auto">
              <a:xfrm rot="17477461">
                <a:off x="11289582" y="5287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3" name="Oval 1190">
                <a:extLst>
                  <a:ext uri="{FF2B5EF4-FFF2-40B4-BE49-F238E27FC236}">
                    <a16:creationId xmlns:a16="http://schemas.microsoft.com/office/drawing/2014/main" id="{C087BD74-82D6-46BB-A1C5-AF0B38456116}"/>
                  </a:ext>
                </a:extLst>
              </p:cNvPr>
              <p:cNvSpPr>
                <a:spLocks noChangeArrowheads="1"/>
              </p:cNvSpPr>
              <p:nvPr/>
            </p:nvSpPr>
            <p:spPr bwMode="auto">
              <a:xfrm rot="17477461">
                <a:off x="11330095" y="48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4" name="Oval 1196">
                <a:extLst>
                  <a:ext uri="{FF2B5EF4-FFF2-40B4-BE49-F238E27FC236}">
                    <a16:creationId xmlns:a16="http://schemas.microsoft.com/office/drawing/2014/main" id="{DD50A0D5-25A2-41BE-A0F5-F823E1D4BF38}"/>
                  </a:ext>
                </a:extLst>
              </p:cNvPr>
              <p:cNvSpPr>
                <a:spLocks noChangeArrowheads="1"/>
              </p:cNvSpPr>
              <p:nvPr/>
            </p:nvSpPr>
            <p:spPr bwMode="auto">
              <a:xfrm rot="17477461">
                <a:off x="11160233" y="45082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5" name="Oval 1204">
                <a:extLst>
                  <a:ext uri="{FF2B5EF4-FFF2-40B4-BE49-F238E27FC236}">
                    <a16:creationId xmlns:a16="http://schemas.microsoft.com/office/drawing/2014/main" id="{D6EE9C75-152E-4237-9033-73D7F6C0D878}"/>
                  </a:ext>
                </a:extLst>
              </p:cNvPr>
              <p:cNvSpPr>
                <a:spLocks noChangeArrowheads="1"/>
              </p:cNvSpPr>
              <p:nvPr/>
            </p:nvSpPr>
            <p:spPr bwMode="auto">
              <a:xfrm rot="17477461">
                <a:off x="11320570" y="434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6" name="Oval 1205">
                <a:extLst>
                  <a:ext uri="{FF2B5EF4-FFF2-40B4-BE49-F238E27FC236}">
                    <a16:creationId xmlns:a16="http://schemas.microsoft.com/office/drawing/2014/main" id="{E3285960-CBEA-4FA7-A8D7-ADECA63DA189}"/>
                  </a:ext>
                </a:extLst>
              </p:cNvPr>
              <p:cNvSpPr>
                <a:spLocks noChangeArrowheads="1"/>
              </p:cNvSpPr>
              <p:nvPr/>
            </p:nvSpPr>
            <p:spPr bwMode="auto">
              <a:xfrm rot="17477461">
                <a:off x="10757008" y="434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7" name="Oval 1320">
                <a:extLst>
                  <a:ext uri="{FF2B5EF4-FFF2-40B4-BE49-F238E27FC236}">
                    <a16:creationId xmlns:a16="http://schemas.microsoft.com/office/drawing/2014/main" id="{42665726-25DA-44A9-9FF8-98303D3BBC7D}"/>
                  </a:ext>
                </a:extLst>
              </p:cNvPr>
              <p:cNvSpPr>
                <a:spLocks noChangeArrowheads="1"/>
              </p:cNvSpPr>
              <p:nvPr/>
            </p:nvSpPr>
            <p:spPr bwMode="auto">
              <a:xfrm rot="17477461">
                <a:off x="10233478" y="627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8" name="Oval 1381">
                <a:extLst>
                  <a:ext uri="{FF2B5EF4-FFF2-40B4-BE49-F238E27FC236}">
                    <a16:creationId xmlns:a16="http://schemas.microsoft.com/office/drawing/2014/main" id="{B4E3DCEA-71C8-42CD-BD13-DBEBAC2F49F3}"/>
                  </a:ext>
                </a:extLst>
              </p:cNvPr>
              <p:cNvSpPr>
                <a:spLocks noChangeArrowheads="1"/>
              </p:cNvSpPr>
              <p:nvPr/>
            </p:nvSpPr>
            <p:spPr bwMode="auto">
              <a:xfrm rot="17477461">
                <a:off x="8933065" y="58251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9" name="Oval 1389">
                <a:extLst>
                  <a:ext uri="{FF2B5EF4-FFF2-40B4-BE49-F238E27FC236}">
                    <a16:creationId xmlns:a16="http://schemas.microsoft.com/office/drawing/2014/main" id="{0B149B9B-10D6-41F7-845D-D3CD9B02F4C2}"/>
                  </a:ext>
                </a:extLst>
              </p:cNvPr>
              <p:cNvSpPr>
                <a:spLocks noChangeArrowheads="1"/>
              </p:cNvSpPr>
              <p:nvPr/>
            </p:nvSpPr>
            <p:spPr bwMode="auto">
              <a:xfrm rot="17477461">
                <a:off x="9271203" y="60174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0" name="Oval 1408">
                <a:extLst>
                  <a:ext uri="{FF2B5EF4-FFF2-40B4-BE49-F238E27FC236}">
                    <a16:creationId xmlns:a16="http://schemas.microsoft.com/office/drawing/2014/main" id="{9023928B-C242-4141-ACAA-71C017FE03A9}"/>
                  </a:ext>
                </a:extLst>
              </p:cNvPr>
              <p:cNvSpPr>
                <a:spLocks noChangeArrowheads="1"/>
              </p:cNvSpPr>
              <p:nvPr/>
            </p:nvSpPr>
            <p:spPr bwMode="auto">
              <a:xfrm rot="17477461">
                <a:off x="8910557" y="6193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1" name="Oval 1420">
                <a:extLst>
                  <a:ext uri="{FF2B5EF4-FFF2-40B4-BE49-F238E27FC236}">
                    <a16:creationId xmlns:a16="http://schemas.microsoft.com/office/drawing/2014/main" id="{A8E4638E-77BA-4444-96A6-413ED55F25B4}"/>
                  </a:ext>
                </a:extLst>
              </p:cNvPr>
              <p:cNvSpPr>
                <a:spLocks noChangeArrowheads="1"/>
              </p:cNvSpPr>
              <p:nvPr/>
            </p:nvSpPr>
            <p:spPr bwMode="auto">
              <a:xfrm rot="17477461">
                <a:off x="9155542" y="6351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2" name="Oval 1426">
                <a:extLst>
                  <a:ext uri="{FF2B5EF4-FFF2-40B4-BE49-F238E27FC236}">
                    <a16:creationId xmlns:a16="http://schemas.microsoft.com/office/drawing/2014/main" id="{B543B4AF-089B-4E3D-97E1-EED2D7F27CD5}"/>
                  </a:ext>
                </a:extLst>
              </p:cNvPr>
              <p:cNvSpPr>
                <a:spLocks noChangeArrowheads="1"/>
              </p:cNvSpPr>
              <p:nvPr/>
            </p:nvSpPr>
            <p:spPr bwMode="auto">
              <a:xfrm rot="17477461">
                <a:off x="9983634" y="62071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3" name="Oval 1438">
                <a:extLst>
                  <a:ext uri="{FF2B5EF4-FFF2-40B4-BE49-F238E27FC236}">
                    <a16:creationId xmlns:a16="http://schemas.microsoft.com/office/drawing/2014/main" id="{8B10EE0C-1D4D-4D39-A7F3-DF3749C8ECC0}"/>
                  </a:ext>
                </a:extLst>
              </p:cNvPr>
              <p:cNvSpPr>
                <a:spLocks noChangeArrowheads="1"/>
              </p:cNvSpPr>
              <p:nvPr/>
            </p:nvSpPr>
            <p:spPr bwMode="auto">
              <a:xfrm rot="17477461">
                <a:off x="10053840" y="54711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4" name="Oval 779">
                <a:extLst>
                  <a:ext uri="{FF2B5EF4-FFF2-40B4-BE49-F238E27FC236}">
                    <a16:creationId xmlns:a16="http://schemas.microsoft.com/office/drawing/2014/main" id="{C3E95677-7CC3-4E31-9F75-6F6FAD705686}"/>
                  </a:ext>
                </a:extLst>
              </p:cNvPr>
              <p:cNvSpPr>
                <a:spLocks noChangeArrowheads="1"/>
              </p:cNvSpPr>
              <p:nvPr/>
            </p:nvSpPr>
            <p:spPr bwMode="auto">
              <a:xfrm rot="17477461">
                <a:off x="9479073" y="62798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5" name="Oval 968">
                <a:extLst>
                  <a:ext uri="{FF2B5EF4-FFF2-40B4-BE49-F238E27FC236}">
                    <a16:creationId xmlns:a16="http://schemas.microsoft.com/office/drawing/2014/main" id="{D388331B-4042-40C7-AD4F-2D1B0303EF24}"/>
                  </a:ext>
                </a:extLst>
              </p:cNvPr>
              <p:cNvSpPr>
                <a:spLocks noChangeArrowheads="1"/>
              </p:cNvSpPr>
              <p:nvPr/>
            </p:nvSpPr>
            <p:spPr bwMode="auto">
              <a:xfrm rot="17477461">
                <a:off x="9856991" y="57140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6" name="Oval 1115">
                <a:extLst>
                  <a:ext uri="{FF2B5EF4-FFF2-40B4-BE49-F238E27FC236}">
                    <a16:creationId xmlns:a16="http://schemas.microsoft.com/office/drawing/2014/main" id="{9550924D-7DF3-4808-9B04-592A540073FF}"/>
                  </a:ext>
                </a:extLst>
              </p:cNvPr>
              <p:cNvSpPr>
                <a:spLocks noChangeArrowheads="1"/>
              </p:cNvSpPr>
              <p:nvPr/>
            </p:nvSpPr>
            <p:spPr bwMode="auto">
              <a:xfrm rot="17477461">
                <a:off x="9698241" y="5563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7" name="Oval 1127">
                <a:extLst>
                  <a:ext uri="{FF2B5EF4-FFF2-40B4-BE49-F238E27FC236}">
                    <a16:creationId xmlns:a16="http://schemas.microsoft.com/office/drawing/2014/main" id="{99DFDFFD-6C11-4DB6-A59F-C7AB451EFE12}"/>
                  </a:ext>
                </a:extLst>
              </p:cNvPr>
              <p:cNvSpPr>
                <a:spLocks noChangeArrowheads="1"/>
              </p:cNvSpPr>
              <p:nvPr/>
            </p:nvSpPr>
            <p:spPr bwMode="auto">
              <a:xfrm rot="17477461">
                <a:off x="8839404" y="56585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8" name="Oval 1135">
                <a:extLst>
                  <a:ext uri="{FF2B5EF4-FFF2-40B4-BE49-F238E27FC236}">
                    <a16:creationId xmlns:a16="http://schemas.microsoft.com/office/drawing/2014/main" id="{7DA559A6-6316-4027-BAB1-780DE8CBEE57}"/>
                  </a:ext>
                </a:extLst>
              </p:cNvPr>
              <p:cNvSpPr>
                <a:spLocks noChangeArrowheads="1"/>
              </p:cNvSpPr>
              <p:nvPr/>
            </p:nvSpPr>
            <p:spPr bwMode="auto">
              <a:xfrm rot="17477461">
                <a:off x="10051172" y="5776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9" name="Oval 1136">
                <a:extLst>
                  <a:ext uri="{FF2B5EF4-FFF2-40B4-BE49-F238E27FC236}">
                    <a16:creationId xmlns:a16="http://schemas.microsoft.com/office/drawing/2014/main" id="{00A65C2F-6185-42C2-846D-77E2D113E906}"/>
                  </a:ext>
                </a:extLst>
              </p:cNvPr>
              <p:cNvSpPr>
                <a:spLocks noChangeArrowheads="1"/>
              </p:cNvSpPr>
              <p:nvPr/>
            </p:nvSpPr>
            <p:spPr bwMode="auto">
              <a:xfrm rot="17477461">
                <a:off x="9485516" y="57474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0" name="Oval 1137">
                <a:extLst>
                  <a:ext uri="{FF2B5EF4-FFF2-40B4-BE49-F238E27FC236}">
                    <a16:creationId xmlns:a16="http://schemas.microsoft.com/office/drawing/2014/main" id="{6CA0E294-1B9B-48ED-A1C8-6AD8663829A1}"/>
                  </a:ext>
                </a:extLst>
              </p:cNvPr>
              <p:cNvSpPr>
                <a:spLocks noChangeArrowheads="1"/>
              </p:cNvSpPr>
              <p:nvPr/>
            </p:nvSpPr>
            <p:spPr bwMode="auto">
              <a:xfrm rot="17477461">
                <a:off x="9407570" y="5415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1" name="Oval 1138">
                <a:extLst>
                  <a:ext uri="{FF2B5EF4-FFF2-40B4-BE49-F238E27FC236}">
                    <a16:creationId xmlns:a16="http://schemas.microsoft.com/office/drawing/2014/main" id="{BA48B07C-0C7C-4C58-970C-A10FFAA2ABB5}"/>
                  </a:ext>
                </a:extLst>
              </p:cNvPr>
              <p:cNvSpPr>
                <a:spLocks noChangeArrowheads="1"/>
              </p:cNvSpPr>
              <p:nvPr/>
            </p:nvSpPr>
            <p:spPr bwMode="auto">
              <a:xfrm rot="17477461">
                <a:off x="10163654" y="6423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2" name="Oval 1158">
                <a:extLst>
                  <a:ext uri="{FF2B5EF4-FFF2-40B4-BE49-F238E27FC236}">
                    <a16:creationId xmlns:a16="http://schemas.microsoft.com/office/drawing/2014/main" id="{D98A6546-38E2-4C8C-AB74-5BF8E4DCE3E5}"/>
                  </a:ext>
                </a:extLst>
              </p:cNvPr>
              <p:cNvSpPr>
                <a:spLocks noChangeArrowheads="1"/>
              </p:cNvSpPr>
              <p:nvPr/>
            </p:nvSpPr>
            <p:spPr bwMode="auto">
              <a:xfrm rot="17477461">
                <a:off x="9507741" y="58934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3" name="Oval 1164">
                <a:extLst>
                  <a:ext uri="{FF2B5EF4-FFF2-40B4-BE49-F238E27FC236}">
                    <a16:creationId xmlns:a16="http://schemas.microsoft.com/office/drawing/2014/main" id="{6BCF529F-2E0D-46CE-A484-6459665D6867}"/>
                  </a:ext>
                </a:extLst>
              </p:cNvPr>
              <p:cNvSpPr>
                <a:spLocks noChangeArrowheads="1"/>
              </p:cNvSpPr>
              <p:nvPr/>
            </p:nvSpPr>
            <p:spPr bwMode="auto">
              <a:xfrm rot="17477461">
                <a:off x="9803613" y="537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4" name="Oval 1177">
                <a:extLst>
                  <a:ext uri="{FF2B5EF4-FFF2-40B4-BE49-F238E27FC236}">
                    <a16:creationId xmlns:a16="http://schemas.microsoft.com/office/drawing/2014/main" id="{7B365C40-3716-465A-95A3-0FFB027B6A22}"/>
                  </a:ext>
                </a:extLst>
              </p:cNvPr>
              <p:cNvSpPr>
                <a:spLocks noChangeArrowheads="1"/>
              </p:cNvSpPr>
              <p:nvPr/>
            </p:nvSpPr>
            <p:spPr bwMode="auto">
              <a:xfrm rot="17477461">
                <a:off x="9011526" y="5811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5" name="Oval 1179">
                <a:extLst>
                  <a:ext uri="{FF2B5EF4-FFF2-40B4-BE49-F238E27FC236}">
                    <a16:creationId xmlns:a16="http://schemas.microsoft.com/office/drawing/2014/main" id="{432BA8CD-3773-4425-82C9-1375EA9CD343}"/>
                  </a:ext>
                </a:extLst>
              </p:cNvPr>
              <p:cNvSpPr>
                <a:spLocks noChangeArrowheads="1"/>
              </p:cNvSpPr>
              <p:nvPr/>
            </p:nvSpPr>
            <p:spPr bwMode="auto">
              <a:xfrm rot="17477461">
                <a:off x="9371216" y="6028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6" name="Oval 1183">
                <a:extLst>
                  <a:ext uri="{FF2B5EF4-FFF2-40B4-BE49-F238E27FC236}">
                    <a16:creationId xmlns:a16="http://schemas.microsoft.com/office/drawing/2014/main" id="{5972C777-5EB4-49CC-86E1-7AD80B25FBCF}"/>
                  </a:ext>
                </a:extLst>
              </p:cNvPr>
              <p:cNvSpPr>
                <a:spLocks noChangeArrowheads="1"/>
              </p:cNvSpPr>
              <p:nvPr/>
            </p:nvSpPr>
            <p:spPr bwMode="auto">
              <a:xfrm rot="17477461">
                <a:off x="8885441" y="60094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7" name="Oval 1189">
                <a:extLst>
                  <a:ext uri="{FF2B5EF4-FFF2-40B4-BE49-F238E27FC236}">
                    <a16:creationId xmlns:a16="http://schemas.microsoft.com/office/drawing/2014/main" id="{C130E6EB-C6EB-451A-9E7C-5498FD26359F}"/>
                  </a:ext>
                </a:extLst>
              </p:cNvPr>
              <p:cNvSpPr>
                <a:spLocks noChangeArrowheads="1"/>
              </p:cNvSpPr>
              <p:nvPr/>
            </p:nvSpPr>
            <p:spPr bwMode="auto">
              <a:xfrm rot="17477461">
                <a:off x="9726816" y="60474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8" name="Oval 1190">
                <a:extLst>
                  <a:ext uri="{FF2B5EF4-FFF2-40B4-BE49-F238E27FC236}">
                    <a16:creationId xmlns:a16="http://schemas.microsoft.com/office/drawing/2014/main" id="{C80D6E9A-F77E-43E4-A0CA-5CB748996DEC}"/>
                  </a:ext>
                </a:extLst>
              </p:cNvPr>
              <p:cNvSpPr>
                <a:spLocks noChangeArrowheads="1"/>
              </p:cNvSpPr>
              <p:nvPr/>
            </p:nvSpPr>
            <p:spPr bwMode="auto">
              <a:xfrm rot="17477461">
                <a:off x="9695602" y="57030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9" name="Oval 1191">
                <a:extLst>
                  <a:ext uri="{FF2B5EF4-FFF2-40B4-BE49-F238E27FC236}">
                    <a16:creationId xmlns:a16="http://schemas.microsoft.com/office/drawing/2014/main" id="{BF706102-5F24-4691-83C4-B8916FE73198}"/>
                  </a:ext>
                </a:extLst>
              </p:cNvPr>
              <p:cNvSpPr>
                <a:spLocks noChangeArrowheads="1"/>
              </p:cNvSpPr>
              <p:nvPr/>
            </p:nvSpPr>
            <p:spPr bwMode="auto">
              <a:xfrm rot="17477461">
                <a:off x="10107816" y="60016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0" name="Oval 779">
                <a:extLst>
                  <a:ext uri="{FF2B5EF4-FFF2-40B4-BE49-F238E27FC236}">
                    <a16:creationId xmlns:a16="http://schemas.microsoft.com/office/drawing/2014/main" id="{64640234-F416-4B55-B727-A444C6E8DCE9}"/>
                  </a:ext>
                </a:extLst>
              </p:cNvPr>
              <p:cNvSpPr>
                <a:spLocks noChangeArrowheads="1"/>
              </p:cNvSpPr>
              <p:nvPr/>
            </p:nvSpPr>
            <p:spPr bwMode="auto">
              <a:xfrm rot="17477461">
                <a:off x="10743572" y="578353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1" name="Oval 785">
                <a:extLst>
                  <a:ext uri="{FF2B5EF4-FFF2-40B4-BE49-F238E27FC236}">
                    <a16:creationId xmlns:a16="http://schemas.microsoft.com/office/drawing/2014/main" id="{9D99B427-F618-46CA-B5A0-DADDC24A3B42}"/>
                  </a:ext>
                </a:extLst>
              </p:cNvPr>
              <p:cNvSpPr>
                <a:spLocks noChangeArrowheads="1"/>
              </p:cNvSpPr>
              <p:nvPr/>
            </p:nvSpPr>
            <p:spPr bwMode="auto">
              <a:xfrm rot="17477461">
                <a:off x="10955742" y="5523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2" name="Oval 795">
                <a:extLst>
                  <a:ext uri="{FF2B5EF4-FFF2-40B4-BE49-F238E27FC236}">
                    <a16:creationId xmlns:a16="http://schemas.microsoft.com/office/drawing/2014/main" id="{BA3947F2-DE1F-43AF-956D-55EC3C9C19A0}"/>
                  </a:ext>
                </a:extLst>
              </p:cNvPr>
              <p:cNvSpPr>
                <a:spLocks noChangeArrowheads="1"/>
              </p:cNvSpPr>
              <p:nvPr/>
            </p:nvSpPr>
            <p:spPr bwMode="auto">
              <a:xfrm rot="17477461">
                <a:off x="10337018" y="624847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3" name="Oval 1109">
                <a:extLst>
                  <a:ext uri="{FF2B5EF4-FFF2-40B4-BE49-F238E27FC236}">
                    <a16:creationId xmlns:a16="http://schemas.microsoft.com/office/drawing/2014/main" id="{AF2EB82E-EDD8-45E1-A587-C403CB1946A3}"/>
                  </a:ext>
                </a:extLst>
              </p:cNvPr>
              <p:cNvSpPr>
                <a:spLocks noChangeArrowheads="1"/>
              </p:cNvSpPr>
              <p:nvPr/>
            </p:nvSpPr>
            <p:spPr bwMode="auto">
              <a:xfrm rot="17477461">
                <a:off x="10235662" y="54150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4" name="Oval 1110">
                <a:extLst>
                  <a:ext uri="{FF2B5EF4-FFF2-40B4-BE49-F238E27FC236}">
                    <a16:creationId xmlns:a16="http://schemas.microsoft.com/office/drawing/2014/main" id="{E8BCC25A-4DA8-4305-818D-8B91B5D99CB8}"/>
                  </a:ext>
                </a:extLst>
              </p:cNvPr>
              <p:cNvSpPr>
                <a:spLocks noChangeArrowheads="1"/>
              </p:cNvSpPr>
              <p:nvPr/>
            </p:nvSpPr>
            <p:spPr bwMode="auto">
              <a:xfrm rot="17477461">
                <a:off x="10338760" y="5548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5" name="Oval 1115">
                <a:extLst>
                  <a:ext uri="{FF2B5EF4-FFF2-40B4-BE49-F238E27FC236}">
                    <a16:creationId xmlns:a16="http://schemas.microsoft.com/office/drawing/2014/main" id="{2D13965B-C0CE-4756-BCFF-9061874C0CF0}"/>
                  </a:ext>
                </a:extLst>
              </p:cNvPr>
              <p:cNvSpPr>
                <a:spLocks noChangeArrowheads="1"/>
              </p:cNvSpPr>
              <p:nvPr/>
            </p:nvSpPr>
            <p:spPr bwMode="auto">
              <a:xfrm rot="17477461">
                <a:off x="11284910" y="58422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6" name="Oval 1116">
                <a:extLst>
                  <a:ext uri="{FF2B5EF4-FFF2-40B4-BE49-F238E27FC236}">
                    <a16:creationId xmlns:a16="http://schemas.microsoft.com/office/drawing/2014/main" id="{BBD3A085-6687-40E8-BD5D-E6EFFAEAEE7A}"/>
                  </a:ext>
                </a:extLst>
              </p:cNvPr>
              <p:cNvSpPr>
                <a:spLocks noChangeArrowheads="1"/>
              </p:cNvSpPr>
              <p:nvPr/>
            </p:nvSpPr>
            <p:spPr bwMode="auto">
              <a:xfrm rot="17477461">
                <a:off x="10379677" y="5775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7" name="Oval 1122">
                <a:extLst>
                  <a:ext uri="{FF2B5EF4-FFF2-40B4-BE49-F238E27FC236}">
                    <a16:creationId xmlns:a16="http://schemas.microsoft.com/office/drawing/2014/main" id="{80DA104A-7E03-4DF3-BACD-E480DB05F50F}"/>
                  </a:ext>
                </a:extLst>
              </p:cNvPr>
              <p:cNvSpPr>
                <a:spLocks noChangeArrowheads="1"/>
              </p:cNvSpPr>
              <p:nvPr/>
            </p:nvSpPr>
            <p:spPr bwMode="auto">
              <a:xfrm rot="17477461">
                <a:off x="10454648" y="5627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8" name="Oval 1126">
                <a:extLst>
                  <a:ext uri="{FF2B5EF4-FFF2-40B4-BE49-F238E27FC236}">
                    <a16:creationId xmlns:a16="http://schemas.microsoft.com/office/drawing/2014/main" id="{E723BCAB-8E33-4A28-B519-DA316C7E1A4E}"/>
                  </a:ext>
                </a:extLst>
              </p:cNvPr>
              <p:cNvSpPr>
                <a:spLocks noChangeArrowheads="1"/>
              </p:cNvSpPr>
              <p:nvPr/>
            </p:nvSpPr>
            <p:spPr bwMode="auto">
              <a:xfrm rot="17477461">
                <a:off x="11108698" y="53961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9" name="Oval 1127">
                <a:extLst>
                  <a:ext uri="{FF2B5EF4-FFF2-40B4-BE49-F238E27FC236}">
                    <a16:creationId xmlns:a16="http://schemas.microsoft.com/office/drawing/2014/main" id="{845ED0A5-3933-4DC9-A10E-5FC8F97DB9DA}"/>
                  </a:ext>
                </a:extLst>
              </p:cNvPr>
              <p:cNvSpPr>
                <a:spLocks noChangeArrowheads="1"/>
              </p:cNvSpPr>
              <p:nvPr/>
            </p:nvSpPr>
            <p:spPr bwMode="auto">
              <a:xfrm rot="17477461">
                <a:off x="10426073" y="59375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0" name="Oval 1135">
                <a:extLst>
                  <a:ext uri="{FF2B5EF4-FFF2-40B4-BE49-F238E27FC236}">
                    <a16:creationId xmlns:a16="http://schemas.microsoft.com/office/drawing/2014/main" id="{E43CEFD8-D36C-4057-9C37-F41A573614C0}"/>
                  </a:ext>
                </a:extLst>
              </p:cNvPr>
              <p:cNvSpPr>
                <a:spLocks noChangeArrowheads="1"/>
              </p:cNvSpPr>
              <p:nvPr/>
            </p:nvSpPr>
            <p:spPr bwMode="auto">
              <a:xfrm rot="17477461">
                <a:off x="11016623" y="58581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1" name="Oval 1136">
                <a:extLst>
                  <a:ext uri="{FF2B5EF4-FFF2-40B4-BE49-F238E27FC236}">
                    <a16:creationId xmlns:a16="http://schemas.microsoft.com/office/drawing/2014/main" id="{D0707F4E-BB9A-47B2-BD1A-350E378626CF}"/>
                  </a:ext>
                </a:extLst>
              </p:cNvPr>
              <p:cNvSpPr>
                <a:spLocks noChangeArrowheads="1"/>
              </p:cNvSpPr>
              <p:nvPr/>
            </p:nvSpPr>
            <p:spPr bwMode="auto">
              <a:xfrm rot="17477461">
                <a:off x="11063753" y="5991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2" name="Oval 1137">
                <a:extLst>
                  <a:ext uri="{FF2B5EF4-FFF2-40B4-BE49-F238E27FC236}">
                    <a16:creationId xmlns:a16="http://schemas.microsoft.com/office/drawing/2014/main" id="{F515716F-DA1D-42EA-B519-29E806F31962}"/>
                  </a:ext>
                </a:extLst>
              </p:cNvPr>
              <p:cNvSpPr>
                <a:spLocks noChangeArrowheads="1"/>
              </p:cNvSpPr>
              <p:nvPr/>
            </p:nvSpPr>
            <p:spPr bwMode="auto">
              <a:xfrm rot="17477461">
                <a:off x="9263554" y="63871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3" name="Oval 1138">
                <a:extLst>
                  <a:ext uri="{FF2B5EF4-FFF2-40B4-BE49-F238E27FC236}">
                    <a16:creationId xmlns:a16="http://schemas.microsoft.com/office/drawing/2014/main" id="{83A4BFAF-96D1-47A4-AB52-7B98A79F5B60}"/>
                  </a:ext>
                </a:extLst>
              </p:cNvPr>
              <p:cNvSpPr>
                <a:spLocks noChangeArrowheads="1"/>
              </p:cNvSpPr>
              <p:nvPr/>
            </p:nvSpPr>
            <p:spPr bwMode="auto">
              <a:xfrm rot="17477461">
                <a:off x="10468338" y="5437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4" name="Oval 1155">
                <a:extLst>
                  <a:ext uri="{FF2B5EF4-FFF2-40B4-BE49-F238E27FC236}">
                    <a16:creationId xmlns:a16="http://schemas.microsoft.com/office/drawing/2014/main" id="{0E8961EF-F449-472E-81FD-01AAE28E5687}"/>
                  </a:ext>
                </a:extLst>
              </p:cNvPr>
              <p:cNvSpPr>
                <a:spLocks noChangeArrowheads="1"/>
              </p:cNvSpPr>
              <p:nvPr/>
            </p:nvSpPr>
            <p:spPr bwMode="auto">
              <a:xfrm rot="17477461">
                <a:off x="10399085" y="60518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5" name="Oval 1158">
                <a:extLst>
                  <a:ext uri="{FF2B5EF4-FFF2-40B4-BE49-F238E27FC236}">
                    <a16:creationId xmlns:a16="http://schemas.microsoft.com/office/drawing/2014/main" id="{7D6AEE7F-88A6-4887-A83E-3E75168DCAF3}"/>
                  </a:ext>
                </a:extLst>
              </p:cNvPr>
              <p:cNvSpPr>
                <a:spLocks noChangeArrowheads="1"/>
              </p:cNvSpPr>
              <p:nvPr/>
            </p:nvSpPr>
            <p:spPr bwMode="auto">
              <a:xfrm rot="17477461">
                <a:off x="11094410" y="61724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6" name="Oval 1168">
                <a:extLst>
                  <a:ext uri="{FF2B5EF4-FFF2-40B4-BE49-F238E27FC236}">
                    <a16:creationId xmlns:a16="http://schemas.microsoft.com/office/drawing/2014/main" id="{1486C84D-A353-4EA7-A6C9-BD65B546D902}"/>
                  </a:ext>
                </a:extLst>
              </p:cNvPr>
              <p:cNvSpPr>
                <a:spLocks noChangeArrowheads="1"/>
              </p:cNvSpPr>
              <p:nvPr/>
            </p:nvSpPr>
            <p:spPr bwMode="auto">
              <a:xfrm rot="17477461">
                <a:off x="10806462" y="64319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7" name="Oval 1175">
                <a:extLst>
                  <a:ext uri="{FF2B5EF4-FFF2-40B4-BE49-F238E27FC236}">
                    <a16:creationId xmlns:a16="http://schemas.microsoft.com/office/drawing/2014/main" id="{216D40C6-F07B-4A98-8292-C56DCCEB4B6E}"/>
                  </a:ext>
                </a:extLst>
              </p:cNvPr>
              <p:cNvSpPr>
                <a:spLocks noChangeArrowheads="1"/>
              </p:cNvSpPr>
              <p:nvPr/>
            </p:nvSpPr>
            <p:spPr bwMode="auto">
              <a:xfrm rot="17477461">
                <a:off x="10523693" y="63871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8" name="Oval 1177">
                <a:extLst>
                  <a:ext uri="{FF2B5EF4-FFF2-40B4-BE49-F238E27FC236}">
                    <a16:creationId xmlns:a16="http://schemas.microsoft.com/office/drawing/2014/main" id="{52048729-C7F2-4300-806A-A3B7380002CD}"/>
                  </a:ext>
                </a:extLst>
              </p:cNvPr>
              <p:cNvSpPr>
                <a:spLocks noChangeArrowheads="1"/>
              </p:cNvSpPr>
              <p:nvPr/>
            </p:nvSpPr>
            <p:spPr bwMode="auto">
              <a:xfrm rot="17477461">
                <a:off x="9371566" y="54510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9" name="Oval 1179">
                <a:extLst>
                  <a:ext uri="{FF2B5EF4-FFF2-40B4-BE49-F238E27FC236}">
                    <a16:creationId xmlns:a16="http://schemas.microsoft.com/office/drawing/2014/main" id="{FB391187-24F8-404F-B64D-E2010820CD85}"/>
                  </a:ext>
                </a:extLst>
              </p:cNvPr>
              <p:cNvSpPr>
                <a:spLocks noChangeArrowheads="1"/>
              </p:cNvSpPr>
              <p:nvPr/>
            </p:nvSpPr>
            <p:spPr bwMode="auto">
              <a:xfrm rot="17477461">
                <a:off x="10957885" y="63074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0" name="Oval 1183">
                <a:extLst>
                  <a:ext uri="{FF2B5EF4-FFF2-40B4-BE49-F238E27FC236}">
                    <a16:creationId xmlns:a16="http://schemas.microsoft.com/office/drawing/2014/main" id="{EC25F2BE-6AE4-4F23-9AE2-A5452DC4D550}"/>
                  </a:ext>
                </a:extLst>
              </p:cNvPr>
              <p:cNvSpPr>
                <a:spLocks noChangeArrowheads="1"/>
              </p:cNvSpPr>
              <p:nvPr/>
            </p:nvSpPr>
            <p:spPr bwMode="auto">
              <a:xfrm rot="17477461">
                <a:off x="10955742" y="6423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1" name="Oval 1190">
                <a:extLst>
                  <a:ext uri="{FF2B5EF4-FFF2-40B4-BE49-F238E27FC236}">
                    <a16:creationId xmlns:a16="http://schemas.microsoft.com/office/drawing/2014/main" id="{6C14852C-D130-4F87-B25B-C38E5F775A37}"/>
                  </a:ext>
                </a:extLst>
              </p:cNvPr>
              <p:cNvSpPr>
                <a:spLocks noChangeArrowheads="1"/>
              </p:cNvSpPr>
              <p:nvPr/>
            </p:nvSpPr>
            <p:spPr bwMode="auto">
              <a:xfrm rot="17477461">
                <a:off x="10923733" y="59224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2" name="Oval 1196">
                <a:extLst>
                  <a:ext uri="{FF2B5EF4-FFF2-40B4-BE49-F238E27FC236}">
                    <a16:creationId xmlns:a16="http://schemas.microsoft.com/office/drawing/2014/main" id="{E0F6D372-AAC7-4581-A20D-6A73D896C48F}"/>
                  </a:ext>
                </a:extLst>
              </p:cNvPr>
              <p:cNvSpPr>
                <a:spLocks noChangeArrowheads="1"/>
              </p:cNvSpPr>
              <p:nvPr/>
            </p:nvSpPr>
            <p:spPr bwMode="auto">
              <a:xfrm rot="17477461">
                <a:off x="11121398" y="56152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3" name="Oval 1204">
                <a:extLst>
                  <a:ext uri="{FF2B5EF4-FFF2-40B4-BE49-F238E27FC236}">
                    <a16:creationId xmlns:a16="http://schemas.microsoft.com/office/drawing/2014/main" id="{D2BD2AAF-DD18-4DDD-BAC5-AA584F7963F4}"/>
                  </a:ext>
                </a:extLst>
              </p:cNvPr>
              <p:cNvSpPr>
                <a:spLocks noChangeArrowheads="1"/>
              </p:cNvSpPr>
              <p:nvPr/>
            </p:nvSpPr>
            <p:spPr bwMode="auto">
              <a:xfrm rot="17477461">
                <a:off x="9515582" y="64591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4" name="Oval 1205">
                <a:extLst>
                  <a:ext uri="{FF2B5EF4-FFF2-40B4-BE49-F238E27FC236}">
                    <a16:creationId xmlns:a16="http://schemas.microsoft.com/office/drawing/2014/main" id="{F7ECDC95-D31D-4A38-B359-9103081F89B0}"/>
                  </a:ext>
                </a:extLst>
              </p:cNvPr>
              <p:cNvSpPr>
                <a:spLocks noChangeArrowheads="1"/>
              </p:cNvSpPr>
              <p:nvPr/>
            </p:nvSpPr>
            <p:spPr bwMode="auto">
              <a:xfrm rot="17477461">
                <a:off x="10705473" y="5508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5" name="Oval 1293">
                <a:extLst>
                  <a:ext uri="{FF2B5EF4-FFF2-40B4-BE49-F238E27FC236}">
                    <a16:creationId xmlns:a16="http://schemas.microsoft.com/office/drawing/2014/main" id="{1AEDFBBA-8236-4FA6-B03C-C9386C3DB881}"/>
                  </a:ext>
                </a:extLst>
              </p:cNvPr>
              <p:cNvSpPr>
                <a:spLocks noChangeArrowheads="1"/>
              </p:cNvSpPr>
              <p:nvPr/>
            </p:nvSpPr>
            <p:spPr bwMode="auto">
              <a:xfrm rot="17477461">
                <a:off x="10872472" y="5659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6" name="Oval 1303">
                <a:extLst>
                  <a:ext uri="{FF2B5EF4-FFF2-40B4-BE49-F238E27FC236}">
                    <a16:creationId xmlns:a16="http://schemas.microsoft.com/office/drawing/2014/main" id="{2134910D-C969-4F9D-A93A-093A6869949D}"/>
                  </a:ext>
                </a:extLst>
              </p:cNvPr>
              <p:cNvSpPr>
                <a:spLocks noChangeArrowheads="1"/>
              </p:cNvSpPr>
              <p:nvPr/>
            </p:nvSpPr>
            <p:spPr bwMode="auto">
              <a:xfrm rot="17477461">
                <a:off x="11199143" y="5860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7" name="Oval 1310">
                <a:extLst>
                  <a:ext uri="{FF2B5EF4-FFF2-40B4-BE49-F238E27FC236}">
                    <a16:creationId xmlns:a16="http://schemas.microsoft.com/office/drawing/2014/main" id="{BDD1C8FB-EA63-4A46-9489-F1886FBDC8EB}"/>
                  </a:ext>
                </a:extLst>
              </p:cNvPr>
              <p:cNvSpPr>
                <a:spLocks noChangeArrowheads="1"/>
              </p:cNvSpPr>
              <p:nvPr/>
            </p:nvSpPr>
            <p:spPr bwMode="auto">
              <a:xfrm rot="17477461">
                <a:off x="10335542" y="5625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8" name="Oval 1320">
                <a:extLst>
                  <a:ext uri="{FF2B5EF4-FFF2-40B4-BE49-F238E27FC236}">
                    <a16:creationId xmlns:a16="http://schemas.microsoft.com/office/drawing/2014/main" id="{C5E0628F-E77F-499D-A7FB-1772B365CF73}"/>
                  </a:ext>
                </a:extLst>
              </p:cNvPr>
              <p:cNvSpPr>
                <a:spLocks noChangeArrowheads="1"/>
              </p:cNvSpPr>
              <p:nvPr/>
            </p:nvSpPr>
            <p:spPr bwMode="auto">
              <a:xfrm rot="17477461">
                <a:off x="10643767" y="54313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9" name="Oval 1321">
                <a:extLst>
                  <a:ext uri="{FF2B5EF4-FFF2-40B4-BE49-F238E27FC236}">
                    <a16:creationId xmlns:a16="http://schemas.microsoft.com/office/drawing/2014/main" id="{B53DF577-8272-45AE-8994-B2484D823CF0}"/>
                  </a:ext>
                </a:extLst>
              </p:cNvPr>
              <p:cNvSpPr>
                <a:spLocks noChangeArrowheads="1"/>
              </p:cNvSpPr>
              <p:nvPr/>
            </p:nvSpPr>
            <p:spPr bwMode="auto">
              <a:xfrm rot="17477461">
                <a:off x="10019636" y="5126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0" name="Oval 1329">
                <a:extLst>
                  <a:ext uri="{FF2B5EF4-FFF2-40B4-BE49-F238E27FC236}">
                    <a16:creationId xmlns:a16="http://schemas.microsoft.com/office/drawing/2014/main" id="{16A1EE37-FC6D-475A-BBD5-496CFA7B601B}"/>
                  </a:ext>
                </a:extLst>
              </p:cNvPr>
              <p:cNvSpPr>
                <a:spLocks noChangeArrowheads="1"/>
              </p:cNvSpPr>
              <p:nvPr/>
            </p:nvSpPr>
            <p:spPr bwMode="auto">
              <a:xfrm rot="17477461">
                <a:off x="8906310" y="64281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1" name="Oval 1380">
                <a:extLst>
                  <a:ext uri="{FF2B5EF4-FFF2-40B4-BE49-F238E27FC236}">
                    <a16:creationId xmlns:a16="http://schemas.microsoft.com/office/drawing/2014/main" id="{D3E2972E-C9B7-486E-BE00-A88DC29FB9F2}"/>
                  </a:ext>
                </a:extLst>
              </p:cNvPr>
              <p:cNvSpPr>
                <a:spLocks noChangeArrowheads="1"/>
              </p:cNvSpPr>
              <p:nvPr/>
            </p:nvSpPr>
            <p:spPr bwMode="auto">
              <a:xfrm rot="17477461">
                <a:off x="9319669" y="56392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2" name="Oval 1381">
                <a:extLst>
                  <a:ext uri="{FF2B5EF4-FFF2-40B4-BE49-F238E27FC236}">
                    <a16:creationId xmlns:a16="http://schemas.microsoft.com/office/drawing/2014/main" id="{6EF98D0B-E141-4E51-8B5F-7858DAEB3AA6}"/>
                  </a:ext>
                </a:extLst>
              </p:cNvPr>
              <p:cNvSpPr>
                <a:spLocks noChangeArrowheads="1"/>
              </p:cNvSpPr>
              <p:nvPr/>
            </p:nvSpPr>
            <p:spPr bwMode="auto">
              <a:xfrm rot="17477461">
                <a:off x="9343354" y="49776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3" name="Oval 1389">
                <a:extLst>
                  <a:ext uri="{FF2B5EF4-FFF2-40B4-BE49-F238E27FC236}">
                    <a16:creationId xmlns:a16="http://schemas.microsoft.com/office/drawing/2014/main" id="{2124E2A5-3A50-4167-953D-AD6F808076DC}"/>
                  </a:ext>
                </a:extLst>
              </p:cNvPr>
              <p:cNvSpPr>
                <a:spLocks noChangeArrowheads="1"/>
              </p:cNvSpPr>
              <p:nvPr/>
            </p:nvSpPr>
            <p:spPr bwMode="auto">
              <a:xfrm rot="17477461">
                <a:off x="9681492" y="51699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4" name="Oval 1392">
                <a:extLst>
                  <a:ext uri="{FF2B5EF4-FFF2-40B4-BE49-F238E27FC236}">
                    <a16:creationId xmlns:a16="http://schemas.microsoft.com/office/drawing/2014/main" id="{34356392-1884-4E14-8B2D-5BD92B554325}"/>
                  </a:ext>
                </a:extLst>
              </p:cNvPr>
              <p:cNvSpPr>
                <a:spLocks noChangeArrowheads="1"/>
              </p:cNvSpPr>
              <p:nvPr/>
            </p:nvSpPr>
            <p:spPr bwMode="auto">
              <a:xfrm rot="17477461">
                <a:off x="10618118" y="5860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5" name="Oval 1402">
                <a:extLst>
                  <a:ext uri="{FF2B5EF4-FFF2-40B4-BE49-F238E27FC236}">
                    <a16:creationId xmlns:a16="http://schemas.microsoft.com/office/drawing/2014/main" id="{A942ADB3-6B90-4435-9D7A-6FBCA0B42940}"/>
                  </a:ext>
                </a:extLst>
              </p:cNvPr>
              <p:cNvSpPr>
                <a:spLocks noChangeArrowheads="1"/>
              </p:cNvSpPr>
              <p:nvPr/>
            </p:nvSpPr>
            <p:spPr bwMode="auto">
              <a:xfrm rot="17477461">
                <a:off x="9947630" y="6351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6" name="Oval 1408">
                <a:extLst>
                  <a:ext uri="{FF2B5EF4-FFF2-40B4-BE49-F238E27FC236}">
                    <a16:creationId xmlns:a16="http://schemas.microsoft.com/office/drawing/2014/main" id="{17E444DE-BABB-4413-8CB6-8889DC110104}"/>
                  </a:ext>
                </a:extLst>
              </p:cNvPr>
              <p:cNvSpPr>
                <a:spLocks noChangeArrowheads="1"/>
              </p:cNvSpPr>
              <p:nvPr/>
            </p:nvSpPr>
            <p:spPr bwMode="auto">
              <a:xfrm rot="17477461">
                <a:off x="9335562" y="537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7" name="Oval 1409">
                <a:extLst>
                  <a:ext uri="{FF2B5EF4-FFF2-40B4-BE49-F238E27FC236}">
                    <a16:creationId xmlns:a16="http://schemas.microsoft.com/office/drawing/2014/main" id="{1FEFFEB5-F2B9-4D42-82F5-55DC5BEFA6BE}"/>
                  </a:ext>
                </a:extLst>
              </p:cNvPr>
              <p:cNvSpPr>
                <a:spLocks noChangeArrowheads="1"/>
              </p:cNvSpPr>
              <p:nvPr/>
            </p:nvSpPr>
            <p:spPr bwMode="auto">
              <a:xfrm rot="17477461">
                <a:off x="9695780" y="5858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8" name="Oval 1419">
                <a:extLst>
                  <a:ext uri="{FF2B5EF4-FFF2-40B4-BE49-F238E27FC236}">
                    <a16:creationId xmlns:a16="http://schemas.microsoft.com/office/drawing/2014/main" id="{97359CF0-95A1-4F41-AAB1-886501184290}"/>
                  </a:ext>
                </a:extLst>
              </p:cNvPr>
              <p:cNvSpPr>
                <a:spLocks noChangeArrowheads="1"/>
              </p:cNvSpPr>
              <p:nvPr/>
            </p:nvSpPr>
            <p:spPr bwMode="auto">
              <a:xfrm rot="17477461">
                <a:off x="10019637" y="57030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9" name="Oval 1420">
                <a:extLst>
                  <a:ext uri="{FF2B5EF4-FFF2-40B4-BE49-F238E27FC236}">
                    <a16:creationId xmlns:a16="http://schemas.microsoft.com/office/drawing/2014/main" id="{7F464F82-E554-47E8-AED6-76DDA4971131}"/>
                  </a:ext>
                </a:extLst>
              </p:cNvPr>
              <p:cNvSpPr>
                <a:spLocks noChangeArrowheads="1"/>
              </p:cNvSpPr>
              <p:nvPr/>
            </p:nvSpPr>
            <p:spPr bwMode="auto">
              <a:xfrm rot="17477461">
                <a:off x="9335561" y="5811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0" name="Oval 1426">
                <a:extLst>
                  <a:ext uri="{FF2B5EF4-FFF2-40B4-BE49-F238E27FC236}">
                    <a16:creationId xmlns:a16="http://schemas.microsoft.com/office/drawing/2014/main" id="{452E1C6C-A97C-4FAC-9E76-A0514E140D9E}"/>
                  </a:ext>
                </a:extLst>
              </p:cNvPr>
              <p:cNvSpPr>
                <a:spLocks noChangeArrowheads="1"/>
              </p:cNvSpPr>
              <p:nvPr/>
            </p:nvSpPr>
            <p:spPr bwMode="auto">
              <a:xfrm rot="17477461">
                <a:off x="10389635" y="53248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1" name="Oval 1438">
                <a:extLst>
                  <a:ext uri="{FF2B5EF4-FFF2-40B4-BE49-F238E27FC236}">
                    <a16:creationId xmlns:a16="http://schemas.microsoft.com/office/drawing/2014/main" id="{A789A238-3ED9-4774-B3C0-F2FDD69E80AE}"/>
                  </a:ext>
                </a:extLst>
              </p:cNvPr>
              <p:cNvSpPr>
                <a:spLocks noChangeArrowheads="1"/>
              </p:cNvSpPr>
              <p:nvPr/>
            </p:nvSpPr>
            <p:spPr bwMode="auto">
              <a:xfrm rot="17477461">
                <a:off x="10464129" y="46236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2" name="Oval 765">
                <a:extLst>
                  <a:ext uri="{FF2B5EF4-FFF2-40B4-BE49-F238E27FC236}">
                    <a16:creationId xmlns:a16="http://schemas.microsoft.com/office/drawing/2014/main" id="{21A0AE2A-1367-44B7-BD0F-AD31B510E7A1}"/>
                  </a:ext>
                </a:extLst>
              </p:cNvPr>
              <p:cNvSpPr>
                <a:spLocks noChangeArrowheads="1"/>
              </p:cNvSpPr>
              <p:nvPr/>
            </p:nvSpPr>
            <p:spPr bwMode="auto">
              <a:xfrm rot="17477461">
                <a:off x="10060110" y="408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3" name="Oval 779">
                <a:extLst>
                  <a:ext uri="{FF2B5EF4-FFF2-40B4-BE49-F238E27FC236}">
                    <a16:creationId xmlns:a16="http://schemas.microsoft.com/office/drawing/2014/main" id="{19AAFD77-F35C-4886-9EE4-71ED45B3B249}"/>
                  </a:ext>
                </a:extLst>
              </p:cNvPr>
              <p:cNvSpPr>
                <a:spLocks noChangeArrowheads="1"/>
              </p:cNvSpPr>
              <p:nvPr/>
            </p:nvSpPr>
            <p:spPr bwMode="auto">
              <a:xfrm rot="17477461">
                <a:off x="9922793" y="541220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4" name="Oval 785">
                <a:extLst>
                  <a:ext uri="{FF2B5EF4-FFF2-40B4-BE49-F238E27FC236}">
                    <a16:creationId xmlns:a16="http://schemas.microsoft.com/office/drawing/2014/main" id="{E5A6FAF0-0293-4AF4-B14B-B83AF361C0B8}"/>
                  </a:ext>
                </a:extLst>
              </p:cNvPr>
              <p:cNvSpPr>
                <a:spLocks noChangeArrowheads="1"/>
              </p:cNvSpPr>
              <p:nvPr/>
            </p:nvSpPr>
            <p:spPr bwMode="auto">
              <a:xfrm rot="17477461">
                <a:off x="9718005" y="43553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5" name="Oval 795">
                <a:extLst>
                  <a:ext uri="{FF2B5EF4-FFF2-40B4-BE49-F238E27FC236}">
                    <a16:creationId xmlns:a16="http://schemas.microsoft.com/office/drawing/2014/main" id="{38B06928-E49C-4423-A1CE-116F1262BBD7}"/>
                  </a:ext>
                </a:extLst>
              </p:cNvPr>
              <p:cNvSpPr>
                <a:spLocks noChangeArrowheads="1"/>
              </p:cNvSpPr>
              <p:nvPr/>
            </p:nvSpPr>
            <p:spPr bwMode="auto">
              <a:xfrm rot="17477461">
                <a:off x="10667204" y="451566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6" name="Oval 861">
                <a:extLst>
                  <a:ext uri="{FF2B5EF4-FFF2-40B4-BE49-F238E27FC236}">
                    <a16:creationId xmlns:a16="http://schemas.microsoft.com/office/drawing/2014/main" id="{7969F47F-F008-435C-99EE-A0276CE131C4}"/>
                  </a:ext>
                </a:extLst>
              </p:cNvPr>
              <p:cNvSpPr>
                <a:spLocks noChangeArrowheads="1"/>
              </p:cNvSpPr>
              <p:nvPr/>
            </p:nvSpPr>
            <p:spPr bwMode="auto">
              <a:xfrm rot="17477461">
                <a:off x="9339524" y="41559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7" name="Oval 968">
                <a:extLst>
                  <a:ext uri="{FF2B5EF4-FFF2-40B4-BE49-F238E27FC236}">
                    <a16:creationId xmlns:a16="http://schemas.microsoft.com/office/drawing/2014/main" id="{74D1075F-4223-453B-967D-F5A412A6692B}"/>
                  </a:ext>
                </a:extLst>
              </p:cNvPr>
              <p:cNvSpPr>
                <a:spLocks noChangeArrowheads="1"/>
              </p:cNvSpPr>
              <p:nvPr/>
            </p:nvSpPr>
            <p:spPr bwMode="auto">
              <a:xfrm rot="17477461">
                <a:off x="9479577" y="56310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8" name="Oval 1109">
                <a:extLst>
                  <a:ext uri="{FF2B5EF4-FFF2-40B4-BE49-F238E27FC236}">
                    <a16:creationId xmlns:a16="http://schemas.microsoft.com/office/drawing/2014/main" id="{74559ECC-9F81-4478-A42D-20EC81FE9D0C}"/>
                  </a:ext>
                </a:extLst>
              </p:cNvPr>
              <p:cNvSpPr>
                <a:spLocks noChangeArrowheads="1"/>
              </p:cNvSpPr>
              <p:nvPr/>
            </p:nvSpPr>
            <p:spPr bwMode="auto">
              <a:xfrm rot="17477461">
                <a:off x="9124006" y="4299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9" name="Oval 1110">
                <a:extLst>
                  <a:ext uri="{FF2B5EF4-FFF2-40B4-BE49-F238E27FC236}">
                    <a16:creationId xmlns:a16="http://schemas.microsoft.com/office/drawing/2014/main" id="{61A82FA2-3441-4637-91CB-C459F3FC2446}"/>
                  </a:ext>
                </a:extLst>
              </p:cNvPr>
              <p:cNvSpPr>
                <a:spLocks noChangeArrowheads="1"/>
              </p:cNvSpPr>
              <p:nvPr/>
            </p:nvSpPr>
            <p:spPr bwMode="auto">
              <a:xfrm rot="17477461">
                <a:off x="9319669" y="43571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0" name="Oval 1111">
                <a:extLst>
                  <a:ext uri="{FF2B5EF4-FFF2-40B4-BE49-F238E27FC236}">
                    <a16:creationId xmlns:a16="http://schemas.microsoft.com/office/drawing/2014/main" id="{50EA4625-74BB-412A-93FF-407078766147}"/>
                  </a:ext>
                </a:extLst>
              </p:cNvPr>
              <p:cNvSpPr>
                <a:spLocks noChangeArrowheads="1"/>
              </p:cNvSpPr>
              <p:nvPr/>
            </p:nvSpPr>
            <p:spPr bwMode="auto">
              <a:xfrm rot="17477461">
                <a:off x="9262640" y="41543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1" name="Oval 1115">
                <a:extLst>
                  <a:ext uri="{FF2B5EF4-FFF2-40B4-BE49-F238E27FC236}">
                    <a16:creationId xmlns:a16="http://schemas.microsoft.com/office/drawing/2014/main" id="{C50046B8-E24B-41FE-BACD-F09BEF804139}"/>
                  </a:ext>
                </a:extLst>
              </p:cNvPr>
              <p:cNvSpPr>
                <a:spLocks noChangeArrowheads="1"/>
              </p:cNvSpPr>
              <p:nvPr/>
            </p:nvSpPr>
            <p:spPr bwMode="auto">
              <a:xfrm rot="17477461">
                <a:off x="10108530" y="47156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2" name="Oval 1116">
                <a:extLst>
                  <a:ext uri="{FF2B5EF4-FFF2-40B4-BE49-F238E27FC236}">
                    <a16:creationId xmlns:a16="http://schemas.microsoft.com/office/drawing/2014/main" id="{55288270-217F-406C-B762-E753044541D8}"/>
                  </a:ext>
                </a:extLst>
              </p:cNvPr>
              <p:cNvSpPr>
                <a:spLocks noChangeArrowheads="1"/>
              </p:cNvSpPr>
              <p:nvPr/>
            </p:nvSpPr>
            <p:spPr bwMode="auto">
              <a:xfrm rot="17477461">
                <a:off x="9700070" y="4299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3" name="Oval 1122">
                <a:extLst>
                  <a:ext uri="{FF2B5EF4-FFF2-40B4-BE49-F238E27FC236}">
                    <a16:creationId xmlns:a16="http://schemas.microsoft.com/office/drawing/2014/main" id="{1A8A5DEB-8E1A-49B8-B8F8-247A68094C91}"/>
                  </a:ext>
                </a:extLst>
              </p:cNvPr>
              <p:cNvSpPr>
                <a:spLocks noChangeArrowheads="1"/>
              </p:cNvSpPr>
              <p:nvPr/>
            </p:nvSpPr>
            <p:spPr bwMode="auto">
              <a:xfrm rot="17477461">
                <a:off x="9278268" y="45013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4" name="Oval 1123">
                <a:extLst>
                  <a:ext uri="{FF2B5EF4-FFF2-40B4-BE49-F238E27FC236}">
                    <a16:creationId xmlns:a16="http://schemas.microsoft.com/office/drawing/2014/main" id="{1E0C1CF9-AC66-4F32-B0E5-0DD7F65F6DE3}"/>
                  </a:ext>
                </a:extLst>
              </p:cNvPr>
              <p:cNvSpPr>
                <a:spLocks noChangeArrowheads="1"/>
              </p:cNvSpPr>
              <p:nvPr/>
            </p:nvSpPr>
            <p:spPr bwMode="auto">
              <a:xfrm rot="17477461">
                <a:off x="9827543" y="4136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5" name="Oval 1124">
                <a:extLst>
                  <a:ext uri="{FF2B5EF4-FFF2-40B4-BE49-F238E27FC236}">
                    <a16:creationId xmlns:a16="http://schemas.microsoft.com/office/drawing/2014/main" id="{5B264662-5E72-4552-9034-79C86640041C}"/>
                  </a:ext>
                </a:extLst>
              </p:cNvPr>
              <p:cNvSpPr>
                <a:spLocks noChangeArrowheads="1"/>
              </p:cNvSpPr>
              <p:nvPr/>
            </p:nvSpPr>
            <p:spPr bwMode="auto">
              <a:xfrm rot="17477461">
                <a:off x="10415682" y="45149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6" name="Oval 1125">
                <a:extLst>
                  <a:ext uri="{FF2B5EF4-FFF2-40B4-BE49-F238E27FC236}">
                    <a16:creationId xmlns:a16="http://schemas.microsoft.com/office/drawing/2014/main" id="{D098249D-6603-4FAF-A768-EAEB1DEBE826}"/>
                  </a:ext>
                </a:extLst>
              </p:cNvPr>
              <p:cNvSpPr>
                <a:spLocks noChangeArrowheads="1"/>
              </p:cNvSpPr>
              <p:nvPr/>
            </p:nvSpPr>
            <p:spPr bwMode="auto">
              <a:xfrm rot="17477461">
                <a:off x="10276134" y="42272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7" name="Oval 1126">
                <a:extLst>
                  <a:ext uri="{FF2B5EF4-FFF2-40B4-BE49-F238E27FC236}">
                    <a16:creationId xmlns:a16="http://schemas.microsoft.com/office/drawing/2014/main" id="{EF1BBFA5-1A1B-4D21-941E-FE8BB58256E6}"/>
                  </a:ext>
                </a:extLst>
              </p:cNvPr>
              <p:cNvSpPr>
                <a:spLocks noChangeArrowheads="1"/>
              </p:cNvSpPr>
              <p:nvPr/>
            </p:nvSpPr>
            <p:spPr bwMode="auto">
              <a:xfrm rot="17477461">
                <a:off x="9932318" y="42695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8" name="Oval 1127">
                <a:extLst>
                  <a:ext uri="{FF2B5EF4-FFF2-40B4-BE49-F238E27FC236}">
                    <a16:creationId xmlns:a16="http://schemas.microsoft.com/office/drawing/2014/main" id="{FE9B42AE-E6BC-4570-B382-E7D38E456DC5}"/>
                  </a:ext>
                </a:extLst>
              </p:cNvPr>
              <p:cNvSpPr>
                <a:spLocks noChangeArrowheads="1"/>
              </p:cNvSpPr>
              <p:nvPr/>
            </p:nvSpPr>
            <p:spPr bwMode="auto">
              <a:xfrm rot="17477461">
                <a:off x="9227550" y="47669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9" name="Oval 1135">
                <a:extLst>
                  <a:ext uri="{FF2B5EF4-FFF2-40B4-BE49-F238E27FC236}">
                    <a16:creationId xmlns:a16="http://schemas.microsoft.com/office/drawing/2014/main" id="{B30FCA1B-87A2-476C-9695-7A6CB73C3576}"/>
                  </a:ext>
                </a:extLst>
              </p:cNvPr>
              <p:cNvSpPr>
                <a:spLocks noChangeArrowheads="1"/>
              </p:cNvSpPr>
              <p:nvPr/>
            </p:nvSpPr>
            <p:spPr bwMode="auto">
              <a:xfrm rot="17477461">
                <a:off x="10382077" y="4935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0" name="Oval 1136">
                <a:extLst>
                  <a:ext uri="{FF2B5EF4-FFF2-40B4-BE49-F238E27FC236}">
                    <a16:creationId xmlns:a16="http://schemas.microsoft.com/office/drawing/2014/main" id="{9B90FDD3-4945-41A9-8C6C-800103DAD7A1}"/>
                  </a:ext>
                </a:extLst>
              </p:cNvPr>
              <p:cNvSpPr>
                <a:spLocks noChangeArrowheads="1"/>
              </p:cNvSpPr>
              <p:nvPr/>
            </p:nvSpPr>
            <p:spPr bwMode="auto">
              <a:xfrm rot="17477461">
                <a:off x="9895805" y="48998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1" name="Oval 1137">
                <a:extLst>
                  <a:ext uri="{FF2B5EF4-FFF2-40B4-BE49-F238E27FC236}">
                    <a16:creationId xmlns:a16="http://schemas.microsoft.com/office/drawing/2014/main" id="{2A05F465-2E4D-4BAF-ABB9-050205C598EE}"/>
                  </a:ext>
                </a:extLst>
              </p:cNvPr>
              <p:cNvSpPr>
                <a:spLocks noChangeArrowheads="1"/>
              </p:cNvSpPr>
              <p:nvPr/>
            </p:nvSpPr>
            <p:spPr bwMode="auto">
              <a:xfrm rot="17477461">
                <a:off x="9760868" y="46077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2" name="Oval 1138">
                <a:extLst>
                  <a:ext uri="{FF2B5EF4-FFF2-40B4-BE49-F238E27FC236}">
                    <a16:creationId xmlns:a16="http://schemas.microsoft.com/office/drawing/2014/main" id="{C6A2D1DC-972D-410A-8C1E-94D096DB446B}"/>
                  </a:ext>
                </a:extLst>
              </p:cNvPr>
              <p:cNvSpPr>
                <a:spLocks noChangeArrowheads="1"/>
              </p:cNvSpPr>
              <p:nvPr/>
            </p:nvSpPr>
            <p:spPr bwMode="auto">
              <a:xfrm rot="17477461">
                <a:off x="9471943" y="4776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3" name="Oval 1148">
                <a:extLst>
                  <a:ext uri="{FF2B5EF4-FFF2-40B4-BE49-F238E27FC236}">
                    <a16:creationId xmlns:a16="http://schemas.microsoft.com/office/drawing/2014/main" id="{88E36442-174F-435D-83E0-550936935BA9}"/>
                  </a:ext>
                </a:extLst>
              </p:cNvPr>
              <p:cNvSpPr>
                <a:spLocks noChangeArrowheads="1"/>
              </p:cNvSpPr>
              <p:nvPr/>
            </p:nvSpPr>
            <p:spPr bwMode="auto">
              <a:xfrm rot="17477461">
                <a:off x="9148093" y="49474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4" name="Oval 1158">
                <a:extLst>
                  <a:ext uri="{FF2B5EF4-FFF2-40B4-BE49-F238E27FC236}">
                    <a16:creationId xmlns:a16="http://schemas.microsoft.com/office/drawing/2014/main" id="{A393AB49-4DA4-4404-A366-F6155CC4651C}"/>
                  </a:ext>
                </a:extLst>
              </p:cNvPr>
              <p:cNvSpPr>
                <a:spLocks noChangeArrowheads="1"/>
              </p:cNvSpPr>
              <p:nvPr/>
            </p:nvSpPr>
            <p:spPr bwMode="auto">
              <a:xfrm rot="17477461">
                <a:off x="9918030" y="50458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5" name="Oval 1177">
                <a:extLst>
                  <a:ext uri="{FF2B5EF4-FFF2-40B4-BE49-F238E27FC236}">
                    <a16:creationId xmlns:a16="http://schemas.microsoft.com/office/drawing/2014/main" id="{3CDF3A60-13C1-460D-A6C5-328F4D4DEBA4}"/>
                  </a:ext>
                </a:extLst>
              </p:cNvPr>
              <p:cNvSpPr>
                <a:spLocks noChangeArrowheads="1"/>
              </p:cNvSpPr>
              <p:nvPr/>
            </p:nvSpPr>
            <p:spPr bwMode="auto">
              <a:xfrm rot="17477461">
                <a:off x="8831506" y="4766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6" name="Oval 1179">
                <a:extLst>
                  <a:ext uri="{FF2B5EF4-FFF2-40B4-BE49-F238E27FC236}">
                    <a16:creationId xmlns:a16="http://schemas.microsoft.com/office/drawing/2014/main" id="{2893D463-A093-409A-B199-96DF9FF19234}"/>
                  </a:ext>
                </a:extLst>
              </p:cNvPr>
              <p:cNvSpPr>
                <a:spLocks noChangeArrowheads="1"/>
              </p:cNvSpPr>
              <p:nvPr/>
            </p:nvSpPr>
            <p:spPr bwMode="auto">
              <a:xfrm rot="17477461">
                <a:off x="9781505" y="51808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7" name="Oval 1183">
                <a:extLst>
                  <a:ext uri="{FF2B5EF4-FFF2-40B4-BE49-F238E27FC236}">
                    <a16:creationId xmlns:a16="http://schemas.microsoft.com/office/drawing/2014/main" id="{08FC8075-0C8E-4D53-A965-2C4E2E94F618}"/>
                  </a:ext>
                </a:extLst>
              </p:cNvPr>
              <p:cNvSpPr>
                <a:spLocks noChangeArrowheads="1"/>
              </p:cNvSpPr>
              <p:nvPr/>
            </p:nvSpPr>
            <p:spPr bwMode="auto">
              <a:xfrm rot="17477461">
                <a:off x="9295730" y="5161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8" name="Oval 1189">
                <a:extLst>
                  <a:ext uri="{FF2B5EF4-FFF2-40B4-BE49-F238E27FC236}">
                    <a16:creationId xmlns:a16="http://schemas.microsoft.com/office/drawing/2014/main" id="{F924C9B6-E009-4534-A758-A034CBA298D2}"/>
                  </a:ext>
                </a:extLst>
              </p:cNvPr>
              <p:cNvSpPr>
                <a:spLocks noChangeArrowheads="1"/>
              </p:cNvSpPr>
              <p:nvPr/>
            </p:nvSpPr>
            <p:spPr bwMode="auto">
              <a:xfrm rot="17477461">
                <a:off x="10137105" y="5199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9" name="Oval 1190">
                <a:extLst>
                  <a:ext uri="{FF2B5EF4-FFF2-40B4-BE49-F238E27FC236}">
                    <a16:creationId xmlns:a16="http://schemas.microsoft.com/office/drawing/2014/main" id="{27CBD63A-EF98-48FF-8175-51933DDB4F5E}"/>
                  </a:ext>
                </a:extLst>
              </p:cNvPr>
              <p:cNvSpPr>
                <a:spLocks noChangeArrowheads="1"/>
              </p:cNvSpPr>
              <p:nvPr/>
            </p:nvSpPr>
            <p:spPr bwMode="auto">
              <a:xfrm rot="17477461">
                <a:off x="10102180" y="48998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0" name="Oval 1191">
                <a:extLst>
                  <a:ext uri="{FF2B5EF4-FFF2-40B4-BE49-F238E27FC236}">
                    <a16:creationId xmlns:a16="http://schemas.microsoft.com/office/drawing/2014/main" id="{D44803F6-2E42-4C8D-97A7-1ED83342D3BA}"/>
                  </a:ext>
                </a:extLst>
              </p:cNvPr>
              <p:cNvSpPr>
                <a:spLocks noChangeArrowheads="1"/>
              </p:cNvSpPr>
              <p:nvPr/>
            </p:nvSpPr>
            <p:spPr bwMode="auto">
              <a:xfrm rot="17477461">
                <a:off x="10407228" y="51829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1" name="Oval 1192">
                <a:extLst>
                  <a:ext uri="{FF2B5EF4-FFF2-40B4-BE49-F238E27FC236}">
                    <a16:creationId xmlns:a16="http://schemas.microsoft.com/office/drawing/2014/main" id="{F447F787-B055-4D2B-9599-12C4395156CF}"/>
                  </a:ext>
                </a:extLst>
              </p:cNvPr>
              <p:cNvSpPr>
                <a:spLocks noChangeArrowheads="1"/>
              </p:cNvSpPr>
              <p:nvPr/>
            </p:nvSpPr>
            <p:spPr bwMode="auto">
              <a:xfrm rot="17477461">
                <a:off x="10204125" y="4011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2" name="Oval 1204">
                <a:extLst>
                  <a:ext uri="{FF2B5EF4-FFF2-40B4-BE49-F238E27FC236}">
                    <a16:creationId xmlns:a16="http://schemas.microsoft.com/office/drawing/2014/main" id="{36317AF5-3BBC-4FD5-8F39-7BBF6AA74922}"/>
                  </a:ext>
                </a:extLst>
              </p:cNvPr>
              <p:cNvSpPr>
                <a:spLocks noChangeArrowheads="1"/>
              </p:cNvSpPr>
              <p:nvPr/>
            </p:nvSpPr>
            <p:spPr bwMode="auto">
              <a:xfrm rot="17477461">
                <a:off x="9844086" y="44432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3" name="Oval 1205">
                <a:extLst>
                  <a:ext uri="{FF2B5EF4-FFF2-40B4-BE49-F238E27FC236}">
                    <a16:creationId xmlns:a16="http://schemas.microsoft.com/office/drawing/2014/main" id="{FD4CD94F-6E44-4147-A6BF-C13F665C90D4}"/>
                  </a:ext>
                </a:extLst>
              </p:cNvPr>
              <p:cNvSpPr>
                <a:spLocks noChangeArrowheads="1"/>
              </p:cNvSpPr>
              <p:nvPr/>
            </p:nvSpPr>
            <p:spPr bwMode="auto">
              <a:xfrm rot="17477461">
                <a:off x="9529093" y="4382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4" name="Oval 753">
                <a:extLst>
                  <a:ext uri="{FF2B5EF4-FFF2-40B4-BE49-F238E27FC236}">
                    <a16:creationId xmlns:a16="http://schemas.microsoft.com/office/drawing/2014/main" id="{31A28765-126B-44CE-89EB-C22F0E11D2E0}"/>
                  </a:ext>
                </a:extLst>
              </p:cNvPr>
              <p:cNvSpPr>
                <a:spLocks noChangeArrowheads="1"/>
              </p:cNvSpPr>
              <p:nvPr/>
            </p:nvSpPr>
            <p:spPr bwMode="auto">
              <a:xfrm rot="17477461">
                <a:off x="10564165" y="39392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5" name="Oval 765">
                <a:extLst>
                  <a:ext uri="{FF2B5EF4-FFF2-40B4-BE49-F238E27FC236}">
                    <a16:creationId xmlns:a16="http://schemas.microsoft.com/office/drawing/2014/main" id="{874FC76D-85FA-449C-8D12-A9AA3F7516CF}"/>
                  </a:ext>
                </a:extLst>
              </p:cNvPr>
              <p:cNvSpPr>
                <a:spLocks noChangeArrowheads="1"/>
              </p:cNvSpPr>
              <p:nvPr/>
            </p:nvSpPr>
            <p:spPr bwMode="auto">
              <a:xfrm rot="17477461">
                <a:off x="9315893" y="38005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6" name="Oval 771">
                <a:extLst>
                  <a:ext uri="{FF2B5EF4-FFF2-40B4-BE49-F238E27FC236}">
                    <a16:creationId xmlns:a16="http://schemas.microsoft.com/office/drawing/2014/main" id="{36E3234B-63F2-4ACE-921E-3CFAC1B82FCB}"/>
                  </a:ext>
                </a:extLst>
              </p:cNvPr>
              <p:cNvSpPr>
                <a:spLocks noChangeArrowheads="1"/>
              </p:cNvSpPr>
              <p:nvPr/>
            </p:nvSpPr>
            <p:spPr bwMode="auto">
              <a:xfrm rot="17477461">
                <a:off x="10461449" y="3802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7" name="Oval 779">
                <a:extLst>
                  <a:ext uri="{FF2B5EF4-FFF2-40B4-BE49-F238E27FC236}">
                    <a16:creationId xmlns:a16="http://schemas.microsoft.com/office/drawing/2014/main" id="{60582CEC-A9CA-4614-9AC8-A50E31010720}"/>
                  </a:ext>
                </a:extLst>
              </p:cNvPr>
              <p:cNvSpPr>
                <a:spLocks noChangeArrowheads="1"/>
              </p:cNvSpPr>
              <p:nvPr/>
            </p:nvSpPr>
            <p:spPr bwMode="auto">
              <a:xfrm rot="17477461">
                <a:off x="10676575" y="48491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8" name="Oval 785">
                <a:extLst>
                  <a:ext uri="{FF2B5EF4-FFF2-40B4-BE49-F238E27FC236}">
                    <a16:creationId xmlns:a16="http://schemas.microsoft.com/office/drawing/2014/main" id="{C947635C-26B3-40D3-9AF3-1F091C8DF785}"/>
                  </a:ext>
                </a:extLst>
              </p:cNvPr>
              <p:cNvSpPr>
                <a:spLocks noChangeArrowheads="1"/>
              </p:cNvSpPr>
              <p:nvPr/>
            </p:nvSpPr>
            <p:spPr bwMode="auto">
              <a:xfrm rot="17477461">
                <a:off x="11304674" y="46343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9" name="Oval 786">
                <a:extLst>
                  <a:ext uri="{FF2B5EF4-FFF2-40B4-BE49-F238E27FC236}">
                    <a16:creationId xmlns:a16="http://schemas.microsoft.com/office/drawing/2014/main" id="{1E090417-3F34-438E-81BC-328A9D17CFFA}"/>
                  </a:ext>
                </a:extLst>
              </p:cNvPr>
              <p:cNvSpPr>
                <a:spLocks noChangeArrowheads="1"/>
              </p:cNvSpPr>
              <p:nvPr/>
            </p:nvSpPr>
            <p:spPr bwMode="auto">
              <a:xfrm rot="17477461">
                <a:off x="11249112" y="4029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0" name="Oval 791">
                <a:extLst>
                  <a:ext uri="{FF2B5EF4-FFF2-40B4-BE49-F238E27FC236}">
                    <a16:creationId xmlns:a16="http://schemas.microsoft.com/office/drawing/2014/main" id="{08E0FEE0-A247-4F0F-9A90-6E79430927D2}"/>
                  </a:ext>
                </a:extLst>
              </p:cNvPr>
              <p:cNvSpPr>
                <a:spLocks noChangeArrowheads="1"/>
              </p:cNvSpPr>
              <p:nvPr/>
            </p:nvSpPr>
            <p:spPr bwMode="auto">
              <a:xfrm rot="17477461">
                <a:off x="11325806" y="39003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1" name="Oval 795">
                <a:extLst>
                  <a:ext uri="{FF2B5EF4-FFF2-40B4-BE49-F238E27FC236}">
                    <a16:creationId xmlns:a16="http://schemas.microsoft.com/office/drawing/2014/main" id="{0A862CD1-37DD-4915-8E16-CD828A2415CA}"/>
                  </a:ext>
                </a:extLst>
              </p:cNvPr>
              <p:cNvSpPr>
                <a:spLocks noChangeArrowheads="1"/>
              </p:cNvSpPr>
              <p:nvPr/>
            </p:nvSpPr>
            <p:spPr bwMode="auto">
              <a:xfrm rot="17477461">
                <a:off x="9218784" y="568333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2" name="Oval 802">
                <a:extLst>
                  <a:ext uri="{FF2B5EF4-FFF2-40B4-BE49-F238E27FC236}">
                    <a16:creationId xmlns:a16="http://schemas.microsoft.com/office/drawing/2014/main" id="{F9508D7C-C410-4395-B484-E89EC8D8313C}"/>
                  </a:ext>
                </a:extLst>
              </p:cNvPr>
              <p:cNvSpPr>
                <a:spLocks noChangeArrowheads="1"/>
              </p:cNvSpPr>
              <p:nvPr/>
            </p:nvSpPr>
            <p:spPr bwMode="auto">
              <a:xfrm rot="17477461">
                <a:off x="10939569" y="4020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3" name="Oval 803">
                <a:extLst>
                  <a:ext uri="{FF2B5EF4-FFF2-40B4-BE49-F238E27FC236}">
                    <a16:creationId xmlns:a16="http://schemas.microsoft.com/office/drawing/2014/main" id="{C9BECCCA-1AA6-4F48-9622-62778DB4DA66}"/>
                  </a:ext>
                </a:extLst>
              </p:cNvPr>
              <p:cNvSpPr>
                <a:spLocks noChangeArrowheads="1"/>
              </p:cNvSpPr>
              <p:nvPr/>
            </p:nvSpPr>
            <p:spPr bwMode="auto">
              <a:xfrm rot="17477461">
                <a:off x="10267280" y="49826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4" name="Oval 859">
                <a:extLst>
                  <a:ext uri="{FF2B5EF4-FFF2-40B4-BE49-F238E27FC236}">
                    <a16:creationId xmlns:a16="http://schemas.microsoft.com/office/drawing/2014/main" id="{7C474923-E3B1-4C93-A791-BAC96C5D7440}"/>
                  </a:ext>
                </a:extLst>
              </p:cNvPr>
              <p:cNvSpPr>
                <a:spLocks noChangeArrowheads="1"/>
              </p:cNvSpPr>
              <p:nvPr/>
            </p:nvSpPr>
            <p:spPr bwMode="auto">
              <a:xfrm rot="17477461">
                <a:off x="10226212" y="43710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5" name="Oval 860">
                <a:extLst>
                  <a:ext uri="{FF2B5EF4-FFF2-40B4-BE49-F238E27FC236}">
                    <a16:creationId xmlns:a16="http://schemas.microsoft.com/office/drawing/2014/main" id="{AEFD45DE-9E72-4E8B-A25E-1B923F747942}"/>
                  </a:ext>
                </a:extLst>
              </p:cNvPr>
              <p:cNvSpPr>
                <a:spLocks noChangeArrowheads="1"/>
              </p:cNvSpPr>
              <p:nvPr/>
            </p:nvSpPr>
            <p:spPr bwMode="auto">
              <a:xfrm rot="17477461">
                <a:off x="11298324" y="42057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6" name="Oval 861">
                <a:extLst>
                  <a:ext uri="{FF2B5EF4-FFF2-40B4-BE49-F238E27FC236}">
                    <a16:creationId xmlns:a16="http://schemas.microsoft.com/office/drawing/2014/main" id="{AF190E06-7484-4AB7-90F1-E4D43FD19C70}"/>
                  </a:ext>
                </a:extLst>
              </p:cNvPr>
              <p:cNvSpPr>
                <a:spLocks noChangeArrowheads="1"/>
              </p:cNvSpPr>
              <p:nvPr/>
            </p:nvSpPr>
            <p:spPr bwMode="auto">
              <a:xfrm rot="17477461">
                <a:off x="10955236" y="440765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7" name="Oval 968">
                <a:extLst>
                  <a:ext uri="{FF2B5EF4-FFF2-40B4-BE49-F238E27FC236}">
                    <a16:creationId xmlns:a16="http://schemas.microsoft.com/office/drawing/2014/main" id="{982DD016-B675-4F9E-A082-5DD331DDF820}"/>
                  </a:ext>
                </a:extLst>
              </p:cNvPr>
              <p:cNvSpPr>
                <a:spLocks noChangeArrowheads="1"/>
              </p:cNvSpPr>
              <p:nvPr/>
            </p:nvSpPr>
            <p:spPr bwMode="auto">
              <a:xfrm rot="17477461">
                <a:off x="10964812" y="49651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8" name="Oval 1109">
                <a:extLst>
                  <a:ext uri="{FF2B5EF4-FFF2-40B4-BE49-F238E27FC236}">
                    <a16:creationId xmlns:a16="http://schemas.microsoft.com/office/drawing/2014/main" id="{C6ED4DA6-3234-4CE4-8B93-CAA8318B5A84}"/>
                  </a:ext>
                </a:extLst>
              </p:cNvPr>
              <p:cNvSpPr>
                <a:spLocks noChangeArrowheads="1"/>
              </p:cNvSpPr>
              <p:nvPr/>
            </p:nvSpPr>
            <p:spPr bwMode="auto">
              <a:xfrm rot="17477461">
                <a:off x="10714124" y="45613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09" name="Oval 1110">
                <a:extLst>
                  <a:ext uri="{FF2B5EF4-FFF2-40B4-BE49-F238E27FC236}">
                    <a16:creationId xmlns:a16="http://schemas.microsoft.com/office/drawing/2014/main" id="{B8F2F42A-6EA7-4121-8ADE-E4481B206300}"/>
                  </a:ext>
                </a:extLst>
              </p:cNvPr>
              <p:cNvSpPr>
                <a:spLocks noChangeArrowheads="1"/>
              </p:cNvSpPr>
              <p:nvPr/>
            </p:nvSpPr>
            <p:spPr bwMode="auto">
              <a:xfrm rot="17477461">
                <a:off x="10330541" y="46894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0" name="Oval 1111">
                <a:extLst>
                  <a:ext uri="{FF2B5EF4-FFF2-40B4-BE49-F238E27FC236}">
                    <a16:creationId xmlns:a16="http://schemas.microsoft.com/office/drawing/2014/main" id="{A49D9BCB-1CCA-4115-9B48-8787A34ED557}"/>
                  </a:ext>
                </a:extLst>
              </p:cNvPr>
              <p:cNvSpPr>
                <a:spLocks noChangeArrowheads="1"/>
              </p:cNvSpPr>
              <p:nvPr/>
            </p:nvSpPr>
            <p:spPr bwMode="auto">
              <a:xfrm rot="17477461">
                <a:off x="10492158" y="42272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1" name="Oval 1115">
                <a:extLst>
                  <a:ext uri="{FF2B5EF4-FFF2-40B4-BE49-F238E27FC236}">
                    <a16:creationId xmlns:a16="http://schemas.microsoft.com/office/drawing/2014/main" id="{09BF0A6A-8084-46CB-BF3B-FED5137301BA}"/>
                  </a:ext>
                </a:extLst>
              </p:cNvPr>
              <p:cNvSpPr>
                <a:spLocks noChangeArrowheads="1"/>
              </p:cNvSpPr>
              <p:nvPr/>
            </p:nvSpPr>
            <p:spPr bwMode="auto">
              <a:xfrm rot="17477461">
                <a:off x="9080187" y="527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2" name="Oval 1116">
                <a:extLst>
                  <a:ext uri="{FF2B5EF4-FFF2-40B4-BE49-F238E27FC236}">
                    <a16:creationId xmlns:a16="http://schemas.microsoft.com/office/drawing/2014/main" id="{1EC4F06B-EF68-430B-902F-3AC53F7EFA7B}"/>
                  </a:ext>
                </a:extLst>
              </p:cNvPr>
              <p:cNvSpPr>
                <a:spLocks noChangeArrowheads="1"/>
              </p:cNvSpPr>
              <p:nvPr/>
            </p:nvSpPr>
            <p:spPr bwMode="auto">
              <a:xfrm rot="17477461">
                <a:off x="9803613" y="5126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3" name="Oval 1120">
                <a:extLst>
                  <a:ext uri="{FF2B5EF4-FFF2-40B4-BE49-F238E27FC236}">
                    <a16:creationId xmlns:a16="http://schemas.microsoft.com/office/drawing/2014/main" id="{0256D3F1-EA30-44BA-9454-DF0BE934642D}"/>
                  </a:ext>
                </a:extLst>
              </p:cNvPr>
              <p:cNvSpPr>
                <a:spLocks noChangeArrowheads="1"/>
              </p:cNvSpPr>
              <p:nvPr/>
            </p:nvSpPr>
            <p:spPr bwMode="auto">
              <a:xfrm rot="17477461">
                <a:off x="10811726" y="3686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4" name="Oval 1121">
                <a:extLst>
                  <a:ext uri="{FF2B5EF4-FFF2-40B4-BE49-F238E27FC236}">
                    <a16:creationId xmlns:a16="http://schemas.microsoft.com/office/drawing/2014/main" id="{1B156282-ED2D-4411-9153-F34177A46E62}"/>
                  </a:ext>
                </a:extLst>
              </p:cNvPr>
              <p:cNvSpPr>
                <a:spLocks noChangeArrowheads="1"/>
              </p:cNvSpPr>
              <p:nvPr/>
            </p:nvSpPr>
            <p:spPr bwMode="auto">
              <a:xfrm rot="17477461">
                <a:off x="9748027" y="49970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5" name="Oval 1122">
                <a:extLst>
                  <a:ext uri="{FF2B5EF4-FFF2-40B4-BE49-F238E27FC236}">
                    <a16:creationId xmlns:a16="http://schemas.microsoft.com/office/drawing/2014/main" id="{166C7E5B-BBB4-40D9-BFB4-D7787C727CEB}"/>
                  </a:ext>
                </a:extLst>
              </p:cNvPr>
              <p:cNvSpPr>
                <a:spLocks noChangeArrowheads="1"/>
              </p:cNvSpPr>
              <p:nvPr/>
            </p:nvSpPr>
            <p:spPr bwMode="auto">
              <a:xfrm rot="17477461">
                <a:off x="10864937" y="47803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6" name="Oval 1124">
                <a:extLst>
                  <a:ext uri="{FF2B5EF4-FFF2-40B4-BE49-F238E27FC236}">
                    <a16:creationId xmlns:a16="http://schemas.microsoft.com/office/drawing/2014/main" id="{B65E58D0-908A-4B86-AE70-7D06AF649E0E}"/>
                  </a:ext>
                </a:extLst>
              </p:cNvPr>
              <p:cNvSpPr>
                <a:spLocks noChangeArrowheads="1"/>
              </p:cNvSpPr>
              <p:nvPr/>
            </p:nvSpPr>
            <p:spPr bwMode="auto">
              <a:xfrm rot="17477461">
                <a:off x="11153862" y="4388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7" name="Oval 1125">
                <a:extLst>
                  <a:ext uri="{FF2B5EF4-FFF2-40B4-BE49-F238E27FC236}">
                    <a16:creationId xmlns:a16="http://schemas.microsoft.com/office/drawing/2014/main" id="{B2D8E2F9-B17B-48BD-A8A4-6A6BC97A228E}"/>
                  </a:ext>
                </a:extLst>
              </p:cNvPr>
              <p:cNvSpPr>
                <a:spLocks noChangeArrowheads="1"/>
              </p:cNvSpPr>
              <p:nvPr/>
            </p:nvSpPr>
            <p:spPr bwMode="auto">
              <a:xfrm rot="17477461">
                <a:off x="9700070" y="45152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8" name="Oval 1127">
                <a:extLst>
                  <a:ext uri="{FF2B5EF4-FFF2-40B4-BE49-F238E27FC236}">
                    <a16:creationId xmlns:a16="http://schemas.microsoft.com/office/drawing/2014/main" id="{3E4FA3FF-7EA2-4720-97C3-62F99F935BB3}"/>
                  </a:ext>
                </a:extLst>
              </p:cNvPr>
              <p:cNvSpPr>
                <a:spLocks noChangeArrowheads="1"/>
              </p:cNvSpPr>
              <p:nvPr/>
            </p:nvSpPr>
            <p:spPr bwMode="auto">
              <a:xfrm rot="17477461">
                <a:off x="10836362" y="5089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19" name="Oval 1137">
                <a:extLst>
                  <a:ext uri="{FF2B5EF4-FFF2-40B4-BE49-F238E27FC236}">
                    <a16:creationId xmlns:a16="http://schemas.microsoft.com/office/drawing/2014/main" id="{6CFB9830-511D-4819-AF3B-CA94ACEBF314}"/>
                  </a:ext>
                </a:extLst>
              </p:cNvPr>
              <p:cNvSpPr>
                <a:spLocks noChangeArrowheads="1"/>
              </p:cNvSpPr>
              <p:nvPr/>
            </p:nvSpPr>
            <p:spPr bwMode="auto">
              <a:xfrm rot="17477461">
                <a:off x="10550136" y="49768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0" name="Oval 1138">
                <a:extLst>
                  <a:ext uri="{FF2B5EF4-FFF2-40B4-BE49-F238E27FC236}">
                    <a16:creationId xmlns:a16="http://schemas.microsoft.com/office/drawing/2014/main" id="{0E82D325-4802-45A1-8583-630E6206CE02}"/>
                  </a:ext>
                </a:extLst>
              </p:cNvPr>
              <p:cNvSpPr>
                <a:spLocks noChangeArrowheads="1"/>
              </p:cNvSpPr>
              <p:nvPr/>
            </p:nvSpPr>
            <p:spPr bwMode="auto">
              <a:xfrm rot="17477461">
                <a:off x="11063754" y="50909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1" name="Oval 1155">
                <a:extLst>
                  <a:ext uri="{FF2B5EF4-FFF2-40B4-BE49-F238E27FC236}">
                    <a16:creationId xmlns:a16="http://schemas.microsoft.com/office/drawing/2014/main" id="{332BB423-CF5C-48DE-A2C2-05D35EFD752B}"/>
                  </a:ext>
                </a:extLst>
              </p:cNvPr>
              <p:cNvSpPr>
                <a:spLocks noChangeArrowheads="1"/>
              </p:cNvSpPr>
              <p:nvPr/>
            </p:nvSpPr>
            <p:spPr bwMode="auto">
              <a:xfrm rot="17477461">
                <a:off x="10883734" y="516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2" name="Oval 1164">
                <a:extLst>
                  <a:ext uri="{FF2B5EF4-FFF2-40B4-BE49-F238E27FC236}">
                    <a16:creationId xmlns:a16="http://schemas.microsoft.com/office/drawing/2014/main" id="{0CF28B74-6F8F-45B5-8276-D6F20B796954}"/>
                  </a:ext>
                </a:extLst>
              </p:cNvPr>
              <p:cNvSpPr>
                <a:spLocks noChangeArrowheads="1"/>
              </p:cNvSpPr>
              <p:nvPr/>
            </p:nvSpPr>
            <p:spPr bwMode="auto">
              <a:xfrm rot="17477461">
                <a:off x="9875622" y="4730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3" name="Oval 1168">
                <a:extLst>
                  <a:ext uri="{FF2B5EF4-FFF2-40B4-BE49-F238E27FC236}">
                    <a16:creationId xmlns:a16="http://schemas.microsoft.com/office/drawing/2014/main" id="{8F48E74D-70DB-4D7C-B0B5-59F434A6CFCA}"/>
                  </a:ext>
                </a:extLst>
              </p:cNvPr>
              <p:cNvSpPr>
                <a:spLocks noChangeArrowheads="1"/>
              </p:cNvSpPr>
              <p:nvPr/>
            </p:nvSpPr>
            <p:spPr bwMode="auto">
              <a:xfrm rot="17477461">
                <a:off x="11207770" y="5415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4" name="Oval 1175">
                <a:extLst>
                  <a:ext uri="{FF2B5EF4-FFF2-40B4-BE49-F238E27FC236}">
                    <a16:creationId xmlns:a16="http://schemas.microsoft.com/office/drawing/2014/main" id="{41D31339-8E5E-4CE2-934D-E84F0ED79B86}"/>
                  </a:ext>
                </a:extLst>
              </p:cNvPr>
              <p:cNvSpPr>
                <a:spLocks noChangeArrowheads="1"/>
              </p:cNvSpPr>
              <p:nvPr/>
            </p:nvSpPr>
            <p:spPr bwMode="auto">
              <a:xfrm rot="17477461">
                <a:off x="10883734" y="53790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5" name="Oval 1177">
                <a:extLst>
                  <a:ext uri="{FF2B5EF4-FFF2-40B4-BE49-F238E27FC236}">
                    <a16:creationId xmlns:a16="http://schemas.microsoft.com/office/drawing/2014/main" id="{6FE48117-A1FB-4624-97C8-0135DCE4C82D}"/>
                  </a:ext>
                </a:extLst>
              </p:cNvPr>
              <p:cNvSpPr>
                <a:spLocks noChangeArrowheads="1"/>
              </p:cNvSpPr>
              <p:nvPr/>
            </p:nvSpPr>
            <p:spPr bwMode="auto">
              <a:xfrm rot="17477461">
                <a:off x="10879265" y="5308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6" name="Oval 1183">
                <a:extLst>
                  <a:ext uri="{FF2B5EF4-FFF2-40B4-BE49-F238E27FC236}">
                    <a16:creationId xmlns:a16="http://schemas.microsoft.com/office/drawing/2014/main" id="{B619AE7A-3024-4752-9068-99F9F2198C71}"/>
                  </a:ext>
                </a:extLst>
              </p:cNvPr>
              <p:cNvSpPr>
                <a:spLocks noChangeArrowheads="1"/>
              </p:cNvSpPr>
              <p:nvPr/>
            </p:nvSpPr>
            <p:spPr bwMode="auto">
              <a:xfrm rot="17477461">
                <a:off x="8931100" y="51382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7" name="Oval 1190">
                <a:extLst>
                  <a:ext uri="{FF2B5EF4-FFF2-40B4-BE49-F238E27FC236}">
                    <a16:creationId xmlns:a16="http://schemas.microsoft.com/office/drawing/2014/main" id="{112D7AC7-A99C-4EDB-8FA5-7A3A59E79D41}"/>
                  </a:ext>
                </a:extLst>
              </p:cNvPr>
              <p:cNvSpPr>
                <a:spLocks noChangeArrowheads="1"/>
              </p:cNvSpPr>
              <p:nvPr/>
            </p:nvSpPr>
            <p:spPr bwMode="auto">
              <a:xfrm rot="17477461">
                <a:off x="9872426" y="58784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8" name="Oval 1204">
                <a:extLst>
                  <a:ext uri="{FF2B5EF4-FFF2-40B4-BE49-F238E27FC236}">
                    <a16:creationId xmlns:a16="http://schemas.microsoft.com/office/drawing/2014/main" id="{6B442F80-12B4-4DEE-9CA3-32017D71B537}"/>
                  </a:ext>
                </a:extLst>
              </p:cNvPr>
              <p:cNvSpPr>
                <a:spLocks noChangeArrowheads="1"/>
              </p:cNvSpPr>
              <p:nvPr/>
            </p:nvSpPr>
            <p:spPr bwMode="auto">
              <a:xfrm rot="17477461">
                <a:off x="9587589" y="4874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29" name="Oval 1205">
                <a:extLst>
                  <a:ext uri="{FF2B5EF4-FFF2-40B4-BE49-F238E27FC236}">
                    <a16:creationId xmlns:a16="http://schemas.microsoft.com/office/drawing/2014/main" id="{E552AEE8-56AE-49D3-BAFE-97E40D61D850}"/>
                  </a:ext>
                </a:extLst>
              </p:cNvPr>
              <p:cNvSpPr>
                <a:spLocks noChangeArrowheads="1"/>
              </p:cNvSpPr>
              <p:nvPr/>
            </p:nvSpPr>
            <p:spPr bwMode="auto">
              <a:xfrm rot="17477461">
                <a:off x="10596985" y="46260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0" name="Oval 1381">
                <a:extLst>
                  <a:ext uri="{FF2B5EF4-FFF2-40B4-BE49-F238E27FC236}">
                    <a16:creationId xmlns:a16="http://schemas.microsoft.com/office/drawing/2014/main" id="{8C88C97F-888A-4FD5-8D16-3F76E9928169}"/>
                  </a:ext>
                </a:extLst>
              </p:cNvPr>
              <p:cNvSpPr>
                <a:spLocks noChangeArrowheads="1"/>
              </p:cNvSpPr>
              <p:nvPr/>
            </p:nvSpPr>
            <p:spPr bwMode="auto">
              <a:xfrm rot="17477461">
                <a:off x="9291819" y="6143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1" name="Oval 1389">
                <a:extLst>
                  <a:ext uri="{FF2B5EF4-FFF2-40B4-BE49-F238E27FC236}">
                    <a16:creationId xmlns:a16="http://schemas.microsoft.com/office/drawing/2014/main" id="{58D6311B-77A3-491C-A61A-37AAF0D9FDE1}"/>
                  </a:ext>
                </a:extLst>
              </p:cNvPr>
              <p:cNvSpPr>
                <a:spLocks noChangeArrowheads="1"/>
              </p:cNvSpPr>
              <p:nvPr/>
            </p:nvSpPr>
            <p:spPr bwMode="auto">
              <a:xfrm rot="17477461">
                <a:off x="9623593" y="63151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2" name="Oval 1408">
                <a:extLst>
                  <a:ext uri="{FF2B5EF4-FFF2-40B4-BE49-F238E27FC236}">
                    <a16:creationId xmlns:a16="http://schemas.microsoft.com/office/drawing/2014/main" id="{B27D89AE-2890-4FF3-A0EA-42987FEBDF9A}"/>
                  </a:ext>
                </a:extLst>
              </p:cNvPr>
              <p:cNvSpPr>
                <a:spLocks noChangeArrowheads="1"/>
              </p:cNvSpPr>
              <p:nvPr/>
            </p:nvSpPr>
            <p:spPr bwMode="auto">
              <a:xfrm rot="17477461">
                <a:off x="9269311" y="65109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3" name="Oval 1426">
                <a:extLst>
                  <a:ext uri="{FF2B5EF4-FFF2-40B4-BE49-F238E27FC236}">
                    <a16:creationId xmlns:a16="http://schemas.microsoft.com/office/drawing/2014/main" id="{FEB39523-57D2-4E9B-9217-75A6DB385DF4}"/>
                  </a:ext>
                </a:extLst>
              </p:cNvPr>
              <p:cNvSpPr>
                <a:spLocks noChangeArrowheads="1"/>
              </p:cNvSpPr>
              <p:nvPr/>
            </p:nvSpPr>
            <p:spPr bwMode="auto">
              <a:xfrm rot="17477461">
                <a:off x="10338100" y="64902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4" name="Oval 1438">
                <a:extLst>
                  <a:ext uri="{FF2B5EF4-FFF2-40B4-BE49-F238E27FC236}">
                    <a16:creationId xmlns:a16="http://schemas.microsoft.com/office/drawing/2014/main" id="{DBB51B65-3B13-42B3-ABF9-12EB7125A69A}"/>
                  </a:ext>
                </a:extLst>
              </p:cNvPr>
              <p:cNvSpPr>
                <a:spLocks noChangeArrowheads="1"/>
              </p:cNvSpPr>
              <p:nvPr/>
            </p:nvSpPr>
            <p:spPr bwMode="auto">
              <a:xfrm rot="17477461">
                <a:off x="10379678" y="58470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5" name="Oval 968">
                <a:extLst>
                  <a:ext uri="{FF2B5EF4-FFF2-40B4-BE49-F238E27FC236}">
                    <a16:creationId xmlns:a16="http://schemas.microsoft.com/office/drawing/2014/main" id="{93524F9F-A074-4663-BDFE-BB2A15DD05E9}"/>
                  </a:ext>
                </a:extLst>
              </p:cNvPr>
              <p:cNvSpPr>
                <a:spLocks noChangeArrowheads="1"/>
              </p:cNvSpPr>
              <p:nvPr/>
            </p:nvSpPr>
            <p:spPr bwMode="auto">
              <a:xfrm rot="17477461">
                <a:off x="10271666" y="6099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6" name="Oval 1115">
                <a:extLst>
                  <a:ext uri="{FF2B5EF4-FFF2-40B4-BE49-F238E27FC236}">
                    <a16:creationId xmlns:a16="http://schemas.microsoft.com/office/drawing/2014/main" id="{01FDC2D7-02EA-4790-A4DF-2432CDC00984}"/>
                  </a:ext>
                </a:extLst>
              </p:cNvPr>
              <p:cNvSpPr>
                <a:spLocks noChangeArrowheads="1"/>
              </p:cNvSpPr>
              <p:nvPr/>
            </p:nvSpPr>
            <p:spPr bwMode="auto">
              <a:xfrm rot="17477461">
                <a:off x="9695601" y="6531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7" name="Oval 1127">
                <a:extLst>
                  <a:ext uri="{FF2B5EF4-FFF2-40B4-BE49-F238E27FC236}">
                    <a16:creationId xmlns:a16="http://schemas.microsoft.com/office/drawing/2014/main" id="{5F385F26-28EB-4965-B919-5C5E16ACDD1F}"/>
                  </a:ext>
                </a:extLst>
              </p:cNvPr>
              <p:cNvSpPr>
                <a:spLocks noChangeArrowheads="1"/>
              </p:cNvSpPr>
              <p:nvPr/>
            </p:nvSpPr>
            <p:spPr bwMode="auto">
              <a:xfrm rot="17477461">
                <a:off x="9198158" y="59763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8" name="Oval 1135">
                <a:extLst>
                  <a:ext uri="{FF2B5EF4-FFF2-40B4-BE49-F238E27FC236}">
                    <a16:creationId xmlns:a16="http://schemas.microsoft.com/office/drawing/2014/main" id="{522FF92C-7EA9-40CD-A8C7-3258664BC405}"/>
                  </a:ext>
                </a:extLst>
              </p:cNvPr>
              <p:cNvSpPr>
                <a:spLocks noChangeArrowheads="1"/>
              </p:cNvSpPr>
              <p:nvPr/>
            </p:nvSpPr>
            <p:spPr bwMode="auto">
              <a:xfrm rot="17477461">
                <a:off x="10271666" y="6351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39" name="Oval 1136">
                <a:extLst>
                  <a:ext uri="{FF2B5EF4-FFF2-40B4-BE49-F238E27FC236}">
                    <a16:creationId xmlns:a16="http://schemas.microsoft.com/office/drawing/2014/main" id="{4F58C085-4FD2-4852-A3D9-EA76C33DD684}"/>
                  </a:ext>
                </a:extLst>
              </p:cNvPr>
              <p:cNvSpPr>
                <a:spLocks noChangeArrowheads="1"/>
              </p:cNvSpPr>
              <p:nvPr/>
            </p:nvSpPr>
            <p:spPr bwMode="auto">
              <a:xfrm rot="17477461">
                <a:off x="9875622" y="6027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0" name="Oval 1137">
                <a:extLst>
                  <a:ext uri="{FF2B5EF4-FFF2-40B4-BE49-F238E27FC236}">
                    <a16:creationId xmlns:a16="http://schemas.microsoft.com/office/drawing/2014/main" id="{D3858AFB-38D2-4857-A103-5F43575A0D55}"/>
                  </a:ext>
                </a:extLst>
              </p:cNvPr>
              <p:cNvSpPr>
                <a:spLocks noChangeArrowheads="1"/>
              </p:cNvSpPr>
              <p:nvPr/>
            </p:nvSpPr>
            <p:spPr bwMode="auto">
              <a:xfrm rot="17477461">
                <a:off x="9709333" y="57731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1" name="Oval 1138">
                <a:extLst>
                  <a:ext uri="{FF2B5EF4-FFF2-40B4-BE49-F238E27FC236}">
                    <a16:creationId xmlns:a16="http://schemas.microsoft.com/office/drawing/2014/main" id="{6B1EDD7E-33E7-417B-948E-14AC78280B5A}"/>
                  </a:ext>
                </a:extLst>
              </p:cNvPr>
              <p:cNvSpPr>
                <a:spLocks noChangeArrowheads="1"/>
              </p:cNvSpPr>
              <p:nvPr/>
            </p:nvSpPr>
            <p:spPr bwMode="auto">
              <a:xfrm rot="17477461">
                <a:off x="9420408" y="59414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2" name="Oval 1148">
                <a:extLst>
                  <a:ext uri="{FF2B5EF4-FFF2-40B4-BE49-F238E27FC236}">
                    <a16:creationId xmlns:a16="http://schemas.microsoft.com/office/drawing/2014/main" id="{5A3E5C44-F3DC-4310-8383-C7AA4705EA5E}"/>
                  </a:ext>
                </a:extLst>
              </p:cNvPr>
              <p:cNvSpPr>
                <a:spLocks noChangeArrowheads="1"/>
              </p:cNvSpPr>
              <p:nvPr/>
            </p:nvSpPr>
            <p:spPr bwMode="auto">
              <a:xfrm rot="17477461">
                <a:off x="9096558" y="6112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3" name="Oval 1158">
                <a:extLst>
                  <a:ext uri="{FF2B5EF4-FFF2-40B4-BE49-F238E27FC236}">
                    <a16:creationId xmlns:a16="http://schemas.microsoft.com/office/drawing/2014/main" id="{4DC5441A-A7FB-4BFB-B702-20EE279F625A}"/>
                  </a:ext>
                </a:extLst>
              </p:cNvPr>
              <p:cNvSpPr>
                <a:spLocks noChangeArrowheads="1"/>
              </p:cNvSpPr>
              <p:nvPr/>
            </p:nvSpPr>
            <p:spPr bwMode="auto">
              <a:xfrm rot="17477461">
                <a:off x="9511753" y="54488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4" name="Oval 1164">
                <a:extLst>
                  <a:ext uri="{FF2B5EF4-FFF2-40B4-BE49-F238E27FC236}">
                    <a16:creationId xmlns:a16="http://schemas.microsoft.com/office/drawing/2014/main" id="{DE7A1F18-1014-4784-A33E-3BF03B3ABBFB}"/>
                  </a:ext>
                </a:extLst>
              </p:cNvPr>
              <p:cNvSpPr>
                <a:spLocks noChangeArrowheads="1"/>
              </p:cNvSpPr>
              <p:nvPr/>
            </p:nvSpPr>
            <p:spPr bwMode="auto">
              <a:xfrm rot="17477461">
                <a:off x="10141133" y="57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5" name="Oval 1177">
                <a:extLst>
                  <a:ext uri="{FF2B5EF4-FFF2-40B4-BE49-F238E27FC236}">
                    <a16:creationId xmlns:a16="http://schemas.microsoft.com/office/drawing/2014/main" id="{420D7DC4-9F39-4438-9C57-839605F01CC1}"/>
                  </a:ext>
                </a:extLst>
              </p:cNvPr>
              <p:cNvSpPr>
                <a:spLocks noChangeArrowheads="1"/>
              </p:cNvSpPr>
              <p:nvPr/>
            </p:nvSpPr>
            <p:spPr bwMode="auto">
              <a:xfrm rot="17477461">
                <a:off x="8975522" y="63151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6" name="Oval 1179">
                <a:extLst>
                  <a:ext uri="{FF2B5EF4-FFF2-40B4-BE49-F238E27FC236}">
                    <a16:creationId xmlns:a16="http://schemas.microsoft.com/office/drawing/2014/main" id="{C1B3E941-333B-4119-9A3E-2CCE4884B691}"/>
                  </a:ext>
                </a:extLst>
              </p:cNvPr>
              <p:cNvSpPr>
                <a:spLocks noChangeArrowheads="1"/>
              </p:cNvSpPr>
              <p:nvPr/>
            </p:nvSpPr>
            <p:spPr bwMode="auto">
              <a:xfrm rot="17477461">
                <a:off x="9695602" y="63151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7" name="Oval 1183">
                <a:extLst>
                  <a:ext uri="{FF2B5EF4-FFF2-40B4-BE49-F238E27FC236}">
                    <a16:creationId xmlns:a16="http://schemas.microsoft.com/office/drawing/2014/main" id="{9A02677D-C43D-49B4-9662-E3C5E1467589}"/>
                  </a:ext>
                </a:extLst>
              </p:cNvPr>
              <p:cNvSpPr>
                <a:spLocks noChangeArrowheads="1"/>
              </p:cNvSpPr>
              <p:nvPr/>
            </p:nvSpPr>
            <p:spPr bwMode="auto">
              <a:xfrm rot="17477461">
                <a:off x="9395707" y="63793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8" name="Oval 1189">
                <a:extLst>
                  <a:ext uri="{FF2B5EF4-FFF2-40B4-BE49-F238E27FC236}">
                    <a16:creationId xmlns:a16="http://schemas.microsoft.com/office/drawing/2014/main" id="{5F2529B1-D02B-4C8D-AC9C-A1B7D71527CE}"/>
                  </a:ext>
                </a:extLst>
              </p:cNvPr>
              <p:cNvSpPr>
                <a:spLocks noChangeArrowheads="1"/>
              </p:cNvSpPr>
              <p:nvPr/>
            </p:nvSpPr>
            <p:spPr bwMode="auto">
              <a:xfrm rot="17477461">
                <a:off x="10055642" y="64951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49" name="Oval 1190">
                <a:extLst>
                  <a:ext uri="{FF2B5EF4-FFF2-40B4-BE49-F238E27FC236}">
                    <a16:creationId xmlns:a16="http://schemas.microsoft.com/office/drawing/2014/main" id="{B2520E2D-9F43-449A-A58D-F42F80293067}"/>
                  </a:ext>
                </a:extLst>
              </p:cNvPr>
              <p:cNvSpPr>
                <a:spLocks noChangeArrowheads="1"/>
              </p:cNvSpPr>
              <p:nvPr/>
            </p:nvSpPr>
            <p:spPr bwMode="auto">
              <a:xfrm rot="17477461">
                <a:off x="10055643" y="60270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0" name="Oval 1191">
                <a:extLst>
                  <a:ext uri="{FF2B5EF4-FFF2-40B4-BE49-F238E27FC236}">
                    <a16:creationId xmlns:a16="http://schemas.microsoft.com/office/drawing/2014/main" id="{27687BF5-30FE-4781-9713-B9F19D3438C1}"/>
                  </a:ext>
                </a:extLst>
              </p:cNvPr>
              <p:cNvSpPr>
                <a:spLocks noChangeArrowheads="1"/>
              </p:cNvSpPr>
              <p:nvPr/>
            </p:nvSpPr>
            <p:spPr bwMode="auto">
              <a:xfrm rot="17477461">
                <a:off x="10019636" y="6279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1" name="Oval 779">
                <a:extLst>
                  <a:ext uri="{FF2B5EF4-FFF2-40B4-BE49-F238E27FC236}">
                    <a16:creationId xmlns:a16="http://schemas.microsoft.com/office/drawing/2014/main" id="{E7398F7C-D3A7-43DD-80D0-0546277C9C31}"/>
                  </a:ext>
                </a:extLst>
              </p:cNvPr>
              <p:cNvSpPr>
                <a:spLocks noChangeArrowheads="1"/>
              </p:cNvSpPr>
              <p:nvPr/>
            </p:nvSpPr>
            <p:spPr bwMode="auto">
              <a:xfrm rot="17477461">
                <a:off x="10811220" y="609984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2" name="Oval 785">
                <a:extLst>
                  <a:ext uri="{FF2B5EF4-FFF2-40B4-BE49-F238E27FC236}">
                    <a16:creationId xmlns:a16="http://schemas.microsoft.com/office/drawing/2014/main" id="{B09D10DC-5A60-4FB9-93C3-6CABEFC50D41}"/>
                  </a:ext>
                </a:extLst>
              </p:cNvPr>
              <p:cNvSpPr>
                <a:spLocks noChangeArrowheads="1"/>
              </p:cNvSpPr>
              <p:nvPr/>
            </p:nvSpPr>
            <p:spPr bwMode="auto">
              <a:xfrm rot="17477461">
                <a:off x="11102588" y="5704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3" name="Oval 1109">
                <a:extLst>
                  <a:ext uri="{FF2B5EF4-FFF2-40B4-BE49-F238E27FC236}">
                    <a16:creationId xmlns:a16="http://schemas.microsoft.com/office/drawing/2014/main" id="{E1305DFB-9E75-4AC8-921B-9ABB2095BDBF}"/>
                  </a:ext>
                </a:extLst>
              </p:cNvPr>
              <p:cNvSpPr>
                <a:spLocks noChangeArrowheads="1"/>
              </p:cNvSpPr>
              <p:nvPr/>
            </p:nvSpPr>
            <p:spPr bwMode="auto">
              <a:xfrm rot="17477461">
                <a:off x="10662589" y="57267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4" name="Oval 1110">
                <a:extLst>
                  <a:ext uri="{FF2B5EF4-FFF2-40B4-BE49-F238E27FC236}">
                    <a16:creationId xmlns:a16="http://schemas.microsoft.com/office/drawing/2014/main" id="{E62CE775-4A6E-4B67-B350-B954BB32ED8C}"/>
                  </a:ext>
                </a:extLst>
              </p:cNvPr>
              <p:cNvSpPr>
                <a:spLocks noChangeArrowheads="1"/>
              </p:cNvSpPr>
              <p:nvPr/>
            </p:nvSpPr>
            <p:spPr bwMode="auto">
              <a:xfrm rot="17477461">
                <a:off x="10703713" y="5919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5" name="Oval 1116">
                <a:extLst>
                  <a:ext uri="{FF2B5EF4-FFF2-40B4-BE49-F238E27FC236}">
                    <a16:creationId xmlns:a16="http://schemas.microsoft.com/office/drawing/2014/main" id="{01BD56C7-596C-4262-A373-21DEF98EBA20}"/>
                  </a:ext>
                </a:extLst>
              </p:cNvPr>
              <p:cNvSpPr>
                <a:spLocks noChangeArrowheads="1"/>
              </p:cNvSpPr>
              <p:nvPr/>
            </p:nvSpPr>
            <p:spPr bwMode="auto">
              <a:xfrm rot="17477461">
                <a:off x="10662588" y="6165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6" name="Oval 1122">
                <a:extLst>
                  <a:ext uri="{FF2B5EF4-FFF2-40B4-BE49-F238E27FC236}">
                    <a16:creationId xmlns:a16="http://schemas.microsoft.com/office/drawing/2014/main" id="{6D5E1AC2-A921-400A-8DBB-0817FF144308}"/>
                  </a:ext>
                </a:extLst>
              </p:cNvPr>
              <p:cNvSpPr>
                <a:spLocks noChangeArrowheads="1"/>
              </p:cNvSpPr>
              <p:nvPr/>
            </p:nvSpPr>
            <p:spPr bwMode="auto">
              <a:xfrm rot="17477461">
                <a:off x="10813402" y="594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7" name="Oval 1127">
                <a:extLst>
                  <a:ext uri="{FF2B5EF4-FFF2-40B4-BE49-F238E27FC236}">
                    <a16:creationId xmlns:a16="http://schemas.microsoft.com/office/drawing/2014/main" id="{3CFC820E-F89D-4702-A0C6-20F1BAE6BC46}"/>
                  </a:ext>
                </a:extLst>
              </p:cNvPr>
              <p:cNvSpPr>
                <a:spLocks noChangeArrowheads="1"/>
              </p:cNvSpPr>
              <p:nvPr/>
            </p:nvSpPr>
            <p:spPr bwMode="auto">
              <a:xfrm rot="17477461">
                <a:off x="9119538" y="64231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8" name="Oval 1137">
                <a:extLst>
                  <a:ext uri="{FF2B5EF4-FFF2-40B4-BE49-F238E27FC236}">
                    <a16:creationId xmlns:a16="http://schemas.microsoft.com/office/drawing/2014/main" id="{2B4132A6-9EA1-4001-ADA0-EBE1CAE6EC13}"/>
                  </a:ext>
                </a:extLst>
              </p:cNvPr>
              <p:cNvSpPr>
                <a:spLocks noChangeArrowheads="1"/>
              </p:cNvSpPr>
              <p:nvPr/>
            </p:nvSpPr>
            <p:spPr bwMode="auto">
              <a:xfrm rot="17477461">
                <a:off x="9695602" y="6099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59" name="Oval 1138">
                <a:extLst>
                  <a:ext uri="{FF2B5EF4-FFF2-40B4-BE49-F238E27FC236}">
                    <a16:creationId xmlns:a16="http://schemas.microsoft.com/office/drawing/2014/main" id="{9C8094AF-6C2D-4341-AC2E-82DF810A3207}"/>
                  </a:ext>
                </a:extLst>
              </p:cNvPr>
              <p:cNvSpPr>
                <a:spLocks noChangeArrowheads="1"/>
              </p:cNvSpPr>
              <p:nvPr/>
            </p:nvSpPr>
            <p:spPr bwMode="auto">
              <a:xfrm rot="17477461">
                <a:off x="11007077" y="6220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0" name="Oval 1155">
                <a:extLst>
                  <a:ext uri="{FF2B5EF4-FFF2-40B4-BE49-F238E27FC236}">
                    <a16:creationId xmlns:a16="http://schemas.microsoft.com/office/drawing/2014/main" id="{6F35BBD2-EEFA-4501-A673-C9B52D12DC0C}"/>
                  </a:ext>
                </a:extLst>
              </p:cNvPr>
              <p:cNvSpPr>
                <a:spLocks noChangeArrowheads="1"/>
              </p:cNvSpPr>
              <p:nvPr/>
            </p:nvSpPr>
            <p:spPr bwMode="auto">
              <a:xfrm rot="17477461">
                <a:off x="10680088" y="6463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1" name="Oval 1164">
                <a:extLst>
                  <a:ext uri="{FF2B5EF4-FFF2-40B4-BE49-F238E27FC236}">
                    <a16:creationId xmlns:a16="http://schemas.microsoft.com/office/drawing/2014/main" id="{5995D8B8-42EA-4175-9250-170E2AE168B1}"/>
                  </a:ext>
                </a:extLst>
              </p:cNvPr>
              <p:cNvSpPr>
                <a:spLocks noChangeArrowheads="1"/>
              </p:cNvSpPr>
              <p:nvPr/>
            </p:nvSpPr>
            <p:spPr bwMode="auto">
              <a:xfrm rot="17477461">
                <a:off x="10510456" y="61657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2" name="Oval 1168">
                <a:extLst>
                  <a:ext uri="{FF2B5EF4-FFF2-40B4-BE49-F238E27FC236}">
                    <a16:creationId xmlns:a16="http://schemas.microsoft.com/office/drawing/2014/main" id="{A6A9ABB8-90ED-482B-A2A6-51E752EE9D58}"/>
                  </a:ext>
                </a:extLst>
              </p:cNvPr>
              <p:cNvSpPr>
                <a:spLocks noChangeArrowheads="1"/>
              </p:cNvSpPr>
              <p:nvPr/>
            </p:nvSpPr>
            <p:spPr bwMode="auto">
              <a:xfrm rot="17477461">
                <a:off x="11243774" y="65311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3" name="Oval 1177">
                <a:extLst>
                  <a:ext uri="{FF2B5EF4-FFF2-40B4-BE49-F238E27FC236}">
                    <a16:creationId xmlns:a16="http://schemas.microsoft.com/office/drawing/2014/main" id="{1A1B781E-6053-4BA0-AF65-897BEA49B5B7}"/>
                  </a:ext>
                </a:extLst>
              </p:cNvPr>
              <p:cNvSpPr>
                <a:spLocks noChangeArrowheads="1"/>
              </p:cNvSpPr>
              <p:nvPr/>
            </p:nvSpPr>
            <p:spPr bwMode="auto">
              <a:xfrm rot="17477461">
                <a:off x="10991744" y="6351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4" name="Oval 1191">
                <a:extLst>
                  <a:ext uri="{FF2B5EF4-FFF2-40B4-BE49-F238E27FC236}">
                    <a16:creationId xmlns:a16="http://schemas.microsoft.com/office/drawing/2014/main" id="{68424DA5-1850-48FC-8524-632267E822CA}"/>
                  </a:ext>
                </a:extLst>
              </p:cNvPr>
              <p:cNvSpPr>
                <a:spLocks noChangeArrowheads="1"/>
              </p:cNvSpPr>
              <p:nvPr/>
            </p:nvSpPr>
            <p:spPr bwMode="auto">
              <a:xfrm rot="17477461">
                <a:off x="9647208" y="61569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5" name="Oval 1192">
                <a:extLst>
                  <a:ext uri="{FF2B5EF4-FFF2-40B4-BE49-F238E27FC236}">
                    <a16:creationId xmlns:a16="http://schemas.microsoft.com/office/drawing/2014/main" id="{169AB0F5-3A14-43E5-B67B-04DACD8C5BFA}"/>
                  </a:ext>
                </a:extLst>
              </p:cNvPr>
              <p:cNvSpPr>
                <a:spLocks noChangeArrowheads="1"/>
              </p:cNvSpPr>
              <p:nvPr/>
            </p:nvSpPr>
            <p:spPr bwMode="auto">
              <a:xfrm rot="17477461">
                <a:off x="9177026" y="5402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6" name="Oval 1205">
                <a:extLst>
                  <a:ext uri="{FF2B5EF4-FFF2-40B4-BE49-F238E27FC236}">
                    <a16:creationId xmlns:a16="http://schemas.microsoft.com/office/drawing/2014/main" id="{8FAB5063-9821-4771-AAFE-6306746BA043}"/>
                  </a:ext>
                </a:extLst>
              </p:cNvPr>
              <p:cNvSpPr>
                <a:spLocks noChangeArrowheads="1"/>
              </p:cNvSpPr>
              <p:nvPr/>
            </p:nvSpPr>
            <p:spPr bwMode="auto">
              <a:xfrm rot="17477461">
                <a:off x="9877398" y="63627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7" name="Oval 1293">
                <a:extLst>
                  <a:ext uri="{FF2B5EF4-FFF2-40B4-BE49-F238E27FC236}">
                    <a16:creationId xmlns:a16="http://schemas.microsoft.com/office/drawing/2014/main" id="{E7768F26-7C57-464E-9A6C-28B051A6E999}"/>
                  </a:ext>
                </a:extLst>
              </p:cNvPr>
              <p:cNvSpPr>
                <a:spLocks noChangeArrowheads="1"/>
              </p:cNvSpPr>
              <p:nvPr/>
            </p:nvSpPr>
            <p:spPr bwMode="auto">
              <a:xfrm rot="17727841">
                <a:off x="10654541" y="5516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8" name="Oval 1303">
                <a:extLst>
                  <a:ext uri="{FF2B5EF4-FFF2-40B4-BE49-F238E27FC236}">
                    <a16:creationId xmlns:a16="http://schemas.microsoft.com/office/drawing/2014/main" id="{A8C381F7-64B4-4A64-BEEA-E2BA223F8BE8}"/>
                  </a:ext>
                </a:extLst>
              </p:cNvPr>
              <p:cNvSpPr>
                <a:spLocks noChangeArrowheads="1"/>
              </p:cNvSpPr>
              <p:nvPr/>
            </p:nvSpPr>
            <p:spPr bwMode="auto">
              <a:xfrm rot="17727841">
                <a:off x="11280486" y="5667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69" name="Oval 1310">
                <a:extLst>
                  <a:ext uri="{FF2B5EF4-FFF2-40B4-BE49-F238E27FC236}">
                    <a16:creationId xmlns:a16="http://schemas.microsoft.com/office/drawing/2014/main" id="{6CB7A441-55B7-4B22-AFDA-930D53E8C5FA}"/>
                  </a:ext>
                </a:extLst>
              </p:cNvPr>
              <p:cNvSpPr>
                <a:spLocks noChangeArrowheads="1"/>
              </p:cNvSpPr>
              <p:nvPr/>
            </p:nvSpPr>
            <p:spPr bwMode="auto">
              <a:xfrm rot="17727841">
                <a:off x="10121489" y="54440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0" name="Oval 1320">
                <a:extLst>
                  <a:ext uri="{FF2B5EF4-FFF2-40B4-BE49-F238E27FC236}">
                    <a16:creationId xmlns:a16="http://schemas.microsoft.com/office/drawing/2014/main" id="{15355796-41AB-469F-B5FE-4053A32335ED}"/>
                  </a:ext>
                </a:extLst>
              </p:cNvPr>
              <p:cNvSpPr>
                <a:spLocks noChangeArrowheads="1"/>
              </p:cNvSpPr>
              <p:nvPr/>
            </p:nvSpPr>
            <p:spPr bwMode="auto">
              <a:xfrm rot="17727841">
                <a:off x="10443014" y="52729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1" name="Oval 1380">
                <a:extLst>
                  <a:ext uri="{FF2B5EF4-FFF2-40B4-BE49-F238E27FC236}">
                    <a16:creationId xmlns:a16="http://schemas.microsoft.com/office/drawing/2014/main" id="{A34842CD-0D43-42C7-B5A6-C93375E2D4A0}"/>
                  </a:ext>
                </a:extLst>
              </p:cNvPr>
              <p:cNvSpPr>
                <a:spLocks noChangeArrowheads="1"/>
              </p:cNvSpPr>
              <p:nvPr/>
            </p:nvSpPr>
            <p:spPr bwMode="auto">
              <a:xfrm rot="17727841">
                <a:off x="9150025" y="5603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2" name="Oval 1381">
                <a:extLst>
                  <a:ext uri="{FF2B5EF4-FFF2-40B4-BE49-F238E27FC236}">
                    <a16:creationId xmlns:a16="http://schemas.microsoft.com/office/drawing/2014/main" id="{90CB26CE-6708-402B-9118-569FB8FB32E9}"/>
                  </a:ext>
                </a:extLst>
              </p:cNvPr>
              <p:cNvSpPr>
                <a:spLocks noChangeArrowheads="1"/>
              </p:cNvSpPr>
              <p:nvPr/>
            </p:nvSpPr>
            <p:spPr bwMode="auto">
              <a:xfrm rot="17727841">
                <a:off x="8832214" y="50915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3" name="Oval 1389">
                <a:extLst>
                  <a:ext uri="{FF2B5EF4-FFF2-40B4-BE49-F238E27FC236}">
                    <a16:creationId xmlns:a16="http://schemas.microsoft.com/office/drawing/2014/main" id="{84816C33-3D04-4A1B-9115-E21CDAF6A179}"/>
                  </a:ext>
                </a:extLst>
              </p:cNvPr>
              <p:cNvSpPr>
                <a:spLocks noChangeArrowheads="1"/>
              </p:cNvSpPr>
              <p:nvPr/>
            </p:nvSpPr>
            <p:spPr bwMode="auto">
              <a:xfrm rot="17727841">
                <a:off x="9502314" y="49421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4" name="Oval 1392">
                <a:extLst>
                  <a:ext uri="{FF2B5EF4-FFF2-40B4-BE49-F238E27FC236}">
                    <a16:creationId xmlns:a16="http://schemas.microsoft.com/office/drawing/2014/main" id="{19FDD7A8-0818-4B23-A976-59E028E8BEEE}"/>
                  </a:ext>
                </a:extLst>
              </p:cNvPr>
              <p:cNvSpPr>
                <a:spLocks noChangeArrowheads="1"/>
              </p:cNvSpPr>
              <p:nvPr/>
            </p:nvSpPr>
            <p:spPr bwMode="auto">
              <a:xfrm rot="17727841">
                <a:off x="10253782" y="5513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5" name="Oval 1402">
                <a:extLst>
                  <a:ext uri="{FF2B5EF4-FFF2-40B4-BE49-F238E27FC236}">
                    <a16:creationId xmlns:a16="http://schemas.microsoft.com/office/drawing/2014/main" id="{A25540E6-8C1B-4BE7-9885-EE4E36BBE9C2}"/>
                  </a:ext>
                </a:extLst>
              </p:cNvPr>
              <p:cNvSpPr>
                <a:spLocks noChangeArrowheads="1"/>
              </p:cNvSpPr>
              <p:nvPr/>
            </p:nvSpPr>
            <p:spPr bwMode="auto">
              <a:xfrm rot="17727841">
                <a:off x="9985871" y="55793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6" name="Oval 1408">
                <a:extLst>
                  <a:ext uri="{FF2B5EF4-FFF2-40B4-BE49-F238E27FC236}">
                    <a16:creationId xmlns:a16="http://schemas.microsoft.com/office/drawing/2014/main" id="{4A2CB1D4-F9FB-47BF-9DA8-48B957E00C8E}"/>
                  </a:ext>
                </a:extLst>
              </p:cNvPr>
              <p:cNvSpPr>
                <a:spLocks noChangeArrowheads="1"/>
              </p:cNvSpPr>
              <p:nvPr/>
            </p:nvSpPr>
            <p:spPr bwMode="auto">
              <a:xfrm rot="17727841">
                <a:off x="9129842" y="50911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7" name="Oval 1409">
                <a:extLst>
                  <a:ext uri="{FF2B5EF4-FFF2-40B4-BE49-F238E27FC236}">
                    <a16:creationId xmlns:a16="http://schemas.microsoft.com/office/drawing/2014/main" id="{48944C78-071F-4894-BB79-1E6A97C2A780}"/>
                  </a:ext>
                </a:extLst>
              </p:cNvPr>
              <p:cNvSpPr>
                <a:spLocks noChangeArrowheads="1"/>
              </p:cNvSpPr>
              <p:nvPr/>
            </p:nvSpPr>
            <p:spPr bwMode="auto">
              <a:xfrm rot="17727841">
                <a:off x="8885824" y="63820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8" name="Oval 1419">
                <a:extLst>
                  <a:ext uri="{FF2B5EF4-FFF2-40B4-BE49-F238E27FC236}">
                    <a16:creationId xmlns:a16="http://schemas.microsoft.com/office/drawing/2014/main" id="{E6937F98-C83D-4554-BF15-E8F20A83FC18}"/>
                  </a:ext>
                </a:extLst>
              </p:cNvPr>
              <p:cNvSpPr>
                <a:spLocks noChangeArrowheads="1"/>
              </p:cNvSpPr>
              <p:nvPr/>
            </p:nvSpPr>
            <p:spPr bwMode="auto">
              <a:xfrm rot="17727841">
                <a:off x="9766522" y="54360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79" name="Oval 1420">
                <a:extLst>
                  <a:ext uri="{FF2B5EF4-FFF2-40B4-BE49-F238E27FC236}">
                    <a16:creationId xmlns:a16="http://schemas.microsoft.com/office/drawing/2014/main" id="{D93E6BF1-993F-408A-8B71-2EA6947715DA}"/>
                  </a:ext>
                </a:extLst>
              </p:cNvPr>
              <p:cNvSpPr>
                <a:spLocks noChangeArrowheads="1"/>
              </p:cNvSpPr>
              <p:nvPr/>
            </p:nvSpPr>
            <p:spPr bwMode="auto">
              <a:xfrm rot="17727841">
                <a:off x="9696310" y="5343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0" name="Oval 1426">
                <a:extLst>
                  <a:ext uri="{FF2B5EF4-FFF2-40B4-BE49-F238E27FC236}">
                    <a16:creationId xmlns:a16="http://schemas.microsoft.com/office/drawing/2014/main" id="{7C061D51-7475-401C-B0DF-267913FE5146}"/>
                  </a:ext>
                </a:extLst>
              </p:cNvPr>
              <p:cNvSpPr>
                <a:spLocks noChangeArrowheads="1"/>
              </p:cNvSpPr>
              <p:nvPr/>
            </p:nvSpPr>
            <p:spPr bwMode="auto">
              <a:xfrm rot="17727841">
                <a:off x="10197302" y="5148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1" name="Oval 1438">
                <a:extLst>
                  <a:ext uri="{FF2B5EF4-FFF2-40B4-BE49-F238E27FC236}">
                    <a16:creationId xmlns:a16="http://schemas.microsoft.com/office/drawing/2014/main" id="{65848EC7-03AF-4BB7-9E7D-71A28CEBB3D9}"/>
                  </a:ext>
                </a:extLst>
              </p:cNvPr>
              <p:cNvSpPr>
                <a:spLocks noChangeArrowheads="1"/>
              </p:cNvSpPr>
              <p:nvPr/>
            </p:nvSpPr>
            <p:spPr bwMode="auto">
              <a:xfrm rot="17727841">
                <a:off x="10322631" y="4454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2" name="Oval 765">
                <a:extLst>
                  <a:ext uri="{FF2B5EF4-FFF2-40B4-BE49-F238E27FC236}">
                    <a16:creationId xmlns:a16="http://schemas.microsoft.com/office/drawing/2014/main" id="{5625A10E-6320-43A7-A541-114004E728B1}"/>
                  </a:ext>
                </a:extLst>
              </p:cNvPr>
              <p:cNvSpPr>
                <a:spLocks noChangeArrowheads="1"/>
              </p:cNvSpPr>
              <p:nvPr/>
            </p:nvSpPr>
            <p:spPr bwMode="auto">
              <a:xfrm rot="17727841">
                <a:off x="10060818" y="3939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3" name="Oval 779">
                <a:extLst>
                  <a:ext uri="{FF2B5EF4-FFF2-40B4-BE49-F238E27FC236}">
                    <a16:creationId xmlns:a16="http://schemas.microsoft.com/office/drawing/2014/main" id="{940F2915-45C7-4D8A-8DFA-4D063F66164C}"/>
                  </a:ext>
                </a:extLst>
              </p:cNvPr>
              <p:cNvSpPr>
                <a:spLocks noChangeArrowheads="1"/>
              </p:cNvSpPr>
              <p:nvPr/>
            </p:nvSpPr>
            <p:spPr bwMode="auto">
              <a:xfrm rot="17727841">
                <a:off x="9725342" y="52014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4" name="Oval 785">
                <a:extLst>
                  <a:ext uri="{FF2B5EF4-FFF2-40B4-BE49-F238E27FC236}">
                    <a16:creationId xmlns:a16="http://schemas.microsoft.com/office/drawing/2014/main" id="{60138ADF-C0B8-4CFE-9687-B3E75DF3A2A2}"/>
                  </a:ext>
                </a:extLst>
              </p:cNvPr>
              <p:cNvSpPr>
                <a:spLocks noChangeArrowheads="1"/>
              </p:cNvSpPr>
              <p:nvPr/>
            </p:nvSpPr>
            <p:spPr bwMode="auto">
              <a:xfrm rot="17727841">
                <a:off x="9628770" y="41557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5" name="Oval 795">
                <a:extLst>
                  <a:ext uri="{FF2B5EF4-FFF2-40B4-BE49-F238E27FC236}">
                    <a16:creationId xmlns:a16="http://schemas.microsoft.com/office/drawing/2014/main" id="{4A5F21C9-8999-4492-AE44-6D0861F26925}"/>
                  </a:ext>
                </a:extLst>
              </p:cNvPr>
              <p:cNvSpPr>
                <a:spLocks noChangeArrowheads="1"/>
              </p:cNvSpPr>
              <p:nvPr/>
            </p:nvSpPr>
            <p:spPr bwMode="auto">
              <a:xfrm rot="17727841">
                <a:off x="10559953" y="430017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6" name="Oval 861">
                <a:extLst>
                  <a:ext uri="{FF2B5EF4-FFF2-40B4-BE49-F238E27FC236}">
                    <a16:creationId xmlns:a16="http://schemas.microsoft.com/office/drawing/2014/main" id="{443E4BBD-4615-4818-BC9A-8E1A46911AE3}"/>
                  </a:ext>
                </a:extLst>
              </p:cNvPr>
              <p:cNvSpPr>
                <a:spLocks noChangeArrowheads="1"/>
              </p:cNvSpPr>
              <p:nvPr/>
            </p:nvSpPr>
            <p:spPr bwMode="auto">
              <a:xfrm rot="17727841">
                <a:off x="9196270" y="394049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7" name="Oval 968">
                <a:extLst>
                  <a:ext uri="{FF2B5EF4-FFF2-40B4-BE49-F238E27FC236}">
                    <a16:creationId xmlns:a16="http://schemas.microsoft.com/office/drawing/2014/main" id="{D46D4D2C-46FC-475D-8163-786C7CA6B3A8}"/>
                  </a:ext>
                </a:extLst>
              </p:cNvPr>
              <p:cNvSpPr>
                <a:spLocks noChangeArrowheads="1"/>
              </p:cNvSpPr>
              <p:nvPr/>
            </p:nvSpPr>
            <p:spPr bwMode="auto">
              <a:xfrm rot="17727841">
                <a:off x="8832215" y="46595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8" name="Oval 1109">
                <a:extLst>
                  <a:ext uri="{FF2B5EF4-FFF2-40B4-BE49-F238E27FC236}">
                    <a16:creationId xmlns:a16="http://schemas.microsoft.com/office/drawing/2014/main" id="{6ECD7062-4A68-4BE1-AC5B-8BDD0111B473}"/>
                  </a:ext>
                </a:extLst>
              </p:cNvPr>
              <p:cNvSpPr>
                <a:spLocks noChangeArrowheads="1"/>
              </p:cNvSpPr>
              <p:nvPr/>
            </p:nvSpPr>
            <p:spPr bwMode="auto">
              <a:xfrm rot="17727841">
                <a:off x="9052706" y="3939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89" name="Oval 1110">
                <a:extLst>
                  <a:ext uri="{FF2B5EF4-FFF2-40B4-BE49-F238E27FC236}">
                    <a16:creationId xmlns:a16="http://schemas.microsoft.com/office/drawing/2014/main" id="{DBEE2C92-D9BD-4087-AAD5-1373BBAF608C}"/>
                  </a:ext>
                </a:extLst>
              </p:cNvPr>
              <p:cNvSpPr>
                <a:spLocks noChangeArrowheads="1"/>
              </p:cNvSpPr>
              <p:nvPr/>
            </p:nvSpPr>
            <p:spPr bwMode="auto">
              <a:xfrm rot="17727841">
                <a:off x="8980698" y="41557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0" name="Oval 1111">
                <a:extLst>
                  <a:ext uri="{FF2B5EF4-FFF2-40B4-BE49-F238E27FC236}">
                    <a16:creationId xmlns:a16="http://schemas.microsoft.com/office/drawing/2014/main" id="{CA2C50D5-45DB-478B-8AD2-5FBBC74D54CF}"/>
                  </a:ext>
                </a:extLst>
              </p:cNvPr>
              <p:cNvSpPr>
                <a:spLocks noChangeArrowheads="1"/>
              </p:cNvSpPr>
              <p:nvPr/>
            </p:nvSpPr>
            <p:spPr bwMode="auto">
              <a:xfrm rot="17727841">
                <a:off x="9093346" y="3828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1" name="Oval 1115">
                <a:extLst>
                  <a:ext uri="{FF2B5EF4-FFF2-40B4-BE49-F238E27FC236}">
                    <a16:creationId xmlns:a16="http://schemas.microsoft.com/office/drawing/2014/main" id="{D2E3CA8E-B6A3-4A89-8E66-482143DB0AB5}"/>
                  </a:ext>
                </a:extLst>
              </p:cNvPr>
              <p:cNvSpPr>
                <a:spLocks noChangeArrowheads="1"/>
              </p:cNvSpPr>
              <p:nvPr/>
            </p:nvSpPr>
            <p:spPr bwMode="auto">
              <a:xfrm rot="17727841">
                <a:off x="10115122" y="41754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2" name="Oval 1116">
                <a:extLst>
                  <a:ext uri="{FF2B5EF4-FFF2-40B4-BE49-F238E27FC236}">
                    <a16:creationId xmlns:a16="http://schemas.microsoft.com/office/drawing/2014/main" id="{CBEA5FA8-B2C2-49A3-BFB6-4097DD88F295}"/>
                  </a:ext>
                </a:extLst>
              </p:cNvPr>
              <p:cNvSpPr>
                <a:spLocks noChangeArrowheads="1"/>
              </p:cNvSpPr>
              <p:nvPr/>
            </p:nvSpPr>
            <p:spPr bwMode="auto">
              <a:xfrm rot="17727841">
                <a:off x="9052707" y="4299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3" name="Oval 1122">
                <a:extLst>
                  <a:ext uri="{FF2B5EF4-FFF2-40B4-BE49-F238E27FC236}">
                    <a16:creationId xmlns:a16="http://schemas.microsoft.com/office/drawing/2014/main" id="{66F8D0B1-650D-420B-A8CE-E59B68E3313D}"/>
                  </a:ext>
                </a:extLst>
              </p:cNvPr>
              <p:cNvSpPr>
                <a:spLocks noChangeArrowheads="1"/>
              </p:cNvSpPr>
              <p:nvPr/>
            </p:nvSpPr>
            <p:spPr bwMode="auto">
              <a:xfrm rot="17727841">
                <a:off x="9148809" y="42460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4" name="Oval 1123">
                <a:extLst>
                  <a:ext uri="{FF2B5EF4-FFF2-40B4-BE49-F238E27FC236}">
                    <a16:creationId xmlns:a16="http://schemas.microsoft.com/office/drawing/2014/main" id="{DED31D6E-4FFA-46EF-9E88-45A67346D07B}"/>
                  </a:ext>
                </a:extLst>
              </p:cNvPr>
              <p:cNvSpPr>
                <a:spLocks noChangeArrowheads="1"/>
              </p:cNvSpPr>
              <p:nvPr/>
            </p:nvSpPr>
            <p:spPr bwMode="auto">
              <a:xfrm rot="17727841">
                <a:off x="9723197" y="39218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5" name="Oval 1124">
                <a:extLst>
                  <a:ext uri="{FF2B5EF4-FFF2-40B4-BE49-F238E27FC236}">
                    <a16:creationId xmlns:a16="http://schemas.microsoft.com/office/drawing/2014/main" id="{252DF540-EFCF-484A-A5FC-82FCA6111C6F}"/>
                  </a:ext>
                </a:extLst>
              </p:cNvPr>
              <p:cNvSpPr>
                <a:spLocks noChangeArrowheads="1"/>
              </p:cNvSpPr>
              <p:nvPr/>
            </p:nvSpPr>
            <p:spPr bwMode="auto">
              <a:xfrm rot="17727841">
                <a:off x="10307253" y="43378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6" name="Oval 1125">
                <a:extLst>
                  <a:ext uri="{FF2B5EF4-FFF2-40B4-BE49-F238E27FC236}">
                    <a16:creationId xmlns:a16="http://schemas.microsoft.com/office/drawing/2014/main" id="{F6CB8B6B-8C65-4B90-87E7-F9CD54EB168A}"/>
                  </a:ext>
                </a:extLst>
              </p:cNvPr>
              <p:cNvSpPr>
                <a:spLocks noChangeArrowheads="1"/>
              </p:cNvSpPr>
              <p:nvPr/>
            </p:nvSpPr>
            <p:spPr bwMode="auto">
              <a:xfrm rot="17727841">
                <a:off x="10132826" y="4011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7" name="Oval 1126">
                <a:extLst>
                  <a:ext uri="{FF2B5EF4-FFF2-40B4-BE49-F238E27FC236}">
                    <a16:creationId xmlns:a16="http://schemas.microsoft.com/office/drawing/2014/main" id="{484E8AC7-EE00-42D7-AEEA-DB6C32D9FF90}"/>
                  </a:ext>
                </a:extLst>
              </p:cNvPr>
              <p:cNvSpPr>
                <a:spLocks noChangeArrowheads="1"/>
              </p:cNvSpPr>
              <p:nvPr/>
            </p:nvSpPr>
            <p:spPr bwMode="auto">
              <a:xfrm rot="17727841">
                <a:off x="9556762" y="4011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8" name="Oval 1127">
                <a:extLst>
                  <a:ext uri="{FF2B5EF4-FFF2-40B4-BE49-F238E27FC236}">
                    <a16:creationId xmlns:a16="http://schemas.microsoft.com/office/drawing/2014/main" id="{6853E958-059B-4015-A4D5-B2CE5C3BA057}"/>
                  </a:ext>
                </a:extLst>
              </p:cNvPr>
              <p:cNvSpPr>
                <a:spLocks noChangeArrowheads="1"/>
              </p:cNvSpPr>
              <p:nvPr/>
            </p:nvSpPr>
            <p:spPr bwMode="auto">
              <a:xfrm rot="17727841">
                <a:off x="9097783" y="4552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299" name="Oval 1135">
                <a:extLst>
                  <a:ext uri="{FF2B5EF4-FFF2-40B4-BE49-F238E27FC236}">
                    <a16:creationId xmlns:a16="http://schemas.microsoft.com/office/drawing/2014/main" id="{EAFD6760-7CAB-4054-B72E-450E02E6BF9A}"/>
                  </a:ext>
                </a:extLst>
              </p:cNvPr>
              <p:cNvSpPr>
                <a:spLocks noChangeArrowheads="1"/>
              </p:cNvSpPr>
              <p:nvPr/>
            </p:nvSpPr>
            <p:spPr bwMode="auto">
              <a:xfrm rot="17727841">
                <a:off x="10344382" y="4803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0" name="Oval 1136">
                <a:extLst>
                  <a:ext uri="{FF2B5EF4-FFF2-40B4-BE49-F238E27FC236}">
                    <a16:creationId xmlns:a16="http://schemas.microsoft.com/office/drawing/2014/main" id="{B79A9B5E-8CD3-4D69-823C-6C8EC6537D82}"/>
                  </a:ext>
                </a:extLst>
              </p:cNvPr>
              <p:cNvSpPr>
                <a:spLocks noChangeArrowheads="1"/>
              </p:cNvSpPr>
              <p:nvPr/>
            </p:nvSpPr>
            <p:spPr bwMode="auto">
              <a:xfrm rot="17727841">
                <a:off x="9120246" y="375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1" name="Oval 1137">
                <a:extLst>
                  <a:ext uri="{FF2B5EF4-FFF2-40B4-BE49-F238E27FC236}">
                    <a16:creationId xmlns:a16="http://schemas.microsoft.com/office/drawing/2014/main" id="{E9591623-653C-4468-8606-DD4AE4D84FC4}"/>
                  </a:ext>
                </a:extLst>
              </p:cNvPr>
              <p:cNvSpPr>
                <a:spLocks noChangeArrowheads="1"/>
              </p:cNvSpPr>
              <p:nvPr/>
            </p:nvSpPr>
            <p:spPr bwMode="auto">
              <a:xfrm rot="17727841">
                <a:off x="9628771" y="4443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2" name="Oval 1138">
                <a:extLst>
                  <a:ext uri="{FF2B5EF4-FFF2-40B4-BE49-F238E27FC236}">
                    <a16:creationId xmlns:a16="http://schemas.microsoft.com/office/drawing/2014/main" id="{09F3A0CD-9C0F-4A7C-AA78-B25B72944C6E}"/>
                  </a:ext>
                </a:extLst>
              </p:cNvPr>
              <p:cNvSpPr>
                <a:spLocks noChangeArrowheads="1"/>
              </p:cNvSpPr>
              <p:nvPr/>
            </p:nvSpPr>
            <p:spPr bwMode="auto">
              <a:xfrm rot="17727841">
                <a:off x="9340738" y="45878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3" name="Oval 1148">
                <a:extLst>
                  <a:ext uri="{FF2B5EF4-FFF2-40B4-BE49-F238E27FC236}">
                    <a16:creationId xmlns:a16="http://schemas.microsoft.com/office/drawing/2014/main" id="{CA4C67A7-DDF4-4522-B566-E660D5BE5492}"/>
                  </a:ext>
                </a:extLst>
              </p:cNvPr>
              <p:cNvSpPr>
                <a:spLocks noChangeArrowheads="1"/>
              </p:cNvSpPr>
              <p:nvPr/>
            </p:nvSpPr>
            <p:spPr bwMode="auto">
              <a:xfrm rot="17727841">
                <a:off x="8986518" y="4681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4" name="Oval 1158">
                <a:extLst>
                  <a:ext uri="{FF2B5EF4-FFF2-40B4-BE49-F238E27FC236}">
                    <a16:creationId xmlns:a16="http://schemas.microsoft.com/office/drawing/2014/main" id="{2CDE8CD4-290C-4965-B586-4083D88F3E14}"/>
                  </a:ext>
                </a:extLst>
              </p:cNvPr>
              <p:cNvSpPr>
                <a:spLocks noChangeArrowheads="1"/>
              </p:cNvSpPr>
              <p:nvPr/>
            </p:nvSpPr>
            <p:spPr bwMode="auto">
              <a:xfrm rot="17727841">
                <a:off x="9747251" y="4835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5" name="Oval 1164">
                <a:extLst>
                  <a:ext uri="{FF2B5EF4-FFF2-40B4-BE49-F238E27FC236}">
                    <a16:creationId xmlns:a16="http://schemas.microsoft.com/office/drawing/2014/main" id="{FC0C139D-7930-40F9-959A-5889BF4EE064}"/>
                  </a:ext>
                </a:extLst>
              </p:cNvPr>
              <p:cNvSpPr>
                <a:spLocks noChangeArrowheads="1"/>
              </p:cNvSpPr>
              <p:nvPr/>
            </p:nvSpPr>
            <p:spPr bwMode="auto">
              <a:xfrm rot="17727841">
                <a:off x="8836682" y="4443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6" name="Oval 1177">
                <a:extLst>
                  <a:ext uri="{FF2B5EF4-FFF2-40B4-BE49-F238E27FC236}">
                    <a16:creationId xmlns:a16="http://schemas.microsoft.com/office/drawing/2014/main" id="{EE95B5E6-FF56-437A-B01F-9D3AA6F868D7}"/>
                  </a:ext>
                </a:extLst>
              </p:cNvPr>
              <p:cNvSpPr>
                <a:spLocks noChangeArrowheads="1"/>
              </p:cNvSpPr>
              <p:nvPr/>
            </p:nvSpPr>
            <p:spPr bwMode="auto">
              <a:xfrm rot="17727841">
                <a:off x="9264262" y="46595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7" name="Oval 1179">
                <a:extLst>
                  <a:ext uri="{FF2B5EF4-FFF2-40B4-BE49-F238E27FC236}">
                    <a16:creationId xmlns:a16="http://schemas.microsoft.com/office/drawing/2014/main" id="{622BADA3-A48B-46C6-805F-3571AC2DF786}"/>
                  </a:ext>
                </a:extLst>
              </p:cNvPr>
              <p:cNvSpPr>
                <a:spLocks noChangeArrowheads="1"/>
              </p:cNvSpPr>
              <p:nvPr/>
            </p:nvSpPr>
            <p:spPr bwMode="auto">
              <a:xfrm rot="17727841">
                <a:off x="9601269" y="4960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8" name="Oval 1183">
                <a:extLst>
                  <a:ext uri="{FF2B5EF4-FFF2-40B4-BE49-F238E27FC236}">
                    <a16:creationId xmlns:a16="http://schemas.microsoft.com/office/drawing/2014/main" id="{96B83FE8-AB80-4407-BCC0-FE862541DF54}"/>
                  </a:ext>
                </a:extLst>
              </p:cNvPr>
              <p:cNvSpPr>
                <a:spLocks noChangeArrowheads="1"/>
              </p:cNvSpPr>
              <p:nvPr/>
            </p:nvSpPr>
            <p:spPr bwMode="auto">
              <a:xfrm rot="17727841">
                <a:off x="9118162" y="490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09" name="Oval 1189">
                <a:extLst>
                  <a:ext uri="{FF2B5EF4-FFF2-40B4-BE49-F238E27FC236}">
                    <a16:creationId xmlns:a16="http://schemas.microsoft.com/office/drawing/2014/main" id="{004A482D-CDFC-448D-BDC6-684CD069D1E9}"/>
                  </a:ext>
                </a:extLst>
              </p:cNvPr>
              <p:cNvSpPr>
                <a:spLocks noChangeArrowheads="1"/>
              </p:cNvSpPr>
              <p:nvPr/>
            </p:nvSpPr>
            <p:spPr bwMode="auto">
              <a:xfrm rot="17727841">
                <a:off x="9954540" y="5005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0" name="Oval 1190">
                <a:extLst>
                  <a:ext uri="{FF2B5EF4-FFF2-40B4-BE49-F238E27FC236}">
                    <a16:creationId xmlns:a16="http://schemas.microsoft.com/office/drawing/2014/main" id="{E9018BAB-3DBB-49B9-9490-0B5CA9B510AA}"/>
                  </a:ext>
                </a:extLst>
              </p:cNvPr>
              <p:cNvSpPr>
                <a:spLocks noChangeArrowheads="1"/>
              </p:cNvSpPr>
              <p:nvPr/>
            </p:nvSpPr>
            <p:spPr bwMode="auto">
              <a:xfrm rot="17727841">
                <a:off x="9969675" y="43178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1" name="Oval 1191">
                <a:extLst>
                  <a:ext uri="{FF2B5EF4-FFF2-40B4-BE49-F238E27FC236}">
                    <a16:creationId xmlns:a16="http://schemas.microsoft.com/office/drawing/2014/main" id="{34B007ED-49D5-4C1C-968D-82DBDAC7228A}"/>
                  </a:ext>
                </a:extLst>
              </p:cNvPr>
              <p:cNvSpPr>
                <a:spLocks noChangeArrowheads="1"/>
              </p:cNvSpPr>
              <p:nvPr/>
            </p:nvSpPr>
            <p:spPr bwMode="auto">
              <a:xfrm rot="17727841">
                <a:off x="10337865" y="4987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2" name="Oval 1192">
                <a:extLst>
                  <a:ext uri="{FF2B5EF4-FFF2-40B4-BE49-F238E27FC236}">
                    <a16:creationId xmlns:a16="http://schemas.microsoft.com/office/drawing/2014/main" id="{CC2E6CE6-4C4F-47F0-8ED8-75348ABD6372}"/>
                  </a:ext>
                </a:extLst>
              </p:cNvPr>
              <p:cNvSpPr>
                <a:spLocks noChangeArrowheads="1"/>
              </p:cNvSpPr>
              <p:nvPr/>
            </p:nvSpPr>
            <p:spPr bwMode="auto">
              <a:xfrm rot="17727841">
                <a:off x="10395228" y="3874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3" name="Oval 1196">
                <a:extLst>
                  <a:ext uri="{FF2B5EF4-FFF2-40B4-BE49-F238E27FC236}">
                    <a16:creationId xmlns:a16="http://schemas.microsoft.com/office/drawing/2014/main" id="{4F5AD5BB-1ABD-4173-B1B6-A702023775A1}"/>
                  </a:ext>
                </a:extLst>
              </p:cNvPr>
              <p:cNvSpPr>
                <a:spLocks noChangeArrowheads="1"/>
              </p:cNvSpPr>
              <p:nvPr/>
            </p:nvSpPr>
            <p:spPr bwMode="auto">
              <a:xfrm rot="17727841">
                <a:off x="9814715" y="42819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4" name="Oval 1204">
                <a:extLst>
                  <a:ext uri="{FF2B5EF4-FFF2-40B4-BE49-F238E27FC236}">
                    <a16:creationId xmlns:a16="http://schemas.microsoft.com/office/drawing/2014/main" id="{7739C588-8D8F-44A3-AF83-CE3CB2A4B98F}"/>
                  </a:ext>
                </a:extLst>
              </p:cNvPr>
              <p:cNvSpPr>
                <a:spLocks noChangeArrowheads="1"/>
              </p:cNvSpPr>
              <p:nvPr/>
            </p:nvSpPr>
            <p:spPr bwMode="auto">
              <a:xfrm rot="17727841">
                <a:off x="9988811" y="4227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5" name="Oval 1205">
                <a:extLst>
                  <a:ext uri="{FF2B5EF4-FFF2-40B4-BE49-F238E27FC236}">
                    <a16:creationId xmlns:a16="http://schemas.microsoft.com/office/drawing/2014/main" id="{27ACC60F-868F-4DD1-8B22-AE1D38036F7E}"/>
                  </a:ext>
                </a:extLst>
              </p:cNvPr>
              <p:cNvSpPr>
                <a:spLocks noChangeArrowheads="1"/>
              </p:cNvSpPr>
              <p:nvPr/>
            </p:nvSpPr>
            <p:spPr bwMode="auto">
              <a:xfrm rot="17727841">
                <a:off x="9407633" y="4145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6" name="Oval 753">
                <a:extLst>
                  <a:ext uri="{FF2B5EF4-FFF2-40B4-BE49-F238E27FC236}">
                    <a16:creationId xmlns:a16="http://schemas.microsoft.com/office/drawing/2014/main" id="{4092D574-0365-4349-BDAB-F1605A68CB2E}"/>
                  </a:ext>
                </a:extLst>
              </p:cNvPr>
              <p:cNvSpPr>
                <a:spLocks noChangeArrowheads="1"/>
              </p:cNvSpPr>
              <p:nvPr/>
            </p:nvSpPr>
            <p:spPr bwMode="auto">
              <a:xfrm rot="17727841">
                <a:off x="10576164" y="398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7" name="Oval 755">
                <a:extLst>
                  <a:ext uri="{FF2B5EF4-FFF2-40B4-BE49-F238E27FC236}">
                    <a16:creationId xmlns:a16="http://schemas.microsoft.com/office/drawing/2014/main" id="{5961E040-C132-4ECB-8A6E-25FDB33B662D}"/>
                  </a:ext>
                </a:extLst>
              </p:cNvPr>
              <p:cNvSpPr>
                <a:spLocks noChangeArrowheads="1"/>
              </p:cNvSpPr>
              <p:nvPr/>
            </p:nvSpPr>
            <p:spPr bwMode="auto">
              <a:xfrm rot="17727841">
                <a:off x="10927919" y="41096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8" name="Oval 771">
                <a:extLst>
                  <a:ext uri="{FF2B5EF4-FFF2-40B4-BE49-F238E27FC236}">
                    <a16:creationId xmlns:a16="http://schemas.microsoft.com/office/drawing/2014/main" id="{1B4825E1-814F-4E2A-AE46-8FB6EC3C1DD7}"/>
                  </a:ext>
                </a:extLst>
              </p:cNvPr>
              <p:cNvSpPr>
                <a:spLocks noChangeArrowheads="1"/>
              </p:cNvSpPr>
              <p:nvPr/>
            </p:nvSpPr>
            <p:spPr bwMode="auto">
              <a:xfrm rot="17727841">
                <a:off x="10905794" y="3932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19" name="Oval 779">
                <a:extLst>
                  <a:ext uri="{FF2B5EF4-FFF2-40B4-BE49-F238E27FC236}">
                    <a16:creationId xmlns:a16="http://schemas.microsoft.com/office/drawing/2014/main" id="{E7E0AEA5-09A7-4A82-B4B8-7BB921336B46}"/>
                  </a:ext>
                </a:extLst>
              </p:cNvPr>
              <p:cNvSpPr>
                <a:spLocks noChangeArrowheads="1"/>
              </p:cNvSpPr>
              <p:nvPr/>
            </p:nvSpPr>
            <p:spPr bwMode="auto">
              <a:xfrm rot="17727841">
                <a:off x="11028006" y="484023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0" name="Oval 785">
                <a:extLst>
                  <a:ext uri="{FF2B5EF4-FFF2-40B4-BE49-F238E27FC236}">
                    <a16:creationId xmlns:a16="http://schemas.microsoft.com/office/drawing/2014/main" id="{B299C631-26B6-440C-A924-62D8B0802778}"/>
                  </a:ext>
                </a:extLst>
              </p:cNvPr>
              <p:cNvSpPr>
                <a:spLocks noChangeArrowheads="1"/>
              </p:cNvSpPr>
              <p:nvPr/>
            </p:nvSpPr>
            <p:spPr bwMode="auto">
              <a:xfrm rot="17727841">
                <a:off x="11208478" y="45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1" name="Oval 786">
                <a:extLst>
                  <a:ext uri="{FF2B5EF4-FFF2-40B4-BE49-F238E27FC236}">
                    <a16:creationId xmlns:a16="http://schemas.microsoft.com/office/drawing/2014/main" id="{76BA6113-C026-4A5E-80ED-C8426F7F555B}"/>
                  </a:ext>
                </a:extLst>
              </p:cNvPr>
              <p:cNvSpPr>
                <a:spLocks noChangeArrowheads="1"/>
              </p:cNvSpPr>
              <p:nvPr/>
            </p:nvSpPr>
            <p:spPr bwMode="auto">
              <a:xfrm rot="17727841">
                <a:off x="11140939" y="38677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2" name="Oval 791">
                <a:extLst>
                  <a:ext uri="{FF2B5EF4-FFF2-40B4-BE49-F238E27FC236}">
                    <a16:creationId xmlns:a16="http://schemas.microsoft.com/office/drawing/2014/main" id="{0826B347-D479-4058-93FE-D960181ADA9B}"/>
                  </a:ext>
                </a:extLst>
              </p:cNvPr>
              <p:cNvSpPr>
                <a:spLocks noChangeArrowheads="1"/>
              </p:cNvSpPr>
              <p:nvPr/>
            </p:nvSpPr>
            <p:spPr bwMode="auto">
              <a:xfrm rot="17727841">
                <a:off x="11284953" y="3723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3" name="Oval 860">
                <a:extLst>
                  <a:ext uri="{FF2B5EF4-FFF2-40B4-BE49-F238E27FC236}">
                    <a16:creationId xmlns:a16="http://schemas.microsoft.com/office/drawing/2014/main" id="{56A4C922-CB02-47B3-8270-2B27B6843E31}"/>
                  </a:ext>
                </a:extLst>
              </p:cNvPr>
              <p:cNvSpPr>
                <a:spLocks noChangeArrowheads="1"/>
              </p:cNvSpPr>
              <p:nvPr/>
            </p:nvSpPr>
            <p:spPr bwMode="auto">
              <a:xfrm rot="17727841">
                <a:off x="11185024" y="409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4" name="Oval 861">
                <a:extLst>
                  <a:ext uri="{FF2B5EF4-FFF2-40B4-BE49-F238E27FC236}">
                    <a16:creationId xmlns:a16="http://schemas.microsoft.com/office/drawing/2014/main" id="{2358451B-41BC-4764-B69B-C800C0EAFA27}"/>
                  </a:ext>
                </a:extLst>
              </p:cNvPr>
              <p:cNvSpPr>
                <a:spLocks noChangeArrowheads="1"/>
              </p:cNvSpPr>
              <p:nvPr/>
            </p:nvSpPr>
            <p:spPr bwMode="auto">
              <a:xfrm rot="17727841">
                <a:off x="10832267" y="430809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5" name="Oval 1109">
                <a:extLst>
                  <a:ext uri="{FF2B5EF4-FFF2-40B4-BE49-F238E27FC236}">
                    <a16:creationId xmlns:a16="http://schemas.microsoft.com/office/drawing/2014/main" id="{0D2D71BC-01B0-46DB-ABEA-8A53A557991F}"/>
                  </a:ext>
                </a:extLst>
              </p:cNvPr>
              <p:cNvSpPr>
                <a:spLocks noChangeArrowheads="1"/>
              </p:cNvSpPr>
              <p:nvPr/>
            </p:nvSpPr>
            <p:spPr bwMode="auto">
              <a:xfrm rot="17727841">
                <a:off x="10576496" y="4410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6" name="Oval 1110">
                <a:extLst>
                  <a:ext uri="{FF2B5EF4-FFF2-40B4-BE49-F238E27FC236}">
                    <a16:creationId xmlns:a16="http://schemas.microsoft.com/office/drawing/2014/main" id="{68C2B4B6-1655-487C-9FE0-62827AFAB049}"/>
                  </a:ext>
                </a:extLst>
              </p:cNvPr>
              <p:cNvSpPr>
                <a:spLocks noChangeArrowheads="1"/>
              </p:cNvSpPr>
              <p:nvPr/>
            </p:nvSpPr>
            <p:spPr bwMode="auto">
              <a:xfrm rot="17727841">
                <a:off x="10601163" y="4552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7" name="Oval 1111">
                <a:extLst>
                  <a:ext uri="{FF2B5EF4-FFF2-40B4-BE49-F238E27FC236}">
                    <a16:creationId xmlns:a16="http://schemas.microsoft.com/office/drawing/2014/main" id="{D4825179-1F29-48C1-917D-483CD8045489}"/>
                  </a:ext>
                </a:extLst>
              </p:cNvPr>
              <p:cNvSpPr>
                <a:spLocks noChangeArrowheads="1"/>
              </p:cNvSpPr>
              <p:nvPr/>
            </p:nvSpPr>
            <p:spPr bwMode="auto">
              <a:xfrm rot="17727841">
                <a:off x="10343184" y="40148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8" name="Oval 1116">
                <a:extLst>
                  <a:ext uri="{FF2B5EF4-FFF2-40B4-BE49-F238E27FC236}">
                    <a16:creationId xmlns:a16="http://schemas.microsoft.com/office/drawing/2014/main" id="{E37F7025-CEE6-4A6F-99CC-E808784F9745}"/>
                  </a:ext>
                </a:extLst>
              </p:cNvPr>
              <p:cNvSpPr>
                <a:spLocks noChangeArrowheads="1"/>
              </p:cNvSpPr>
              <p:nvPr/>
            </p:nvSpPr>
            <p:spPr bwMode="auto">
              <a:xfrm rot="17727841">
                <a:off x="10574913" y="4781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29" name="Oval 1120">
                <a:extLst>
                  <a:ext uri="{FF2B5EF4-FFF2-40B4-BE49-F238E27FC236}">
                    <a16:creationId xmlns:a16="http://schemas.microsoft.com/office/drawing/2014/main" id="{17B69842-6346-4A10-9068-B31C2A628B6D}"/>
                  </a:ext>
                </a:extLst>
              </p:cNvPr>
              <p:cNvSpPr>
                <a:spLocks noChangeArrowheads="1"/>
              </p:cNvSpPr>
              <p:nvPr/>
            </p:nvSpPr>
            <p:spPr bwMode="auto">
              <a:xfrm rot="17727841">
                <a:off x="10812434" y="41554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0" name="Oval 1122">
                <a:extLst>
                  <a:ext uri="{FF2B5EF4-FFF2-40B4-BE49-F238E27FC236}">
                    <a16:creationId xmlns:a16="http://schemas.microsoft.com/office/drawing/2014/main" id="{FC9BCFDD-E7C0-421E-A9B6-E8A5567B3FF2}"/>
                  </a:ext>
                </a:extLst>
              </p:cNvPr>
              <p:cNvSpPr>
                <a:spLocks noChangeArrowheads="1"/>
              </p:cNvSpPr>
              <p:nvPr/>
            </p:nvSpPr>
            <p:spPr bwMode="auto">
              <a:xfrm rot="17727841">
                <a:off x="10668419" y="4695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1" name="Oval 1123">
                <a:extLst>
                  <a:ext uri="{FF2B5EF4-FFF2-40B4-BE49-F238E27FC236}">
                    <a16:creationId xmlns:a16="http://schemas.microsoft.com/office/drawing/2014/main" id="{0CD46CDA-6AEB-4C54-82C7-D4B8F5002B04}"/>
                  </a:ext>
                </a:extLst>
              </p:cNvPr>
              <p:cNvSpPr>
                <a:spLocks noChangeArrowheads="1"/>
              </p:cNvSpPr>
              <p:nvPr/>
            </p:nvSpPr>
            <p:spPr bwMode="auto">
              <a:xfrm rot="17727841">
                <a:off x="11285356" y="43156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2" name="Oval 1124">
                <a:extLst>
                  <a:ext uri="{FF2B5EF4-FFF2-40B4-BE49-F238E27FC236}">
                    <a16:creationId xmlns:a16="http://schemas.microsoft.com/office/drawing/2014/main" id="{7600B4CF-6010-4334-BFD7-879838C41C4C}"/>
                  </a:ext>
                </a:extLst>
              </p:cNvPr>
              <p:cNvSpPr>
                <a:spLocks noChangeArrowheads="1"/>
              </p:cNvSpPr>
              <p:nvPr/>
            </p:nvSpPr>
            <p:spPr bwMode="auto">
              <a:xfrm rot="17727841">
                <a:off x="11027660" y="42697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3" name="Oval 1127">
                <a:extLst>
                  <a:ext uri="{FF2B5EF4-FFF2-40B4-BE49-F238E27FC236}">
                    <a16:creationId xmlns:a16="http://schemas.microsoft.com/office/drawing/2014/main" id="{5E682CBA-3345-4AD7-90F7-DBC1C4BD202C}"/>
                  </a:ext>
                </a:extLst>
              </p:cNvPr>
              <p:cNvSpPr>
                <a:spLocks noChangeArrowheads="1"/>
              </p:cNvSpPr>
              <p:nvPr/>
            </p:nvSpPr>
            <p:spPr bwMode="auto">
              <a:xfrm rot="17727841">
                <a:off x="10668418" y="50555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4" name="Oval 1135">
                <a:extLst>
                  <a:ext uri="{FF2B5EF4-FFF2-40B4-BE49-F238E27FC236}">
                    <a16:creationId xmlns:a16="http://schemas.microsoft.com/office/drawing/2014/main" id="{25DB6A37-FE99-4F02-84BC-473D6F1D9C85}"/>
                  </a:ext>
                </a:extLst>
              </p:cNvPr>
              <p:cNvSpPr>
                <a:spLocks noChangeArrowheads="1"/>
              </p:cNvSpPr>
              <p:nvPr/>
            </p:nvSpPr>
            <p:spPr bwMode="auto">
              <a:xfrm rot="17727841">
                <a:off x="11254702" y="49102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5" name="Oval 1136">
                <a:extLst>
                  <a:ext uri="{FF2B5EF4-FFF2-40B4-BE49-F238E27FC236}">
                    <a16:creationId xmlns:a16="http://schemas.microsoft.com/office/drawing/2014/main" id="{25C881F0-AFA2-4E87-A7A1-F576B87A7C4A}"/>
                  </a:ext>
                </a:extLst>
              </p:cNvPr>
              <p:cNvSpPr>
                <a:spLocks noChangeArrowheads="1"/>
              </p:cNvSpPr>
              <p:nvPr/>
            </p:nvSpPr>
            <p:spPr bwMode="auto">
              <a:xfrm rot="17727841">
                <a:off x="11297872" y="50821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6" name="Oval 1137">
                <a:extLst>
                  <a:ext uri="{FF2B5EF4-FFF2-40B4-BE49-F238E27FC236}">
                    <a16:creationId xmlns:a16="http://schemas.microsoft.com/office/drawing/2014/main" id="{F665DCC1-E9CD-46C2-AD81-132EB4F1F179}"/>
                  </a:ext>
                </a:extLst>
              </p:cNvPr>
              <p:cNvSpPr>
                <a:spLocks noChangeArrowheads="1"/>
              </p:cNvSpPr>
              <p:nvPr/>
            </p:nvSpPr>
            <p:spPr bwMode="auto">
              <a:xfrm rot="17727841">
                <a:off x="11184548" y="4781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7" name="Oval 1138">
                <a:extLst>
                  <a:ext uri="{FF2B5EF4-FFF2-40B4-BE49-F238E27FC236}">
                    <a16:creationId xmlns:a16="http://schemas.microsoft.com/office/drawing/2014/main" id="{83995EBC-F3E2-4CE7-A261-A55BD83F27F3}"/>
                  </a:ext>
                </a:extLst>
              </p:cNvPr>
              <p:cNvSpPr>
                <a:spLocks noChangeArrowheads="1"/>
              </p:cNvSpPr>
              <p:nvPr/>
            </p:nvSpPr>
            <p:spPr bwMode="auto">
              <a:xfrm rot="17727841">
                <a:off x="10848438" y="49835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8" name="Oval 1148">
                <a:extLst>
                  <a:ext uri="{FF2B5EF4-FFF2-40B4-BE49-F238E27FC236}">
                    <a16:creationId xmlns:a16="http://schemas.microsoft.com/office/drawing/2014/main" id="{F9962F96-A604-4F01-9CA8-CFA0DABD19E5}"/>
                  </a:ext>
                </a:extLst>
              </p:cNvPr>
              <p:cNvSpPr>
                <a:spLocks noChangeArrowheads="1"/>
              </p:cNvSpPr>
              <p:nvPr/>
            </p:nvSpPr>
            <p:spPr bwMode="auto">
              <a:xfrm rot="17727841">
                <a:off x="11064461" y="55595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39" name="Oval 1155">
                <a:extLst>
                  <a:ext uri="{FF2B5EF4-FFF2-40B4-BE49-F238E27FC236}">
                    <a16:creationId xmlns:a16="http://schemas.microsoft.com/office/drawing/2014/main" id="{7AAF28A3-C5F7-4D22-B463-215861CE8E63}"/>
                  </a:ext>
                </a:extLst>
              </p:cNvPr>
              <p:cNvSpPr>
                <a:spLocks noChangeArrowheads="1"/>
              </p:cNvSpPr>
              <p:nvPr/>
            </p:nvSpPr>
            <p:spPr bwMode="auto">
              <a:xfrm rot="17727841">
                <a:off x="10624708" y="5058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0" name="Oval 1158">
                <a:extLst>
                  <a:ext uri="{FF2B5EF4-FFF2-40B4-BE49-F238E27FC236}">
                    <a16:creationId xmlns:a16="http://schemas.microsoft.com/office/drawing/2014/main" id="{94C9F970-AB8B-4675-A851-F40AB87C0FEA}"/>
                  </a:ext>
                </a:extLst>
              </p:cNvPr>
              <p:cNvSpPr>
                <a:spLocks noChangeArrowheads="1"/>
              </p:cNvSpPr>
              <p:nvPr/>
            </p:nvSpPr>
            <p:spPr bwMode="auto">
              <a:xfrm rot="17727841">
                <a:off x="11309410" y="52294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1" name="Oval 1168">
                <a:extLst>
                  <a:ext uri="{FF2B5EF4-FFF2-40B4-BE49-F238E27FC236}">
                    <a16:creationId xmlns:a16="http://schemas.microsoft.com/office/drawing/2014/main" id="{61997C59-300B-4F7E-8061-F74BD315088B}"/>
                  </a:ext>
                </a:extLst>
              </p:cNvPr>
              <p:cNvSpPr>
                <a:spLocks noChangeArrowheads="1"/>
              </p:cNvSpPr>
              <p:nvPr/>
            </p:nvSpPr>
            <p:spPr bwMode="auto">
              <a:xfrm rot="17727841">
                <a:off x="10893312" y="55249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2" name="Oval 1175">
                <a:extLst>
                  <a:ext uri="{FF2B5EF4-FFF2-40B4-BE49-F238E27FC236}">
                    <a16:creationId xmlns:a16="http://schemas.microsoft.com/office/drawing/2014/main" id="{2A093A2D-8509-4008-97F3-F6F211A35843}"/>
                  </a:ext>
                </a:extLst>
              </p:cNvPr>
              <p:cNvSpPr>
                <a:spLocks noChangeArrowheads="1"/>
              </p:cNvSpPr>
              <p:nvPr/>
            </p:nvSpPr>
            <p:spPr bwMode="auto">
              <a:xfrm rot="17727841">
                <a:off x="10734527" y="53518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3" name="Oval 1177">
                <a:extLst>
                  <a:ext uri="{FF2B5EF4-FFF2-40B4-BE49-F238E27FC236}">
                    <a16:creationId xmlns:a16="http://schemas.microsoft.com/office/drawing/2014/main" id="{FC58C57E-B7A8-4BBE-9056-D62B22E1A3F6}"/>
                  </a:ext>
                </a:extLst>
              </p:cNvPr>
              <p:cNvSpPr>
                <a:spLocks noChangeArrowheads="1"/>
              </p:cNvSpPr>
              <p:nvPr/>
            </p:nvSpPr>
            <p:spPr bwMode="auto">
              <a:xfrm rot="17727841">
                <a:off x="10583373" y="5226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4" name="Oval 1179">
                <a:extLst>
                  <a:ext uri="{FF2B5EF4-FFF2-40B4-BE49-F238E27FC236}">
                    <a16:creationId xmlns:a16="http://schemas.microsoft.com/office/drawing/2014/main" id="{7F65F6C8-363A-416D-A52C-A645D891AD40}"/>
                  </a:ext>
                </a:extLst>
              </p:cNvPr>
              <p:cNvSpPr>
                <a:spLocks noChangeArrowheads="1"/>
              </p:cNvSpPr>
              <p:nvPr/>
            </p:nvSpPr>
            <p:spPr bwMode="auto">
              <a:xfrm rot="17727841">
                <a:off x="11163428" y="53540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5" name="Oval 1196">
                <a:extLst>
                  <a:ext uri="{FF2B5EF4-FFF2-40B4-BE49-F238E27FC236}">
                    <a16:creationId xmlns:a16="http://schemas.microsoft.com/office/drawing/2014/main" id="{788C9605-7D45-4C8C-87FA-9984031AE0C4}"/>
                  </a:ext>
                </a:extLst>
              </p:cNvPr>
              <p:cNvSpPr>
                <a:spLocks noChangeArrowheads="1"/>
              </p:cNvSpPr>
              <p:nvPr/>
            </p:nvSpPr>
            <p:spPr bwMode="auto">
              <a:xfrm rot="17727841">
                <a:off x="11359959" y="4732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6" name="Oval 1205">
                <a:extLst>
                  <a:ext uri="{FF2B5EF4-FFF2-40B4-BE49-F238E27FC236}">
                    <a16:creationId xmlns:a16="http://schemas.microsoft.com/office/drawing/2014/main" id="{4A49ED6C-BEE9-4EDB-B48B-42C9000B599D}"/>
                  </a:ext>
                </a:extLst>
              </p:cNvPr>
              <p:cNvSpPr>
                <a:spLocks noChangeArrowheads="1"/>
              </p:cNvSpPr>
              <p:nvPr/>
            </p:nvSpPr>
            <p:spPr bwMode="auto">
              <a:xfrm rot="17727841">
                <a:off x="10969792" y="45393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7" name="Oval 1320">
                <a:extLst>
                  <a:ext uri="{FF2B5EF4-FFF2-40B4-BE49-F238E27FC236}">
                    <a16:creationId xmlns:a16="http://schemas.microsoft.com/office/drawing/2014/main" id="{3D81B846-B466-40C0-95A0-DC2A83E75624}"/>
                  </a:ext>
                </a:extLst>
              </p:cNvPr>
              <p:cNvSpPr>
                <a:spLocks noChangeArrowheads="1"/>
              </p:cNvSpPr>
              <p:nvPr/>
            </p:nvSpPr>
            <p:spPr bwMode="auto">
              <a:xfrm rot="17727841">
                <a:off x="10306812" y="6431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8" name="Oval 1381">
                <a:extLst>
                  <a:ext uri="{FF2B5EF4-FFF2-40B4-BE49-F238E27FC236}">
                    <a16:creationId xmlns:a16="http://schemas.microsoft.com/office/drawing/2014/main" id="{B6311265-52B4-4A75-A054-F8105AE6DE73}"/>
                  </a:ext>
                </a:extLst>
              </p:cNvPr>
              <p:cNvSpPr>
                <a:spLocks noChangeArrowheads="1"/>
              </p:cNvSpPr>
              <p:nvPr/>
            </p:nvSpPr>
            <p:spPr bwMode="auto">
              <a:xfrm rot="17727841">
                <a:off x="8868218" y="6279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49" name="Oval 1389">
                <a:extLst>
                  <a:ext uri="{FF2B5EF4-FFF2-40B4-BE49-F238E27FC236}">
                    <a16:creationId xmlns:a16="http://schemas.microsoft.com/office/drawing/2014/main" id="{43979A4C-6843-49A4-913C-75CF8605CCBA}"/>
                  </a:ext>
                </a:extLst>
              </p:cNvPr>
              <p:cNvSpPr>
                <a:spLocks noChangeArrowheads="1"/>
              </p:cNvSpPr>
              <p:nvPr/>
            </p:nvSpPr>
            <p:spPr bwMode="auto">
              <a:xfrm rot="17727841">
                <a:off x="9372274" y="60996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0" name="Oval 1408">
                <a:extLst>
                  <a:ext uri="{FF2B5EF4-FFF2-40B4-BE49-F238E27FC236}">
                    <a16:creationId xmlns:a16="http://schemas.microsoft.com/office/drawing/2014/main" id="{3EDB343E-7F7C-4407-BF3A-321D7EE6823E}"/>
                  </a:ext>
                </a:extLst>
              </p:cNvPr>
              <p:cNvSpPr>
                <a:spLocks noChangeArrowheads="1"/>
              </p:cNvSpPr>
              <p:nvPr/>
            </p:nvSpPr>
            <p:spPr bwMode="auto">
              <a:xfrm rot="17727841">
                <a:off x="8993640" y="6249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1" name="Oval 1420">
                <a:extLst>
                  <a:ext uri="{FF2B5EF4-FFF2-40B4-BE49-F238E27FC236}">
                    <a16:creationId xmlns:a16="http://schemas.microsoft.com/office/drawing/2014/main" id="{53C918E0-6320-484E-8A77-94E4F7E3DDB2}"/>
                  </a:ext>
                </a:extLst>
              </p:cNvPr>
              <p:cNvSpPr>
                <a:spLocks noChangeArrowheads="1"/>
              </p:cNvSpPr>
              <p:nvPr/>
            </p:nvSpPr>
            <p:spPr bwMode="auto">
              <a:xfrm rot="17727841">
                <a:off x="9279560" y="6436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2" name="Oval 1426">
                <a:extLst>
                  <a:ext uri="{FF2B5EF4-FFF2-40B4-BE49-F238E27FC236}">
                    <a16:creationId xmlns:a16="http://schemas.microsoft.com/office/drawing/2014/main" id="{D519A18F-EEFF-4458-BE41-95D233609DFC}"/>
                  </a:ext>
                </a:extLst>
              </p:cNvPr>
              <p:cNvSpPr>
                <a:spLocks noChangeArrowheads="1"/>
              </p:cNvSpPr>
              <p:nvPr/>
            </p:nvSpPr>
            <p:spPr bwMode="auto">
              <a:xfrm rot="17727841">
                <a:off x="10061100" y="6306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3" name="Oval 1438">
                <a:extLst>
                  <a:ext uri="{FF2B5EF4-FFF2-40B4-BE49-F238E27FC236}">
                    <a16:creationId xmlns:a16="http://schemas.microsoft.com/office/drawing/2014/main" id="{C9F814AB-06B3-40CF-AD24-AA3F6FCD14BE}"/>
                  </a:ext>
                </a:extLst>
              </p:cNvPr>
              <p:cNvSpPr>
                <a:spLocks noChangeArrowheads="1"/>
              </p:cNvSpPr>
              <p:nvPr/>
            </p:nvSpPr>
            <p:spPr bwMode="auto">
              <a:xfrm rot="17727841">
                <a:off x="10186428" y="56128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4" name="Oval 779">
                <a:extLst>
                  <a:ext uri="{FF2B5EF4-FFF2-40B4-BE49-F238E27FC236}">
                    <a16:creationId xmlns:a16="http://schemas.microsoft.com/office/drawing/2014/main" id="{39BBBAFD-3A08-4FC7-93E4-1DF05FDD0765}"/>
                  </a:ext>
                </a:extLst>
              </p:cNvPr>
              <p:cNvSpPr>
                <a:spLocks noChangeArrowheads="1"/>
              </p:cNvSpPr>
              <p:nvPr/>
            </p:nvSpPr>
            <p:spPr bwMode="auto">
              <a:xfrm rot="17727841">
                <a:off x="9589140" y="636002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5" name="Oval 968">
                <a:extLst>
                  <a:ext uri="{FF2B5EF4-FFF2-40B4-BE49-F238E27FC236}">
                    <a16:creationId xmlns:a16="http://schemas.microsoft.com/office/drawing/2014/main" id="{6C0932C3-E061-49D2-8173-887086001BAE}"/>
                  </a:ext>
                </a:extLst>
              </p:cNvPr>
              <p:cNvSpPr>
                <a:spLocks noChangeArrowheads="1"/>
              </p:cNvSpPr>
              <p:nvPr/>
            </p:nvSpPr>
            <p:spPr bwMode="auto">
              <a:xfrm rot="17727841">
                <a:off x="9972427" y="584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6" name="Oval 1115">
                <a:extLst>
                  <a:ext uri="{FF2B5EF4-FFF2-40B4-BE49-F238E27FC236}">
                    <a16:creationId xmlns:a16="http://schemas.microsoft.com/office/drawing/2014/main" id="{079B8EC7-AAB8-474A-A7DB-F7D7E9731182}"/>
                  </a:ext>
                </a:extLst>
              </p:cNvPr>
              <p:cNvSpPr>
                <a:spLocks noChangeArrowheads="1"/>
              </p:cNvSpPr>
              <p:nvPr/>
            </p:nvSpPr>
            <p:spPr bwMode="auto">
              <a:xfrm rot="17727841">
                <a:off x="9825072" y="56787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7" name="Oval 1116">
                <a:extLst>
                  <a:ext uri="{FF2B5EF4-FFF2-40B4-BE49-F238E27FC236}">
                    <a16:creationId xmlns:a16="http://schemas.microsoft.com/office/drawing/2014/main" id="{0C2C9131-9643-40B2-96EF-1C6C9A06C775}"/>
                  </a:ext>
                </a:extLst>
              </p:cNvPr>
              <p:cNvSpPr>
                <a:spLocks noChangeArrowheads="1"/>
              </p:cNvSpPr>
              <p:nvPr/>
            </p:nvSpPr>
            <p:spPr bwMode="auto">
              <a:xfrm rot="17727841">
                <a:off x="8976230" y="54875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8" name="Oval 1127">
                <a:extLst>
                  <a:ext uri="{FF2B5EF4-FFF2-40B4-BE49-F238E27FC236}">
                    <a16:creationId xmlns:a16="http://schemas.microsoft.com/office/drawing/2014/main" id="{F4C17F39-B369-4E0D-BD33-AF3E351E0343}"/>
                  </a:ext>
                </a:extLst>
              </p:cNvPr>
              <p:cNvSpPr>
                <a:spLocks noChangeArrowheads="1"/>
              </p:cNvSpPr>
              <p:nvPr/>
            </p:nvSpPr>
            <p:spPr bwMode="auto">
              <a:xfrm rot="17727841">
                <a:off x="8961581" y="5711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59" name="Oval 1135">
                <a:extLst>
                  <a:ext uri="{FF2B5EF4-FFF2-40B4-BE49-F238E27FC236}">
                    <a16:creationId xmlns:a16="http://schemas.microsoft.com/office/drawing/2014/main" id="{0D98A33C-C614-49A8-862C-D2BEF7166D0A}"/>
                  </a:ext>
                </a:extLst>
              </p:cNvPr>
              <p:cNvSpPr>
                <a:spLocks noChangeArrowheads="1"/>
              </p:cNvSpPr>
              <p:nvPr/>
            </p:nvSpPr>
            <p:spPr bwMode="auto">
              <a:xfrm rot="17727841">
                <a:off x="10081864" y="59183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0" name="Oval 1136">
                <a:extLst>
                  <a:ext uri="{FF2B5EF4-FFF2-40B4-BE49-F238E27FC236}">
                    <a16:creationId xmlns:a16="http://schemas.microsoft.com/office/drawing/2014/main" id="{51CED73C-84FB-4B65-BEF0-1D44F84940AA}"/>
                  </a:ext>
                </a:extLst>
              </p:cNvPr>
              <p:cNvSpPr>
                <a:spLocks noChangeArrowheads="1"/>
              </p:cNvSpPr>
              <p:nvPr/>
            </p:nvSpPr>
            <p:spPr bwMode="auto">
              <a:xfrm rot="17727841">
                <a:off x="9624302" y="6063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1" name="Oval 1137">
                <a:extLst>
                  <a:ext uri="{FF2B5EF4-FFF2-40B4-BE49-F238E27FC236}">
                    <a16:creationId xmlns:a16="http://schemas.microsoft.com/office/drawing/2014/main" id="{4875C5F1-25D0-4A63-A5D7-C5055578C339}"/>
                  </a:ext>
                </a:extLst>
              </p:cNvPr>
              <p:cNvSpPr>
                <a:spLocks noChangeArrowheads="1"/>
              </p:cNvSpPr>
              <p:nvPr/>
            </p:nvSpPr>
            <p:spPr bwMode="auto">
              <a:xfrm rot="17727841">
                <a:off x="9486187" y="55458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2" name="Oval 1138">
                <a:extLst>
                  <a:ext uri="{FF2B5EF4-FFF2-40B4-BE49-F238E27FC236}">
                    <a16:creationId xmlns:a16="http://schemas.microsoft.com/office/drawing/2014/main" id="{1345445A-7E71-4CA5-86F6-DC0B6E71DDF5}"/>
                  </a:ext>
                </a:extLst>
              </p:cNvPr>
              <p:cNvSpPr>
                <a:spLocks noChangeArrowheads="1"/>
              </p:cNvSpPr>
              <p:nvPr/>
            </p:nvSpPr>
            <p:spPr bwMode="auto">
              <a:xfrm rot="17727841">
                <a:off x="9156251" y="5667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3" name="Oval 1148">
                <a:extLst>
                  <a:ext uri="{FF2B5EF4-FFF2-40B4-BE49-F238E27FC236}">
                    <a16:creationId xmlns:a16="http://schemas.microsoft.com/office/drawing/2014/main" id="{757F1454-C333-4045-A932-A4F96D835D3C}"/>
                  </a:ext>
                </a:extLst>
              </p:cNvPr>
              <p:cNvSpPr>
                <a:spLocks noChangeArrowheads="1"/>
              </p:cNvSpPr>
              <p:nvPr/>
            </p:nvSpPr>
            <p:spPr bwMode="auto">
              <a:xfrm rot="17727841">
                <a:off x="8850315" y="5840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4" name="Oval 1158">
                <a:extLst>
                  <a:ext uri="{FF2B5EF4-FFF2-40B4-BE49-F238E27FC236}">
                    <a16:creationId xmlns:a16="http://schemas.microsoft.com/office/drawing/2014/main" id="{1D894A70-EA3B-47B5-B2B2-B01804FEE097}"/>
                  </a:ext>
                </a:extLst>
              </p:cNvPr>
              <p:cNvSpPr>
                <a:spLocks noChangeArrowheads="1"/>
              </p:cNvSpPr>
              <p:nvPr/>
            </p:nvSpPr>
            <p:spPr bwMode="auto">
              <a:xfrm rot="17727841">
                <a:off x="9588298" y="59916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5" name="Oval 1164">
                <a:extLst>
                  <a:ext uri="{FF2B5EF4-FFF2-40B4-BE49-F238E27FC236}">
                    <a16:creationId xmlns:a16="http://schemas.microsoft.com/office/drawing/2014/main" id="{3C778104-5D61-446D-B589-807A09A2E6D2}"/>
                  </a:ext>
                </a:extLst>
              </p:cNvPr>
              <p:cNvSpPr>
                <a:spLocks noChangeArrowheads="1"/>
              </p:cNvSpPr>
              <p:nvPr/>
            </p:nvSpPr>
            <p:spPr bwMode="auto">
              <a:xfrm rot="17727841">
                <a:off x="9922156" y="550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6" name="Oval 1177">
                <a:extLst>
                  <a:ext uri="{FF2B5EF4-FFF2-40B4-BE49-F238E27FC236}">
                    <a16:creationId xmlns:a16="http://schemas.microsoft.com/office/drawing/2014/main" id="{DB553242-585A-4EDA-801F-428860B3BAFD}"/>
                  </a:ext>
                </a:extLst>
              </p:cNvPr>
              <p:cNvSpPr>
                <a:spLocks noChangeArrowheads="1"/>
              </p:cNvSpPr>
              <p:nvPr/>
            </p:nvSpPr>
            <p:spPr bwMode="auto">
              <a:xfrm rot="17727841">
                <a:off x="9167517" y="58775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7" name="Oval 1179">
                <a:extLst>
                  <a:ext uri="{FF2B5EF4-FFF2-40B4-BE49-F238E27FC236}">
                    <a16:creationId xmlns:a16="http://schemas.microsoft.com/office/drawing/2014/main" id="{74B3B5DC-9F93-4948-82E5-EF4091806819}"/>
                  </a:ext>
                </a:extLst>
              </p:cNvPr>
              <p:cNvSpPr>
                <a:spLocks noChangeArrowheads="1"/>
              </p:cNvSpPr>
              <p:nvPr/>
            </p:nvSpPr>
            <p:spPr bwMode="auto">
              <a:xfrm rot="17727841">
                <a:off x="9465067" y="61189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8" name="Oval 1183">
                <a:extLst>
                  <a:ext uri="{FF2B5EF4-FFF2-40B4-BE49-F238E27FC236}">
                    <a16:creationId xmlns:a16="http://schemas.microsoft.com/office/drawing/2014/main" id="{AF5739D2-0E13-49D8-8693-8AB672B963DE}"/>
                  </a:ext>
                </a:extLst>
              </p:cNvPr>
              <p:cNvSpPr>
                <a:spLocks noChangeArrowheads="1"/>
              </p:cNvSpPr>
              <p:nvPr/>
            </p:nvSpPr>
            <p:spPr bwMode="auto">
              <a:xfrm rot="17727841">
                <a:off x="8981959" y="6064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69" name="Oval 1189">
                <a:extLst>
                  <a:ext uri="{FF2B5EF4-FFF2-40B4-BE49-F238E27FC236}">
                    <a16:creationId xmlns:a16="http://schemas.microsoft.com/office/drawing/2014/main" id="{9A81EC51-21AF-431D-901B-057B48316DB2}"/>
                  </a:ext>
                </a:extLst>
              </p:cNvPr>
              <p:cNvSpPr>
                <a:spLocks noChangeArrowheads="1"/>
              </p:cNvSpPr>
              <p:nvPr/>
            </p:nvSpPr>
            <p:spPr bwMode="auto">
              <a:xfrm rot="17727841">
                <a:off x="9768317" y="6135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0" name="Oval 1190">
                <a:extLst>
                  <a:ext uri="{FF2B5EF4-FFF2-40B4-BE49-F238E27FC236}">
                    <a16:creationId xmlns:a16="http://schemas.microsoft.com/office/drawing/2014/main" id="{D78B6567-032E-48A9-90B2-2BAD8D9E8C99}"/>
                  </a:ext>
                </a:extLst>
              </p:cNvPr>
              <p:cNvSpPr>
                <a:spLocks noChangeArrowheads="1"/>
              </p:cNvSpPr>
              <p:nvPr/>
            </p:nvSpPr>
            <p:spPr bwMode="auto">
              <a:xfrm rot="17727841">
                <a:off x="9805338" y="58619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1" name="Oval 1191">
                <a:extLst>
                  <a:ext uri="{FF2B5EF4-FFF2-40B4-BE49-F238E27FC236}">
                    <a16:creationId xmlns:a16="http://schemas.microsoft.com/office/drawing/2014/main" id="{95BE8F8B-3675-4A0E-9E5B-7CAB14AADFA1}"/>
                  </a:ext>
                </a:extLst>
              </p:cNvPr>
              <p:cNvSpPr>
                <a:spLocks noChangeArrowheads="1"/>
              </p:cNvSpPr>
              <p:nvPr/>
            </p:nvSpPr>
            <p:spPr bwMode="auto">
              <a:xfrm rot="17727841">
                <a:off x="10201662" y="6145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2" name="Oval 779">
                <a:extLst>
                  <a:ext uri="{FF2B5EF4-FFF2-40B4-BE49-F238E27FC236}">
                    <a16:creationId xmlns:a16="http://schemas.microsoft.com/office/drawing/2014/main" id="{D476EB5C-9222-474C-98BF-DF9DEEBA60DD}"/>
                  </a:ext>
                </a:extLst>
              </p:cNvPr>
              <p:cNvSpPr>
                <a:spLocks noChangeArrowheads="1"/>
              </p:cNvSpPr>
              <p:nvPr/>
            </p:nvSpPr>
            <p:spPr bwMode="auto">
              <a:xfrm rot="17727841">
                <a:off x="10163911" y="599236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3" name="Oval 785">
                <a:extLst>
                  <a:ext uri="{FF2B5EF4-FFF2-40B4-BE49-F238E27FC236}">
                    <a16:creationId xmlns:a16="http://schemas.microsoft.com/office/drawing/2014/main" id="{43113BD7-C6F9-4C95-B511-897960381F86}"/>
                  </a:ext>
                </a:extLst>
              </p:cNvPr>
              <p:cNvSpPr>
                <a:spLocks noChangeArrowheads="1"/>
              </p:cNvSpPr>
              <p:nvPr/>
            </p:nvSpPr>
            <p:spPr bwMode="auto">
              <a:xfrm rot="17727841">
                <a:off x="11028457" y="57036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4" name="Oval 795">
                <a:extLst>
                  <a:ext uri="{FF2B5EF4-FFF2-40B4-BE49-F238E27FC236}">
                    <a16:creationId xmlns:a16="http://schemas.microsoft.com/office/drawing/2014/main" id="{EF232838-4ACA-46D2-9D3C-94FF351959EE}"/>
                  </a:ext>
                </a:extLst>
              </p:cNvPr>
              <p:cNvSpPr>
                <a:spLocks noChangeArrowheads="1"/>
              </p:cNvSpPr>
              <p:nvPr/>
            </p:nvSpPr>
            <p:spPr bwMode="auto">
              <a:xfrm rot="17727841">
                <a:off x="10487945" y="649642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5" name="Oval 1109">
                <a:extLst>
                  <a:ext uri="{FF2B5EF4-FFF2-40B4-BE49-F238E27FC236}">
                    <a16:creationId xmlns:a16="http://schemas.microsoft.com/office/drawing/2014/main" id="{9B31E79E-5697-4DDC-B52D-E440D1CB99E3}"/>
                  </a:ext>
                </a:extLst>
              </p:cNvPr>
              <p:cNvSpPr>
                <a:spLocks noChangeArrowheads="1"/>
              </p:cNvSpPr>
              <p:nvPr/>
            </p:nvSpPr>
            <p:spPr bwMode="auto">
              <a:xfrm rot="17727841">
                <a:off x="10440294" y="55689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6" name="Oval 1110">
                <a:extLst>
                  <a:ext uri="{FF2B5EF4-FFF2-40B4-BE49-F238E27FC236}">
                    <a16:creationId xmlns:a16="http://schemas.microsoft.com/office/drawing/2014/main" id="{10BE23D1-97E4-4847-B93E-D903C911C143}"/>
                  </a:ext>
                </a:extLst>
              </p:cNvPr>
              <p:cNvSpPr>
                <a:spLocks noChangeArrowheads="1"/>
              </p:cNvSpPr>
              <p:nvPr/>
            </p:nvSpPr>
            <p:spPr bwMode="auto">
              <a:xfrm rot="17727841">
                <a:off x="10464960" y="5710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7" name="Oval 1116">
                <a:extLst>
                  <a:ext uri="{FF2B5EF4-FFF2-40B4-BE49-F238E27FC236}">
                    <a16:creationId xmlns:a16="http://schemas.microsoft.com/office/drawing/2014/main" id="{5014F173-240A-44BA-855E-CE7592A87D1F}"/>
                  </a:ext>
                </a:extLst>
              </p:cNvPr>
              <p:cNvSpPr>
                <a:spLocks noChangeArrowheads="1"/>
              </p:cNvSpPr>
              <p:nvPr/>
            </p:nvSpPr>
            <p:spPr bwMode="auto">
              <a:xfrm rot="17727841">
                <a:off x="9084242" y="59196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8" name="Oval 1122">
                <a:extLst>
                  <a:ext uri="{FF2B5EF4-FFF2-40B4-BE49-F238E27FC236}">
                    <a16:creationId xmlns:a16="http://schemas.microsoft.com/office/drawing/2014/main" id="{10248DBF-D658-4B3A-AB79-5B1F9A3C3CD5}"/>
                  </a:ext>
                </a:extLst>
              </p:cNvPr>
              <p:cNvSpPr>
                <a:spLocks noChangeArrowheads="1"/>
              </p:cNvSpPr>
              <p:nvPr/>
            </p:nvSpPr>
            <p:spPr bwMode="auto">
              <a:xfrm rot="17727841">
                <a:off x="10574765" y="57983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79" name="Oval 1126">
                <a:extLst>
                  <a:ext uri="{FF2B5EF4-FFF2-40B4-BE49-F238E27FC236}">
                    <a16:creationId xmlns:a16="http://schemas.microsoft.com/office/drawing/2014/main" id="{5ED8221D-872C-481B-B95C-88EE1DED7D78}"/>
                  </a:ext>
                </a:extLst>
              </p:cNvPr>
              <p:cNvSpPr>
                <a:spLocks noChangeArrowheads="1"/>
              </p:cNvSpPr>
              <p:nvPr/>
            </p:nvSpPr>
            <p:spPr bwMode="auto">
              <a:xfrm rot="17727841">
                <a:off x="11243947" y="56148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0" name="Oval 1127">
                <a:extLst>
                  <a:ext uri="{FF2B5EF4-FFF2-40B4-BE49-F238E27FC236}">
                    <a16:creationId xmlns:a16="http://schemas.microsoft.com/office/drawing/2014/main" id="{27375504-87D2-4C8E-8026-1869A1D3E463}"/>
                  </a:ext>
                </a:extLst>
              </p:cNvPr>
              <p:cNvSpPr>
                <a:spLocks noChangeArrowheads="1"/>
              </p:cNvSpPr>
              <p:nvPr/>
            </p:nvSpPr>
            <p:spPr bwMode="auto">
              <a:xfrm rot="17727841">
                <a:off x="10164361" y="6243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1" name="Oval 1135">
                <a:extLst>
                  <a:ext uri="{FF2B5EF4-FFF2-40B4-BE49-F238E27FC236}">
                    <a16:creationId xmlns:a16="http://schemas.microsoft.com/office/drawing/2014/main" id="{2D969D01-14AB-4D98-9BED-BFD365E0B507}"/>
                  </a:ext>
                </a:extLst>
              </p:cNvPr>
              <p:cNvSpPr>
                <a:spLocks noChangeArrowheads="1"/>
              </p:cNvSpPr>
              <p:nvPr/>
            </p:nvSpPr>
            <p:spPr bwMode="auto">
              <a:xfrm rot="17727841">
                <a:off x="11316490" y="62436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2" name="Oval 1136">
                <a:extLst>
                  <a:ext uri="{FF2B5EF4-FFF2-40B4-BE49-F238E27FC236}">
                    <a16:creationId xmlns:a16="http://schemas.microsoft.com/office/drawing/2014/main" id="{313D8198-33CA-48B0-868D-DC271909A414}"/>
                  </a:ext>
                </a:extLst>
              </p:cNvPr>
              <p:cNvSpPr>
                <a:spLocks noChangeArrowheads="1"/>
              </p:cNvSpPr>
              <p:nvPr/>
            </p:nvSpPr>
            <p:spPr bwMode="auto">
              <a:xfrm rot="17727841">
                <a:off x="11172475" y="61356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3" name="Oval 1137">
                <a:extLst>
                  <a:ext uri="{FF2B5EF4-FFF2-40B4-BE49-F238E27FC236}">
                    <a16:creationId xmlns:a16="http://schemas.microsoft.com/office/drawing/2014/main" id="{49E8D707-6B0A-4C9F-ABAF-2FB4E0A17976}"/>
                  </a:ext>
                </a:extLst>
              </p:cNvPr>
              <p:cNvSpPr>
                <a:spLocks noChangeArrowheads="1"/>
              </p:cNvSpPr>
              <p:nvPr/>
            </p:nvSpPr>
            <p:spPr bwMode="auto">
              <a:xfrm rot="17727841">
                <a:off x="10992454" y="59556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4" name="Oval 1138">
                <a:extLst>
                  <a:ext uri="{FF2B5EF4-FFF2-40B4-BE49-F238E27FC236}">
                    <a16:creationId xmlns:a16="http://schemas.microsoft.com/office/drawing/2014/main" id="{4521F991-AC63-4124-9A92-72A081543F34}"/>
                  </a:ext>
                </a:extLst>
              </p:cNvPr>
              <p:cNvSpPr>
                <a:spLocks noChangeArrowheads="1"/>
              </p:cNvSpPr>
              <p:nvPr/>
            </p:nvSpPr>
            <p:spPr bwMode="auto">
              <a:xfrm rot="17727841">
                <a:off x="10524402" y="56316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5" name="Oval 1155">
                <a:extLst>
                  <a:ext uri="{FF2B5EF4-FFF2-40B4-BE49-F238E27FC236}">
                    <a16:creationId xmlns:a16="http://schemas.microsoft.com/office/drawing/2014/main" id="{E8430877-0107-4417-ABE4-E064355DD091}"/>
                  </a:ext>
                </a:extLst>
              </p:cNvPr>
              <p:cNvSpPr>
                <a:spLocks noChangeArrowheads="1"/>
              </p:cNvSpPr>
              <p:nvPr/>
            </p:nvSpPr>
            <p:spPr bwMode="auto">
              <a:xfrm rot="17727841">
                <a:off x="10488506" y="6217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6" name="Oval 1158">
                <a:extLst>
                  <a:ext uri="{FF2B5EF4-FFF2-40B4-BE49-F238E27FC236}">
                    <a16:creationId xmlns:a16="http://schemas.microsoft.com/office/drawing/2014/main" id="{18270173-D67C-4E06-A97A-1109FC2AFD9F}"/>
                  </a:ext>
                </a:extLst>
              </p:cNvPr>
              <p:cNvSpPr>
                <a:spLocks noChangeArrowheads="1"/>
              </p:cNvSpPr>
              <p:nvPr/>
            </p:nvSpPr>
            <p:spPr bwMode="auto">
              <a:xfrm rot="17727841">
                <a:off x="11173208" y="6387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7" name="Oval 1175">
                <a:extLst>
                  <a:ext uri="{FF2B5EF4-FFF2-40B4-BE49-F238E27FC236}">
                    <a16:creationId xmlns:a16="http://schemas.microsoft.com/office/drawing/2014/main" id="{BD11E246-FFE8-4CA8-90E4-4738181D6409}"/>
                  </a:ext>
                </a:extLst>
              </p:cNvPr>
              <p:cNvSpPr>
                <a:spLocks noChangeArrowheads="1"/>
              </p:cNvSpPr>
              <p:nvPr/>
            </p:nvSpPr>
            <p:spPr bwMode="auto">
              <a:xfrm rot="17727841">
                <a:off x="10598325" y="651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8" name="Oval 1177">
                <a:extLst>
                  <a:ext uri="{FF2B5EF4-FFF2-40B4-BE49-F238E27FC236}">
                    <a16:creationId xmlns:a16="http://schemas.microsoft.com/office/drawing/2014/main" id="{C9364E48-5D36-4632-9756-C2752E265863}"/>
                  </a:ext>
                </a:extLst>
              </p:cNvPr>
              <p:cNvSpPr>
                <a:spLocks noChangeArrowheads="1"/>
              </p:cNvSpPr>
              <p:nvPr/>
            </p:nvSpPr>
            <p:spPr bwMode="auto">
              <a:xfrm rot="17727841">
                <a:off x="10729676" y="627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89" name="Oval 1179">
                <a:extLst>
                  <a:ext uri="{FF2B5EF4-FFF2-40B4-BE49-F238E27FC236}">
                    <a16:creationId xmlns:a16="http://schemas.microsoft.com/office/drawing/2014/main" id="{726B268E-E0DA-4C39-AB1E-6830A6BFA787}"/>
                  </a:ext>
                </a:extLst>
              </p:cNvPr>
              <p:cNvSpPr>
                <a:spLocks noChangeArrowheads="1"/>
              </p:cNvSpPr>
              <p:nvPr/>
            </p:nvSpPr>
            <p:spPr bwMode="auto">
              <a:xfrm rot="17727841">
                <a:off x="11027226" y="6512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0" name="Oval 1183">
                <a:extLst>
                  <a:ext uri="{FF2B5EF4-FFF2-40B4-BE49-F238E27FC236}">
                    <a16:creationId xmlns:a16="http://schemas.microsoft.com/office/drawing/2014/main" id="{A576DBB3-5F5D-4569-A34A-84BC0B866FFC}"/>
                  </a:ext>
                </a:extLst>
              </p:cNvPr>
              <p:cNvSpPr>
                <a:spLocks noChangeArrowheads="1"/>
              </p:cNvSpPr>
              <p:nvPr/>
            </p:nvSpPr>
            <p:spPr bwMode="auto">
              <a:xfrm rot="17727841">
                <a:off x="11336267" y="64874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1" name="Oval 1190">
                <a:extLst>
                  <a:ext uri="{FF2B5EF4-FFF2-40B4-BE49-F238E27FC236}">
                    <a16:creationId xmlns:a16="http://schemas.microsoft.com/office/drawing/2014/main" id="{13054163-0CC8-4E6D-ACDE-9ED4023EEEFA}"/>
                  </a:ext>
                </a:extLst>
              </p:cNvPr>
              <p:cNvSpPr>
                <a:spLocks noChangeArrowheads="1"/>
              </p:cNvSpPr>
              <p:nvPr/>
            </p:nvSpPr>
            <p:spPr bwMode="auto">
              <a:xfrm rot="17727841">
                <a:off x="11021175" y="61262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2" name="Oval 1196">
                <a:extLst>
                  <a:ext uri="{FF2B5EF4-FFF2-40B4-BE49-F238E27FC236}">
                    <a16:creationId xmlns:a16="http://schemas.microsoft.com/office/drawing/2014/main" id="{40BF6B9B-3A0B-4FEF-94C2-6FCD7143CC54}"/>
                  </a:ext>
                </a:extLst>
              </p:cNvPr>
              <p:cNvSpPr>
                <a:spLocks noChangeArrowheads="1"/>
              </p:cNvSpPr>
              <p:nvPr/>
            </p:nvSpPr>
            <p:spPr bwMode="auto">
              <a:xfrm rot="17727841">
                <a:off x="11172475" y="60276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3" name="Oval 1205">
                <a:extLst>
                  <a:ext uri="{FF2B5EF4-FFF2-40B4-BE49-F238E27FC236}">
                    <a16:creationId xmlns:a16="http://schemas.microsoft.com/office/drawing/2014/main" id="{4E6235D2-8C16-4D4B-9045-748B20C2770E}"/>
                  </a:ext>
                </a:extLst>
              </p:cNvPr>
              <p:cNvSpPr>
                <a:spLocks noChangeArrowheads="1"/>
              </p:cNvSpPr>
              <p:nvPr/>
            </p:nvSpPr>
            <p:spPr bwMode="auto">
              <a:xfrm rot="17727841">
                <a:off x="10833589" y="56978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4" name="Oval 1293">
                <a:extLst>
                  <a:ext uri="{FF2B5EF4-FFF2-40B4-BE49-F238E27FC236}">
                    <a16:creationId xmlns:a16="http://schemas.microsoft.com/office/drawing/2014/main" id="{1D87DF51-47A7-4979-87CB-5978E9CE7A5B}"/>
                  </a:ext>
                </a:extLst>
              </p:cNvPr>
              <p:cNvSpPr>
                <a:spLocks noChangeArrowheads="1"/>
              </p:cNvSpPr>
              <p:nvPr/>
            </p:nvSpPr>
            <p:spPr bwMode="auto">
              <a:xfrm rot="17727841">
                <a:off x="10956450" y="5883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5" name="Oval 1303">
                <a:extLst>
                  <a:ext uri="{FF2B5EF4-FFF2-40B4-BE49-F238E27FC236}">
                    <a16:creationId xmlns:a16="http://schemas.microsoft.com/office/drawing/2014/main" id="{0E31E037-0EC9-4269-931B-FD010136C541}"/>
                  </a:ext>
                </a:extLst>
              </p:cNvPr>
              <p:cNvSpPr>
                <a:spLocks noChangeArrowheads="1"/>
              </p:cNvSpPr>
              <p:nvPr/>
            </p:nvSpPr>
            <p:spPr bwMode="auto">
              <a:xfrm rot="17727841">
                <a:off x="11280487" y="6135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6" name="Oval 1310">
                <a:extLst>
                  <a:ext uri="{FF2B5EF4-FFF2-40B4-BE49-F238E27FC236}">
                    <a16:creationId xmlns:a16="http://schemas.microsoft.com/office/drawing/2014/main" id="{F7A0378D-B9F1-4558-8264-ED9EE960C984}"/>
                  </a:ext>
                </a:extLst>
              </p:cNvPr>
              <p:cNvSpPr>
                <a:spLocks noChangeArrowheads="1"/>
              </p:cNvSpPr>
              <p:nvPr/>
            </p:nvSpPr>
            <p:spPr bwMode="auto">
              <a:xfrm rot="17727841">
                <a:off x="10456165" y="57870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7" name="Oval 1320">
                <a:extLst>
                  <a:ext uri="{FF2B5EF4-FFF2-40B4-BE49-F238E27FC236}">
                    <a16:creationId xmlns:a16="http://schemas.microsoft.com/office/drawing/2014/main" id="{DEDDED56-C488-47DA-8360-AF71943AD506}"/>
                  </a:ext>
                </a:extLst>
              </p:cNvPr>
              <p:cNvSpPr>
                <a:spLocks noChangeArrowheads="1"/>
              </p:cNvSpPr>
              <p:nvPr/>
            </p:nvSpPr>
            <p:spPr bwMode="auto">
              <a:xfrm rot="17727841">
                <a:off x="9408278" y="5847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8" name="Oval 1321">
                <a:extLst>
                  <a:ext uri="{FF2B5EF4-FFF2-40B4-BE49-F238E27FC236}">
                    <a16:creationId xmlns:a16="http://schemas.microsoft.com/office/drawing/2014/main" id="{0F38AF38-D76C-4BC2-BBF8-86BA4A678085}"/>
                  </a:ext>
                </a:extLst>
              </p:cNvPr>
              <p:cNvSpPr>
                <a:spLocks noChangeArrowheads="1"/>
              </p:cNvSpPr>
              <p:nvPr/>
            </p:nvSpPr>
            <p:spPr bwMode="auto">
              <a:xfrm rot="17727841">
                <a:off x="10167013" y="52826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399" name="Oval 1329">
                <a:extLst>
                  <a:ext uri="{FF2B5EF4-FFF2-40B4-BE49-F238E27FC236}">
                    <a16:creationId xmlns:a16="http://schemas.microsoft.com/office/drawing/2014/main" id="{5BFB54D1-21F8-4689-A0D2-EB5AD8922E5E}"/>
                  </a:ext>
                </a:extLst>
              </p:cNvPr>
              <p:cNvSpPr>
                <a:spLocks noChangeArrowheads="1"/>
              </p:cNvSpPr>
              <p:nvPr/>
            </p:nvSpPr>
            <p:spPr bwMode="auto">
              <a:xfrm rot="17727841">
                <a:off x="8972301" y="64838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0" name="Oval 1380">
                <a:extLst>
                  <a:ext uri="{FF2B5EF4-FFF2-40B4-BE49-F238E27FC236}">
                    <a16:creationId xmlns:a16="http://schemas.microsoft.com/office/drawing/2014/main" id="{F7DF5EF2-C8DF-4654-BE94-CE67793FD9C6}"/>
                  </a:ext>
                </a:extLst>
              </p:cNvPr>
              <p:cNvSpPr>
                <a:spLocks noChangeArrowheads="1"/>
              </p:cNvSpPr>
              <p:nvPr/>
            </p:nvSpPr>
            <p:spPr bwMode="auto">
              <a:xfrm rot="17727841">
                <a:off x="9441971" y="57270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1" name="Oval 1381">
                <a:extLst>
                  <a:ext uri="{FF2B5EF4-FFF2-40B4-BE49-F238E27FC236}">
                    <a16:creationId xmlns:a16="http://schemas.microsoft.com/office/drawing/2014/main" id="{8001AE0B-5CF6-405E-802D-267CADB0BC5C}"/>
                  </a:ext>
                </a:extLst>
              </p:cNvPr>
              <p:cNvSpPr>
                <a:spLocks noChangeArrowheads="1"/>
              </p:cNvSpPr>
              <p:nvPr/>
            </p:nvSpPr>
            <p:spPr bwMode="auto">
              <a:xfrm rot="17727841">
                <a:off x="9480286" y="50555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2" name="Oval 1389">
                <a:extLst>
                  <a:ext uri="{FF2B5EF4-FFF2-40B4-BE49-F238E27FC236}">
                    <a16:creationId xmlns:a16="http://schemas.microsoft.com/office/drawing/2014/main" id="{C0BAA4F7-2527-4659-93AE-6BEF0FE98DE8}"/>
                  </a:ext>
                </a:extLst>
              </p:cNvPr>
              <p:cNvSpPr>
                <a:spLocks noChangeArrowheads="1"/>
              </p:cNvSpPr>
              <p:nvPr/>
            </p:nvSpPr>
            <p:spPr bwMode="auto">
              <a:xfrm rot="17727841">
                <a:off x="9836990" y="52852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3" name="Oval 1392">
                <a:extLst>
                  <a:ext uri="{FF2B5EF4-FFF2-40B4-BE49-F238E27FC236}">
                    <a16:creationId xmlns:a16="http://schemas.microsoft.com/office/drawing/2014/main" id="{316D87B6-F3A6-44F0-881B-ABB397255C1A}"/>
                  </a:ext>
                </a:extLst>
              </p:cNvPr>
              <p:cNvSpPr>
                <a:spLocks noChangeArrowheads="1"/>
              </p:cNvSpPr>
              <p:nvPr/>
            </p:nvSpPr>
            <p:spPr bwMode="auto">
              <a:xfrm rot="17727841">
                <a:off x="10720905" y="60418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4" name="Oval 1402">
                <a:extLst>
                  <a:ext uri="{FF2B5EF4-FFF2-40B4-BE49-F238E27FC236}">
                    <a16:creationId xmlns:a16="http://schemas.microsoft.com/office/drawing/2014/main" id="{B0F6BED2-3686-4AF8-BA66-05B32ED8866E}"/>
                  </a:ext>
                </a:extLst>
              </p:cNvPr>
              <p:cNvSpPr>
                <a:spLocks noChangeArrowheads="1"/>
              </p:cNvSpPr>
              <p:nvPr/>
            </p:nvSpPr>
            <p:spPr bwMode="auto">
              <a:xfrm rot="17727841">
                <a:off x="10344382" y="5883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5" name="Oval 1408">
                <a:extLst>
                  <a:ext uri="{FF2B5EF4-FFF2-40B4-BE49-F238E27FC236}">
                    <a16:creationId xmlns:a16="http://schemas.microsoft.com/office/drawing/2014/main" id="{A22473FE-763F-43E8-872E-785598847F64}"/>
                  </a:ext>
                </a:extLst>
              </p:cNvPr>
              <p:cNvSpPr>
                <a:spLocks noChangeArrowheads="1"/>
              </p:cNvSpPr>
              <p:nvPr/>
            </p:nvSpPr>
            <p:spPr bwMode="auto">
              <a:xfrm rot="17727841">
                <a:off x="9464518" y="54342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6" name="Oval 1409">
                <a:extLst>
                  <a:ext uri="{FF2B5EF4-FFF2-40B4-BE49-F238E27FC236}">
                    <a16:creationId xmlns:a16="http://schemas.microsoft.com/office/drawing/2014/main" id="{55DA757E-FD6D-4819-B0F9-9067D3738E96}"/>
                  </a:ext>
                </a:extLst>
              </p:cNvPr>
              <p:cNvSpPr>
                <a:spLocks noChangeArrowheads="1"/>
              </p:cNvSpPr>
              <p:nvPr/>
            </p:nvSpPr>
            <p:spPr bwMode="auto">
              <a:xfrm rot="17727841">
                <a:off x="9801128" y="59731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7" name="Oval 1419">
                <a:extLst>
                  <a:ext uri="{FF2B5EF4-FFF2-40B4-BE49-F238E27FC236}">
                    <a16:creationId xmlns:a16="http://schemas.microsoft.com/office/drawing/2014/main" id="{AA8CE188-BB37-4FC8-B312-32F3BE3A1FA3}"/>
                  </a:ext>
                </a:extLst>
              </p:cNvPr>
              <p:cNvSpPr>
                <a:spLocks noChangeArrowheads="1"/>
              </p:cNvSpPr>
              <p:nvPr/>
            </p:nvSpPr>
            <p:spPr bwMode="auto">
              <a:xfrm rot="17727841">
                <a:off x="10128358" y="5847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8" name="Oval 1420">
                <a:extLst>
                  <a:ext uri="{FF2B5EF4-FFF2-40B4-BE49-F238E27FC236}">
                    <a16:creationId xmlns:a16="http://schemas.microsoft.com/office/drawing/2014/main" id="{E467DF4B-E86F-42CC-85F1-8977F30179AA}"/>
                  </a:ext>
                </a:extLst>
              </p:cNvPr>
              <p:cNvSpPr>
                <a:spLocks noChangeArrowheads="1"/>
              </p:cNvSpPr>
              <p:nvPr/>
            </p:nvSpPr>
            <p:spPr bwMode="auto">
              <a:xfrm rot="17727841">
                <a:off x="9084242" y="60276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09" name="Oval 1426">
                <a:extLst>
                  <a:ext uri="{FF2B5EF4-FFF2-40B4-BE49-F238E27FC236}">
                    <a16:creationId xmlns:a16="http://schemas.microsoft.com/office/drawing/2014/main" id="{6FFC9964-1D58-4E4E-85F7-5F638FB97C16}"/>
                  </a:ext>
                </a:extLst>
              </p:cNvPr>
              <p:cNvSpPr>
                <a:spLocks noChangeArrowheads="1"/>
              </p:cNvSpPr>
              <p:nvPr/>
            </p:nvSpPr>
            <p:spPr bwMode="auto">
              <a:xfrm rot="17727841">
                <a:off x="10531978" y="54913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0" name="Oval 1438">
                <a:extLst>
                  <a:ext uri="{FF2B5EF4-FFF2-40B4-BE49-F238E27FC236}">
                    <a16:creationId xmlns:a16="http://schemas.microsoft.com/office/drawing/2014/main" id="{328762BC-996F-46F3-9AA5-69FC5B9519E8}"/>
                  </a:ext>
                </a:extLst>
              </p:cNvPr>
              <p:cNvSpPr>
                <a:spLocks noChangeArrowheads="1"/>
              </p:cNvSpPr>
              <p:nvPr/>
            </p:nvSpPr>
            <p:spPr bwMode="auto">
              <a:xfrm rot="17727841">
                <a:off x="10657306" y="47973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1" name="Oval 765">
                <a:extLst>
                  <a:ext uri="{FF2B5EF4-FFF2-40B4-BE49-F238E27FC236}">
                    <a16:creationId xmlns:a16="http://schemas.microsoft.com/office/drawing/2014/main" id="{57C9C0F1-CE01-4AA2-A2B5-F755DDE73734}"/>
                  </a:ext>
                </a:extLst>
              </p:cNvPr>
              <p:cNvSpPr>
                <a:spLocks noChangeArrowheads="1"/>
              </p:cNvSpPr>
              <p:nvPr/>
            </p:nvSpPr>
            <p:spPr bwMode="auto">
              <a:xfrm rot="17727841">
                <a:off x="10279969" y="4155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2" name="Oval 779">
                <a:extLst>
                  <a:ext uri="{FF2B5EF4-FFF2-40B4-BE49-F238E27FC236}">
                    <a16:creationId xmlns:a16="http://schemas.microsoft.com/office/drawing/2014/main" id="{55846B29-9B08-460E-BC85-512A549AF094}"/>
                  </a:ext>
                </a:extLst>
              </p:cNvPr>
              <p:cNvSpPr>
                <a:spLocks noChangeArrowheads="1"/>
              </p:cNvSpPr>
              <p:nvPr/>
            </p:nvSpPr>
            <p:spPr bwMode="auto">
              <a:xfrm rot="17727841">
                <a:off x="10060018" y="554454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3" name="Oval 785">
                <a:extLst>
                  <a:ext uri="{FF2B5EF4-FFF2-40B4-BE49-F238E27FC236}">
                    <a16:creationId xmlns:a16="http://schemas.microsoft.com/office/drawing/2014/main" id="{5B08ED68-3870-44F0-BEE3-A91F3A06AC8D}"/>
                  </a:ext>
                </a:extLst>
              </p:cNvPr>
              <p:cNvSpPr>
                <a:spLocks noChangeArrowheads="1"/>
              </p:cNvSpPr>
              <p:nvPr/>
            </p:nvSpPr>
            <p:spPr bwMode="auto">
              <a:xfrm rot="17727841">
                <a:off x="9948338" y="45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4" name="Oval 795">
                <a:extLst>
                  <a:ext uri="{FF2B5EF4-FFF2-40B4-BE49-F238E27FC236}">
                    <a16:creationId xmlns:a16="http://schemas.microsoft.com/office/drawing/2014/main" id="{D76E4800-5BF9-44EB-B207-8D3D68940FE9}"/>
                  </a:ext>
                </a:extLst>
              </p:cNvPr>
              <p:cNvSpPr>
                <a:spLocks noChangeArrowheads="1"/>
              </p:cNvSpPr>
              <p:nvPr/>
            </p:nvSpPr>
            <p:spPr bwMode="auto">
              <a:xfrm rot="17727841">
                <a:off x="10847985" y="466021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5" name="Oval 861">
                <a:extLst>
                  <a:ext uri="{FF2B5EF4-FFF2-40B4-BE49-F238E27FC236}">
                    <a16:creationId xmlns:a16="http://schemas.microsoft.com/office/drawing/2014/main" id="{3EA5E0C3-B8F8-44E4-B34F-682D629A7B73}"/>
                  </a:ext>
                </a:extLst>
              </p:cNvPr>
              <p:cNvSpPr>
                <a:spLocks noChangeArrowheads="1"/>
              </p:cNvSpPr>
              <p:nvPr/>
            </p:nvSpPr>
            <p:spPr bwMode="auto">
              <a:xfrm rot="17727841">
                <a:off x="9604784" y="425744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6" name="Oval 968">
                <a:extLst>
                  <a:ext uri="{FF2B5EF4-FFF2-40B4-BE49-F238E27FC236}">
                    <a16:creationId xmlns:a16="http://schemas.microsoft.com/office/drawing/2014/main" id="{9C0A6869-86DA-43EA-ADF1-F15F85E68E69}"/>
                  </a:ext>
                </a:extLst>
              </p:cNvPr>
              <p:cNvSpPr>
                <a:spLocks noChangeArrowheads="1"/>
              </p:cNvSpPr>
              <p:nvPr/>
            </p:nvSpPr>
            <p:spPr bwMode="auto">
              <a:xfrm rot="17727841">
                <a:off x="10443305" y="50252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7" name="Oval 1109">
                <a:extLst>
                  <a:ext uri="{FF2B5EF4-FFF2-40B4-BE49-F238E27FC236}">
                    <a16:creationId xmlns:a16="http://schemas.microsoft.com/office/drawing/2014/main" id="{542EC97A-4D56-4BF9-A60E-6F3FF9EA628F}"/>
                  </a:ext>
                </a:extLst>
              </p:cNvPr>
              <p:cNvSpPr>
                <a:spLocks noChangeArrowheads="1"/>
              </p:cNvSpPr>
              <p:nvPr/>
            </p:nvSpPr>
            <p:spPr bwMode="auto">
              <a:xfrm rot="17727841">
                <a:off x="9412746" y="4371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8" name="Oval 1110">
                <a:extLst>
                  <a:ext uri="{FF2B5EF4-FFF2-40B4-BE49-F238E27FC236}">
                    <a16:creationId xmlns:a16="http://schemas.microsoft.com/office/drawing/2014/main" id="{F7DC2649-67DD-497F-8ED0-80C3E5A25C5F}"/>
                  </a:ext>
                </a:extLst>
              </p:cNvPr>
              <p:cNvSpPr>
                <a:spLocks noChangeArrowheads="1"/>
              </p:cNvSpPr>
              <p:nvPr/>
            </p:nvSpPr>
            <p:spPr bwMode="auto">
              <a:xfrm rot="17727841">
                <a:off x="9535273" y="4448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19" name="Oval 1111">
                <a:extLst>
                  <a:ext uri="{FF2B5EF4-FFF2-40B4-BE49-F238E27FC236}">
                    <a16:creationId xmlns:a16="http://schemas.microsoft.com/office/drawing/2014/main" id="{EAC1708B-AC5D-43CA-BED8-7F0C5B72B6A7}"/>
                  </a:ext>
                </a:extLst>
              </p:cNvPr>
              <p:cNvSpPr>
                <a:spLocks noChangeArrowheads="1"/>
              </p:cNvSpPr>
              <p:nvPr/>
            </p:nvSpPr>
            <p:spPr bwMode="auto">
              <a:xfrm rot="17727841">
                <a:off x="8836682" y="4011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0" name="Oval 1115">
                <a:extLst>
                  <a:ext uri="{FF2B5EF4-FFF2-40B4-BE49-F238E27FC236}">
                    <a16:creationId xmlns:a16="http://schemas.microsoft.com/office/drawing/2014/main" id="{984D3A9A-B27C-40F4-AB33-9563DEB55E5D}"/>
                  </a:ext>
                </a:extLst>
              </p:cNvPr>
              <p:cNvSpPr>
                <a:spLocks noChangeArrowheads="1"/>
              </p:cNvSpPr>
              <p:nvPr/>
            </p:nvSpPr>
            <p:spPr bwMode="auto">
              <a:xfrm rot="17727841">
                <a:off x="10295950" y="48633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1" name="Oval 1116">
                <a:extLst>
                  <a:ext uri="{FF2B5EF4-FFF2-40B4-BE49-F238E27FC236}">
                    <a16:creationId xmlns:a16="http://schemas.microsoft.com/office/drawing/2014/main" id="{4C988007-2347-4663-BA73-BB7525F72BED}"/>
                  </a:ext>
                </a:extLst>
              </p:cNvPr>
              <p:cNvSpPr>
                <a:spLocks noChangeArrowheads="1"/>
              </p:cNvSpPr>
              <p:nvPr/>
            </p:nvSpPr>
            <p:spPr bwMode="auto">
              <a:xfrm rot="17727841">
                <a:off x="9048239" y="4731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2" name="Oval 1122">
                <a:extLst>
                  <a:ext uri="{FF2B5EF4-FFF2-40B4-BE49-F238E27FC236}">
                    <a16:creationId xmlns:a16="http://schemas.microsoft.com/office/drawing/2014/main" id="{6FCF3384-E8E7-47F2-818E-97A4D7D24156}"/>
                  </a:ext>
                </a:extLst>
              </p:cNvPr>
              <p:cNvSpPr>
                <a:spLocks noChangeArrowheads="1"/>
              </p:cNvSpPr>
              <p:nvPr/>
            </p:nvSpPr>
            <p:spPr bwMode="auto">
              <a:xfrm rot="17727841">
                <a:off x="9483484" y="45891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3" name="Oval 1123">
                <a:extLst>
                  <a:ext uri="{FF2B5EF4-FFF2-40B4-BE49-F238E27FC236}">
                    <a16:creationId xmlns:a16="http://schemas.microsoft.com/office/drawing/2014/main" id="{84622E58-6C21-4014-AB28-906203F26946}"/>
                  </a:ext>
                </a:extLst>
              </p:cNvPr>
              <p:cNvSpPr>
                <a:spLocks noChangeArrowheads="1"/>
              </p:cNvSpPr>
              <p:nvPr/>
            </p:nvSpPr>
            <p:spPr bwMode="auto">
              <a:xfrm rot="17727841">
                <a:off x="10057873" y="42649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4" name="Oval 1124">
                <a:extLst>
                  <a:ext uri="{FF2B5EF4-FFF2-40B4-BE49-F238E27FC236}">
                    <a16:creationId xmlns:a16="http://schemas.microsoft.com/office/drawing/2014/main" id="{A72306AE-5467-4041-9EA4-7685AB099F1F}"/>
                  </a:ext>
                </a:extLst>
              </p:cNvPr>
              <p:cNvSpPr>
                <a:spLocks noChangeArrowheads="1"/>
              </p:cNvSpPr>
              <p:nvPr/>
            </p:nvSpPr>
            <p:spPr bwMode="auto">
              <a:xfrm rot="17727841">
                <a:off x="9912334" y="4767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5" name="Oval 1125">
                <a:extLst>
                  <a:ext uri="{FF2B5EF4-FFF2-40B4-BE49-F238E27FC236}">
                    <a16:creationId xmlns:a16="http://schemas.microsoft.com/office/drawing/2014/main" id="{085131C3-B984-4592-8C62-36E8A739279E}"/>
                  </a:ext>
                </a:extLst>
              </p:cNvPr>
              <p:cNvSpPr>
                <a:spLocks noChangeArrowheads="1"/>
              </p:cNvSpPr>
              <p:nvPr/>
            </p:nvSpPr>
            <p:spPr bwMode="auto">
              <a:xfrm rot="17727841">
                <a:off x="9120246" y="43714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6" name="Oval 1126">
                <a:extLst>
                  <a:ext uri="{FF2B5EF4-FFF2-40B4-BE49-F238E27FC236}">
                    <a16:creationId xmlns:a16="http://schemas.microsoft.com/office/drawing/2014/main" id="{E0A38A04-89FA-4EFA-B307-380DA7C6E770}"/>
                  </a:ext>
                </a:extLst>
              </p:cNvPr>
              <p:cNvSpPr>
                <a:spLocks noChangeArrowheads="1"/>
              </p:cNvSpPr>
              <p:nvPr/>
            </p:nvSpPr>
            <p:spPr bwMode="auto">
              <a:xfrm rot="17727841">
                <a:off x="10132826" y="444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7" name="Oval 1127">
                <a:extLst>
                  <a:ext uri="{FF2B5EF4-FFF2-40B4-BE49-F238E27FC236}">
                    <a16:creationId xmlns:a16="http://schemas.microsoft.com/office/drawing/2014/main" id="{56F11D35-802D-4181-B7BF-B0D10483917E}"/>
                  </a:ext>
                </a:extLst>
              </p:cNvPr>
              <p:cNvSpPr>
                <a:spLocks noChangeArrowheads="1"/>
              </p:cNvSpPr>
              <p:nvPr/>
            </p:nvSpPr>
            <p:spPr bwMode="auto">
              <a:xfrm rot="17727841">
                <a:off x="9444282" y="49115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8" name="Oval 1135">
                <a:extLst>
                  <a:ext uri="{FF2B5EF4-FFF2-40B4-BE49-F238E27FC236}">
                    <a16:creationId xmlns:a16="http://schemas.microsoft.com/office/drawing/2014/main" id="{EE16BA8D-B1F6-4DC6-B888-3D0D9CC3C90E}"/>
                  </a:ext>
                </a:extLst>
              </p:cNvPr>
              <p:cNvSpPr>
                <a:spLocks noChangeArrowheads="1"/>
              </p:cNvSpPr>
              <p:nvPr/>
            </p:nvSpPr>
            <p:spPr bwMode="auto">
              <a:xfrm rot="17727841">
                <a:off x="10552742" y="5102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29" name="Oval 1136">
                <a:extLst>
                  <a:ext uri="{FF2B5EF4-FFF2-40B4-BE49-F238E27FC236}">
                    <a16:creationId xmlns:a16="http://schemas.microsoft.com/office/drawing/2014/main" id="{1062B121-1A67-47F0-9BA5-392CA4E94864}"/>
                  </a:ext>
                </a:extLst>
              </p:cNvPr>
              <p:cNvSpPr>
                <a:spLocks noChangeArrowheads="1"/>
              </p:cNvSpPr>
              <p:nvPr/>
            </p:nvSpPr>
            <p:spPr bwMode="auto">
              <a:xfrm rot="17727841">
                <a:off x="10070389" y="50315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0" name="Oval 1137">
                <a:extLst>
                  <a:ext uri="{FF2B5EF4-FFF2-40B4-BE49-F238E27FC236}">
                    <a16:creationId xmlns:a16="http://schemas.microsoft.com/office/drawing/2014/main" id="{092ADEA5-430A-4807-94D6-96E73D90288B}"/>
                  </a:ext>
                </a:extLst>
              </p:cNvPr>
              <p:cNvSpPr>
                <a:spLocks noChangeArrowheads="1"/>
              </p:cNvSpPr>
              <p:nvPr/>
            </p:nvSpPr>
            <p:spPr bwMode="auto">
              <a:xfrm rot="17727841">
                <a:off x="9957065" y="47303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1" name="Oval 1138">
                <a:extLst>
                  <a:ext uri="{FF2B5EF4-FFF2-40B4-BE49-F238E27FC236}">
                    <a16:creationId xmlns:a16="http://schemas.microsoft.com/office/drawing/2014/main" id="{DCC5542C-ABE8-46BD-8700-721F756332BC}"/>
                  </a:ext>
                </a:extLst>
              </p:cNvPr>
              <p:cNvSpPr>
                <a:spLocks noChangeArrowheads="1"/>
              </p:cNvSpPr>
              <p:nvPr/>
            </p:nvSpPr>
            <p:spPr bwMode="auto">
              <a:xfrm rot="17727841">
                <a:off x="9656661" y="487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2" name="Oval 1148">
                <a:extLst>
                  <a:ext uri="{FF2B5EF4-FFF2-40B4-BE49-F238E27FC236}">
                    <a16:creationId xmlns:a16="http://schemas.microsoft.com/office/drawing/2014/main" id="{F26E4B75-1CD9-479D-970E-9A35BBE0E305}"/>
                  </a:ext>
                </a:extLst>
              </p:cNvPr>
              <p:cNvSpPr>
                <a:spLocks noChangeArrowheads="1"/>
              </p:cNvSpPr>
              <p:nvPr/>
            </p:nvSpPr>
            <p:spPr bwMode="auto">
              <a:xfrm rot="17727841">
                <a:off x="9321193" y="50245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3" name="Oval 1158">
                <a:extLst>
                  <a:ext uri="{FF2B5EF4-FFF2-40B4-BE49-F238E27FC236}">
                    <a16:creationId xmlns:a16="http://schemas.microsoft.com/office/drawing/2014/main" id="{6F51A1E4-365C-44BA-8A15-767551BD172D}"/>
                  </a:ext>
                </a:extLst>
              </p:cNvPr>
              <p:cNvSpPr>
                <a:spLocks noChangeArrowheads="1"/>
              </p:cNvSpPr>
              <p:nvPr/>
            </p:nvSpPr>
            <p:spPr bwMode="auto">
              <a:xfrm rot="17727841">
                <a:off x="10081927" y="51787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4" name="Oval 1164">
                <a:extLst>
                  <a:ext uri="{FF2B5EF4-FFF2-40B4-BE49-F238E27FC236}">
                    <a16:creationId xmlns:a16="http://schemas.microsoft.com/office/drawing/2014/main" id="{9ED297C9-9A3A-44EC-B325-8A2229BDE294}"/>
                  </a:ext>
                </a:extLst>
              </p:cNvPr>
              <p:cNvSpPr>
                <a:spLocks noChangeArrowheads="1"/>
              </p:cNvSpPr>
              <p:nvPr/>
            </p:nvSpPr>
            <p:spPr bwMode="auto">
              <a:xfrm rot="17727841">
                <a:off x="10393034" y="46889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5" name="Oval 1177">
                <a:extLst>
                  <a:ext uri="{FF2B5EF4-FFF2-40B4-BE49-F238E27FC236}">
                    <a16:creationId xmlns:a16="http://schemas.microsoft.com/office/drawing/2014/main" id="{06084DE6-553D-4B04-87C4-6FFC56E1BCD0}"/>
                  </a:ext>
                </a:extLst>
              </p:cNvPr>
              <p:cNvSpPr>
                <a:spLocks noChangeArrowheads="1"/>
              </p:cNvSpPr>
              <p:nvPr/>
            </p:nvSpPr>
            <p:spPr bwMode="auto">
              <a:xfrm rot="17727841">
                <a:off x="9638395" y="50620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6" name="Oval 1179">
                <a:extLst>
                  <a:ext uri="{FF2B5EF4-FFF2-40B4-BE49-F238E27FC236}">
                    <a16:creationId xmlns:a16="http://schemas.microsoft.com/office/drawing/2014/main" id="{D41ECF25-A78F-4525-AA1E-9EA3B490A970}"/>
                  </a:ext>
                </a:extLst>
              </p:cNvPr>
              <p:cNvSpPr>
                <a:spLocks noChangeArrowheads="1"/>
              </p:cNvSpPr>
              <p:nvPr/>
            </p:nvSpPr>
            <p:spPr bwMode="auto">
              <a:xfrm rot="17727841">
                <a:off x="9935945" y="53034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7" name="Oval 1183">
                <a:extLst>
                  <a:ext uri="{FF2B5EF4-FFF2-40B4-BE49-F238E27FC236}">
                    <a16:creationId xmlns:a16="http://schemas.microsoft.com/office/drawing/2014/main" id="{A08188BA-5A34-4A3E-92E9-059225813D7D}"/>
                  </a:ext>
                </a:extLst>
              </p:cNvPr>
              <p:cNvSpPr>
                <a:spLocks noChangeArrowheads="1"/>
              </p:cNvSpPr>
              <p:nvPr/>
            </p:nvSpPr>
            <p:spPr bwMode="auto">
              <a:xfrm rot="17727841">
                <a:off x="9452837" y="52491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8" name="Oval 1189">
                <a:extLst>
                  <a:ext uri="{FF2B5EF4-FFF2-40B4-BE49-F238E27FC236}">
                    <a16:creationId xmlns:a16="http://schemas.microsoft.com/office/drawing/2014/main" id="{0A03E35C-2389-4A63-8E41-D413EFFDEE89}"/>
                  </a:ext>
                </a:extLst>
              </p:cNvPr>
              <p:cNvSpPr>
                <a:spLocks noChangeArrowheads="1"/>
              </p:cNvSpPr>
              <p:nvPr/>
            </p:nvSpPr>
            <p:spPr bwMode="auto">
              <a:xfrm rot="17727841">
                <a:off x="10236370" y="5343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39" name="Oval 1190">
                <a:extLst>
                  <a:ext uri="{FF2B5EF4-FFF2-40B4-BE49-F238E27FC236}">
                    <a16:creationId xmlns:a16="http://schemas.microsoft.com/office/drawing/2014/main" id="{9F312EAE-E8A4-4788-BE32-D2220CCE1CB1}"/>
                  </a:ext>
                </a:extLst>
              </p:cNvPr>
              <p:cNvSpPr>
                <a:spLocks noChangeArrowheads="1"/>
              </p:cNvSpPr>
              <p:nvPr/>
            </p:nvSpPr>
            <p:spPr bwMode="auto">
              <a:xfrm rot="17727841">
                <a:off x="9012234" y="49475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0" name="Oval 1191">
                <a:extLst>
                  <a:ext uri="{FF2B5EF4-FFF2-40B4-BE49-F238E27FC236}">
                    <a16:creationId xmlns:a16="http://schemas.microsoft.com/office/drawing/2014/main" id="{903441A6-711A-4930-860A-FAD74B54DF32}"/>
                  </a:ext>
                </a:extLst>
              </p:cNvPr>
              <p:cNvSpPr>
                <a:spLocks noChangeArrowheads="1"/>
              </p:cNvSpPr>
              <p:nvPr/>
            </p:nvSpPr>
            <p:spPr bwMode="auto">
              <a:xfrm rot="17727841">
                <a:off x="10559850" y="53511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1" name="Oval 1192">
                <a:extLst>
                  <a:ext uri="{FF2B5EF4-FFF2-40B4-BE49-F238E27FC236}">
                    <a16:creationId xmlns:a16="http://schemas.microsoft.com/office/drawing/2014/main" id="{EF15280F-8EF1-4E79-9BC2-DE3AF88B66F5}"/>
                  </a:ext>
                </a:extLst>
              </p:cNvPr>
              <p:cNvSpPr>
                <a:spLocks noChangeArrowheads="1"/>
              </p:cNvSpPr>
              <p:nvPr/>
            </p:nvSpPr>
            <p:spPr bwMode="auto">
              <a:xfrm rot="17727841">
                <a:off x="10492528" y="41651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2" name="Oval 1196">
                <a:extLst>
                  <a:ext uri="{FF2B5EF4-FFF2-40B4-BE49-F238E27FC236}">
                    <a16:creationId xmlns:a16="http://schemas.microsoft.com/office/drawing/2014/main" id="{50CEBC3C-D8E1-49DB-90A9-F23A83BBEB22}"/>
                  </a:ext>
                </a:extLst>
              </p:cNvPr>
              <p:cNvSpPr>
                <a:spLocks noChangeArrowheads="1"/>
              </p:cNvSpPr>
              <p:nvPr/>
            </p:nvSpPr>
            <p:spPr bwMode="auto">
              <a:xfrm rot="17727841">
                <a:off x="10128359" y="4515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3" name="Oval 1204">
                <a:extLst>
                  <a:ext uri="{FF2B5EF4-FFF2-40B4-BE49-F238E27FC236}">
                    <a16:creationId xmlns:a16="http://schemas.microsoft.com/office/drawing/2014/main" id="{16F6AD21-C057-4693-99C4-343459C34F68}"/>
                  </a:ext>
                </a:extLst>
              </p:cNvPr>
              <p:cNvSpPr>
                <a:spLocks noChangeArrowheads="1"/>
              </p:cNvSpPr>
              <p:nvPr/>
            </p:nvSpPr>
            <p:spPr bwMode="auto">
              <a:xfrm rot="17727841">
                <a:off x="10303914" y="4536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4" name="Oval 1205">
                <a:extLst>
                  <a:ext uri="{FF2B5EF4-FFF2-40B4-BE49-F238E27FC236}">
                    <a16:creationId xmlns:a16="http://schemas.microsoft.com/office/drawing/2014/main" id="{39526951-FC4F-4D6E-830C-0A84C756B011}"/>
                  </a:ext>
                </a:extLst>
              </p:cNvPr>
              <p:cNvSpPr>
                <a:spLocks noChangeArrowheads="1"/>
              </p:cNvSpPr>
              <p:nvPr/>
            </p:nvSpPr>
            <p:spPr bwMode="auto">
              <a:xfrm rot="17727841">
                <a:off x="9742308" y="4488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5" name="Oval 753">
                <a:extLst>
                  <a:ext uri="{FF2B5EF4-FFF2-40B4-BE49-F238E27FC236}">
                    <a16:creationId xmlns:a16="http://schemas.microsoft.com/office/drawing/2014/main" id="{6AEBDE64-73DE-4AB3-94C7-00B70DA2AE33}"/>
                  </a:ext>
                </a:extLst>
              </p:cNvPr>
              <p:cNvSpPr>
                <a:spLocks noChangeArrowheads="1"/>
              </p:cNvSpPr>
              <p:nvPr/>
            </p:nvSpPr>
            <p:spPr bwMode="auto">
              <a:xfrm rot="17727841">
                <a:off x="10910839" y="43280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6" name="Oval 765">
                <a:extLst>
                  <a:ext uri="{FF2B5EF4-FFF2-40B4-BE49-F238E27FC236}">
                    <a16:creationId xmlns:a16="http://schemas.microsoft.com/office/drawing/2014/main" id="{8612F531-E699-4D73-A735-8903161CC79D}"/>
                  </a:ext>
                </a:extLst>
              </p:cNvPr>
              <p:cNvSpPr>
                <a:spLocks noChangeArrowheads="1"/>
              </p:cNvSpPr>
              <p:nvPr/>
            </p:nvSpPr>
            <p:spPr bwMode="auto">
              <a:xfrm rot="17727841">
                <a:off x="9572008" y="38929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7" name="Oval 771">
                <a:extLst>
                  <a:ext uri="{FF2B5EF4-FFF2-40B4-BE49-F238E27FC236}">
                    <a16:creationId xmlns:a16="http://schemas.microsoft.com/office/drawing/2014/main" id="{AF4C9B26-C57A-47BC-8501-3818C97CE067}"/>
                  </a:ext>
                </a:extLst>
              </p:cNvPr>
              <p:cNvSpPr>
                <a:spLocks noChangeArrowheads="1"/>
              </p:cNvSpPr>
              <p:nvPr/>
            </p:nvSpPr>
            <p:spPr bwMode="auto">
              <a:xfrm rot="17727841">
                <a:off x="10714366" y="39784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8" name="Oval 779">
                <a:extLst>
                  <a:ext uri="{FF2B5EF4-FFF2-40B4-BE49-F238E27FC236}">
                    <a16:creationId xmlns:a16="http://schemas.microsoft.com/office/drawing/2014/main" id="{07FBA7A7-4F1E-4C88-B904-2655655AE04D}"/>
                  </a:ext>
                </a:extLst>
              </p:cNvPr>
              <p:cNvSpPr>
                <a:spLocks noChangeArrowheads="1"/>
              </p:cNvSpPr>
              <p:nvPr/>
            </p:nvSpPr>
            <p:spPr bwMode="auto">
              <a:xfrm rot="17727841">
                <a:off x="10852773" y="503784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49" name="Oval 795">
                <a:extLst>
                  <a:ext uri="{FF2B5EF4-FFF2-40B4-BE49-F238E27FC236}">
                    <a16:creationId xmlns:a16="http://schemas.microsoft.com/office/drawing/2014/main" id="{1FC809EC-2610-488A-82E7-77EC7E8ACD65}"/>
                  </a:ext>
                </a:extLst>
              </p:cNvPr>
              <p:cNvSpPr>
                <a:spLocks noChangeArrowheads="1"/>
              </p:cNvSpPr>
              <p:nvPr/>
            </p:nvSpPr>
            <p:spPr bwMode="auto">
              <a:xfrm rot="17727841">
                <a:off x="9338146" y="57637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0" name="Oval 802">
                <a:extLst>
                  <a:ext uri="{FF2B5EF4-FFF2-40B4-BE49-F238E27FC236}">
                    <a16:creationId xmlns:a16="http://schemas.microsoft.com/office/drawing/2014/main" id="{FCFE63CA-B2EC-4C15-AFBD-EBA94C1E1EE9}"/>
                  </a:ext>
                </a:extLst>
              </p:cNvPr>
              <p:cNvSpPr>
                <a:spLocks noChangeArrowheads="1"/>
              </p:cNvSpPr>
              <p:nvPr/>
            </p:nvSpPr>
            <p:spPr bwMode="auto">
              <a:xfrm rot="17727841">
                <a:off x="11175340" y="42309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1" name="Oval 803">
                <a:extLst>
                  <a:ext uri="{FF2B5EF4-FFF2-40B4-BE49-F238E27FC236}">
                    <a16:creationId xmlns:a16="http://schemas.microsoft.com/office/drawing/2014/main" id="{CF32AD89-4A23-4754-BF44-0E97267304A8}"/>
                  </a:ext>
                </a:extLst>
              </p:cNvPr>
              <p:cNvSpPr>
                <a:spLocks noChangeArrowheads="1"/>
              </p:cNvSpPr>
              <p:nvPr/>
            </p:nvSpPr>
            <p:spPr bwMode="auto">
              <a:xfrm rot="17727841">
                <a:off x="9372274" y="53075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2" name="Oval 859">
                <a:extLst>
                  <a:ext uri="{FF2B5EF4-FFF2-40B4-BE49-F238E27FC236}">
                    <a16:creationId xmlns:a16="http://schemas.microsoft.com/office/drawing/2014/main" id="{9D469A5F-C730-4DAE-8716-1F0BCC22DF98}"/>
                  </a:ext>
                </a:extLst>
              </p:cNvPr>
              <p:cNvSpPr>
                <a:spLocks noChangeArrowheads="1"/>
              </p:cNvSpPr>
              <p:nvPr/>
            </p:nvSpPr>
            <p:spPr bwMode="auto">
              <a:xfrm rot="17727841">
                <a:off x="10992454" y="4659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3" name="Oval 861">
                <a:extLst>
                  <a:ext uri="{FF2B5EF4-FFF2-40B4-BE49-F238E27FC236}">
                    <a16:creationId xmlns:a16="http://schemas.microsoft.com/office/drawing/2014/main" id="{D7FA4160-7B96-44EF-8D8F-BA49E0244B96}"/>
                  </a:ext>
                </a:extLst>
              </p:cNvPr>
              <p:cNvSpPr>
                <a:spLocks noChangeArrowheads="1"/>
              </p:cNvSpPr>
              <p:nvPr/>
            </p:nvSpPr>
            <p:spPr bwMode="auto">
              <a:xfrm rot="17727841">
                <a:off x="11100013" y="462421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4" name="Oval 968">
                <a:extLst>
                  <a:ext uri="{FF2B5EF4-FFF2-40B4-BE49-F238E27FC236}">
                    <a16:creationId xmlns:a16="http://schemas.microsoft.com/office/drawing/2014/main" id="{35C73969-EF8A-487B-9E58-FF91E5D9C6CB}"/>
                  </a:ext>
                </a:extLst>
              </p:cNvPr>
              <p:cNvSpPr>
                <a:spLocks noChangeArrowheads="1"/>
              </p:cNvSpPr>
              <p:nvPr/>
            </p:nvSpPr>
            <p:spPr bwMode="auto">
              <a:xfrm rot="17727841">
                <a:off x="11131811" y="51744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5" name="Oval 1109">
                <a:extLst>
                  <a:ext uri="{FF2B5EF4-FFF2-40B4-BE49-F238E27FC236}">
                    <a16:creationId xmlns:a16="http://schemas.microsoft.com/office/drawing/2014/main" id="{617FAF07-4E39-4084-8078-56B230BADAC8}"/>
                  </a:ext>
                </a:extLst>
              </p:cNvPr>
              <p:cNvSpPr>
                <a:spLocks noChangeArrowheads="1"/>
              </p:cNvSpPr>
              <p:nvPr/>
            </p:nvSpPr>
            <p:spPr bwMode="auto">
              <a:xfrm rot="17727841">
                <a:off x="10911172" y="47534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6" name="Oval 1110">
                <a:extLst>
                  <a:ext uri="{FF2B5EF4-FFF2-40B4-BE49-F238E27FC236}">
                    <a16:creationId xmlns:a16="http://schemas.microsoft.com/office/drawing/2014/main" id="{0A64DA20-F0C7-4D60-B696-F2FFA2861E04}"/>
                  </a:ext>
                </a:extLst>
              </p:cNvPr>
              <p:cNvSpPr>
                <a:spLocks noChangeArrowheads="1"/>
              </p:cNvSpPr>
              <p:nvPr/>
            </p:nvSpPr>
            <p:spPr bwMode="auto">
              <a:xfrm rot="17727841">
                <a:off x="10519279" y="48533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7" name="Oval 1111">
                <a:extLst>
                  <a:ext uri="{FF2B5EF4-FFF2-40B4-BE49-F238E27FC236}">
                    <a16:creationId xmlns:a16="http://schemas.microsoft.com/office/drawing/2014/main" id="{D02699B3-494C-4BEC-87C8-C25E4CB6EA06}"/>
                  </a:ext>
                </a:extLst>
              </p:cNvPr>
              <p:cNvSpPr>
                <a:spLocks noChangeArrowheads="1"/>
              </p:cNvSpPr>
              <p:nvPr/>
            </p:nvSpPr>
            <p:spPr bwMode="auto">
              <a:xfrm rot="17727841">
                <a:off x="10677860" y="43579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8" name="Oval 1115">
                <a:extLst>
                  <a:ext uri="{FF2B5EF4-FFF2-40B4-BE49-F238E27FC236}">
                    <a16:creationId xmlns:a16="http://schemas.microsoft.com/office/drawing/2014/main" id="{6EF5E3B7-9802-43F7-8291-231B633E29EE}"/>
                  </a:ext>
                </a:extLst>
              </p:cNvPr>
              <p:cNvSpPr>
                <a:spLocks noChangeArrowheads="1"/>
              </p:cNvSpPr>
              <p:nvPr/>
            </p:nvSpPr>
            <p:spPr bwMode="auto">
              <a:xfrm rot="17727841">
                <a:off x="9229366" y="5349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59" name="Oval 1116">
                <a:extLst>
                  <a:ext uri="{FF2B5EF4-FFF2-40B4-BE49-F238E27FC236}">
                    <a16:creationId xmlns:a16="http://schemas.microsoft.com/office/drawing/2014/main" id="{D9CAD4EC-6AA8-4630-AA0B-F0D71E584A4E}"/>
                  </a:ext>
                </a:extLst>
              </p:cNvPr>
              <p:cNvSpPr>
                <a:spLocks noChangeArrowheads="1"/>
              </p:cNvSpPr>
              <p:nvPr/>
            </p:nvSpPr>
            <p:spPr bwMode="auto">
              <a:xfrm rot="17727841">
                <a:off x="10909588" y="51241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0" name="Oval 1120">
                <a:extLst>
                  <a:ext uri="{FF2B5EF4-FFF2-40B4-BE49-F238E27FC236}">
                    <a16:creationId xmlns:a16="http://schemas.microsoft.com/office/drawing/2014/main" id="{7BB776F8-6E83-4A97-8BF1-2CBD01B08544}"/>
                  </a:ext>
                </a:extLst>
              </p:cNvPr>
              <p:cNvSpPr>
                <a:spLocks noChangeArrowheads="1"/>
              </p:cNvSpPr>
              <p:nvPr/>
            </p:nvSpPr>
            <p:spPr bwMode="auto">
              <a:xfrm rot="17727841">
                <a:off x="10875006" y="4490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1" name="Oval 1121">
                <a:extLst>
                  <a:ext uri="{FF2B5EF4-FFF2-40B4-BE49-F238E27FC236}">
                    <a16:creationId xmlns:a16="http://schemas.microsoft.com/office/drawing/2014/main" id="{989B425C-330B-48D1-B639-EC4A3533935B}"/>
                  </a:ext>
                </a:extLst>
              </p:cNvPr>
              <p:cNvSpPr>
                <a:spLocks noChangeArrowheads="1"/>
              </p:cNvSpPr>
              <p:nvPr/>
            </p:nvSpPr>
            <p:spPr bwMode="auto">
              <a:xfrm rot="17727841">
                <a:off x="9947886" y="512826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2" name="Oval 1122">
                <a:extLst>
                  <a:ext uri="{FF2B5EF4-FFF2-40B4-BE49-F238E27FC236}">
                    <a16:creationId xmlns:a16="http://schemas.microsoft.com/office/drawing/2014/main" id="{CB432796-66DC-4A3D-BE05-7737DCD70B7A}"/>
                  </a:ext>
                </a:extLst>
              </p:cNvPr>
              <p:cNvSpPr>
                <a:spLocks noChangeArrowheads="1"/>
              </p:cNvSpPr>
              <p:nvPr/>
            </p:nvSpPr>
            <p:spPr bwMode="auto">
              <a:xfrm rot="17727841">
                <a:off x="11045643" y="498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3" name="Oval 1125">
                <a:extLst>
                  <a:ext uri="{FF2B5EF4-FFF2-40B4-BE49-F238E27FC236}">
                    <a16:creationId xmlns:a16="http://schemas.microsoft.com/office/drawing/2014/main" id="{269687E3-93B9-408B-AC05-14CC3A35F779}"/>
                  </a:ext>
                </a:extLst>
              </p:cNvPr>
              <p:cNvSpPr>
                <a:spLocks noChangeArrowheads="1"/>
              </p:cNvSpPr>
              <p:nvPr/>
            </p:nvSpPr>
            <p:spPr bwMode="auto">
              <a:xfrm rot="17727841">
                <a:off x="9700778" y="45878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4" name="Oval 1127">
                <a:extLst>
                  <a:ext uri="{FF2B5EF4-FFF2-40B4-BE49-F238E27FC236}">
                    <a16:creationId xmlns:a16="http://schemas.microsoft.com/office/drawing/2014/main" id="{A90C766E-E293-4E15-B852-A7A3EE7D44C6}"/>
                  </a:ext>
                </a:extLst>
              </p:cNvPr>
              <p:cNvSpPr>
                <a:spLocks noChangeArrowheads="1"/>
              </p:cNvSpPr>
              <p:nvPr/>
            </p:nvSpPr>
            <p:spPr bwMode="auto">
              <a:xfrm rot="17727841">
                <a:off x="11100466" y="51275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5" name="Oval 1137">
                <a:extLst>
                  <a:ext uri="{FF2B5EF4-FFF2-40B4-BE49-F238E27FC236}">
                    <a16:creationId xmlns:a16="http://schemas.microsoft.com/office/drawing/2014/main" id="{3D72A03E-A525-4377-B836-862C79B7E1D8}"/>
                  </a:ext>
                </a:extLst>
              </p:cNvPr>
              <p:cNvSpPr>
                <a:spLocks noChangeArrowheads="1"/>
              </p:cNvSpPr>
              <p:nvPr/>
            </p:nvSpPr>
            <p:spPr bwMode="auto">
              <a:xfrm rot="17727841">
                <a:off x="10668418" y="51275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6" name="Oval 1138">
                <a:extLst>
                  <a:ext uri="{FF2B5EF4-FFF2-40B4-BE49-F238E27FC236}">
                    <a16:creationId xmlns:a16="http://schemas.microsoft.com/office/drawing/2014/main" id="{18538576-B1E3-4D8D-9601-EFC6B9ED7691}"/>
                  </a:ext>
                </a:extLst>
              </p:cNvPr>
              <p:cNvSpPr>
                <a:spLocks noChangeArrowheads="1"/>
              </p:cNvSpPr>
              <p:nvPr/>
            </p:nvSpPr>
            <p:spPr bwMode="auto">
              <a:xfrm rot="17727841">
                <a:off x="11352495" y="5199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7" name="Oval 1164">
                <a:extLst>
                  <a:ext uri="{FF2B5EF4-FFF2-40B4-BE49-F238E27FC236}">
                    <a16:creationId xmlns:a16="http://schemas.microsoft.com/office/drawing/2014/main" id="{03C4B7A0-ED15-4B6D-AD21-9A691A16CB07}"/>
                  </a:ext>
                </a:extLst>
              </p:cNvPr>
              <p:cNvSpPr>
                <a:spLocks noChangeArrowheads="1"/>
              </p:cNvSpPr>
              <p:nvPr/>
            </p:nvSpPr>
            <p:spPr bwMode="auto">
              <a:xfrm rot="17727841">
                <a:off x="10024375" y="4858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8" name="Oval 1168">
                <a:extLst>
                  <a:ext uri="{FF2B5EF4-FFF2-40B4-BE49-F238E27FC236}">
                    <a16:creationId xmlns:a16="http://schemas.microsoft.com/office/drawing/2014/main" id="{3371EE80-74E1-4D22-B016-A42752D685E9}"/>
                  </a:ext>
                </a:extLst>
              </p:cNvPr>
              <p:cNvSpPr>
                <a:spLocks noChangeArrowheads="1"/>
              </p:cNvSpPr>
              <p:nvPr/>
            </p:nvSpPr>
            <p:spPr bwMode="auto">
              <a:xfrm rot="17727841">
                <a:off x="11359570" y="56106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69" name="Oval 1175">
                <a:extLst>
                  <a:ext uri="{FF2B5EF4-FFF2-40B4-BE49-F238E27FC236}">
                    <a16:creationId xmlns:a16="http://schemas.microsoft.com/office/drawing/2014/main" id="{E208CE82-F931-4D67-B669-EAA2A86110D4}"/>
                  </a:ext>
                </a:extLst>
              </p:cNvPr>
              <p:cNvSpPr>
                <a:spLocks noChangeArrowheads="1"/>
              </p:cNvSpPr>
              <p:nvPr/>
            </p:nvSpPr>
            <p:spPr bwMode="auto">
              <a:xfrm rot="17727841">
                <a:off x="11053016" y="54992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0" name="Oval 1177">
                <a:extLst>
                  <a:ext uri="{FF2B5EF4-FFF2-40B4-BE49-F238E27FC236}">
                    <a16:creationId xmlns:a16="http://schemas.microsoft.com/office/drawing/2014/main" id="{24EF9B21-2214-4695-AEAB-8D9828DCCFA7}"/>
                  </a:ext>
                </a:extLst>
              </p:cNvPr>
              <p:cNvSpPr>
                <a:spLocks noChangeArrowheads="1"/>
              </p:cNvSpPr>
              <p:nvPr/>
            </p:nvSpPr>
            <p:spPr bwMode="auto">
              <a:xfrm rot="17727841">
                <a:off x="9408278" y="57756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1" name="Oval 1183">
                <a:extLst>
                  <a:ext uri="{FF2B5EF4-FFF2-40B4-BE49-F238E27FC236}">
                    <a16:creationId xmlns:a16="http://schemas.microsoft.com/office/drawing/2014/main" id="{21F3B755-1DA3-48DA-B49A-E6E473B182CB}"/>
                  </a:ext>
                </a:extLst>
              </p:cNvPr>
              <p:cNvSpPr>
                <a:spLocks noChangeArrowheads="1"/>
              </p:cNvSpPr>
              <p:nvPr/>
            </p:nvSpPr>
            <p:spPr bwMode="auto">
              <a:xfrm rot="17727841">
                <a:off x="9090893" y="51990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2" name="Oval 1190">
                <a:extLst>
                  <a:ext uri="{FF2B5EF4-FFF2-40B4-BE49-F238E27FC236}">
                    <a16:creationId xmlns:a16="http://schemas.microsoft.com/office/drawing/2014/main" id="{FE9F1C33-C7C7-4DFD-B71A-FF0A6B18D1E6}"/>
                  </a:ext>
                </a:extLst>
              </p:cNvPr>
              <p:cNvSpPr>
                <a:spLocks noChangeArrowheads="1"/>
              </p:cNvSpPr>
              <p:nvPr/>
            </p:nvSpPr>
            <p:spPr bwMode="auto">
              <a:xfrm rot="17727841">
                <a:off x="9975862" y="60057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3" name="Oval 1191">
                <a:extLst>
                  <a:ext uri="{FF2B5EF4-FFF2-40B4-BE49-F238E27FC236}">
                    <a16:creationId xmlns:a16="http://schemas.microsoft.com/office/drawing/2014/main" id="{A26F3EF2-AAE7-4B3F-927F-6A55080D3373}"/>
                  </a:ext>
                </a:extLst>
              </p:cNvPr>
              <p:cNvSpPr>
                <a:spLocks noChangeArrowheads="1"/>
              </p:cNvSpPr>
              <p:nvPr/>
            </p:nvSpPr>
            <p:spPr bwMode="auto">
              <a:xfrm rot="17727841">
                <a:off x="8908690" y="5235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4" name="Oval 1192">
                <a:extLst>
                  <a:ext uri="{FF2B5EF4-FFF2-40B4-BE49-F238E27FC236}">
                    <a16:creationId xmlns:a16="http://schemas.microsoft.com/office/drawing/2014/main" id="{6976E457-FAE1-4A70-911E-97A92FCF001F}"/>
                  </a:ext>
                </a:extLst>
              </p:cNvPr>
              <p:cNvSpPr>
                <a:spLocks noChangeArrowheads="1"/>
              </p:cNvSpPr>
              <p:nvPr/>
            </p:nvSpPr>
            <p:spPr bwMode="auto">
              <a:xfrm rot="17727841">
                <a:off x="8947263" y="4985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5" name="Oval 1204">
                <a:extLst>
                  <a:ext uri="{FF2B5EF4-FFF2-40B4-BE49-F238E27FC236}">
                    <a16:creationId xmlns:a16="http://schemas.microsoft.com/office/drawing/2014/main" id="{8EF55B39-7E30-4005-9C52-86647FAF3D4A}"/>
                  </a:ext>
                </a:extLst>
              </p:cNvPr>
              <p:cNvSpPr>
                <a:spLocks noChangeArrowheads="1"/>
              </p:cNvSpPr>
              <p:nvPr/>
            </p:nvSpPr>
            <p:spPr bwMode="auto">
              <a:xfrm rot="17727841">
                <a:off x="9840327" y="49835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6" name="Oval 1205">
                <a:extLst>
                  <a:ext uri="{FF2B5EF4-FFF2-40B4-BE49-F238E27FC236}">
                    <a16:creationId xmlns:a16="http://schemas.microsoft.com/office/drawing/2014/main" id="{264B1E16-65DF-4E97-82A5-7051BDFAD166}"/>
                  </a:ext>
                </a:extLst>
              </p:cNvPr>
              <p:cNvSpPr>
                <a:spLocks noChangeArrowheads="1"/>
              </p:cNvSpPr>
              <p:nvPr/>
            </p:nvSpPr>
            <p:spPr bwMode="auto">
              <a:xfrm rot="17727841">
                <a:off x="10789630" y="48095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7" name="Oval 1381">
                <a:extLst>
                  <a:ext uri="{FF2B5EF4-FFF2-40B4-BE49-F238E27FC236}">
                    <a16:creationId xmlns:a16="http://schemas.microsoft.com/office/drawing/2014/main" id="{F82F5740-EF9C-4997-8051-C56C9F439C2F}"/>
                  </a:ext>
                </a:extLst>
              </p:cNvPr>
              <p:cNvSpPr>
                <a:spLocks noChangeArrowheads="1"/>
              </p:cNvSpPr>
              <p:nvPr/>
            </p:nvSpPr>
            <p:spPr bwMode="auto">
              <a:xfrm rot="17727841">
                <a:off x="9377539" y="62274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8" name="Oval 1389">
                <a:extLst>
                  <a:ext uri="{FF2B5EF4-FFF2-40B4-BE49-F238E27FC236}">
                    <a16:creationId xmlns:a16="http://schemas.microsoft.com/office/drawing/2014/main" id="{8BB2B899-29BD-4D5D-B220-517A725898A6}"/>
                  </a:ext>
                </a:extLst>
              </p:cNvPr>
              <p:cNvSpPr>
                <a:spLocks noChangeArrowheads="1"/>
              </p:cNvSpPr>
              <p:nvPr/>
            </p:nvSpPr>
            <p:spPr bwMode="auto">
              <a:xfrm rot="17727841">
                <a:off x="9700788" y="64438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79" name="Oval 1438">
                <a:extLst>
                  <a:ext uri="{FF2B5EF4-FFF2-40B4-BE49-F238E27FC236}">
                    <a16:creationId xmlns:a16="http://schemas.microsoft.com/office/drawing/2014/main" id="{A56FF3C3-C5F2-40C1-99C0-8CA86B89232A}"/>
                  </a:ext>
                </a:extLst>
              </p:cNvPr>
              <p:cNvSpPr>
                <a:spLocks noChangeArrowheads="1"/>
              </p:cNvSpPr>
              <p:nvPr/>
            </p:nvSpPr>
            <p:spPr bwMode="auto">
              <a:xfrm rot="17727841">
                <a:off x="10524403" y="591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0" name="Oval 968">
                <a:extLst>
                  <a:ext uri="{FF2B5EF4-FFF2-40B4-BE49-F238E27FC236}">
                    <a16:creationId xmlns:a16="http://schemas.microsoft.com/office/drawing/2014/main" id="{0420D8CA-8A06-4BD8-B95F-F2050E9A70C4}"/>
                  </a:ext>
                </a:extLst>
              </p:cNvPr>
              <p:cNvSpPr>
                <a:spLocks noChangeArrowheads="1"/>
              </p:cNvSpPr>
              <p:nvPr/>
            </p:nvSpPr>
            <p:spPr bwMode="auto">
              <a:xfrm rot="17727841">
                <a:off x="10307102" y="6183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1" name="Oval 1115">
                <a:extLst>
                  <a:ext uri="{FF2B5EF4-FFF2-40B4-BE49-F238E27FC236}">
                    <a16:creationId xmlns:a16="http://schemas.microsoft.com/office/drawing/2014/main" id="{37C113ED-B54F-4D8C-A017-2DB9FDAD7AD9}"/>
                  </a:ext>
                </a:extLst>
              </p:cNvPr>
              <p:cNvSpPr>
                <a:spLocks noChangeArrowheads="1"/>
              </p:cNvSpPr>
              <p:nvPr/>
            </p:nvSpPr>
            <p:spPr bwMode="auto">
              <a:xfrm rot="17727841">
                <a:off x="10920446" y="577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2" name="Oval 1127">
                <a:extLst>
                  <a:ext uri="{FF2B5EF4-FFF2-40B4-BE49-F238E27FC236}">
                    <a16:creationId xmlns:a16="http://schemas.microsoft.com/office/drawing/2014/main" id="{EC2CB7F8-B9EF-4EBE-AA64-B8BB9A3FA875}"/>
                  </a:ext>
                </a:extLst>
              </p:cNvPr>
              <p:cNvSpPr>
                <a:spLocks noChangeArrowheads="1"/>
              </p:cNvSpPr>
              <p:nvPr/>
            </p:nvSpPr>
            <p:spPr bwMode="auto">
              <a:xfrm rot="17727841">
                <a:off x="9331802" y="5993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3" name="Oval 1135">
                <a:extLst>
                  <a:ext uri="{FF2B5EF4-FFF2-40B4-BE49-F238E27FC236}">
                    <a16:creationId xmlns:a16="http://schemas.microsoft.com/office/drawing/2014/main" id="{9B5E398D-544A-44AC-8F55-D3982B5DAE21}"/>
                  </a:ext>
                </a:extLst>
              </p:cNvPr>
              <p:cNvSpPr>
                <a:spLocks noChangeArrowheads="1"/>
              </p:cNvSpPr>
              <p:nvPr/>
            </p:nvSpPr>
            <p:spPr bwMode="auto">
              <a:xfrm rot="17727841">
                <a:off x="10416540" y="62614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4" name="Oval 1136">
                <a:extLst>
                  <a:ext uri="{FF2B5EF4-FFF2-40B4-BE49-F238E27FC236}">
                    <a16:creationId xmlns:a16="http://schemas.microsoft.com/office/drawing/2014/main" id="{B970C621-49DC-4150-AA5A-22D19BC52B6D}"/>
                  </a:ext>
                </a:extLst>
              </p:cNvPr>
              <p:cNvSpPr>
                <a:spLocks noChangeArrowheads="1"/>
              </p:cNvSpPr>
              <p:nvPr/>
            </p:nvSpPr>
            <p:spPr bwMode="auto">
              <a:xfrm rot="17727841">
                <a:off x="9948339" y="6243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5" name="Oval 1137">
                <a:extLst>
                  <a:ext uri="{FF2B5EF4-FFF2-40B4-BE49-F238E27FC236}">
                    <a16:creationId xmlns:a16="http://schemas.microsoft.com/office/drawing/2014/main" id="{111CF78F-BD82-4B67-8829-618746779F3C}"/>
                  </a:ext>
                </a:extLst>
              </p:cNvPr>
              <p:cNvSpPr>
                <a:spLocks noChangeArrowheads="1"/>
              </p:cNvSpPr>
              <p:nvPr/>
            </p:nvSpPr>
            <p:spPr bwMode="auto">
              <a:xfrm rot="17727841">
                <a:off x="9156251" y="60996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6" name="Oval 1138">
                <a:extLst>
                  <a:ext uri="{FF2B5EF4-FFF2-40B4-BE49-F238E27FC236}">
                    <a16:creationId xmlns:a16="http://schemas.microsoft.com/office/drawing/2014/main" id="{D459F0CA-A0FB-41B8-ADCF-F491CBD4B424}"/>
                  </a:ext>
                </a:extLst>
              </p:cNvPr>
              <p:cNvSpPr>
                <a:spLocks noChangeArrowheads="1"/>
              </p:cNvSpPr>
              <p:nvPr/>
            </p:nvSpPr>
            <p:spPr bwMode="auto">
              <a:xfrm rot="17727841">
                <a:off x="9552294" y="60276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7" name="Oval 1148">
                <a:extLst>
                  <a:ext uri="{FF2B5EF4-FFF2-40B4-BE49-F238E27FC236}">
                    <a16:creationId xmlns:a16="http://schemas.microsoft.com/office/drawing/2014/main" id="{D5964F4F-D8AD-44EC-BFBA-5581E6252EA0}"/>
                  </a:ext>
                </a:extLst>
              </p:cNvPr>
              <p:cNvSpPr>
                <a:spLocks noChangeArrowheads="1"/>
              </p:cNvSpPr>
              <p:nvPr/>
            </p:nvSpPr>
            <p:spPr bwMode="auto">
              <a:xfrm rot="17727841">
                <a:off x="9184991" y="61831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8" name="Oval 1158">
                <a:extLst>
                  <a:ext uri="{FF2B5EF4-FFF2-40B4-BE49-F238E27FC236}">
                    <a16:creationId xmlns:a16="http://schemas.microsoft.com/office/drawing/2014/main" id="{22CBC1EE-05F0-4958-B3CE-6E56DCBE6506}"/>
                  </a:ext>
                </a:extLst>
              </p:cNvPr>
              <p:cNvSpPr>
                <a:spLocks noChangeArrowheads="1"/>
              </p:cNvSpPr>
              <p:nvPr/>
            </p:nvSpPr>
            <p:spPr bwMode="auto">
              <a:xfrm rot="17727841">
                <a:off x="9647402" y="5551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89" name="Oval 1164">
                <a:extLst>
                  <a:ext uri="{FF2B5EF4-FFF2-40B4-BE49-F238E27FC236}">
                    <a16:creationId xmlns:a16="http://schemas.microsoft.com/office/drawing/2014/main" id="{2F6BD6AD-09B3-4D7F-9BD1-A24316EFD60B}"/>
                  </a:ext>
                </a:extLst>
              </p:cNvPr>
              <p:cNvSpPr>
                <a:spLocks noChangeArrowheads="1"/>
              </p:cNvSpPr>
              <p:nvPr/>
            </p:nvSpPr>
            <p:spPr bwMode="auto">
              <a:xfrm rot="17727841">
                <a:off x="10256832" y="58475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0" name="Oval 1177">
                <a:extLst>
                  <a:ext uri="{FF2B5EF4-FFF2-40B4-BE49-F238E27FC236}">
                    <a16:creationId xmlns:a16="http://schemas.microsoft.com/office/drawing/2014/main" id="{1C08F5A5-83F4-4290-AA8E-B0AAB2D93902}"/>
                  </a:ext>
                </a:extLst>
              </p:cNvPr>
              <p:cNvSpPr>
                <a:spLocks noChangeArrowheads="1"/>
              </p:cNvSpPr>
              <p:nvPr/>
            </p:nvSpPr>
            <p:spPr bwMode="auto">
              <a:xfrm rot="17727841">
                <a:off x="9502192" y="6220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1" name="Oval 1179">
                <a:extLst>
                  <a:ext uri="{FF2B5EF4-FFF2-40B4-BE49-F238E27FC236}">
                    <a16:creationId xmlns:a16="http://schemas.microsoft.com/office/drawing/2014/main" id="{C7FD1527-C87C-4605-B6E1-32FD3BD47CAB}"/>
                  </a:ext>
                </a:extLst>
              </p:cNvPr>
              <p:cNvSpPr>
                <a:spLocks noChangeArrowheads="1"/>
              </p:cNvSpPr>
              <p:nvPr/>
            </p:nvSpPr>
            <p:spPr bwMode="auto">
              <a:xfrm rot="17727841">
                <a:off x="9840326" y="6459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2" name="Oval 1183">
                <a:extLst>
                  <a:ext uri="{FF2B5EF4-FFF2-40B4-BE49-F238E27FC236}">
                    <a16:creationId xmlns:a16="http://schemas.microsoft.com/office/drawing/2014/main" id="{A770A681-8476-4712-9928-FEC18CAEEB8F}"/>
                  </a:ext>
                </a:extLst>
              </p:cNvPr>
              <p:cNvSpPr>
                <a:spLocks noChangeArrowheads="1"/>
              </p:cNvSpPr>
              <p:nvPr/>
            </p:nvSpPr>
            <p:spPr bwMode="auto">
              <a:xfrm rot="17727841">
                <a:off x="9463952" y="6470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3" name="Oval 1189">
                <a:extLst>
                  <a:ext uri="{FF2B5EF4-FFF2-40B4-BE49-F238E27FC236}">
                    <a16:creationId xmlns:a16="http://schemas.microsoft.com/office/drawing/2014/main" id="{E57D526E-FED3-4253-9A66-7F2378ED805F}"/>
                  </a:ext>
                </a:extLst>
              </p:cNvPr>
              <p:cNvSpPr>
                <a:spLocks noChangeArrowheads="1"/>
              </p:cNvSpPr>
              <p:nvPr/>
            </p:nvSpPr>
            <p:spPr bwMode="auto">
              <a:xfrm rot="17727841">
                <a:off x="10153013" y="65068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4" name="Oval 1190">
                <a:extLst>
                  <a:ext uri="{FF2B5EF4-FFF2-40B4-BE49-F238E27FC236}">
                    <a16:creationId xmlns:a16="http://schemas.microsoft.com/office/drawing/2014/main" id="{BA0F6D6E-66C1-41DF-9BF0-67F3E8A88F57}"/>
                  </a:ext>
                </a:extLst>
              </p:cNvPr>
              <p:cNvSpPr>
                <a:spLocks noChangeArrowheads="1"/>
              </p:cNvSpPr>
              <p:nvPr/>
            </p:nvSpPr>
            <p:spPr bwMode="auto">
              <a:xfrm rot="17727841">
                <a:off x="10140014" y="62050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5" name="Oval 1191">
                <a:extLst>
                  <a:ext uri="{FF2B5EF4-FFF2-40B4-BE49-F238E27FC236}">
                    <a16:creationId xmlns:a16="http://schemas.microsoft.com/office/drawing/2014/main" id="{15F661E2-D126-4CA4-9851-C48DAC0AED6F}"/>
                  </a:ext>
                </a:extLst>
              </p:cNvPr>
              <p:cNvSpPr>
                <a:spLocks noChangeArrowheads="1"/>
              </p:cNvSpPr>
              <p:nvPr/>
            </p:nvSpPr>
            <p:spPr bwMode="auto">
              <a:xfrm rot="17727841">
                <a:off x="10096948" y="6428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6" name="Oval 779">
                <a:extLst>
                  <a:ext uri="{FF2B5EF4-FFF2-40B4-BE49-F238E27FC236}">
                    <a16:creationId xmlns:a16="http://schemas.microsoft.com/office/drawing/2014/main" id="{25F6369E-5090-4CFF-A612-04F4CCBF9110}"/>
                  </a:ext>
                </a:extLst>
              </p:cNvPr>
              <p:cNvSpPr>
                <a:spLocks noChangeArrowheads="1"/>
              </p:cNvSpPr>
              <p:nvPr/>
            </p:nvSpPr>
            <p:spPr bwMode="auto">
              <a:xfrm rot="17727841">
                <a:off x="10891775" y="627337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7" name="Oval 785">
                <a:extLst>
                  <a:ext uri="{FF2B5EF4-FFF2-40B4-BE49-F238E27FC236}">
                    <a16:creationId xmlns:a16="http://schemas.microsoft.com/office/drawing/2014/main" id="{E464E921-0466-42CF-99CC-F7DE0E3D27F6}"/>
                  </a:ext>
                </a:extLst>
              </p:cNvPr>
              <p:cNvSpPr>
                <a:spLocks noChangeArrowheads="1"/>
              </p:cNvSpPr>
              <p:nvPr/>
            </p:nvSpPr>
            <p:spPr bwMode="auto">
              <a:xfrm rot="17727841">
                <a:off x="11215383" y="59223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8" name="Oval 1109">
                <a:extLst>
                  <a:ext uri="{FF2B5EF4-FFF2-40B4-BE49-F238E27FC236}">
                    <a16:creationId xmlns:a16="http://schemas.microsoft.com/office/drawing/2014/main" id="{A780D649-7048-43B3-8DE6-721751ACA689}"/>
                  </a:ext>
                </a:extLst>
              </p:cNvPr>
              <p:cNvSpPr>
                <a:spLocks noChangeArrowheads="1"/>
              </p:cNvSpPr>
              <p:nvPr/>
            </p:nvSpPr>
            <p:spPr bwMode="auto">
              <a:xfrm rot="17727841">
                <a:off x="10774969" y="5911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499" name="Oval 1110">
                <a:extLst>
                  <a:ext uri="{FF2B5EF4-FFF2-40B4-BE49-F238E27FC236}">
                    <a16:creationId xmlns:a16="http://schemas.microsoft.com/office/drawing/2014/main" id="{24602421-265A-4478-8FF2-F1E1E11A500B}"/>
                  </a:ext>
                </a:extLst>
              </p:cNvPr>
              <p:cNvSpPr>
                <a:spLocks noChangeArrowheads="1"/>
              </p:cNvSpPr>
              <p:nvPr/>
            </p:nvSpPr>
            <p:spPr bwMode="auto">
              <a:xfrm rot="17727841">
                <a:off x="10799636" y="6053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0" name="Oval 1116">
                <a:extLst>
                  <a:ext uri="{FF2B5EF4-FFF2-40B4-BE49-F238E27FC236}">
                    <a16:creationId xmlns:a16="http://schemas.microsoft.com/office/drawing/2014/main" id="{E5982672-8256-434E-B2A7-F6670A0B2430}"/>
                  </a:ext>
                </a:extLst>
              </p:cNvPr>
              <p:cNvSpPr>
                <a:spLocks noChangeArrowheads="1"/>
              </p:cNvSpPr>
              <p:nvPr/>
            </p:nvSpPr>
            <p:spPr bwMode="auto">
              <a:xfrm rot="17727841">
                <a:off x="10668419" y="6315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1" name="Oval 1122">
                <a:extLst>
                  <a:ext uri="{FF2B5EF4-FFF2-40B4-BE49-F238E27FC236}">
                    <a16:creationId xmlns:a16="http://schemas.microsoft.com/office/drawing/2014/main" id="{E7B5CBDC-7606-42B2-969E-E067623F8745}"/>
                  </a:ext>
                </a:extLst>
              </p:cNvPr>
              <p:cNvSpPr>
                <a:spLocks noChangeArrowheads="1"/>
              </p:cNvSpPr>
              <p:nvPr/>
            </p:nvSpPr>
            <p:spPr bwMode="auto">
              <a:xfrm rot="17727841">
                <a:off x="10909441" y="61414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2" name="Oval 1127">
                <a:extLst>
                  <a:ext uri="{FF2B5EF4-FFF2-40B4-BE49-F238E27FC236}">
                    <a16:creationId xmlns:a16="http://schemas.microsoft.com/office/drawing/2014/main" id="{3BC92008-2E1F-417F-A733-9DFCBFD161F4}"/>
                  </a:ext>
                </a:extLst>
              </p:cNvPr>
              <p:cNvSpPr>
                <a:spLocks noChangeArrowheads="1"/>
              </p:cNvSpPr>
              <p:nvPr/>
            </p:nvSpPr>
            <p:spPr bwMode="auto">
              <a:xfrm rot="17727841">
                <a:off x="10858415" y="64481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3" name="Oval 1138">
                <a:extLst>
                  <a:ext uri="{FF2B5EF4-FFF2-40B4-BE49-F238E27FC236}">
                    <a16:creationId xmlns:a16="http://schemas.microsoft.com/office/drawing/2014/main" id="{D478A60B-8242-4A58-868E-EB9C04C59230}"/>
                  </a:ext>
                </a:extLst>
              </p:cNvPr>
              <p:cNvSpPr>
                <a:spLocks noChangeArrowheads="1"/>
              </p:cNvSpPr>
              <p:nvPr/>
            </p:nvSpPr>
            <p:spPr bwMode="auto">
              <a:xfrm rot="17727841">
                <a:off x="11082618" y="64294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4" name="Oval 1164">
                <a:extLst>
                  <a:ext uri="{FF2B5EF4-FFF2-40B4-BE49-F238E27FC236}">
                    <a16:creationId xmlns:a16="http://schemas.microsoft.com/office/drawing/2014/main" id="{EFCE4D83-4C65-4BDA-BC15-624C4270D897}"/>
                  </a:ext>
                </a:extLst>
              </p:cNvPr>
              <p:cNvSpPr>
                <a:spLocks noChangeArrowheads="1"/>
              </p:cNvSpPr>
              <p:nvPr/>
            </p:nvSpPr>
            <p:spPr bwMode="auto">
              <a:xfrm rot="17727841">
                <a:off x="10632414" y="6387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5" name="Oval 1191">
                <a:extLst>
                  <a:ext uri="{FF2B5EF4-FFF2-40B4-BE49-F238E27FC236}">
                    <a16:creationId xmlns:a16="http://schemas.microsoft.com/office/drawing/2014/main" id="{978088D5-03A6-41C9-890C-AC315F8F5453}"/>
                  </a:ext>
                </a:extLst>
              </p:cNvPr>
              <p:cNvSpPr>
                <a:spLocks noChangeArrowheads="1"/>
              </p:cNvSpPr>
              <p:nvPr/>
            </p:nvSpPr>
            <p:spPr bwMode="auto">
              <a:xfrm rot="17727841">
                <a:off x="9730974" y="6267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6" name="Oval 1192">
                <a:extLst>
                  <a:ext uri="{FF2B5EF4-FFF2-40B4-BE49-F238E27FC236}">
                    <a16:creationId xmlns:a16="http://schemas.microsoft.com/office/drawing/2014/main" id="{9DFBA4BC-C4C0-4EB6-B6BC-D3308012D776}"/>
                  </a:ext>
                </a:extLst>
              </p:cNvPr>
              <p:cNvSpPr>
                <a:spLocks noChangeArrowheads="1"/>
              </p:cNvSpPr>
              <p:nvPr/>
            </p:nvSpPr>
            <p:spPr bwMode="auto">
              <a:xfrm rot="17727841">
                <a:off x="9316925" y="5480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7" name="Oval 1205">
                <a:extLst>
                  <a:ext uri="{FF2B5EF4-FFF2-40B4-BE49-F238E27FC236}">
                    <a16:creationId xmlns:a16="http://schemas.microsoft.com/office/drawing/2014/main" id="{FDB06E59-4926-4944-B949-E55AD48FDDCB}"/>
                  </a:ext>
                </a:extLst>
              </p:cNvPr>
              <p:cNvSpPr>
                <a:spLocks noChangeArrowheads="1"/>
              </p:cNvSpPr>
              <p:nvPr/>
            </p:nvSpPr>
            <p:spPr bwMode="auto">
              <a:xfrm rot="17727841">
                <a:off x="9945576" y="64892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8" name="Oval 1293">
                <a:extLst>
                  <a:ext uri="{FF2B5EF4-FFF2-40B4-BE49-F238E27FC236}">
                    <a16:creationId xmlns:a16="http://schemas.microsoft.com/office/drawing/2014/main" id="{C9AE7CD8-8B01-43AF-95B2-8AB304FAD5D4}"/>
                  </a:ext>
                </a:extLst>
              </p:cNvPr>
              <p:cNvSpPr>
                <a:spLocks noChangeArrowheads="1"/>
              </p:cNvSpPr>
              <p:nvPr/>
            </p:nvSpPr>
            <p:spPr bwMode="auto">
              <a:xfrm rot="17884986">
                <a:off x="10452779" y="53798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09" name="Oval 1303">
                <a:extLst>
                  <a:ext uri="{FF2B5EF4-FFF2-40B4-BE49-F238E27FC236}">
                    <a16:creationId xmlns:a16="http://schemas.microsoft.com/office/drawing/2014/main" id="{9ACC2DF3-7B13-47A9-97AC-CD176AF20E23}"/>
                  </a:ext>
                </a:extLst>
              </p:cNvPr>
              <p:cNvSpPr>
                <a:spLocks noChangeArrowheads="1"/>
              </p:cNvSpPr>
              <p:nvPr/>
            </p:nvSpPr>
            <p:spPr bwMode="auto">
              <a:xfrm rot="17884986">
                <a:off x="10729939" y="55516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0" name="Oval 1310">
                <a:extLst>
                  <a:ext uri="{FF2B5EF4-FFF2-40B4-BE49-F238E27FC236}">
                    <a16:creationId xmlns:a16="http://schemas.microsoft.com/office/drawing/2014/main" id="{E642EBDD-43E8-4BD9-B1DF-480ACE5BDC80}"/>
                  </a:ext>
                </a:extLst>
              </p:cNvPr>
              <p:cNvSpPr>
                <a:spLocks noChangeArrowheads="1"/>
              </p:cNvSpPr>
              <p:nvPr/>
            </p:nvSpPr>
            <p:spPr bwMode="auto">
              <a:xfrm rot="17884986">
                <a:off x="9876716" y="5163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1" name="Oval 1320">
                <a:extLst>
                  <a:ext uri="{FF2B5EF4-FFF2-40B4-BE49-F238E27FC236}">
                    <a16:creationId xmlns:a16="http://schemas.microsoft.com/office/drawing/2014/main" id="{F7E7F589-9A0D-4212-B489-6B2A78F3936D}"/>
                  </a:ext>
                </a:extLst>
              </p:cNvPr>
              <p:cNvSpPr>
                <a:spLocks noChangeArrowheads="1"/>
              </p:cNvSpPr>
              <p:nvPr/>
            </p:nvSpPr>
            <p:spPr bwMode="auto">
              <a:xfrm rot="17884986">
                <a:off x="10229176" y="50601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2" name="Oval 1321">
                <a:extLst>
                  <a:ext uri="{FF2B5EF4-FFF2-40B4-BE49-F238E27FC236}">
                    <a16:creationId xmlns:a16="http://schemas.microsoft.com/office/drawing/2014/main" id="{CF79039E-224F-47C3-873D-C27192043F6C}"/>
                  </a:ext>
                </a:extLst>
              </p:cNvPr>
              <p:cNvSpPr>
                <a:spLocks noChangeArrowheads="1"/>
              </p:cNvSpPr>
              <p:nvPr/>
            </p:nvSpPr>
            <p:spPr bwMode="auto">
              <a:xfrm rot="17884986">
                <a:off x="11178712" y="56226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3" name="Oval 1329">
                <a:extLst>
                  <a:ext uri="{FF2B5EF4-FFF2-40B4-BE49-F238E27FC236}">
                    <a16:creationId xmlns:a16="http://schemas.microsoft.com/office/drawing/2014/main" id="{97A70F42-006B-4950-8DBA-FB589404C520}"/>
                  </a:ext>
                </a:extLst>
              </p:cNvPr>
              <p:cNvSpPr>
                <a:spLocks noChangeArrowheads="1"/>
              </p:cNvSpPr>
              <p:nvPr/>
            </p:nvSpPr>
            <p:spPr bwMode="auto">
              <a:xfrm rot="17884986">
                <a:off x="11316875" y="6351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4" name="Oval 1380">
                <a:extLst>
                  <a:ext uri="{FF2B5EF4-FFF2-40B4-BE49-F238E27FC236}">
                    <a16:creationId xmlns:a16="http://schemas.microsoft.com/office/drawing/2014/main" id="{47F5851B-AD3B-49F1-B4DA-2D2283079FC3}"/>
                  </a:ext>
                </a:extLst>
              </p:cNvPr>
              <p:cNvSpPr>
                <a:spLocks noChangeArrowheads="1"/>
              </p:cNvSpPr>
              <p:nvPr/>
            </p:nvSpPr>
            <p:spPr bwMode="auto">
              <a:xfrm rot="17884986">
                <a:off x="8909077" y="5308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5" name="Oval 1381">
                <a:extLst>
                  <a:ext uri="{FF2B5EF4-FFF2-40B4-BE49-F238E27FC236}">
                    <a16:creationId xmlns:a16="http://schemas.microsoft.com/office/drawing/2014/main" id="{42A25307-4CA3-4D5F-B2B4-4FFB035FD79F}"/>
                  </a:ext>
                </a:extLst>
              </p:cNvPr>
              <p:cNvSpPr>
                <a:spLocks noChangeArrowheads="1"/>
              </p:cNvSpPr>
              <p:nvPr/>
            </p:nvSpPr>
            <p:spPr bwMode="auto">
              <a:xfrm rot="17884986">
                <a:off x="8991551" y="4455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6" name="Oval 1389">
                <a:extLst>
                  <a:ext uri="{FF2B5EF4-FFF2-40B4-BE49-F238E27FC236}">
                    <a16:creationId xmlns:a16="http://schemas.microsoft.com/office/drawing/2014/main" id="{02D0E07B-5404-4F78-AA6E-F1883C970307}"/>
                  </a:ext>
                </a:extLst>
              </p:cNvPr>
              <p:cNvSpPr>
                <a:spLocks noChangeArrowheads="1"/>
              </p:cNvSpPr>
              <p:nvPr/>
            </p:nvSpPr>
            <p:spPr bwMode="auto">
              <a:xfrm rot="17884986">
                <a:off x="9304573" y="4686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7" name="Oval 1392">
                <a:extLst>
                  <a:ext uri="{FF2B5EF4-FFF2-40B4-BE49-F238E27FC236}">
                    <a16:creationId xmlns:a16="http://schemas.microsoft.com/office/drawing/2014/main" id="{8D8773EB-3EED-4CB7-9007-EDE215C6A498}"/>
                  </a:ext>
                </a:extLst>
              </p:cNvPr>
              <p:cNvSpPr>
                <a:spLocks noChangeArrowheads="1"/>
              </p:cNvSpPr>
              <p:nvPr/>
            </p:nvSpPr>
            <p:spPr bwMode="auto">
              <a:xfrm rot="17884986">
                <a:off x="10092740" y="5271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8" name="Oval 1402">
                <a:extLst>
                  <a:ext uri="{FF2B5EF4-FFF2-40B4-BE49-F238E27FC236}">
                    <a16:creationId xmlns:a16="http://schemas.microsoft.com/office/drawing/2014/main" id="{CE06D73B-8196-4879-A2BD-09F35FCD3151}"/>
                  </a:ext>
                </a:extLst>
              </p:cNvPr>
              <p:cNvSpPr>
                <a:spLocks noChangeArrowheads="1"/>
              </p:cNvSpPr>
              <p:nvPr/>
            </p:nvSpPr>
            <p:spPr bwMode="auto">
              <a:xfrm rot="17884986">
                <a:off x="9758510" y="53452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19" name="Oval 1408">
                <a:extLst>
                  <a:ext uri="{FF2B5EF4-FFF2-40B4-BE49-F238E27FC236}">
                    <a16:creationId xmlns:a16="http://schemas.microsoft.com/office/drawing/2014/main" id="{947430C2-17CB-4559-B21D-871EFB4E4AC1}"/>
                  </a:ext>
                </a:extLst>
              </p:cNvPr>
              <p:cNvSpPr>
                <a:spLocks noChangeArrowheads="1"/>
              </p:cNvSpPr>
              <p:nvPr/>
            </p:nvSpPr>
            <p:spPr bwMode="auto">
              <a:xfrm rot="17884986">
                <a:off x="8981084" y="4876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0" name="Oval 1419">
                <a:extLst>
                  <a:ext uri="{FF2B5EF4-FFF2-40B4-BE49-F238E27FC236}">
                    <a16:creationId xmlns:a16="http://schemas.microsoft.com/office/drawing/2014/main" id="{23B0E04C-C7A4-4B92-91DB-FF8A3B1F5B78}"/>
                  </a:ext>
                </a:extLst>
              </p:cNvPr>
              <p:cNvSpPr>
                <a:spLocks noChangeArrowheads="1"/>
              </p:cNvSpPr>
              <p:nvPr/>
            </p:nvSpPr>
            <p:spPr bwMode="auto">
              <a:xfrm rot="17884986">
                <a:off x="9192640" y="5271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1" name="Oval 1420">
                <a:extLst>
                  <a:ext uri="{FF2B5EF4-FFF2-40B4-BE49-F238E27FC236}">
                    <a16:creationId xmlns:a16="http://schemas.microsoft.com/office/drawing/2014/main" id="{F7AE69B6-2FAD-44AF-A80C-38145579BD94}"/>
                  </a:ext>
                </a:extLst>
              </p:cNvPr>
              <p:cNvSpPr>
                <a:spLocks noChangeArrowheads="1"/>
              </p:cNvSpPr>
              <p:nvPr/>
            </p:nvSpPr>
            <p:spPr bwMode="auto">
              <a:xfrm rot="17884986">
                <a:off x="9444668" y="5127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2" name="Oval 1426">
                <a:extLst>
                  <a:ext uri="{FF2B5EF4-FFF2-40B4-BE49-F238E27FC236}">
                    <a16:creationId xmlns:a16="http://schemas.microsoft.com/office/drawing/2014/main" id="{2170980B-8C07-4A97-9165-5DEF4671964C}"/>
                  </a:ext>
                </a:extLst>
              </p:cNvPr>
              <p:cNvSpPr>
                <a:spLocks noChangeArrowheads="1"/>
              </p:cNvSpPr>
              <p:nvPr/>
            </p:nvSpPr>
            <p:spPr bwMode="auto">
              <a:xfrm rot="17884986">
                <a:off x="9989417" y="49243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3" name="Oval 1438">
                <a:extLst>
                  <a:ext uri="{FF2B5EF4-FFF2-40B4-BE49-F238E27FC236}">
                    <a16:creationId xmlns:a16="http://schemas.microsoft.com/office/drawing/2014/main" id="{E030D9E7-2D45-4E45-8391-F6F19217A9A7}"/>
                  </a:ext>
                </a:extLst>
              </p:cNvPr>
              <p:cNvSpPr>
                <a:spLocks noChangeArrowheads="1"/>
              </p:cNvSpPr>
              <p:nvPr/>
            </p:nvSpPr>
            <p:spPr bwMode="auto">
              <a:xfrm rot="17884986">
                <a:off x="10146328" y="4236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4" name="Oval 765">
                <a:extLst>
                  <a:ext uri="{FF2B5EF4-FFF2-40B4-BE49-F238E27FC236}">
                    <a16:creationId xmlns:a16="http://schemas.microsoft.com/office/drawing/2014/main" id="{4941C356-A9E1-4BC7-B2BC-D5ED33D9594D}"/>
                  </a:ext>
                </a:extLst>
              </p:cNvPr>
              <p:cNvSpPr>
                <a:spLocks noChangeArrowheads="1"/>
              </p:cNvSpPr>
              <p:nvPr/>
            </p:nvSpPr>
            <p:spPr bwMode="auto">
              <a:xfrm rot="17884986">
                <a:off x="9818960" y="3710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5" name="Oval 779">
                <a:extLst>
                  <a:ext uri="{FF2B5EF4-FFF2-40B4-BE49-F238E27FC236}">
                    <a16:creationId xmlns:a16="http://schemas.microsoft.com/office/drawing/2014/main" id="{0DC4DB5A-586C-4DAE-8F76-7A6B4C950AEE}"/>
                  </a:ext>
                </a:extLst>
              </p:cNvPr>
              <p:cNvSpPr>
                <a:spLocks noChangeArrowheads="1"/>
              </p:cNvSpPr>
              <p:nvPr/>
            </p:nvSpPr>
            <p:spPr bwMode="auto">
              <a:xfrm rot="17884986">
                <a:off x="9552260" y="491251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6" name="Oval 785">
                <a:extLst>
                  <a:ext uri="{FF2B5EF4-FFF2-40B4-BE49-F238E27FC236}">
                    <a16:creationId xmlns:a16="http://schemas.microsoft.com/office/drawing/2014/main" id="{24A5B458-CAB7-40F9-8482-603182C54A5F}"/>
                  </a:ext>
                </a:extLst>
              </p:cNvPr>
              <p:cNvSpPr>
                <a:spLocks noChangeArrowheads="1"/>
              </p:cNvSpPr>
              <p:nvPr/>
            </p:nvSpPr>
            <p:spPr bwMode="auto">
              <a:xfrm rot="17884986">
                <a:off x="9437170" y="38821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7" name="Oval 795">
                <a:extLst>
                  <a:ext uri="{FF2B5EF4-FFF2-40B4-BE49-F238E27FC236}">
                    <a16:creationId xmlns:a16="http://schemas.microsoft.com/office/drawing/2014/main" id="{F32676B5-73A4-463D-BDD4-74BE49A7B234}"/>
                  </a:ext>
                </a:extLst>
              </p:cNvPr>
              <p:cNvSpPr>
                <a:spLocks noChangeArrowheads="1"/>
              </p:cNvSpPr>
              <p:nvPr/>
            </p:nvSpPr>
            <p:spPr bwMode="auto">
              <a:xfrm rot="17884986">
                <a:off x="10358891" y="411439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8" name="Oval 861">
                <a:extLst>
                  <a:ext uri="{FF2B5EF4-FFF2-40B4-BE49-F238E27FC236}">
                    <a16:creationId xmlns:a16="http://schemas.microsoft.com/office/drawing/2014/main" id="{FFB9CBC2-67E0-47B7-9CAE-F2A0513C5122}"/>
                  </a:ext>
                </a:extLst>
              </p:cNvPr>
              <p:cNvSpPr>
                <a:spLocks noChangeArrowheads="1"/>
              </p:cNvSpPr>
              <p:nvPr/>
            </p:nvSpPr>
            <p:spPr bwMode="auto">
              <a:xfrm rot="17884986">
                <a:off x="9119576" y="364938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29" name="Oval 968">
                <a:extLst>
                  <a:ext uri="{FF2B5EF4-FFF2-40B4-BE49-F238E27FC236}">
                    <a16:creationId xmlns:a16="http://schemas.microsoft.com/office/drawing/2014/main" id="{2C7594B9-2C9E-4406-9DEC-4E5E14118D7D}"/>
                  </a:ext>
                </a:extLst>
              </p:cNvPr>
              <p:cNvSpPr>
                <a:spLocks noChangeArrowheads="1"/>
              </p:cNvSpPr>
              <p:nvPr/>
            </p:nvSpPr>
            <p:spPr bwMode="auto">
              <a:xfrm rot="17884986">
                <a:off x="9922135" y="44547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0" name="Oval 1109">
                <a:extLst>
                  <a:ext uri="{FF2B5EF4-FFF2-40B4-BE49-F238E27FC236}">
                    <a16:creationId xmlns:a16="http://schemas.microsoft.com/office/drawing/2014/main" id="{D52DD64C-286E-4AF3-AB2E-4209B3494C2F}"/>
                  </a:ext>
                </a:extLst>
              </p:cNvPr>
              <p:cNvSpPr>
                <a:spLocks noChangeArrowheads="1"/>
              </p:cNvSpPr>
              <p:nvPr/>
            </p:nvSpPr>
            <p:spPr bwMode="auto">
              <a:xfrm rot="17884986">
                <a:off x="8859401" y="37398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1" name="Oval 1110">
                <a:extLst>
                  <a:ext uri="{FF2B5EF4-FFF2-40B4-BE49-F238E27FC236}">
                    <a16:creationId xmlns:a16="http://schemas.microsoft.com/office/drawing/2014/main" id="{440B8529-7B91-456B-9FF0-789756F53664}"/>
                  </a:ext>
                </a:extLst>
              </p:cNvPr>
              <p:cNvSpPr>
                <a:spLocks noChangeArrowheads="1"/>
              </p:cNvSpPr>
              <p:nvPr/>
            </p:nvSpPr>
            <p:spPr bwMode="auto">
              <a:xfrm rot="17884986">
                <a:off x="8877559" y="38826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2" name="Oval 1115">
                <a:extLst>
                  <a:ext uri="{FF2B5EF4-FFF2-40B4-BE49-F238E27FC236}">
                    <a16:creationId xmlns:a16="http://schemas.microsoft.com/office/drawing/2014/main" id="{2B2CEEE6-1977-45DA-B287-41759EF9D8E0}"/>
                  </a:ext>
                </a:extLst>
              </p:cNvPr>
              <p:cNvSpPr>
                <a:spLocks noChangeArrowheads="1"/>
              </p:cNvSpPr>
              <p:nvPr/>
            </p:nvSpPr>
            <p:spPr bwMode="auto">
              <a:xfrm rot="17884986">
                <a:off x="9989197" y="3868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3" name="Oval 1116">
                <a:extLst>
                  <a:ext uri="{FF2B5EF4-FFF2-40B4-BE49-F238E27FC236}">
                    <a16:creationId xmlns:a16="http://schemas.microsoft.com/office/drawing/2014/main" id="{E78380DD-B703-4670-A8E4-18300380C4A9}"/>
                  </a:ext>
                </a:extLst>
              </p:cNvPr>
              <p:cNvSpPr>
                <a:spLocks noChangeArrowheads="1"/>
              </p:cNvSpPr>
              <p:nvPr/>
            </p:nvSpPr>
            <p:spPr bwMode="auto">
              <a:xfrm rot="17884986">
                <a:off x="8840877" y="41100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4" name="Oval 1122">
                <a:extLst>
                  <a:ext uri="{FF2B5EF4-FFF2-40B4-BE49-F238E27FC236}">
                    <a16:creationId xmlns:a16="http://schemas.microsoft.com/office/drawing/2014/main" id="{E251D1B2-F6F2-420E-8AC2-C74C4A3FFD14}"/>
                  </a:ext>
                </a:extLst>
              </p:cNvPr>
              <p:cNvSpPr>
                <a:spLocks noChangeArrowheads="1"/>
              </p:cNvSpPr>
              <p:nvPr/>
            </p:nvSpPr>
            <p:spPr bwMode="auto">
              <a:xfrm rot="17884986">
                <a:off x="8983246" y="39751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5" name="Oval 1123">
                <a:extLst>
                  <a:ext uri="{FF2B5EF4-FFF2-40B4-BE49-F238E27FC236}">
                    <a16:creationId xmlns:a16="http://schemas.microsoft.com/office/drawing/2014/main" id="{1696FA02-E17D-4CD3-84C1-8A516EC5E32F}"/>
                  </a:ext>
                </a:extLst>
              </p:cNvPr>
              <p:cNvSpPr>
                <a:spLocks noChangeArrowheads="1"/>
              </p:cNvSpPr>
              <p:nvPr/>
            </p:nvSpPr>
            <p:spPr bwMode="auto">
              <a:xfrm rot="17884986">
                <a:off x="9571848" y="367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6" name="Oval 1124">
                <a:extLst>
                  <a:ext uri="{FF2B5EF4-FFF2-40B4-BE49-F238E27FC236}">
                    <a16:creationId xmlns:a16="http://schemas.microsoft.com/office/drawing/2014/main" id="{E891782D-6771-40ED-98DF-57E023DCD3EA}"/>
                  </a:ext>
                </a:extLst>
              </p:cNvPr>
              <p:cNvSpPr>
                <a:spLocks noChangeArrowheads="1"/>
              </p:cNvSpPr>
              <p:nvPr/>
            </p:nvSpPr>
            <p:spPr bwMode="auto">
              <a:xfrm rot="17884986">
                <a:off x="10136288" y="41197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7" name="Oval 1125">
                <a:extLst>
                  <a:ext uri="{FF2B5EF4-FFF2-40B4-BE49-F238E27FC236}">
                    <a16:creationId xmlns:a16="http://schemas.microsoft.com/office/drawing/2014/main" id="{1B115C44-5E16-4722-86D2-B1AD194E392F}"/>
                  </a:ext>
                </a:extLst>
              </p:cNvPr>
              <p:cNvSpPr>
                <a:spLocks noChangeArrowheads="1"/>
              </p:cNvSpPr>
              <p:nvPr/>
            </p:nvSpPr>
            <p:spPr bwMode="auto">
              <a:xfrm rot="17884986">
                <a:off x="9963156" y="37881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8" name="Oval 1126">
                <a:extLst>
                  <a:ext uri="{FF2B5EF4-FFF2-40B4-BE49-F238E27FC236}">
                    <a16:creationId xmlns:a16="http://schemas.microsoft.com/office/drawing/2014/main" id="{CDEE8B9B-C8CA-499F-B222-BE22CE94FCB8}"/>
                  </a:ext>
                </a:extLst>
              </p:cNvPr>
              <p:cNvSpPr>
                <a:spLocks noChangeArrowheads="1"/>
              </p:cNvSpPr>
              <p:nvPr/>
            </p:nvSpPr>
            <p:spPr bwMode="auto">
              <a:xfrm rot="17884986">
                <a:off x="9660117" y="38223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39" name="Oval 1127">
                <a:extLst>
                  <a:ext uri="{FF2B5EF4-FFF2-40B4-BE49-F238E27FC236}">
                    <a16:creationId xmlns:a16="http://schemas.microsoft.com/office/drawing/2014/main" id="{93EE0D1C-D2B6-4915-AF70-8975A25F4E24}"/>
                  </a:ext>
                </a:extLst>
              </p:cNvPr>
              <p:cNvSpPr>
                <a:spLocks noChangeArrowheads="1"/>
              </p:cNvSpPr>
              <p:nvPr/>
            </p:nvSpPr>
            <p:spPr bwMode="auto">
              <a:xfrm rot="17884986">
                <a:off x="8918261" y="4279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0" name="Oval 1135">
                <a:extLst>
                  <a:ext uri="{FF2B5EF4-FFF2-40B4-BE49-F238E27FC236}">
                    <a16:creationId xmlns:a16="http://schemas.microsoft.com/office/drawing/2014/main" id="{390E91B0-FD0F-4D34-B936-55A9614792F4}"/>
                  </a:ext>
                </a:extLst>
              </p:cNvPr>
              <p:cNvSpPr>
                <a:spLocks noChangeArrowheads="1"/>
              </p:cNvSpPr>
              <p:nvPr/>
            </p:nvSpPr>
            <p:spPr bwMode="auto">
              <a:xfrm rot="17884986">
                <a:off x="10709277" y="36520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1" name="Oval 1136">
                <a:extLst>
                  <a:ext uri="{FF2B5EF4-FFF2-40B4-BE49-F238E27FC236}">
                    <a16:creationId xmlns:a16="http://schemas.microsoft.com/office/drawing/2014/main" id="{838A10DC-1568-40DB-B974-67658C5253F4}"/>
                  </a:ext>
                </a:extLst>
              </p:cNvPr>
              <p:cNvSpPr>
                <a:spLocks noChangeArrowheads="1"/>
              </p:cNvSpPr>
              <p:nvPr/>
            </p:nvSpPr>
            <p:spPr bwMode="auto">
              <a:xfrm rot="17884986">
                <a:off x="9629157" y="45881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2" name="Oval 1137">
                <a:extLst>
                  <a:ext uri="{FF2B5EF4-FFF2-40B4-BE49-F238E27FC236}">
                    <a16:creationId xmlns:a16="http://schemas.microsoft.com/office/drawing/2014/main" id="{77956217-5A9B-4549-80D6-894222C7C4A5}"/>
                  </a:ext>
                </a:extLst>
              </p:cNvPr>
              <p:cNvSpPr>
                <a:spLocks noChangeArrowheads="1"/>
              </p:cNvSpPr>
              <p:nvPr/>
            </p:nvSpPr>
            <p:spPr bwMode="auto">
              <a:xfrm rot="17884986">
                <a:off x="9449880" y="41378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3" name="Oval 1138">
                <a:extLst>
                  <a:ext uri="{FF2B5EF4-FFF2-40B4-BE49-F238E27FC236}">
                    <a16:creationId xmlns:a16="http://schemas.microsoft.com/office/drawing/2014/main" id="{8B5047EB-4EF5-4C96-B068-D1D117E5D6E3}"/>
                  </a:ext>
                </a:extLst>
              </p:cNvPr>
              <p:cNvSpPr>
                <a:spLocks noChangeArrowheads="1"/>
              </p:cNvSpPr>
              <p:nvPr/>
            </p:nvSpPr>
            <p:spPr bwMode="auto">
              <a:xfrm rot="17884986">
                <a:off x="9197108" y="43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4" name="Oval 1158">
                <a:extLst>
                  <a:ext uri="{FF2B5EF4-FFF2-40B4-BE49-F238E27FC236}">
                    <a16:creationId xmlns:a16="http://schemas.microsoft.com/office/drawing/2014/main" id="{8FEC8E28-042B-4C84-9FA5-636B5A7F8FA1}"/>
                  </a:ext>
                </a:extLst>
              </p:cNvPr>
              <p:cNvSpPr>
                <a:spLocks noChangeArrowheads="1"/>
              </p:cNvSpPr>
              <p:nvPr/>
            </p:nvSpPr>
            <p:spPr bwMode="auto">
              <a:xfrm rot="17884986">
                <a:off x="9557148" y="46601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5" name="Oval 1177">
                <a:extLst>
                  <a:ext uri="{FF2B5EF4-FFF2-40B4-BE49-F238E27FC236}">
                    <a16:creationId xmlns:a16="http://schemas.microsoft.com/office/drawing/2014/main" id="{546680F5-EF8B-42BE-B371-A9F60647835D}"/>
                  </a:ext>
                </a:extLst>
              </p:cNvPr>
              <p:cNvSpPr>
                <a:spLocks noChangeArrowheads="1"/>
              </p:cNvSpPr>
              <p:nvPr/>
            </p:nvSpPr>
            <p:spPr bwMode="auto">
              <a:xfrm rot="17884986">
                <a:off x="9116385" y="4454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6" name="Oval 1179">
                <a:extLst>
                  <a:ext uri="{FF2B5EF4-FFF2-40B4-BE49-F238E27FC236}">
                    <a16:creationId xmlns:a16="http://schemas.microsoft.com/office/drawing/2014/main" id="{7BF0A495-B468-480B-80A0-2E7A3204777B}"/>
                  </a:ext>
                </a:extLst>
              </p:cNvPr>
              <p:cNvSpPr>
                <a:spLocks noChangeArrowheads="1"/>
              </p:cNvSpPr>
              <p:nvPr/>
            </p:nvSpPr>
            <p:spPr bwMode="auto">
              <a:xfrm rot="17884986">
                <a:off x="9402595" y="47093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7" name="Oval 1183">
                <a:extLst>
                  <a:ext uri="{FF2B5EF4-FFF2-40B4-BE49-F238E27FC236}">
                    <a16:creationId xmlns:a16="http://schemas.microsoft.com/office/drawing/2014/main" id="{035FE3A7-D712-428D-9087-0E4D6619499B}"/>
                  </a:ext>
                </a:extLst>
              </p:cNvPr>
              <p:cNvSpPr>
                <a:spLocks noChangeArrowheads="1"/>
              </p:cNvSpPr>
              <p:nvPr/>
            </p:nvSpPr>
            <p:spPr bwMode="auto">
              <a:xfrm rot="17884986">
                <a:off x="8922471" y="4633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8" name="Oval 1189">
                <a:extLst>
                  <a:ext uri="{FF2B5EF4-FFF2-40B4-BE49-F238E27FC236}">
                    <a16:creationId xmlns:a16="http://schemas.microsoft.com/office/drawing/2014/main" id="{AA30F50F-210D-4402-B954-E2C30BAC30C5}"/>
                  </a:ext>
                </a:extLst>
              </p:cNvPr>
              <p:cNvSpPr>
                <a:spLocks noChangeArrowheads="1"/>
              </p:cNvSpPr>
              <p:nvPr/>
            </p:nvSpPr>
            <p:spPr bwMode="auto">
              <a:xfrm rot="17884986">
                <a:off x="9753446" y="4770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49" name="Oval 1190">
                <a:extLst>
                  <a:ext uri="{FF2B5EF4-FFF2-40B4-BE49-F238E27FC236}">
                    <a16:creationId xmlns:a16="http://schemas.microsoft.com/office/drawing/2014/main" id="{F6B83F1B-D320-4F70-99E4-BF9B2B34BB2B}"/>
                  </a:ext>
                </a:extLst>
              </p:cNvPr>
              <p:cNvSpPr>
                <a:spLocks noChangeArrowheads="1"/>
              </p:cNvSpPr>
              <p:nvPr/>
            </p:nvSpPr>
            <p:spPr bwMode="auto">
              <a:xfrm rot="17884986">
                <a:off x="9845180" y="4012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0" name="Oval 1191">
                <a:extLst>
                  <a:ext uri="{FF2B5EF4-FFF2-40B4-BE49-F238E27FC236}">
                    <a16:creationId xmlns:a16="http://schemas.microsoft.com/office/drawing/2014/main" id="{682A73D8-922C-464B-AF9F-B342DC6178B4}"/>
                  </a:ext>
                </a:extLst>
              </p:cNvPr>
              <p:cNvSpPr>
                <a:spLocks noChangeArrowheads="1"/>
              </p:cNvSpPr>
              <p:nvPr/>
            </p:nvSpPr>
            <p:spPr bwMode="auto">
              <a:xfrm rot="17884986">
                <a:off x="10137192" y="47699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1" name="Oval 1192">
                <a:extLst>
                  <a:ext uri="{FF2B5EF4-FFF2-40B4-BE49-F238E27FC236}">
                    <a16:creationId xmlns:a16="http://schemas.microsoft.com/office/drawing/2014/main" id="{726D5BFB-EEDF-4C36-9571-2C9804AFE285}"/>
                  </a:ext>
                </a:extLst>
              </p:cNvPr>
              <p:cNvSpPr>
                <a:spLocks noChangeArrowheads="1"/>
              </p:cNvSpPr>
              <p:nvPr/>
            </p:nvSpPr>
            <p:spPr bwMode="auto">
              <a:xfrm rot="17884986">
                <a:off x="10245322" y="36613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2" name="Oval 1196">
                <a:extLst>
                  <a:ext uri="{FF2B5EF4-FFF2-40B4-BE49-F238E27FC236}">
                    <a16:creationId xmlns:a16="http://schemas.microsoft.com/office/drawing/2014/main" id="{DDC681A3-FFA3-432B-9AE2-BC34251F507A}"/>
                  </a:ext>
                </a:extLst>
              </p:cNvPr>
              <p:cNvSpPr>
                <a:spLocks noChangeArrowheads="1"/>
              </p:cNvSpPr>
              <p:nvPr/>
            </p:nvSpPr>
            <p:spPr bwMode="auto">
              <a:xfrm rot="17884986">
                <a:off x="9646818" y="40414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3" name="Oval 1204">
                <a:extLst>
                  <a:ext uri="{FF2B5EF4-FFF2-40B4-BE49-F238E27FC236}">
                    <a16:creationId xmlns:a16="http://schemas.microsoft.com/office/drawing/2014/main" id="{FD384A72-407F-41C8-95D6-5153AE9FBD37}"/>
                  </a:ext>
                </a:extLst>
              </p:cNvPr>
              <p:cNvSpPr>
                <a:spLocks noChangeArrowheads="1"/>
              </p:cNvSpPr>
              <p:nvPr/>
            </p:nvSpPr>
            <p:spPr bwMode="auto">
              <a:xfrm rot="17884986">
                <a:off x="9805248" y="39595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4" name="Oval 1205">
                <a:extLst>
                  <a:ext uri="{FF2B5EF4-FFF2-40B4-BE49-F238E27FC236}">
                    <a16:creationId xmlns:a16="http://schemas.microsoft.com/office/drawing/2014/main" id="{72334EFF-BEAE-4B7C-AD17-14D512711D0A}"/>
                  </a:ext>
                </a:extLst>
              </p:cNvPr>
              <p:cNvSpPr>
                <a:spLocks noChangeArrowheads="1"/>
              </p:cNvSpPr>
              <p:nvPr/>
            </p:nvSpPr>
            <p:spPr bwMode="auto">
              <a:xfrm rot="17884986">
                <a:off x="9246392" y="388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5" name="Oval 753">
                <a:extLst>
                  <a:ext uri="{FF2B5EF4-FFF2-40B4-BE49-F238E27FC236}">
                    <a16:creationId xmlns:a16="http://schemas.microsoft.com/office/drawing/2014/main" id="{B18256B5-3283-4ABA-B41D-0B7E96B65C09}"/>
                  </a:ext>
                </a:extLst>
              </p:cNvPr>
              <p:cNvSpPr>
                <a:spLocks noChangeArrowheads="1"/>
              </p:cNvSpPr>
              <p:nvPr/>
            </p:nvSpPr>
            <p:spPr bwMode="auto">
              <a:xfrm rot="17884986">
                <a:off x="10421041" y="3779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6" name="Oval 755">
                <a:extLst>
                  <a:ext uri="{FF2B5EF4-FFF2-40B4-BE49-F238E27FC236}">
                    <a16:creationId xmlns:a16="http://schemas.microsoft.com/office/drawing/2014/main" id="{ABF943DA-B78E-48FF-86A2-7F762144BE29}"/>
                  </a:ext>
                </a:extLst>
              </p:cNvPr>
              <p:cNvSpPr>
                <a:spLocks noChangeArrowheads="1"/>
              </p:cNvSpPr>
              <p:nvPr/>
            </p:nvSpPr>
            <p:spPr bwMode="auto">
              <a:xfrm rot="17884986">
                <a:off x="10766731" y="39202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7" name="Oval 765">
                <a:extLst>
                  <a:ext uri="{FF2B5EF4-FFF2-40B4-BE49-F238E27FC236}">
                    <a16:creationId xmlns:a16="http://schemas.microsoft.com/office/drawing/2014/main" id="{FDE1A19B-6E99-4D07-9551-E423C593A917}"/>
                  </a:ext>
                </a:extLst>
              </p:cNvPr>
              <p:cNvSpPr>
                <a:spLocks noChangeArrowheads="1"/>
              </p:cNvSpPr>
              <p:nvPr/>
            </p:nvSpPr>
            <p:spPr bwMode="auto">
              <a:xfrm rot="17884986">
                <a:off x="11361496" y="417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8" name="Oval 771">
                <a:extLst>
                  <a:ext uri="{FF2B5EF4-FFF2-40B4-BE49-F238E27FC236}">
                    <a16:creationId xmlns:a16="http://schemas.microsoft.com/office/drawing/2014/main" id="{5A6DA53E-35BA-4958-8708-404909667196}"/>
                  </a:ext>
                </a:extLst>
              </p:cNvPr>
              <p:cNvSpPr>
                <a:spLocks noChangeArrowheads="1"/>
              </p:cNvSpPr>
              <p:nvPr/>
            </p:nvSpPr>
            <p:spPr bwMode="auto">
              <a:xfrm rot="17884986">
                <a:off x="10752703" y="3742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59" name="Oval 779">
                <a:extLst>
                  <a:ext uri="{FF2B5EF4-FFF2-40B4-BE49-F238E27FC236}">
                    <a16:creationId xmlns:a16="http://schemas.microsoft.com/office/drawing/2014/main" id="{8B94F734-24BF-41D7-BDA9-AE84D3D209E8}"/>
                  </a:ext>
                </a:extLst>
              </p:cNvPr>
              <p:cNvSpPr>
                <a:spLocks noChangeArrowheads="1"/>
              </p:cNvSpPr>
              <p:nvPr/>
            </p:nvSpPr>
            <p:spPr bwMode="auto">
              <a:xfrm rot="17884986">
                <a:off x="10807931" y="455437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0" name="Oval 785">
                <a:extLst>
                  <a:ext uri="{FF2B5EF4-FFF2-40B4-BE49-F238E27FC236}">
                    <a16:creationId xmlns:a16="http://schemas.microsoft.com/office/drawing/2014/main" id="{AEB3B382-502F-461C-B060-CBB3E9A7FEC7}"/>
                  </a:ext>
                </a:extLst>
              </p:cNvPr>
              <p:cNvSpPr>
                <a:spLocks noChangeArrowheads="1"/>
              </p:cNvSpPr>
              <p:nvPr/>
            </p:nvSpPr>
            <p:spPr bwMode="auto">
              <a:xfrm rot="17884986">
                <a:off x="10979705" y="43468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1" name="Oval 786">
                <a:extLst>
                  <a:ext uri="{FF2B5EF4-FFF2-40B4-BE49-F238E27FC236}">
                    <a16:creationId xmlns:a16="http://schemas.microsoft.com/office/drawing/2014/main" id="{F3595DCF-A1A2-442C-9FB5-8E72244E3980}"/>
                  </a:ext>
                </a:extLst>
              </p:cNvPr>
              <p:cNvSpPr>
                <a:spLocks noChangeArrowheads="1"/>
              </p:cNvSpPr>
              <p:nvPr/>
            </p:nvSpPr>
            <p:spPr bwMode="auto">
              <a:xfrm rot="17884986">
                <a:off x="10996065" y="3739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2" name="Oval 791">
                <a:extLst>
                  <a:ext uri="{FF2B5EF4-FFF2-40B4-BE49-F238E27FC236}">
                    <a16:creationId xmlns:a16="http://schemas.microsoft.com/office/drawing/2014/main" id="{154D9749-FC94-4564-9536-EBC4B2FB9A62}"/>
                  </a:ext>
                </a:extLst>
              </p:cNvPr>
              <p:cNvSpPr>
                <a:spLocks noChangeArrowheads="1"/>
              </p:cNvSpPr>
              <p:nvPr/>
            </p:nvSpPr>
            <p:spPr bwMode="auto">
              <a:xfrm rot="17884986">
                <a:off x="11162783" y="37627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3" name="Oval 859">
                <a:extLst>
                  <a:ext uri="{FF2B5EF4-FFF2-40B4-BE49-F238E27FC236}">
                    <a16:creationId xmlns:a16="http://schemas.microsoft.com/office/drawing/2014/main" id="{67587BC3-09ED-4E6A-8F7D-48433B66331A}"/>
                  </a:ext>
                </a:extLst>
              </p:cNvPr>
              <p:cNvSpPr>
                <a:spLocks noChangeArrowheads="1"/>
              </p:cNvSpPr>
              <p:nvPr/>
            </p:nvSpPr>
            <p:spPr bwMode="auto">
              <a:xfrm rot="17884986">
                <a:off x="11285340" y="38680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4" name="Oval 860">
                <a:extLst>
                  <a:ext uri="{FF2B5EF4-FFF2-40B4-BE49-F238E27FC236}">
                    <a16:creationId xmlns:a16="http://schemas.microsoft.com/office/drawing/2014/main" id="{9DBBF324-B9C9-47CF-9CF2-241B3D41B82F}"/>
                  </a:ext>
                </a:extLst>
              </p:cNvPr>
              <p:cNvSpPr>
                <a:spLocks noChangeArrowheads="1"/>
              </p:cNvSpPr>
              <p:nvPr/>
            </p:nvSpPr>
            <p:spPr bwMode="auto">
              <a:xfrm rot="17884986">
                <a:off x="11024091" y="39204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5" name="Oval 861">
                <a:extLst>
                  <a:ext uri="{FF2B5EF4-FFF2-40B4-BE49-F238E27FC236}">
                    <a16:creationId xmlns:a16="http://schemas.microsoft.com/office/drawing/2014/main" id="{05AD2C91-60D3-40E3-AB5B-5AFCC11FCFD2}"/>
                  </a:ext>
                </a:extLst>
              </p:cNvPr>
              <p:cNvSpPr>
                <a:spLocks noChangeArrowheads="1"/>
              </p:cNvSpPr>
              <p:nvPr/>
            </p:nvSpPr>
            <p:spPr bwMode="auto">
              <a:xfrm rot="17884986">
                <a:off x="10662111" y="41140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6" name="Oval 1109">
                <a:extLst>
                  <a:ext uri="{FF2B5EF4-FFF2-40B4-BE49-F238E27FC236}">
                    <a16:creationId xmlns:a16="http://schemas.microsoft.com/office/drawing/2014/main" id="{F418F651-5A88-4CE2-9763-C10D35E66F57}"/>
                  </a:ext>
                </a:extLst>
              </p:cNvPr>
              <p:cNvSpPr>
                <a:spLocks noChangeArrowheads="1"/>
              </p:cNvSpPr>
              <p:nvPr/>
            </p:nvSpPr>
            <p:spPr bwMode="auto">
              <a:xfrm rot="17884986">
                <a:off x="10421244" y="4156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7" name="Oval 1110">
                <a:extLst>
                  <a:ext uri="{FF2B5EF4-FFF2-40B4-BE49-F238E27FC236}">
                    <a16:creationId xmlns:a16="http://schemas.microsoft.com/office/drawing/2014/main" id="{324324D4-2B34-4726-940F-E426A381CCB0}"/>
                  </a:ext>
                </a:extLst>
              </p:cNvPr>
              <p:cNvSpPr>
                <a:spLocks noChangeArrowheads="1"/>
              </p:cNvSpPr>
              <p:nvPr/>
            </p:nvSpPr>
            <p:spPr bwMode="auto">
              <a:xfrm rot="17884986">
                <a:off x="10420094" y="4347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8" name="Oval 1111">
                <a:extLst>
                  <a:ext uri="{FF2B5EF4-FFF2-40B4-BE49-F238E27FC236}">
                    <a16:creationId xmlns:a16="http://schemas.microsoft.com/office/drawing/2014/main" id="{E3407A15-AED8-4986-A0E9-B8E355F64F44}"/>
                  </a:ext>
                </a:extLst>
              </p:cNvPr>
              <p:cNvSpPr>
                <a:spLocks noChangeArrowheads="1"/>
              </p:cNvSpPr>
              <p:nvPr/>
            </p:nvSpPr>
            <p:spPr bwMode="auto">
              <a:xfrm rot="17884986">
                <a:off x="10186939" y="37987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69" name="Oval 1115">
                <a:extLst>
                  <a:ext uri="{FF2B5EF4-FFF2-40B4-BE49-F238E27FC236}">
                    <a16:creationId xmlns:a16="http://schemas.microsoft.com/office/drawing/2014/main" id="{ECE566A6-C388-43C6-84A1-FD889BFEB116}"/>
                  </a:ext>
                </a:extLst>
              </p:cNvPr>
              <p:cNvSpPr>
                <a:spLocks noChangeArrowheads="1"/>
              </p:cNvSpPr>
              <p:nvPr/>
            </p:nvSpPr>
            <p:spPr bwMode="auto">
              <a:xfrm rot="17884986">
                <a:off x="11218315" y="4808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0" name="Oval 1116">
                <a:extLst>
                  <a:ext uri="{FF2B5EF4-FFF2-40B4-BE49-F238E27FC236}">
                    <a16:creationId xmlns:a16="http://schemas.microsoft.com/office/drawing/2014/main" id="{C218D268-D6CB-4B0E-9640-95EEABB5CFC2}"/>
                  </a:ext>
                </a:extLst>
              </p:cNvPr>
              <p:cNvSpPr>
                <a:spLocks noChangeArrowheads="1"/>
              </p:cNvSpPr>
              <p:nvPr/>
            </p:nvSpPr>
            <p:spPr bwMode="auto">
              <a:xfrm rot="17884986">
                <a:off x="10416776" y="42277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1" name="Oval 1120">
                <a:extLst>
                  <a:ext uri="{FF2B5EF4-FFF2-40B4-BE49-F238E27FC236}">
                    <a16:creationId xmlns:a16="http://schemas.microsoft.com/office/drawing/2014/main" id="{25FCF3B0-B6CD-4621-87B2-A039D0FF134D}"/>
                  </a:ext>
                </a:extLst>
              </p:cNvPr>
              <p:cNvSpPr>
                <a:spLocks noChangeArrowheads="1"/>
              </p:cNvSpPr>
              <p:nvPr/>
            </p:nvSpPr>
            <p:spPr bwMode="auto">
              <a:xfrm rot="17884986">
                <a:off x="10493251" y="39400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2" name="Oval 1122">
                <a:extLst>
                  <a:ext uri="{FF2B5EF4-FFF2-40B4-BE49-F238E27FC236}">
                    <a16:creationId xmlns:a16="http://schemas.microsoft.com/office/drawing/2014/main" id="{E30B6254-A9B3-4999-ABDA-0736B0E74508}"/>
                  </a:ext>
                </a:extLst>
              </p:cNvPr>
              <p:cNvSpPr>
                <a:spLocks noChangeArrowheads="1"/>
              </p:cNvSpPr>
              <p:nvPr/>
            </p:nvSpPr>
            <p:spPr bwMode="auto">
              <a:xfrm rot="17884986">
                <a:off x="9048625" y="3795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3" name="Oval 1123">
                <a:extLst>
                  <a:ext uri="{FF2B5EF4-FFF2-40B4-BE49-F238E27FC236}">
                    <a16:creationId xmlns:a16="http://schemas.microsoft.com/office/drawing/2014/main" id="{D8438F00-FD33-4029-9E93-4EDA6C299807}"/>
                  </a:ext>
                </a:extLst>
              </p:cNvPr>
              <p:cNvSpPr>
                <a:spLocks noChangeArrowheads="1"/>
              </p:cNvSpPr>
              <p:nvPr/>
            </p:nvSpPr>
            <p:spPr bwMode="auto">
              <a:xfrm rot="17884986">
                <a:off x="10848824" y="42277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4" name="Oval 1124">
                <a:extLst>
                  <a:ext uri="{FF2B5EF4-FFF2-40B4-BE49-F238E27FC236}">
                    <a16:creationId xmlns:a16="http://schemas.microsoft.com/office/drawing/2014/main" id="{47573E71-50FD-4171-9421-9110EB46F725}"/>
                  </a:ext>
                </a:extLst>
              </p:cNvPr>
              <p:cNvSpPr>
                <a:spLocks noChangeArrowheads="1"/>
              </p:cNvSpPr>
              <p:nvPr/>
            </p:nvSpPr>
            <p:spPr bwMode="auto">
              <a:xfrm rot="17884986">
                <a:off x="10859052" y="40846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5" name="Oval 1126">
                <a:extLst>
                  <a:ext uri="{FF2B5EF4-FFF2-40B4-BE49-F238E27FC236}">
                    <a16:creationId xmlns:a16="http://schemas.microsoft.com/office/drawing/2014/main" id="{5C59E95D-D36F-4DC3-8FD2-FB2ABBE92661}"/>
                  </a:ext>
                </a:extLst>
              </p:cNvPr>
              <p:cNvSpPr>
                <a:spLocks noChangeArrowheads="1"/>
              </p:cNvSpPr>
              <p:nvPr/>
            </p:nvSpPr>
            <p:spPr bwMode="auto">
              <a:xfrm rot="17884986">
                <a:off x="11208864" y="43357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6" name="Oval 1127">
                <a:extLst>
                  <a:ext uri="{FF2B5EF4-FFF2-40B4-BE49-F238E27FC236}">
                    <a16:creationId xmlns:a16="http://schemas.microsoft.com/office/drawing/2014/main" id="{D32A1C5F-52D5-4D3A-A5A2-60FF491B45DF}"/>
                  </a:ext>
                </a:extLst>
              </p:cNvPr>
              <p:cNvSpPr>
                <a:spLocks noChangeArrowheads="1"/>
              </p:cNvSpPr>
              <p:nvPr/>
            </p:nvSpPr>
            <p:spPr bwMode="auto">
              <a:xfrm rot="17884986">
                <a:off x="10460796" y="47438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7" name="Oval 1135">
                <a:extLst>
                  <a:ext uri="{FF2B5EF4-FFF2-40B4-BE49-F238E27FC236}">
                    <a16:creationId xmlns:a16="http://schemas.microsoft.com/office/drawing/2014/main" id="{AE06FEA4-4746-41E9-89CB-01F6691253EB}"/>
                  </a:ext>
                </a:extLst>
              </p:cNvPr>
              <p:cNvSpPr>
                <a:spLocks noChangeArrowheads="1"/>
              </p:cNvSpPr>
              <p:nvPr/>
            </p:nvSpPr>
            <p:spPr bwMode="auto">
              <a:xfrm rot="17884986">
                <a:off x="11100852" y="4515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8" name="Oval 1136">
                <a:extLst>
                  <a:ext uri="{FF2B5EF4-FFF2-40B4-BE49-F238E27FC236}">
                    <a16:creationId xmlns:a16="http://schemas.microsoft.com/office/drawing/2014/main" id="{EB3DAF0D-CB67-483D-BB92-46AE89876BD1}"/>
                  </a:ext>
                </a:extLst>
              </p:cNvPr>
              <p:cNvSpPr>
                <a:spLocks noChangeArrowheads="1"/>
              </p:cNvSpPr>
              <p:nvPr/>
            </p:nvSpPr>
            <p:spPr bwMode="auto">
              <a:xfrm rot="17342811">
                <a:off x="11136856" y="4947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79" name="Oval 1137">
                <a:extLst>
                  <a:ext uri="{FF2B5EF4-FFF2-40B4-BE49-F238E27FC236}">
                    <a16:creationId xmlns:a16="http://schemas.microsoft.com/office/drawing/2014/main" id="{3F4DE386-B124-42D3-B849-8E36B8C73C43}"/>
                  </a:ext>
                </a:extLst>
              </p:cNvPr>
              <p:cNvSpPr>
                <a:spLocks noChangeArrowheads="1"/>
              </p:cNvSpPr>
              <p:nvPr/>
            </p:nvSpPr>
            <p:spPr bwMode="auto">
              <a:xfrm rot="17884986">
                <a:off x="11244867" y="46237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0" name="Oval 1138">
                <a:extLst>
                  <a:ext uri="{FF2B5EF4-FFF2-40B4-BE49-F238E27FC236}">
                    <a16:creationId xmlns:a16="http://schemas.microsoft.com/office/drawing/2014/main" id="{B1A97CD5-3A3D-4DC5-8D03-6C0B596D37EC}"/>
                  </a:ext>
                </a:extLst>
              </p:cNvPr>
              <p:cNvSpPr>
                <a:spLocks noChangeArrowheads="1"/>
              </p:cNvSpPr>
              <p:nvPr/>
            </p:nvSpPr>
            <p:spPr bwMode="auto">
              <a:xfrm rot="17884986">
                <a:off x="10848824" y="4587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1" name="Oval 1148">
                <a:extLst>
                  <a:ext uri="{FF2B5EF4-FFF2-40B4-BE49-F238E27FC236}">
                    <a16:creationId xmlns:a16="http://schemas.microsoft.com/office/drawing/2014/main" id="{24A09CFE-D4D8-4F3C-9804-62C854A95989}"/>
                  </a:ext>
                </a:extLst>
              </p:cNvPr>
              <p:cNvSpPr>
                <a:spLocks noChangeArrowheads="1"/>
              </p:cNvSpPr>
              <p:nvPr/>
            </p:nvSpPr>
            <p:spPr bwMode="auto">
              <a:xfrm rot="17884986">
                <a:off x="10992839" y="5343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2" name="Oval 1155">
                <a:extLst>
                  <a:ext uri="{FF2B5EF4-FFF2-40B4-BE49-F238E27FC236}">
                    <a16:creationId xmlns:a16="http://schemas.microsoft.com/office/drawing/2014/main" id="{238D8E7F-9290-4C33-BB9F-65D7C909C04D}"/>
                  </a:ext>
                </a:extLst>
              </p:cNvPr>
              <p:cNvSpPr>
                <a:spLocks noChangeArrowheads="1"/>
              </p:cNvSpPr>
              <p:nvPr/>
            </p:nvSpPr>
            <p:spPr bwMode="auto">
              <a:xfrm rot="17884986">
                <a:off x="10420479" y="48542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3" name="Oval 1158">
                <a:extLst>
                  <a:ext uri="{FF2B5EF4-FFF2-40B4-BE49-F238E27FC236}">
                    <a16:creationId xmlns:a16="http://schemas.microsoft.com/office/drawing/2014/main" id="{9DB44B20-AEBB-46C3-91A5-5FBAA5E1CE02}"/>
                  </a:ext>
                </a:extLst>
              </p:cNvPr>
              <p:cNvSpPr>
                <a:spLocks noChangeArrowheads="1"/>
              </p:cNvSpPr>
              <p:nvPr/>
            </p:nvSpPr>
            <p:spPr bwMode="auto">
              <a:xfrm rot="17884986">
                <a:off x="11096655" y="50562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4" name="Oval 1168">
                <a:extLst>
                  <a:ext uri="{FF2B5EF4-FFF2-40B4-BE49-F238E27FC236}">
                    <a16:creationId xmlns:a16="http://schemas.microsoft.com/office/drawing/2014/main" id="{4881C823-67E8-4EFF-B14B-BCF26C48ECDE}"/>
                  </a:ext>
                </a:extLst>
              </p:cNvPr>
              <p:cNvSpPr>
                <a:spLocks noChangeArrowheads="1"/>
              </p:cNvSpPr>
              <p:nvPr/>
            </p:nvSpPr>
            <p:spPr bwMode="auto">
              <a:xfrm rot="17884986">
                <a:off x="10667488" y="5332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5" name="Oval 1175">
                <a:extLst>
                  <a:ext uri="{FF2B5EF4-FFF2-40B4-BE49-F238E27FC236}">
                    <a16:creationId xmlns:a16="http://schemas.microsoft.com/office/drawing/2014/main" id="{7A8FDBBB-F60B-4BD5-B298-6EE989CDC23C}"/>
                  </a:ext>
                </a:extLst>
              </p:cNvPr>
              <p:cNvSpPr>
                <a:spLocks noChangeArrowheads="1"/>
              </p:cNvSpPr>
              <p:nvPr/>
            </p:nvSpPr>
            <p:spPr bwMode="auto">
              <a:xfrm rot="17884986">
                <a:off x="10516779" y="51522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6" name="Oval 1177">
                <a:extLst>
                  <a:ext uri="{FF2B5EF4-FFF2-40B4-BE49-F238E27FC236}">
                    <a16:creationId xmlns:a16="http://schemas.microsoft.com/office/drawing/2014/main" id="{0233921D-2166-4AEE-AE6D-614CC2BC278C}"/>
                  </a:ext>
                </a:extLst>
              </p:cNvPr>
              <p:cNvSpPr>
                <a:spLocks noChangeArrowheads="1"/>
              </p:cNvSpPr>
              <p:nvPr/>
            </p:nvSpPr>
            <p:spPr bwMode="auto">
              <a:xfrm rot="17884986">
                <a:off x="10371508" y="5020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7" name="Oval 1179">
                <a:extLst>
                  <a:ext uri="{FF2B5EF4-FFF2-40B4-BE49-F238E27FC236}">
                    <a16:creationId xmlns:a16="http://schemas.microsoft.com/office/drawing/2014/main" id="{8554F20B-671D-4008-BBCB-48C7CEE15638}"/>
                  </a:ext>
                </a:extLst>
              </p:cNvPr>
              <p:cNvSpPr>
                <a:spLocks noChangeArrowheads="1"/>
              </p:cNvSpPr>
              <p:nvPr/>
            </p:nvSpPr>
            <p:spPr bwMode="auto">
              <a:xfrm rot="17884986">
                <a:off x="10945130" y="51740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8" name="Oval 1183">
                <a:extLst>
                  <a:ext uri="{FF2B5EF4-FFF2-40B4-BE49-F238E27FC236}">
                    <a16:creationId xmlns:a16="http://schemas.microsoft.com/office/drawing/2014/main" id="{5A9D6BCE-1E2A-4DAC-AAF8-650CDEE07A98}"/>
                  </a:ext>
                </a:extLst>
              </p:cNvPr>
              <p:cNvSpPr>
                <a:spLocks noChangeArrowheads="1"/>
              </p:cNvSpPr>
              <p:nvPr/>
            </p:nvSpPr>
            <p:spPr bwMode="auto">
              <a:xfrm rot="17884986">
                <a:off x="11244868" y="51278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89" name="Oval 1189">
                <a:extLst>
                  <a:ext uri="{FF2B5EF4-FFF2-40B4-BE49-F238E27FC236}">
                    <a16:creationId xmlns:a16="http://schemas.microsoft.com/office/drawing/2014/main" id="{02C2BD3D-C698-46D2-8973-78C00FF19657}"/>
                  </a:ext>
                </a:extLst>
              </p:cNvPr>
              <p:cNvSpPr>
                <a:spLocks noChangeArrowheads="1"/>
              </p:cNvSpPr>
              <p:nvPr/>
            </p:nvSpPr>
            <p:spPr bwMode="auto">
              <a:xfrm rot="17884986">
                <a:off x="11244867" y="53078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0" name="Oval 1190">
                <a:extLst>
                  <a:ext uri="{FF2B5EF4-FFF2-40B4-BE49-F238E27FC236}">
                    <a16:creationId xmlns:a16="http://schemas.microsoft.com/office/drawing/2014/main" id="{EE18DAA4-38F7-483D-8710-3B0A3325F8B6}"/>
                  </a:ext>
                </a:extLst>
              </p:cNvPr>
              <p:cNvSpPr>
                <a:spLocks noChangeArrowheads="1"/>
              </p:cNvSpPr>
              <p:nvPr/>
            </p:nvSpPr>
            <p:spPr bwMode="auto">
              <a:xfrm rot="17884986">
                <a:off x="11296786" y="4932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1" name="Oval 1196">
                <a:extLst>
                  <a:ext uri="{FF2B5EF4-FFF2-40B4-BE49-F238E27FC236}">
                    <a16:creationId xmlns:a16="http://schemas.microsoft.com/office/drawing/2014/main" id="{5F104620-9BAE-442A-9591-F7CE2973C040}"/>
                  </a:ext>
                </a:extLst>
              </p:cNvPr>
              <p:cNvSpPr>
                <a:spLocks noChangeArrowheads="1"/>
              </p:cNvSpPr>
              <p:nvPr/>
            </p:nvSpPr>
            <p:spPr bwMode="auto">
              <a:xfrm rot="17884986">
                <a:off x="11169837" y="456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2" name="Oval 1204">
                <a:extLst>
                  <a:ext uri="{FF2B5EF4-FFF2-40B4-BE49-F238E27FC236}">
                    <a16:creationId xmlns:a16="http://schemas.microsoft.com/office/drawing/2014/main" id="{D1C28874-894D-4D87-9557-78B52FFF8283}"/>
                  </a:ext>
                </a:extLst>
              </p:cNvPr>
              <p:cNvSpPr>
                <a:spLocks noChangeArrowheads="1"/>
              </p:cNvSpPr>
              <p:nvPr/>
            </p:nvSpPr>
            <p:spPr bwMode="auto">
              <a:xfrm rot="17884986">
                <a:off x="11347783" y="44242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3" name="Oval 1205">
                <a:extLst>
                  <a:ext uri="{FF2B5EF4-FFF2-40B4-BE49-F238E27FC236}">
                    <a16:creationId xmlns:a16="http://schemas.microsoft.com/office/drawing/2014/main" id="{A264A0B8-FE10-4629-8196-C78A2EC9DDCF}"/>
                  </a:ext>
                </a:extLst>
              </p:cNvPr>
              <p:cNvSpPr>
                <a:spLocks noChangeArrowheads="1"/>
              </p:cNvSpPr>
              <p:nvPr/>
            </p:nvSpPr>
            <p:spPr bwMode="auto">
              <a:xfrm rot="17884986">
                <a:off x="10808352" y="43736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4" name="Oval 1320">
                <a:extLst>
                  <a:ext uri="{FF2B5EF4-FFF2-40B4-BE49-F238E27FC236}">
                    <a16:creationId xmlns:a16="http://schemas.microsoft.com/office/drawing/2014/main" id="{E304749F-0F8C-4D29-A3C1-1C9345765B82}"/>
                  </a:ext>
                </a:extLst>
              </p:cNvPr>
              <p:cNvSpPr>
                <a:spLocks noChangeArrowheads="1"/>
              </p:cNvSpPr>
              <p:nvPr/>
            </p:nvSpPr>
            <p:spPr bwMode="auto">
              <a:xfrm rot="17884986">
                <a:off x="10092741" y="62439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5" name="Oval 1389">
                <a:extLst>
                  <a:ext uri="{FF2B5EF4-FFF2-40B4-BE49-F238E27FC236}">
                    <a16:creationId xmlns:a16="http://schemas.microsoft.com/office/drawing/2014/main" id="{18239BC7-556C-4A1B-B6A7-DBF414D705BE}"/>
                  </a:ext>
                </a:extLst>
              </p:cNvPr>
              <p:cNvSpPr>
                <a:spLocks noChangeArrowheads="1"/>
              </p:cNvSpPr>
              <p:nvPr/>
            </p:nvSpPr>
            <p:spPr bwMode="auto">
              <a:xfrm rot="17884986">
                <a:off x="9115571" y="58378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6" name="Oval 1420">
                <a:extLst>
                  <a:ext uri="{FF2B5EF4-FFF2-40B4-BE49-F238E27FC236}">
                    <a16:creationId xmlns:a16="http://schemas.microsoft.com/office/drawing/2014/main" id="{9C10CC69-D3AE-49EF-9669-3946FB09B862}"/>
                  </a:ext>
                </a:extLst>
              </p:cNvPr>
              <p:cNvSpPr>
                <a:spLocks noChangeArrowheads="1"/>
              </p:cNvSpPr>
              <p:nvPr/>
            </p:nvSpPr>
            <p:spPr bwMode="auto">
              <a:xfrm rot="17884986">
                <a:off x="9013782" y="6168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7" name="Oval 1426">
                <a:extLst>
                  <a:ext uri="{FF2B5EF4-FFF2-40B4-BE49-F238E27FC236}">
                    <a16:creationId xmlns:a16="http://schemas.microsoft.com/office/drawing/2014/main" id="{63567956-02D1-4096-930A-783BFC8F5C98}"/>
                  </a:ext>
                </a:extLst>
              </p:cNvPr>
              <p:cNvSpPr>
                <a:spLocks noChangeArrowheads="1"/>
              </p:cNvSpPr>
              <p:nvPr/>
            </p:nvSpPr>
            <p:spPr bwMode="auto">
              <a:xfrm rot="17884986">
                <a:off x="9800416" y="6075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8" name="Oval 1438">
                <a:extLst>
                  <a:ext uri="{FF2B5EF4-FFF2-40B4-BE49-F238E27FC236}">
                    <a16:creationId xmlns:a16="http://schemas.microsoft.com/office/drawing/2014/main" id="{27B772E3-918A-4B8A-B8A4-0650E88CBD7C}"/>
                  </a:ext>
                </a:extLst>
              </p:cNvPr>
              <p:cNvSpPr>
                <a:spLocks noChangeArrowheads="1"/>
              </p:cNvSpPr>
              <p:nvPr/>
            </p:nvSpPr>
            <p:spPr bwMode="auto">
              <a:xfrm rot="17884986">
                <a:off x="9984728" y="53798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599" name="Oval 779">
                <a:extLst>
                  <a:ext uri="{FF2B5EF4-FFF2-40B4-BE49-F238E27FC236}">
                    <a16:creationId xmlns:a16="http://schemas.microsoft.com/office/drawing/2014/main" id="{20E6725D-18A8-4900-8680-52A427F793BA}"/>
                  </a:ext>
                </a:extLst>
              </p:cNvPr>
              <p:cNvSpPr>
                <a:spLocks noChangeArrowheads="1"/>
              </p:cNvSpPr>
              <p:nvPr/>
            </p:nvSpPr>
            <p:spPr bwMode="auto">
              <a:xfrm rot="17884986">
                <a:off x="9295762" y="606654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0" name="Oval 968">
                <a:extLst>
                  <a:ext uri="{FF2B5EF4-FFF2-40B4-BE49-F238E27FC236}">
                    <a16:creationId xmlns:a16="http://schemas.microsoft.com/office/drawing/2014/main" id="{4A288627-9BC7-4471-A14D-1654D03271CE}"/>
                  </a:ext>
                </a:extLst>
              </p:cNvPr>
              <p:cNvSpPr>
                <a:spLocks noChangeArrowheads="1"/>
              </p:cNvSpPr>
              <p:nvPr/>
            </p:nvSpPr>
            <p:spPr bwMode="auto">
              <a:xfrm rot="17884986">
                <a:off x="9733133" y="56058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1" name="Oval 1115">
                <a:extLst>
                  <a:ext uri="{FF2B5EF4-FFF2-40B4-BE49-F238E27FC236}">
                    <a16:creationId xmlns:a16="http://schemas.microsoft.com/office/drawing/2014/main" id="{ED46F18C-3410-4BE9-BCD1-4CE97304C162}"/>
                  </a:ext>
                </a:extLst>
              </p:cNvPr>
              <p:cNvSpPr>
                <a:spLocks noChangeArrowheads="1"/>
              </p:cNvSpPr>
              <p:nvPr/>
            </p:nvSpPr>
            <p:spPr bwMode="auto">
              <a:xfrm rot="17884986">
                <a:off x="9593334" y="5437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2" name="Oval 1135">
                <a:extLst>
                  <a:ext uri="{FF2B5EF4-FFF2-40B4-BE49-F238E27FC236}">
                    <a16:creationId xmlns:a16="http://schemas.microsoft.com/office/drawing/2014/main" id="{947CB8E1-FE25-4A80-8926-F29525DB323A}"/>
                  </a:ext>
                </a:extLst>
              </p:cNvPr>
              <p:cNvSpPr>
                <a:spLocks noChangeArrowheads="1"/>
              </p:cNvSpPr>
              <p:nvPr/>
            </p:nvSpPr>
            <p:spPr bwMode="auto">
              <a:xfrm rot="17884986">
                <a:off x="9840711" y="5631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3" name="Oval 1136">
                <a:extLst>
                  <a:ext uri="{FF2B5EF4-FFF2-40B4-BE49-F238E27FC236}">
                    <a16:creationId xmlns:a16="http://schemas.microsoft.com/office/drawing/2014/main" id="{D1BF6672-A66F-4FAB-B55B-38CA194AF863}"/>
                  </a:ext>
                </a:extLst>
              </p:cNvPr>
              <p:cNvSpPr>
                <a:spLocks noChangeArrowheads="1"/>
              </p:cNvSpPr>
              <p:nvPr/>
            </p:nvSpPr>
            <p:spPr bwMode="auto">
              <a:xfrm rot="17884986">
                <a:off x="9408665" y="5559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4" name="Oval 1137">
                <a:extLst>
                  <a:ext uri="{FF2B5EF4-FFF2-40B4-BE49-F238E27FC236}">
                    <a16:creationId xmlns:a16="http://schemas.microsoft.com/office/drawing/2014/main" id="{5518802D-D788-4F91-8E79-2853DFC333DD}"/>
                  </a:ext>
                </a:extLst>
              </p:cNvPr>
              <p:cNvSpPr>
                <a:spLocks noChangeArrowheads="1"/>
              </p:cNvSpPr>
              <p:nvPr/>
            </p:nvSpPr>
            <p:spPr bwMode="auto">
              <a:xfrm rot="17884986">
                <a:off x="9260879" y="5288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5" name="Oval 1138">
                <a:extLst>
                  <a:ext uri="{FF2B5EF4-FFF2-40B4-BE49-F238E27FC236}">
                    <a16:creationId xmlns:a16="http://schemas.microsoft.com/office/drawing/2014/main" id="{D5A7D0AE-1A24-405C-9150-D6487E92E95A}"/>
                  </a:ext>
                </a:extLst>
              </p:cNvPr>
              <p:cNvSpPr>
                <a:spLocks noChangeArrowheads="1"/>
              </p:cNvSpPr>
              <p:nvPr/>
            </p:nvSpPr>
            <p:spPr bwMode="auto">
              <a:xfrm rot="17884986">
                <a:off x="8954080" y="54219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6" name="Oval 1158">
                <a:extLst>
                  <a:ext uri="{FF2B5EF4-FFF2-40B4-BE49-F238E27FC236}">
                    <a16:creationId xmlns:a16="http://schemas.microsoft.com/office/drawing/2014/main" id="{DAC70C4A-A408-4C17-82E6-200592DBFADF}"/>
                  </a:ext>
                </a:extLst>
              </p:cNvPr>
              <p:cNvSpPr>
                <a:spLocks noChangeArrowheads="1"/>
              </p:cNvSpPr>
              <p:nvPr/>
            </p:nvSpPr>
            <p:spPr bwMode="auto">
              <a:xfrm rot="17884986">
                <a:off x="8904609" y="60999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7" name="Oval 1164">
                <a:extLst>
                  <a:ext uri="{FF2B5EF4-FFF2-40B4-BE49-F238E27FC236}">
                    <a16:creationId xmlns:a16="http://schemas.microsoft.com/office/drawing/2014/main" id="{00710B19-6715-4A93-89BE-68A5F0369FB9}"/>
                  </a:ext>
                </a:extLst>
              </p:cNvPr>
              <p:cNvSpPr>
                <a:spLocks noChangeArrowheads="1"/>
              </p:cNvSpPr>
              <p:nvPr/>
            </p:nvSpPr>
            <p:spPr bwMode="auto">
              <a:xfrm rot="17884986">
                <a:off x="8976617" y="577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8" name="Oval 1177">
                <a:extLst>
                  <a:ext uri="{FF2B5EF4-FFF2-40B4-BE49-F238E27FC236}">
                    <a16:creationId xmlns:a16="http://schemas.microsoft.com/office/drawing/2014/main" id="{B886BBF1-D381-47ED-84CC-05A0A75F72AE}"/>
                  </a:ext>
                </a:extLst>
              </p:cNvPr>
              <p:cNvSpPr>
                <a:spLocks noChangeArrowheads="1"/>
              </p:cNvSpPr>
              <p:nvPr/>
            </p:nvSpPr>
            <p:spPr bwMode="auto">
              <a:xfrm rot="17884986">
                <a:off x="8927384" y="560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09" name="Oval 1179">
                <a:extLst>
                  <a:ext uri="{FF2B5EF4-FFF2-40B4-BE49-F238E27FC236}">
                    <a16:creationId xmlns:a16="http://schemas.microsoft.com/office/drawing/2014/main" id="{08A475EF-C378-48B8-8D8D-1B24FE052948}"/>
                  </a:ext>
                </a:extLst>
              </p:cNvPr>
              <p:cNvSpPr>
                <a:spLocks noChangeArrowheads="1"/>
              </p:cNvSpPr>
              <p:nvPr/>
            </p:nvSpPr>
            <p:spPr bwMode="auto">
              <a:xfrm rot="17884986">
                <a:off x="9213593" y="58604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0" name="Oval 1189">
                <a:extLst>
                  <a:ext uri="{FF2B5EF4-FFF2-40B4-BE49-F238E27FC236}">
                    <a16:creationId xmlns:a16="http://schemas.microsoft.com/office/drawing/2014/main" id="{51F13BB8-3CF3-40C4-8FE3-5DB29C59116C}"/>
                  </a:ext>
                </a:extLst>
              </p:cNvPr>
              <p:cNvSpPr>
                <a:spLocks noChangeArrowheads="1"/>
              </p:cNvSpPr>
              <p:nvPr/>
            </p:nvSpPr>
            <p:spPr bwMode="auto">
              <a:xfrm rot="17884986">
                <a:off x="9564445" y="59214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1" name="Oval 1190">
                <a:extLst>
                  <a:ext uri="{FF2B5EF4-FFF2-40B4-BE49-F238E27FC236}">
                    <a16:creationId xmlns:a16="http://schemas.microsoft.com/office/drawing/2014/main" id="{E8AC46E2-C556-4174-B91F-99188FDDC067}"/>
                  </a:ext>
                </a:extLst>
              </p:cNvPr>
              <p:cNvSpPr>
                <a:spLocks noChangeArrowheads="1"/>
              </p:cNvSpPr>
              <p:nvPr/>
            </p:nvSpPr>
            <p:spPr bwMode="auto">
              <a:xfrm rot="17884986">
                <a:off x="9804708" y="5523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2" name="Oval 1191">
                <a:extLst>
                  <a:ext uri="{FF2B5EF4-FFF2-40B4-BE49-F238E27FC236}">
                    <a16:creationId xmlns:a16="http://schemas.microsoft.com/office/drawing/2014/main" id="{369E2282-C45E-4ADC-A017-B90716D87DB3}"/>
                  </a:ext>
                </a:extLst>
              </p:cNvPr>
              <p:cNvSpPr>
                <a:spLocks noChangeArrowheads="1"/>
              </p:cNvSpPr>
              <p:nvPr/>
            </p:nvSpPr>
            <p:spPr bwMode="auto">
              <a:xfrm rot="17884986">
                <a:off x="9948190" y="5921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3" name="Oval 779">
                <a:extLst>
                  <a:ext uri="{FF2B5EF4-FFF2-40B4-BE49-F238E27FC236}">
                    <a16:creationId xmlns:a16="http://schemas.microsoft.com/office/drawing/2014/main" id="{B57D620C-3B29-4AB1-AED5-577A308A479A}"/>
                  </a:ext>
                </a:extLst>
              </p:cNvPr>
              <p:cNvSpPr>
                <a:spLocks noChangeArrowheads="1"/>
              </p:cNvSpPr>
              <p:nvPr/>
            </p:nvSpPr>
            <p:spPr bwMode="auto">
              <a:xfrm rot="17884986">
                <a:off x="10605271" y="577975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4" name="Oval 785">
                <a:extLst>
                  <a:ext uri="{FF2B5EF4-FFF2-40B4-BE49-F238E27FC236}">
                    <a16:creationId xmlns:a16="http://schemas.microsoft.com/office/drawing/2014/main" id="{59A37639-FE4E-4600-8A1E-B167A36B883A}"/>
                  </a:ext>
                </a:extLst>
              </p:cNvPr>
              <p:cNvSpPr>
                <a:spLocks noChangeArrowheads="1"/>
              </p:cNvSpPr>
              <p:nvPr/>
            </p:nvSpPr>
            <p:spPr bwMode="auto">
              <a:xfrm rot="17884986">
                <a:off x="10790703" y="5497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5" name="Oval 795">
                <a:extLst>
                  <a:ext uri="{FF2B5EF4-FFF2-40B4-BE49-F238E27FC236}">
                    <a16:creationId xmlns:a16="http://schemas.microsoft.com/office/drawing/2014/main" id="{90CBCC55-9597-49F4-9CD5-F26FC5EF6E1C}"/>
                  </a:ext>
                </a:extLst>
              </p:cNvPr>
              <p:cNvSpPr>
                <a:spLocks noChangeArrowheads="1"/>
              </p:cNvSpPr>
              <p:nvPr/>
            </p:nvSpPr>
            <p:spPr bwMode="auto">
              <a:xfrm rot="17884986">
                <a:off x="10128324" y="613665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6" name="Oval 968">
                <a:extLst>
                  <a:ext uri="{FF2B5EF4-FFF2-40B4-BE49-F238E27FC236}">
                    <a16:creationId xmlns:a16="http://schemas.microsoft.com/office/drawing/2014/main" id="{1AA77EDD-4836-4416-BA7B-48B73F8A1A66}"/>
                  </a:ext>
                </a:extLst>
              </p:cNvPr>
              <p:cNvSpPr>
                <a:spLocks noChangeArrowheads="1"/>
              </p:cNvSpPr>
              <p:nvPr/>
            </p:nvSpPr>
            <p:spPr bwMode="auto">
              <a:xfrm rot="17884986">
                <a:off x="11244867" y="60639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7" name="Oval 1109">
                <a:extLst>
                  <a:ext uri="{FF2B5EF4-FFF2-40B4-BE49-F238E27FC236}">
                    <a16:creationId xmlns:a16="http://schemas.microsoft.com/office/drawing/2014/main" id="{A3BF3CD3-C53D-4064-A7EC-9075E90202BC}"/>
                  </a:ext>
                </a:extLst>
              </p:cNvPr>
              <p:cNvSpPr>
                <a:spLocks noChangeArrowheads="1"/>
              </p:cNvSpPr>
              <p:nvPr/>
            </p:nvSpPr>
            <p:spPr bwMode="auto">
              <a:xfrm rot="17884986">
                <a:off x="8904609" y="5667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8" name="Oval 1110">
                <a:extLst>
                  <a:ext uri="{FF2B5EF4-FFF2-40B4-BE49-F238E27FC236}">
                    <a16:creationId xmlns:a16="http://schemas.microsoft.com/office/drawing/2014/main" id="{80FA42CE-4A75-485A-B03A-DFCDC16F8BEE}"/>
                  </a:ext>
                </a:extLst>
              </p:cNvPr>
              <p:cNvSpPr>
                <a:spLocks noChangeArrowheads="1"/>
              </p:cNvSpPr>
              <p:nvPr/>
            </p:nvSpPr>
            <p:spPr bwMode="auto">
              <a:xfrm rot="17884986">
                <a:off x="9516675" y="58119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19" name="Oval 1115">
                <a:extLst>
                  <a:ext uri="{FF2B5EF4-FFF2-40B4-BE49-F238E27FC236}">
                    <a16:creationId xmlns:a16="http://schemas.microsoft.com/office/drawing/2014/main" id="{D634F321-3985-493E-A1F5-FE04DAB14F84}"/>
                  </a:ext>
                </a:extLst>
              </p:cNvPr>
              <p:cNvSpPr>
                <a:spLocks noChangeArrowheads="1"/>
              </p:cNvSpPr>
              <p:nvPr/>
            </p:nvSpPr>
            <p:spPr bwMode="auto">
              <a:xfrm rot="17884986">
                <a:off x="11135869" y="59020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0" name="Oval 1116">
                <a:extLst>
                  <a:ext uri="{FF2B5EF4-FFF2-40B4-BE49-F238E27FC236}">
                    <a16:creationId xmlns:a16="http://schemas.microsoft.com/office/drawing/2014/main" id="{CE7D25DA-7C0F-42F6-A279-FB38179F4B7B}"/>
                  </a:ext>
                </a:extLst>
              </p:cNvPr>
              <p:cNvSpPr>
                <a:spLocks noChangeArrowheads="1"/>
              </p:cNvSpPr>
              <p:nvPr/>
            </p:nvSpPr>
            <p:spPr bwMode="auto">
              <a:xfrm rot="17884986">
                <a:off x="10194411" y="57259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1" name="Oval 1122">
                <a:extLst>
                  <a:ext uri="{FF2B5EF4-FFF2-40B4-BE49-F238E27FC236}">
                    <a16:creationId xmlns:a16="http://schemas.microsoft.com/office/drawing/2014/main" id="{FAB62657-838B-4985-A5C6-522AAE325612}"/>
                  </a:ext>
                </a:extLst>
              </p:cNvPr>
              <p:cNvSpPr>
                <a:spLocks noChangeArrowheads="1"/>
              </p:cNvSpPr>
              <p:nvPr/>
            </p:nvSpPr>
            <p:spPr bwMode="auto">
              <a:xfrm rot="17884986">
                <a:off x="10380773" y="55958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2" name="Oval 1126">
                <a:extLst>
                  <a:ext uri="{FF2B5EF4-FFF2-40B4-BE49-F238E27FC236}">
                    <a16:creationId xmlns:a16="http://schemas.microsoft.com/office/drawing/2014/main" id="{A6EFF6C7-DD52-43F7-8BB6-1D9668D682E6}"/>
                  </a:ext>
                </a:extLst>
              </p:cNvPr>
              <p:cNvSpPr>
                <a:spLocks noChangeArrowheads="1"/>
              </p:cNvSpPr>
              <p:nvPr/>
            </p:nvSpPr>
            <p:spPr bwMode="auto">
              <a:xfrm rot="17884986">
                <a:off x="11013651" y="543821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3" name="Oval 1127">
                <a:extLst>
                  <a:ext uri="{FF2B5EF4-FFF2-40B4-BE49-F238E27FC236}">
                    <a16:creationId xmlns:a16="http://schemas.microsoft.com/office/drawing/2014/main" id="{5F34911D-0AC2-4B51-8D29-B14CF6C604B0}"/>
                  </a:ext>
                </a:extLst>
              </p:cNvPr>
              <p:cNvSpPr>
                <a:spLocks noChangeArrowheads="1"/>
              </p:cNvSpPr>
              <p:nvPr/>
            </p:nvSpPr>
            <p:spPr bwMode="auto">
              <a:xfrm rot="17884986">
                <a:off x="10236756" y="59559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4" name="Oval 1135">
                <a:extLst>
                  <a:ext uri="{FF2B5EF4-FFF2-40B4-BE49-F238E27FC236}">
                    <a16:creationId xmlns:a16="http://schemas.microsoft.com/office/drawing/2014/main" id="{CF01AA6A-B36D-4F32-89FC-5445AFE2AAC6}"/>
                  </a:ext>
                </a:extLst>
              </p:cNvPr>
              <p:cNvSpPr>
                <a:spLocks noChangeArrowheads="1"/>
              </p:cNvSpPr>
              <p:nvPr/>
            </p:nvSpPr>
            <p:spPr bwMode="auto">
              <a:xfrm rot="17884986">
                <a:off x="10740812" y="58479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5" name="Oval 1136">
                <a:extLst>
                  <a:ext uri="{FF2B5EF4-FFF2-40B4-BE49-F238E27FC236}">
                    <a16:creationId xmlns:a16="http://schemas.microsoft.com/office/drawing/2014/main" id="{A333CC72-BC60-498A-AC60-2BDA19D45A03}"/>
                  </a:ext>
                </a:extLst>
              </p:cNvPr>
              <p:cNvSpPr>
                <a:spLocks noChangeArrowheads="1"/>
              </p:cNvSpPr>
              <p:nvPr/>
            </p:nvSpPr>
            <p:spPr bwMode="auto">
              <a:xfrm rot="17884986">
                <a:off x="10848825" y="6063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6" name="Oval 1137">
                <a:extLst>
                  <a:ext uri="{FF2B5EF4-FFF2-40B4-BE49-F238E27FC236}">
                    <a16:creationId xmlns:a16="http://schemas.microsoft.com/office/drawing/2014/main" id="{022452AD-27EE-4610-A519-4306B807AF31}"/>
                  </a:ext>
                </a:extLst>
              </p:cNvPr>
              <p:cNvSpPr>
                <a:spLocks noChangeArrowheads="1"/>
              </p:cNvSpPr>
              <p:nvPr/>
            </p:nvSpPr>
            <p:spPr bwMode="auto">
              <a:xfrm rot="17884986">
                <a:off x="10848823" y="5811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7" name="Oval 1138">
                <a:extLst>
                  <a:ext uri="{FF2B5EF4-FFF2-40B4-BE49-F238E27FC236}">
                    <a16:creationId xmlns:a16="http://schemas.microsoft.com/office/drawing/2014/main" id="{D710D42E-568B-4A69-8B0D-BDC2F1B0FDFF}"/>
                  </a:ext>
                </a:extLst>
              </p:cNvPr>
              <p:cNvSpPr>
                <a:spLocks noChangeArrowheads="1"/>
              </p:cNvSpPr>
              <p:nvPr/>
            </p:nvSpPr>
            <p:spPr bwMode="auto">
              <a:xfrm rot="17884986">
                <a:off x="10372864" y="540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8" name="Oval 1155">
                <a:extLst>
                  <a:ext uri="{FF2B5EF4-FFF2-40B4-BE49-F238E27FC236}">
                    <a16:creationId xmlns:a16="http://schemas.microsoft.com/office/drawing/2014/main" id="{57FF2138-355D-434F-90B6-1586A17ADB06}"/>
                  </a:ext>
                </a:extLst>
              </p:cNvPr>
              <p:cNvSpPr>
                <a:spLocks noChangeArrowheads="1"/>
              </p:cNvSpPr>
              <p:nvPr/>
            </p:nvSpPr>
            <p:spPr bwMode="auto">
              <a:xfrm rot="17884986">
                <a:off x="10231478" y="60053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29" name="Oval 1158">
                <a:extLst>
                  <a:ext uri="{FF2B5EF4-FFF2-40B4-BE49-F238E27FC236}">
                    <a16:creationId xmlns:a16="http://schemas.microsoft.com/office/drawing/2014/main" id="{D8D7A33E-D8E5-4807-8AB3-783F1477A19A}"/>
                  </a:ext>
                </a:extLst>
              </p:cNvPr>
              <p:cNvSpPr>
                <a:spLocks noChangeArrowheads="1"/>
              </p:cNvSpPr>
              <p:nvPr/>
            </p:nvSpPr>
            <p:spPr bwMode="auto">
              <a:xfrm rot="17884986">
                <a:off x="10907654" y="62073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0" name="Oval 1164">
                <a:extLst>
                  <a:ext uri="{FF2B5EF4-FFF2-40B4-BE49-F238E27FC236}">
                    <a16:creationId xmlns:a16="http://schemas.microsoft.com/office/drawing/2014/main" id="{9388003B-C77F-4364-9D70-D972A16967E0}"/>
                  </a:ext>
                </a:extLst>
              </p:cNvPr>
              <p:cNvSpPr>
                <a:spLocks noChangeArrowheads="1"/>
              </p:cNvSpPr>
              <p:nvPr/>
            </p:nvSpPr>
            <p:spPr bwMode="auto">
              <a:xfrm rot="17884986">
                <a:off x="11280871" y="57399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1" name="Oval 1168">
                <a:extLst>
                  <a:ext uri="{FF2B5EF4-FFF2-40B4-BE49-F238E27FC236}">
                    <a16:creationId xmlns:a16="http://schemas.microsoft.com/office/drawing/2014/main" id="{D7D97C71-C2F8-454E-B1FA-E0BA7605660D}"/>
                  </a:ext>
                </a:extLst>
              </p:cNvPr>
              <p:cNvSpPr>
                <a:spLocks noChangeArrowheads="1"/>
              </p:cNvSpPr>
              <p:nvPr/>
            </p:nvSpPr>
            <p:spPr bwMode="auto">
              <a:xfrm rot="17884986">
                <a:off x="10591038" y="6430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2" name="Oval 1175">
                <a:extLst>
                  <a:ext uri="{FF2B5EF4-FFF2-40B4-BE49-F238E27FC236}">
                    <a16:creationId xmlns:a16="http://schemas.microsoft.com/office/drawing/2014/main" id="{7560C6CC-2C27-46CA-8ECF-006A7AA3D546}"/>
                  </a:ext>
                </a:extLst>
              </p:cNvPr>
              <p:cNvSpPr>
                <a:spLocks noChangeArrowheads="1"/>
              </p:cNvSpPr>
              <p:nvPr/>
            </p:nvSpPr>
            <p:spPr bwMode="auto">
              <a:xfrm rot="17884986">
                <a:off x="10327778" y="6303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3" name="Oval 1177">
                <a:extLst>
                  <a:ext uri="{FF2B5EF4-FFF2-40B4-BE49-F238E27FC236}">
                    <a16:creationId xmlns:a16="http://schemas.microsoft.com/office/drawing/2014/main" id="{7B86D387-3669-4743-B9FC-2BE467B18FD2}"/>
                  </a:ext>
                </a:extLst>
              </p:cNvPr>
              <p:cNvSpPr>
                <a:spLocks noChangeArrowheads="1"/>
              </p:cNvSpPr>
              <p:nvPr/>
            </p:nvSpPr>
            <p:spPr bwMode="auto">
              <a:xfrm rot="17884986">
                <a:off x="10469919" y="6070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4" name="Oval 1179">
                <a:extLst>
                  <a:ext uri="{FF2B5EF4-FFF2-40B4-BE49-F238E27FC236}">
                    <a16:creationId xmlns:a16="http://schemas.microsoft.com/office/drawing/2014/main" id="{96B35AA6-F105-4DBF-BFE8-D9B21BEEC7ED}"/>
                  </a:ext>
                </a:extLst>
              </p:cNvPr>
              <p:cNvSpPr>
                <a:spLocks noChangeArrowheads="1"/>
              </p:cNvSpPr>
              <p:nvPr/>
            </p:nvSpPr>
            <p:spPr bwMode="auto">
              <a:xfrm rot="17884986">
                <a:off x="10756129" y="63252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5" name="Oval 1183">
                <a:extLst>
                  <a:ext uri="{FF2B5EF4-FFF2-40B4-BE49-F238E27FC236}">
                    <a16:creationId xmlns:a16="http://schemas.microsoft.com/office/drawing/2014/main" id="{8B5CD1F3-49A4-44D3-8003-CF71C2032ACA}"/>
                  </a:ext>
                </a:extLst>
              </p:cNvPr>
              <p:cNvSpPr>
                <a:spLocks noChangeArrowheads="1"/>
              </p:cNvSpPr>
              <p:nvPr/>
            </p:nvSpPr>
            <p:spPr bwMode="auto">
              <a:xfrm rot="17884986">
                <a:off x="11065999" y="63141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6" name="Oval 1190">
                <a:extLst>
                  <a:ext uri="{FF2B5EF4-FFF2-40B4-BE49-F238E27FC236}">
                    <a16:creationId xmlns:a16="http://schemas.microsoft.com/office/drawing/2014/main" id="{2990C052-E4D4-4D0E-8047-8E6B3CE44547}"/>
                  </a:ext>
                </a:extLst>
              </p:cNvPr>
              <p:cNvSpPr>
                <a:spLocks noChangeArrowheads="1"/>
              </p:cNvSpPr>
              <p:nvPr/>
            </p:nvSpPr>
            <p:spPr bwMode="auto">
              <a:xfrm rot="17884986">
                <a:off x="9336656" y="63879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7" name="Oval 1191">
                <a:extLst>
                  <a:ext uri="{FF2B5EF4-FFF2-40B4-BE49-F238E27FC236}">
                    <a16:creationId xmlns:a16="http://schemas.microsoft.com/office/drawing/2014/main" id="{03F1B7C3-CC11-4B55-8A3B-0CFAD23C6AD1}"/>
                  </a:ext>
                </a:extLst>
              </p:cNvPr>
              <p:cNvSpPr>
                <a:spLocks noChangeArrowheads="1"/>
              </p:cNvSpPr>
              <p:nvPr/>
            </p:nvSpPr>
            <p:spPr bwMode="auto">
              <a:xfrm rot="17884986">
                <a:off x="11182277" y="6264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8" name="Oval 1192">
                <a:extLst>
                  <a:ext uri="{FF2B5EF4-FFF2-40B4-BE49-F238E27FC236}">
                    <a16:creationId xmlns:a16="http://schemas.microsoft.com/office/drawing/2014/main" id="{2816612F-3614-4958-AA52-2CF97C7037E4}"/>
                  </a:ext>
                </a:extLst>
              </p:cNvPr>
              <p:cNvSpPr>
                <a:spLocks noChangeArrowheads="1"/>
              </p:cNvSpPr>
              <p:nvPr/>
            </p:nvSpPr>
            <p:spPr bwMode="auto">
              <a:xfrm rot="17884986">
                <a:off x="11244869" y="64599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39" name="Oval 1196">
                <a:extLst>
                  <a:ext uri="{FF2B5EF4-FFF2-40B4-BE49-F238E27FC236}">
                    <a16:creationId xmlns:a16="http://schemas.microsoft.com/office/drawing/2014/main" id="{5706508B-BB18-4895-8D6A-B2A581C41F07}"/>
                  </a:ext>
                </a:extLst>
              </p:cNvPr>
              <p:cNvSpPr>
                <a:spLocks noChangeArrowheads="1"/>
              </p:cNvSpPr>
              <p:nvPr/>
            </p:nvSpPr>
            <p:spPr bwMode="auto">
              <a:xfrm rot="17884986">
                <a:off x="11000352" y="56572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0" name="Oval 1204">
                <a:extLst>
                  <a:ext uri="{FF2B5EF4-FFF2-40B4-BE49-F238E27FC236}">
                    <a16:creationId xmlns:a16="http://schemas.microsoft.com/office/drawing/2014/main" id="{FE55571B-C04B-430C-A07D-E97B76D1BD29}"/>
                  </a:ext>
                </a:extLst>
              </p:cNvPr>
              <p:cNvSpPr>
                <a:spLocks noChangeArrowheads="1"/>
              </p:cNvSpPr>
              <p:nvPr/>
            </p:nvSpPr>
            <p:spPr bwMode="auto">
              <a:xfrm rot="17884986">
                <a:off x="9320668" y="6341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1" name="Oval 1205">
                <a:extLst>
                  <a:ext uri="{FF2B5EF4-FFF2-40B4-BE49-F238E27FC236}">
                    <a16:creationId xmlns:a16="http://schemas.microsoft.com/office/drawing/2014/main" id="{17A11338-E7AB-4913-BFD2-C05FDEBD16F7}"/>
                  </a:ext>
                </a:extLst>
              </p:cNvPr>
              <p:cNvSpPr>
                <a:spLocks noChangeArrowheads="1"/>
              </p:cNvSpPr>
              <p:nvPr/>
            </p:nvSpPr>
            <p:spPr bwMode="auto">
              <a:xfrm rot="17884986">
                <a:off x="10596796" y="55598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2" name="Oval 1293">
                <a:extLst>
                  <a:ext uri="{FF2B5EF4-FFF2-40B4-BE49-F238E27FC236}">
                    <a16:creationId xmlns:a16="http://schemas.microsoft.com/office/drawing/2014/main" id="{9BB9CCDE-24CE-45F3-A0D2-D59C14B544F0}"/>
                  </a:ext>
                </a:extLst>
              </p:cNvPr>
              <p:cNvSpPr>
                <a:spLocks noChangeArrowheads="1"/>
              </p:cNvSpPr>
              <p:nvPr/>
            </p:nvSpPr>
            <p:spPr bwMode="auto">
              <a:xfrm rot="17884986">
                <a:off x="10747990" y="56713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3" name="Oval 1303">
                <a:extLst>
                  <a:ext uri="{FF2B5EF4-FFF2-40B4-BE49-F238E27FC236}">
                    <a16:creationId xmlns:a16="http://schemas.microsoft.com/office/drawing/2014/main" id="{AA611790-EB53-4CD1-A329-3A394BF699CB}"/>
                  </a:ext>
                </a:extLst>
              </p:cNvPr>
              <p:cNvSpPr>
                <a:spLocks noChangeArrowheads="1"/>
              </p:cNvSpPr>
              <p:nvPr/>
            </p:nvSpPr>
            <p:spPr bwMode="auto">
              <a:xfrm rot="17884986">
                <a:off x="11048588" y="5909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4" name="Oval 1310">
                <a:extLst>
                  <a:ext uri="{FF2B5EF4-FFF2-40B4-BE49-F238E27FC236}">
                    <a16:creationId xmlns:a16="http://schemas.microsoft.com/office/drawing/2014/main" id="{1B112D7F-72B8-4977-99D7-59FF0AF75CC4}"/>
                  </a:ext>
                </a:extLst>
              </p:cNvPr>
              <p:cNvSpPr>
                <a:spLocks noChangeArrowheads="1"/>
              </p:cNvSpPr>
              <p:nvPr/>
            </p:nvSpPr>
            <p:spPr bwMode="auto">
              <a:xfrm rot="17884986">
                <a:off x="10218819" y="55743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5" name="Oval 1320">
                <a:extLst>
                  <a:ext uri="{FF2B5EF4-FFF2-40B4-BE49-F238E27FC236}">
                    <a16:creationId xmlns:a16="http://schemas.microsoft.com/office/drawing/2014/main" id="{9A859475-A955-4DEA-99D4-F4CC786A1DE6}"/>
                  </a:ext>
                </a:extLst>
              </p:cNvPr>
              <p:cNvSpPr>
                <a:spLocks noChangeArrowheads="1"/>
              </p:cNvSpPr>
              <p:nvPr/>
            </p:nvSpPr>
            <p:spPr bwMode="auto">
              <a:xfrm rot="17884986">
                <a:off x="10524788" y="54158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6" name="Oval 1321">
                <a:extLst>
                  <a:ext uri="{FF2B5EF4-FFF2-40B4-BE49-F238E27FC236}">
                    <a16:creationId xmlns:a16="http://schemas.microsoft.com/office/drawing/2014/main" id="{3B6772E0-3077-4A27-B1CC-7A4A100C0725}"/>
                  </a:ext>
                </a:extLst>
              </p:cNvPr>
              <p:cNvSpPr>
                <a:spLocks noChangeArrowheads="1"/>
              </p:cNvSpPr>
              <p:nvPr/>
            </p:nvSpPr>
            <p:spPr bwMode="auto">
              <a:xfrm rot="17884986">
                <a:off x="9984728" y="50918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7" name="Oval 1380">
                <a:extLst>
                  <a:ext uri="{FF2B5EF4-FFF2-40B4-BE49-F238E27FC236}">
                    <a16:creationId xmlns:a16="http://schemas.microsoft.com/office/drawing/2014/main" id="{0A3B0F16-988F-4259-A3F0-572D3FD6F81F}"/>
                  </a:ext>
                </a:extLst>
              </p:cNvPr>
              <p:cNvSpPr>
                <a:spLocks noChangeArrowheads="1"/>
              </p:cNvSpPr>
              <p:nvPr/>
            </p:nvSpPr>
            <p:spPr bwMode="auto">
              <a:xfrm rot="17884986">
                <a:off x="9208427" y="546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8" name="Oval 1381">
                <a:extLst>
                  <a:ext uri="{FF2B5EF4-FFF2-40B4-BE49-F238E27FC236}">
                    <a16:creationId xmlns:a16="http://schemas.microsoft.com/office/drawing/2014/main" id="{E74C3897-E364-4196-8590-D978C13A37FD}"/>
                  </a:ext>
                </a:extLst>
              </p:cNvPr>
              <p:cNvSpPr>
                <a:spLocks noChangeArrowheads="1"/>
              </p:cNvSpPr>
              <p:nvPr/>
            </p:nvSpPr>
            <p:spPr bwMode="auto">
              <a:xfrm rot="17884986">
                <a:off x="9310199" y="481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49" name="Oval 1389">
                <a:extLst>
                  <a:ext uri="{FF2B5EF4-FFF2-40B4-BE49-F238E27FC236}">
                    <a16:creationId xmlns:a16="http://schemas.microsoft.com/office/drawing/2014/main" id="{897952C5-6F8B-48A3-BFB6-55AB1DDD2010}"/>
                  </a:ext>
                </a:extLst>
              </p:cNvPr>
              <p:cNvSpPr>
                <a:spLocks noChangeArrowheads="1"/>
              </p:cNvSpPr>
              <p:nvPr/>
            </p:nvSpPr>
            <p:spPr bwMode="auto">
              <a:xfrm rot="17884986">
                <a:off x="9624688" y="51278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0" name="Oval 1392">
                <a:extLst>
                  <a:ext uri="{FF2B5EF4-FFF2-40B4-BE49-F238E27FC236}">
                    <a16:creationId xmlns:a16="http://schemas.microsoft.com/office/drawing/2014/main" id="{471603A2-42C3-4586-9802-D77F59289A5A}"/>
                  </a:ext>
                </a:extLst>
              </p:cNvPr>
              <p:cNvSpPr>
                <a:spLocks noChangeArrowheads="1"/>
              </p:cNvSpPr>
              <p:nvPr/>
            </p:nvSpPr>
            <p:spPr bwMode="auto">
              <a:xfrm rot="17884986">
                <a:off x="10471641" y="58409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1" name="Oval 1402">
                <a:extLst>
                  <a:ext uri="{FF2B5EF4-FFF2-40B4-BE49-F238E27FC236}">
                    <a16:creationId xmlns:a16="http://schemas.microsoft.com/office/drawing/2014/main" id="{BA9F4987-4A42-4983-A0A3-7112D020C14D}"/>
                  </a:ext>
                </a:extLst>
              </p:cNvPr>
              <p:cNvSpPr>
                <a:spLocks noChangeArrowheads="1"/>
              </p:cNvSpPr>
              <p:nvPr/>
            </p:nvSpPr>
            <p:spPr bwMode="auto">
              <a:xfrm rot="17884986">
                <a:off x="10077159" y="57033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2" name="Oval 1408">
                <a:extLst>
                  <a:ext uri="{FF2B5EF4-FFF2-40B4-BE49-F238E27FC236}">
                    <a16:creationId xmlns:a16="http://schemas.microsoft.com/office/drawing/2014/main" id="{6AE8A04F-C1AD-4ED9-8836-6C3C43EF262A}"/>
                  </a:ext>
                </a:extLst>
              </p:cNvPr>
              <p:cNvSpPr>
                <a:spLocks noChangeArrowheads="1"/>
              </p:cNvSpPr>
              <p:nvPr/>
            </p:nvSpPr>
            <p:spPr bwMode="auto">
              <a:xfrm rot="17884986">
                <a:off x="8976615" y="52358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3" name="Oval 1409">
                <a:extLst>
                  <a:ext uri="{FF2B5EF4-FFF2-40B4-BE49-F238E27FC236}">
                    <a16:creationId xmlns:a16="http://schemas.microsoft.com/office/drawing/2014/main" id="{9E295F3E-67D4-46E4-ACCC-C492F355A607}"/>
                  </a:ext>
                </a:extLst>
              </p:cNvPr>
              <p:cNvSpPr>
                <a:spLocks noChangeArrowheads="1"/>
              </p:cNvSpPr>
              <p:nvPr/>
            </p:nvSpPr>
            <p:spPr bwMode="auto">
              <a:xfrm rot="17884986">
                <a:off x="9555963" y="57302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4" name="Oval 1419">
                <a:extLst>
                  <a:ext uri="{FF2B5EF4-FFF2-40B4-BE49-F238E27FC236}">
                    <a16:creationId xmlns:a16="http://schemas.microsoft.com/office/drawing/2014/main" id="{D5ECAB15-8266-4E1D-8A68-EFABABDA71FC}"/>
                  </a:ext>
                </a:extLst>
              </p:cNvPr>
              <p:cNvSpPr>
                <a:spLocks noChangeArrowheads="1"/>
              </p:cNvSpPr>
              <p:nvPr/>
            </p:nvSpPr>
            <p:spPr bwMode="auto">
              <a:xfrm rot="17884986">
                <a:off x="9864588" y="55501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5" name="Oval 1420">
                <a:extLst>
                  <a:ext uri="{FF2B5EF4-FFF2-40B4-BE49-F238E27FC236}">
                    <a16:creationId xmlns:a16="http://schemas.microsoft.com/office/drawing/2014/main" id="{E259B5C4-736A-4A71-8A46-DD46F243DF3E}"/>
                  </a:ext>
                </a:extLst>
              </p:cNvPr>
              <p:cNvSpPr>
                <a:spLocks noChangeArrowheads="1"/>
              </p:cNvSpPr>
              <p:nvPr/>
            </p:nvSpPr>
            <p:spPr bwMode="auto">
              <a:xfrm rot="17884986">
                <a:off x="9521433" y="53758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6" name="Oval 1426">
                <a:extLst>
                  <a:ext uri="{FF2B5EF4-FFF2-40B4-BE49-F238E27FC236}">
                    <a16:creationId xmlns:a16="http://schemas.microsoft.com/office/drawing/2014/main" id="{B6DF09B7-48DE-44BF-969A-9DD8C3CC8430}"/>
                  </a:ext>
                </a:extLst>
              </p:cNvPr>
              <p:cNvSpPr>
                <a:spLocks noChangeArrowheads="1"/>
              </p:cNvSpPr>
              <p:nvPr/>
            </p:nvSpPr>
            <p:spPr bwMode="auto">
              <a:xfrm rot="17884986">
                <a:off x="10308066" y="52823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7" name="Oval 1438">
                <a:extLst>
                  <a:ext uri="{FF2B5EF4-FFF2-40B4-BE49-F238E27FC236}">
                    <a16:creationId xmlns:a16="http://schemas.microsoft.com/office/drawing/2014/main" id="{9BA6C91B-7056-4BD5-8132-6FD10E6DE366}"/>
                  </a:ext>
                </a:extLst>
              </p:cNvPr>
              <p:cNvSpPr>
                <a:spLocks noChangeArrowheads="1"/>
              </p:cNvSpPr>
              <p:nvPr/>
            </p:nvSpPr>
            <p:spPr bwMode="auto">
              <a:xfrm rot="17884986">
                <a:off x="10488784" y="45517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8" name="Oval 765">
                <a:extLst>
                  <a:ext uri="{FF2B5EF4-FFF2-40B4-BE49-F238E27FC236}">
                    <a16:creationId xmlns:a16="http://schemas.microsoft.com/office/drawing/2014/main" id="{12398C9E-E979-479C-BFCB-1C56A5D405FF}"/>
                  </a:ext>
                </a:extLst>
              </p:cNvPr>
              <p:cNvSpPr>
                <a:spLocks noChangeArrowheads="1"/>
              </p:cNvSpPr>
              <p:nvPr/>
            </p:nvSpPr>
            <p:spPr bwMode="auto">
              <a:xfrm rot="17884986">
                <a:off x="10205221" y="39400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59" name="Oval 779">
                <a:extLst>
                  <a:ext uri="{FF2B5EF4-FFF2-40B4-BE49-F238E27FC236}">
                    <a16:creationId xmlns:a16="http://schemas.microsoft.com/office/drawing/2014/main" id="{90CB21F2-B8E8-4EC0-97B5-71FBA05E4FF0}"/>
                  </a:ext>
                </a:extLst>
              </p:cNvPr>
              <p:cNvSpPr>
                <a:spLocks noChangeArrowheads="1"/>
              </p:cNvSpPr>
              <p:nvPr/>
            </p:nvSpPr>
            <p:spPr bwMode="auto">
              <a:xfrm rot="17884986">
                <a:off x="9840291" y="53445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0" name="Oval 785">
                <a:extLst>
                  <a:ext uri="{FF2B5EF4-FFF2-40B4-BE49-F238E27FC236}">
                    <a16:creationId xmlns:a16="http://schemas.microsoft.com/office/drawing/2014/main" id="{55953D1A-03F6-46DC-B241-E7BA8978536A}"/>
                  </a:ext>
                </a:extLst>
              </p:cNvPr>
              <p:cNvSpPr>
                <a:spLocks noChangeArrowheads="1"/>
              </p:cNvSpPr>
              <p:nvPr/>
            </p:nvSpPr>
            <p:spPr bwMode="auto">
              <a:xfrm rot="17884986">
                <a:off x="9755818" y="424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1" name="Oval 795">
                <a:extLst>
                  <a:ext uri="{FF2B5EF4-FFF2-40B4-BE49-F238E27FC236}">
                    <a16:creationId xmlns:a16="http://schemas.microsoft.com/office/drawing/2014/main" id="{B40C93D1-E2B2-4243-A8A0-8F773F761497}"/>
                  </a:ext>
                </a:extLst>
              </p:cNvPr>
              <p:cNvSpPr>
                <a:spLocks noChangeArrowheads="1"/>
              </p:cNvSpPr>
              <p:nvPr/>
            </p:nvSpPr>
            <p:spPr bwMode="auto">
              <a:xfrm rot="17884986">
                <a:off x="10740392" y="451647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2" name="Oval 861">
                <a:extLst>
                  <a:ext uri="{FF2B5EF4-FFF2-40B4-BE49-F238E27FC236}">
                    <a16:creationId xmlns:a16="http://schemas.microsoft.com/office/drawing/2014/main" id="{51B07903-415A-48CA-B776-048E7D1B490F}"/>
                  </a:ext>
                </a:extLst>
              </p:cNvPr>
              <p:cNvSpPr>
                <a:spLocks noChangeArrowheads="1"/>
              </p:cNvSpPr>
              <p:nvPr/>
            </p:nvSpPr>
            <p:spPr bwMode="auto">
              <a:xfrm rot="17884986">
                <a:off x="9438225" y="400739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3" name="Oval 968">
                <a:extLst>
                  <a:ext uri="{FF2B5EF4-FFF2-40B4-BE49-F238E27FC236}">
                    <a16:creationId xmlns:a16="http://schemas.microsoft.com/office/drawing/2014/main" id="{19F1BE82-D710-4311-BE60-6B83E1FC6033}"/>
                  </a:ext>
                </a:extLst>
              </p:cNvPr>
              <p:cNvSpPr>
                <a:spLocks noChangeArrowheads="1"/>
              </p:cNvSpPr>
              <p:nvPr/>
            </p:nvSpPr>
            <p:spPr bwMode="auto">
              <a:xfrm rot="17884986">
                <a:off x="10240783" y="48127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4" name="Oval 1109">
                <a:extLst>
                  <a:ext uri="{FF2B5EF4-FFF2-40B4-BE49-F238E27FC236}">
                    <a16:creationId xmlns:a16="http://schemas.microsoft.com/office/drawing/2014/main" id="{61A7C764-3295-4124-896F-A9470932B49F}"/>
                  </a:ext>
                </a:extLst>
              </p:cNvPr>
              <p:cNvSpPr>
                <a:spLocks noChangeArrowheads="1"/>
              </p:cNvSpPr>
              <p:nvPr/>
            </p:nvSpPr>
            <p:spPr bwMode="auto">
              <a:xfrm rot="17884986">
                <a:off x="9197108" y="41560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5" name="Oval 1110">
                <a:extLst>
                  <a:ext uri="{FF2B5EF4-FFF2-40B4-BE49-F238E27FC236}">
                    <a16:creationId xmlns:a16="http://schemas.microsoft.com/office/drawing/2014/main" id="{6A7FCCFB-DA5E-43DF-8F93-336DFAE69599}"/>
                  </a:ext>
                </a:extLst>
              </p:cNvPr>
              <p:cNvSpPr>
                <a:spLocks noChangeArrowheads="1"/>
              </p:cNvSpPr>
              <p:nvPr/>
            </p:nvSpPr>
            <p:spPr bwMode="auto">
              <a:xfrm rot="17884986">
                <a:off x="9341123" y="43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6" name="Oval 1111">
                <a:extLst>
                  <a:ext uri="{FF2B5EF4-FFF2-40B4-BE49-F238E27FC236}">
                    <a16:creationId xmlns:a16="http://schemas.microsoft.com/office/drawing/2014/main" id="{9F71E0C8-0DC7-4AD5-8C2F-8825924779CE}"/>
                  </a:ext>
                </a:extLst>
              </p:cNvPr>
              <p:cNvSpPr>
                <a:spLocks noChangeArrowheads="1"/>
              </p:cNvSpPr>
              <p:nvPr/>
            </p:nvSpPr>
            <p:spPr bwMode="auto">
              <a:xfrm rot="17884986">
                <a:off x="9327422" y="3986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7" name="Oval 1115">
                <a:extLst>
                  <a:ext uri="{FF2B5EF4-FFF2-40B4-BE49-F238E27FC236}">
                    <a16:creationId xmlns:a16="http://schemas.microsoft.com/office/drawing/2014/main" id="{0C2BA780-16CF-46C4-AB8A-56BCEF8CB659}"/>
                  </a:ext>
                </a:extLst>
              </p:cNvPr>
              <p:cNvSpPr>
                <a:spLocks noChangeArrowheads="1"/>
              </p:cNvSpPr>
              <p:nvPr/>
            </p:nvSpPr>
            <p:spPr bwMode="auto">
              <a:xfrm rot="17884986">
                <a:off x="10133212" y="45881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8" name="Oval 1116">
                <a:extLst>
                  <a:ext uri="{FF2B5EF4-FFF2-40B4-BE49-F238E27FC236}">
                    <a16:creationId xmlns:a16="http://schemas.microsoft.com/office/drawing/2014/main" id="{FBBE3EDF-28EB-461E-A0F6-169F3298CA83}"/>
                  </a:ext>
                </a:extLst>
              </p:cNvPr>
              <p:cNvSpPr>
                <a:spLocks noChangeArrowheads="1"/>
              </p:cNvSpPr>
              <p:nvPr/>
            </p:nvSpPr>
            <p:spPr bwMode="auto">
              <a:xfrm rot="17884986">
                <a:off x="9332043" y="44910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69" name="Oval 1122">
                <a:extLst>
                  <a:ext uri="{FF2B5EF4-FFF2-40B4-BE49-F238E27FC236}">
                    <a16:creationId xmlns:a16="http://schemas.microsoft.com/office/drawing/2014/main" id="{6E3DEAEF-4A62-415D-8137-2A0E461D7866}"/>
                  </a:ext>
                </a:extLst>
              </p:cNvPr>
              <p:cNvSpPr>
                <a:spLocks noChangeArrowheads="1"/>
              </p:cNvSpPr>
              <p:nvPr/>
            </p:nvSpPr>
            <p:spPr bwMode="auto">
              <a:xfrm rot="17884986">
                <a:off x="9197108" y="43721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0" name="Oval 1123">
                <a:extLst>
                  <a:ext uri="{FF2B5EF4-FFF2-40B4-BE49-F238E27FC236}">
                    <a16:creationId xmlns:a16="http://schemas.microsoft.com/office/drawing/2014/main" id="{954EA0FD-B3F4-4C16-AD81-39FEBD530413}"/>
                  </a:ext>
                </a:extLst>
              </p:cNvPr>
              <p:cNvSpPr>
                <a:spLocks noChangeArrowheads="1"/>
              </p:cNvSpPr>
              <p:nvPr/>
            </p:nvSpPr>
            <p:spPr bwMode="auto">
              <a:xfrm rot="17884986">
                <a:off x="9917188" y="40120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1" name="Oval 1124">
                <a:extLst>
                  <a:ext uri="{FF2B5EF4-FFF2-40B4-BE49-F238E27FC236}">
                    <a16:creationId xmlns:a16="http://schemas.microsoft.com/office/drawing/2014/main" id="{A72DF9BB-9BC8-422A-80F9-CBA5222399CC}"/>
                  </a:ext>
                </a:extLst>
              </p:cNvPr>
              <p:cNvSpPr>
                <a:spLocks noChangeArrowheads="1"/>
              </p:cNvSpPr>
              <p:nvPr/>
            </p:nvSpPr>
            <p:spPr bwMode="auto">
              <a:xfrm rot="17884986">
                <a:off x="10488784" y="386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2" name="Oval 1125">
                <a:extLst>
                  <a:ext uri="{FF2B5EF4-FFF2-40B4-BE49-F238E27FC236}">
                    <a16:creationId xmlns:a16="http://schemas.microsoft.com/office/drawing/2014/main" id="{A01F4030-B2B1-4434-9105-E0F62668B9DE}"/>
                  </a:ext>
                </a:extLst>
              </p:cNvPr>
              <p:cNvSpPr>
                <a:spLocks noChangeArrowheads="1"/>
              </p:cNvSpPr>
              <p:nvPr/>
            </p:nvSpPr>
            <p:spPr bwMode="auto">
              <a:xfrm rot="17884986">
                <a:off x="9557148" y="37960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3" name="Oval 1126">
                <a:extLst>
                  <a:ext uri="{FF2B5EF4-FFF2-40B4-BE49-F238E27FC236}">
                    <a16:creationId xmlns:a16="http://schemas.microsoft.com/office/drawing/2014/main" id="{D9A0EB08-F4E7-486E-A01F-E1BB7CA58326}"/>
                  </a:ext>
                </a:extLst>
              </p:cNvPr>
              <p:cNvSpPr>
                <a:spLocks noChangeArrowheads="1"/>
              </p:cNvSpPr>
              <p:nvPr/>
            </p:nvSpPr>
            <p:spPr bwMode="auto">
              <a:xfrm rot="17884986">
                <a:off x="9989196" y="40840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4" name="Oval 1127">
                <a:extLst>
                  <a:ext uri="{FF2B5EF4-FFF2-40B4-BE49-F238E27FC236}">
                    <a16:creationId xmlns:a16="http://schemas.microsoft.com/office/drawing/2014/main" id="{FAE8CE84-FA3D-4A14-8116-781B14D2B5AC}"/>
                  </a:ext>
                </a:extLst>
              </p:cNvPr>
              <p:cNvSpPr>
                <a:spLocks noChangeArrowheads="1"/>
              </p:cNvSpPr>
              <p:nvPr/>
            </p:nvSpPr>
            <p:spPr bwMode="auto">
              <a:xfrm rot="17884986">
                <a:off x="9197107" y="44441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5" name="Oval 1135">
                <a:extLst>
                  <a:ext uri="{FF2B5EF4-FFF2-40B4-BE49-F238E27FC236}">
                    <a16:creationId xmlns:a16="http://schemas.microsoft.com/office/drawing/2014/main" id="{52269824-493E-4644-8B05-F1FD93856337}"/>
                  </a:ext>
                </a:extLst>
              </p:cNvPr>
              <p:cNvSpPr>
                <a:spLocks noChangeArrowheads="1"/>
              </p:cNvSpPr>
              <p:nvPr/>
            </p:nvSpPr>
            <p:spPr bwMode="auto">
              <a:xfrm rot="17884986">
                <a:off x="8940612" y="5091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6" name="Oval 1136">
                <a:extLst>
                  <a:ext uri="{FF2B5EF4-FFF2-40B4-BE49-F238E27FC236}">
                    <a16:creationId xmlns:a16="http://schemas.microsoft.com/office/drawing/2014/main" id="{454B4A7E-CD42-4A49-87CB-DACBD8F15760}"/>
                  </a:ext>
                </a:extLst>
              </p:cNvPr>
              <p:cNvSpPr>
                <a:spLocks noChangeArrowheads="1"/>
              </p:cNvSpPr>
              <p:nvPr/>
            </p:nvSpPr>
            <p:spPr bwMode="auto">
              <a:xfrm rot="17884986">
                <a:off x="9867973" y="48018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7" name="Oval 1137">
                <a:extLst>
                  <a:ext uri="{FF2B5EF4-FFF2-40B4-BE49-F238E27FC236}">
                    <a16:creationId xmlns:a16="http://schemas.microsoft.com/office/drawing/2014/main" id="{6ED472A0-92CB-429D-B4A1-270A160F2A4B}"/>
                  </a:ext>
                </a:extLst>
              </p:cNvPr>
              <p:cNvSpPr>
                <a:spLocks noChangeArrowheads="1"/>
              </p:cNvSpPr>
              <p:nvPr/>
            </p:nvSpPr>
            <p:spPr bwMode="auto">
              <a:xfrm rot="17884986">
                <a:off x="11141323" y="36520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8" name="Oval 1138">
                <a:extLst>
                  <a:ext uri="{FF2B5EF4-FFF2-40B4-BE49-F238E27FC236}">
                    <a16:creationId xmlns:a16="http://schemas.microsoft.com/office/drawing/2014/main" id="{8D2AF76E-3C98-4A3B-97DC-C60CE05C89E9}"/>
                  </a:ext>
                </a:extLst>
              </p:cNvPr>
              <p:cNvSpPr>
                <a:spLocks noChangeArrowheads="1"/>
              </p:cNvSpPr>
              <p:nvPr/>
            </p:nvSpPr>
            <p:spPr bwMode="auto">
              <a:xfrm rot="17884986">
                <a:off x="9012620" y="5019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79" name="Oval 1148">
                <a:extLst>
                  <a:ext uri="{FF2B5EF4-FFF2-40B4-BE49-F238E27FC236}">
                    <a16:creationId xmlns:a16="http://schemas.microsoft.com/office/drawing/2014/main" id="{26095313-BC9A-44F2-9802-51893C1C4993}"/>
                  </a:ext>
                </a:extLst>
              </p:cNvPr>
              <p:cNvSpPr>
                <a:spLocks noChangeArrowheads="1"/>
              </p:cNvSpPr>
              <p:nvPr/>
            </p:nvSpPr>
            <p:spPr bwMode="auto">
              <a:xfrm rot="17884986">
                <a:off x="9119876" y="4760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0" name="Oval 1158">
                <a:extLst>
                  <a:ext uri="{FF2B5EF4-FFF2-40B4-BE49-F238E27FC236}">
                    <a16:creationId xmlns:a16="http://schemas.microsoft.com/office/drawing/2014/main" id="{67DEA95E-8B26-4F7B-92BE-44668F4BBB51}"/>
                  </a:ext>
                </a:extLst>
              </p:cNvPr>
              <p:cNvSpPr>
                <a:spLocks noChangeArrowheads="1"/>
              </p:cNvSpPr>
              <p:nvPr/>
            </p:nvSpPr>
            <p:spPr bwMode="auto">
              <a:xfrm rot="17884986">
                <a:off x="9872769" y="49495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1" name="Oval 1164">
                <a:extLst>
                  <a:ext uri="{FF2B5EF4-FFF2-40B4-BE49-F238E27FC236}">
                    <a16:creationId xmlns:a16="http://schemas.microsoft.com/office/drawing/2014/main" id="{7A4AFC5B-EE15-46EF-A89B-781FA3F11F66}"/>
                  </a:ext>
                </a:extLst>
              </p:cNvPr>
              <p:cNvSpPr>
                <a:spLocks noChangeArrowheads="1"/>
              </p:cNvSpPr>
              <p:nvPr/>
            </p:nvSpPr>
            <p:spPr bwMode="auto">
              <a:xfrm rot="17884986">
                <a:off x="10205935" y="44744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2" name="Oval 1177">
                <a:extLst>
                  <a:ext uri="{FF2B5EF4-FFF2-40B4-BE49-F238E27FC236}">
                    <a16:creationId xmlns:a16="http://schemas.microsoft.com/office/drawing/2014/main" id="{8E57B2D0-3FF1-4A8A-8630-A755FDFC35DA}"/>
                  </a:ext>
                </a:extLst>
              </p:cNvPr>
              <p:cNvSpPr>
                <a:spLocks noChangeArrowheads="1"/>
              </p:cNvSpPr>
              <p:nvPr/>
            </p:nvSpPr>
            <p:spPr bwMode="auto">
              <a:xfrm rot="17884986">
                <a:off x="9435034" y="4812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3" name="Oval 1179">
                <a:extLst>
                  <a:ext uri="{FF2B5EF4-FFF2-40B4-BE49-F238E27FC236}">
                    <a16:creationId xmlns:a16="http://schemas.microsoft.com/office/drawing/2014/main" id="{EBCEE1A2-10CE-47F2-91F7-0D566302FB42}"/>
                  </a:ext>
                </a:extLst>
              </p:cNvPr>
              <p:cNvSpPr>
                <a:spLocks noChangeArrowheads="1"/>
              </p:cNvSpPr>
              <p:nvPr/>
            </p:nvSpPr>
            <p:spPr bwMode="auto">
              <a:xfrm rot="17884986">
                <a:off x="9721243" y="50673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4" name="Oval 1183">
                <a:extLst>
                  <a:ext uri="{FF2B5EF4-FFF2-40B4-BE49-F238E27FC236}">
                    <a16:creationId xmlns:a16="http://schemas.microsoft.com/office/drawing/2014/main" id="{81DFC675-7D66-40BA-A9FF-A273AC260C94}"/>
                  </a:ext>
                </a:extLst>
              </p:cNvPr>
              <p:cNvSpPr>
                <a:spLocks noChangeArrowheads="1"/>
              </p:cNvSpPr>
              <p:nvPr/>
            </p:nvSpPr>
            <p:spPr bwMode="auto">
              <a:xfrm rot="17884986">
                <a:off x="9241120" y="499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5" name="Oval 1189">
                <a:extLst>
                  <a:ext uri="{FF2B5EF4-FFF2-40B4-BE49-F238E27FC236}">
                    <a16:creationId xmlns:a16="http://schemas.microsoft.com/office/drawing/2014/main" id="{22B95297-592D-4D8C-BA39-0A099D76465B}"/>
                  </a:ext>
                </a:extLst>
              </p:cNvPr>
              <p:cNvSpPr>
                <a:spLocks noChangeArrowheads="1"/>
              </p:cNvSpPr>
              <p:nvPr/>
            </p:nvSpPr>
            <p:spPr bwMode="auto">
              <a:xfrm rot="17884986">
                <a:off x="10072095" y="512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6" name="Oval 1190">
                <a:extLst>
                  <a:ext uri="{FF2B5EF4-FFF2-40B4-BE49-F238E27FC236}">
                    <a16:creationId xmlns:a16="http://schemas.microsoft.com/office/drawing/2014/main" id="{85636798-F59F-4391-82C8-4982A03344EC}"/>
                  </a:ext>
                </a:extLst>
              </p:cNvPr>
              <p:cNvSpPr>
                <a:spLocks noChangeArrowheads="1"/>
              </p:cNvSpPr>
              <p:nvPr/>
            </p:nvSpPr>
            <p:spPr bwMode="auto">
              <a:xfrm rot="17884986">
                <a:off x="10072899" y="48263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7" name="Oval 1191">
                <a:extLst>
                  <a:ext uri="{FF2B5EF4-FFF2-40B4-BE49-F238E27FC236}">
                    <a16:creationId xmlns:a16="http://schemas.microsoft.com/office/drawing/2014/main" id="{B9127444-ED6C-46D3-9FB7-C012BDF85526}"/>
                  </a:ext>
                </a:extLst>
              </p:cNvPr>
              <p:cNvSpPr>
                <a:spLocks noChangeArrowheads="1"/>
              </p:cNvSpPr>
              <p:nvPr/>
            </p:nvSpPr>
            <p:spPr bwMode="auto">
              <a:xfrm rot="17884986">
                <a:off x="10342317" y="5143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8" name="Oval 1192">
                <a:extLst>
                  <a:ext uri="{FF2B5EF4-FFF2-40B4-BE49-F238E27FC236}">
                    <a16:creationId xmlns:a16="http://schemas.microsoft.com/office/drawing/2014/main" id="{8DDB9AB1-5B40-4EF1-B149-2DC034AEAE8A}"/>
                  </a:ext>
                </a:extLst>
              </p:cNvPr>
              <p:cNvSpPr>
                <a:spLocks noChangeArrowheads="1"/>
              </p:cNvSpPr>
              <p:nvPr/>
            </p:nvSpPr>
            <p:spPr bwMode="auto">
              <a:xfrm rot="17884986">
                <a:off x="10329261" y="3955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89" name="Oval 1196">
                <a:extLst>
                  <a:ext uri="{FF2B5EF4-FFF2-40B4-BE49-F238E27FC236}">
                    <a16:creationId xmlns:a16="http://schemas.microsoft.com/office/drawing/2014/main" id="{60E6BF2A-363A-474F-AB8B-A749E74285FD}"/>
                  </a:ext>
                </a:extLst>
              </p:cNvPr>
              <p:cNvSpPr>
                <a:spLocks noChangeArrowheads="1"/>
              </p:cNvSpPr>
              <p:nvPr/>
            </p:nvSpPr>
            <p:spPr bwMode="auto">
              <a:xfrm rot="17884986">
                <a:off x="9989196" y="37240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0" name="Oval 1204">
                <a:extLst>
                  <a:ext uri="{FF2B5EF4-FFF2-40B4-BE49-F238E27FC236}">
                    <a16:creationId xmlns:a16="http://schemas.microsoft.com/office/drawing/2014/main" id="{A374CBC5-E0F9-4959-A8A3-F184184B2003}"/>
                  </a:ext>
                </a:extLst>
              </p:cNvPr>
              <p:cNvSpPr>
                <a:spLocks noChangeArrowheads="1"/>
              </p:cNvSpPr>
              <p:nvPr/>
            </p:nvSpPr>
            <p:spPr bwMode="auto">
              <a:xfrm rot="17884986">
                <a:off x="9485139" y="4300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1" name="Oval 1205">
                <a:extLst>
                  <a:ext uri="{FF2B5EF4-FFF2-40B4-BE49-F238E27FC236}">
                    <a16:creationId xmlns:a16="http://schemas.microsoft.com/office/drawing/2014/main" id="{212D0A27-80DB-41C5-B18D-CA2326A8AB6E}"/>
                  </a:ext>
                </a:extLst>
              </p:cNvPr>
              <p:cNvSpPr>
                <a:spLocks noChangeArrowheads="1"/>
              </p:cNvSpPr>
              <p:nvPr/>
            </p:nvSpPr>
            <p:spPr bwMode="auto">
              <a:xfrm rot="17884986">
                <a:off x="9565041" y="42446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2" name="Oval 753">
                <a:extLst>
                  <a:ext uri="{FF2B5EF4-FFF2-40B4-BE49-F238E27FC236}">
                    <a16:creationId xmlns:a16="http://schemas.microsoft.com/office/drawing/2014/main" id="{F91DEEB3-B5B3-462A-A6BD-61C7EDF441E4}"/>
                  </a:ext>
                </a:extLst>
              </p:cNvPr>
              <p:cNvSpPr>
                <a:spLocks noChangeArrowheads="1"/>
              </p:cNvSpPr>
              <p:nvPr/>
            </p:nvSpPr>
            <p:spPr bwMode="auto">
              <a:xfrm rot="17884986">
                <a:off x="10739689" y="413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3" name="Oval 765">
                <a:extLst>
                  <a:ext uri="{FF2B5EF4-FFF2-40B4-BE49-F238E27FC236}">
                    <a16:creationId xmlns:a16="http://schemas.microsoft.com/office/drawing/2014/main" id="{43FE5E46-B078-419E-9238-B084B0028A96}"/>
                  </a:ext>
                </a:extLst>
              </p:cNvPr>
              <p:cNvSpPr>
                <a:spLocks noChangeArrowheads="1"/>
              </p:cNvSpPr>
              <p:nvPr/>
            </p:nvSpPr>
            <p:spPr bwMode="auto">
              <a:xfrm rot="17884986">
                <a:off x="9422142" y="36417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4" name="Oval 771">
                <a:extLst>
                  <a:ext uri="{FF2B5EF4-FFF2-40B4-BE49-F238E27FC236}">
                    <a16:creationId xmlns:a16="http://schemas.microsoft.com/office/drawing/2014/main" id="{A159892D-4D0D-4B2C-8103-155766899C08}"/>
                  </a:ext>
                </a:extLst>
              </p:cNvPr>
              <p:cNvSpPr>
                <a:spLocks noChangeArrowheads="1"/>
              </p:cNvSpPr>
              <p:nvPr/>
            </p:nvSpPr>
            <p:spPr bwMode="auto">
              <a:xfrm rot="17884986">
                <a:off x="10559396" y="377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5" name="Oval 779">
                <a:extLst>
                  <a:ext uri="{FF2B5EF4-FFF2-40B4-BE49-F238E27FC236}">
                    <a16:creationId xmlns:a16="http://schemas.microsoft.com/office/drawing/2014/main" id="{7F5D45DC-A430-48CA-8B3B-2FE62EB1218C}"/>
                  </a:ext>
                </a:extLst>
              </p:cNvPr>
              <p:cNvSpPr>
                <a:spLocks noChangeArrowheads="1"/>
              </p:cNvSpPr>
              <p:nvPr/>
            </p:nvSpPr>
            <p:spPr bwMode="auto">
              <a:xfrm rot="17884986">
                <a:off x="10596376" y="487651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6" name="Oval 785">
                <a:extLst>
                  <a:ext uri="{FF2B5EF4-FFF2-40B4-BE49-F238E27FC236}">
                    <a16:creationId xmlns:a16="http://schemas.microsoft.com/office/drawing/2014/main" id="{4790B49A-26C3-404D-B7F9-2F4FAECC38C6}"/>
                  </a:ext>
                </a:extLst>
              </p:cNvPr>
              <p:cNvSpPr>
                <a:spLocks noChangeArrowheads="1"/>
              </p:cNvSpPr>
              <p:nvPr/>
            </p:nvSpPr>
            <p:spPr bwMode="auto">
              <a:xfrm rot="17884986">
                <a:off x="11298353" y="47048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7" name="Oval 786">
                <a:extLst>
                  <a:ext uri="{FF2B5EF4-FFF2-40B4-BE49-F238E27FC236}">
                    <a16:creationId xmlns:a16="http://schemas.microsoft.com/office/drawing/2014/main" id="{AEC49A6E-C7FE-4D9E-B5E7-BDC32E053369}"/>
                  </a:ext>
                </a:extLst>
              </p:cNvPr>
              <p:cNvSpPr>
                <a:spLocks noChangeArrowheads="1"/>
              </p:cNvSpPr>
              <p:nvPr/>
            </p:nvSpPr>
            <p:spPr bwMode="auto">
              <a:xfrm rot="17884986">
                <a:off x="11314714" y="40977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8" name="Oval 795">
                <a:extLst>
                  <a:ext uri="{FF2B5EF4-FFF2-40B4-BE49-F238E27FC236}">
                    <a16:creationId xmlns:a16="http://schemas.microsoft.com/office/drawing/2014/main" id="{D3F826A9-C97E-401D-B561-3FDE00AA63DB}"/>
                  </a:ext>
                </a:extLst>
              </p:cNvPr>
              <p:cNvSpPr>
                <a:spLocks noChangeArrowheads="1"/>
              </p:cNvSpPr>
              <p:nvPr/>
            </p:nvSpPr>
            <p:spPr bwMode="auto">
              <a:xfrm rot="17884986">
                <a:off x="9103035" y="549992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699" name="Oval 802">
                <a:extLst>
                  <a:ext uri="{FF2B5EF4-FFF2-40B4-BE49-F238E27FC236}">
                    <a16:creationId xmlns:a16="http://schemas.microsoft.com/office/drawing/2014/main" id="{2F2D29EE-057D-400D-AD46-2B50B3629F39}"/>
                  </a:ext>
                </a:extLst>
              </p:cNvPr>
              <p:cNvSpPr>
                <a:spLocks noChangeArrowheads="1"/>
              </p:cNvSpPr>
              <p:nvPr/>
            </p:nvSpPr>
            <p:spPr bwMode="auto">
              <a:xfrm rot="17884986">
                <a:off x="11008353" y="4052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0" name="Oval 803">
                <a:extLst>
                  <a:ext uri="{FF2B5EF4-FFF2-40B4-BE49-F238E27FC236}">
                    <a16:creationId xmlns:a16="http://schemas.microsoft.com/office/drawing/2014/main" id="{43EE59D1-1288-42AC-B444-13EBED573B17}"/>
                  </a:ext>
                </a:extLst>
              </p:cNvPr>
              <p:cNvSpPr>
                <a:spLocks noChangeArrowheads="1"/>
              </p:cNvSpPr>
              <p:nvPr/>
            </p:nvSpPr>
            <p:spPr bwMode="auto">
              <a:xfrm rot="17884986">
                <a:off x="10227043" y="492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1" name="Oval 859">
                <a:extLst>
                  <a:ext uri="{FF2B5EF4-FFF2-40B4-BE49-F238E27FC236}">
                    <a16:creationId xmlns:a16="http://schemas.microsoft.com/office/drawing/2014/main" id="{46666813-56D3-4DED-A2E8-DCD0E018A17E}"/>
                  </a:ext>
                </a:extLst>
              </p:cNvPr>
              <p:cNvSpPr>
                <a:spLocks noChangeArrowheads="1"/>
              </p:cNvSpPr>
              <p:nvPr/>
            </p:nvSpPr>
            <p:spPr bwMode="auto">
              <a:xfrm rot="17884986">
                <a:off x="10709277" y="3868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2" name="Oval 860">
                <a:extLst>
                  <a:ext uri="{FF2B5EF4-FFF2-40B4-BE49-F238E27FC236}">
                    <a16:creationId xmlns:a16="http://schemas.microsoft.com/office/drawing/2014/main" id="{496F95AE-1179-4F38-BA21-AC7A98A03B67}"/>
                  </a:ext>
                </a:extLst>
              </p:cNvPr>
              <p:cNvSpPr>
                <a:spLocks noChangeArrowheads="1"/>
              </p:cNvSpPr>
              <p:nvPr/>
            </p:nvSpPr>
            <p:spPr bwMode="auto">
              <a:xfrm rot="17884986">
                <a:off x="11342740" y="42785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3" name="Oval 861">
                <a:extLst>
                  <a:ext uri="{FF2B5EF4-FFF2-40B4-BE49-F238E27FC236}">
                    <a16:creationId xmlns:a16="http://schemas.microsoft.com/office/drawing/2014/main" id="{0D72762F-9207-44E8-8851-824F27EC1224}"/>
                  </a:ext>
                </a:extLst>
              </p:cNvPr>
              <p:cNvSpPr>
                <a:spLocks noChangeArrowheads="1"/>
              </p:cNvSpPr>
              <p:nvPr/>
            </p:nvSpPr>
            <p:spPr bwMode="auto">
              <a:xfrm rot="17884986">
                <a:off x="10987952" y="448237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4" name="Oval 968">
                <a:extLst>
                  <a:ext uri="{FF2B5EF4-FFF2-40B4-BE49-F238E27FC236}">
                    <a16:creationId xmlns:a16="http://schemas.microsoft.com/office/drawing/2014/main" id="{8292E467-2A11-40AD-807A-CE1D1B97DA13}"/>
                  </a:ext>
                </a:extLst>
              </p:cNvPr>
              <p:cNvSpPr>
                <a:spLocks noChangeArrowheads="1"/>
              </p:cNvSpPr>
              <p:nvPr/>
            </p:nvSpPr>
            <p:spPr bwMode="auto">
              <a:xfrm rot="17884986">
                <a:off x="10921757" y="49931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5" name="Oval 1109">
                <a:extLst>
                  <a:ext uri="{FF2B5EF4-FFF2-40B4-BE49-F238E27FC236}">
                    <a16:creationId xmlns:a16="http://schemas.microsoft.com/office/drawing/2014/main" id="{8B99B6E7-E174-4611-B4BC-6698D0908D6B}"/>
                  </a:ext>
                </a:extLst>
              </p:cNvPr>
              <p:cNvSpPr>
                <a:spLocks noChangeArrowheads="1"/>
              </p:cNvSpPr>
              <p:nvPr/>
            </p:nvSpPr>
            <p:spPr bwMode="auto">
              <a:xfrm rot="17884986">
                <a:off x="10720584" y="45625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6" name="Oval 1110">
                <a:extLst>
                  <a:ext uri="{FF2B5EF4-FFF2-40B4-BE49-F238E27FC236}">
                    <a16:creationId xmlns:a16="http://schemas.microsoft.com/office/drawing/2014/main" id="{7B8969DB-71A5-4237-9900-09C86BFE3324}"/>
                  </a:ext>
                </a:extLst>
              </p:cNvPr>
              <p:cNvSpPr>
                <a:spLocks noChangeArrowheads="1"/>
              </p:cNvSpPr>
              <p:nvPr/>
            </p:nvSpPr>
            <p:spPr bwMode="auto">
              <a:xfrm rot="17884986">
                <a:off x="10324535" y="46444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7" name="Oval 1111">
                <a:extLst>
                  <a:ext uri="{FF2B5EF4-FFF2-40B4-BE49-F238E27FC236}">
                    <a16:creationId xmlns:a16="http://schemas.microsoft.com/office/drawing/2014/main" id="{28CAC887-7EF7-4E85-9D48-49D7C0F36423}"/>
                  </a:ext>
                </a:extLst>
              </p:cNvPr>
              <p:cNvSpPr>
                <a:spLocks noChangeArrowheads="1"/>
              </p:cNvSpPr>
              <p:nvPr/>
            </p:nvSpPr>
            <p:spPr bwMode="auto">
              <a:xfrm rot="17884986">
                <a:off x="10565261" y="4228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8" name="Oval 1115">
                <a:extLst>
                  <a:ext uri="{FF2B5EF4-FFF2-40B4-BE49-F238E27FC236}">
                    <a16:creationId xmlns:a16="http://schemas.microsoft.com/office/drawing/2014/main" id="{0F510735-C5F6-4AF4-86CB-7CF5390A2AAC}"/>
                  </a:ext>
                </a:extLst>
              </p:cNvPr>
              <p:cNvSpPr>
                <a:spLocks noChangeArrowheads="1"/>
              </p:cNvSpPr>
              <p:nvPr/>
            </p:nvSpPr>
            <p:spPr bwMode="auto">
              <a:xfrm rot="17884986">
                <a:off x="9013275" y="5081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09" name="Oval 1116">
                <a:extLst>
                  <a:ext uri="{FF2B5EF4-FFF2-40B4-BE49-F238E27FC236}">
                    <a16:creationId xmlns:a16="http://schemas.microsoft.com/office/drawing/2014/main" id="{4D0C3EBB-280B-4E90-AF52-F561BA00D26A}"/>
                  </a:ext>
                </a:extLst>
              </p:cNvPr>
              <p:cNvSpPr>
                <a:spLocks noChangeArrowheads="1"/>
              </p:cNvSpPr>
              <p:nvPr/>
            </p:nvSpPr>
            <p:spPr bwMode="auto">
              <a:xfrm rot="17884986">
                <a:off x="10560792" y="49118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0" name="Oval 1120">
                <a:extLst>
                  <a:ext uri="{FF2B5EF4-FFF2-40B4-BE49-F238E27FC236}">
                    <a16:creationId xmlns:a16="http://schemas.microsoft.com/office/drawing/2014/main" id="{4ADF1455-C4E6-47AE-ACB5-10ADE39BF1A9}"/>
                  </a:ext>
                </a:extLst>
              </p:cNvPr>
              <p:cNvSpPr>
                <a:spLocks noChangeArrowheads="1"/>
              </p:cNvSpPr>
              <p:nvPr/>
            </p:nvSpPr>
            <p:spPr bwMode="auto">
              <a:xfrm rot="17884986">
                <a:off x="11316876" y="4515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1" name="Oval 1121">
                <a:extLst>
                  <a:ext uri="{FF2B5EF4-FFF2-40B4-BE49-F238E27FC236}">
                    <a16:creationId xmlns:a16="http://schemas.microsoft.com/office/drawing/2014/main" id="{3AC06249-D48B-4B1C-BB78-ACF781EDF439}"/>
                  </a:ext>
                </a:extLst>
              </p:cNvPr>
              <p:cNvSpPr>
                <a:spLocks noChangeArrowheads="1"/>
              </p:cNvSpPr>
              <p:nvPr/>
            </p:nvSpPr>
            <p:spPr bwMode="auto">
              <a:xfrm rot="17884986">
                <a:off x="9709723" y="48810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2" name="Oval 1122">
                <a:extLst>
                  <a:ext uri="{FF2B5EF4-FFF2-40B4-BE49-F238E27FC236}">
                    <a16:creationId xmlns:a16="http://schemas.microsoft.com/office/drawing/2014/main" id="{B9F37381-B8A9-4C53-A673-581364F436B2}"/>
                  </a:ext>
                </a:extLst>
              </p:cNvPr>
              <p:cNvSpPr>
                <a:spLocks noChangeArrowheads="1"/>
              </p:cNvSpPr>
              <p:nvPr/>
            </p:nvSpPr>
            <p:spPr bwMode="auto">
              <a:xfrm rot="17884986">
                <a:off x="11136856" y="480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3" name="Oval 1124">
                <a:extLst>
                  <a:ext uri="{FF2B5EF4-FFF2-40B4-BE49-F238E27FC236}">
                    <a16:creationId xmlns:a16="http://schemas.microsoft.com/office/drawing/2014/main" id="{D5CFA659-6021-404A-A8BB-A41FB207E1C1}"/>
                  </a:ext>
                </a:extLst>
              </p:cNvPr>
              <p:cNvSpPr>
                <a:spLocks noChangeArrowheads="1"/>
              </p:cNvSpPr>
              <p:nvPr/>
            </p:nvSpPr>
            <p:spPr bwMode="auto">
              <a:xfrm rot="17884986">
                <a:off x="11177701" y="44427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4" name="Oval 1125">
                <a:extLst>
                  <a:ext uri="{FF2B5EF4-FFF2-40B4-BE49-F238E27FC236}">
                    <a16:creationId xmlns:a16="http://schemas.microsoft.com/office/drawing/2014/main" id="{3DFC1BB8-FE2F-4A85-B014-AE0872634F92}"/>
                  </a:ext>
                </a:extLst>
              </p:cNvPr>
              <p:cNvSpPr>
                <a:spLocks noChangeArrowheads="1"/>
              </p:cNvSpPr>
              <p:nvPr/>
            </p:nvSpPr>
            <p:spPr bwMode="auto">
              <a:xfrm rot="17884986">
                <a:off x="9673681" y="4391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5" name="Oval 1127">
                <a:extLst>
                  <a:ext uri="{FF2B5EF4-FFF2-40B4-BE49-F238E27FC236}">
                    <a16:creationId xmlns:a16="http://schemas.microsoft.com/office/drawing/2014/main" id="{B81A5FE6-FD27-458F-BD88-85081B7BE921}"/>
                  </a:ext>
                </a:extLst>
              </p:cNvPr>
              <p:cNvSpPr>
                <a:spLocks noChangeArrowheads="1"/>
              </p:cNvSpPr>
              <p:nvPr/>
            </p:nvSpPr>
            <p:spPr bwMode="auto">
              <a:xfrm rot="17884986">
                <a:off x="10779444" y="510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6" name="Oval 1137">
                <a:extLst>
                  <a:ext uri="{FF2B5EF4-FFF2-40B4-BE49-F238E27FC236}">
                    <a16:creationId xmlns:a16="http://schemas.microsoft.com/office/drawing/2014/main" id="{4E42CDD5-C0AA-4485-93BB-A559B02DBFBE}"/>
                  </a:ext>
                </a:extLst>
              </p:cNvPr>
              <p:cNvSpPr>
                <a:spLocks noChangeArrowheads="1"/>
              </p:cNvSpPr>
              <p:nvPr/>
            </p:nvSpPr>
            <p:spPr bwMode="auto">
              <a:xfrm rot="17884986">
                <a:off x="10508601" y="49557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7" name="Oval 1138">
                <a:extLst>
                  <a:ext uri="{FF2B5EF4-FFF2-40B4-BE49-F238E27FC236}">
                    <a16:creationId xmlns:a16="http://schemas.microsoft.com/office/drawing/2014/main" id="{831B12A7-BCD3-4520-AC30-D721D5CB4599}"/>
                  </a:ext>
                </a:extLst>
              </p:cNvPr>
              <p:cNvSpPr>
                <a:spLocks noChangeArrowheads="1"/>
              </p:cNvSpPr>
              <p:nvPr/>
            </p:nvSpPr>
            <p:spPr bwMode="auto">
              <a:xfrm rot="17884986">
                <a:off x="11004265" y="5093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8" name="Oval 1148">
                <a:extLst>
                  <a:ext uri="{FF2B5EF4-FFF2-40B4-BE49-F238E27FC236}">
                    <a16:creationId xmlns:a16="http://schemas.microsoft.com/office/drawing/2014/main" id="{337D42AE-B78E-41C4-807B-46D61E6BC3C2}"/>
                  </a:ext>
                </a:extLst>
              </p:cNvPr>
              <p:cNvSpPr>
                <a:spLocks noChangeArrowheads="1"/>
              </p:cNvSpPr>
              <p:nvPr/>
            </p:nvSpPr>
            <p:spPr bwMode="auto">
              <a:xfrm rot="17884986">
                <a:off x="11208864" y="566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19" name="Oval 1155">
                <a:extLst>
                  <a:ext uri="{FF2B5EF4-FFF2-40B4-BE49-F238E27FC236}">
                    <a16:creationId xmlns:a16="http://schemas.microsoft.com/office/drawing/2014/main" id="{35176F37-7676-4D63-8EBB-8F046843C01E}"/>
                  </a:ext>
                </a:extLst>
              </p:cNvPr>
              <p:cNvSpPr>
                <a:spLocks noChangeArrowheads="1"/>
              </p:cNvSpPr>
              <p:nvPr/>
            </p:nvSpPr>
            <p:spPr bwMode="auto">
              <a:xfrm rot="17884986">
                <a:off x="10740812" y="5271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0" name="Oval 1164">
                <a:extLst>
                  <a:ext uri="{FF2B5EF4-FFF2-40B4-BE49-F238E27FC236}">
                    <a16:creationId xmlns:a16="http://schemas.microsoft.com/office/drawing/2014/main" id="{09E0EA1D-147E-4064-A2CC-E10F496BAC82}"/>
                  </a:ext>
                </a:extLst>
              </p:cNvPr>
              <p:cNvSpPr>
                <a:spLocks noChangeArrowheads="1"/>
              </p:cNvSpPr>
              <p:nvPr/>
            </p:nvSpPr>
            <p:spPr bwMode="auto">
              <a:xfrm rot="17884986">
                <a:off x="9829904" y="46271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1" name="Oval 1168">
                <a:extLst>
                  <a:ext uri="{FF2B5EF4-FFF2-40B4-BE49-F238E27FC236}">
                    <a16:creationId xmlns:a16="http://schemas.microsoft.com/office/drawing/2014/main" id="{6B0119ED-D0A2-43A0-AACE-6532A2B494D3}"/>
                  </a:ext>
                </a:extLst>
              </p:cNvPr>
              <p:cNvSpPr>
                <a:spLocks noChangeArrowheads="1"/>
              </p:cNvSpPr>
              <p:nvPr/>
            </p:nvSpPr>
            <p:spPr bwMode="auto">
              <a:xfrm rot="17884986">
                <a:off x="11129342" y="5439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2" name="Oval 1175">
                <a:extLst>
                  <a:ext uri="{FF2B5EF4-FFF2-40B4-BE49-F238E27FC236}">
                    <a16:creationId xmlns:a16="http://schemas.microsoft.com/office/drawing/2014/main" id="{0C3F6122-DD50-4CA9-914F-D50950C3C2AB}"/>
                  </a:ext>
                </a:extLst>
              </p:cNvPr>
              <p:cNvSpPr>
                <a:spLocks noChangeArrowheads="1"/>
              </p:cNvSpPr>
              <p:nvPr/>
            </p:nvSpPr>
            <p:spPr bwMode="auto">
              <a:xfrm rot="17884986">
                <a:off x="10828202" y="53140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3" name="Oval 1177">
                <a:extLst>
                  <a:ext uri="{FF2B5EF4-FFF2-40B4-BE49-F238E27FC236}">
                    <a16:creationId xmlns:a16="http://schemas.microsoft.com/office/drawing/2014/main" id="{71077BB8-9AB4-43A6-8089-8BE539414822}"/>
                  </a:ext>
                </a:extLst>
              </p:cNvPr>
              <p:cNvSpPr>
                <a:spLocks noChangeArrowheads="1"/>
              </p:cNvSpPr>
              <p:nvPr/>
            </p:nvSpPr>
            <p:spPr bwMode="auto">
              <a:xfrm rot="17884986">
                <a:off x="10992840" y="52718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4" name="Oval 1179">
                <a:extLst>
                  <a:ext uri="{FF2B5EF4-FFF2-40B4-BE49-F238E27FC236}">
                    <a16:creationId xmlns:a16="http://schemas.microsoft.com/office/drawing/2014/main" id="{1C365682-1843-4BD9-BB66-577AE23C3273}"/>
                  </a:ext>
                </a:extLst>
              </p:cNvPr>
              <p:cNvSpPr>
                <a:spLocks noChangeArrowheads="1"/>
              </p:cNvSpPr>
              <p:nvPr/>
            </p:nvSpPr>
            <p:spPr bwMode="auto">
              <a:xfrm rot="17884986">
                <a:off x="11244869" y="54878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5" name="Oval 1183">
                <a:extLst>
                  <a:ext uri="{FF2B5EF4-FFF2-40B4-BE49-F238E27FC236}">
                    <a16:creationId xmlns:a16="http://schemas.microsoft.com/office/drawing/2014/main" id="{BD313918-4D18-423B-955F-70E7A914A35F}"/>
                  </a:ext>
                </a:extLst>
              </p:cNvPr>
              <p:cNvSpPr>
                <a:spLocks noChangeArrowheads="1"/>
              </p:cNvSpPr>
              <p:nvPr/>
            </p:nvSpPr>
            <p:spPr bwMode="auto">
              <a:xfrm rot="17884986">
                <a:off x="8881843" y="492453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6" name="Oval 1190">
                <a:extLst>
                  <a:ext uri="{FF2B5EF4-FFF2-40B4-BE49-F238E27FC236}">
                    <a16:creationId xmlns:a16="http://schemas.microsoft.com/office/drawing/2014/main" id="{FDF22A69-6BBA-44E5-90AD-C62E46D04179}"/>
                  </a:ext>
                </a:extLst>
              </p:cNvPr>
              <p:cNvSpPr>
                <a:spLocks noChangeArrowheads="1"/>
              </p:cNvSpPr>
              <p:nvPr/>
            </p:nvSpPr>
            <p:spPr bwMode="auto">
              <a:xfrm rot="17884986">
                <a:off x="9768704" y="58119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7" name="Oval 1204">
                <a:extLst>
                  <a:ext uri="{FF2B5EF4-FFF2-40B4-BE49-F238E27FC236}">
                    <a16:creationId xmlns:a16="http://schemas.microsoft.com/office/drawing/2014/main" id="{DB15456B-C5C0-466B-9490-25EBDE7471D7}"/>
                  </a:ext>
                </a:extLst>
              </p:cNvPr>
              <p:cNvSpPr>
                <a:spLocks noChangeArrowheads="1"/>
              </p:cNvSpPr>
              <p:nvPr/>
            </p:nvSpPr>
            <p:spPr bwMode="auto">
              <a:xfrm rot="17884986">
                <a:off x="9566597" y="47818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8" name="Oval 1205">
                <a:extLst>
                  <a:ext uri="{FF2B5EF4-FFF2-40B4-BE49-F238E27FC236}">
                    <a16:creationId xmlns:a16="http://schemas.microsoft.com/office/drawing/2014/main" id="{4D860A53-4055-4255-BDE5-9EF59AD8E1DE}"/>
                  </a:ext>
                </a:extLst>
              </p:cNvPr>
              <p:cNvSpPr>
                <a:spLocks noChangeArrowheads="1"/>
              </p:cNvSpPr>
              <p:nvPr/>
            </p:nvSpPr>
            <p:spPr bwMode="auto">
              <a:xfrm rot="17884986">
                <a:off x="10596607" y="4612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29" name="Oval 1381">
                <a:extLst>
                  <a:ext uri="{FF2B5EF4-FFF2-40B4-BE49-F238E27FC236}">
                    <a16:creationId xmlns:a16="http://schemas.microsoft.com/office/drawing/2014/main" id="{934B06F7-19FE-4583-9BDC-C28EB9A9ED25}"/>
                  </a:ext>
                </a:extLst>
              </p:cNvPr>
              <p:cNvSpPr>
                <a:spLocks noChangeArrowheads="1"/>
              </p:cNvSpPr>
              <p:nvPr/>
            </p:nvSpPr>
            <p:spPr bwMode="auto">
              <a:xfrm rot="17884986">
                <a:off x="9121198" y="59649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0" name="Oval 1389">
                <a:extLst>
                  <a:ext uri="{FF2B5EF4-FFF2-40B4-BE49-F238E27FC236}">
                    <a16:creationId xmlns:a16="http://schemas.microsoft.com/office/drawing/2014/main" id="{1C5DC31B-9BE9-44E1-9659-0EBF7A74C1F8}"/>
                  </a:ext>
                </a:extLst>
              </p:cNvPr>
              <p:cNvSpPr>
                <a:spLocks noChangeArrowheads="1"/>
              </p:cNvSpPr>
              <p:nvPr/>
            </p:nvSpPr>
            <p:spPr bwMode="auto">
              <a:xfrm rot="17884986">
                <a:off x="9434220" y="61958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1" name="Oval 1408">
                <a:extLst>
                  <a:ext uri="{FF2B5EF4-FFF2-40B4-BE49-F238E27FC236}">
                    <a16:creationId xmlns:a16="http://schemas.microsoft.com/office/drawing/2014/main" id="{3EE7E1DE-CB12-4FA4-8614-D51D32AD54EB}"/>
                  </a:ext>
                </a:extLst>
              </p:cNvPr>
              <p:cNvSpPr>
                <a:spLocks noChangeArrowheads="1"/>
              </p:cNvSpPr>
              <p:nvPr/>
            </p:nvSpPr>
            <p:spPr bwMode="auto">
              <a:xfrm rot="17884986">
                <a:off x="9055331" y="6327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2" name="Oval 1420">
                <a:extLst>
                  <a:ext uri="{FF2B5EF4-FFF2-40B4-BE49-F238E27FC236}">
                    <a16:creationId xmlns:a16="http://schemas.microsoft.com/office/drawing/2014/main" id="{32D8DA0A-0F46-4710-96CC-6E599C167C92}"/>
                  </a:ext>
                </a:extLst>
              </p:cNvPr>
              <p:cNvSpPr>
                <a:spLocks noChangeArrowheads="1"/>
              </p:cNvSpPr>
              <p:nvPr/>
            </p:nvSpPr>
            <p:spPr bwMode="auto">
              <a:xfrm rot="17884986">
                <a:off x="9332431" y="65269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3" name="Oval 1426">
                <a:extLst>
                  <a:ext uri="{FF2B5EF4-FFF2-40B4-BE49-F238E27FC236}">
                    <a16:creationId xmlns:a16="http://schemas.microsoft.com/office/drawing/2014/main" id="{99CAB842-0D96-483E-90AC-ABE5E1074965}"/>
                  </a:ext>
                </a:extLst>
              </p:cNvPr>
              <p:cNvSpPr>
                <a:spLocks noChangeArrowheads="1"/>
              </p:cNvSpPr>
              <p:nvPr/>
            </p:nvSpPr>
            <p:spPr bwMode="auto">
              <a:xfrm rot="17884986">
                <a:off x="10200751" y="645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4" name="Oval 1438">
                <a:extLst>
                  <a:ext uri="{FF2B5EF4-FFF2-40B4-BE49-F238E27FC236}">
                    <a16:creationId xmlns:a16="http://schemas.microsoft.com/office/drawing/2014/main" id="{FB35987D-723C-42AF-8D2B-16C5AFF85DF7}"/>
                  </a:ext>
                </a:extLst>
              </p:cNvPr>
              <p:cNvSpPr>
                <a:spLocks noChangeArrowheads="1"/>
              </p:cNvSpPr>
              <p:nvPr/>
            </p:nvSpPr>
            <p:spPr bwMode="auto">
              <a:xfrm rot="17884986">
                <a:off x="10275975" y="5745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5" name="Oval 779">
                <a:extLst>
                  <a:ext uri="{FF2B5EF4-FFF2-40B4-BE49-F238E27FC236}">
                    <a16:creationId xmlns:a16="http://schemas.microsoft.com/office/drawing/2014/main" id="{BA23CB83-4D16-417A-A427-7BCAB8469825}"/>
                  </a:ext>
                </a:extLst>
              </p:cNvPr>
              <p:cNvSpPr>
                <a:spLocks noChangeArrowheads="1"/>
              </p:cNvSpPr>
              <p:nvPr/>
            </p:nvSpPr>
            <p:spPr bwMode="auto">
              <a:xfrm rot="17884986">
                <a:off x="9588264" y="649669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6" name="Oval 968">
                <a:extLst>
                  <a:ext uri="{FF2B5EF4-FFF2-40B4-BE49-F238E27FC236}">
                    <a16:creationId xmlns:a16="http://schemas.microsoft.com/office/drawing/2014/main" id="{F5644491-B6B0-465E-A63E-FD9D7EFF5FE3}"/>
                  </a:ext>
                </a:extLst>
              </p:cNvPr>
              <p:cNvSpPr>
                <a:spLocks noChangeArrowheads="1"/>
              </p:cNvSpPr>
              <p:nvPr/>
            </p:nvSpPr>
            <p:spPr bwMode="auto">
              <a:xfrm rot="17884986">
                <a:off x="10051782" y="59638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7" name="Oval 1115">
                <a:extLst>
                  <a:ext uri="{FF2B5EF4-FFF2-40B4-BE49-F238E27FC236}">
                    <a16:creationId xmlns:a16="http://schemas.microsoft.com/office/drawing/2014/main" id="{14C144C3-7838-4AC8-B552-C9CB380B6FD1}"/>
                  </a:ext>
                </a:extLst>
              </p:cNvPr>
              <p:cNvSpPr>
                <a:spLocks noChangeArrowheads="1"/>
              </p:cNvSpPr>
              <p:nvPr/>
            </p:nvSpPr>
            <p:spPr bwMode="auto">
              <a:xfrm rot="17884986">
                <a:off x="9911982" y="57953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8" name="Oval 1127">
                <a:extLst>
                  <a:ext uri="{FF2B5EF4-FFF2-40B4-BE49-F238E27FC236}">
                    <a16:creationId xmlns:a16="http://schemas.microsoft.com/office/drawing/2014/main" id="{1C34EE87-B86C-4A23-B694-85B7D78A4674}"/>
                  </a:ext>
                </a:extLst>
              </p:cNvPr>
              <p:cNvSpPr>
                <a:spLocks noChangeArrowheads="1"/>
              </p:cNvSpPr>
              <p:nvPr/>
            </p:nvSpPr>
            <p:spPr bwMode="auto">
              <a:xfrm rot="17884986">
                <a:off x="9048624" y="5775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39" name="Oval 1135">
                <a:extLst>
                  <a:ext uri="{FF2B5EF4-FFF2-40B4-BE49-F238E27FC236}">
                    <a16:creationId xmlns:a16="http://schemas.microsoft.com/office/drawing/2014/main" id="{6B5C92F3-6C26-4DE6-A4A6-E744B68496D8}"/>
                  </a:ext>
                </a:extLst>
              </p:cNvPr>
              <p:cNvSpPr>
                <a:spLocks noChangeArrowheads="1"/>
              </p:cNvSpPr>
              <p:nvPr/>
            </p:nvSpPr>
            <p:spPr bwMode="auto">
              <a:xfrm rot="17884986">
                <a:off x="10308763" y="60279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0" name="Oval 1136">
                <a:extLst>
                  <a:ext uri="{FF2B5EF4-FFF2-40B4-BE49-F238E27FC236}">
                    <a16:creationId xmlns:a16="http://schemas.microsoft.com/office/drawing/2014/main" id="{B7394980-E676-4501-9063-42C8B67B380C}"/>
                  </a:ext>
                </a:extLst>
              </p:cNvPr>
              <p:cNvSpPr>
                <a:spLocks noChangeArrowheads="1"/>
              </p:cNvSpPr>
              <p:nvPr/>
            </p:nvSpPr>
            <p:spPr bwMode="auto">
              <a:xfrm rot="17884986">
                <a:off x="9678972" y="59530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1" name="Oval 1137">
                <a:extLst>
                  <a:ext uri="{FF2B5EF4-FFF2-40B4-BE49-F238E27FC236}">
                    <a16:creationId xmlns:a16="http://schemas.microsoft.com/office/drawing/2014/main" id="{78C49EC7-B69B-4BD2-A868-CF9ECCEBFF97}"/>
                  </a:ext>
                </a:extLst>
              </p:cNvPr>
              <p:cNvSpPr>
                <a:spLocks noChangeArrowheads="1"/>
              </p:cNvSpPr>
              <p:nvPr/>
            </p:nvSpPr>
            <p:spPr bwMode="auto">
              <a:xfrm rot="17884986">
                <a:off x="9444669" y="5487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2" name="Oval 1138">
                <a:extLst>
                  <a:ext uri="{FF2B5EF4-FFF2-40B4-BE49-F238E27FC236}">
                    <a16:creationId xmlns:a16="http://schemas.microsoft.com/office/drawing/2014/main" id="{BD0E908F-BFE6-4D83-BA19-9A1C919236E2}"/>
                  </a:ext>
                </a:extLst>
              </p:cNvPr>
              <p:cNvSpPr>
                <a:spLocks noChangeArrowheads="1"/>
              </p:cNvSpPr>
              <p:nvPr/>
            </p:nvSpPr>
            <p:spPr bwMode="auto">
              <a:xfrm rot="17884986">
                <a:off x="9272729" y="5779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3" name="Oval 1148">
                <a:extLst>
                  <a:ext uri="{FF2B5EF4-FFF2-40B4-BE49-F238E27FC236}">
                    <a16:creationId xmlns:a16="http://schemas.microsoft.com/office/drawing/2014/main" id="{E50A81F1-D578-48D8-8C87-AE48BBE8C7DC}"/>
                  </a:ext>
                </a:extLst>
              </p:cNvPr>
              <p:cNvSpPr>
                <a:spLocks noChangeArrowheads="1"/>
              </p:cNvSpPr>
              <p:nvPr/>
            </p:nvSpPr>
            <p:spPr bwMode="auto">
              <a:xfrm rot="17884986">
                <a:off x="8930875" y="5911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4" name="Oval 1158">
                <a:extLst>
                  <a:ext uri="{FF2B5EF4-FFF2-40B4-BE49-F238E27FC236}">
                    <a16:creationId xmlns:a16="http://schemas.microsoft.com/office/drawing/2014/main" id="{56728D0E-0B52-461B-909C-E079EEE72A25}"/>
                  </a:ext>
                </a:extLst>
              </p:cNvPr>
              <p:cNvSpPr>
                <a:spLocks noChangeArrowheads="1"/>
              </p:cNvSpPr>
              <p:nvPr/>
            </p:nvSpPr>
            <p:spPr bwMode="auto">
              <a:xfrm rot="17884986">
                <a:off x="9336656" y="52358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5" name="Oval 1164">
                <a:extLst>
                  <a:ext uri="{FF2B5EF4-FFF2-40B4-BE49-F238E27FC236}">
                    <a16:creationId xmlns:a16="http://schemas.microsoft.com/office/drawing/2014/main" id="{FE0B5908-F9AA-485E-A485-4D4CEBCA2D8E}"/>
                  </a:ext>
                </a:extLst>
              </p:cNvPr>
              <p:cNvSpPr>
                <a:spLocks noChangeArrowheads="1"/>
              </p:cNvSpPr>
              <p:nvPr/>
            </p:nvSpPr>
            <p:spPr bwMode="auto">
              <a:xfrm rot="17884986">
                <a:off x="10016933" y="5625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6" name="Oval 1177">
                <a:extLst>
                  <a:ext uri="{FF2B5EF4-FFF2-40B4-BE49-F238E27FC236}">
                    <a16:creationId xmlns:a16="http://schemas.microsoft.com/office/drawing/2014/main" id="{6BA6FCF6-323C-4509-9F9F-91854C733E85}"/>
                  </a:ext>
                </a:extLst>
              </p:cNvPr>
              <p:cNvSpPr>
                <a:spLocks noChangeArrowheads="1"/>
              </p:cNvSpPr>
              <p:nvPr/>
            </p:nvSpPr>
            <p:spPr bwMode="auto">
              <a:xfrm rot="17884986">
                <a:off x="9246032" y="5963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7" name="Oval 1179">
                <a:extLst>
                  <a:ext uri="{FF2B5EF4-FFF2-40B4-BE49-F238E27FC236}">
                    <a16:creationId xmlns:a16="http://schemas.microsoft.com/office/drawing/2014/main" id="{A6D90882-7571-485F-BC71-A9DB28FD8D45}"/>
                  </a:ext>
                </a:extLst>
              </p:cNvPr>
              <p:cNvSpPr>
                <a:spLocks noChangeArrowheads="1"/>
              </p:cNvSpPr>
              <p:nvPr/>
            </p:nvSpPr>
            <p:spPr bwMode="auto">
              <a:xfrm rot="17884986">
                <a:off x="9588683" y="62439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8" name="Oval 1183">
                <a:extLst>
                  <a:ext uri="{FF2B5EF4-FFF2-40B4-BE49-F238E27FC236}">
                    <a16:creationId xmlns:a16="http://schemas.microsoft.com/office/drawing/2014/main" id="{1EFF7574-CCD4-43D6-BED7-9940E3914EB3}"/>
                  </a:ext>
                </a:extLst>
              </p:cNvPr>
              <p:cNvSpPr>
                <a:spLocks noChangeArrowheads="1"/>
              </p:cNvSpPr>
              <p:nvPr/>
            </p:nvSpPr>
            <p:spPr bwMode="auto">
              <a:xfrm rot="17884986">
                <a:off x="9264648" y="624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49" name="Oval 1189">
                <a:extLst>
                  <a:ext uri="{FF2B5EF4-FFF2-40B4-BE49-F238E27FC236}">
                    <a16:creationId xmlns:a16="http://schemas.microsoft.com/office/drawing/2014/main" id="{23AD6756-2DBA-4016-867E-9278EFB1F3CF}"/>
                  </a:ext>
                </a:extLst>
              </p:cNvPr>
              <p:cNvSpPr>
                <a:spLocks noChangeArrowheads="1"/>
              </p:cNvSpPr>
              <p:nvPr/>
            </p:nvSpPr>
            <p:spPr bwMode="auto">
              <a:xfrm rot="17884986">
                <a:off x="9883094" y="62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0" name="Oval 1190">
                <a:extLst>
                  <a:ext uri="{FF2B5EF4-FFF2-40B4-BE49-F238E27FC236}">
                    <a16:creationId xmlns:a16="http://schemas.microsoft.com/office/drawing/2014/main" id="{B7C71E77-F228-4F2F-B400-5F20A8A0A11C}"/>
                  </a:ext>
                </a:extLst>
              </p:cNvPr>
              <p:cNvSpPr>
                <a:spLocks noChangeArrowheads="1"/>
              </p:cNvSpPr>
              <p:nvPr/>
            </p:nvSpPr>
            <p:spPr bwMode="auto">
              <a:xfrm rot="17884986">
                <a:off x="9912719" y="59919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1" name="Oval 1191">
                <a:extLst>
                  <a:ext uri="{FF2B5EF4-FFF2-40B4-BE49-F238E27FC236}">
                    <a16:creationId xmlns:a16="http://schemas.microsoft.com/office/drawing/2014/main" id="{36FEC2FE-53D3-4094-8D55-8136F43E8774}"/>
                  </a:ext>
                </a:extLst>
              </p:cNvPr>
              <p:cNvSpPr>
                <a:spLocks noChangeArrowheads="1"/>
              </p:cNvSpPr>
              <p:nvPr/>
            </p:nvSpPr>
            <p:spPr bwMode="auto">
              <a:xfrm rot="17884986">
                <a:off x="9830682" y="61983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2" name="Oval 779">
                <a:extLst>
                  <a:ext uri="{FF2B5EF4-FFF2-40B4-BE49-F238E27FC236}">
                    <a16:creationId xmlns:a16="http://schemas.microsoft.com/office/drawing/2014/main" id="{5FF557BB-37A5-4DBB-95F6-2B119219B99B}"/>
                  </a:ext>
                </a:extLst>
              </p:cNvPr>
              <p:cNvSpPr>
                <a:spLocks noChangeArrowheads="1"/>
              </p:cNvSpPr>
              <p:nvPr/>
            </p:nvSpPr>
            <p:spPr bwMode="auto">
              <a:xfrm rot="17884986">
                <a:off x="10668385" y="624466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3" name="Oval 785">
                <a:extLst>
                  <a:ext uri="{FF2B5EF4-FFF2-40B4-BE49-F238E27FC236}">
                    <a16:creationId xmlns:a16="http://schemas.microsoft.com/office/drawing/2014/main" id="{BC2B613B-82F4-45D0-A919-834DC56DBC44}"/>
                  </a:ext>
                </a:extLst>
              </p:cNvPr>
              <p:cNvSpPr>
                <a:spLocks noChangeArrowheads="1"/>
              </p:cNvSpPr>
              <p:nvPr/>
            </p:nvSpPr>
            <p:spPr bwMode="auto">
              <a:xfrm rot="17884986">
                <a:off x="11100852" y="58479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4" name="Oval 968">
                <a:extLst>
                  <a:ext uri="{FF2B5EF4-FFF2-40B4-BE49-F238E27FC236}">
                    <a16:creationId xmlns:a16="http://schemas.microsoft.com/office/drawing/2014/main" id="{A7B35809-DFC9-4BD9-A2D8-030786B50CF8}"/>
                  </a:ext>
                </a:extLst>
              </p:cNvPr>
              <p:cNvSpPr>
                <a:spLocks noChangeArrowheads="1"/>
              </p:cNvSpPr>
              <p:nvPr/>
            </p:nvSpPr>
            <p:spPr bwMode="auto">
              <a:xfrm rot="17884986">
                <a:off x="9840712" y="65319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5" name="Oval 1109">
                <a:extLst>
                  <a:ext uri="{FF2B5EF4-FFF2-40B4-BE49-F238E27FC236}">
                    <a16:creationId xmlns:a16="http://schemas.microsoft.com/office/drawing/2014/main" id="{0E133F9F-3DE6-46A6-BB27-DAB22C41E0A4}"/>
                  </a:ext>
                </a:extLst>
              </p:cNvPr>
              <p:cNvSpPr>
                <a:spLocks noChangeArrowheads="1"/>
              </p:cNvSpPr>
              <p:nvPr/>
            </p:nvSpPr>
            <p:spPr bwMode="auto">
              <a:xfrm rot="17884986">
                <a:off x="10560792" y="5667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6" name="Oval 1110">
                <a:extLst>
                  <a:ext uri="{FF2B5EF4-FFF2-40B4-BE49-F238E27FC236}">
                    <a16:creationId xmlns:a16="http://schemas.microsoft.com/office/drawing/2014/main" id="{CBFC0B89-8ECA-4036-8699-2CD708F64638}"/>
                  </a:ext>
                </a:extLst>
              </p:cNvPr>
              <p:cNvSpPr>
                <a:spLocks noChangeArrowheads="1"/>
              </p:cNvSpPr>
              <p:nvPr/>
            </p:nvSpPr>
            <p:spPr bwMode="auto">
              <a:xfrm rot="17884986">
                <a:off x="10549741" y="5856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7" name="Oval 1116">
                <a:extLst>
                  <a:ext uri="{FF2B5EF4-FFF2-40B4-BE49-F238E27FC236}">
                    <a16:creationId xmlns:a16="http://schemas.microsoft.com/office/drawing/2014/main" id="{5B85969B-5F3E-4136-A7E3-6A487F7F4257}"/>
                  </a:ext>
                </a:extLst>
              </p:cNvPr>
              <p:cNvSpPr>
                <a:spLocks noChangeArrowheads="1"/>
              </p:cNvSpPr>
              <p:nvPr/>
            </p:nvSpPr>
            <p:spPr bwMode="auto">
              <a:xfrm rot="17884986">
                <a:off x="10479657" y="6149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8" name="Oval 1122">
                <a:extLst>
                  <a:ext uri="{FF2B5EF4-FFF2-40B4-BE49-F238E27FC236}">
                    <a16:creationId xmlns:a16="http://schemas.microsoft.com/office/drawing/2014/main" id="{EEDB47B8-F915-4298-9715-36FF0106FF78}"/>
                  </a:ext>
                </a:extLst>
              </p:cNvPr>
              <p:cNvSpPr>
                <a:spLocks noChangeArrowheads="1"/>
              </p:cNvSpPr>
              <p:nvPr/>
            </p:nvSpPr>
            <p:spPr bwMode="auto">
              <a:xfrm rot="17884986">
                <a:off x="10655428" y="59490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59" name="Oval 1126">
                <a:extLst>
                  <a:ext uri="{FF2B5EF4-FFF2-40B4-BE49-F238E27FC236}">
                    <a16:creationId xmlns:a16="http://schemas.microsoft.com/office/drawing/2014/main" id="{90B6A835-A7CC-403F-88A6-DCB6F7986E20}"/>
                  </a:ext>
                </a:extLst>
              </p:cNvPr>
              <p:cNvSpPr>
                <a:spLocks noChangeArrowheads="1"/>
              </p:cNvSpPr>
              <p:nvPr/>
            </p:nvSpPr>
            <p:spPr bwMode="auto">
              <a:xfrm rot="17884986">
                <a:off x="11332300" y="57962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0" name="Oval 1127">
                <a:extLst>
                  <a:ext uri="{FF2B5EF4-FFF2-40B4-BE49-F238E27FC236}">
                    <a16:creationId xmlns:a16="http://schemas.microsoft.com/office/drawing/2014/main" id="{D21FDF29-49C7-4055-A10C-C85AD27B5C57}"/>
                  </a:ext>
                </a:extLst>
              </p:cNvPr>
              <p:cNvSpPr>
                <a:spLocks noChangeArrowheads="1"/>
              </p:cNvSpPr>
              <p:nvPr/>
            </p:nvSpPr>
            <p:spPr bwMode="auto">
              <a:xfrm rot="17884986">
                <a:off x="10590443" y="625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1" name="Oval 1135">
                <a:extLst>
                  <a:ext uri="{FF2B5EF4-FFF2-40B4-BE49-F238E27FC236}">
                    <a16:creationId xmlns:a16="http://schemas.microsoft.com/office/drawing/2014/main" id="{97AC99C9-8669-416F-8BA6-7003FBF91CE6}"/>
                  </a:ext>
                </a:extLst>
              </p:cNvPr>
              <p:cNvSpPr>
                <a:spLocks noChangeArrowheads="1"/>
              </p:cNvSpPr>
              <p:nvPr/>
            </p:nvSpPr>
            <p:spPr bwMode="auto">
              <a:xfrm rot="17884986">
                <a:off x="11208864" y="6351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2" name="Oval 1136">
                <a:extLst>
                  <a:ext uri="{FF2B5EF4-FFF2-40B4-BE49-F238E27FC236}">
                    <a16:creationId xmlns:a16="http://schemas.microsoft.com/office/drawing/2014/main" id="{3C3D072B-A1BE-49C9-BCBE-E09957327905}"/>
                  </a:ext>
                </a:extLst>
              </p:cNvPr>
              <p:cNvSpPr>
                <a:spLocks noChangeArrowheads="1"/>
              </p:cNvSpPr>
              <p:nvPr/>
            </p:nvSpPr>
            <p:spPr bwMode="auto">
              <a:xfrm rot="17884986">
                <a:off x="11172861" y="64599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3" name="Oval 1137">
                <a:extLst>
                  <a:ext uri="{FF2B5EF4-FFF2-40B4-BE49-F238E27FC236}">
                    <a16:creationId xmlns:a16="http://schemas.microsoft.com/office/drawing/2014/main" id="{A0280137-85B8-4EAD-8682-D9133A7F0943}"/>
                  </a:ext>
                </a:extLst>
              </p:cNvPr>
              <p:cNvSpPr>
                <a:spLocks noChangeArrowheads="1"/>
              </p:cNvSpPr>
              <p:nvPr/>
            </p:nvSpPr>
            <p:spPr bwMode="auto">
              <a:xfrm rot="17884986">
                <a:off x="11122062" y="6111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4" name="Oval 1138">
                <a:extLst>
                  <a:ext uri="{FF2B5EF4-FFF2-40B4-BE49-F238E27FC236}">
                    <a16:creationId xmlns:a16="http://schemas.microsoft.com/office/drawing/2014/main" id="{B63E61F5-B85E-4417-9B5C-48914C38AE02}"/>
                  </a:ext>
                </a:extLst>
              </p:cNvPr>
              <p:cNvSpPr>
                <a:spLocks noChangeArrowheads="1"/>
              </p:cNvSpPr>
              <p:nvPr/>
            </p:nvSpPr>
            <p:spPr bwMode="auto">
              <a:xfrm rot="17884986">
                <a:off x="10815264" y="62446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5" name="Oval 1155">
                <a:extLst>
                  <a:ext uri="{FF2B5EF4-FFF2-40B4-BE49-F238E27FC236}">
                    <a16:creationId xmlns:a16="http://schemas.microsoft.com/office/drawing/2014/main" id="{A7D57E9B-3D0B-4D6E-9841-268EFBC97C29}"/>
                  </a:ext>
                </a:extLst>
              </p:cNvPr>
              <p:cNvSpPr>
                <a:spLocks noChangeArrowheads="1"/>
              </p:cNvSpPr>
              <p:nvPr/>
            </p:nvSpPr>
            <p:spPr bwMode="auto">
              <a:xfrm rot="17884986">
                <a:off x="10461786" y="644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6" name="Oval 1164">
                <a:extLst>
                  <a:ext uri="{FF2B5EF4-FFF2-40B4-BE49-F238E27FC236}">
                    <a16:creationId xmlns:a16="http://schemas.microsoft.com/office/drawing/2014/main" id="{7403B7BE-0BCF-4E59-A865-7D4B078888EC}"/>
                  </a:ext>
                </a:extLst>
              </p:cNvPr>
              <p:cNvSpPr>
                <a:spLocks noChangeArrowheads="1"/>
              </p:cNvSpPr>
              <p:nvPr/>
            </p:nvSpPr>
            <p:spPr bwMode="auto">
              <a:xfrm rot="17884986">
                <a:off x="10328593" y="61316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7" name="Oval 1177">
                <a:extLst>
                  <a:ext uri="{FF2B5EF4-FFF2-40B4-BE49-F238E27FC236}">
                    <a16:creationId xmlns:a16="http://schemas.microsoft.com/office/drawing/2014/main" id="{F946E851-C8A7-4897-843C-76A05F686F69}"/>
                  </a:ext>
                </a:extLst>
              </p:cNvPr>
              <p:cNvSpPr>
                <a:spLocks noChangeArrowheads="1"/>
              </p:cNvSpPr>
              <p:nvPr/>
            </p:nvSpPr>
            <p:spPr bwMode="auto">
              <a:xfrm rot="17884986">
                <a:off x="10920832" y="63879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8" name="Oval 1191">
                <a:extLst>
                  <a:ext uri="{FF2B5EF4-FFF2-40B4-BE49-F238E27FC236}">
                    <a16:creationId xmlns:a16="http://schemas.microsoft.com/office/drawing/2014/main" id="{02416937-5660-4C46-B341-F48F9504FEB7}"/>
                  </a:ext>
                </a:extLst>
              </p:cNvPr>
              <p:cNvSpPr>
                <a:spLocks noChangeArrowheads="1"/>
              </p:cNvSpPr>
              <p:nvPr/>
            </p:nvSpPr>
            <p:spPr bwMode="auto">
              <a:xfrm rot="17884986">
                <a:off x="9472447" y="60207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69" name="Oval 1192">
                <a:extLst>
                  <a:ext uri="{FF2B5EF4-FFF2-40B4-BE49-F238E27FC236}">
                    <a16:creationId xmlns:a16="http://schemas.microsoft.com/office/drawing/2014/main" id="{B962BED8-7283-421C-A3AC-4466E122C3CB}"/>
                  </a:ext>
                </a:extLst>
              </p:cNvPr>
              <p:cNvSpPr>
                <a:spLocks noChangeArrowheads="1"/>
              </p:cNvSpPr>
              <p:nvPr/>
            </p:nvSpPr>
            <p:spPr bwMode="auto">
              <a:xfrm rot="17884986">
                <a:off x="9125100" y="5236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0" name="Oval 1196">
                <a:extLst>
                  <a:ext uri="{FF2B5EF4-FFF2-40B4-BE49-F238E27FC236}">
                    <a16:creationId xmlns:a16="http://schemas.microsoft.com/office/drawing/2014/main" id="{E4F7D19E-86B3-484A-9342-D8FF65EBE6E6}"/>
                  </a:ext>
                </a:extLst>
              </p:cNvPr>
              <p:cNvSpPr>
                <a:spLocks noChangeArrowheads="1"/>
              </p:cNvSpPr>
              <p:nvPr/>
            </p:nvSpPr>
            <p:spPr bwMode="auto">
              <a:xfrm rot="17884986">
                <a:off x="11319001" y="6015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1" name="Oval 1205">
                <a:extLst>
                  <a:ext uri="{FF2B5EF4-FFF2-40B4-BE49-F238E27FC236}">
                    <a16:creationId xmlns:a16="http://schemas.microsoft.com/office/drawing/2014/main" id="{CE3EF530-4584-4BC6-8480-01090EAFA5F0}"/>
                  </a:ext>
                </a:extLst>
              </p:cNvPr>
              <p:cNvSpPr>
                <a:spLocks noChangeArrowheads="1"/>
              </p:cNvSpPr>
              <p:nvPr/>
            </p:nvSpPr>
            <p:spPr bwMode="auto">
              <a:xfrm rot="17884986">
                <a:off x="9676679" y="62523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2" name="Oval 1293">
                <a:extLst>
                  <a:ext uri="{FF2B5EF4-FFF2-40B4-BE49-F238E27FC236}">
                    <a16:creationId xmlns:a16="http://schemas.microsoft.com/office/drawing/2014/main" id="{AA9D1F4A-D94E-4EE9-9662-257AF738C97B}"/>
                  </a:ext>
                </a:extLst>
              </p:cNvPr>
              <p:cNvSpPr>
                <a:spLocks noChangeArrowheads="1"/>
              </p:cNvSpPr>
              <p:nvPr/>
            </p:nvSpPr>
            <p:spPr bwMode="auto">
              <a:xfrm rot="17309695">
                <a:off x="10825322" y="5630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3" name="Oval 1303">
                <a:extLst>
                  <a:ext uri="{FF2B5EF4-FFF2-40B4-BE49-F238E27FC236}">
                    <a16:creationId xmlns:a16="http://schemas.microsoft.com/office/drawing/2014/main" id="{7B2AA119-80ED-4DB9-A88D-2972DDA16B14}"/>
                  </a:ext>
                </a:extLst>
              </p:cNvPr>
              <p:cNvSpPr>
                <a:spLocks noChangeArrowheads="1"/>
              </p:cNvSpPr>
              <p:nvPr/>
            </p:nvSpPr>
            <p:spPr bwMode="auto">
              <a:xfrm rot="17309695">
                <a:off x="11161413" y="5815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4" name="Oval 1310">
                <a:extLst>
                  <a:ext uri="{FF2B5EF4-FFF2-40B4-BE49-F238E27FC236}">
                    <a16:creationId xmlns:a16="http://schemas.microsoft.com/office/drawing/2014/main" id="{2BBE00F6-3925-4B1E-99DF-0217769C6DAD}"/>
                  </a:ext>
                </a:extLst>
              </p:cNvPr>
              <p:cNvSpPr>
                <a:spLocks noChangeArrowheads="1"/>
              </p:cNvSpPr>
              <p:nvPr/>
            </p:nvSpPr>
            <p:spPr bwMode="auto">
              <a:xfrm rot="17309695">
                <a:off x="10287386" y="5622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5" name="Oval 1320">
                <a:extLst>
                  <a:ext uri="{FF2B5EF4-FFF2-40B4-BE49-F238E27FC236}">
                    <a16:creationId xmlns:a16="http://schemas.microsoft.com/office/drawing/2014/main" id="{AE6DE8BA-7614-4F37-AC9D-D5187CED1E27}"/>
                  </a:ext>
                </a:extLst>
              </p:cNvPr>
              <p:cNvSpPr>
                <a:spLocks noChangeArrowheads="1"/>
              </p:cNvSpPr>
              <p:nvPr/>
            </p:nvSpPr>
            <p:spPr bwMode="auto">
              <a:xfrm rot="17309695">
                <a:off x="10559159" y="54505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6" name="Oval 1380">
                <a:extLst>
                  <a:ext uri="{FF2B5EF4-FFF2-40B4-BE49-F238E27FC236}">
                    <a16:creationId xmlns:a16="http://schemas.microsoft.com/office/drawing/2014/main" id="{E5B29D8B-6036-422F-9506-D7F84BE6489B}"/>
                  </a:ext>
                </a:extLst>
              </p:cNvPr>
              <p:cNvSpPr>
                <a:spLocks noChangeArrowheads="1"/>
              </p:cNvSpPr>
              <p:nvPr/>
            </p:nvSpPr>
            <p:spPr bwMode="auto">
              <a:xfrm rot="17309695">
                <a:off x="9342486" y="58991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7" name="Oval 1381">
                <a:extLst>
                  <a:ext uri="{FF2B5EF4-FFF2-40B4-BE49-F238E27FC236}">
                    <a16:creationId xmlns:a16="http://schemas.microsoft.com/office/drawing/2014/main" id="{D1889EB7-2B57-48D7-82CF-0805952D0E1A}"/>
                  </a:ext>
                </a:extLst>
              </p:cNvPr>
              <p:cNvSpPr>
                <a:spLocks noChangeArrowheads="1"/>
              </p:cNvSpPr>
              <p:nvPr/>
            </p:nvSpPr>
            <p:spPr bwMode="auto">
              <a:xfrm rot="17309695">
                <a:off x="9263017" y="5054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8" name="Oval 1389">
                <a:extLst>
                  <a:ext uri="{FF2B5EF4-FFF2-40B4-BE49-F238E27FC236}">
                    <a16:creationId xmlns:a16="http://schemas.microsoft.com/office/drawing/2014/main" id="{B20B4A4C-62FE-46D0-A7E4-1F3AD51C85F1}"/>
                  </a:ext>
                </a:extLst>
              </p:cNvPr>
              <p:cNvSpPr>
                <a:spLocks noChangeArrowheads="1"/>
              </p:cNvSpPr>
              <p:nvPr/>
            </p:nvSpPr>
            <p:spPr bwMode="auto">
              <a:xfrm rot="17309695">
                <a:off x="9611897" y="5199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79" name="Oval 1392">
                <a:extLst>
                  <a:ext uri="{FF2B5EF4-FFF2-40B4-BE49-F238E27FC236}">
                    <a16:creationId xmlns:a16="http://schemas.microsoft.com/office/drawing/2014/main" id="{F4A16BAB-3FD9-4739-ACDC-EC4A664E3159}"/>
                  </a:ext>
                </a:extLst>
              </p:cNvPr>
              <p:cNvSpPr>
                <a:spLocks noChangeArrowheads="1"/>
              </p:cNvSpPr>
              <p:nvPr/>
            </p:nvSpPr>
            <p:spPr bwMode="auto">
              <a:xfrm rot="17309695">
                <a:off x="10427133" y="5675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0" name="Oval 1402">
                <a:extLst>
                  <a:ext uri="{FF2B5EF4-FFF2-40B4-BE49-F238E27FC236}">
                    <a16:creationId xmlns:a16="http://schemas.microsoft.com/office/drawing/2014/main" id="{8DC09617-6B18-483B-AD70-FB4D8BB761CA}"/>
                  </a:ext>
                </a:extLst>
              </p:cNvPr>
              <p:cNvSpPr>
                <a:spLocks noChangeArrowheads="1"/>
              </p:cNvSpPr>
              <p:nvPr/>
            </p:nvSpPr>
            <p:spPr bwMode="auto">
              <a:xfrm rot="17309695">
                <a:off x="10169188" y="57734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1" name="Oval 1408">
                <a:extLst>
                  <a:ext uri="{FF2B5EF4-FFF2-40B4-BE49-F238E27FC236}">
                    <a16:creationId xmlns:a16="http://schemas.microsoft.com/office/drawing/2014/main" id="{AFFD59C4-29EB-4A91-A54F-670BBA8B1ED8}"/>
                  </a:ext>
                </a:extLst>
              </p:cNvPr>
              <p:cNvSpPr>
                <a:spLocks noChangeArrowheads="1"/>
              </p:cNvSpPr>
              <p:nvPr/>
            </p:nvSpPr>
            <p:spPr bwMode="auto">
              <a:xfrm rot="17309695">
                <a:off x="9260250" y="5392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2" name="Oval 1419">
                <a:extLst>
                  <a:ext uri="{FF2B5EF4-FFF2-40B4-BE49-F238E27FC236}">
                    <a16:creationId xmlns:a16="http://schemas.microsoft.com/office/drawing/2014/main" id="{059A752A-B617-4DE2-AB51-93FC9AF91E3F}"/>
                  </a:ext>
                </a:extLst>
              </p:cNvPr>
              <p:cNvSpPr>
                <a:spLocks noChangeArrowheads="1"/>
              </p:cNvSpPr>
              <p:nvPr/>
            </p:nvSpPr>
            <p:spPr bwMode="auto">
              <a:xfrm rot="17309695">
                <a:off x="9934072" y="5657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3" name="Oval 1420">
                <a:extLst>
                  <a:ext uri="{FF2B5EF4-FFF2-40B4-BE49-F238E27FC236}">
                    <a16:creationId xmlns:a16="http://schemas.microsoft.com/office/drawing/2014/main" id="{BDEF812B-4921-4E9F-B4F4-95F8CCB7FCD8}"/>
                  </a:ext>
                </a:extLst>
              </p:cNvPr>
              <p:cNvSpPr>
                <a:spLocks noChangeArrowheads="1"/>
              </p:cNvSpPr>
              <p:nvPr/>
            </p:nvSpPr>
            <p:spPr bwMode="auto">
              <a:xfrm rot="17309695">
                <a:off x="9010990"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4" name="Oval 1426">
                <a:extLst>
                  <a:ext uri="{FF2B5EF4-FFF2-40B4-BE49-F238E27FC236}">
                    <a16:creationId xmlns:a16="http://schemas.microsoft.com/office/drawing/2014/main" id="{996DB308-D773-42B0-950A-CD37BEA51EDF}"/>
                  </a:ext>
                </a:extLst>
              </p:cNvPr>
              <p:cNvSpPr>
                <a:spLocks noChangeArrowheads="1"/>
              </p:cNvSpPr>
              <p:nvPr/>
            </p:nvSpPr>
            <p:spPr bwMode="auto">
              <a:xfrm rot="17309695">
                <a:off x="10343136" y="5342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5" name="Oval 1438">
                <a:extLst>
                  <a:ext uri="{FF2B5EF4-FFF2-40B4-BE49-F238E27FC236}">
                    <a16:creationId xmlns:a16="http://schemas.microsoft.com/office/drawing/2014/main" id="{FD44BE9A-35AF-4260-B143-9C9B77C1975D}"/>
                  </a:ext>
                </a:extLst>
              </p:cNvPr>
              <p:cNvSpPr>
                <a:spLocks noChangeArrowheads="1"/>
              </p:cNvSpPr>
              <p:nvPr/>
            </p:nvSpPr>
            <p:spPr bwMode="auto">
              <a:xfrm rot="17309695">
                <a:off x="9551049" y="42984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6" name="Oval 765">
                <a:extLst>
                  <a:ext uri="{FF2B5EF4-FFF2-40B4-BE49-F238E27FC236}">
                    <a16:creationId xmlns:a16="http://schemas.microsoft.com/office/drawing/2014/main" id="{8D9C204D-C1C0-4C9F-BD89-A7E3508DC109}"/>
                  </a:ext>
                </a:extLst>
              </p:cNvPr>
              <p:cNvSpPr>
                <a:spLocks noChangeArrowheads="1"/>
              </p:cNvSpPr>
              <p:nvPr/>
            </p:nvSpPr>
            <p:spPr bwMode="auto">
              <a:xfrm rot="17309695">
                <a:off x="9956445" y="41511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7" name="Oval 779">
                <a:extLst>
                  <a:ext uri="{FF2B5EF4-FFF2-40B4-BE49-F238E27FC236}">
                    <a16:creationId xmlns:a16="http://schemas.microsoft.com/office/drawing/2014/main" id="{5F981EB4-1671-4A98-B0DA-2315020E13CE}"/>
                  </a:ext>
                </a:extLst>
              </p:cNvPr>
              <p:cNvSpPr>
                <a:spLocks noChangeArrowheads="1"/>
              </p:cNvSpPr>
              <p:nvPr/>
            </p:nvSpPr>
            <p:spPr bwMode="auto">
              <a:xfrm rot="17309695">
                <a:off x="9910546" y="534333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8" name="Oval 785">
                <a:extLst>
                  <a:ext uri="{FF2B5EF4-FFF2-40B4-BE49-F238E27FC236}">
                    <a16:creationId xmlns:a16="http://schemas.microsoft.com/office/drawing/2014/main" id="{9765B20E-08FE-4149-BF5B-74069BFC438D}"/>
                  </a:ext>
                </a:extLst>
              </p:cNvPr>
              <p:cNvSpPr>
                <a:spLocks noChangeArrowheads="1"/>
              </p:cNvSpPr>
              <p:nvPr/>
            </p:nvSpPr>
            <p:spPr bwMode="auto">
              <a:xfrm rot="17309695">
                <a:off x="8907443" y="43708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89" name="Oval 795">
                <a:extLst>
                  <a:ext uri="{FF2B5EF4-FFF2-40B4-BE49-F238E27FC236}">
                    <a16:creationId xmlns:a16="http://schemas.microsoft.com/office/drawing/2014/main" id="{2E59AA3A-B475-4BA5-B7B5-3216D1829E79}"/>
                  </a:ext>
                </a:extLst>
              </p:cNvPr>
              <p:cNvSpPr>
                <a:spLocks noChangeArrowheads="1"/>
              </p:cNvSpPr>
              <p:nvPr/>
            </p:nvSpPr>
            <p:spPr bwMode="auto">
              <a:xfrm rot="17309695">
                <a:off x="10556146" y="445959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0" name="Oval 861">
                <a:extLst>
                  <a:ext uri="{FF2B5EF4-FFF2-40B4-BE49-F238E27FC236}">
                    <a16:creationId xmlns:a16="http://schemas.microsoft.com/office/drawing/2014/main" id="{4CF0DF01-C5F7-4656-844E-8495E99618AD}"/>
                  </a:ext>
                </a:extLst>
              </p:cNvPr>
              <p:cNvSpPr>
                <a:spLocks noChangeArrowheads="1"/>
              </p:cNvSpPr>
              <p:nvPr/>
            </p:nvSpPr>
            <p:spPr bwMode="auto">
              <a:xfrm rot="17309695">
                <a:off x="9256689" y="420750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1" name="Oval 968">
                <a:extLst>
                  <a:ext uri="{FF2B5EF4-FFF2-40B4-BE49-F238E27FC236}">
                    <a16:creationId xmlns:a16="http://schemas.microsoft.com/office/drawing/2014/main" id="{67870BAD-5869-4F34-BCFB-7B2D586F40FA}"/>
                  </a:ext>
                </a:extLst>
              </p:cNvPr>
              <p:cNvSpPr>
                <a:spLocks noChangeArrowheads="1"/>
              </p:cNvSpPr>
              <p:nvPr/>
            </p:nvSpPr>
            <p:spPr bwMode="auto">
              <a:xfrm rot="17309695">
                <a:off x="10182186" y="4868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2" name="Oval 1109">
                <a:extLst>
                  <a:ext uri="{FF2B5EF4-FFF2-40B4-BE49-F238E27FC236}">
                    <a16:creationId xmlns:a16="http://schemas.microsoft.com/office/drawing/2014/main" id="{96B97784-4B04-4C79-83DE-D6F15C0CE347}"/>
                  </a:ext>
                </a:extLst>
              </p:cNvPr>
              <p:cNvSpPr>
                <a:spLocks noChangeArrowheads="1"/>
              </p:cNvSpPr>
              <p:nvPr/>
            </p:nvSpPr>
            <p:spPr bwMode="auto">
              <a:xfrm rot="17309695">
                <a:off x="9051460" y="42268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3" name="Oval 1110">
                <a:extLst>
                  <a:ext uri="{FF2B5EF4-FFF2-40B4-BE49-F238E27FC236}">
                    <a16:creationId xmlns:a16="http://schemas.microsoft.com/office/drawing/2014/main" id="{3AF81E44-33A6-47C5-970E-3E2240DC4155}"/>
                  </a:ext>
                </a:extLst>
              </p:cNvPr>
              <p:cNvSpPr>
                <a:spLocks noChangeArrowheads="1"/>
              </p:cNvSpPr>
              <p:nvPr/>
            </p:nvSpPr>
            <p:spPr bwMode="auto">
              <a:xfrm rot="17309695">
                <a:off x="9056918" y="4477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4" name="Oval 1111">
                <a:extLst>
                  <a:ext uri="{FF2B5EF4-FFF2-40B4-BE49-F238E27FC236}">
                    <a16:creationId xmlns:a16="http://schemas.microsoft.com/office/drawing/2014/main" id="{6994DB15-C3D4-4857-BF35-4F4FC198F248}"/>
                  </a:ext>
                </a:extLst>
              </p:cNvPr>
              <p:cNvSpPr>
                <a:spLocks noChangeArrowheads="1"/>
              </p:cNvSpPr>
              <p:nvPr/>
            </p:nvSpPr>
            <p:spPr bwMode="auto">
              <a:xfrm rot="17309695">
                <a:off x="9070783" y="414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5" name="Oval 1115">
                <a:extLst>
                  <a:ext uri="{FF2B5EF4-FFF2-40B4-BE49-F238E27FC236}">
                    <a16:creationId xmlns:a16="http://schemas.microsoft.com/office/drawing/2014/main" id="{8CBBC016-432E-4DC1-97E6-68C240A56041}"/>
                  </a:ext>
                </a:extLst>
              </p:cNvPr>
              <p:cNvSpPr>
                <a:spLocks noChangeArrowheads="1"/>
              </p:cNvSpPr>
              <p:nvPr/>
            </p:nvSpPr>
            <p:spPr bwMode="auto">
              <a:xfrm rot="17309695">
                <a:off x="8974984" y="40824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6" name="Oval 1116">
                <a:extLst>
                  <a:ext uri="{FF2B5EF4-FFF2-40B4-BE49-F238E27FC236}">
                    <a16:creationId xmlns:a16="http://schemas.microsoft.com/office/drawing/2014/main" id="{FE4916E0-BDF6-4A3D-9D77-80218F0087BA}"/>
                  </a:ext>
                </a:extLst>
              </p:cNvPr>
              <p:cNvSpPr>
                <a:spLocks noChangeArrowheads="1"/>
              </p:cNvSpPr>
              <p:nvPr/>
            </p:nvSpPr>
            <p:spPr bwMode="auto">
              <a:xfrm rot="17309695">
                <a:off x="9051460" y="4802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7" name="Oval 1122">
                <a:extLst>
                  <a:ext uri="{FF2B5EF4-FFF2-40B4-BE49-F238E27FC236}">
                    <a16:creationId xmlns:a16="http://schemas.microsoft.com/office/drawing/2014/main" id="{E908D297-9C8A-4E1B-B4CC-C953653249B5}"/>
                  </a:ext>
                </a:extLst>
              </p:cNvPr>
              <p:cNvSpPr>
                <a:spLocks noChangeArrowheads="1"/>
              </p:cNvSpPr>
              <p:nvPr/>
            </p:nvSpPr>
            <p:spPr bwMode="auto">
              <a:xfrm rot="17309695">
                <a:off x="9176540" y="4551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8" name="Oval 1123">
                <a:extLst>
                  <a:ext uri="{FF2B5EF4-FFF2-40B4-BE49-F238E27FC236}">
                    <a16:creationId xmlns:a16="http://schemas.microsoft.com/office/drawing/2014/main" id="{534B7756-3784-4A57-B8AD-3709ED570573}"/>
                  </a:ext>
                </a:extLst>
              </p:cNvPr>
              <p:cNvSpPr>
                <a:spLocks noChangeArrowheads="1"/>
              </p:cNvSpPr>
              <p:nvPr/>
            </p:nvSpPr>
            <p:spPr bwMode="auto">
              <a:xfrm rot="17309695">
                <a:off x="9699532" y="42268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799" name="Oval 1124">
                <a:extLst>
                  <a:ext uri="{FF2B5EF4-FFF2-40B4-BE49-F238E27FC236}">
                    <a16:creationId xmlns:a16="http://schemas.microsoft.com/office/drawing/2014/main" id="{01249594-F14C-4686-B6C9-B871B3EE045B}"/>
                  </a:ext>
                </a:extLst>
              </p:cNvPr>
              <p:cNvSpPr>
                <a:spLocks noChangeArrowheads="1"/>
              </p:cNvSpPr>
              <p:nvPr/>
            </p:nvSpPr>
            <p:spPr bwMode="auto">
              <a:xfrm rot="17309695">
                <a:off x="10337557" y="4502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0" name="Oval 1125">
                <a:extLst>
                  <a:ext uri="{FF2B5EF4-FFF2-40B4-BE49-F238E27FC236}">
                    <a16:creationId xmlns:a16="http://schemas.microsoft.com/office/drawing/2014/main" id="{1FB49094-27BC-4E47-A499-2A94F53D5BCB}"/>
                  </a:ext>
                </a:extLst>
              </p:cNvPr>
              <p:cNvSpPr>
                <a:spLocks noChangeArrowheads="1"/>
              </p:cNvSpPr>
              <p:nvPr/>
            </p:nvSpPr>
            <p:spPr bwMode="auto">
              <a:xfrm rot="17309695">
                <a:off x="10707644" y="37227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1" name="Oval 1126">
                <a:extLst>
                  <a:ext uri="{FF2B5EF4-FFF2-40B4-BE49-F238E27FC236}">
                    <a16:creationId xmlns:a16="http://schemas.microsoft.com/office/drawing/2014/main" id="{8CFEEE21-F6E3-499F-B6B2-1F37A0491298}"/>
                  </a:ext>
                </a:extLst>
              </p:cNvPr>
              <p:cNvSpPr>
                <a:spLocks noChangeArrowheads="1"/>
              </p:cNvSpPr>
              <p:nvPr/>
            </p:nvSpPr>
            <p:spPr bwMode="auto">
              <a:xfrm rot="17309695">
                <a:off x="9818505" y="42881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2" name="Oval 1127">
                <a:extLst>
                  <a:ext uri="{FF2B5EF4-FFF2-40B4-BE49-F238E27FC236}">
                    <a16:creationId xmlns:a16="http://schemas.microsoft.com/office/drawing/2014/main" id="{1920FA1B-508E-46E1-AF70-782D78762A09}"/>
                  </a:ext>
                </a:extLst>
              </p:cNvPr>
              <p:cNvSpPr>
                <a:spLocks noChangeArrowheads="1"/>
              </p:cNvSpPr>
              <p:nvPr/>
            </p:nvSpPr>
            <p:spPr bwMode="auto">
              <a:xfrm rot="17309695">
                <a:off x="9163100" y="4862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3" name="Oval 1135">
                <a:extLst>
                  <a:ext uri="{FF2B5EF4-FFF2-40B4-BE49-F238E27FC236}">
                    <a16:creationId xmlns:a16="http://schemas.microsoft.com/office/drawing/2014/main" id="{53AB2E7F-CF1E-4592-AF21-614A463EC065}"/>
                  </a:ext>
                </a:extLst>
              </p:cNvPr>
              <p:cNvSpPr>
                <a:spLocks noChangeArrowheads="1"/>
              </p:cNvSpPr>
              <p:nvPr/>
            </p:nvSpPr>
            <p:spPr bwMode="auto">
              <a:xfrm rot="17309695">
                <a:off x="10300236" y="4931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4" name="Oval 1136">
                <a:extLst>
                  <a:ext uri="{FF2B5EF4-FFF2-40B4-BE49-F238E27FC236}">
                    <a16:creationId xmlns:a16="http://schemas.microsoft.com/office/drawing/2014/main" id="{1D4C3163-5939-4EAC-8773-0552E0DDAB3C}"/>
                  </a:ext>
                </a:extLst>
              </p:cNvPr>
              <p:cNvSpPr>
                <a:spLocks noChangeArrowheads="1"/>
              </p:cNvSpPr>
              <p:nvPr/>
            </p:nvSpPr>
            <p:spPr bwMode="auto">
              <a:xfrm rot="17309695">
                <a:off x="9812780" y="49194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5" name="Oval 1137">
                <a:extLst>
                  <a:ext uri="{FF2B5EF4-FFF2-40B4-BE49-F238E27FC236}">
                    <a16:creationId xmlns:a16="http://schemas.microsoft.com/office/drawing/2014/main" id="{18EEE960-5BD9-4826-81FF-07044F8D6441}"/>
                  </a:ext>
                </a:extLst>
              </p:cNvPr>
              <p:cNvSpPr>
                <a:spLocks noChangeArrowheads="1"/>
              </p:cNvSpPr>
              <p:nvPr/>
            </p:nvSpPr>
            <p:spPr bwMode="auto">
              <a:xfrm rot="17309695">
                <a:off x="9663754" y="4634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6" name="Oval 1138">
                <a:extLst>
                  <a:ext uri="{FF2B5EF4-FFF2-40B4-BE49-F238E27FC236}">
                    <a16:creationId xmlns:a16="http://schemas.microsoft.com/office/drawing/2014/main" id="{FAFCD17D-6375-427E-828B-9530E6D896F3}"/>
                  </a:ext>
                </a:extLst>
              </p:cNvPr>
              <p:cNvSpPr>
                <a:spLocks noChangeArrowheads="1"/>
              </p:cNvSpPr>
              <p:nvPr/>
            </p:nvSpPr>
            <p:spPr bwMode="auto">
              <a:xfrm rot="17309695">
                <a:off x="9383382" y="48164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7" name="Oval 1148">
                <a:extLst>
                  <a:ext uri="{FF2B5EF4-FFF2-40B4-BE49-F238E27FC236}">
                    <a16:creationId xmlns:a16="http://schemas.microsoft.com/office/drawing/2014/main" id="{C2262491-B2F6-4DA2-8603-BE6AA0865C90}"/>
                  </a:ext>
                </a:extLst>
              </p:cNvPr>
              <p:cNvSpPr>
                <a:spLocks noChangeArrowheads="1"/>
              </p:cNvSpPr>
              <p:nvPr/>
            </p:nvSpPr>
            <p:spPr bwMode="auto">
              <a:xfrm rot="17309695">
                <a:off x="9068281" y="50034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8" name="Oval 1158">
                <a:extLst>
                  <a:ext uri="{FF2B5EF4-FFF2-40B4-BE49-F238E27FC236}">
                    <a16:creationId xmlns:a16="http://schemas.microsoft.com/office/drawing/2014/main" id="{71B7C371-858D-4F8C-B480-E5781C481FFC}"/>
                  </a:ext>
                </a:extLst>
              </p:cNvPr>
              <p:cNvSpPr>
                <a:spLocks noChangeArrowheads="1"/>
              </p:cNvSpPr>
              <p:nvPr/>
            </p:nvSpPr>
            <p:spPr bwMode="auto">
              <a:xfrm rot="17309695">
                <a:off x="9842103" y="5064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09" name="Oval 1164">
                <a:extLst>
                  <a:ext uri="{FF2B5EF4-FFF2-40B4-BE49-F238E27FC236}">
                    <a16:creationId xmlns:a16="http://schemas.microsoft.com/office/drawing/2014/main" id="{915DBA0B-7AC1-402F-A049-4522475DF203}"/>
                  </a:ext>
                </a:extLst>
              </p:cNvPr>
              <p:cNvSpPr>
                <a:spLocks noChangeArrowheads="1"/>
              </p:cNvSpPr>
              <p:nvPr/>
            </p:nvSpPr>
            <p:spPr bwMode="auto">
              <a:xfrm rot="17309695">
                <a:off x="11067683" y="4226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0" name="Oval 1177">
                <a:extLst>
                  <a:ext uri="{FF2B5EF4-FFF2-40B4-BE49-F238E27FC236}">
                    <a16:creationId xmlns:a16="http://schemas.microsoft.com/office/drawing/2014/main" id="{7E2D5A9B-B55D-4E7A-9046-CF51BB6140D1}"/>
                  </a:ext>
                </a:extLst>
              </p:cNvPr>
              <p:cNvSpPr>
                <a:spLocks noChangeArrowheads="1"/>
              </p:cNvSpPr>
              <p:nvPr/>
            </p:nvSpPr>
            <p:spPr bwMode="auto">
              <a:xfrm rot="17309695">
                <a:off x="9387685" y="50022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1" name="Oval 1179">
                <a:extLst>
                  <a:ext uri="{FF2B5EF4-FFF2-40B4-BE49-F238E27FC236}">
                    <a16:creationId xmlns:a16="http://schemas.microsoft.com/office/drawing/2014/main" id="{67A5CF37-573F-4944-89CA-C011BD853BEE}"/>
                  </a:ext>
                </a:extLst>
              </p:cNvPr>
              <p:cNvSpPr>
                <a:spLocks noChangeArrowheads="1"/>
              </p:cNvSpPr>
              <p:nvPr/>
            </p:nvSpPr>
            <p:spPr bwMode="auto">
              <a:xfrm rot="17309695">
                <a:off x="8866972" y="53785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2" name="Oval 1183">
                <a:extLst>
                  <a:ext uri="{FF2B5EF4-FFF2-40B4-BE49-F238E27FC236}">
                    <a16:creationId xmlns:a16="http://schemas.microsoft.com/office/drawing/2014/main" id="{D17E3E86-519B-49E6-9DC4-1DAB30421C27}"/>
                  </a:ext>
                </a:extLst>
              </p:cNvPr>
              <p:cNvSpPr>
                <a:spLocks noChangeArrowheads="1"/>
              </p:cNvSpPr>
              <p:nvPr/>
            </p:nvSpPr>
            <p:spPr bwMode="auto">
              <a:xfrm rot="17309695">
                <a:off x="9226202" y="52104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3" name="Oval 1189">
                <a:extLst>
                  <a:ext uri="{FF2B5EF4-FFF2-40B4-BE49-F238E27FC236}">
                    <a16:creationId xmlns:a16="http://schemas.microsoft.com/office/drawing/2014/main" id="{53798862-EF50-4377-B666-E8DC90906411}"/>
                  </a:ext>
                </a:extLst>
              </p:cNvPr>
              <p:cNvSpPr>
                <a:spLocks noChangeArrowheads="1"/>
              </p:cNvSpPr>
              <p:nvPr/>
            </p:nvSpPr>
            <p:spPr bwMode="auto">
              <a:xfrm rot="17309695">
                <a:off x="10055104" y="52345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4" name="Oval 1190">
                <a:extLst>
                  <a:ext uri="{FF2B5EF4-FFF2-40B4-BE49-F238E27FC236}">
                    <a16:creationId xmlns:a16="http://schemas.microsoft.com/office/drawing/2014/main" id="{B6669937-C8F2-4FBA-9359-C7E96F9C6CD7}"/>
                  </a:ext>
                </a:extLst>
              </p:cNvPr>
              <p:cNvSpPr>
                <a:spLocks noChangeArrowheads="1"/>
              </p:cNvSpPr>
              <p:nvPr/>
            </p:nvSpPr>
            <p:spPr bwMode="auto">
              <a:xfrm rot="17309695">
                <a:off x="10000049" y="452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5" name="Oval 1191">
                <a:extLst>
                  <a:ext uri="{FF2B5EF4-FFF2-40B4-BE49-F238E27FC236}">
                    <a16:creationId xmlns:a16="http://schemas.microsoft.com/office/drawing/2014/main" id="{C5333779-5469-4E17-A1F2-A059625D89BC}"/>
                  </a:ext>
                </a:extLst>
              </p:cNvPr>
              <p:cNvSpPr>
                <a:spLocks noChangeArrowheads="1"/>
              </p:cNvSpPr>
              <p:nvPr/>
            </p:nvSpPr>
            <p:spPr bwMode="auto">
              <a:xfrm rot="17309695">
                <a:off x="10199120" y="5018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6" name="Oval 1192">
                <a:extLst>
                  <a:ext uri="{FF2B5EF4-FFF2-40B4-BE49-F238E27FC236}">
                    <a16:creationId xmlns:a16="http://schemas.microsoft.com/office/drawing/2014/main" id="{CCEBED1A-6607-4EFA-AB7A-0621EBE2ECBA}"/>
                  </a:ext>
                </a:extLst>
              </p:cNvPr>
              <p:cNvSpPr>
                <a:spLocks noChangeArrowheads="1"/>
              </p:cNvSpPr>
              <p:nvPr/>
            </p:nvSpPr>
            <p:spPr bwMode="auto">
              <a:xfrm rot="17309695">
                <a:off x="10563627" y="40827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7" name="Oval 1196">
                <a:extLst>
                  <a:ext uri="{FF2B5EF4-FFF2-40B4-BE49-F238E27FC236}">
                    <a16:creationId xmlns:a16="http://schemas.microsoft.com/office/drawing/2014/main" id="{D9D047FD-D60B-49BA-B43A-3A8D16D404C9}"/>
                  </a:ext>
                </a:extLst>
              </p:cNvPr>
              <p:cNvSpPr>
                <a:spLocks noChangeArrowheads="1"/>
              </p:cNvSpPr>
              <p:nvPr/>
            </p:nvSpPr>
            <p:spPr bwMode="auto">
              <a:xfrm rot="17309695">
                <a:off x="9839079" y="4550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8" name="Oval 1204">
                <a:extLst>
                  <a:ext uri="{FF2B5EF4-FFF2-40B4-BE49-F238E27FC236}">
                    <a16:creationId xmlns:a16="http://schemas.microsoft.com/office/drawing/2014/main" id="{32321221-9675-47EC-872E-CECC9FEC3426}"/>
                  </a:ext>
                </a:extLst>
              </p:cNvPr>
              <p:cNvSpPr>
                <a:spLocks noChangeArrowheads="1"/>
              </p:cNvSpPr>
              <p:nvPr/>
            </p:nvSpPr>
            <p:spPr bwMode="auto">
              <a:xfrm rot="17309695">
                <a:off x="9987564" y="43708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19" name="Oval 1205">
                <a:extLst>
                  <a:ext uri="{FF2B5EF4-FFF2-40B4-BE49-F238E27FC236}">
                    <a16:creationId xmlns:a16="http://schemas.microsoft.com/office/drawing/2014/main" id="{731B60A0-9081-4F1D-805B-9D20EE1165E5}"/>
                  </a:ext>
                </a:extLst>
              </p:cNvPr>
              <p:cNvSpPr>
                <a:spLocks noChangeArrowheads="1"/>
              </p:cNvSpPr>
              <p:nvPr/>
            </p:nvSpPr>
            <p:spPr bwMode="auto">
              <a:xfrm rot="17309695">
                <a:off x="9421259" y="44204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0" name="Oval 753">
                <a:extLst>
                  <a:ext uri="{FF2B5EF4-FFF2-40B4-BE49-F238E27FC236}">
                    <a16:creationId xmlns:a16="http://schemas.microsoft.com/office/drawing/2014/main" id="{69C92D80-3DBE-4F76-AC07-4C6D42043FF8}"/>
                  </a:ext>
                </a:extLst>
              </p:cNvPr>
              <p:cNvSpPr>
                <a:spLocks noChangeArrowheads="1"/>
              </p:cNvSpPr>
              <p:nvPr/>
            </p:nvSpPr>
            <p:spPr bwMode="auto">
              <a:xfrm rot="17309695">
                <a:off x="10491620" y="4082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1" name="Oval 755">
                <a:extLst>
                  <a:ext uri="{FF2B5EF4-FFF2-40B4-BE49-F238E27FC236}">
                    <a16:creationId xmlns:a16="http://schemas.microsoft.com/office/drawing/2014/main" id="{8EF974A4-E5C3-4518-8A2A-295940C0BF23}"/>
                  </a:ext>
                </a:extLst>
              </p:cNvPr>
              <p:cNvSpPr>
                <a:spLocks noChangeArrowheads="1"/>
              </p:cNvSpPr>
              <p:nvPr/>
            </p:nvSpPr>
            <p:spPr bwMode="auto">
              <a:xfrm rot="17309695">
                <a:off x="10925957" y="42003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2" name="Oval 771">
                <a:extLst>
                  <a:ext uri="{FF2B5EF4-FFF2-40B4-BE49-F238E27FC236}">
                    <a16:creationId xmlns:a16="http://schemas.microsoft.com/office/drawing/2014/main" id="{A9BC00D1-1023-4E30-A5D3-B43925373F22}"/>
                  </a:ext>
                </a:extLst>
              </p:cNvPr>
              <p:cNvSpPr>
                <a:spLocks noChangeArrowheads="1"/>
              </p:cNvSpPr>
              <p:nvPr/>
            </p:nvSpPr>
            <p:spPr bwMode="auto">
              <a:xfrm rot="17309695">
                <a:off x="10882555" y="4027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3" name="Oval 779">
                <a:extLst>
                  <a:ext uri="{FF2B5EF4-FFF2-40B4-BE49-F238E27FC236}">
                    <a16:creationId xmlns:a16="http://schemas.microsoft.com/office/drawing/2014/main" id="{ADB21409-0AB7-465A-B947-0563107AEDAA}"/>
                  </a:ext>
                </a:extLst>
              </p:cNvPr>
              <p:cNvSpPr>
                <a:spLocks noChangeArrowheads="1"/>
              </p:cNvSpPr>
              <p:nvPr/>
            </p:nvSpPr>
            <p:spPr bwMode="auto">
              <a:xfrm rot="17309695">
                <a:off x="11071100" y="489413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4" name="Oval 785">
                <a:extLst>
                  <a:ext uri="{FF2B5EF4-FFF2-40B4-BE49-F238E27FC236}">
                    <a16:creationId xmlns:a16="http://schemas.microsoft.com/office/drawing/2014/main" id="{CB5BB12D-BEA7-4469-90E7-BE24E122981D}"/>
                  </a:ext>
                </a:extLst>
              </p:cNvPr>
              <p:cNvSpPr>
                <a:spLocks noChangeArrowheads="1"/>
              </p:cNvSpPr>
              <p:nvPr/>
            </p:nvSpPr>
            <p:spPr bwMode="auto">
              <a:xfrm rot="17309695">
                <a:off x="11207020" y="4585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5" name="Oval 786">
                <a:extLst>
                  <a:ext uri="{FF2B5EF4-FFF2-40B4-BE49-F238E27FC236}">
                    <a16:creationId xmlns:a16="http://schemas.microsoft.com/office/drawing/2014/main" id="{6450AD4B-6189-4665-BDB5-1DC5398FEDAE}"/>
                  </a:ext>
                </a:extLst>
              </p:cNvPr>
              <p:cNvSpPr>
                <a:spLocks noChangeArrowheads="1"/>
              </p:cNvSpPr>
              <p:nvPr/>
            </p:nvSpPr>
            <p:spPr bwMode="auto">
              <a:xfrm rot="17309695">
                <a:off x="11139691" y="40107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6" name="Oval 791">
                <a:extLst>
                  <a:ext uri="{FF2B5EF4-FFF2-40B4-BE49-F238E27FC236}">
                    <a16:creationId xmlns:a16="http://schemas.microsoft.com/office/drawing/2014/main" id="{90C2D614-D17A-424E-A661-7A2B230543B5}"/>
                  </a:ext>
                </a:extLst>
              </p:cNvPr>
              <p:cNvSpPr>
                <a:spLocks noChangeArrowheads="1"/>
              </p:cNvSpPr>
              <p:nvPr/>
            </p:nvSpPr>
            <p:spPr bwMode="auto">
              <a:xfrm rot="17309695">
                <a:off x="11283709" y="39387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7" name="Oval 860">
                <a:extLst>
                  <a:ext uri="{FF2B5EF4-FFF2-40B4-BE49-F238E27FC236}">
                    <a16:creationId xmlns:a16="http://schemas.microsoft.com/office/drawing/2014/main" id="{D91CC6D7-3C39-46AF-9C28-CBE5E860D678}"/>
                  </a:ext>
                </a:extLst>
              </p:cNvPr>
              <p:cNvSpPr>
                <a:spLocks noChangeArrowheads="1"/>
              </p:cNvSpPr>
              <p:nvPr/>
            </p:nvSpPr>
            <p:spPr bwMode="auto">
              <a:xfrm rot="17309695">
                <a:off x="10991208" y="42264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8" name="Oval 861">
                <a:extLst>
                  <a:ext uri="{FF2B5EF4-FFF2-40B4-BE49-F238E27FC236}">
                    <a16:creationId xmlns:a16="http://schemas.microsoft.com/office/drawing/2014/main" id="{7230DCB2-85A6-4063-A539-8D0D30A09C93}"/>
                  </a:ext>
                </a:extLst>
              </p:cNvPr>
              <p:cNvSpPr>
                <a:spLocks noChangeArrowheads="1"/>
              </p:cNvSpPr>
              <p:nvPr/>
            </p:nvSpPr>
            <p:spPr bwMode="auto">
              <a:xfrm rot="17309695">
                <a:off x="10855080" y="440879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29" name="Oval 1109">
                <a:extLst>
                  <a:ext uri="{FF2B5EF4-FFF2-40B4-BE49-F238E27FC236}">
                    <a16:creationId xmlns:a16="http://schemas.microsoft.com/office/drawing/2014/main" id="{029BEF28-73F6-4D4C-94DD-0D54D6B01DB0}"/>
                  </a:ext>
                </a:extLst>
              </p:cNvPr>
              <p:cNvSpPr>
                <a:spLocks noChangeArrowheads="1"/>
              </p:cNvSpPr>
              <p:nvPr/>
            </p:nvSpPr>
            <p:spPr bwMode="auto">
              <a:xfrm rot="17309695">
                <a:off x="9042524" y="54884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0" name="Oval 1110">
                <a:extLst>
                  <a:ext uri="{FF2B5EF4-FFF2-40B4-BE49-F238E27FC236}">
                    <a16:creationId xmlns:a16="http://schemas.microsoft.com/office/drawing/2014/main" id="{8B4FC5B2-12B9-4D75-A528-F620E7BFD914}"/>
                  </a:ext>
                </a:extLst>
              </p:cNvPr>
              <p:cNvSpPr>
                <a:spLocks noChangeArrowheads="1"/>
              </p:cNvSpPr>
              <p:nvPr/>
            </p:nvSpPr>
            <p:spPr bwMode="auto">
              <a:xfrm rot="17309695">
                <a:off x="9155004" y="48025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1" name="Oval 1111">
                <a:extLst>
                  <a:ext uri="{FF2B5EF4-FFF2-40B4-BE49-F238E27FC236}">
                    <a16:creationId xmlns:a16="http://schemas.microsoft.com/office/drawing/2014/main" id="{71F82DA6-661E-405A-A0DB-879A40FE8844}"/>
                  </a:ext>
                </a:extLst>
              </p:cNvPr>
              <p:cNvSpPr>
                <a:spLocks noChangeArrowheads="1"/>
              </p:cNvSpPr>
              <p:nvPr/>
            </p:nvSpPr>
            <p:spPr bwMode="auto">
              <a:xfrm rot="17309695">
                <a:off x="10275596" y="40827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2" name="Oval 1116">
                <a:extLst>
                  <a:ext uri="{FF2B5EF4-FFF2-40B4-BE49-F238E27FC236}">
                    <a16:creationId xmlns:a16="http://schemas.microsoft.com/office/drawing/2014/main" id="{11B8AA75-A3CF-42CC-9E5C-D2C50199D680}"/>
                  </a:ext>
                </a:extLst>
              </p:cNvPr>
              <p:cNvSpPr>
                <a:spLocks noChangeArrowheads="1"/>
              </p:cNvSpPr>
              <p:nvPr/>
            </p:nvSpPr>
            <p:spPr bwMode="auto">
              <a:xfrm rot="17309695">
                <a:off x="10631169" y="494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3" name="Oval 1120">
                <a:extLst>
                  <a:ext uri="{FF2B5EF4-FFF2-40B4-BE49-F238E27FC236}">
                    <a16:creationId xmlns:a16="http://schemas.microsoft.com/office/drawing/2014/main" id="{4863CA52-58DF-4505-9466-1AA875BB4B9D}"/>
                  </a:ext>
                </a:extLst>
              </p:cNvPr>
              <p:cNvSpPr>
                <a:spLocks noChangeArrowheads="1"/>
              </p:cNvSpPr>
              <p:nvPr/>
            </p:nvSpPr>
            <p:spPr bwMode="auto">
              <a:xfrm rot="17309695">
                <a:off x="10761290" y="42783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4" name="Oval 1122">
                <a:extLst>
                  <a:ext uri="{FF2B5EF4-FFF2-40B4-BE49-F238E27FC236}">
                    <a16:creationId xmlns:a16="http://schemas.microsoft.com/office/drawing/2014/main" id="{13206AD4-1F25-4F5A-B469-DCC14544F73C}"/>
                  </a:ext>
                </a:extLst>
              </p:cNvPr>
              <p:cNvSpPr>
                <a:spLocks noChangeArrowheads="1"/>
              </p:cNvSpPr>
              <p:nvPr/>
            </p:nvSpPr>
            <p:spPr bwMode="auto">
              <a:xfrm rot="17309695">
                <a:off x="10774931" y="4752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5" name="Oval 1123">
                <a:extLst>
                  <a:ext uri="{FF2B5EF4-FFF2-40B4-BE49-F238E27FC236}">
                    <a16:creationId xmlns:a16="http://schemas.microsoft.com/office/drawing/2014/main" id="{23523B32-DCBC-45E3-AAB6-952349D5196E}"/>
                  </a:ext>
                </a:extLst>
              </p:cNvPr>
              <p:cNvSpPr>
                <a:spLocks noChangeArrowheads="1"/>
              </p:cNvSpPr>
              <p:nvPr/>
            </p:nvSpPr>
            <p:spPr bwMode="auto">
              <a:xfrm rot="17309695">
                <a:off x="11022745" y="44083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6" name="Oval 1124">
                <a:extLst>
                  <a:ext uri="{FF2B5EF4-FFF2-40B4-BE49-F238E27FC236}">
                    <a16:creationId xmlns:a16="http://schemas.microsoft.com/office/drawing/2014/main" id="{CCAD156B-1A80-4F58-ADBB-113E704C85F8}"/>
                  </a:ext>
                </a:extLst>
              </p:cNvPr>
              <p:cNvSpPr>
                <a:spLocks noChangeArrowheads="1"/>
              </p:cNvSpPr>
              <p:nvPr/>
            </p:nvSpPr>
            <p:spPr bwMode="auto">
              <a:xfrm rot="17309695">
                <a:off x="11044384" y="43471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7" name="Oval 1127">
                <a:extLst>
                  <a:ext uri="{FF2B5EF4-FFF2-40B4-BE49-F238E27FC236}">
                    <a16:creationId xmlns:a16="http://schemas.microsoft.com/office/drawing/2014/main" id="{B4188450-8B28-45B7-9A79-1987A806627A}"/>
                  </a:ext>
                </a:extLst>
              </p:cNvPr>
              <p:cNvSpPr>
                <a:spLocks noChangeArrowheads="1"/>
              </p:cNvSpPr>
              <p:nvPr/>
            </p:nvSpPr>
            <p:spPr bwMode="auto">
              <a:xfrm rot="17309695">
                <a:off x="10775184" y="50545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8" name="Oval 1135">
                <a:extLst>
                  <a:ext uri="{FF2B5EF4-FFF2-40B4-BE49-F238E27FC236}">
                    <a16:creationId xmlns:a16="http://schemas.microsoft.com/office/drawing/2014/main" id="{B4A11F6D-D5D2-40F5-B9D4-C3DB88B38988}"/>
                  </a:ext>
                </a:extLst>
              </p:cNvPr>
              <p:cNvSpPr>
                <a:spLocks noChangeArrowheads="1"/>
              </p:cNvSpPr>
              <p:nvPr/>
            </p:nvSpPr>
            <p:spPr bwMode="auto">
              <a:xfrm rot="17309695">
                <a:off x="11207232" y="5054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39" name="Oval 1137">
                <a:extLst>
                  <a:ext uri="{FF2B5EF4-FFF2-40B4-BE49-F238E27FC236}">
                    <a16:creationId xmlns:a16="http://schemas.microsoft.com/office/drawing/2014/main" id="{372AD1A8-05C9-4E89-B063-146DE66F2F34}"/>
                  </a:ext>
                </a:extLst>
              </p:cNvPr>
              <p:cNvSpPr>
                <a:spLocks noChangeArrowheads="1"/>
              </p:cNvSpPr>
              <p:nvPr/>
            </p:nvSpPr>
            <p:spPr bwMode="auto">
              <a:xfrm rot="17309695">
                <a:off x="11262145" y="48355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0" name="Oval 1138">
                <a:extLst>
                  <a:ext uri="{FF2B5EF4-FFF2-40B4-BE49-F238E27FC236}">
                    <a16:creationId xmlns:a16="http://schemas.microsoft.com/office/drawing/2014/main" id="{27B4C8E7-8998-48F8-BC03-6B2738F2B031}"/>
                  </a:ext>
                </a:extLst>
              </p:cNvPr>
              <p:cNvSpPr>
                <a:spLocks noChangeArrowheads="1"/>
              </p:cNvSpPr>
              <p:nvPr/>
            </p:nvSpPr>
            <p:spPr bwMode="auto">
              <a:xfrm rot="17309695">
                <a:off x="9371029" y="49105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1" name="Oval 1148">
                <a:extLst>
                  <a:ext uri="{FF2B5EF4-FFF2-40B4-BE49-F238E27FC236}">
                    <a16:creationId xmlns:a16="http://schemas.microsoft.com/office/drawing/2014/main" id="{419BA95D-9726-429F-8EFF-370D6FA838EF}"/>
                  </a:ext>
                </a:extLst>
              </p:cNvPr>
              <p:cNvSpPr>
                <a:spLocks noChangeArrowheads="1"/>
              </p:cNvSpPr>
              <p:nvPr/>
            </p:nvSpPr>
            <p:spPr bwMode="auto">
              <a:xfrm rot="17309695">
                <a:off x="10379141"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2" name="Oval 1155">
                <a:extLst>
                  <a:ext uri="{FF2B5EF4-FFF2-40B4-BE49-F238E27FC236}">
                    <a16:creationId xmlns:a16="http://schemas.microsoft.com/office/drawing/2014/main" id="{E5F7343D-D780-4892-B94A-6D91BC274801}"/>
                  </a:ext>
                </a:extLst>
              </p:cNvPr>
              <p:cNvSpPr>
                <a:spLocks noChangeArrowheads="1"/>
              </p:cNvSpPr>
              <p:nvPr/>
            </p:nvSpPr>
            <p:spPr bwMode="auto">
              <a:xfrm rot="17309695">
                <a:off x="10775185" y="51625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3" name="Oval 1168">
                <a:extLst>
                  <a:ext uri="{FF2B5EF4-FFF2-40B4-BE49-F238E27FC236}">
                    <a16:creationId xmlns:a16="http://schemas.microsoft.com/office/drawing/2014/main" id="{FF23B095-12F9-45A1-968E-1D587C0EF609}"/>
                  </a:ext>
                </a:extLst>
              </p:cNvPr>
              <p:cNvSpPr>
                <a:spLocks noChangeArrowheads="1"/>
              </p:cNvSpPr>
              <p:nvPr/>
            </p:nvSpPr>
            <p:spPr bwMode="auto">
              <a:xfrm rot="17309695">
                <a:off x="11063326" y="5609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4" name="Oval 1175">
                <a:extLst>
                  <a:ext uri="{FF2B5EF4-FFF2-40B4-BE49-F238E27FC236}">
                    <a16:creationId xmlns:a16="http://schemas.microsoft.com/office/drawing/2014/main" id="{76EDEAF1-3E94-49B1-B9AE-677B1C7CAB14}"/>
                  </a:ext>
                </a:extLst>
              </p:cNvPr>
              <p:cNvSpPr>
                <a:spLocks noChangeArrowheads="1"/>
              </p:cNvSpPr>
              <p:nvPr/>
            </p:nvSpPr>
            <p:spPr bwMode="auto">
              <a:xfrm rot="17309695">
                <a:off x="10919200" y="5450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5" name="Oval 1177">
                <a:extLst>
                  <a:ext uri="{FF2B5EF4-FFF2-40B4-BE49-F238E27FC236}">
                    <a16:creationId xmlns:a16="http://schemas.microsoft.com/office/drawing/2014/main" id="{018A2C82-6CC4-488A-AD22-802701AF8A4B}"/>
                  </a:ext>
                </a:extLst>
              </p:cNvPr>
              <p:cNvSpPr>
                <a:spLocks noChangeArrowheads="1"/>
              </p:cNvSpPr>
              <p:nvPr/>
            </p:nvSpPr>
            <p:spPr bwMode="auto">
              <a:xfrm rot="17309695">
                <a:off x="8830968" y="5270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6" name="Oval 1179">
                <a:extLst>
                  <a:ext uri="{FF2B5EF4-FFF2-40B4-BE49-F238E27FC236}">
                    <a16:creationId xmlns:a16="http://schemas.microsoft.com/office/drawing/2014/main" id="{235D9D88-C41D-4806-8892-0F457A8FFD2A}"/>
                  </a:ext>
                </a:extLst>
              </p:cNvPr>
              <p:cNvSpPr>
                <a:spLocks noChangeArrowheads="1"/>
              </p:cNvSpPr>
              <p:nvPr/>
            </p:nvSpPr>
            <p:spPr bwMode="auto">
              <a:xfrm rot="17309695">
                <a:off x="11310714" y="54069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7" name="Oval 1205">
                <a:extLst>
                  <a:ext uri="{FF2B5EF4-FFF2-40B4-BE49-F238E27FC236}">
                    <a16:creationId xmlns:a16="http://schemas.microsoft.com/office/drawing/2014/main" id="{82E84E87-E841-4598-8062-4754412EF9F4}"/>
                  </a:ext>
                </a:extLst>
              </p:cNvPr>
              <p:cNvSpPr>
                <a:spLocks noChangeArrowheads="1"/>
              </p:cNvSpPr>
              <p:nvPr/>
            </p:nvSpPr>
            <p:spPr bwMode="auto">
              <a:xfrm rot="17309695">
                <a:off x="10991208" y="4658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8" name="Oval 1381">
                <a:extLst>
                  <a:ext uri="{FF2B5EF4-FFF2-40B4-BE49-F238E27FC236}">
                    <a16:creationId xmlns:a16="http://schemas.microsoft.com/office/drawing/2014/main" id="{81183F0B-065C-478C-BB8C-148937A7DA73}"/>
                  </a:ext>
                </a:extLst>
              </p:cNvPr>
              <p:cNvSpPr>
                <a:spLocks noChangeArrowheads="1"/>
              </p:cNvSpPr>
              <p:nvPr/>
            </p:nvSpPr>
            <p:spPr bwMode="auto">
              <a:xfrm rot="17309695">
                <a:off x="9270158" y="61906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49" name="Oval 1389">
                <a:extLst>
                  <a:ext uri="{FF2B5EF4-FFF2-40B4-BE49-F238E27FC236}">
                    <a16:creationId xmlns:a16="http://schemas.microsoft.com/office/drawing/2014/main" id="{1CE8AF60-C1F8-4BC8-8793-503FA5532180}"/>
                  </a:ext>
                </a:extLst>
              </p:cNvPr>
              <p:cNvSpPr>
                <a:spLocks noChangeArrowheads="1"/>
              </p:cNvSpPr>
              <p:nvPr/>
            </p:nvSpPr>
            <p:spPr bwMode="auto">
              <a:xfrm rot="17309695">
                <a:off x="9623055" y="6386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0" name="Oval 1426">
                <a:extLst>
                  <a:ext uri="{FF2B5EF4-FFF2-40B4-BE49-F238E27FC236}">
                    <a16:creationId xmlns:a16="http://schemas.microsoft.com/office/drawing/2014/main" id="{4F818616-DC80-462D-A72C-4818FC3739A0}"/>
                  </a:ext>
                </a:extLst>
              </p:cNvPr>
              <p:cNvSpPr>
                <a:spLocks noChangeArrowheads="1"/>
              </p:cNvSpPr>
              <p:nvPr/>
            </p:nvSpPr>
            <p:spPr bwMode="auto">
              <a:xfrm rot="17309695">
                <a:off x="10332134" y="64864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1" name="Oval 1438">
                <a:extLst>
                  <a:ext uri="{FF2B5EF4-FFF2-40B4-BE49-F238E27FC236}">
                    <a16:creationId xmlns:a16="http://schemas.microsoft.com/office/drawing/2014/main" id="{F2BF519F-5BE1-48ED-A869-D67293616625}"/>
                  </a:ext>
                </a:extLst>
              </p:cNvPr>
              <p:cNvSpPr>
                <a:spLocks noChangeArrowheads="1"/>
              </p:cNvSpPr>
              <p:nvPr/>
            </p:nvSpPr>
            <p:spPr bwMode="auto">
              <a:xfrm rot="17309695">
                <a:off x="10343135" y="5702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2" name="Oval 968">
                <a:extLst>
                  <a:ext uri="{FF2B5EF4-FFF2-40B4-BE49-F238E27FC236}">
                    <a16:creationId xmlns:a16="http://schemas.microsoft.com/office/drawing/2014/main" id="{C22B1E29-6095-4EB1-A3FC-A93AF51D0708}"/>
                  </a:ext>
                </a:extLst>
              </p:cNvPr>
              <p:cNvSpPr>
                <a:spLocks noChangeArrowheads="1"/>
              </p:cNvSpPr>
              <p:nvPr/>
            </p:nvSpPr>
            <p:spPr bwMode="auto">
              <a:xfrm rot="17309695">
                <a:off x="9155005" y="6242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3" name="Oval 1115">
                <a:extLst>
                  <a:ext uri="{FF2B5EF4-FFF2-40B4-BE49-F238E27FC236}">
                    <a16:creationId xmlns:a16="http://schemas.microsoft.com/office/drawing/2014/main" id="{745F6091-89D1-4808-944A-41C861C59ED8}"/>
                  </a:ext>
                </a:extLst>
              </p:cNvPr>
              <p:cNvSpPr>
                <a:spLocks noChangeArrowheads="1"/>
              </p:cNvSpPr>
              <p:nvPr/>
            </p:nvSpPr>
            <p:spPr bwMode="auto">
              <a:xfrm rot="17309695">
                <a:off x="10021645" y="58916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4" name="Oval 1116">
                <a:extLst>
                  <a:ext uri="{FF2B5EF4-FFF2-40B4-BE49-F238E27FC236}">
                    <a16:creationId xmlns:a16="http://schemas.microsoft.com/office/drawing/2014/main" id="{4731FB6F-EDD7-44FE-9915-F6C2E66AC41B}"/>
                  </a:ext>
                </a:extLst>
              </p:cNvPr>
              <p:cNvSpPr>
                <a:spLocks noChangeArrowheads="1"/>
              </p:cNvSpPr>
              <p:nvPr/>
            </p:nvSpPr>
            <p:spPr bwMode="auto">
              <a:xfrm rot="17309695">
                <a:off x="8830968" y="6062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5" name="Oval 1127">
                <a:extLst>
                  <a:ext uri="{FF2B5EF4-FFF2-40B4-BE49-F238E27FC236}">
                    <a16:creationId xmlns:a16="http://schemas.microsoft.com/office/drawing/2014/main" id="{44FED084-F44C-4222-8E5B-8A0CAF47EE4D}"/>
                  </a:ext>
                </a:extLst>
              </p:cNvPr>
              <p:cNvSpPr>
                <a:spLocks noChangeArrowheads="1"/>
              </p:cNvSpPr>
              <p:nvPr/>
            </p:nvSpPr>
            <p:spPr bwMode="auto">
              <a:xfrm rot="17309695">
                <a:off x="9168477" y="6028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6" name="Oval 1135">
                <a:extLst>
                  <a:ext uri="{FF2B5EF4-FFF2-40B4-BE49-F238E27FC236}">
                    <a16:creationId xmlns:a16="http://schemas.microsoft.com/office/drawing/2014/main" id="{8C41B1BE-3A79-454C-87D9-02F674252A54}"/>
                  </a:ext>
                </a:extLst>
              </p:cNvPr>
              <p:cNvSpPr>
                <a:spLocks noChangeArrowheads="1"/>
              </p:cNvSpPr>
              <p:nvPr/>
            </p:nvSpPr>
            <p:spPr bwMode="auto">
              <a:xfrm rot="17309695">
                <a:off x="9371028" y="5594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7" name="Oval 1136">
                <a:extLst>
                  <a:ext uri="{FF2B5EF4-FFF2-40B4-BE49-F238E27FC236}">
                    <a16:creationId xmlns:a16="http://schemas.microsoft.com/office/drawing/2014/main" id="{850CA79A-F5F7-4F25-9D27-97369800119B}"/>
                  </a:ext>
                </a:extLst>
              </p:cNvPr>
              <p:cNvSpPr>
                <a:spLocks noChangeArrowheads="1"/>
              </p:cNvSpPr>
              <p:nvPr/>
            </p:nvSpPr>
            <p:spPr bwMode="auto">
              <a:xfrm rot="17309695">
                <a:off x="9839080" y="6098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8" name="Oval 1137">
                <a:extLst>
                  <a:ext uri="{FF2B5EF4-FFF2-40B4-BE49-F238E27FC236}">
                    <a16:creationId xmlns:a16="http://schemas.microsoft.com/office/drawing/2014/main" id="{AE41A701-B016-4F2A-9572-866EA4DA36A1}"/>
                  </a:ext>
                </a:extLst>
              </p:cNvPr>
              <p:cNvSpPr>
                <a:spLocks noChangeArrowheads="1"/>
              </p:cNvSpPr>
              <p:nvPr/>
            </p:nvSpPr>
            <p:spPr bwMode="auto">
              <a:xfrm rot="17309695">
                <a:off x="9669131" y="58008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59" name="Oval 1138">
                <a:extLst>
                  <a:ext uri="{FF2B5EF4-FFF2-40B4-BE49-F238E27FC236}">
                    <a16:creationId xmlns:a16="http://schemas.microsoft.com/office/drawing/2014/main" id="{D9E7CCD7-6BC5-47B1-B85D-C800355746DE}"/>
                  </a:ext>
                </a:extLst>
              </p:cNvPr>
              <p:cNvSpPr>
                <a:spLocks noChangeArrowheads="1"/>
              </p:cNvSpPr>
              <p:nvPr/>
            </p:nvSpPr>
            <p:spPr bwMode="auto">
              <a:xfrm rot="17309695">
                <a:off x="9371028"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0" name="Oval 1148">
                <a:extLst>
                  <a:ext uri="{FF2B5EF4-FFF2-40B4-BE49-F238E27FC236}">
                    <a16:creationId xmlns:a16="http://schemas.microsoft.com/office/drawing/2014/main" id="{0CA73ED7-983E-4177-840C-38009BB9C270}"/>
                  </a:ext>
                </a:extLst>
              </p:cNvPr>
              <p:cNvSpPr>
                <a:spLocks noChangeArrowheads="1"/>
              </p:cNvSpPr>
              <p:nvPr/>
            </p:nvSpPr>
            <p:spPr bwMode="auto">
              <a:xfrm rot="17309695">
                <a:off x="9073658" y="61700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1" name="Oval 1158">
                <a:extLst>
                  <a:ext uri="{FF2B5EF4-FFF2-40B4-BE49-F238E27FC236}">
                    <a16:creationId xmlns:a16="http://schemas.microsoft.com/office/drawing/2014/main" id="{A6041190-7E3F-42A4-A88F-243301D06B0E}"/>
                  </a:ext>
                </a:extLst>
              </p:cNvPr>
              <p:cNvSpPr>
                <a:spLocks noChangeArrowheads="1"/>
              </p:cNvSpPr>
              <p:nvPr/>
            </p:nvSpPr>
            <p:spPr bwMode="auto">
              <a:xfrm rot="17309695">
                <a:off x="9839080" y="6278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2" name="Oval 1164">
                <a:extLst>
                  <a:ext uri="{FF2B5EF4-FFF2-40B4-BE49-F238E27FC236}">
                    <a16:creationId xmlns:a16="http://schemas.microsoft.com/office/drawing/2014/main" id="{F0B16C3A-1A0C-4777-91E1-AADFD52D5BC0}"/>
                  </a:ext>
                </a:extLst>
              </p:cNvPr>
              <p:cNvSpPr>
                <a:spLocks noChangeArrowheads="1"/>
              </p:cNvSpPr>
              <p:nvPr/>
            </p:nvSpPr>
            <p:spPr bwMode="auto">
              <a:xfrm rot="17309695">
                <a:off x="9515044" y="63866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3" name="Oval 1177">
                <a:extLst>
                  <a:ext uri="{FF2B5EF4-FFF2-40B4-BE49-F238E27FC236}">
                    <a16:creationId xmlns:a16="http://schemas.microsoft.com/office/drawing/2014/main" id="{FE5D60C5-12BA-4BB3-BAB3-08A4A506F056}"/>
                  </a:ext>
                </a:extLst>
              </p:cNvPr>
              <p:cNvSpPr>
                <a:spLocks noChangeArrowheads="1"/>
              </p:cNvSpPr>
              <p:nvPr/>
            </p:nvSpPr>
            <p:spPr bwMode="auto">
              <a:xfrm rot="17309695">
                <a:off x="9393062" y="61687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4" name="Oval 1179">
                <a:extLst>
                  <a:ext uri="{FF2B5EF4-FFF2-40B4-BE49-F238E27FC236}">
                    <a16:creationId xmlns:a16="http://schemas.microsoft.com/office/drawing/2014/main" id="{C7A70429-6530-4549-8C5C-517C8A86AE00}"/>
                  </a:ext>
                </a:extLst>
              </p:cNvPr>
              <p:cNvSpPr>
                <a:spLocks noChangeArrowheads="1"/>
              </p:cNvSpPr>
              <p:nvPr/>
            </p:nvSpPr>
            <p:spPr bwMode="auto">
              <a:xfrm rot="17309695">
                <a:off x="9731069" y="63866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5" name="Oval 1183">
                <a:extLst>
                  <a:ext uri="{FF2B5EF4-FFF2-40B4-BE49-F238E27FC236}">
                    <a16:creationId xmlns:a16="http://schemas.microsoft.com/office/drawing/2014/main" id="{04C05EE4-4309-4065-A5F5-2C2A942D400C}"/>
                  </a:ext>
                </a:extLst>
              </p:cNvPr>
              <p:cNvSpPr>
                <a:spLocks noChangeArrowheads="1"/>
              </p:cNvSpPr>
              <p:nvPr/>
            </p:nvSpPr>
            <p:spPr bwMode="auto">
              <a:xfrm rot="17309695">
                <a:off x="9191009" y="6422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6" name="Oval 1189">
                <a:extLst>
                  <a:ext uri="{FF2B5EF4-FFF2-40B4-BE49-F238E27FC236}">
                    <a16:creationId xmlns:a16="http://schemas.microsoft.com/office/drawing/2014/main" id="{55392C42-B576-4887-9A27-63E8F9845990}"/>
                  </a:ext>
                </a:extLst>
              </p:cNvPr>
              <p:cNvSpPr>
                <a:spLocks noChangeArrowheads="1"/>
              </p:cNvSpPr>
              <p:nvPr/>
            </p:nvSpPr>
            <p:spPr bwMode="auto">
              <a:xfrm rot="17309695">
                <a:off x="10073806" y="637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7" name="Oval 1190">
                <a:extLst>
                  <a:ext uri="{FF2B5EF4-FFF2-40B4-BE49-F238E27FC236}">
                    <a16:creationId xmlns:a16="http://schemas.microsoft.com/office/drawing/2014/main" id="{A646D211-EAB8-4518-9FF9-33476D3F04DD}"/>
                  </a:ext>
                </a:extLst>
              </p:cNvPr>
              <p:cNvSpPr>
                <a:spLocks noChangeArrowheads="1"/>
              </p:cNvSpPr>
              <p:nvPr/>
            </p:nvSpPr>
            <p:spPr bwMode="auto">
              <a:xfrm rot="17309695">
                <a:off x="10024286" y="60759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8" name="Oval 1191">
                <a:extLst>
                  <a:ext uri="{FF2B5EF4-FFF2-40B4-BE49-F238E27FC236}">
                    <a16:creationId xmlns:a16="http://schemas.microsoft.com/office/drawing/2014/main" id="{9BF0516C-A828-4E8E-A7C5-3F5A2667215A}"/>
                  </a:ext>
                </a:extLst>
              </p:cNvPr>
              <p:cNvSpPr>
                <a:spLocks noChangeArrowheads="1"/>
              </p:cNvSpPr>
              <p:nvPr/>
            </p:nvSpPr>
            <p:spPr bwMode="auto">
              <a:xfrm rot="17309695">
                <a:off x="10452117" y="63095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69" name="Oval 779">
                <a:extLst>
                  <a:ext uri="{FF2B5EF4-FFF2-40B4-BE49-F238E27FC236}">
                    <a16:creationId xmlns:a16="http://schemas.microsoft.com/office/drawing/2014/main" id="{5CFF87FF-F46F-419B-8BB8-BDA25648903E}"/>
                  </a:ext>
                </a:extLst>
              </p:cNvPr>
              <p:cNvSpPr>
                <a:spLocks noChangeArrowheads="1"/>
              </p:cNvSpPr>
              <p:nvPr/>
            </p:nvSpPr>
            <p:spPr bwMode="auto">
              <a:xfrm rot="17309695">
                <a:off x="11076476" y="606065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0" name="Oval 785">
                <a:extLst>
                  <a:ext uri="{FF2B5EF4-FFF2-40B4-BE49-F238E27FC236}">
                    <a16:creationId xmlns:a16="http://schemas.microsoft.com/office/drawing/2014/main" id="{D65F7F8E-BD64-404D-A185-161698BB3C0B}"/>
                  </a:ext>
                </a:extLst>
              </p:cNvPr>
              <p:cNvSpPr>
                <a:spLocks noChangeArrowheads="1"/>
              </p:cNvSpPr>
              <p:nvPr/>
            </p:nvSpPr>
            <p:spPr bwMode="auto">
              <a:xfrm rot="17309695">
                <a:off x="11212397" y="5752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1" name="Oval 795">
                <a:extLst>
                  <a:ext uri="{FF2B5EF4-FFF2-40B4-BE49-F238E27FC236}">
                    <a16:creationId xmlns:a16="http://schemas.microsoft.com/office/drawing/2014/main" id="{DEC7F5EC-8785-4CCC-970F-095EF676D226}"/>
                  </a:ext>
                </a:extLst>
              </p:cNvPr>
              <p:cNvSpPr>
                <a:spLocks noChangeArrowheads="1"/>
              </p:cNvSpPr>
              <p:nvPr/>
            </p:nvSpPr>
            <p:spPr bwMode="auto">
              <a:xfrm rot="17309695">
                <a:off x="10774641" y="64954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2" name="Oval 1109">
                <a:extLst>
                  <a:ext uri="{FF2B5EF4-FFF2-40B4-BE49-F238E27FC236}">
                    <a16:creationId xmlns:a16="http://schemas.microsoft.com/office/drawing/2014/main" id="{AF22CDDB-3988-4CEA-87EE-05A4B7AC1FCE}"/>
                  </a:ext>
                </a:extLst>
              </p:cNvPr>
              <p:cNvSpPr>
                <a:spLocks noChangeArrowheads="1"/>
              </p:cNvSpPr>
              <p:nvPr/>
            </p:nvSpPr>
            <p:spPr bwMode="auto">
              <a:xfrm rot="17309695">
                <a:off x="10618988" y="57079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3" name="Oval 1110">
                <a:extLst>
                  <a:ext uri="{FF2B5EF4-FFF2-40B4-BE49-F238E27FC236}">
                    <a16:creationId xmlns:a16="http://schemas.microsoft.com/office/drawing/2014/main" id="{2D37FC29-5148-48EB-86A8-E63DAF2BED9D}"/>
                  </a:ext>
                </a:extLst>
              </p:cNvPr>
              <p:cNvSpPr>
                <a:spLocks noChangeArrowheads="1"/>
              </p:cNvSpPr>
              <p:nvPr/>
            </p:nvSpPr>
            <p:spPr bwMode="auto">
              <a:xfrm rot="17309695">
                <a:off x="10667173" y="5846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4" name="Oval 1116">
                <a:extLst>
                  <a:ext uri="{FF2B5EF4-FFF2-40B4-BE49-F238E27FC236}">
                    <a16:creationId xmlns:a16="http://schemas.microsoft.com/office/drawing/2014/main" id="{1DF0CD6D-843B-4894-B56C-CB70D443BD7A}"/>
                  </a:ext>
                </a:extLst>
              </p:cNvPr>
              <p:cNvSpPr>
                <a:spLocks noChangeArrowheads="1"/>
              </p:cNvSpPr>
              <p:nvPr/>
            </p:nvSpPr>
            <p:spPr bwMode="auto">
              <a:xfrm rot="17309695">
                <a:off x="10667173" y="6026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5" name="Oval 1122">
                <a:extLst>
                  <a:ext uri="{FF2B5EF4-FFF2-40B4-BE49-F238E27FC236}">
                    <a16:creationId xmlns:a16="http://schemas.microsoft.com/office/drawing/2014/main" id="{C3872841-2DEC-49FD-A24E-7DFC4697F72D}"/>
                  </a:ext>
                </a:extLst>
              </p:cNvPr>
              <p:cNvSpPr>
                <a:spLocks noChangeArrowheads="1"/>
              </p:cNvSpPr>
              <p:nvPr/>
            </p:nvSpPr>
            <p:spPr bwMode="auto">
              <a:xfrm rot="17309695">
                <a:off x="10811188" y="584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6" name="Oval 1127">
                <a:extLst>
                  <a:ext uri="{FF2B5EF4-FFF2-40B4-BE49-F238E27FC236}">
                    <a16:creationId xmlns:a16="http://schemas.microsoft.com/office/drawing/2014/main" id="{0EFE918A-B6D5-4746-9B01-9726E9D7B48A}"/>
                  </a:ext>
                </a:extLst>
              </p:cNvPr>
              <p:cNvSpPr>
                <a:spLocks noChangeArrowheads="1"/>
              </p:cNvSpPr>
              <p:nvPr/>
            </p:nvSpPr>
            <p:spPr bwMode="auto">
              <a:xfrm rot="17309695">
                <a:off x="10766868" y="6229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7" name="Oval 1135">
                <a:extLst>
                  <a:ext uri="{FF2B5EF4-FFF2-40B4-BE49-F238E27FC236}">
                    <a16:creationId xmlns:a16="http://schemas.microsoft.com/office/drawing/2014/main" id="{AC1F252E-DBE1-4E04-A250-F4D6320B7598}"/>
                  </a:ext>
                </a:extLst>
              </p:cNvPr>
              <p:cNvSpPr>
                <a:spLocks noChangeArrowheads="1"/>
              </p:cNvSpPr>
              <p:nvPr/>
            </p:nvSpPr>
            <p:spPr bwMode="auto">
              <a:xfrm rot="17309695">
                <a:off x="11352843" y="6121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8" name="Oval 1137">
                <a:extLst>
                  <a:ext uri="{FF2B5EF4-FFF2-40B4-BE49-F238E27FC236}">
                    <a16:creationId xmlns:a16="http://schemas.microsoft.com/office/drawing/2014/main" id="{D712D3EC-A40B-4424-A7C1-CD35C9592D6F}"/>
                  </a:ext>
                </a:extLst>
              </p:cNvPr>
              <p:cNvSpPr>
                <a:spLocks noChangeArrowheads="1"/>
              </p:cNvSpPr>
              <p:nvPr/>
            </p:nvSpPr>
            <p:spPr bwMode="auto">
              <a:xfrm rot="17309695">
                <a:off x="11267522" y="6002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79" name="Oval 1138">
                <a:extLst>
                  <a:ext uri="{FF2B5EF4-FFF2-40B4-BE49-F238E27FC236}">
                    <a16:creationId xmlns:a16="http://schemas.microsoft.com/office/drawing/2014/main" id="{5FBB54F1-289D-48C7-AC3F-DBA4B5AFB23F}"/>
                  </a:ext>
                </a:extLst>
              </p:cNvPr>
              <p:cNvSpPr>
                <a:spLocks noChangeArrowheads="1"/>
              </p:cNvSpPr>
              <p:nvPr/>
            </p:nvSpPr>
            <p:spPr bwMode="auto">
              <a:xfrm rot="17309695">
                <a:off x="10784705" y="5728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0" name="Oval 1155">
                <a:extLst>
                  <a:ext uri="{FF2B5EF4-FFF2-40B4-BE49-F238E27FC236}">
                    <a16:creationId xmlns:a16="http://schemas.microsoft.com/office/drawing/2014/main" id="{042AA4F5-70CF-4167-BF23-B443D7E8A30A}"/>
                  </a:ext>
                </a:extLst>
              </p:cNvPr>
              <p:cNvSpPr>
                <a:spLocks noChangeArrowheads="1"/>
              </p:cNvSpPr>
              <p:nvPr/>
            </p:nvSpPr>
            <p:spPr bwMode="auto">
              <a:xfrm rot="17309695">
                <a:off x="10739179" y="64227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1" name="Oval 1177">
                <a:extLst>
                  <a:ext uri="{FF2B5EF4-FFF2-40B4-BE49-F238E27FC236}">
                    <a16:creationId xmlns:a16="http://schemas.microsoft.com/office/drawing/2014/main" id="{49B65A5E-70C8-4F48-88DE-559F1F8F0551}"/>
                  </a:ext>
                </a:extLst>
              </p:cNvPr>
              <p:cNvSpPr>
                <a:spLocks noChangeArrowheads="1"/>
              </p:cNvSpPr>
              <p:nvPr/>
            </p:nvSpPr>
            <p:spPr bwMode="auto">
              <a:xfrm rot="17309695">
                <a:off x="11027212" y="6278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2" name="Oval 1190">
                <a:extLst>
                  <a:ext uri="{FF2B5EF4-FFF2-40B4-BE49-F238E27FC236}">
                    <a16:creationId xmlns:a16="http://schemas.microsoft.com/office/drawing/2014/main" id="{59B626F7-D2AE-46D7-8E8E-F972411FA9F2}"/>
                  </a:ext>
                </a:extLst>
              </p:cNvPr>
              <p:cNvSpPr>
                <a:spLocks noChangeArrowheads="1"/>
              </p:cNvSpPr>
              <p:nvPr/>
            </p:nvSpPr>
            <p:spPr bwMode="auto">
              <a:xfrm rot="17309695">
                <a:off x="11263202" y="6190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3" name="Oval 1205">
                <a:extLst>
                  <a:ext uri="{FF2B5EF4-FFF2-40B4-BE49-F238E27FC236}">
                    <a16:creationId xmlns:a16="http://schemas.microsoft.com/office/drawing/2014/main" id="{855E8722-5E0F-4393-A5F1-480D9E36555C}"/>
                  </a:ext>
                </a:extLst>
              </p:cNvPr>
              <p:cNvSpPr>
                <a:spLocks noChangeArrowheads="1"/>
              </p:cNvSpPr>
              <p:nvPr/>
            </p:nvSpPr>
            <p:spPr bwMode="auto">
              <a:xfrm rot="17309695">
                <a:off x="10991209" y="573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4" name="Oval 1293">
                <a:extLst>
                  <a:ext uri="{FF2B5EF4-FFF2-40B4-BE49-F238E27FC236}">
                    <a16:creationId xmlns:a16="http://schemas.microsoft.com/office/drawing/2014/main" id="{A125842F-622B-4FC7-846F-BB1486282E76}"/>
                  </a:ext>
                </a:extLst>
              </p:cNvPr>
              <p:cNvSpPr>
                <a:spLocks noChangeArrowheads="1"/>
              </p:cNvSpPr>
              <p:nvPr/>
            </p:nvSpPr>
            <p:spPr bwMode="auto">
              <a:xfrm rot="17309695">
                <a:off x="11207232" y="59906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5" name="Oval 1310">
                <a:extLst>
                  <a:ext uri="{FF2B5EF4-FFF2-40B4-BE49-F238E27FC236}">
                    <a16:creationId xmlns:a16="http://schemas.microsoft.com/office/drawing/2014/main" id="{CCC6ABB5-9920-4F07-9483-7B8210ED4F57}"/>
                  </a:ext>
                </a:extLst>
              </p:cNvPr>
              <p:cNvSpPr>
                <a:spLocks noChangeArrowheads="1"/>
              </p:cNvSpPr>
              <p:nvPr/>
            </p:nvSpPr>
            <p:spPr bwMode="auto">
              <a:xfrm rot="17309695">
                <a:off x="10595165" y="5954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6" name="Oval 1320">
                <a:extLst>
                  <a:ext uri="{FF2B5EF4-FFF2-40B4-BE49-F238E27FC236}">
                    <a16:creationId xmlns:a16="http://schemas.microsoft.com/office/drawing/2014/main" id="{6A453707-D5A7-4B15-A5A0-097FE9C8766C}"/>
                  </a:ext>
                </a:extLst>
              </p:cNvPr>
              <p:cNvSpPr>
                <a:spLocks noChangeArrowheads="1"/>
              </p:cNvSpPr>
              <p:nvPr/>
            </p:nvSpPr>
            <p:spPr bwMode="auto">
              <a:xfrm rot="17309695">
                <a:off x="9299020" y="5846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7" name="Oval 1321">
                <a:extLst>
                  <a:ext uri="{FF2B5EF4-FFF2-40B4-BE49-F238E27FC236}">
                    <a16:creationId xmlns:a16="http://schemas.microsoft.com/office/drawing/2014/main" id="{6150A64C-CD1C-404F-80FB-CCFCA6614A5C}"/>
                  </a:ext>
                </a:extLst>
              </p:cNvPr>
              <p:cNvSpPr>
                <a:spLocks noChangeArrowheads="1"/>
              </p:cNvSpPr>
              <p:nvPr/>
            </p:nvSpPr>
            <p:spPr bwMode="auto">
              <a:xfrm rot="17309695">
                <a:off x="10312993" y="545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8" name="Oval 1380">
                <a:extLst>
                  <a:ext uri="{FF2B5EF4-FFF2-40B4-BE49-F238E27FC236}">
                    <a16:creationId xmlns:a16="http://schemas.microsoft.com/office/drawing/2014/main" id="{DA7A33B4-65AE-49D2-9712-308CA8033026}"/>
                  </a:ext>
                </a:extLst>
              </p:cNvPr>
              <p:cNvSpPr>
                <a:spLocks noChangeArrowheads="1"/>
              </p:cNvSpPr>
              <p:nvPr/>
            </p:nvSpPr>
            <p:spPr bwMode="auto">
              <a:xfrm rot="17309695">
                <a:off x="9647233" y="59860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89" name="Oval 1381">
                <a:extLst>
                  <a:ext uri="{FF2B5EF4-FFF2-40B4-BE49-F238E27FC236}">
                    <a16:creationId xmlns:a16="http://schemas.microsoft.com/office/drawing/2014/main" id="{840FF9F1-9107-4BBC-BB86-059AB6D2A98A}"/>
                  </a:ext>
                </a:extLst>
              </p:cNvPr>
              <p:cNvSpPr>
                <a:spLocks noChangeArrowheads="1"/>
              </p:cNvSpPr>
              <p:nvPr/>
            </p:nvSpPr>
            <p:spPr bwMode="auto">
              <a:xfrm rot="17309695">
                <a:off x="9659059" y="53785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0" name="Oval 1389">
                <a:extLst>
                  <a:ext uri="{FF2B5EF4-FFF2-40B4-BE49-F238E27FC236}">
                    <a16:creationId xmlns:a16="http://schemas.microsoft.com/office/drawing/2014/main" id="{B4AB146A-BBBD-4F55-BE0B-FD2215B79B1C}"/>
                  </a:ext>
                </a:extLst>
              </p:cNvPr>
              <p:cNvSpPr>
                <a:spLocks noChangeArrowheads="1"/>
              </p:cNvSpPr>
              <p:nvPr/>
            </p:nvSpPr>
            <p:spPr bwMode="auto">
              <a:xfrm rot="17309695">
                <a:off x="9191009" y="573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1" name="Oval 1392">
                <a:extLst>
                  <a:ext uri="{FF2B5EF4-FFF2-40B4-BE49-F238E27FC236}">
                    <a16:creationId xmlns:a16="http://schemas.microsoft.com/office/drawing/2014/main" id="{5A1F91D6-6AB7-4DBE-8BCF-C0E2A9EFBF50}"/>
                  </a:ext>
                </a:extLst>
              </p:cNvPr>
              <p:cNvSpPr>
                <a:spLocks noChangeArrowheads="1"/>
              </p:cNvSpPr>
              <p:nvPr/>
            </p:nvSpPr>
            <p:spPr bwMode="auto">
              <a:xfrm rot="17309695">
                <a:off x="10954911" y="6143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2" name="Oval 1402">
                <a:extLst>
                  <a:ext uri="{FF2B5EF4-FFF2-40B4-BE49-F238E27FC236}">
                    <a16:creationId xmlns:a16="http://schemas.microsoft.com/office/drawing/2014/main" id="{5EAFFAEA-87CF-4100-A9FC-1927C2AD096C}"/>
                  </a:ext>
                </a:extLst>
              </p:cNvPr>
              <p:cNvSpPr>
                <a:spLocks noChangeArrowheads="1"/>
              </p:cNvSpPr>
              <p:nvPr/>
            </p:nvSpPr>
            <p:spPr bwMode="auto">
              <a:xfrm rot="17309695">
                <a:off x="10543019" y="60733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3" name="Oval 1408">
                <a:extLst>
                  <a:ext uri="{FF2B5EF4-FFF2-40B4-BE49-F238E27FC236}">
                    <a16:creationId xmlns:a16="http://schemas.microsoft.com/office/drawing/2014/main" id="{727F0974-84AD-4272-BDD1-FB2740441592}"/>
                  </a:ext>
                </a:extLst>
              </p:cNvPr>
              <p:cNvSpPr>
                <a:spLocks noChangeArrowheads="1"/>
              </p:cNvSpPr>
              <p:nvPr/>
            </p:nvSpPr>
            <p:spPr bwMode="auto">
              <a:xfrm rot="17309695">
                <a:off x="9634080" y="56926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4" name="Oval 1409">
                <a:extLst>
                  <a:ext uri="{FF2B5EF4-FFF2-40B4-BE49-F238E27FC236}">
                    <a16:creationId xmlns:a16="http://schemas.microsoft.com/office/drawing/2014/main" id="{2E7EACDB-ACC6-4C73-89CC-7E88410190FA}"/>
                  </a:ext>
                </a:extLst>
              </p:cNvPr>
              <p:cNvSpPr>
                <a:spLocks noChangeArrowheads="1"/>
              </p:cNvSpPr>
              <p:nvPr/>
            </p:nvSpPr>
            <p:spPr bwMode="auto">
              <a:xfrm rot="17309695">
                <a:off x="10033593" y="6186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5" name="Oval 1419">
                <a:extLst>
                  <a:ext uri="{FF2B5EF4-FFF2-40B4-BE49-F238E27FC236}">
                    <a16:creationId xmlns:a16="http://schemas.microsoft.com/office/drawing/2014/main" id="{D57F2131-F90F-4CD8-A5BF-40DA6C386A29}"/>
                  </a:ext>
                </a:extLst>
              </p:cNvPr>
              <p:cNvSpPr>
                <a:spLocks noChangeArrowheads="1"/>
              </p:cNvSpPr>
              <p:nvPr/>
            </p:nvSpPr>
            <p:spPr bwMode="auto">
              <a:xfrm rot="17309695">
                <a:off x="10307903" y="5957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6" name="Oval 1420">
                <a:extLst>
                  <a:ext uri="{FF2B5EF4-FFF2-40B4-BE49-F238E27FC236}">
                    <a16:creationId xmlns:a16="http://schemas.microsoft.com/office/drawing/2014/main" id="{55471D65-D8E7-40EA-8A22-03A8215A77EB}"/>
                  </a:ext>
                </a:extLst>
              </p:cNvPr>
              <p:cNvSpPr>
                <a:spLocks noChangeArrowheads="1"/>
              </p:cNvSpPr>
              <p:nvPr/>
            </p:nvSpPr>
            <p:spPr bwMode="auto">
              <a:xfrm rot="17309695">
                <a:off x="9407032" y="6278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7" name="Oval 1426">
                <a:extLst>
                  <a:ext uri="{FF2B5EF4-FFF2-40B4-BE49-F238E27FC236}">
                    <a16:creationId xmlns:a16="http://schemas.microsoft.com/office/drawing/2014/main" id="{93ED5154-C629-4BBE-9B01-39FAABAD99EC}"/>
                  </a:ext>
                </a:extLst>
              </p:cNvPr>
              <p:cNvSpPr>
                <a:spLocks noChangeArrowheads="1"/>
              </p:cNvSpPr>
              <p:nvPr/>
            </p:nvSpPr>
            <p:spPr bwMode="auto">
              <a:xfrm rot="17309695">
                <a:off x="10775183" y="5558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8" name="Oval 1438">
                <a:extLst>
                  <a:ext uri="{FF2B5EF4-FFF2-40B4-BE49-F238E27FC236}">
                    <a16:creationId xmlns:a16="http://schemas.microsoft.com/office/drawing/2014/main" id="{66062611-63E0-4AE7-8E04-49583A79FC92}"/>
                  </a:ext>
                </a:extLst>
              </p:cNvPr>
              <p:cNvSpPr>
                <a:spLocks noChangeArrowheads="1"/>
              </p:cNvSpPr>
              <p:nvPr/>
            </p:nvSpPr>
            <p:spPr bwMode="auto">
              <a:xfrm rot="17309695">
                <a:off x="10703177" y="4910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899" name="Oval 765">
                <a:extLst>
                  <a:ext uri="{FF2B5EF4-FFF2-40B4-BE49-F238E27FC236}">
                    <a16:creationId xmlns:a16="http://schemas.microsoft.com/office/drawing/2014/main" id="{642A6640-15D4-4990-A106-D91CC4BE9FE4}"/>
                  </a:ext>
                </a:extLst>
              </p:cNvPr>
              <p:cNvSpPr>
                <a:spLocks noChangeArrowheads="1"/>
              </p:cNvSpPr>
              <p:nvPr/>
            </p:nvSpPr>
            <p:spPr bwMode="auto">
              <a:xfrm rot="17309695">
                <a:off x="10275598" y="4298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0" name="Oval 779">
                <a:extLst>
                  <a:ext uri="{FF2B5EF4-FFF2-40B4-BE49-F238E27FC236}">
                    <a16:creationId xmlns:a16="http://schemas.microsoft.com/office/drawing/2014/main" id="{343CE867-6897-47D9-B556-A38FCE424D13}"/>
                  </a:ext>
                </a:extLst>
              </p:cNvPr>
              <p:cNvSpPr>
                <a:spLocks noChangeArrowheads="1"/>
              </p:cNvSpPr>
              <p:nvPr/>
            </p:nvSpPr>
            <p:spPr bwMode="auto">
              <a:xfrm rot="17309695">
                <a:off x="10234581" y="566737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1" name="Oval 785">
                <a:extLst>
                  <a:ext uri="{FF2B5EF4-FFF2-40B4-BE49-F238E27FC236}">
                    <a16:creationId xmlns:a16="http://schemas.microsoft.com/office/drawing/2014/main" id="{0051F9FB-A595-4F9A-AB23-535A87B4D460}"/>
                  </a:ext>
                </a:extLst>
              </p:cNvPr>
              <p:cNvSpPr>
                <a:spLocks noChangeArrowheads="1"/>
              </p:cNvSpPr>
              <p:nvPr/>
            </p:nvSpPr>
            <p:spPr bwMode="auto">
              <a:xfrm rot="17309695">
                <a:off x="9947092" y="46585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2" name="Oval 795">
                <a:extLst>
                  <a:ext uri="{FF2B5EF4-FFF2-40B4-BE49-F238E27FC236}">
                    <a16:creationId xmlns:a16="http://schemas.microsoft.com/office/drawing/2014/main" id="{216199B7-94DE-4EAA-B113-B8CD02A95F6D}"/>
                  </a:ext>
                </a:extLst>
              </p:cNvPr>
              <p:cNvSpPr>
                <a:spLocks noChangeArrowheads="1"/>
              </p:cNvSpPr>
              <p:nvPr/>
            </p:nvSpPr>
            <p:spPr bwMode="auto">
              <a:xfrm rot="17309695">
                <a:off x="10954663" y="48032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3" name="Oval 861">
                <a:extLst>
                  <a:ext uri="{FF2B5EF4-FFF2-40B4-BE49-F238E27FC236}">
                    <a16:creationId xmlns:a16="http://schemas.microsoft.com/office/drawing/2014/main" id="{9B8F1838-A12B-46E9-92D5-F780660B0531}"/>
                  </a:ext>
                </a:extLst>
              </p:cNvPr>
              <p:cNvSpPr>
                <a:spLocks noChangeArrowheads="1"/>
              </p:cNvSpPr>
              <p:nvPr/>
            </p:nvSpPr>
            <p:spPr bwMode="auto">
              <a:xfrm rot="17309695">
                <a:off x="9630520" y="450744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4" name="Oval 968">
                <a:extLst>
                  <a:ext uri="{FF2B5EF4-FFF2-40B4-BE49-F238E27FC236}">
                    <a16:creationId xmlns:a16="http://schemas.microsoft.com/office/drawing/2014/main" id="{09291569-9CE3-4929-9C50-1DAA8342FDC7}"/>
                  </a:ext>
                </a:extLst>
              </p:cNvPr>
              <p:cNvSpPr>
                <a:spLocks noChangeArrowheads="1"/>
              </p:cNvSpPr>
              <p:nvPr/>
            </p:nvSpPr>
            <p:spPr bwMode="auto">
              <a:xfrm rot="17309695">
                <a:off x="8830968" y="49825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5" name="Oval 1109">
                <a:extLst>
                  <a:ext uri="{FF2B5EF4-FFF2-40B4-BE49-F238E27FC236}">
                    <a16:creationId xmlns:a16="http://schemas.microsoft.com/office/drawing/2014/main" id="{265A0E72-80FD-4390-8917-1FC3F21EE777}"/>
                  </a:ext>
                </a:extLst>
              </p:cNvPr>
              <p:cNvSpPr>
                <a:spLocks noChangeArrowheads="1"/>
              </p:cNvSpPr>
              <p:nvPr/>
            </p:nvSpPr>
            <p:spPr bwMode="auto">
              <a:xfrm rot="17309695">
                <a:off x="9407032" y="4658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6" name="Oval 1110">
                <a:extLst>
                  <a:ext uri="{FF2B5EF4-FFF2-40B4-BE49-F238E27FC236}">
                    <a16:creationId xmlns:a16="http://schemas.microsoft.com/office/drawing/2014/main" id="{CA2673D8-54BF-4EA7-90D0-AECFD6BAE6E6}"/>
                  </a:ext>
                </a:extLst>
              </p:cNvPr>
              <p:cNvSpPr>
                <a:spLocks noChangeArrowheads="1"/>
              </p:cNvSpPr>
              <p:nvPr/>
            </p:nvSpPr>
            <p:spPr bwMode="auto">
              <a:xfrm rot="17309695">
                <a:off x="9584686" y="47054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7" name="Oval 1111">
                <a:extLst>
                  <a:ext uri="{FF2B5EF4-FFF2-40B4-BE49-F238E27FC236}">
                    <a16:creationId xmlns:a16="http://schemas.microsoft.com/office/drawing/2014/main" id="{FD1B8C0C-D08C-4C52-AC45-CCCBF97BB9E7}"/>
                  </a:ext>
                </a:extLst>
              </p:cNvPr>
              <p:cNvSpPr>
                <a:spLocks noChangeArrowheads="1"/>
              </p:cNvSpPr>
              <p:nvPr/>
            </p:nvSpPr>
            <p:spPr bwMode="auto">
              <a:xfrm rot="17309695">
                <a:off x="9517831" y="45056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8" name="Oval 1115">
                <a:extLst>
                  <a:ext uri="{FF2B5EF4-FFF2-40B4-BE49-F238E27FC236}">
                    <a16:creationId xmlns:a16="http://schemas.microsoft.com/office/drawing/2014/main" id="{0DC16A5E-14D1-46C2-8736-B11730177DB3}"/>
                  </a:ext>
                </a:extLst>
              </p:cNvPr>
              <p:cNvSpPr>
                <a:spLocks noChangeArrowheads="1"/>
              </p:cNvSpPr>
              <p:nvPr/>
            </p:nvSpPr>
            <p:spPr bwMode="auto">
              <a:xfrm rot="17309695">
                <a:off x="10379139" y="50905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09" name="Oval 1116">
                <a:extLst>
                  <a:ext uri="{FF2B5EF4-FFF2-40B4-BE49-F238E27FC236}">
                    <a16:creationId xmlns:a16="http://schemas.microsoft.com/office/drawing/2014/main" id="{D20F622E-252B-42B8-9D52-39369A852105}"/>
                  </a:ext>
                </a:extLst>
              </p:cNvPr>
              <p:cNvSpPr>
                <a:spLocks noChangeArrowheads="1"/>
              </p:cNvSpPr>
              <p:nvPr/>
            </p:nvSpPr>
            <p:spPr bwMode="auto">
              <a:xfrm rot="17309695">
                <a:off x="9606391" y="50021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0" name="Oval 1122">
                <a:extLst>
                  <a:ext uri="{FF2B5EF4-FFF2-40B4-BE49-F238E27FC236}">
                    <a16:creationId xmlns:a16="http://schemas.microsoft.com/office/drawing/2014/main" id="{B1112AC9-C974-4962-8CEC-8134E8FA859C}"/>
                  </a:ext>
                </a:extLst>
              </p:cNvPr>
              <p:cNvSpPr>
                <a:spLocks noChangeArrowheads="1"/>
              </p:cNvSpPr>
              <p:nvPr/>
            </p:nvSpPr>
            <p:spPr bwMode="auto">
              <a:xfrm rot="17309695">
                <a:off x="9550371" y="48515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1" name="Oval 1123">
                <a:extLst>
                  <a:ext uri="{FF2B5EF4-FFF2-40B4-BE49-F238E27FC236}">
                    <a16:creationId xmlns:a16="http://schemas.microsoft.com/office/drawing/2014/main" id="{878A4FB9-9905-43B2-8290-F223349EA734}"/>
                  </a:ext>
                </a:extLst>
              </p:cNvPr>
              <p:cNvSpPr>
                <a:spLocks noChangeArrowheads="1"/>
              </p:cNvSpPr>
              <p:nvPr/>
            </p:nvSpPr>
            <p:spPr bwMode="auto">
              <a:xfrm rot="17309695">
                <a:off x="10163116" y="38664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2" name="Oval 1124">
                <a:extLst>
                  <a:ext uri="{FF2B5EF4-FFF2-40B4-BE49-F238E27FC236}">
                    <a16:creationId xmlns:a16="http://schemas.microsoft.com/office/drawing/2014/main" id="{BEC6750D-3FFD-49DA-9278-9D9B470271D4}"/>
                  </a:ext>
                </a:extLst>
              </p:cNvPr>
              <p:cNvSpPr>
                <a:spLocks noChangeArrowheads="1"/>
              </p:cNvSpPr>
              <p:nvPr/>
            </p:nvSpPr>
            <p:spPr bwMode="auto">
              <a:xfrm rot="17309695">
                <a:off x="10711388" y="48020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3" name="Oval 1125">
                <a:extLst>
                  <a:ext uri="{FF2B5EF4-FFF2-40B4-BE49-F238E27FC236}">
                    <a16:creationId xmlns:a16="http://schemas.microsoft.com/office/drawing/2014/main" id="{306F0250-C8A4-4494-9707-164AA7D32A8A}"/>
                  </a:ext>
                </a:extLst>
              </p:cNvPr>
              <p:cNvSpPr>
                <a:spLocks noChangeArrowheads="1"/>
              </p:cNvSpPr>
              <p:nvPr/>
            </p:nvSpPr>
            <p:spPr bwMode="auto">
              <a:xfrm rot="17309695">
                <a:off x="10485437" y="45038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4" name="Oval 1126">
                <a:extLst>
                  <a:ext uri="{FF2B5EF4-FFF2-40B4-BE49-F238E27FC236}">
                    <a16:creationId xmlns:a16="http://schemas.microsoft.com/office/drawing/2014/main" id="{C2EE764A-DD5D-4144-9E2D-D91B96F48BD5}"/>
                  </a:ext>
                </a:extLst>
              </p:cNvPr>
              <p:cNvSpPr>
                <a:spLocks noChangeArrowheads="1"/>
              </p:cNvSpPr>
              <p:nvPr/>
            </p:nvSpPr>
            <p:spPr bwMode="auto">
              <a:xfrm rot="17309695">
                <a:off x="10192336" y="458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5" name="Oval 1127">
                <a:extLst>
                  <a:ext uri="{FF2B5EF4-FFF2-40B4-BE49-F238E27FC236}">
                    <a16:creationId xmlns:a16="http://schemas.microsoft.com/office/drawing/2014/main" id="{6E95774B-F2EB-4B81-A87D-0E0D29A7482F}"/>
                  </a:ext>
                </a:extLst>
              </p:cNvPr>
              <p:cNvSpPr>
                <a:spLocks noChangeArrowheads="1"/>
              </p:cNvSpPr>
              <p:nvPr/>
            </p:nvSpPr>
            <p:spPr bwMode="auto">
              <a:xfrm rot="17309695">
                <a:off x="9536931" y="51621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6" name="Oval 1135">
                <a:extLst>
                  <a:ext uri="{FF2B5EF4-FFF2-40B4-BE49-F238E27FC236}">
                    <a16:creationId xmlns:a16="http://schemas.microsoft.com/office/drawing/2014/main" id="{F620B5A3-F165-47FC-8975-FCD6317F0C5B}"/>
                  </a:ext>
                </a:extLst>
              </p:cNvPr>
              <p:cNvSpPr>
                <a:spLocks noChangeArrowheads="1"/>
              </p:cNvSpPr>
              <p:nvPr/>
            </p:nvSpPr>
            <p:spPr bwMode="auto">
              <a:xfrm rot="17309695">
                <a:off x="10667171" y="52705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7" name="Oval 1136">
                <a:extLst>
                  <a:ext uri="{FF2B5EF4-FFF2-40B4-BE49-F238E27FC236}">
                    <a16:creationId xmlns:a16="http://schemas.microsoft.com/office/drawing/2014/main" id="{A1B3BB31-4C66-471A-AFA2-379E4DD92BB3}"/>
                  </a:ext>
                </a:extLst>
              </p:cNvPr>
              <p:cNvSpPr>
                <a:spLocks noChangeArrowheads="1"/>
              </p:cNvSpPr>
              <p:nvPr/>
            </p:nvSpPr>
            <p:spPr bwMode="auto">
              <a:xfrm rot="17309695">
                <a:off x="10186611" y="52193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8" name="Oval 1137">
                <a:extLst>
                  <a:ext uri="{FF2B5EF4-FFF2-40B4-BE49-F238E27FC236}">
                    <a16:creationId xmlns:a16="http://schemas.microsoft.com/office/drawing/2014/main" id="{1FE0D0FE-C2E5-431A-8730-3243199D822D}"/>
                  </a:ext>
                </a:extLst>
              </p:cNvPr>
              <p:cNvSpPr>
                <a:spLocks noChangeArrowheads="1"/>
              </p:cNvSpPr>
              <p:nvPr/>
            </p:nvSpPr>
            <p:spPr bwMode="auto">
              <a:xfrm rot="17309695">
                <a:off x="10037585" y="49342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19" name="Oval 1138">
                <a:extLst>
                  <a:ext uri="{FF2B5EF4-FFF2-40B4-BE49-F238E27FC236}">
                    <a16:creationId xmlns:a16="http://schemas.microsoft.com/office/drawing/2014/main" id="{C9131149-58A3-4A77-A2F9-B96ADDCDA721}"/>
                  </a:ext>
                </a:extLst>
              </p:cNvPr>
              <p:cNvSpPr>
                <a:spLocks noChangeArrowheads="1"/>
              </p:cNvSpPr>
              <p:nvPr/>
            </p:nvSpPr>
            <p:spPr bwMode="auto">
              <a:xfrm rot="17309695">
                <a:off x="9695065" y="51265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0" name="Oval 1148">
                <a:extLst>
                  <a:ext uri="{FF2B5EF4-FFF2-40B4-BE49-F238E27FC236}">
                    <a16:creationId xmlns:a16="http://schemas.microsoft.com/office/drawing/2014/main" id="{5AED4DD4-A4FF-4812-9B60-673A54E9F00F}"/>
                  </a:ext>
                </a:extLst>
              </p:cNvPr>
              <p:cNvSpPr>
                <a:spLocks noChangeArrowheads="1"/>
              </p:cNvSpPr>
              <p:nvPr/>
            </p:nvSpPr>
            <p:spPr bwMode="auto">
              <a:xfrm rot="17309695">
                <a:off x="9442112" y="53034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1" name="Oval 1158">
                <a:extLst>
                  <a:ext uri="{FF2B5EF4-FFF2-40B4-BE49-F238E27FC236}">
                    <a16:creationId xmlns:a16="http://schemas.microsoft.com/office/drawing/2014/main" id="{9F974AEE-A384-4FC0-8B9D-CCB9C6678855}"/>
                  </a:ext>
                </a:extLst>
              </p:cNvPr>
              <p:cNvSpPr>
                <a:spLocks noChangeArrowheads="1"/>
              </p:cNvSpPr>
              <p:nvPr/>
            </p:nvSpPr>
            <p:spPr bwMode="auto">
              <a:xfrm rot="17309695">
                <a:off x="9263017" y="5450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2" name="Oval 1164">
                <a:extLst>
                  <a:ext uri="{FF2B5EF4-FFF2-40B4-BE49-F238E27FC236}">
                    <a16:creationId xmlns:a16="http://schemas.microsoft.com/office/drawing/2014/main" id="{888B7F36-E230-470A-A258-B01AADEB1DF6}"/>
                  </a:ext>
                </a:extLst>
              </p:cNvPr>
              <p:cNvSpPr>
                <a:spLocks noChangeArrowheads="1"/>
              </p:cNvSpPr>
              <p:nvPr/>
            </p:nvSpPr>
            <p:spPr bwMode="auto">
              <a:xfrm rot="17309695">
                <a:off x="10465309" y="48402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3" name="Oval 1177">
                <a:extLst>
                  <a:ext uri="{FF2B5EF4-FFF2-40B4-BE49-F238E27FC236}">
                    <a16:creationId xmlns:a16="http://schemas.microsoft.com/office/drawing/2014/main" id="{563E66C5-2708-4861-889D-85DC9AC842DE}"/>
                  </a:ext>
                </a:extLst>
              </p:cNvPr>
              <p:cNvSpPr>
                <a:spLocks noChangeArrowheads="1"/>
              </p:cNvSpPr>
              <p:nvPr/>
            </p:nvSpPr>
            <p:spPr bwMode="auto">
              <a:xfrm rot="17309695">
                <a:off x="9767071" y="5270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4" name="Oval 1179">
                <a:extLst>
                  <a:ext uri="{FF2B5EF4-FFF2-40B4-BE49-F238E27FC236}">
                    <a16:creationId xmlns:a16="http://schemas.microsoft.com/office/drawing/2014/main" id="{5DA08CA4-23AC-4762-B74C-94EB5E119236}"/>
                  </a:ext>
                </a:extLst>
              </p:cNvPr>
              <p:cNvSpPr>
                <a:spLocks noChangeArrowheads="1"/>
              </p:cNvSpPr>
              <p:nvPr/>
            </p:nvSpPr>
            <p:spPr bwMode="auto">
              <a:xfrm rot="17309695">
                <a:off x="10086154" y="5505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5" name="Oval 1183">
                <a:extLst>
                  <a:ext uri="{FF2B5EF4-FFF2-40B4-BE49-F238E27FC236}">
                    <a16:creationId xmlns:a16="http://schemas.microsoft.com/office/drawing/2014/main" id="{7DDD8E6B-68A9-4898-AC12-EC309BAB7759}"/>
                  </a:ext>
                </a:extLst>
              </p:cNvPr>
              <p:cNvSpPr>
                <a:spLocks noChangeArrowheads="1"/>
              </p:cNvSpPr>
              <p:nvPr/>
            </p:nvSpPr>
            <p:spPr bwMode="auto">
              <a:xfrm rot="17309695">
                <a:off x="9600032" y="55103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6" name="Oval 1189">
                <a:extLst>
                  <a:ext uri="{FF2B5EF4-FFF2-40B4-BE49-F238E27FC236}">
                    <a16:creationId xmlns:a16="http://schemas.microsoft.com/office/drawing/2014/main" id="{7474C2CB-E1FC-48C8-9B95-0D0224ED037B}"/>
                  </a:ext>
                </a:extLst>
              </p:cNvPr>
              <p:cNvSpPr>
                <a:spLocks noChangeArrowheads="1"/>
              </p:cNvSpPr>
              <p:nvPr/>
            </p:nvSpPr>
            <p:spPr bwMode="auto">
              <a:xfrm rot="17309695">
                <a:off x="10442260" y="5507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7" name="Oval 1190">
                <a:extLst>
                  <a:ext uri="{FF2B5EF4-FFF2-40B4-BE49-F238E27FC236}">
                    <a16:creationId xmlns:a16="http://schemas.microsoft.com/office/drawing/2014/main" id="{F682F479-1EF8-422E-9622-A6F697DE44A3}"/>
                  </a:ext>
                </a:extLst>
              </p:cNvPr>
              <p:cNvSpPr>
                <a:spLocks noChangeArrowheads="1"/>
              </p:cNvSpPr>
              <p:nvPr/>
            </p:nvSpPr>
            <p:spPr bwMode="auto">
              <a:xfrm rot="17309695">
                <a:off x="10307132" y="52345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8" name="Oval 1191">
                <a:extLst>
                  <a:ext uri="{FF2B5EF4-FFF2-40B4-BE49-F238E27FC236}">
                    <a16:creationId xmlns:a16="http://schemas.microsoft.com/office/drawing/2014/main" id="{D8DC1A4B-C73F-40C5-8035-D4BBAF63517B}"/>
                  </a:ext>
                </a:extLst>
              </p:cNvPr>
              <p:cNvSpPr>
                <a:spLocks noChangeArrowheads="1"/>
              </p:cNvSpPr>
              <p:nvPr/>
            </p:nvSpPr>
            <p:spPr bwMode="auto">
              <a:xfrm rot="17309695">
                <a:off x="10703176" y="5450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29" name="Oval 1192">
                <a:extLst>
                  <a:ext uri="{FF2B5EF4-FFF2-40B4-BE49-F238E27FC236}">
                    <a16:creationId xmlns:a16="http://schemas.microsoft.com/office/drawing/2014/main" id="{6B8774CC-77DC-48B4-8629-E2130489DCEE}"/>
                  </a:ext>
                </a:extLst>
              </p:cNvPr>
              <p:cNvSpPr>
                <a:spLocks noChangeArrowheads="1"/>
              </p:cNvSpPr>
              <p:nvPr/>
            </p:nvSpPr>
            <p:spPr bwMode="auto">
              <a:xfrm rot="17309695">
                <a:off x="11207231" y="40104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0" name="Oval 1196">
                <a:extLst>
                  <a:ext uri="{FF2B5EF4-FFF2-40B4-BE49-F238E27FC236}">
                    <a16:creationId xmlns:a16="http://schemas.microsoft.com/office/drawing/2014/main" id="{74C3DC1F-C42E-4D49-A5FA-A333D6AAE09C}"/>
                  </a:ext>
                </a:extLst>
              </p:cNvPr>
              <p:cNvSpPr>
                <a:spLocks noChangeArrowheads="1"/>
              </p:cNvSpPr>
              <p:nvPr/>
            </p:nvSpPr>
            <p:spPr bwMode="auto">
              <a:xfrm rot="17309695">
                <a:off x="10224583" y="47069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1" name="Oval 1204">
                <a:extLst>
                  <a:ext uri="{FF2B5EF4-FFF2-40B4-BE49-F238E27FC236}">
                    <a16:creationId xmlns:a16="http://schemas.microsoft.com/office/drawing/2014/main" id="{EACF5348-50B7-4479-A2C3-D2D7C509A43E}"/>
                  </a:ext>
                </a:extLst>
              </p:cNvPr>
              <p:cNvSpPr>
                <a:spLocks noChangeArrowheads="1"/>
              </p:cNvSpPr>
              <p:nvPr/>
            </p:nvSpPr>
            <p:spPr bwMode="auto">
              <a:xfrm rot="17309695">
                <a:off x="10955205" y="4694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2" name="Oval 1205">
                <a:extLst>
                  <a:ext uri="{FF2B5EF4-FFF2-40B4-BE49-F238E27FC236}">
                    <a16:creationId xmlns:a16="http://schemas.microsoft.com/office/drawing/2014/main" id="{6D254513-60B7-4D29-99FF-44E9136EE9F8}"/>
                  </a:ext>
                </a:extLst>
              </p:cNvPr>
              <p:cNvSpPr>
                <a:spLocks noChangeArrowheads="1"/>
              </p:cNvSpPr>
              <p:nvPr/>
            </p:nvSpPr>
            <p:spPr bwMode="auto">
              <a:xfrm rot="17309695">
                <a:off x="9795089" y="4720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3" name="Oval 753">
                <a:extLst>
                  <a:ext uri="{FF2B5EF4-FFF2-40B4-BE49-F238E27FC236}">
                    <a16:creationId xmlns:a16="http://schemas.microsoft.com/office/drawing/2014/main" id="{D87A049A-E210-45DE-96BE-BAF7ED720106}"/>
                  </a:ext>
                </a:extLst>
              </p:cNvPr>
              <p:cNvSpPr>
                <a:spLocks noChangeArrowheads="1"/>
              </p:cNvSpPr>
              <p:nvPr/>
            </p:nvSpPr>
            <p:spPr bwMode="auto">
              <a:xfrm rot="17309695">
                <a:off x="9407032" y="4514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4" name="Oval 765">
                <a:extLst>
                  <a:ext uri="{FF2B5EF4-FFF2-40B4-BE49-F238E27FC236}">
                    <a16:creationId xmlns:a16="http://schemas.microsoft.com/office/drawing/2014/main" id="{AAE77D33-53AA-4623-AB5E-A670567E6AF0}"/>
                  </a:ext>
                </a:extLst>
              </p:cNvPr>
              <p:cNvSpPr>
                <a:spLocks noChangeArrowheads="1"/>
              </p:cNvSpPr>
              <p:nvPr/>
            </p:nvSpPr>
            <p:spPr bwMode="auto">
              <a:xfrm rot="17309695">
                <a:off x="9553763" y="4149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5" name="Oval 771">
                <a:extLst>
                  <a:ext uri="{FF2B5EF4-FFF2-40B4-BE49-F238E27FC236}">
                    <a16:creationId xmlns:a16="http://schemas.microsoft.com/office/drawing/2014/main" id="{8E4D3BF6-4870-4C5E-8295-77629A099580}"/>
                  </a:ext>
                </a:extLst>
              </p:cNvPr>
              <p:cNvSpPr>
                <a:spLocks noChangeArrowheads="1"/>
              </p:cNvSpPr>
              <p:nvPr/>
            </p:nvSpPr>
            <p:spPr bwMode="auto">
              <a:xfrm rot="17309695">
                <a:off x="10707643" y="40827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6" name="Oval 779">
                <a:extLst>
                  <a:ext uri="{FF2B5EF4-FFF2-40B4-BE49-F238E27FC236}">
                    <a16:creationId xmlns:a16="http://schemas.microsoft.com/office/drawing/2014/main" id="{A98BBDD5-9493-4D78-83C4-EDFB948FDBC7}"/>
                  </a:ext>
                </a:extLst>
              </p:cNvPr>
              <p:cNvSpPr>
                <a:spLocks noChangeArrowheads="1"/>
              </p:cNvSpPr>
              <p:nvPr/>
            </p:nvSpPr>
            <p:spPr bwMode="auto">
              <a:xfrm rot="17309695">
                <a:off x="10963979" y="513066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7" name="Oval 795">
                <a:extLst>
                  <a:ext uri="{FF2B5EF4-FFF2-40B4-BE49-F238E27FC236}">
                    <a16:creationId xmlns:a16="http://schemas.microsoft.com/office/drawing/2014/main" id="{379BDA1D-A7A5-4EE2-9305-BA712A72C122}"/>
                  </a:ext>
                </a:extLst>
              </p:cNvPr>
              <p:cNvSpPr>
                <a:spLocks noChangeArrowheads="1"/>
              </p:cNvSpPr>
              <p:nvPr/>
            </p:nvSpPr>
            <p:spPr bwMode="auto">
              <a:xfrm rot="17309695">
                <a:off x="9514502" y="609941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8" name="Oval 802">
                <a:extLst>
                  <a:ext uri="{FF2B5EF4-FFF2-40B4-BE49-F238E27FC236}">
                    <a16:creationId xmlns:a16="http://schemas.microsoft.com/office/drawing/2014/main" id="{CB4D4D82-ED29-40BB-912E-A5571D937C6B}"/>
                  </a:ext>
                </a:extLst>
              </p:cNvPr>
              <p:cNvSpPr>
                <a:spLocks noChangeArrowheads="1"/>
              </p:cNvSpPr>
              <p:nvPr/>
            </p:nvSpPr>
            <p:spPr bwMode="auto">
              <a:xfrm rot="17309695">
                <a:off x="11186259" y="42906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39" name="Oval 803">
                <a:extLst>
                  <a:ext uri="{FF2B5EF4-FFF2-40B4-BE49-F238E27FC236}">
                    <a16:creationId xmlns:a16="http://schemas.microsoft.com/office/drawing/2014/main" id="{5B0764CB-1DE8-4091-B4A1-2F5B68CE524C}"/>
                  </a:ext>
                </a:extLst>
              </p:cNvPr>
              <p:cNvSpPr>
                <a:spLocks noChangeArrowheads="1"/>
              </p:cNvSpPr>
              <p:nvPr/>
            </p:nvSpPr>
            <p:spPr bwMode="auto">
              <a:xfrm rot="17309695">
                <a:off x="10561685" y="52840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0" name="Oval 859">
                <a:extLst>
                  <a:ext uri="{FF2B5EF4-FFF2-40B4-BE49-F238E27FC236}">
                    <a16:creationId xmlns:a16="http://schemas.microsoft.com/office/drawing/2014/main" id="{1A81A561-4BDA-49E2-AD93-E2042ACC5B6D}"/>
                  </a:ext>
                </a:extLst>
              </p:cNvPr>
              <p:cNvSpPr>
                <a:spLocks noChangeArrowheads="1"/>
              </p:cNvSpPr>
              <p:nvPr/>
            </p:nvSpPr>
            <p:spPr bwMode="auto">
              <a:xfrm rot="17309695">
                <a:off x="10487151" y="4658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1" name="Oval 861">
                <a:extLst>
                  <a:ext uri="{FF2B5EF4-FFF2-40B4-BE49-F238E27FC236}">
                    <a16:creationId xmlns:a16="http://schemas.microsoft.com/office/drawing/2014/main" id="{120410FB-384A-4D2E-8684-064EF8EEE554}"/>
                  </a:ext>
                </a:extLst>
              </p:cNvPr>
              <p:cNvSpPr>
                <a:spLocks noChangeArrowheads="1"/>
              </p:cNvSpPr>
              <p:nvPr/>
            </p:nvSpPr>
            <p:spPr bwMode="auto">
              <a:xfrm rot="17309695">
                <a:off x="11242695" y="46952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2" name="Oval 968">
                <a:extLst>
                  <a:ext uri="{FF2B5EF4-FFF2-40B4-BE49-F238E27FC236}">
                    <a16:creationId xmlns:a16="http://schemas.microsoft.com/office/drawing/2014/main" id="{26A01399-CDE9-4C95-8AB3-0D5D2BB0538A}"/>
                  </a:ext>
                </a:extLst>
              </p:cNvPr>
              <p:cNvSpPr>
                <a:spLocks noChangeArrowheads="1"/>
              </p:cNvSpPr>
              <p:nvPr/>
            </p:nvSpPr>
            <p:spPr bwMode="auto">
              <a:xfrm rot="17309695">
                <a:off x="11257529" y="5232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3" name="Oval 1109">
                <a:extLst>
                  <a:ext uri="{FF2B5EF4-FFF2-40B4-BE49-F238E27FC236}">
                    <a16:creationId xmlns:a16="http://schemas.microsoft.com/office/drawing/2014/main" id="{809E81F8-F395-4F43-AA33-39FF89F059D1}"/>
                  </a:ext>
                </a:extLst>
              </p:cNvPr>
              <p:cNvSpPr>
                <a:spLocks noChangeArrowheads="1"/>
              </p:cNvSpPr>
              <p:nvPr/>
            </p:nvSpPr>
            <p:spPr bwMode="auto">
              <a:xfrm rot="17309695">
                <a:off x="10955205" y="48745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4" name="Oval 1110">
                <a:extLst>
                  <a:ext uri="{FF2B5EF4-FFF2-40B4-BE49-F238E27FC236}">
                    <a16:creationId xmlns:a16="http://schemas.microsoft.com/office/drawing/2014/main" id="{523F7204-531E-4266-A29D-8C34464E35CD}"/>
                  </a:ext>
                </a:extLst>
              </p:cNvPr>
              <p:cNvSpPr>
                <a:spLocks noChangeArrowheads="1"/>
              </p:cNvSpPr>
              <p:nvPr/>
            </p:nvSpPr>
            <p:spPr bwMode="auto">
              <a:xfrm rot="17309695">
                <a:off x="10610568" y="498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5" name="Oval 1111">
                <a:extLst>
                  <a:ext uri="{FF2B5EF4-FFF2-40B4-BE49-F238E27FC236}">
                    <a16:creationId xmlns:a16="http://schemas.microsoft.com/office/drawing/2014/main" id="{CC6C32B7-4CE9-4B8B-8A3C-D73030ED3DE3}"/>
                  </a:ext>
                </a:extLst>
              </p:cNvPr>
              <p:cNvSpPr>
                <a:spLocks noChangeArrowheads="1"/>
              </p:cNvSpPr>
              <p:nvPr/>
            </p:nvSpPr>
            <p:spPr bwMode="auto">
              <a:xfrm rot="17309695">
                <a:off x="10739179" y="44064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6" name="Oval 1115">
                <a:extLst>
                  <a:ext uri="{FF2B5EF4-FFF2-40B4-BE49-F238E27FC236}">
                    <a16:creationId xmlns:a16="http://schemas.microsoft.com/office/drawing/2014/main" id="{5D8ABDC2-0A8A-4190-832E-2BF9B1E76011}"/>
                  </a:ext>
                </a:extLst>
              </p:cNvPr>
              <p:cNvSpPr>
                <a:spLocks noChangeArrowheads="1"/>
              </p:cNvSpPr>
              <p:nvPr/>
            </p:nvSpPr>
            <p:spPr bwMode="auto">
              <a:xfrm rot="17309695">
                <a:off x="9390444" y="5637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7" name="Oval 1116">
                <a:extLst>
                  <a:ext uri="{FF2B5EF4-FFF2-40B4-BE49-F238E27FC236}">
                    <a16:creationId xmlns:a16="http://schemas.microsoft.com/office/drawing/2014/main" id="{28E2137A-55AC-4985-9AF8-CD8EA9F80F84}"/>
                  </a:ext>
                </a:extLst>
              </p:cNvPr>
              <p:cNvSpPr>
                <a:spLocks noChangeArrowheads="1"/>
              </p:cNvSpPr>
              <p:nvPr/>
            </p:nvSpPr>
            <p:spPr bwMode="auto">
              <a:xfrm rot="17309695">
                <a:off x="11030855" y="52095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8" name="Oval 1120">
                <a:extLst>
                  <a:ext uri="{FF2B5EF4-FFF2-40B4-BE49-F238E27FC236}">
                    <a16:creationId xmlns:a16="http://schemas.microsoft.com/office/drawing/2014/main" id="{C349FCAB-5E00-40A2-A883-7E1E4F3F5177}"/>
                  </a:ext>
                </a:extLst>
              </p:cNvPr>
              <p:cNvSpPr>
                <a:spLocks noChangeArrowheads="1"/>
              </p:cNvSpPr>
              <p:nvPr/>
            </p:nvSpPr>
            <p:spPr bwMode="auto">
              <a:xfrm rot="17309695">
                <a:off x="10914732" y="4552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49" name="Oval 1121">
                <a:extLst>
                  <a:ext uri="{FF2B5EF4-FFF2-40B4-BE49-F238E27FC236}">
                    <a16:creationId xmlns:a16="http://schemas.microsoft.com/office/drawing/2014/main" id="{7A788FA4-DA75-48BC-8341-A294BE17B25B}"/>
                  </a:ext>
                </a:extLst>
              </p:cNvPr>
              <p:cNvSpPr>
                <a:spLocks noChangeArrowheads="1"/>
              </p:cNvSpPr>
              <p:nvPr/>
            </p:nvSpPr>
            <p:spPr bwMode="auto">
              <a:xfrm rot="17309695">
                <a:off x="10054562" y="534333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0" name="Oval 1122">
                <a:extLst>
                  <a:ext uri="{FF2B5EF4-FFF2-40B4-BE49-F238E27FC236}">
                    <a16:creationId xmlns:a16="http://schemas.microsoft.com/office/drawing/2014/main" id="{58E02724-6686-4339-A956-4F2FBE80FA23}"/>
                  </a:ext>
                </a:extLst>
              </p:cNvPr>
              <p:cNvSpPr>
                <a:spLocks noChangeArrowheads="1"/>
              </p:cNvSpPr>
              <p:nvPr/>
            </p:nvSpPr>
            <p:spPr bwMode="auto">
              <a:xfrm rot="17309695">
                <a:off x="11148762" y="50528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1" name="Oval 1125">
                <a:extLst>
                  <a:ext uri="{FF2B5EF4-FFF2-40B4-BE49-F238E27FC236}">
                    <a16:creationId xmlns:a16="http://schemas.microsoft.com/office/drawing/2014/main" id="{CBDC72EF-1B68-422F-B7CE-2C6A97592AE7}"/>
                  </a:ext>
                </a:extLst>
              </p:cNvPr>
              <p:cNvSpPr>
                <a:spLocks noChangeArrowheads="1"/>
              </p:cNvSpPr>
              <p:nvPr/>
            </p:nvSpPr>
            <p:spPr bwMode="auto">
              <a:xfrm rot="17309695">
                <a:off x="9191009" y="5018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2" name="Oval 1127">
                <a:extLst>
                  <a:ext uri="{FF2B5EF4-FFF2-40B4-BE49-F238E27FC236}">
                    <a16:creationId xmlns:a16="http://schemas.microsoft.com/office/drawing/2014/main" id="{B70C812F-D6C6-4297-8B58-BF7445D9DA12}"/>
                  </a:ext>
                </a:extLst>
              </p:cNvPr>
              <p:cNvSpPr>
                <a:spLocks noChangeArrowheads="1"/>
              </p:cNvSpPr>
              <p:nvPr/>
            </p:nvSpPr>
            <p:spPr bwMode="auto">
              <a:xfrm rot="17309695">
                <a:off x="11099220" y="5342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3" name="Oval 1137">
                <a:extLst>
                  <a:ext uri="{FF2B5EF4-FFF2-40B4-BE49-F238E27FC236}">
                    <a16:creationId xmlns:a16="http://schemas.microsoft.com/office/drawing/2014/main" id="{D25DCABB-AC50-49B9-9B27-2971353B807F}"/>
                  </a:ext>
                </a:extLst>
              </p:cNvPr>
              <p:cNvSpPr>
                <a:spLocks noChangeArrowheads="1"/>
              </p:cNvSpPr>
              <p:nvPr/>
            </p:nvSpPr>
            <p:spPr bwMode="auto">
              <a:xfrm rot="17309695">
                <a:off x="10843921" y="52644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4" name="Oval 1138">
                <a:extLst>
                  <a:ext uri="{FF2B5EF4-FFF2-40B4-BE49-F238E27FC236}">
                    <a16:creationId xmlns:a16="http://schemas.microsoft.com/office/drawing/2014/main" id="{DDAEA20A-942C-4528-A120-103E84FBEE21}"/>
                  </a:ext>
                </a:extLst>
              </p:cNvPr>
              <p:cNvSpPr>
                <a:spLocks noChangeArrowheads="1"/>
              </p:cNvSpPr>
              <p:nvPr/>
            </p:nvSpPr>
            <p:spPr bwMode="auto">
              <a:xfrm rot="17309695">
                <a:off x="11355604" y="53176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5" name="Oval 1155">
                <a:extLst>
                  <a:ext uri="{FF2B5EF4-FFF2-40B4-BE49-F238E27FC236}">
                    <a16:creationId xmlns:a16="http://schemas.microsoft.com/office/drawing/2014/main" id="{BDEBF71D-F43A-45C0-8BBE-AD38C33C058A}"/>
                  </a:ext>
                </a:extLst>
              </p:cNvPr>
              <p:cNvSpPr>
                <a:spLocks noChangeArrowheads="1"/>
              </p:cNvSpPr>
              <p:nvPr/>
            </p:nvSpPr>
            <p:spPr bwMode="auto">
              <a:xfrm rot="17309695">
                <a:off x="11063217" y="54505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6" name="Oval 1164">
                <a:extLst>
                  <a:ext uri="{FF2B5EF4-FFF2-40B4-BE49-F238E27FC236}">
                    <a16:creationId xmlns:a16="http://schemas.microsoft.com/office/drawing/2014/main" id="{F527AC98-BF59-46F5-9FB5-1B58843EA312}"/>
                  </a:ext>
                </a:extLst>
              </p:cNvPr>
              <p:cNvSpPr>
                <a:spLocks noChangeArrowheads="1"/>
              </p:cNvSpPr>
              <p:nvPr/>
            </p:nvSpPr>
            <p:spPr bwMode="auto">
              <a:xfrm rot="17309695">
                <a:off x="10119969" y="50534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7" name="Oval 1175">
                <a:extLst>
                  <a:ext uri="{FF2B5EF4-FFF2-40B4-BE49-F238E27FC236}">
                    <a16:creationId xmlns:a16="http://schemas.microsoft.com/office/drawing/2014/main" id="{E3E2FEF8-B3E5-4C3D-8BA5-DA1E821D4A4D}"/>
                  </a:ext>
                </a:extLst>
              </p:cNvPr>
              <p:cNvSpPr>
                <a:spLocks noChangeArrowheads="1"/>
              </p:cNvSpPr>
              <p:nvPr/>
            </p:nvSpPr>
            <p:spPr bwMode="auto">
              <a:xfrm rot="17309695">
                <a:off x="11135223" y="5558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8" name="Oval 1177">
                <a:extLst>
                  <a:ext uri="{FF2B5EF4-FFF2-40B4-BE49-F238E27FC236}">
                    <a16:creationId xmlns:a16="http://schemas.microsoft.com/office/drawing/2014/main" id="{61EE43B5-F588-41F4-9722-612E496F0BA9}"/>
                  </a:ext>
                </a:extLst>
              </p:cNvPr>
              <p:cNvSpPr>
                <a:spLocks noChangeArrowheads="1"/>
              </p:cNvSpPr>
              <p:nvPr/>
            </p:nvSpPr>
            <p:spPr bwMode="auto">
              <a:xfrm rot="17309695">
                <a:off x="11359907" y="550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59" name="Oval 1183">
                <a:extLst>
                  <a:ext uri="{FF2B5EF4-FFF2-40B4-BE49-F238E27FC236}">
                    <a16:creationId xmlns:a16="http://schemas.microsoft.com/office/drawing/2014/main" id="{281B84D4-2C40-4494-A11D-B437B354FA2C}"/>
                  </a:ext>
                </a:extLst>
              </p:cNvPr>
              <p:cNvSpPr>
                <a:spLocks noChangeArrowheads="1"/>
              </p:cNvSpPr>
              <p:nvPr/>
            </p:nvSpPr>
            <p:spPr bwMode="auto">
              <a:xfrm rot="17309695">
                <a:off x="9234684" y="55045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0" name="Oval 1190">
                <a:extLst>
                  <a:ext uri="{FF2B5EF4-FFF2-40B4-BE49-F238E27FC236}">
                    <a16:creationId xmlns:a16="http://schemas.microsoft.com/office/drawing/2014/main" id="{144D015E-37DB-4B56-81FF-27BDDFF23D74}"/>
                  </a:ext>
                </a:extLst>
              </p:cNvPr>
              <p:cNvSpPr>
                <a:spLocks noChangeArrowheads="1"/>
              </p:cNvSpPr>
              <p:nvPr/>
            </p:nvSpPr>
            <p:spPr bwMode="auto">
              <a:xfrm rot="17309695">
                <a:off x="10210996" y="61979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1" name="Oval 1191">
                <a:extLst>
                  <a:ext uri="{FF2B5EF4-FFF2-40B4-BE49-F238E27FC236}">
                    <a16:creationId xmlns:a16="http://schemas.microsoft.com/office/drawing/2014/main" id="{BF224E22-6EEC-4851-9D76-FC12E741BD4C}"/>
                  </a:ext>
                </a:extLst>
              </p:cNvPr>
              <p:cNvSpPr>
                <a:spLocks noChangeArrowheads="1"/>
              </p:cNvSpPr>
              <p:nvPr/>
            </p:nvSpPr>
            <p:spPr bwMode="auto">
              <a:xfrm rot="17309695">
                <a:off x="9082996" y="56666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2" name="Oval 1192">
                <a:extLst>
                  <a:ext uri="{FF2B5EF4-FFF2-40B4-BE49-F238E27FC236}">
                    <a16:creationId xmlns:a16="http://schemas.microsoft.com/office/drawing/2014/main" id="{99E16266-CFA0-4584-BF54-095CC3C93D6E}"/>
                  </a:ext>
                </a:extLst>
              </p:cNvPr>
              <p:cNvSpPr>
                <a:spLocks noChangeArrowheads="1"/>
              </p:cNvSpPr>
              <p:nvPr/>
            </p:nvSpPr>
            <p:spPr bwMode="auto">
              <a:xfrm rot="17309695">
                <a:off x="9051460" y="537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3" name="Oval 1204">
                <a:extLst>
                  <a:ext uri="{FF2B5EF4-FFF2-40B4-BE49-F238E27FC236}">
                    <a16:creationId xmlns:a16="http://schemas.microsoft.com/office/drawing/2014/main" id="{5E9ED23F-E20D-4A7F-A435-898DD48A9546}"/>
                  </a:ext>
                </a:extLst>
              </p:cNvPr>
              <p:cNvSpPr>
                <a:spLocks noChangeArrowheads="1"/>
              </p:cNvSpPr>
              <p:nvPr/>
            </p:nvSpPr>
            <p:spPr bwMode="auto">
              <a:xfrm rot="17309695">
                <a:off x="10451148" y="494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4" name="Oval 1205">
                <a:extLst>
                  <a:ext uri="{FF2B5EF4-FFF2-40B4-BE49-F238E27FC236}">
                    <a16:creationId xmlns:a16="http://schemas.microsoft.com/office/drawing/2014/main" id="{15C4EF59-B4A7-4E0D-8939-840E8DB4E0E9}"/>
                  </a:ext>
                </a:extLst>
              </p:cNvPr>
              <p:cNvSpPr>
                <a:spLocks noChangeArrowheads="1"/>
              </p:cNvSpPr>
              <p:nvPr/>
            </p:nvSpPr>
            <p:spPr bwMode="auto">
              <a:xfrm rot="17309695">
                <a:off x="10873602" y="49117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5" name="Oval 1381">
                <a:extLst>
                  <a:ext uri="{FF2B5EF4-FFF2-40B4-BE49-F238E27FC236}">
                    <a16:creationId xmlns:a16="http://schemas.microsoft.com/office/drawing/2014/main" id="{CF875A3A-C4F9-41FA-9EFB-17FC258A854B}"/>
                  </a:ext>
                </a:extLst>
              </p:cNvPr>
              <p:cNvSpPr>
                <a:spLocks noChangeArrowheads="1"/>
              </p:cNvSpPr>
              <p:nvPr/>
            </p:nvSpPr>
            <p:spPr bwMode="auto">
              <a:xfrm rot="17309695">
                <a:off x="9643989" y="6490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6" name="Oval 1438">
                <a:extLst>
                  <a:ext uri="{FF2B5EF4-FFF2-40B4-BE49-F238E27FC236}">
                    <a16:creationId xmlns:a16="http://schemas.microsoft.com/office/drawing/2014/main" id="{F510E8ED-1059-440F-9303-C116EB9B0EA4}"/>
                  </a:ext>
                </a:extLst>
              </p:cNvPr>
              <p:cNvSpPr>
                <a:spLocks noChangeArrowheads="1"/>
              </p:cNvSpPr>
              <p:nvPr/>
            </p:nvSpPr>
            <p:spPr bwMode="auto">
              <a:xfrm rot="17309695">
                <a:off x="10746160" y="60822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7" name="Oval 968">
                <a:extLst>
                  <a:ext uri="{FF2B5EF4-FFF2-40B4-BE49-F238E27FC236}">
                    <a16:creationId xmlns:a16="http://schemas.microsoft.com/office/drawing/2014/main" id="{CE998BCC-F053-4DC8-86EA-33C4A172F3CA}"/>
                  </a:ext>
                </a:extLst>
              </p:cNvPr>
              <p:cNvSpPr>
                <a:spLocks noChangeArrowheads="1"/>
              </p:cNvSpPr>
              <p:nvPr/>
            </p:nvSpPr>
            <p:spPr bwMode="auto">
              <a:xfrm rot="17309695">
                <a:off x="10559162" y="6350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8" name="Oval 1115">
                <a:extLst>
                  <a:ext uri="{FF2B5EF4-FFF2-40B4-BE49-F238E27FC236}">
                    <a16:creationId xmlns:a16="http://schemas.microsoft.com/office/drawing/2014/main" id="{7C54C0FA-CC7A-4FC6-BCAB-4B30A7AF331B}"/>
                  </a:ext>
                </a:extLst>
              </p:cNvPr>
              <p:cNvSpPr>
                <a:spLocks noChangeArrowheads="1"/>
              </p:cNvSpPr>
              <p:nvPr/>
            </p:nvSpPr>
            <p:spPr bwMode="auto">
              <a:xfrm rot="17309695">
                <a:off x="10395476" y="6191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69" name="Oval 1116">
                <a:extLst>
                  <a:ext uri="{FF2B5EF4-FFF2-40B4-BE49-F238E27FC236}">
                    <a16:creationId xmlns:a16="http://schemas.microsoft.com/office/drawing/2014/main" id="{10117A24-9EDE-4DF0-A5C8-FF52332BFC71}"/>
                  </a:ext>
                </a:extLst>
              </p:cNvPr>
              <p:cNvSpPr>
                <a:spLocks noChangeArrowheads="1"/>
              </p:cNvSpPr>
              <p:nvPr/>
            </p:nvSpPr>
            <p:spPr bwMode="auto">
              <a:xfrm rot="17309695">
                <a:off x="9086604" y="65071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0" name="Oval 1127">
                <a:extLst>
                  <a:ext uri="{FF2B5EF4-FFF2-40B4-BE49-F238E27FC236}">
                    <a16:creationId xmlns:a16="http://schemas.microsoft.com/office/drawing/2014/main" id="{DD2E5718-8E64-499E-B7AC-320B4262B131}"/>
                  </a:ext>
                </a:extLst>
              </p:cNvPr>
              <p:cNvSpPr>
                <a:spLocks noChangeArrowheads="1"/>
              </p:cNvSpPr>
              <p:nvPr/>
            </p:nvSpPr>
            <p:spPr bwMode="auto">
              <a:xfrm rot="17309695">
                <a:off x="9542308" y="6328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1" name="Oval 1135">
                <a:extLst>
                  <a:ext uri="{FF2B5EF4-FFF2-40B4-BE49-F238E27FC236}">
                    <a16:creationId xmlns:a16="http://schemas.microsoft.com/office/drawing/2014/main" id="{19B2D3BB-829D-42D3-A73D-EDF6986515C4}"/>
                  </a:ext>
                </a:extLst>
              </p:cNvPr>
              <p:cNvSpPr>
                <a:spLocks noChangeArrowheads="1"/>
              </p:cNvSpPr>
              <p:nvPr/>
            </p:nvSpPr>
            <p:spPr bwMode="auto">
              <a:xfrm rot="17309695">
                <a:off x="10679443" y="63982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2" name="Oval 1136">
                <a:extLst>
                  <a:ext uri="{FF2B5EF4-FFF2-40B4-BE49-F238E27FC236}">
                    <a16:creationId xmlns:a16="http://schemas.microsoft.com/office/drawing/2014/main" id="{2A875BC5-5DDD-4C37-B688-4D5F88AA9852}"/>
                  </a:ext>
                </a:extLst>
              </p:cNvPr>
              <p:cNvSpPr>
                <a:spLocks noChangeArrowheads="1"/>
              </p:cNvSpPr>
              <p:nvPr/>
            </p:nvSpPr>
            <p:spPr bwMode="auto">
              <a:xfrm rot="17309695">
                <a:off x="10191987" y="63859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3" name="Oval 1137">
                <a:extLst>
                  <a:ext uri="{FF2B5EF4-FFF2-40B4-BE49-F238E27FC236}">
                    <a16:creationId xmlns:a16="http://schemas.microsoft.com/office/drawing/2014/main" id="{9C018A13-76F9-435B-974F-2CE7B3C937DF}"/>
                  </a:ext>
                </a:extLst>
              </p:cNvPr>
              <p:cNvSpPr>
                <a:spLocks noChangeArrowheads="1"/>
              </p:cNvSpPr>
              <p:nvPr/>
            </p:nvSpPr>
            <p:spPr bwMode="auto">
              <a:xfrm rot="17309695">
                <a:off x="10091107" y="60986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4" name="Oval 1138">
                <a:extLst>
                  <a:ext uri="{FF2B5EF4-FFF2-40B4-BE49-F238E27FC236}">
                    <a16:creationId xmlns:a16="http://schemas.microsoft.com/office/drawing/2014/main" id="{A8222972-ACE7-4A2B-B4EE-E4D6F286A104}"/>
                  </a:ext>
                </a:extLst>
              </p:cNvPr>
              <p:cNvSpPr>
                <a:spLocks noChangeArrowheads="1"/>
              </p:cNvSpPr>
              <p:nvPr/>
            </p:nvSpPr>
            <p:spPr bwMode="auto">
              <a:xfrm rot="17309695">
                <a:off x="9803075" y="63146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5" name="Oval 1148">
                <a:extLst>
                  <a:ext uri="{FF2B5EF4-FFF2-40B4-BE49-F238E27FC236}">
                    <a16:creationId xmlns:a16="http://schemas.microsoft.com/office/drawing/2014/main" id="{875B9F8C-792B-4097-AD49-00BB1AE9FDEC}"/>
                  </a:ext>
                </a:extLst>
              </p:cNvPr>
              <p:cNvSpPr>
                <a:spLocks noChangeArrowheads="1"/>
              </p:cNvSpPr>
              <p:nvPr/>
            </p:nvSpPr>
            <p:spPr bwMode="auto">
              <a:xfrm rot="17309695">
                <a:off x="9407033" y="6530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6" name="Oval 1158">
                <a:extLst>
                  <a:ext uri="{FF2B5EF4-FFF2-40B4-BE49-F238E27FC236}">
                    <a16:creationId xmlns:a16="http://schemas.microsoft.com/office/drawing/2014/main" id="{8603CEF1-7577-4C16-8DF0-D52C1E7837FB}"/>
                  </a:ext>
                </a:extLst>
              </p:cNvPr>
              <p:cNvSpPr>
                <a:spLocks noChangeArrowheads="1"/>
              </p:cNvSpPr>
              <p:nvPr/>
            </p:nvSpPr>
            <p:spPr bwMode="auto">
              <a:xfrm rot="17309695">
                <a:off x="9829799" y="578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7" name="Oval 1164">
                <a:extLst>
                  <a:ext uri="{FF2B5EF4-FFF2-40B4-BE49-F238E27FC236}">
                    <a16:creationId xmlns:a16="http://schemas.microsoft.com/office/drawing/2014/main" id="{E42096CD-D97B-4E45-A8C9-2649129840F6}"/>
                  </a:ext>
                </a:extLst>
              </p:cNvPr>
              <p:cNvSpPr>
                <a:spLocks noChangeArrowheads="1"/>
              </p:cNvSpPr>
              <p:nvPr/>
            </p:nvSpPr>
            <p:spPr bwMode="auto">
              <a:xfrm rot="17309695">
                <a:off x="10470685" y="60067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8" name="Oval 1177">
                <a:extLst>
                  <a:ext uri="{FF2B5EF4-FFF2-40B4-BE49-F238E27FC236}">
                    <a16:creationId xmlns:a16="http://schemas.microsoft.com/office/drawing/2014/main" id="{1F2E8702-B039-4242-8585-DEC70CFB9DCA}"/>
                  </a:ext>
                </a:extLst>
              </p:cNvPr>
              <p:cNvSpPr>
                <a:spLocks noChangeArrowheads="1"/>
              </p:cNvSpPr>
              <p:nvPr/>
            </p:nvSpPr>
            <p:spPr bwMode="auto">
              <a:xfrm rot="17309695">
                <a:off x="9766893" y="64686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79" name="Oval 1190">
                <a:extLst>
                  <a:ext uri="{FF2B5EF4-FFF2-40B4-BE49-F238E27FC236}">
                    <a16:creationId xmlns:a16="http://schemas.microsoft.com/office/drawing/2014/main" id="{6CF11B00-F4E2-4B15-A0B3-B006CEB6047D}"/>
                  </a:ext>
                </a:extLst>
              </p:cNvPr>
              <p:cNvSpPr>
                <a:spLocks noChangeArrowheads="1"/>
              </p:cNvSpPr>
              <p:nvPr/>
            </p:nvSpPr>
            <p:spPr bwMode="auto">
              <a:xfrm rot="17309695">
                <a:off x="10398117" y="6375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0" name="Oval 779">
                <a:extLst>
                  <a:ext uri="{FF2B5EF4-FFF2-40B4-BE49-F238E27FC236}">
                    <a16:creationId xmlns:a16="http://schemas.microsoft.com/office/drawing/2014/main" id="{2EA1C7C3-5412-40CD-8BDC-388CF1C5115C}"/>
                  </a:ext>
                </a:extLst>
              </p:cNvPr>
              <p:cNvSpPr>
                <a:spLocks noChangeArrowheads="1"/>
              </p:cNvSpPr>
              <p:nvPr/>
            </p:nvSpPr>
            <p:spPr bwMode="auto">
              <a:xfrm rot="17309695">
                <a:off x="11134682" y="627943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1" name="Oval 1109">
                <a:extLst>
                  <a:ext uri="{FF2B5EF4-FFF2-40B4-BE49-F238E27FC236}">
                    <a16:creationId xmlns:a16="http://schemas.microsoft.com/office/drawing/2014/main" id="{EDF52196-5D13-43E7-A275-B48221A89672}"/>
                  </a:ext>
                </a:extLst>
              </p:cNvPr>
              <p:cNvSpPr>
                <a:spLocks noChangeArrowheads="1"/>
              </p:cNvSpPr>
              <p:nvPr/>
            </p:nvSpPr>
            <p:spPr bwMode="auto">
              <a:xfrm rot="17309695">
                <a:off x="9947092" y="6422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2" name="Oval 1110">
                <a:extLst>
                  <a:ext uri="{FF2B5EF4-FFF2-40B4-BE49-F238E27FC236}">
                    <a16:creationId xmlns:a16="http://schemas.microsoft.com/office/drawing/2014/main" id="{7E5BDED6-8239-4B1C-9922-8AC6351A1DE3}"/>
                  </a:ext>
                </a:extLst>
              </p:cNvPr>
              <p:cNvSpPr>
                <a:spLocks noChangeArrowheads="1"/>
              </p:cNvSpPr>
              <p:nvPr/>
            </p:nvSpPr>
            <p:spPr bwMode="auto">
              <a:xfrm rot="17309695">
                <a:off x="11027211" y="6170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3" name="Oval 1116">
                <a:extLst>
                  <a:ext uri="{FF2B5EF4-FFF2-40B4-BE49-F238E27FC236}">
                    <a16:creationId xmlns:a16="http://schemas.microsoft.com/office/drawing/2014/main" id="{F6257ED1-1367-4B1A-9C24-741EA8DB6C17}"/>
                  </a:ext>
                </a:extLst>
              </p:cNvPr>
              <p:cNvSpPr>
                <a:spLocks noChangeArrowheads="1"/>
              </p:cNvSpPr>
              <p:nvPr/>
            </p:nvSpPr>
            <p:spPr bwMode="auto">
              <a:xfrm rot="17309695">
                <a:off x="11014235" y="64464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4" name="Oval 1122">
                <a:extLst>
                  <a:ext uri="{FF2B5EF4-FFF2-40B4-BE49-F238E27FC236}">
                    <a16:creationId xmlns:a16="http://schemas.microsoft.com/office/drawing/2014/main" id="{F85BD144-7C2B-4A58-98C1-422A41269F63}"/>
                  </a:ext>
                </a:extLst>
              </p:cNvPr>
              <p:cNvSpPr>
                <a:spLocks noChangeArrowheads="1"/>
              </p:cNvSpPr>
              <p:nvPr/>
            </p:nvSpPr>
            <p:spPr bwMode="auto">
              <a:xfrm rot="17309695">
                <a:off x="11154139" y="62193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5" name="Oval 1127">
                <a:extLst>
                  <a:ext uri="{FF2B5EF4-FFF2-40B4-BE49-F238E27FC236}">
                    <a16:creationId xmlns:a16="http://schemas.microsoft.com/office/drawing/2014/main" id="{3EF68EA4-303F-4B66-83C8-A65B5BB934EA}"/>
                  </a:ext>
                </a:extLst>
              </p:cNvPr>
              <p:cNvSpPr>
                <a:spLocks noChangeArrowheads="1"/>
              </p:cNvSpPr>
              <p:nvPr/>
            </p:nvSpPr>
            <p:spPr bwMode="auto">
              <a:xfrm rot="17309695">
                <a:off x="11099220" y="64947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6" name="Oval 1164">
                <a:extLst>
                  <a:ext uri="{FF2B5EF4-FFF2-40B4-BE49-F238E27FC236}">
                    <a16:creationId xmlns:a16="http://schemas.microsoft.com/office/drawing/2014/main" id="{B32FEB7A-B4AA-4A79-A66A-E149E35385CD}"/>
                  </a:ext>
                </a:extLst>
              </p:cNvPr>
              <p:cNvSpPr>
                <a:spLocks noChangeArrowheads="1"/>
              </p:cNvSpPr>
              <p:nvPr/>
            </p:nvSpPr>
            <p:spPr bwMode="auto">
              <a:xfrm rot="17309695">
                <a:off x="10862284" y="64538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7" name="Oval 1191">
                <a:extLst>
                  <a:ext uri="{FF2B5EF4-FFF2-40B4-BE49-F238E27FC236}">
                    <a16:creationId xmlns:a16="http://schemas.microsoft.com/office/drawing/2014/main" id="{D5F604E4-EDBA-4667-B473-F9B04989585D}"/>
                  </a:ext>
                </a:extLst>
              </p:cNvPr>
              <p:cNvSpPr>
                <a:spLocks noChangeArrowheads="1"/>
              </p:cNvSpPr>
              <p:nvPr/>
            </p:nvSpPr>
            <p:spPr bwMode="auto">
              <a:xfrm rot="17309695">
                <a:off x="9999633" y="64871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8" name="Oval 1192">
                <a:extLst>
                  <a:ext uri="{FF2B5EF4-FFF2-40B4-BE49-F238E27FC236}">
                    <a16:creationId xmlns:a16="http://schemas.microsoft.com/office/drawing/2014/main" id="{143E6709-101C-4DD6-A188-A952C0BE50E5}"/>
                  </a:ext>
                </a:extLst>
              </p:cNvPr>
              <p:cNvSpPr>
                <a:spLocks noChangeArrowheads="1"/>
              </p:cNvSpPr>
              <p:nvPr/>
            </p:nvSpPr>
            <p:spPr bwMode="auto">
              <a:xfrm rot="17309695">
                <a:off x="9443036" y="5810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89" name="Oval 1293">
                <a:extLst>
                  <a:ext uri="{FF2B5EF4-FFF2-40B4-BE49-F238E27FC236}">
                    <a16:creationId xmlns:a16="http://schemas.microsoft.com/office/drawing/2014/main" id="{4905DBA6-E775-447D-9FC9-F14344D55301}"/>
                  </a:ext>
                </a:extLst>
              </p:cNvPr>
              <p:cNvSpPr>
                <a:spLocks noChangeArrowheads="1"/>
              </p:cNvSpPr>
              <p:nvPr/>
            </p:nvSpPr>
            <p:spPr bwMode="auto">
              <a:xfrm rot="17736428">
                <a:off x="10380409" y="52355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0" name="Oval 1303">
                <a:extLst>
                  <a:ext uri="{FF2B5EF4-FFF2-40B4-BE49-F238E27FC236}">
                    <a16:creationId xmlns:a16="http://schemas.microsoft.com/office/drawing/2014/main" id="{52E95CF1-5EE3-4504-87BA-D27CF787F833}"/>
                  </a:ext>
                </a:extLst>
              </p:cNvPr>
              <p:cNvSpPr>
                <a:spLocks noChangeArrowheads="1"/>
              </p:cNvSpPr>
              <p:nvPr/>
            </p:nvSpPr>
            <p:spPr bwMode="auto">
              <a:xfrm rot="17736428">
                <a:off x="10740449" y="54156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1" name="Oval 1310">
                <a:extLst>
                  <a:ext uri="{FF2B5EF4-FFF2-40B4-BE49-F238E27FC236}">
                    <a16:creationId xmlns:a16="http://schemas.microsoft.com/office/drawing/2014/main" id="{EAB38519-76B0-454F-90F3-2A9FB3B23F22}"/>
                  </a:ext>
                </a:extLst>
              </p:cNvPr>
              <p:cNvSpPr>
                <a:spLocks noChangeArrowheads="1"/>
              </p:cNvSpPr>
              <p:nvPr/>
            </p:nvSpPr>
            <p:spPr bwMode="auto">
              <a:xfrm rot="17736428">
                <a:off x="9885932" y="51165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2" name="Oval 1320">
                <a:extLst>
                  <a:ext uri="{FF2B5EF4-FFF2-40B4-BE49-F238E27FC236}">
                    <a16:creationId xmlns:a16="http://schemas.microsoft.com/office/drawing/2014/main" id="{57F531B1-74C1-4C0D-8895-0AC7E44789D7}"/>
                  </a:ext>
                </a:extLst>
              </p:cNvPr>
              <p:cNvSpPr>
                <a:spLocks noChangeArrowheads="1"/>
              </p:cNvSpPr>
              <p:nvPr/>
            </p:nvSpPr>
            <p:spPr bwMode="auto">
              <a:xfrm rot="17736428">
                <a:off x="10380409" y="4551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3" name="Oval 1321">
                <a:extLst>
                  <a:ext uri="{FF2B5EF4-FFF2-40B4-BE49-F238E27FC236}">
                    <a16:creationId xmlns:a16="http://schemas.microsoft.com/office/drawing/2014/main" id="{02D9C10C-624F-457C-93F5-EADB50268843}"/>
                  </a:ext>
                </a:extLst>
              </p:cNvPr>
              <p:cNvSpPr>
                <a:spLocks noChangeArrowheads="1"/>
              </p:cNvSpPr>
              <p:nvPr/>
            </p:nvSpPr>
            <p:spPr bwMode="auto">
              <a:xfrm rot="17736428">
                <a:off x="11180835" y="5467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4" name="Oval 1329">
                <a:extLst>
                  <a:ext uri="{FF2B5EF4-FFF2-40B4-BE49-F238E27FC236}">
                    <a16:creationId xmlns:a16="http://schemas.microsoft.com/office/drawing/2014/main" id="{B95A8831-05F1-41B9-973A-590B4DDF4C6B}"/>
                  </a:ext>
                </a:extLst>
              </p:cNvPr>
              <p:cNvSpPr>
                <a:spLocks noChangeArrowheads="1"/>
              </p:cNvSpPr>
              <p:nvPr/>
            </p:nvSpPr>
            <p:spPr bwMode="auto">
              <a:xfrm rot="17736428">
                <a:off x="11316512" y="5487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5" name="Oval 1380">
                <a:extLst>
                  <a:ext uri="{FF2B5EF4-FFF2-40B4-BE49-F238E27FC236}">
                    <a16:creationId xmlns:a16="http://schemas.microsoft.com/office/drawing/2014/main" id="{FE3361DA-76F3-4A97-9801-05BFE75E6FA1}"/>
                  </a:ext>
                </a:extLst>
              </p:cNvPr>
              <p:cNvSpPr>
                <a:spLocks noChangeArrowheads="1"/>
              </p:cNvSpPr>
              <p:nvPr/>
            </p:nvSpPr>
            <p:spPr bwMode="auto">
              <a:xfrm rot="17736428">
                <a:off x="8980721" y="516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6" name="Oval 1381">
                <a:extLst>
                  <a:ext uri="{FF2B5EF4-FFF2-40B4-BE49-F238E27FC236}">
                    <a16:creationId xmlns:a16="http://schemas.microsoft.com/office/drawing/2014/main" id="{35B9180A-DA82-4529-AEDF-2AE9B8C8B958}"/>
                  </a:ext>
                </a:extLst>
              </p:cNvPr>
              <p:cNvSpPr>
                <a:spLocks noChangeArrowheads="1"/>
              </p:cNvSpPr>
              <p:nvPr/>
            </p:nvSpPr>
            <p:spPr bwMode="auto">
              <a:xfrm rot="17736428">
                <a:off x="8945306" y="4396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7" name="Oval 1389">
                <a:extLst>
                  <a:ext uri="{FF2B5EF4-FFF2-40B4-BE49-F238E27FC236}">
                    <a16:creationId xmlns:a16="http://schemas.microsoft.com/office/drawing/2014/main" id="{44AABF2B-2324-419A-BE0D-34416DC434E7}"/>
                  </a:ext>
                </a:extLst>
              </p:cNvPr>
              <p:cNvSpPr>
                <a:spLocks noChangeArrowheads="1"/>
              </p:cNvSpPr>
              <p:nvPr/>
            </p:nvSpPr>
            <p:spPr bwMode="auto">
              <a:xfrm rot="17736428">
                <a:off x="9340760" y="4227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8" name="Oval 1392">
                <a:extLst>
                  <a:ext uri="{FF2B5EF4-FFF2-40B4-BE49-F238E27FC236}">
                    <a16:creationId xmlns:a16="http://schemas.microsoft.com/office/drawing/2014/main" id="{02C17C24-C855-4B8F-B7D5-29B2408D2EC7}"/>
                  </a:ext>
                </a:extLst>
              </p:cNvPr>
              <p:cNvSpPr>
                <a:spLocks noChangeArrowheads="1"/>
              </p:cNvSpPr>
              <p:nvPr/>
            </p:nvSpPr>
            <p:spPr bwMode="auto">
              <a:xfrm rot="17736428">
                <a:off x="10018051" y="5186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999" name="Oval 1402">
                <a:extLst>
                  <a:ext uri="{FF2B5EF4-FFF2-40B4-BE49-F238E27FC236}">
                    <a16:creationId xmlns:a16="http://schemas.microsoft.com/office/drawing/2014/main" id="{5AC5CB40-91C1-4C8A-8D64-487027E99FFB}"/>
                  </a:ext>
                </a:extLst>
              </p:cNvPr>
              <p:cNvSpPr>
                <a:spLocks noChangeArrowheads="1"/>
              </p:cNvSpPr>
              <p:nvPr/>
            </p:nvSpPr>
            <p:spPr bwMode="auto">
              <a:xfrm rot="17736428">
                <a:off x="9084264" y="53435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0" name="Oval 1408">
                <a:extLst>
                  <a:ext uri="{FF2B5EF4-FFF2-40B4-BE49-F238E27FC236}">
                    <a16:creationId xmlns:a16="http://schemas.microsoft.com/office/drawing/2014/main" id="{D6BE3034-B7A4-4C46-B1D7-F959FDFE0D67}"/>
                  </a:ext>
                </a:extLst>
              </p:cNvPr>
              <p:cNvSpPr>
                <a:spLocks noChangeArrowheads="1"/>
              </p:cNvSpPr>
              <p:nvPr/>
            </p:nvSpPr>
            <p:spPr bwMode="auto">
              <a:xfrm rot="17736428">
                <a:off x="8895169" y="4761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1" name="Oval 1419">
                <a:extLst>
                  <a:ext uri="{FF2B5EF4-FFF2-40B4-BE49-F238E27FC236}">
                    <a16:creationId xmlns:a16="http://schemas.microsoft.com/office/drawing/2014/main" id="{135CE16B-833C-4E99-8F28-03BDB8280B0C}"/>
                  </a:ext>
                </a:extLst>
              </p:cNvPr>
              <p:cNvSpPr>
                <a:spLocks noChangeArrowheads="1"/>
              </p:cNvSpPr>
              <p:nvPr/>
            </p:nvSpPr>
            <p:spPr bwMode="auto">
              <a:xfrm rot="17736428">
                <a:off x="9530986" y="51076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2" name="Oval 1420">
                <a:extLst>
                  <a:ext uri="{FF2B5EF4-FFF2-40B4-BE49-F238E27FC236}">
                    <a16:creationId xmlns:a16="http://schemas.microsoft.com/office/drawing/2014/main" id="{0CE5F66A-4AF0-4816-BB54-053D0F47E3A4}"/>
                  </a:ext>
                </a:extLst>
              </p:cNvPr>
              <p:cNvSpPr>
                <a:spLocks noChangeArrowheads="1"/>
              </p:cNvSpPr>
              <p:nvPr/>
            </p:nvSpPr>
            <p:spPr bwMode="auto">
              <a:xfrm rot="17736428">
                <a:off x="9482616" y="4982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3" name="Oval 1426">
                <a:extLst>
                  <a:ext uri="{FF2B5EF4-FFF2-40B4-BE49-F238E27FC236}">
                    <a16:creationId xmlns:a16="http://schemas.microsoft.com/office/drawing/2014/main" id="{241CFDEE-B4EE-47D9-85BE-347D557647EC}"/>
                  </a:ext>
                </a:extLst>
              </p:cNvPr>
              <p:cNvSpPr>
                <a:spLocks noChangeArrowheads="1"/>
              </p:cNvSpPr>
              <p:nvPr/>
            </p:nvSpPr>
            <p:spPr bwMode="auto">
              <a:xfrm rot="17736428">
                <a:off x="9962483" y="48210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4" name="Oval 1438">
                <a:extLst>
                  <a:ext uri="{FF2B5EF4-FFF2-40B4-BE49-F238E27FC236}">
                    <a16:creationId xmlns:a16="http://schemas.microsoft.com/office/drawing/2014/main" id="{F3A7A38E-AD8E-40FA-B282-0CFEFD9B80DB}"/>
                  </a:ext>
                </a:extLst>
              </p:cNvPr>
              <p:cNvSpPr>
                <a:spLocks noChangeArrowheads="1"/>
              </p:cNvSpPr>
              <p:nvPr/>
            </p:nvSpPr>
            <p:spPr bwMode="auto">
              <a:xfrm rot="17736428">
                <a:off x="8980721" y="3795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5" name="Oval 779">
                <a:extLst>
                  <a:ext uri="{FF2B5EF4-FFF2-40B4-BE49-F238E27FC236}">
                    <a16:creationId xmlns:a16="http://schemas.microsoft.com/office/drawing/2014/main" id="{5070B524-A477-4226-AB7F-FE908D232924}"/>
                  </a:ext>
                </a:extLst>
              </p:cNvPr>
              <p:cNvSpPr>
                <a:spLocks noChangeArrowheads="1"/>
              </p:cNvSpPr>
              <p:nvPr/>
            </p:nvSpPr>
            <p:spPr bwMode="auto">
              <a:xfrm rot="17736428">
                <a:off x="9443854" y="502027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6" name="Oval 785">
                <a:extLst>
                  <a:ext uri="{FF2B5EF4-FFF2-40B4-BE49-F238E27FC236}">
                    <a16:creationId xmlns:a16="http://schemas.microsoft.com/office/drawing/2014/main" id="{67173FC5-B501-4499-AD11-A86A3D72C2D9}"/>
                  </a:ext>
                </a:extLst>
              </p:cNvPr>
              <p:cNvSpPr>
                <a:spLocks noChangeArrowheads="1"/>
              </p:cNvSpPr>
              <p:nvPr/>
            </p:nvSpPr>
            <p:spPr bwMode="auto">
              <a:xfrm rot="17736428">
                <a:off x="9365728" y="3803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7" name="Oval 795">
                <a:extLst>
                  <a:ext uri="{FF2B5EF4-FFF2-40B4-BE49-F238E27FC236}">
                    <a16:creationId xmlns:a16="http://schemas.microsoft.com/office/drawing/2014/main" id="{31DDC4F3-7176-4D9B-8380-53A9BD1F990E}"/>
                  </a:ext>
                </a:extLst>
              </p:cNvPr>
              <p:cNvSpPr>
                <a:spLocks noChangeArrowheads="1"/>
              </p:cNvSpPr>
              <p:nvPr/>
            </p:nvSpPr>
            <p:spPr bwMode="auto">
              <a:xfrm rot="17736428">
                <a:off x="10296621" y="39958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8" name="Oval 968">
                <a:extLst>
                  <a:ext uri="{FF2B5EF4-FFF2-40B4-BE49-F238E27FC236}">
                    <a16:creationId xmlns:a16="http://schemas.microsoft.com/office/drawing/2014/main" id="{FC407479-583D-4A57-A243-0F17A4EDA534}"/>
                  </a:ext>
                </a:extLst>
              </p:cNvPr>
              <p:cNvSpPr>
                <a:spLocks noChangeArrowheads="1"/>
              </p:cNvSpPr>
              <p:nvPr/>
            </p:nvSpPr>
            <p:spPr bwMode="auto">
              <a:xfrm rot="17736428">
                <a:off x="9916824" y="437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09" name="Oval 1115">
                <a:extLst>
                  <a:ext uri="{FF2B5EF4-FFF2-40B4-BE49-F238E27FC236}">
                    <a16:creationId xmlns:a16="http://schemas.microsoft.com/office/drawing/2014/main" id="{7A5F8E98-5A64-430A-8469-6A93DAF2E37F}"/>
                  </a:ext>
                </a:extLst>
              </p:cNvPr>
              <p:cNvSpPr>
                <a:spLocks noChangeArrowheads="1"/>
              </p:cNvSpPr>
              <p:nvPr/>
            </p:nvSpPr>
            <p:spPr bwMode="auto">
              <a:xfrm rot="17736428">
                <a:off x="9882733" y="3847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0" name="Oval 1122">
                <a:extLst>
                  <a:ext uri="{FF2B5EF4-FFF2-40B4-BE49-F238E27FC236}">
                    <a16:creationId xmlns:a16="http://schemas.microsoft.com/office/drawing/2014/main" id="{405A5DEF-A7E1-40D7-B0BA-37F3FA6F094C}"/>
                  </a:ext>
                </a:extLst>
              </p:cNvPr>
              <p:cNvSpPr>
                <a:spLocks noChangeArrowheads="1"/>
              </p:cNvSpPr>
              <p:nvPr/>
            </p:nvSpPr>
            <p:spPr bwMode="auto">
              <a:xfrm rot="17736428">
                <a:off x="8916246" y="39162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1" name="Oval 1124">
                <a:extLst>
                  <a:ext uri="{FF2B5EF4-FFF2-40B4-BE49-F238E27FC236}">
                    <a16:creationId xmlns:a16="http://schemas.microsoft.com/office/drawing/2014/main" id="{6141AC0A-F28F-499F-AB70-2582DDA274B9}"/>
                  </a:ext>
                </a:extLst>
              </p:cNvPr>
              <p:cNvSpPr>
                <a:spLocks noChangeArrowheads="1"/>
              </p:cNvSpPr>
              <p:nvPr/>
            </p:nvSpPr>
            <p:spPr bwMode="auto">
              <a:xfrm rot="17736428">
                <a:off x="10074458" y="40108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2" name="Oval 1125">
                <a:extLst>
                  <a:ext uri="{FF2B5EF4-FFF2-40B4-BE49-F238E27FC236}">
                    <a16:creationId xmlns:a16="http://schemas.microsoft.com/office/drawing/2014/main" id="{9A19BB29-27D5-4F4F-9A0B-7CA47231CD8B}"/>
                  </a:ext>
                </a:extLst>
              </p:cNvPr>
              <p:cNvSpPr>
                <a:spLocks noChangeArrowheads="1"/>
              </p:cNvSpPr>
              <p:nvPr/>
            </p:nvSpPr>
            <p:spPr bwMode="auto">
              <a:xfrm rot="17736428">
                <a:off x="9887162" y="36870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3" name="Oval 1126">
                <a:extLst>
                  <a:ext uri="{FF2B5EF4-FFF2-40B4-BE49-F238E27FC236}">
                    <a16:creationId xmlns:a16="http://schemas.microsoft.com/office/drawing/2014/main" id="{E7F15E94-8BAA-4C0C-B41F-13E18A5E21BF}"/>
                  </a:ext>
                </a:extLst>
              </p:cNvPr>
              <p:cNvSpPr>
                <a:spLocks noChangeArrowheads="1"/>
              </p:cNvSpPr>
              <p:nvPr/>
            </p:nvSpPr>
            <p:spPr bwMode="auto">
              <a:xfrm rot="17736428">
                <a:off x="9585885" y="37343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4" name="Oval 1127">
                <a:extLst>
                  <a:ext uri="{FF2B5EF4-FFF2-40B4-BE49-F238E27FC236}">
                    <a16:creationId xmlns:a16="http://schemas.microsoft.com/office/drawing/2014/main" id="{F17A6DA8-111B-45A5-8332-AC975A1B5A8D}"/>
                  </a:ext>
                </a:extLst>
              </p:cNvPr>
              <p:cNvSpPr>
                <a:spLocks noChangeArrowheads="1"/>
              </p:cNvSpPr>
              <p:nvPr/>
            </p:nvSpPr>
            <p:spPr bwMode="auto">
              <a:xfrm rot="17736428">
                <a:off x="8864455" y="4222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5" name="Oval 1135">
                <a:extLst>
                  <a:ext uri="{FF2B5EF4-FFF2-40B4-BE49-F238E27FC236}">
                    <a16:creationId xmlns:a16="http://schemas.microsoft.com/office/drawing/2014/main" id="{3B067EBD-242D-428C-A5D5-85984120D17F}"/>
                  </a:ext>
                </a:extLst>
              </p:cNvPr>
              <p:cNvSpPr>
                <a:spLocks noChangeArrowheads="1"/>
              </p:cNvSpPr>
              <p:nvPr/>
            </p:nvSpPr>
            <p:spPr bwMode="auto">
              <a:xfrm rot="17736428">
                <a:off x="9984218" y="443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6" name="Oval 1136">
                <a:extLst>
                  <a:ext uri="{FF2B5EF4-FFF2-40B4-BE49-F238E27FC236}">
                    <a16:creationId xmlns:a16="http://schemas.microsoft.com/office/drawing/2014/main" id="{52F52033-9256-4316-BD85-CA73A760D090}"/>
                  </a:ext>
                </a:extLst>
              </p:cNvPr>
              <p:cNvSpPr>
                <a:spLocks noChangeArrowheads="1"/>
              </p:cNvSpPr>
              <p:nvPr/>
            </p:nvSpPr>
            <p:spPr bwMode="auto">
              <a:xfrm rot="17736428">
                <a:off x="9502044" y="43600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7" name="Oval 1137">
                <a:extLst>
                  <a:ext uri="{FF2B5EF4-FFF2-40B4-BE49-F238E27FC236}">
                    <a16:creationId xmlns:a16="http://schemas.microsoft.com/office/drawing/2014/main" id="{7FE8A750-F797-46A2-9B51-06A91F463749}"/>
                  </a:ext>
                </a:extLst>
              </p:cNvPr>
              <p:cNvSpPr>
                <a:spLocks noChangeArrowheads="1"/>
              </p:cNvSpPr>
              <p:nvPr/>
            </p:nvSpPr>
            <p:spPr bwMode="auto">
              <a:xfrm rot="17736428">
                <a:off x="9412768" y="408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8" name="Oval 1138">
                <a:extLst>
                  <a:ext uri="{FF2B5EF4-FFF2-40B4-BE49-F238E27FC236}">
                    <a16:creationId xmlns:a16="http://schemas.microsoft.com/office/drawing/2014/main" id="{6C810825-4ED3-4B8A-BEF5-622378B68907}"/>
                  </a:ext>
                </a:extLst>
              </p:cNvPr>
              <p:cNvSpPr>
                <a:spLocks noChangeArrowheads="1"/>
              </p:cNvSpPr>
              <p:nvPr/>
            </p:nvSpPr>
            <p:spPr bwMode="auto">
              <a:xfrm rot="17736428">
                <a:off x="9088703" y="408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19" name="Oval 1158">
                <a:extLst>
                  <a:ext uri="{FF2B5EF4-FFF2-40B4-BE49-F238E27FC236}">
                    <a16:creationId xmlns:a16="http://schemas.microsoft.com/office/drawing/2014/main" id="{C5887012-0A9A-4A23-B66D-3691B44F67EE}"/>
                  </a:ext>
                </a:extLst>
              </p:cNvPr>
              <p:cNvSpPr>
                <a:spLocks noChangeArrowheads="1"/>
              </p:cNvSpPr>
              <p:nvPr/>
            </p:nvSpPr>
            <p:spPr bwMode="auto">
              <a:xfrm rot="17736428">
                <a:off x="9513215" y="45073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0" name="Oval 1164">
                <a:extLst>
                  <a:ext uri="{FF2B5EF4-FFF2-40B4-BE49-F238E27FC236}">
                    <a16:creationId xmlns:a16="http://schemas.microsoft.com/office/drawing/2014/main" id="{6886865B-2C77-4341-9C8B-679705BD0504}"/>
                  </a:ext>
                </a:extLst>
              </p:cNvPr>
              <p:cNvSpPr>
                <a:spLocks noChangeArrowheads="1"/>
              </p:cNvSpPr>
              <p:nvPr/>
            </p:nvSpPr>
            <p:spPr bwMode="auto">
              <a:xfrm rot="17736428">
                <a:off x="9844817" y="42278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1" name="Oval 1177">
                <a:extLst>
                  <a:ext uri="{FF2B5EF4-FFF2-40B4-BE49-F238E27FC236}">
                    <a16:creationId xmlns:a16="http://schemas.microsoft.com/office/drawing/2014/main" id="{4ED5AE92-3558-475B-B314-F672CF3DD7D2}"/>
                  </a:ext>
                </a:extLst>
              </p:cNvPr>
              <p:cNvSpPr>
                <a:spLocks noChangeArrowheads="1"/>
              </p:cNvSpPr>
              <p:nvPr/>
            </p:nvSpPr>
            <p:spPr bwMode="auto">
              <a:xfrm rot="17736428">
                <a:off x="9069975" y="4389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2" name="Oval 1179">
                <a:extLst>
                  <a:ext uri="{FF2B5EF4-FFF2-40B4-BE49-F238E27FC236}">
                    <a16:creationId xmlns:a16="http://schemas.microsoft.com/office/drawing/2014/main" id="{E68F1A09-8651-4D3F-B18C-4CE3251E748E}"/>
                  </a:ext>
                </a:extLst>
              </p:cNvPr>
              <p:cNvSpPr>
                <a:spLocks noChangeArrowheads="1"/>
              </p:cNvSpPr>
              <p:nvPr/>
            </p:nvSpPr>
            <p:spPr bwMode="auto">
              <a:xfrm rot="17736428">
                <a:off x="9366921" y="463160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3" name="Oval 1183">
                <a:extLst>
                  <a:ext uri="{FF2B5EF4-FFF2-40B4-BE49-F238E27FC236}">
                    <a16:creationId xmlns:a16="http://schemas.microsoft.com/office/drawing/2014/main" id="{65D20CA4-7BEE-4D4A-9ECF-BE8B150D63AF}"/>
                  </a:ext>
                </a:extLst>
              </p:cNvPr>
              <p:cNvSpPr>
                <a:spLocks noChangeArrowheads="1"/>
              </p:cNvSpPr>
              <p:nvPr/>
            </p:nvSpPr>
            <p:spPr bwMode="auto">
              <a:xfrm rot="17736428">
                <a:off x="8883951" y="457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4" name="Oval 1189">
                <a:extLst>
                  <a:ext uri="{FF2B5EF4-FFF2-40B4-BE49-F238E27FC236}">
                    <a16:creationId xmlns:a16="http://schemas.microsoft.com/office/drawing/2014/main" id="{C3AE9D62-79C8-4189-9DA9-12CE2210B784}"/>
                  </a:ext>
                </a:extLst>
              </p:cNvPr>
              <p:cNvSpPr>
                <a:spLocks noChangeArrowheads="1"/>
              </p:cNvSpPr>
              <p:nvPr/>
            </p:nvSpPr>
            <p:spPr bwMode="auto">
              <a:xfrm rot="17736428">
                <a:off x="9696333" y="473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5" name="Oval 1190">
                <a:extLst>
                  <a:ext uri="{FF2B5EF4-FFF2-40B4-BE49-F238E27FC236}">
                    <a16:creationId xmlns:a16="http://schemas.microsoft.com/office/drawing/2014/main" id="{603DD4F5-35C3-4897-800D-9B33AC047337}"/>
                  </a:ext>
                </a:extLst>
              </p:cNvPr>
              <p:cNvSpPr>
                <a:spLocks noChangeArrowheads="1"/>
              </p:cNvSpPr>
              <p:nvPr/>
            </p:nvSpPr>
            <p:spPr bwMode="auto">
              <a:xfrm rot="17736428">
                <a:off x="9736932" y="39900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6" name="Oval 1191">
                <a:extLst>
                  <a:ext uri="{FF2B5EF4-FFF2-40B4-BE49-F238E27FC236}">
                    <a16:creationId xmlns:a16="http://schemas.microsoft.com/office/drawing/2014/main" id="{845483B0-7466-4961-B0F5-0759062B4917}"/>
                  </a:ext>
                </a:extLst>
              </p:cNvPr>
              <p:cNvSpPr>
                <a:spLocks noChangeArrowheads="1"/>
              </p:cNvSpPr>
              <p:nvPr/>
            </p:nvSpPr>
            <p:spPr bwMode="auto">
              <a:xfrm rot="17736428">
                <a:off x="10103447" y="46603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7" name="Oval 1196">
                <a:extLst>
                  <a:ext uri="{FF2B5EF4-FFF2-40B4-BE49-F238E27FC236}">
                    <a16:creationId xmlns:a16="http://schemas.microsoft.com/office/drawing/2014/main" id="{ACAC6278-2E42-4B59-BF12-38706F9B0FF9}"/>
                  </a:ext>
                </a:extLst>
              </p:cNvPr>
              <p:cNvSpPr>
                <a:spLocks noChangeArrowheads="1"/>
              </p:cNvSpPr>
              <p:nvPr/>
            </p:nvSpPr>
            <p:spPr bwMode="auto">
              <a:xfrm rot="17736428">
                <a:off x="9628793" y="39397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8" name="Oval 1204">
                <a:extLst>
                  <a:ext uri="{FF2B5EF4-FFF2-40B4-BE49-F238E27FC236}">
                    <a16:creationId xmlns:a16="http://schemas.microsoft.com/office/drawing/2014/main" id="{16299081-952A-49AF-9494-BCCC2A7ED943}"/>
                  </a:ext>
                </a:extLst>
              </p:cNvPr>
              <p:cNvSpPr>
                <a:spLocks noChangeArrowheads="1"/>
              </p:cNvSpPr>
              <p:nvPr/>
            </p:nvSpPr>
            <p:spPr bwMode="auto">
              <a:xfrm rot="17736428">
                <a:off x="9736807" y="3865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29" name="Oval 1205">
                <a:extLst>
                  <a:ext uri="{FF2B5EF4-FFF2-40B4-BE49-F238E27FC236}">
                    <a16:creationId xmlns:a16="http://schemas.microsoft.com/office/drawing/2014/main" id="{C29AF1EC-E006-4F61-878B-2379C03DF6DD}"/>
                  </a:ext>
                </a:extLst>
              </p:cNvPr>
              <p:cNvSpPr>
                <a:spLocks noChangeArrowheads="1"/>
              </p:cNvSpPr>
              <p:nvPr/>
            </p:nvSpPr>
            <p:spPr bwMode="auto">
              <a:xfrm rot="17736428">
                <a:off x="9175321" y="38163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0" name="Oval 753">
                <a:extLst>
                  <a:ext uri="{FF2B5EF4-FFF2-40B4-BE49-F238E27FC236}">
                    <a16:creationId xmlns:a16="http://schemas.microsoft.com/office/drawing/2014/main" id="{31DCEF7C-5822-4446-8FD7-BC521A269936}"/>
                  </a:ext>
                </a:extLst>
              </p:cNvPr>
              <p:cNvSpPr>
                <a:spLocks noChangeArrowheads="1"/>
              </p:cNvSpPr>
              <p:nvPr/>
            </p:nvSpPr>
            <p:spPr bwMode="auto">
              <a:xfrm rot="17736428">
                <a:off x="10344249" y="36586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1" name="Oval 755">
                <a:extLst>
                  <a:ext uri="{FF2B5EF4-FFF2-40B4-BE49-F238E27FC236}">
                    <a16:creationId xmlns:a16="http://schemas.microsoft.com/office/drawing/2014/main" id="{DB62CACE-AF48-400A-A0E5-A2343AE94D63}"/>
                  </a:ext>
                </a:extLst>
              </p:cNvPr>
              <p:cNvSpPr>
                <a:spLocks noChangeArrowheads="1"/>
              </p:cNvSpPr>
              <p:nvPr/>
            </p:nvSpPr>
            <p:spPr bwMode="auto">
              <a:xfrm rot="17736428">
                <a:off x="10695692" y="3784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2" name="Oval 765">
                <a:extLst>
                  <a:ext uri="{FF2B5EF4-FFF2-40B4-BE49-F238E27FC236}">
                    <a16:creationId xmlns:a16="http://schemas.microsoft.com/office/drawing/2014/main" id="{B26DEC29-BEF5-40CE-8C9C-D9A8CCD120C7}"/>
                  </a:ext>
                </a:extLst>
              </p:cNvPr>
              <p:cNvSpPr>
                <a:spLocks noChangeArrowheads="1"/>
              </p:cNvSpPr>
              <p:nvPr/>
            </p:nvSpPr>
            <p:spPr bwMode="auto">
              <a:xfrm rot="17736428">
                <a:off x="11300905" y="40130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3" name="Oval 779">
                <a:extLst>
                  <a:ext uri="{FF2B5EF4-FFF2-40B4-BE49-F238E27FC236}">
                    <a16:creationId xmlns:a16="http://schemas.microsoft.com/office/drawing/2014/main" id="{A0BED6BA-EEFD-4C17-8E8C-B1F3507A2A89}"/>
                  </a:ext>
                </a:extLst>
              </p:cNvPr>
              <p:cNvSpPr>
                <a:spLocks noChangeArrowheads="1"/>
              </p:cNvSpPr>
              <p:nvPr/>
            </p:nvSpPr>
            <p:spPr bwMode="auto">
              <a:xfrm rot="17736428">
                <a:off x="10812006" y="444420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4" name="Oval 785">
                <a:extLst>
                  <a:ext uri="{FF2B5EF4-FFF2-40B4-BE49-F238E27FC236}">
                    <a16:creationId xmlns:a16="http://schemas.microsoft.com/office/drawing/2014/main" id="{115E8762-F28E-4032-A0AB-B21F136B68A5}"/>
                  </a:ext>
                </a:extLst>
              </p:cNvPr>
              <p:cNvSpPr>
                <a:spLocks noChangeArrowheads="1"/>
              </p:cNvSpPr>
              <p:nvPr/>
            </p:nvSpPr>
            <p:spPr bwMode="auto">
              <a:xfrm rot="17736428">
                <a:off x="10926899" y="4201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5" name="Oval 859">
                <a:extLst>
                  <a:ext uri="{FF2B5EF4-FFF2-40B4-BE49-F238E27FC236}">
                    <a16:creationId xmlns:a16="http://schemas.microsoft.com/office/drawing/2014/main" id="{24B48E0F-1837-423F-9D8E-3F156F9CDCD8}"/>
                  </a:ext>
                </a:extLst>
              </p:cNvPr>
              <p:cNvSpPr>
                <a:spLocks noChangeArrowheads="1"/>
              </p:cNvSpPr>
              <p:nvPr/>
            </p:nvSpPr>
            <p:spPr bwMode="auto">
              <a:xfrm rot="17736428">
                <a:off x="11208405" y="37831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6" name="Oval 860">
                <a:extLst>
                  <a:ext uri="{FF2B5EF4-FFF2-40B4-BE49-F238E27FC236}">
                    <a16:creationId xmlns:a16="http://schemas.microsoft.com/office/drawing/2014/main" id="{9898500A-1AB5-45E5-A9DA-54ABA310AD0F}"/>
                  </a:ext>
                </a:extLst>
              </p:cNvPr>
              <p:cNvSpPr>
                <a:spLocks noChangeArrowheads="1"/>
              </p:cNvSpPr>
              <p:nvPr/>
            </p:nvSpPr>
            <p:spPr bwMode="auto">
              <a:xfrm rot="17736428">
                <a:off x="10852928" y="3795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7" name="Oval 861">
                <a:extLst>
                  <a:ext uri="{FF2B5EF4-FFF2-40B4-BE49-F238E27FC236}">
                    <a16:creationId xmlns:a16="http://schemas.microsoft.com/office/drawing/2014/main" id="{3A3C00A8-B237-4E92-9BC6-DC694BF60D48}"/>
                  </a:ext>
                </a:extLst>
              </p:cNvPr>
              <p:cNvSpPr>
                <a:spLocks noChangeArrowheads="1"/>
              </p:cNvSpPr>
              <p:nvPr/>
            </p:nvSpPr>
            <p:spPr bwMode="auto">
              <a:xfrm rot="17736428">
                <a:off x="10636454" y="386849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8" name="Oval 1109">
                <a:extLst>
                  <a:ext uri="{FF2B5EF4-FFF2-40B4-BE49-F238E27FC236}">
                    <a16:creationId xmlns:a16="http://schemas.microsoft.com/office/drawing/2014/main" id="{38C648ED-C98B-4734-84EA-62F5A410CC99}"/>
                  </a:ext>
                </a:extLst>
              </p:cNvPr>
              <p:cNvSpPr>
                <a:spLocks noChangeArrowheads="1"/>
              </p:cNvSpPr>
              <p:nvPr/>
            </p:nvSpPr>
            <p:spPr bwMode="auto">
              <a:xfrm rot="17736428">
                <a:off x="10420881" y="39397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39" name="Oval 1110">
                <a:extLst>
                  <a:ext uri="{FF2B5EF4-FFF2-40B4-BE49-F238E27FC236}">
                    <a16:creationId xmlns:a16="http://schemas.microsoft.com/office/drawing/2014/main" id="{A7B5A6B2-401E-463F-A6BE-90BE2150CD55}"/>
                  </a:ext>
                </a:extLst>
              </p:cNvPr>
              <p:cNvSpPr>
                <a:spLocks noChangeArrowheads="1"/>
              </p:cNvSpPr>
              <p:nvPr/>
            </p:nvSpPr>
            <p:spPr bwMode="auto">
              <a:xfrm rot="17736428">
                <a:off x="10996945" y="41558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0" name="Oval 1111">
                <a:extLst>
                  <a:ext uri="{FF2B5EF4-FFF2-40B4-BE49-F238E27FC236}">
                    <a16:creationId xmlns:a16="http://schemas.microsoft.com/office/drawing/2014/main" id="{2F2D3EBC-EAAB-41DF-868C-2654FFCBFC92}"/>
                  </a:ext>
                </a:extLst>
              </p:cNvPr>
              <p:cNvSpPr>
                <a:spLocks noChangeArrowheads="1"/>
              </p:cNvSpPr>
              <p:nvPr/>
            </p:nvSpPr>
            <p:spPr bwMode="auto">
              <a:xfrm rot="17736428">
                <a:off x="10111196" y="36879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1" name="Oval 1115">
                <a:extLst>
                  <a:ext uri="{FF2B5EF4-FFF2-40B4-BE49-F238E27FC236}">
                    <a16:creationId xmlns:a16="http://schemas.microsoft.com/office/drawing/2014/main" id="{9E9027BB-54A7-4BDF-965E-0F6782743FC6}"/>
                  </a:ext>
                </a:extLst>
              </p:cNvPr>
              <p:cNvSpPr>
                <a:spLocks noChangeArrowheads="1"/>
              </p:cNvSpPr>
              <p:nvPr/>
            </p:nvSpPr>
            <p:spPr bwMode="auto">
              <a:xfrm rot="17736428">
                <a:off x="11136493" y="473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2" name="Oval 1116">
                <a:extLst>
                  <a:ext uri="{FF2B5EF4-FFF2-40B4-BE49-F238E27FC236}">
                    <a16:creationId xmlns:a16="http://schemas.microsoft.com/office/drawing/2014/main" id="{DE9D3386-EFBF-4B7B-A910-AA515AF96506}"/>
                  </a:ext>
                </a:extLst>
              </p:cNvPr>
              <p:cNvSpPr>
                <a:spLocks noChangeArrowheads="1"/>
              </p:cNvSpPr>
              <p:nvPr/>
            </p:nvSpPr>
            <p:spPr bwMode="auto">
              <a:xfrm rot="17736428">
                <a:off x="9840347" y="37954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3" name="Oval 1120">
                <a:extLst>
                  <a:ext uri="{FF2B5EF4-FFF2-40B4-BE49-F238E27FC236}">
                    <a16:creationId xmlns:a16="http://schemas.microsoft.com/office/drawing/2014/main" id="{E9CCF6CE-41A3-40A8-82D4-3BED0BD81BF3}"/>
                  </a:ext>
                </a:extLst>
              </p:cNvPr>
              <p:cNvSpPr>
                <a:spLocks noChangeArrowheads="1"/>
              </p:cNvSpPr>
              <p:nvPr/>
            </p:nvSpPr>
            <p:spPr bwMode="auto">
              <a:xfrm rot="17736428">
                <a:off x="10522638" y="38412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4" name="Oval 1123">
                <a:extLst>
                  <a:ext uri="{FF2B5EF4-FFF2-40B4-BE49-F238E27FC236}">
                    <a16:creationId xmlns:a16="http://schemas.microsoft.com/office/drawing/2014/main" id="{2FDF37EE-083A-4A43-AF12-A3327E40619F}"/>
                  </a:ext>
                </a:extLst>
              </p:cNvPr>
              <p:cNvSpPr>
                <a:spLocks noChangeArrowheads="1"/>
              </p:cNvSpPr>
              <p:nvPr/>
            </p:nvSpPr>
            <p:spPr bwMode="auto">
              <a:xfrm rot="17736428">
                <a:off x="11068953" y="3867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5" name="Oval 1124">
                <a:extLst>
                  <a:ext uri="{FF2B5EF4-FFF2-40B4-BE49-F238E27FC236}">
                    <a16:creationId xmlns:a16="http://schemas.microsoft.com/office/drawing/2014/main" id="{1279AF17-0866-4A8A-BE1A-E7FF6E292D91}"/>
                  </a:ext>
                </a:extLst>
              </p:cNvPr>
              <p:cNvSpPr>
                <a:spLocks noChangeArrowheads="1"/>
              </p:cNvSpPr>
              <p:nvPr/>
            </p:nvSpPr>
            <p:spPr bwMode="auto">
              <a:xfrm rot="17736428">
                <a:off x="10852930" y="39397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6" name="Oval 1126">
                <a:extLst>
                  <a:ext uri="{FF2B5EF4-FFF2-40B4-BE49-F238E27FC236}">
                    <a16:creationId xmlns:a16="http://schemas.microsoft.com/office/drawing/2014/main" id="{B616DBC6-3577-478D-B590-B4D81DC999B7}"/>
                  </a:ext>
                </a:extLst>
              </p:cNvPr>
              <p:cNvSpPr>
                <a:spLocks noChangeArrowheads="1"/>
              </p:cNvSpPr>
              <p:nvPr/>
            </p:nvSpPr>
            <p:spPr bwMode="auto">
              <a:xfrm rot="17736428">
                <a:off x="11147055" y="4131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7" name="Oval 1127">
                <a:extLst>
                  <a:ext uri="{FF2B5EF4-FFF2-40B4-BE49-F238E27FC236}">
                    <a16:creationId xmlns:a16="http://schemas.microsoft.com/office/drawing/2014/main" id="{D7F92C76-B7C4-48B0-A3E2-E1781CDCE36C}"/>
                  </a:ext>
                </a:extLst>
              </p:cNvPr>
              <p:cNvSpPr>
                <a:spLocks noChangeArrowheads="1"/>
              </p:cNvSpPr>
              <p:nvPr/>
            </p:nvSpPr>
            <p:spPr bwMode="auto">
              <a:xfrm rot="17736428">
                <a:off x="10380409" y="4407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8" name="Oval 1135">
                <a:extLst>
                  <a:ext uri="{FF2B5EF4-FFF2-40B4-BE49-F238E27FC236}">
                    <a16:creationId xmlns:a16="http://schemas.microsoft.com/office/drawing/2014/main" id="{474E0249-D5A6-4764-A4FF-7C9150D8E73F}"/>
                  </a:ext>
                </a:extLst>
              </p:cNvPr>
              <p:cNvSpPr>
                <a:spLocks noChangeArrowheads="1"/>
              </p:cNvSpPr>
              <p:nvPr/>
            </p:nvSpPr>
            <p:spPr bwMode="auto">
              <a:xfrm rot="17736428">
                <a:off x="10988008" y="45894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49" name="Oval 1136">
                <a:extLst>
                  <a:ext uri="{FF2B5EF4-FFF2-40B4-BE49-F238E27FC236}">
                    <a16:creationId xmlns:a16="http://schemas.microsoft.com/office/drawing/2014/main" id="{83415A1F-924E-443C-864C-A8B28ED07FBE}"/>
                  </a:ext>
                </a:extLst>
              </p:cNvPr>
              <p:cNvSpPr>
                <a:spLocks noChangeArrowheads="1"/>
              </p:cNvSpPr>
              <p:nvPr/>
            </p:nvSpPr>
            <p:spPr bwMode="auto">
              <a:xfrm rot="17736428">
                <a:off x="10992477" y="473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0" name="Oval 1137">
                <a:extLst>
                  <a:ext uri="{FF2B5EF4-FFF2-40B4-BE49-F238E27FC236}">
                    <a16:creationId xmlns:a16="http://schemas.microsoft.com/office/drawing/2014/main" id="{0C2572B1-C210-4222-86BF-678B27A1F9DD}"/>
                  </a:ext>
                </a:extLst>
              </p:cNvPr>
              <p:cNvSpPr>
                <a:spLocks noChangeArrowheads="1"/>
              </p:cNvSpPr>
              <p:nvPr/>
            </p:nvSpPr>
            <p:spPr bwMode="auto">
              <a:xfrm rot="17736428">
                <a:off x="10950644" y="4456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1" name="Oval 1138">
                <a:extLst>
                  <a:ext uri="{FF2B5EF4-FFF2-40B4-BE49-F238E27FC236}">
                    <a16:creationId xmlns:a16="http://schemas.microsoft.com/office/drawing/2014/main" id="{E77D6C41-0314-489E-9EA7-424081F464CE}"/>
                  </a:ext>
                </a:extLst>
              </p:cNvPr>
              <p:cNvSpPr>
                <a:spLocks noChangeArrowheads="1"/>
              </p:cNvSpPr>
              <p:nvPr/>
            </p:nvSpPr>
            <p:spPr bwMode="auto">
              <a:xfrm rot="17736428">
                <a:off x="10649874" y="46022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2" name="Oval 1148">
                <a:extLst>
                  <a:ext uri="{FF2B5EF4-FFF2-40B4-BE49-F238E27FC236}">
                    <a16:creationId xmlns:a16="http://schemas.microsoft.com/office/drawing/2014/main" id="{C64978F4-0F69-4EE2-8F53-2B6D43DB573C}"/>
                  </a:ext>
                </a:extLst>
              </p:cNvPr>
              <p:cNvSpPr>
                <a:spLocks noChangeArrowheads="1"/>
              </p:cNvSpPr>
              <p:nvPr/>
            </p:nvSpPr>
            <p:spPr bwMode="auto">
              <a:xfrm rot="17736428">
                <a:off x="10937028" y="5227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3" name="Oval 1155">
                <a:extLst>
                  <a:ext uri="{FF2B5EF4-FFF2-40B4-BE49-F238E27FC236}">
                    <a16:creationId xmlns:a16="http://schemas.microsoft.com/office/drawing/2014/main" id="{D625C9EE-591F-43FE-9FCA-B2DB37F72077}"/>
                  </a:ext>
                </a:extLst>
              </p:cNvPr>
              <p:cNvSpPr>
                <a:spLocks noChangeArrowheads="1"/>
              </p:cNvSpPr>
              <p:nvPr/>
            </p:nvSpPr>
            <p:spPr bwMode="auto">
              <a:xfrm rot="16746278">
                <a:off x="10380408" y="47675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4" name="Oval 1158">
                <a:extLst>
                  <a:ext uri="{FF2B5EF4-FFF2-40B4-BE49-F238E27FC236}">
                    <a16:creationId xmlns:a16="http://schemas.microsoft.com/office/drawing/2014/main" id="{2FF8D7ED-78D1-4985-9433-D7F404719227}"/>
                  </a:ext>
                </a:extLst>
              </p:cNvPr>
              <p:cNvSpPr>
                <a:spLocks noChangeArrowheads="1"/>
              </p:cNvSpPr>
              <p:nvPr/>
            </p:nvSpPr>
            <p:spPr bwMode="auto">
              <a:xfrm rot="17736428">
                <a:off x="11028482" y="49115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5" name="Oval 1168">
                <a:extLst>
                  <a:ext uri="{FF2B5EF4-FFF2-40B4-BE49-F238E27FC236}">
                    <a16:creationId xmlns:a16="http://schemas.microsoft.com/office/drawing/2014/main" id="{FF9A7397-BE62-49F9-A29B-F1F6E9C9E92F}"/>
                  </a:ext>
                </a:extLst>
              </p:cNvPr>
              <p:cNvSpPr>
                <a:spLocks noChangeArrowheads="1"/>
              </p:cNvSpPr>
              <p:nvPr/>
            </p:nvSpPr>
            <p:spPr bwMode="auto">
              <a:xfrm rot="17736428">
                <a:off x="10657550" y="51994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6" name="Oval 1175">
                <a:extLst>
                  <a:ext uri="{FF2B5EF4-FFF2-40B4-BE49-F238E27FC236}">
                    <a16:creationId xmlns:a16="http://schemas.microsoft.com/office/drawing/2014/main" id="{1244C45F-7AE6-4FD1-B4E2-8849F9CDA779}"/>
                  </a:ext>
                </a:extLst>
              </p:cNvPr>
              <p:cNvSpPr>
                <a:spLocks noChangeArrowheads="1"/>
              </p:cNvSpPr>
              <p:nvPr/>
            </p:nvSpPr>
            <p:spPr bwMode="auto">
              <a:xfrm rot="17736428">
                <a:off x="10499198" y="50259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7" name="Oval 1177">
                <a:extLst>
                  <a:ext uri="{FF2B5EF4-FFF2-40B4-BE49-F238E27FC236}">
                    <a16:creationId xmlns:a16="http://schemas.microsoft.com/office/drawing/2014/main" id="{0D1C2F29-1248-46C1-BC98-302BBFC524B9}"/>
                  </a:ext>
                </a:extLst>
              </p:cNvPr>
              <p:cNvSpPr>
                <a:spLocks noChangeArrowheads="1"/>
              </p:cNvSpPr>
              <p:nvPr/>
            </p:nvSpPr>
            <p:spPr bwMode="auto">
              <a:xfrm rot="17736428">
                <a:off x="10920468" y="46235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8" name="Oval 1179">
                <a:extLst>
                  <a:ext uri="{FF2B5EF4-FFF2-40B4-BE49-F238E27FC236}">
                    <a16:creationId xmlns:a16="http://schemas.microsoft.com/office/drawing/2014/main" id="{20A7BD8F-C9A6-43A7-87C4-B59F9F9155AE}"/>
                  </a:ext>
                </a:extLst>
              </p:cNvPr>
              <p:cNvSpPr>
                <a:spLocks noChangeArrowheads="1"/>
              </p:cNvSpPr>
              <p:nvPr/>
            </p:nvSpPr>
            <p:spPr bwMode="auto">
              <a:xfrm rot="17736428">
                <a:off x="10956473" y="5055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59" name="Oval 1183">
                <a:extLst>
                  <a:ext uri="{FF2B5EF4-FFF2-40B4-BE49-F238E27FC236}">
                    <a16:creationId xmlns:a16="http://schemas.microsoft.com/office/drawing/2014/main" id="{D438336E-01BA-4DF5-87DC-2DFB869C2EF1}"/>
                  </a:ext>
                </a:extLst>
              </p:cNvPr>
              <p:cNvSpPr>
                <a:spLocks noChangeArrowheads="1"/>
              </p:cNvSpPr>
              <p:nvPr/>
            </p:nvSpPr>
            <p:spPr bwMode="auto">
              <a:xfrm rot="17736428">
                <a:off x="11237195" y="5004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0" name="Oval 1189">
                <a:extLst>
                  <a:ext uri="{FF2B5EF4-FFF2-40B4-BE49-F238E27FC236}">
                    <a16:creationId xmlns:a16="http://schemas.microsoft.com/office/drawing/2014/main" id="{1AF9938D-1B42-4E7E-BD71-29EE4655AB55}"/>
                  </a:ext>
                </a:extLst>
              </p:cNvPr>
              <p:cNvSpPr>
                <a:spLocks noChangeArrowheads="1"/>
              </p:cNvSpPr>
              <p:nvPr/>
            </p:nvSpPr>
            <p:spPr bwMode="auto">
              <a:xfrm rot="17736428">
                <a:off x="11196534" y="51950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1" name="Oval 1190">
                <a:extLst>
                  <a:ext uri="{FF2B5EF4-FFF2-40B4-BE49-F238E27FC236}">
                    <a16:creationId xmlns:a16="http://schemas.microsoft.com/office/drawing/2014/main" id="{89D7CB06-4A61-4BE6-8956-E7E7487AC9B8}"/>
                  </a:ext>
                </a:extLst>
              </p:cNvPr>
              <p:cNvSpPr>
                <a:spLocks noChangeArrowheads="1"/>
              </p:cNvSpPr>
              <p:nvPr/>
            </p:nvSpPr>
            <p:spPr bwMode="auto">
              <a:xfrm rot="17736428">
                <a:off x="11269005" y="47731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2" name="Oval 1191">
                <a:extLst>
                  <a:ext uri="{FF2B5EF4-FFF2-40B4-BE49-F238E27FC236}">
                    <a16:creationId xmlns:a16="http://schemas.microsoft.com/office/drawing/2014/main" id="{536E9BA0-3534-42F6-87CF-126304BF2255}"/>
                  </a:ext>
                </a:extLst>
              </p:cNvPr>
              <p:cNvSpPr>
                <a:spLocks noChangeArrowheads="1"/>
              </p:cNvSpPr>
              <p:nvPr/>
            </p:nvSpPr>
            <p:spPr bwMode="auto">
              <a:xfrm rot="17736428">
                <a:off x="11352517" y="5055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3" name="Oval 1196">
                <a:extLst>
                  <a:ext uri="{FF2B5EF4-FFF2-40B4-BE49-F238E27FC236}">
                    <a16:creationId xmlns:a16="http://schemas.microsoft.com/office/drawing/2014/main" id="{DEBDA50B-7B7F-414E-8959-DABBBF72975B}"/>
                  </a:ext>
                </a:extLst>
              </p:cNvPr>
              <p:cNvSpPr>
                <a:spLocks noChangeArrowheads="1"/>
              </p:cNvSpPr>
              <p:nvPr/>
            </p:nvSpPr>
            <p:spPr bwMode="auto">
              <a:xfrm rot="17736428">
                <a:off x="11100488" y="4407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4" name="Oval 1204">
                <a:extLst>
                  <a:ext uri="{FF2B5EF4-FFF2-40B4-BE49-F238E27FC236}">
                    <a16:creationId xmlns:a16="http://schemas.microsoft.com/office/drawing/2014/main" id="{20BF681D-A6F9-4FBD-8253-7BB9DD4F4F5E}"/>
                  </a:ext>
                </a:extLst>
              </p:cNvPr>
              <p:cNvSpPr>
                <a:spLocks noChangeArrowheads="1"/>
              </p:cNvSpPr>
              <p:nvPr/>
            </p:nvSpPr>
            <p:spPr bwMode="auto">
              <a:xfrm rot="17736428">
                <a:off x="11297977" y="42627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5" name="Oval 1205">
                <a:extLst>
                  <a:ext uri="{FF2B5EF4-FFF2-40B4-BE49-F238E27FC236}">
                    <a16:creationId xmlns:a16="http://schemas.microsoft.com/office/drawing/2014/main" id="{15281E30-125C-407D-A8D4-D31450FC6DA9}"/>
                  </a:ext>
                </a:extLst>
              </p:cNvPr>
              <p:cNvSpPr>
                <a:spLocks noChangeArrowheads="1"/>
              </p:cNvSpPr>
              <p:nvPr/>
            </p:nvSpPr>
            <p:spPr bwMode="auto">
              <a:xfrm rot="17736428">
                <a:off x="10736491" y="4213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6" name="Oval 1320">
                <a:extLst>
                  <a:ext uri="{FF2B5EF4-FFF2-40B4-BE49-F238E27FC236}">
                    <a16:creationId xmlns:a16="http://schemas.microsoft.com/office/drawing/2014/main" id="{F00930D4-8955-4358-BBBD-95D98C44A00B}"/>
                  </a:ext>
                </a:extLst>
              </p:cNvPr>
              <p:cNvSpPr>
                <a:spLocks noChangeArrowheads="1"/>
              </p:cNvSpPr>
              <p:nvPr/>
            </p:nvSpPr>
            <p:spPr bwMode="auto">
              <a:xfrm rot="17736428">
                <a:off x="10092376" y="6171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7" name="Oval 1389">
                <a:extLst>
                  <a:ext uri="{FF2B5EF4-FFF2-40B4-BE49-F238E27FC236}">
                    <a16:creationId xmlns:a16="http://schemas.microsoft.com/office/drawing/2014/main" id="{2147E584-BAB0-4CE8-BF61-AA84AFB8BCA9}"/>
                  </a:ext>
                </a:extLst>
              </p:cNvPr>
              <p:cNvSpPr>
                <a:spLocks noChangeArrowheads="1"/>
              </p:cNvSpPr>
              <p:nvPr/>
            </p:nvSpPr>
            <p:spPr bwMode="auto">
              <a:xfrm rot="17736428">
                <a:off x="9128917" y="5771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8" name="Oval 1420">
                <a:extLst>
                  <a:ext uri="{FF2B5EF4-FFF2-40B4-BE49-F238E27FC236}">
                    <a16:creationId xmlns:a16="http://schemas.microsoft.com/office/drawing/2014/main" id="{CA47FFE3-C513-4FD7-91F6-F18C0FD790A5}"/>
                  </a:ext>
                </a:extLst>
              </p:cNvPr>
              <p:cNvSpPr>
                <a:spLocks noChangeArrowheads="1"/>
              </p:cNvSpPr>
              <p:nvPr/>
            </p:nvSpPr>
            <p:spPr bwMode="auto">
              <a:xfrm rot="17736428">
                <a:off x="9041527" y="61066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69" name="Oval 1426">
                <a:extLst>
                  <a:ext uri="{FF2B5EF4-FFF2-40B4-BE49-F238E27FC236}">
                    <a16:creationId xmlns:a16="http://schemas.microsoft.com/office/drawing/2014/main" id="{5F14E1BD-47A6-4EC2-A061-CC9151ED9F97}"/>
                  </a:ext>
                </a:extLst>
              </p:cNvPr>
              <p:cNvSpPr>
                <a:spLocks noChangeArrowheads="1"/>
              </p:cNvSpPr>
              <p:nvPr/>
            </p:nvSpPr>
            <p:spPr bwMode="auto">
              <a:xfrm rot="17736428">
                <a:off x="9804344" y="60276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0" name="Oval 1438">
                <a:extLst>
                  <a:ext uri="{FF2B5EF4-FFF2-40B4-BE49-F238E27FC236}">
                    <a16:creationId xmlns:a16="http://schemas.microsoft.com/office/drawing/2014/main" id="{6C2839F0-E6BB-43AD-B0C4-42F0814ABD5F}"/>
                  </a:ext>
                </a:extLst>
              </p:cNvPr>
              <p:cNvSpPr>
                <a:spLocks noChangeArrowheads="1"/>
              </p:cNvSpPr>
              <p:nvPr/>
            </p:nvSpPr>
            <p:spPr bwMode="auto">
              <a:xfrm rot="17736428">
                <a:off x="9984364" y="52355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1" name="Oval 779">
                <a:extLst>
                  <a:ext uri="{FF2B5EF4-FFF2-40B4-BE49-F238E27FC236}">
                    <a16:creationId xmlns:a16="http://schemas.microsoft.com/office/drawing/2014/main" id="{2BBF7AB6-ADD3-4DCB-8B76-B356B2891460}"/>
                  </a:ext>
                </a:extLst>
              </p:cNvPr>
              <p:cNvSpPr>
                <a:spLocks noChangeArrowheads="1"/>
              </p:cNvSpPr>
              <p:nvPr/>
            </p:nvSpPr>
            <p:spPr bwMode="auto">
              <a:xfrm rot="17736428">
                <a:off x="9443853" y="606438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2" name="Oval 968">
                <a:extLst>
                  <a:ext uri="{FF2B5EF4-FFF2-40B4-BE49-F238E27FC236}">
                    <a16:creationId xmlns:a16="http://schemas.microsoft.com/office/drawing/2014/main" id="{BA1C16CF-2E39-4DD9-BB66-74ECC5EAD422}"/>
                  </a:ext>
                </a:extLst>
              </p:cNvPr>
              <p:cNvSpPr>
                <a:spLocks noChangeArrowheads="1"/>
              </p:cNvSpPr>
              <p:nvPr/>
            </p:nvSpPr>
            <p:spPr bwMode="auto">
              <a:xfrm rot="17736428">
                <a:off x="9735879" y="5512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3" name="Oval 1115">
                <a:extLst>
                  <a:ext uri="{FF2B5EF4-FFF2-40B4-BE49-F238E27FC236}">
                    <a16:creationId xmlns:a16="http://schemas.microsoft.com/office/drawing/2014/main" id="{4E22BAD9-EF8F-4E93-AE1E-0DD505B9258E}"/>
                  </a:ext>
                </a:extLst>
              </p:cNvPr>
              <p:cNvSpPr>
                <a:spLocks noChangeArrowheads="1"/>
              </p:cNvSpPr>
              <p:nvPr/>
            </p:nvSpPr>
            <p:spPr bwMode="auto">
              <a:xfrm rot="17736428">
                <a:off x="9588929" y="61268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4" name="Oval 1135">
                <a:extLst>
                  <a:ext uri="{FF2B5EF4-FFF2-40B4-BE49-F238E27FC236}">
                    <a16:creationId xmlns:a16="http://schemas.microsoft.com/office/drawing/2014/main" id="{851F921A-555C-4CE8-810E-52C5BA7A4BDF}"/>
                  </a:ext>
                </a:extLst>
              </p:cNvPr>
              <p:cNvSpPr>
                <a:spLocks noChangeArrowheads="1"/>
              </p:cNvSpPr>
              <p:nvPr/>
            </p:nvSpPr>
            <p:spPr bwMode="auto">
              <a:xfrm rot="17736428">
                <a:off x="9876352" y="5595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5" name="Oval 1136">
                <a:extLst>
                  <a:ext uri="{FF2B5EF4-FFF2-40B4-BE49-F238E27FC236}">
                    <a16:creationId xmlns:a16="http://schemas.microsoft.com/office/drawing/2014/main" id="{B9FF6EF4-C738-4ADF-9464-001D96BD7BF4}"/>
                  </a:ext>
                </a:extLst>
              </p:cNvPr>
              <p:cNvSpPr>
                <a:spLocks noChangeArrowheads="1"/>
              </p:cNvSpPr>
              <p:nvPr/>
            </p:nvSpPr>
            <p:spPr bwMode="auto">
              <a:xfrm rot="17736428">
                <a:off x="9362948" y="551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6" name="Oval 1137">
                <a:extLst>
                  <a:ext uri="{FF2B5EF4-FFF2-40B4-BE49-F238E27FC236}">
                    <a16:creationId xmlns:a16="http://schemas.microsoft.com/office/drawing/2014/main" id="{365F0079-76D5-4E92-8D7A-D556B17CBA3D}"/>
                  </a:ext>
                </a:extLst>
              </p:cNvPr>
              <p:cNvSpPr>
                <a:spLocks noChangeArrowheads="1"/>
              </p:cNvSpPr>
              <p:nvPr/>
            </p:nvSpPr>
            <p:spPr bwMode="auto">
              <a:xfrm rot="17736428">
                <a:off x="9372297" y="51275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7" name="Oval 1138">
                <a:extLst>
                  <a:ext uri="{FF2B5EF4-FFF2-40B4-BE49-F238E27FC236}">
                    <a16:creationId xmlns:a16="http://schemas.microsoft.com/office/drawing/2014/main" id="{F7373C1C-C45F-4DEA-B442-7DF56E41A39C}"/>
                  </a:ext>
                </a:extLst>
              </p:cNvPr>
              <p:cNvSpPr>
                <a:spLocks noChangeArrowheads="1"/>
              </p:cNvSpPr>
              <p:nvPr/>
            </p:nvSpPr>
            <p:spPr bwMode="auto">
              <a:xfrm rot="17736428">
                <a:off x="8949607" y="53628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8" name="Oval 1158">
                <a:extLst>
                  <a:ext uri="{FF2B5EF4-FFF2-40B4-BE49-F238E27FC236}">
                    <a16:creationId xmlns:a16="http://schemas.microsoft.com/office/drawing/2014/main" id="{4660440F-07BB-442A-8579-58FB4198E911}"/>
                  </a:ext>
                </a:extLst>
              </p:cNvPr>
              <p:cNvSpPr>
                <a:spLocks noChangeArrowheads="1"/>
              </p:cNvSpPr>
              <p:nvPr/>
            </p:nvSpPr>
            <p:spPr bwMode="auto">
              <a:xfrm rot="17736428">
                <a:off x="9372296" y="57036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79" name="Oval 1164">
                <a:extLst>
                  <a:ext uri="{FF2B5EF4-FFF2-40B4-BE49-F238E27FC236}">
                    <a16:creationId xmlns:a16="http://schemas.microsoft.com/office/drawing/2014/main" id="{25911F4E-2786-4A5A-B005-0A8200FF8E62}"/>
                  </a:ext>
                </a:extLst>
              </p:cNvPr>
              <p:cNvSpPr>
                <a:spLocks noChangeArrowheads="1"/>
              </p:cNvSpPr>
              <p:nvPr/>
            </p:nvSpPr>
            <p:spPr bwMode="auto">
              <a:xfrm rot="17736428">
                <a:off x="9686448" y="51764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0" name="Oval 1177">
                <a:extLst>
                  <a:ext uri="{FF2B5EF4-FFF2-40B4-BE49-F238E27FC236}">
                    <a16:creationId xmlns:a16="http://schemas.microsoft.com/office/drawing/2014/main" id="{976D9C90-9B0A-4BA7-9EE7-EB80C89EE263}"/>
                  </a:ext>
                </a:extLst>
              </p:cNvPr>
              <p:cNvSpPr>
                <a:spLocks noChangeArrowheads="1"/>
              </p:cNvSpPr>
              <p:nvPr/>
            </p:nvSpPr>
            <p:spPr bwMode="auto">
              <a:xfrm rot="17736428">
                <a:off x="8976251" y="563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1" name="Oval 1179">
                <a:extLst>
                  <a:ext uri="{FF2B5EF4-FFF2-40B4-BE49-F238E27FC236}">
                    <a16:creationId xmlns:a16="http://schemas.microsoft.com/office/drawing/2014/main" id="{756B6281-2307-4BFE-8FBD-B3F5B9724C4A}"/>
                  </a:ext>
                </a:extLst>
              </p:cNvPr>
              <p:cNvSpPr>
                <a:spLocks noChangeArrowheads="1"/>
              </p:cNvSpPr>
              <p:nvPr/>
            </p:nvSpPr>
            <p:spPr bwMode="auto">
              <a:xfrm rot="17736428">
                <a:off x="9227826" y="57898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2" name="Oval 1189">
                <a:extLst>
                  <a:ext uri="{FF2B5EF4-FFF2-40B4-BE49-F238E27FC236}">
                    <a16:creationId xmlns:a16="http://schemas.microsoft.com/office/drawing/2014/main" id="{6A992ED3-727B-40D0-B66F-6B727D1C9B90}"/>
                  </a:ext>
                </a:extLst>
              </p:cNvPr>
              <p:cNvSpPr>
                <a:spLocks noChangeArrowheads="1"/>
              </p:cNvSpPr>
              <p:nvPr/>
            </p:nvSpPr>
            <p:spPr bwMode="auto">
              <a:xfrm rot="17736428">
                <a:off x="9580983" y="5835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3" name="Oval 1190">
                <a:extLst>
                  <a:ext uri="{FF2B5EF4-FFF2-40B4-BE49-F238E27FC236}">
                    <a16:creationId xmlns:a16="http://schemas.microsoft.com/office/drawing/2014/main" id="{0DA8BF23-6220-4397-9427-8F86620E0797}"/>
                  </a:ext>
                </a:extLst>
              </p:cNvPr>
              <p:cNvSpPr>
                <a:spLocks noChangeArrowheads="1"/>
              </p:cNvSpPr>
              <p:nvPr/>
            </p:nvSpPr>
            <p:spPr bwMode="auto">
              <a:xfrm rot="17736428">
                <a:off x="9552316" y="548761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4" name="Oval 1191">
                <a:extLst>
                  <a:ext uri="{FF2B5EF4-FFF2-40B4-BE49-F238E27FC236}">
                    <a16:creationId xmlns:a16="http://schemas.microsoft.com/office/drawing/2014/main" id="{3CE871F9-85A0-4DDE-BB92-3A87269EB79A}"/>
                  </a:ext>
                </a:extLst>
              </p:cNvPr>
              <p:cNvSpPr>
                <a:spLocks noChangeArrowheads="1"/>
              </p:cNvSpPr>
              <p:nvPr/>
            </p:nvSpPr>
            <p:spPr bwMode="auto">
              <a:xfrm rot="17736428">
                <a:off x="9012257" y="58836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5" name="Oval 779">
                <a:extLst>
                  <a:ext uri="{FF2B5EF4-FFF2-40B4-BE49-F238E27FC236}">
                    <a16:creationId xmlns:a16="http://schemas.microsoft.com/office/drawing/2014/main" id="{FA52D733-B7D8-4572-B2AB-2E6FDD3A88CA}"/>
                  </a:ext>
                </a:extLst>
              </p:cNvPr>
              <p:cNvSpPr>
                <a:spLocks noChangeArrowheads="1"/>
              </p:cNvSpPr>
              <p:nvPr/>
            </p:nvSpPr>
            <p:spPr bwMode="auto">
              <a:xfrm rot="17736428">
                <a:off x="10614715" y="5648997"/>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6" name="Oval 785">
                <a:extLst>
                  <a:ext uri="{FF2B5EF4-FFF2-40B4-BE49-F238E27FC236}">
                    <a16:creationId xmlns:a16="http://schemas.microsoft.com/office/drawing/2014/main" id="{BA055E2F-EF7B-44C0-BD7C-DDB613B98730}"/>
                  </a:ext>
                </a:extLst>
              </p:cNvPr>
              <p:cNvSpPr>
                <a:spLocks noChangeArrowheads="1"/>
              </p:cNvSpPr>
              <p:nvPr/>
            </p:nvSpPr>
            <p:spPr bwMode="auto">
              <a:xfrm rot="17736428">
                <a:off x="10787803" y="5359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7" name="Oval 795">
                <a:extLst>
                  <a:ext uri="{FF2B5EF4-FFF2-40B4-BE49-F238E27FC236}">
                    <a16:creationId xmlns:a16="http://schemas.microsoft.com/office/drawing/2014/main" id="{7BF7B4BD-B1F9-4537-A4B2-47E808B4FC51}"/>
                  </a:ext>
                </a:extLst>
              </p:cNvPr>
              <p:cNvSpPr>
                <a:spLocks noChangeArrowheads="1"/>
              </p:cNvSpPr>
              <p:nvPr/>
            </p:nvSpPr>
            <p:spPr bwMode="auto">
              <a:xfrm rot="17736428">
                <a:off x="10174323" y="608202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8" name="Oval 968">
                <a:extLst>
                  <a:ext uri="{FF2B5EF4-FFF2-40B4-BE49-F238E27FC236}">
                    <a16:creationId xmlns:a16="http://schemas.microsoft.com/office/drawing/2014/main" id="{9946AA61-4C5C-4858-95D5-D92B76BE8758}"/>
                  </a:ext>
                </a:extLst>
              </p:cNvPr>
              <p:cNvSpPr>
                <a:spLocks noChangeArrowheads="1"/>
              </p:cNvSpPr>
              <p:nvPr/>
            </p:nvSpPr>
            <p:spPr bwMode="auto">
              <a:xfrm rot="17736428">
                <a:off x="11297049" y="59105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89" name="Oval 1109">
                <a:extLst>
                  <a:ext uri="{FF2B5EF4-FFF2-40B4-BE49-F238E27FC236}">
                    <a16:creationId xmlns:a16="http://schemas.microsoft.com/office/drawing/2014/main" id="{88913CE6-C379-4A44-8902-5D46888E16B6}"/>
                  </a:ext>
                </a:extLst>
              </p:cNvPr>
              <p:cNvSpPr>
                <a:spLocks noChangeArrowheads="1"/>
              </p:cNvSpPr>
              <p:nvPr/>
            </p:nvSpPr>
            <p:spPr bwMode="auto">
              <a:xfrm rot="17736428">
                <a:off x="10236393" y="51995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0" name="Oval 1110">
                <a:extLst>
                  <a:ext uri="{FF2B5EF4-FFF2-40B4-BE49-F238E27FC236}">
                    <a16:creationId xmlns:a16="http://schemas.microsoft.com/office/drawing/2014/main" id="{A2435D8D-BFA9-4742-867F-E7C2C309515B}"/>
                  </a:ext>
                </a:extLst>
              </p:cNvPr>
              <p:cNvSpPr>
                <a:spLocks noChangeArrowheads="1"/>
              </p:cNvSpPr>
              <p:nvPr/>
            </p:nvSpPr>
            <p:spPr bwMode="auto">
              <a:xfrm rot="17736428">
                <a:off x="9300289" y="50915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1" name="Oval 1115">
                <a:extLst>
                  <a:ext uri="{FF2B5EF4-FFF2-40B4-BE49-F238E27FC236}">
                    <a16:creationId xmlns:a16="http://schemas.microsoft.com/office/drawing/2014/main" id="{F735AE33-7769-41C0-8EC2-062F8DE678B7}"/>
                  </a:ext>
                </a:extLst>
              </p:cNvPr>
              <p:cNvSpPr>
                <a:spLocks noChangeArrowheads="1"/>
              </p:cNvSpPr>
              <p:nvPr/>
            </p:nvSpPr>
            <p:spPr bwMode="auto">
              <a:xfrm rot="17736428">
                <a:off x="11150100" y="57482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2" name="Oval 1116">
                <a:extLst>
                  <a:ext uri="{FF2B5EF4-FFF2-40B4-BE49-F238E27FC236}">
                    <a16:creationId xmlns:a16="http://schemas.microsoft.com/office/drawing/2014/main" id="{7F8625F2-C9A7-4ADE-AFDD-FE7FFA3D8A4B}"/>
                  </a:ext>
                </a:extLst>
              </p:cNvPr>
              <p:cNvSpPr>
                <a:spLocks noChangeArrowheads="1"/>
              </p:cNvSpPr>
              <p:nvPr/>
            </p:nvSpPr>
            <p:spPr bwMode="auto">
              <a:xfrm rot="17736428">
                <a:off x="10128381" y="563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3" name="Oval 1122">
                <a:extLst>
                  <a:ext uri="{FF2B5EF4-FFF2-40B4-BE49-F238E27FC236}">
                    <a16:creationId xmlns:a16="http://schemas.microsoft.com/office/drawing/2014/main" id="{48AE7BFC-3657-4BFC-BD40-E00B99F4E0F0}"/>
                  </a:ext>
                </a:extLst>
              </p:cNvPr>
              <p:cNvSpPr>
                <a:spLocks noChangeArrowheads="1"/>
              </p:cNvSpPr>
              <p:nvPr/>
            </p:nvSpPr>
            <p:spPr bwMode="auto">
              <a:xfrm rot="17736428">
                <a:off x="10380409" y="54876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4" name="Oval 1126">
                <a:extLst>
                  <a:ext uri="{FF2B5EF4-FFF2-40B4-BE49-F238E27FC236}">
                    <a16:creationId xmlns:a16="http://schemas.microsoft.com/office/drawing/2014/main" id="{724FB858-A8A5-44BA-A959-92CE37A51C28}"/>
                  </a:ext>
                </a:extLst>
              </p:cNvPr>
              <p:cNvSpPr>
                <a:spLocks noChangeArrowheads="1"/>
              </p:cNvSpPr>
              <p:nvPr/>
            </p:nvSpPr>
            <p:spPr bwMode="auto">
              <a:xfrm rot="17736428">
                <a:off x="11064484" y="53075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5" name="Oval 1127">
                <a:extLst>
                  <a:ext uri="{FF2B5EF4-FFF2-40B4-BE49-F238E27FC236}">
                    <a16:creationId xmlns:a16="http://schemas.microsoft.com/office/drawing/2014/main" id="{9A6B5699-AD4A-4F22-B343-C010A955C773}"/>
                  </a:ext>
                </a:extLst>
              </p:cNvPr>
              <p:cNvSpPr>
                <a:spLocks noChangeArrowheads="1"/>
              </p:cNvSpPr>
              <p:nvPr/>
            </p:nvSpPr>
            <p:spPr bwMode="auto">
              <a:xfrm rot="17736428">
                <a:off x="10236392" y="5775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6" name="Oval 1135">
                <a:extLst>
                  <a:ext uri="{FF2B5EF4-FFF2-40B4-BE49-F238E27FC236}">
                    <a16:creationId xmlns:a16="http://schemas.microsoft.com/office/drawing/2014/main" id="{9B01CDB0-C91F-4056-BB35-6E8ACE9BBF4A}"/>
                  </a:ext>
                </a:extLst>
              </p:cNvPr>
              <p:cNvSpPr>
                <a:spLocks noChangeArrowheads="1"/>
              </p:cNvSpPr>
              <p:nvPr/>
            </p:nvSpPr>
            <p:spPr bwMode="auto">
              <a:xfrm rot="17736428">
                <a:off x="10881379" y="57438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7" name="Oval 1136">
                <a:extLst>
                  <a:ext uri="{FF2B5EF4-FFF2-40B4-BE49-F238E27FC236}">
                    <a16:creationId xmlns:a16="http://schemas.microsoft.com/office/drawing/2014/main" id="{EFA59B17-08F1-427F-A971-6543E4AF3EBF}"/>
                  </a:ext>
                </a:extLst>
              </p:cNvPr>
              <p:cNvSpPr>
                <a:spLocks noChangeArrowheads="1"/>
              </p:cNvSpPr>
              <p:nvPr/>
            </p:nvSpPr>
            <p:spPr bwMode="auto">
              <a:xfrm rot="17736428">
                <a:off x="10956473" y="59916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8" name="Oval 1137">
                <a:extLst>
                  <a:ext uri="{FF2B5EF4-FFF2-40B4-BE49-F238E27FC236}">
                    <a16:creationId xmlns:a16="http://schemas.microsoft.com/office/drawing/2014/main" id="{82A750B1-881C-4303-BF2C-F19E0D9EFF57}"/>
                  </a:ext>
                </a:extLst>
              </p:cNvPr>
              <p:cNvSpPr>
                <a:spLocks noChangeArrowheads="1"/>
              </p:cNvSpPr>
              <p:nvPr/>
            </p:nvSpPr>
            <p:spPr bwMode="auto">
              <a:xfrm rot="17736428">
                <a:off x="10848460" y="5451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099" name="Oval 1138">
                <a:extLst>
                  <a:ext uri="{FF2B5EF4-FFF2-40B4-BE49-F238E27FC236}">
                    <a16:creationId xmlns:a16="http://schemas.microsoft.com/office/drawing/2014/main" id="{DA037C19-B1C1-4733-8519-5FBB9A53844E}"/>
                  </a:ext>
                </a:extLst>
              </p:cNvPr>
              <p:cNvSpPr>
                <a:spLocks noChangeArrowheads="1"/>
              </p:cNvSpPr>
              <p:nvPr/>
            </p:nvSpPr>
            <p:spPr bwMode="auto">
              <a:xfrm rot="17736428">
                <a:off x="10366284" y="5283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0" name="Oval 1155">
                <a:extLst>
                  <a:ext uri="{FF2B5EF4-FFF2-40B4-BE49-F238E27FC236}">
                    <a16:creationId xmlns:a16="http://schemas.microsoft.com/office/drawing/2014/main" id="{AD4B90C8-F4C6-4F74-A493-8FE71AF2D13C}"/>
                  </a:ext>
                </a:extLst>
              </p:cNvPr>
              <p:cNvSpPr>
                <a:spLocks noChangeArrowheads="1"/>
              </p:cNvSpPr>
              <p:nvPr/>
            </p:nvSpPr>
            <p:spPr bwMode="auto">
              <a:xfrm rot="17736428">
                <a:off x="10272396" y="59196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1" name="Oval 1158">
                <a:extLst>
                  <a:ext uri="{FF2B5EF4-FFF2-40B4-BE49-F238E27FC236}">
                    <a16:creationId xmlns:a16="http://schemas.microsoft.com/office/drawing/2014/main" id="{E4C98F23-051D-41B4-92EA-804B4C6C5822}"/>
                  </a:ext>
                </a:extLst>
              </p:cNvPr>
              <p:cNvSpPr>
                <a:spLocks noChangeArrowheads="1"/>
              </p:cNvSpPr>
              <p:nvPr/>
            </p:nvSpPr>
            <p:spPr bwMode="auto">
              <a:xfrm rot="17736428">
                <a:off x="10992476" y="6063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2" name="Oval 1164">
                <a:extLst>
                  <a:ext uri="{FF2B5EF4-FFF2-40B4-BE49-F238E27FC236}">
                    <a16:creationId xmlns:a16="http://schemas.microsoft.com/office/drawing/2014/main" id="{212D29E8-7167-4B08-A04F-A462CC49AA2F}"/>
                  </a:ext>
                </a:extLst>
              </p:cNvPr>
              <p:cNvSpPr>
                <a:spLocks noChangeArrowheads="1"/>
              </p:cNvSpPr>
              <p:nvPr/>
            </p:nvSpPr>
            <p:spPr bwMode="auto">
              <a:xfrm rot="17736428">
                <a:off x="11208500" y="552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3" name="Oval 1168">
                <a:extLst>
                  <a:ext uri="{FF2B5EF4-FFF2-40B4-BE49-F238E27FC236}">
                    <a16:creationId xmlns:a16="http://schemas.microsoft.com/office/drawing/2014/main" id="{141FAE35-AA96-463F-B79A-54CE6BF06D83}"/>
                  </a:ext>
                </a:extLst>
              </p:cNvPr>
              <p:cNvSpPr>
                <a:spLocks noChangeArrowheads="1"/>
              </p:cNvSpPr>
              <p:nvPr/>
            </p:nvSpPr>
            <p:spPr bwMode="auto">
              <a:xfrm rot="17736428">
                <a:off x="10628629" y="63002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4" name="Oval 1175">
                <a:extLst>
                  <a:ext uri="{FF2B5EF4-FFF2-40B4-BE49-F238E27FC236}">
                    <a16:creationId xmlns:a16="http://schemas.microsoft.com/office/drawing/2014/main" id="{7318B6C2-86F0-4ACE-852B-2A6FB9607564}"/>
                  </a:ext>
                </a:extLst>
              </p:cNvPr>
              <p:cNvSpPr>
                <a:spLocks noChangeArrowheads="1"/>
              </p:cNvSpPr>
              <p:nvPr/>
            </p:nvSpPr>
            <p:spPr bwMode="auto">
              <a:xfrm rot="17736428">
                <a:off x="10344405" y="60636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5" name="Oval 1177">
                <a:extLst>
                  <a:ext uri="{FF2B5EF4-FFF2-40B4-BE49-F238E27FC236}">
                    <a16:creationId xmlns:a16="http://schemas.microsoft.com/office/drawing/2014/main" id="{90D7E885-7D87-4911-91B5-3E7A78BE1B31}"/>
                  </a:ext>
                </a:extLst>
              </p:cNvPr>
              <p:cNvSpPr>
                <a:spLocks noChangeArrowheads="1"/>
              </p:cNvSpPr>
              <p:nvPr/>
            </p:nvSpPr>
            <p:spPr bwMode="auto">
              <a:xfrm rot="17736428">
                <a:off x="10492050" y="59453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6" name="Oval 1179">
                <a:extLst>
                  <a:ext uri="{FF2B5EF4-FFF2-40B4-BE49-F238E27FC236}">
                    <a16:creationId xmlns:a16="http://schemas.microsoft.com/office/drawing/2014/main" id="{5B952432-A16F-4A8F-94C5-5308D50B8569}"/>
                  </a:ext>
                </a:extLst>
              </p:cNvPr>
              <p:cNvSpPr>
                <a:spLocks noChangeArrowheads="1"/>
              </p:cNvSpPr>
              <p:nvPr/>
            </p:nvSpPr>
            <p:spPr bwMode="auto">
              <a:xfrm rot="17736428">
                <a:off x="10788996" y="61874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7" name="Oval 1183">
                <a:extLst>
                  <a:ext uri="{FF2B5EF4-FFF2-40B4-BE49-F238E27FC236}">
                    <a16:creationId xmlns:a16="http://schemas.microsoft.com/office/drawing/2014/main" id="{5E36133C-2795-4F69-8F4F-BA1454B5612D}"/>
                  </a:ext>
                </a:extLst>
              </p:cNvPr>
              <p:cNvSpPr>
                <a:spLocks noChangeArrowheads="1"/>
              </p:cNvSpPr>
              <p:nvPr/>
            </p:nvSpPr>
            <p:spPr bwMode="auto">
              <a:xfrm rot="17736428">
                <a:off x="10272396" y="64957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8" name="Oval 1190">
                <a:extLst>
                  <a:ext uri="{FF2B5EF4-FFF2-40B4-BE49-F238E27FC236}">
                    <a16:creationId xmlns:a16="http://schemas.microsoft.com/office/drawing/2014/main" id="{7F4CA96A-1B2D-4F09-AF91-566DBDC33866}"/>
                  </a:ext>
                </a:extLst>
              </p:cNvPr>
              <p:cNvSpPr>
                <a:spLocks noChangeArrowheads="1"/>
              </p:cNvSpPr>
              <p:nvPr/>
            </p:nvSpPr>
            <p:spPr bwMode="auto">
              <a:xfrm rot="17736428">
                <a:off x="10783911" y="58010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09" name="Oval 1191">
                <a:extLst>
                  <a:ext uri="{FF2B5EF4-FFF2-40B4-BE49-F238E27FC236}">
                    <a16:creationId xmlns:a16="http://schemas.microsoft.com/office/drawing/2014/main" id="{517CC584-EF37-475D-BE50-3B7FA115C4AC}"/>
                  </a:ext>
                </a:extLst>
              </p:cNvPr>
              <p:cNvSpPr>
                <a:spLocks noChangeArrowheads="1"/>
              </p:cNvSpPr>
              <p:nvPr/>
            </p:nvSpPr>
            <p:spPr bwMode="auto">
              <a:xfrm rot="17736428">
                <a:off x="11212105" y="61079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0" name="Oval 1192">
                <a:extLst>
                  <a:ext uri="{FF2B5EF4-FFF2-40B4-BE49-F238E27FC236}">
                    <a16:creationId xmlns:a16="http://schemas.microsoft.com/office/drawing/2014/main" id="{0EC4B286-3D72-404B-B6EC-F247151D7476}"/>
                  </a:ext>
                </a:extLst>
              </p:cNvPr>
              <p:cNvSpPr>
                <a:spLocks noChangeArrowheads="1"/>
              </p:cNvSpPr>
              <p:nvPr/>
            </p:nvSpPr>
            <p:spPr bwMode="auto">
              <a:xfrm rot="17736428">
                <a:off x="11236417" y="6249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1" name="Oval 1196">
                <a:extLst>
                  <a:ext uri="{FF2B5EF4-FFF2-40B4-BE49-F238E27FC236}">
                    <a16:creationId xmlns:a16="http://schemas.microsoft.com/office/drawing/2014/main" id="{12D3F8C1-8AAF-4D80-A238-1230AC71CC88}"/>
                  </a:ext>
                </a:extLst>
              </p:cNvPr>
              <p:cNvSpPr>
                <a:spLocks noChangeArrowheads="1"/>
              </p:cNvSpPr>
              <p:nvPr/>
            </p:nvSpPr>
            <p:spPr bwMode="auto">
              <a:xfrm rot="17736428">
                <a:off x="11004136" y="550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2" name="Oval 1204">
                <a:extLst>
                  <a:ext uri="{FF2B5EF4-FFF2-40B4-BE49-F238E27FC236}">
                    <a16:creationId xmlns:a16="http://schemas.microsoft.com/office/drawing/2014/main" id="{B5767514-FB5A-4CDF-946D-B5FB0289AAA8}"/>
                  </a:ext>
                </a:extLst>
              </p:cNvPr>
              <p:cNvSpPr>
                <a:spLocks noChangeArrowheads="1"/>
              </p:cNvSpPr>
              <p:nvPr/>
            </p:nvSpPr>
            <p:spPr bwMode="auto">
              <a:xfrm rot="17736428">
                <a:off x="9228280" y="63157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3" name="Oval 1205">
                <a:extLst>
                  <a:ext uri="{FF2B5EF4-FFF2-40B4-BE49-F238E27FC236}">
                    <a16:creationId xmlns:a16="http://schemas.microsoft.com/office/drawing/2014/main" id="{C16BB1F1-0E2D-445F-97D3-DA9D4CFA2A35}"/>
                  </a:ext>
                </a:extLst>
              </p:cNvPr>
              <p:cNvSpPr>
                <a:spLocks noChangeArrowheads="1"/>
              </p:cNvSpPr>
              <p:nvPr/>
            </p:nvSpPr>
            <p:spPr bwMode="auto">
              <a:xfrm rot="17736428">
                <a:off x="10632436" y="53795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4" name="Oval 1293">
                <a:extLst>
                  <a:ext uri="{FF2B5EF4-FFF2-40B4-BE49-F238E27FC236}">
                    <a16:creationId xmlns:a16="http://schemas.microsoft.com/office/drawing/2014/main" id="{B9DCCEEA-1342-474F-A8CD-E4FC93F74333}"/>
                  </a:ext>
                </a:extLst>
              </p:cNvPr>
              <p:cNvSpPr>
                <a:spLocks noChangeArrowheads="1"/>
              </p:cNvSpPr>
              <p:nvPr/>
            </p:nvSpPr>
            <p:spPr bwMode="auto">
              <a:xfrm rot="17736428">
                <a:off x="10668440" y="5595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5" name="Oval 1303">
                <a:extLst>
                  <a:ext uri="{FF2B5EF4-FFF2-40B4-BE49-F238E27FC236}">
                    <a16:creationId xmlns:a16="http://schemas.microsoft.com/office/drawing/2014/main" id="{C4B30A8C-F484-4B1C-8445-7453FCB4FD7E}"/>
                  </a:ext>
                </a:extLst>
              </p:cNvPr>
              <p:cNvSpPr>
                <a:spLocks noChangeArrowheads="1"/>
              </p:cNvSpPr>
              <p:nvPr/>
            </p:nvSpPr>
            <p:spPr bwMode="auto">
              <a:xfrm rot="17736428">
                <a:off x="11063229" y="5759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6" name="Oval 1310">
                <a:extLst>
                  <a:ext uri="{FF2B5EF4-FFF2-40B4-BE49-F238E27FC236}">
                    <a16:creationId xmlns:a16="http://schemas.microsoft.com/office/drawing/2014/main" id="{0A89C1D6-FB94-4D62-85DC-BF286C2E0349}"/>
                  </a:ext>
                </a:extLst>
              </p:cNvPr>
              <p:cNvSpPr>
                <a:spLocks noChangeArrowheads="1"/>
              </p:cNvSpPr>
              <p:nvPr/>
            </p:nvSpPr>
            <p:spPr bwMode="auto">
              <a:xfrm rot="17736428">
                <a:off x="10219750" y="54604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7" name="Oval 1320">
                <a:extLst>
                  <a:ext uri="{FF2B5EF4-FFF2-40B4-BE49-F238E27FC236}">
                    <a16:creationId xmlns:a16="http://schemas.microsoft.com/office/drawing/2014/main" id="{99FBA9DD-956D-4782-BB96-4A66BB6CB10A}"/>
                  </a:ext>
                </a:extLst>
              </p:cNvPr>
              <p:cNvSpPr>
                <a:spLocks noChangeArrowheads="1"/>
              </p:cNvSpPr>
              <p:nvPr/>
            </p:nvSpPr>
            <p:spPr bwMode="auto">
              <a:xfrm rot="17736428">
                <a:off x="9480309" y="51995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8" name="Oval 1321">
                <a:extLst>
                  <a:ext uri="{FF2B5EF4-FFF2-40B4-BE49-F238E27FC236}">
                    <a16:creationId xmlns:a16="http://schemas.microsoft.com/office/drawing/2014/main" id="{26FE2CC5-22E0-4E32-8ED2-E530573E08E7}"/>
                  </a:ext>
                </a:extLst>
              </p:cNvPr>
              <p:cNvSpPr>
                <a:spLocks noChangeArrowheads="1"/>
              </p:cNvSpPr>
              <p:nvPr/>
            </p:nvSpPr>
            <p:spPr bwMode="auto">
              <a:xfrm rot="17736428">
                <a:off x="9948360" y="48755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19" name="Oval 1380">
                <a:extLst>
                  <a:ext uri="{FF2B5EF4-FFF2-40B4-BE49-F238E27FC236}">
                    <a16:creationId xmlns:a16="http://schemas.microsoft.com/office/drawing/2014/main" id="{E01A303C-D48C-43C6-8833-C364F921DF11}"/>
                  </a:ext>
                </a:extLst>
              </p:cNvPr>
              <p:cNvSpPr>
                <a:spLocks noChangeArrowheads="1"/>
              </p:cNvSpPr>
              <p:nvPr/>
            </p:nvSpPr>
            <p:spPr bwMode="auto">
              <a:xfrm rot="17736428">
                <a:off x="9228281" y="55956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0" name="Oval 1381">
                <a:extLst>
                  <a:ext uri="{FF2B5EF4-FFF2-40B4-BE49-F238E27FC236}">
                    <a16:creationId xmlns:a16="http://schemas.microsoft.com/office/drawing/2014/main" id="{4D51AF8B-A215-4CA0-8974-388946B24432}"/>
                  </a:ext>
                </a:extLst>
              </p:cNvPr>
              <p:cNvSpPr>
                <a:spLocks noChangeArrowheads="1"/>
              </p:cNvSpPr>
              <p:nvPr/>
            </p:nvSpPr>
            <p:spPr bwMode="auto">
              <a:xfrm rot="17736428">
                <a:off x="9279123" y="4739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1" name="Oval 1389">
                <a:extLst>
                  <a:ext uri="{FF2B5EF4-FFF2-40B4-BE49-F238E27FC236}">
                    <a16:creationId xmlns:a16="http://schemas.microsoft.com/office/drawing/2014/main" id="{CE278897-F724-483F-AA3A-ED9EB73B6E3D}"/>
                  </a:ext>
                </a:extLst>
              </p:cNvPr>
              <p:cNvSpPr>
                <a:spLocks noChangeArrowheads="1"/>
              </p:cNvSpPr>
              <p:nvPr/>
            </p:nvSpPr>
            <p:spPr bwMode="auto">
              <a:xfrm rot="17736428">
                <a:off x="9601830" y="49571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2" name="Oval 1392">
                <a:extLst>
                  <a:ext uri="{FF2B5EF4-FFF2-40B4-BE49-F238E27FC236}">
                    <a16:creationId xmlns:a16="http://schemas.microsoft.com/office/drawing/2014/main" id="{984C310E-7E62-40DB-A0FA-E1C02048EEEE}"/>
                  </a:ext>
                </a:extLst>
              </p:cNvPr>
              <p:cNvSpPr>
                <a:spLocks noChangeArrowheads="1"/>
              </p:cNvSpPr>
              <p:nvPr/>
            </p:nvSpPr>
            <p:spPr bwMode="auto">
              <a:xfrm rot="17736428">
                <a:off x="8868241" y="5595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3" name="Oval 1402">
                <a:extLst>
                  <a:ext uri="{FF2B5EF4-FFF2-40B4-BE49-F238E27FC236}">
                    <a16:creationId xmlns:a16="http://schemas.microsoft.com/office/drawing/2014/main" id="{8E14CA57-5347-4AF7-95CD-AB143C733131}"/>
                  </a:ext>
                </a:extLst>
              </p:cNvPr>
              <p:cNvSpPr>
                <a:spLocks noChangeArrowheads="1"/>
              </p:cNvSpPr>
              <p:nvPr/>
            </p:nvSpPr>
            <p:spPr bwMode="auto">
              <a:xfrm rot="17736428">
                <a:off x="10083794" y="55954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4" name="Oval 1408">
                <a:extLst>
                  <a:ext uri="{FF2B5EF4-FFF2-40B4-BE49-F238E27FC236}">
                    <a16:creationId xmlns:a16="http://schemas.microsoft.com/office/drawing/2014/main" id="{9609A5D4-5991-4BC9-ACE3-143DA45D4B73}"/>
                  </a:ext>
                </a:extLst>
              </p:cNvPr>
              <p:cNvSpPr>
                <a:spLocks noChangeArrowheads="1"/>
              </p:cNvSpPr>
              <p:nvPr/>
            </p:nvSpPr>
            <p:spPr bwMode="auto">
              <a:xfrm rot="17736428">
                <a:off x="9228987" y="51051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5" name="Oval 1409">
                <a:extLst>
                  <a:ext uri="{FF2B5EF4-FFF2-40B4-BE49-F238E27FC236}">
                    <a16:creationId xmlns:a16="http://schemas.microsoft.com/office/drawing/2014/main" id="{DD614BF6-6070-4254-B19C-DFFD5E1A1DBA}"/>
                  </a:ext>
                </a:extLst>
              </p:cNvPr>
              <p:cNvSpPr>
                <a:spLocks noChangeArrowheads="1"/>
              </p:cNvSpPr>
              <p:nvPr/>
            </p:nvSpPr>
            <p:spPr bwMode="auto">
              <a:xfrm rot="17736428">
                <a:off x="9660328" y="563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6" name="Oval 1419">
                <a:extLst>
                  <a:ext uri="{FF2B5EF4-FFF2-40B4-BE49-F238E27FC236}">
                    <a16:creationId xmlns:a16="http://schemas.microsoft.com/office/drawing/2014/main" id="{8B293701-0644-4F27-A09A-1CB71B00BD4A}"/>
                  </a:ext>
                </a:extLst>
              </p:cNvPr>
              <p:cNvSpPr>
                <a:spLocks noChangeArrowheads="1"/>
              </p:cNvSpPr>
              <p:nvPr/>
            </p:nvSpPr>
            <p:spPr bwMode="auto">
              <a:xfrm rot="17736428">
                <a:off x="9696333" y="5451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7" name="Oval 1420">
                <a:extLst>
                  <a:ext uri="{FF2B5EF4-FFF2-40B4-BE49-F238E27FC236}">
                    <a16:creationId xmlns:a16="http://schemas.microsoft.com/office/drawing/2014/main" id="{E7178D2B-C889-4095-897B-3EED1D0796F8}"/>
                  </a:ext>
                </a:extLst>
              </p:cNvPr>
              <p:cNvSpPr>
                <a:spLocks noChangeArrowheads="1"/>
              </p:cNvSpPr>
              <p:nvPr/>
            </p:nvSpPr>
            <p:spPr bwMode="auto">
              <a:xfrm rot="17736428">
                <a:off x="9514441" y="52923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8" name="Oval 1426">
                <a:extLst>
                  <a:ext uri="{FF2B5EF4-FFF2-40B4-BE49-F238E27FC236}">
                    <a16:creationId xmlns:a16="http://schemas.microsoft.com/office/drawing/2014/main" id="{49CD831E-930A-4722-89F1-411C27474035}"/>
                  </a:ext>
                </a:extLst>
              </p:cNvPr>
              <p:cNvSpPr>
                <a:spLocks noChangeArrowheads="1"/>
              </p:cNvSpPr>
              <p:nvPr/>
            </p:nvSpPr>
            <p:spPr bwMode="auto">
              <a:xfrm rot="17736428">
                <a:off x="10296301" y="51649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29" name="Oval 1438">
                <a:extLst>
                  <a:ext uri="{FF2B5EF4-FFF2-40B4-BE49-F238E27FC236}">
                    <a16:creationId xmlns:a16="http://schemas.microsoft.com/office/drawing/2014/main" id="{9772896B-DF13-47C6-8B6A-79C8474BC2EC}"/>
                  </a:ext>
                </a:extLst>
              </p:cNvPr>
              <p:cNvSpPr>
                <a:spLocks noChangeArrowheads="1"/>
              </p:cNvSpPr>
              <p:nvPr/>
            </p:nvSpPr>
            <p:spPr bwMode="auto">
              <a:xfrm rot="17736428">
                <a:off x="9984365" y="4587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0" name="Oval 765">
                <a:extLst>
                  <a:ext uri="{FF2B5EF4-FFF2-40B4-BE49-F238E27FC236}">
                    <a16:creationId xmlns:a16="http://schemas.microsoft.com/office/drawing/2014/main" id="{2BC3A1F5-7C2A-4C2E-9647-BA4F88C72E2D}"/>
                  </a:ext>
                </a:extLst>
              </p:cNvPr>
              <p:cNvSpPr>
                <a:spLocks noChangeArrowheads="1"/>
              </p:cNvSpPr>
              <p:nvPr/>
            </p:nvSpPr>
            <p:spPr bwMode="auto">
              <a:xfrm rot="17736428">
                <a:off x="10047630" y="3828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1" name="Oval 779">
                <a:extLst>
                  <a:ext uri="{FF2B5EF4-FFF2-40B4-BE49-F238E27FC236}">
                    <a16:creationId xmlns:a16="http://schemas.microsoft.com/office/drawing/2014/main" id="{ED3E653E-690C-4225-BB96-EE1FC3465D15}"/>
                  </a:ext>
                </a:extLst>
              </p:cNvPr>
              <p:cNvSpPr>
                <a:spLocks noChangeArrowheads="1"/>
              </p:cNvSpPr>
              <p:nvPr/>
            </p:nvSpPr>
            <p:spPr bwMode="auto">
              <a:xfrm rot="17736428">
                <a:off x="9824210" y="5216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2" name="Oval 785">
                <a:extLst>
                  <a:ext uri="{FF2B5EF4-FFF2-40B4-BE49-F238E27FC236}">
                    <a16:creationId xmlns:a16="http://schemas.microsoft.com/office/drawing/2014/main" id="{DD0C5538-DF3D-4571-A52D-0479B7FC7722}"/>
                  </a:ext>
                </a:extLst>
              </p:cNvPr>
              <p:cNvSpPr>
                <a:spLocks noChangeArrowheads="1"/>
              </p:cNvSpPr>
              <p:nvPr/>
            </p:nvSpPr>
            <p:spPr bwMode="auto">
              <a:xfrm rot="17736428">
                <a:off x="9699546" y="41475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3" name="Oval 795">
                <a:extLst>
                  <a:ext uri="{FF2B5EF4-FFF2-40B4-BE49-F238E27FC236}">
                    <a16:creationId xmlns:a16="http://schemas.microsoft.com/office/drawing/2014/main" id="{AB9BDAEA-6124-4C22-928C-55F7D74B09FC}"/>
                  </a:ext>
                </a:extLst>
              </p:cNvPr>
              <p:cNvSpPr>
                <a:spLocks noChangeArrowheads="1"/>
              </p:cNvSpPr>
              <p:nvPr/>
            </p:nvSpPr>
            <p:spPr bwMode="auto">
              <a:xfrm rot="17736428">
                <a:off x="10630439" y="433974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4" name="Oval 861">
                <a:extLst>
                  <a:ext uri="{FF2B5EF4-FFF2-40B4-BE49-F238E27FC236}">
                    <a16:creationId xmlns:a16="http://schemas.microsoft.com/office/drawing/2014/main" id="{F74286B9-2D36-4BE8-AFA5-6B33F2272CC3}"/>
                  </a:ext>
                </a:extLst>
              </p:cNvPr>
              <p:cNvSpPr>
                <a:spLocks noChangeArrowheads="1"/>
              </p:cNvSpPr>
              <p:nvPr/>
            </p:nvSpPr>
            <p:spPr bwMode="auto">
              <a:xfrm rot="17736428">
                <a:off x="9340310" y="386849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5" name="Oval 968">
                <a:extLst>
                  <a:ext uri="{FF2B5EF4-FFF2-40B4-BE49-F238E27FC236}">
                    <a16:creationId xmlns:a16="http://schemas.microsoft.com/office/drawing/2014/main" id="{5511D112-65B9-49EC-8DF8-1FCCDEB421FB}"/>
                  </a:ext>
                </a:extLst>
              </p:cNvPr>
              <p:cNvSpPr>
                <a:spLocks noChangeArrowheads="1"/>
              </p:cNvSpPr>
              <p:nvPr/>
            </p:nvSpPr>
            <p:spPr bwMode="auto">
              <a:xfrm rot="17736428">
                <a:off x="10236392" y="462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6" name="Oval 1109">
                <a:extLst>
                  <a:ext uri="{FF2B5EF4-FFF2-40B4-BE49-F238E27FC236}">
                    <a16:creationId xmlns:a16="http://schemas.microsoft.com/office/drawing/2014/main" id="{4859A6B2-0357-4170-A25C-59DBDC145A7F}"/>
                  </a:ext>
                </a:extLst>
              </p:cNvPr>
              <p:cNvSpPr>
                <a:spLocks noChangeArrowheads="1"/>
              </p:cNvSpPr>
              <p:nvPr/>
            </p:nvSpPr>
            <p:spPr bwMode="auto">
              <a:xfrm rot="17736428">
                <a:off x="9116166" y="40303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7" name="Oval 1110">
                <a:extLst>
                  <a:ext uri="{FF2B5EF4-FFF2-40B4-BE49-F238E27FC236}">
                    <a16:creationId xmlns:a16="http://schemas.microsoft.com/office/drawing/2014/main" id="{2F02AADF-BF6C-47DE-B33A-FE04B7372C8D}"/>
                  </a:ext>
                </a:extLst>
              </p:cNvPr>
              <p:cNvSpPr>
                <a:spLocks noChangeArrowheads="1"/>
              </p:cNvSpPr>
              <p:nvPr/>
            </p:nvSpPr>
            <p:spPr bwMode="auto">
              <a:xfrm rot="17736428">
                <a:off x="9302204" y="41193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8" name="Oval 1111">
                <a:extLst>
                  <a:ext uri="{FF2B5EF4-FFF2-40B4-BE49-F238E27FC236}">
                    <a16:creationId xmlns:a16="http://schemas.microsoft.com/office/drawing/2014/main" id="{3FBE6D65-FBC9-455A-BBA4-0177A63BA613}"/>
                  </a:ext>
                </a:extLst>
              </p:cNvPr>
              <p:cNvSpPr>
                <a:spLocks noChangeArrowheads="1"/>
              </p:cNvSpPr>
              <p:nvPr/>
            </p:nvSpPr>
            <p:spPr bwMode="auto">
              <a:xfrm rot="17736428">
                <a:off x="9124737" y="391287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39" name="Oval 1115">
                <a:extLst>
                  <a:ext uri="{FF2B5EF4-FFF2-40B4-BE49-F238E27FC236}">
                    <a16:creationId xmlns:a16="http://schemas.microsoft.com/office/drawing/2014/main" id="{9AE54A25-974C-410A-B958-25E93A278051}"/>
                  </a:ext>
                </a:extLst>
              </p:cNvPr>
              <p:cNvSpPr>
                <a:spLocks noChangeArrowheads="1"/>
              </p:cNvSpPr>
              <p:nvPr/>
            </p:nvSpPr>
            <p:spPr bwMode="auto">
              <a:xfrm rot="17736428">
                <a:off x="10061843" y="453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0" name="Oval 1116">
                <a:extLst>
                  <a:ext uri="{FF2B5EF4-FFF2-40B4-BE49-F238E27FC236}">
                    <a16:creationId xmlns:a16="http://schemas.microsoft.com/office/drawing/2014/main" id="{C6DA0C7D-8465-4281-927B-98BC81E33D24}"/>
                  </a:ext>
                </a:extLst>
              </p:cNvPr>
              <p:cNvSpPr>
                <a:spLocks noChangeArrowheads="1"/>
              </p:cNvSpPr>
              <p:nvPr/>
            </p:nvSpPr>
            <p:spPr bwMode="auto">
              <a:xfrm rot="17736428">
                <a:off x="9287003" y="4416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1" name="Oval 1122">
                <a:extLst>
                  <a:ext uri="{FF2B5EF4-FFF2-40B4-BE49-F238E27FC236}">
                    <a16:creationId xmlns:a16="http://schemas.microsoft.com/office/drawing/2014/main" id="{C2045656-824A-4088-87FC-13DCAA119A82}"/>
                  </a:ext>
                </a:extLst>
              </p:cNvPr>
              <p:cNvSpPr>
                <a:spLocks noChangeArrowheads="1"/>
              </p:cNvSpPr>
              <p:nvPr/>
            </p:nvSpPr>
            <p:spPr bwMode="auto">
              <a:xfrm rot="17736428">
                <a:off x="9268754" y="4299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2" name="Oval 1123">
                <a:extLst>
                  <a:ext uri="{FF2B5EF4-FFF2-40B4-BE49-F238E27FC236}">
                    <a16:creationId xmlns:a16="http://schemas.microsoft.com/office/drawing/2014/main" id="{39734694-57B5-4F05-8D48-FF3BAF9604CE}"/>
                  </a:ext>
                </a:extLst>
              </p:cNvPr>
              <p:cNvSpPr>
                <a:spLocks noChangeArrowheads="1"/>
              </p:cNvSpPr>
              <p:nvPr/>
            </p:nvSpPr>
            <p:spPr bwMode="auto">
              <a:xfrm rot="17736428">
                <a:off x="9844817" y="3867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3" name="Oval 1124">
                <a:extLst>
                  <a:ext uri="{FF2B5EF4-FFF2-40B4-BE49-F238E27FC236}">
                    <a16:creationId xmlns:a16="http://schemas.microsoft.com/office/drawing/2014/main" id="{345BBA6A-6329-4FA2-8094-D76F1BDFE7E3}"/>
                  </a:ext>
                </a:extLst>
              </p:cNvPr>
              <p:cNvSpPr>
                <a:spLocks noChangeArrowheads="1"/>
              </p:cNvSpPr>
              <p:nvPr/>
            </p:nvSpPr>
            <p:spPr bwMode="auto">
              <a:xfrm rot="17736428">
                <a:off x="10276865" y="4470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4" name="Oval 1125">
                <a:extLst>
                  <a:ext uri="{FF2B5EF4-FFF2-40B4-BE49-F238E27FC236}">
                    <a16:creationId xmlns:a16="http://schemas.microsoft.com/office/drawing/2014/main" id="{A4D0E76F-76D0-4D14-B184-7DBA0C34BC83}"/>
                  </a:ext>
                </a:extLst>
              </p:cNvPr>
              <p:cNvSpPr>
                <a:spLocks noChangeArrowheads="1"/>
              </p:cNvSpPr>
              <p:nvPr/>
            </p:nvSpPr>
            <p:spPr bwMode="auto">
              <a:xfrm rot="17736428">
                <a:off x="10204857" y="40838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5" name="Oval 1126">
                <a:extLst>
                  <a:ext uri="{FF2B5EF4-FFF2-40B4-BE49-F238E27FC236}">
                    <a16:creationId xmlns:a16="http://schemas.microsoft.com/office/drawing/2014/main" id="{5494B31D-D055-48AD-BE6F-4D85DFAFEE09}"/>
                  </a:ext>
                </a:extLst>
              </p:cNvPr>
              <p:cNvSpPr>
                <a:spLocks noChangeArrowheads="1"/>
              </p:cNvSpPr>
              <p:nvPr/>
            </p:nvSpPr>
            <p:spPr bwMode="auto">
              <a:xfrm rot="17736428">
                <a:off x="9919703" y="407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6" name="Oval 1127">
                <a:extLst>
                  <a:ext uri="{FF2B5EF4-FFF2-40B4-BE49-F238E27FC236}">
                    <a16:creationId xmlns:a16="http://schemas.microsoft.com/office/drawing/2014/main" id="{B79E60BF-5819-4A86-A783-862FAF4422C7}"/>
                  </a:ext>
                </a:extLst>
              </p:cNvPr>
              <p:cNvSpPr>
                <a:spLocks noChangeArrowheads="1"/>
              </p:cNvSpPr>
              <p:nvPr/>
            </p:nvSpPr>
            <p:spPr bwMode="auto">
              <a:xfrm rot="17736428">
                <a:off x="9340760" y="44438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7" name="Oval 1135">
                <a:extLst>
                  <a:ext uri="{FF2B5EF4-FFF2-40B4-BE49-F238E27FC236}">
                    <a16:creationId xmlns:a16="http://schemas.microsoft.com/office/drawing/2014/main" id="{21626C97-BCBA-4747-A0BC-3343ECB782ED}"/>
                  </a:ext>
                </a:extLst>
              </p:cNvPr>
              <p:cNvSpPr>
                <a:spLocks noChangeArrowheads="1"/>
              </p:cNvSpPr>
              <p:nvPr/>
            </p:nvSpPr>
            <p:spPr bwMode="auto">
              <a:xfrm rot="17736428">
                <a:off x="10318036" y="4776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8" name="Oval 1136">
                <a:extLst>
                  <a:ext uri="{FF2B5EF4-FFF2-40B4-BE49-F238E27FC236}">
                    <a16:creationId xmlns:a16="http://schemas.microsoft.com/office/drawing/2014/main" id="{D3AEFDBD-7FE9-477F-82E8-ECAC60CF49E1}"/>
                  </a:ext>
                </a:extLst>
              </p:cNvPr>
              <p:cNvSpPr>
                <a:spLocks noChangeArrowheads="1"/>
              </p:cNvSpPr>
              <p:nvPr/>
            </p:nvSpPr>
            <p:spPr bwMode="auto">
              <a:xfrm rot="17736428">
                <a:off x="9768341" y="4659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49" name="Oval 1137">
                <a:extLst>
                  <a:ext uri="{FF2B5EF4-FFF2-40B4-BE49-F238E27FC236}">
                    <a16:creationId xmlns:a16="http://schemas.microsoft.com/office/drawing/2014/main" id="{FF2FF7EC-3314-42E4-9D07-C45A2F96975B}"/>
                  </a:ext>
                </a:extLst>
              </p:cNvPr>
              <p:cNvSpPr>
                <a:spLocks noChangeArrowheads="1"/>
              </p:cNvSpPr>
              <p:nvPr/>
            </p:nvSpPr>
            <p:spPr bwMode="auto">
              <a:xfrm rot="17736428">
                <a:off x="9723291" y="4402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0" name="Oval 1138">
                <a:extLst>
                  <a:ext uri="{FF2B5EF4-FFF2-40B4-BE49-F238E27FC236}">
                    <a16:creationId xmlns:a16="http://schemas.microsoft.com/office/drawing/2014/main" id="{AC44D522-17CF-4DE0-8D55-2675BA815243}"/>
                  </a:ext>
                </a:extLst>
              </p:cNvPr>
              <p:cNvSpPr>
                <a:spLocks noChangeArrowheads="1"/>
              </p:cNvSpPr>
              <p:nvPr/>
            </p:nvSpPr>
            <p:spPr bwMode="auto">
              <a:xfrm rot="17736428">
                <a:off x="9422521" y="45485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1" name="Oval 1148">
                <a:extLst>
                  <a:ext uri="{FF2B5EF4-FFF2-40B4-BE49-F238E27FC236}">
                    <a16:creationId xmlns:a16="http://schemas.microsoft.com/office/drawing/2014/main" id="{DCC44908-7143-40D3-9407-B678CC0B8879}"/>
                  </a:ext>
                </a:extLst>
              </p:cNvPr>
              <p:cNvSpPr>
                <a:spLocks noChangeArrowheads="1"/>
              </p:cNvSpPr>
              <p:nvPr/>
            </p:nvSpPr>
            <p:spPr bwMode="auto">
              <a:xfrm rot="17736428">
                <a:off x="9086686" y="46951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2" name="Oval 1158">
                <a:extLst>
                  <a:ext uri="{FF2B5EF4-FFF2-40B4-BE49-F238E27FC236}">
                    <a16:creationId xmlns:a16="http://schemas.microsoft.com/office/drawing/2014/main" id="{3EEAD5B9-8C46-49AB-A9F2-A72153CFF4E4}"/>
                  </a:ext>
                </a:extLst>
              </p:cNvPr>
              <p:cNvSpPr>
                <a:spLocks noChangeArrowheads="1"/>
              </p:cNvSpPr>
              <p:nvPr/>
            </p:nvSpPr>
            <p:spPr bwMode="auto">
              <a:xfrm rot="17736428">
                <a:off x="9847032" y="485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3" name="Oval 1177">
                <a:extLst>
                  <a:ext uri="{FF2B5EF4-FFF2-40B4-BE49-F238E27FC236}">
                    <a16:creationId xmlns:a16="http://schemas.microsoft.com/office/drawing/2014/main" id="{1C62ED3C-CED4-42C9-9817-92B1DC88881B}"/>
                  </a:ext>
                </a:extLst>
              </p:cNvPr>
              <p:cNvSpPr>
                <a:spLocks noChangeArrowheads="1"/>
              </p:cNvSpPr>
              <p:nvPr/>
            </p:nvSpPr>
            <p:spPr bwMode="auto">
              <a:xfrm rot="17736428">
                <a:off x="9480308" y="4731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4" name="Oval 1179">
                <a:extLst>
                  <a:ext uri="{FF2B5EF4-FFF2-40B4-BE49-F238E27FC236}">
                    <a16:creationId xmlns:a16="http://schemas.microsoft.com/office/drawing/2014/main" id="{9ADA0D90-2919-4068-B747-94BDB9F9E464}"/>
                  </a:ext>
                </a:extLst>
              </p:cNvPr>
              <p:cNvSpPr>
                <a:spLocks noChangeArrowheads="1"/>
              </p:cNvSpPr>
              <p:nvPr/>
            </p:nvSpPr>
            <p:spPr bwMode="auto">
              <a:xfrm rot="17736428">
                <a:off x="9700739" y="49755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5" name="Oval 1183">
                <a:extLst>
                  <a:ext uri="{FF2B5EF4-FFF2-40B4-BE49-F238E27FC236}">
                    <a16:creationId xmlns:a16="http://schemas.microsoft.com/office/drawing/2014/main" id="{68D88C31-5BF8-4848-B425-8C302623D5C7}"/>
                  </a:ext>
                </a:extLst>
              </p:cNvPr>
              <p:cNvSpPr>
                <a:spLocks noChangeArrowheads="1"/>
              </p:cNvSpPr>
              <p:nvPr/>
            </p:nvSpPr>
            <p:spPr bwMode="auto">
              <a:xfrm rot="17736428">
                <a:off x="9217769" y="49200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6" name="Oval 1189">
                <a:extLst>
                  <a:ext uri="{FF2B5EF4-FFF2-40B4-BE49-F238E27FC236}">
                    <a16:creationId xmlns:a16="http://schemas.microsoft.com/office/drawing/2014/main" id="{5BA5D621-96FA-4440-8708-101E862F12C5}"/>
                  </a:ext>
                </a:extLst>
              </p:cNvPr>
              <p:cNvSpPr>
                <a:spLocks noChangeArrowheads="1"/>
              </p:cNvSpPr>
              <p:nvPr/>
            </p:nvSpPr>
            <p:spPr bwMode="auto">
              <a:xfrm rot="17736428">
                <a:off x="10092376" y="49835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7" name="Oval 1190">
                <a:extLst>
                  <a:ext uri="{FF2B5EF4-FFF2-40B4-BE49-F238E27FC236}">
                    <a16:creationId xmlns:a16="http://schemas.microsoft.com/office/drawing/2014/main" id="{917BB018-34F6-45CC-A574-56EBDD289703}"/>
                  </a:ext>
                </a:extLst>
              </p:cNvPr>
              <p:cNvSpPr>
                <a:spLocks noChangeArrowheads="1"/>
              </p:cNvSpPr>
              <p:nvPr/>
            </p:nvSpPr>
            <p:spPr bwMode="auto">
              <a:xfrm rot="17736428">
                <a:off x="10041652" y="47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8" name="Oval 1191">
                <a:extLst>
                  <a:ext uri="{FF2B5EF4-FFF2-40B4-BE49-F238E27FC236}">
                    <a16:creationId xmlns:a16="http://schemas.microsoft.com/office/drawing/2014/main" id="{AA0808A2-60CB-4D8D-BE33-CB3C230FDDCA}"/>
                  </a:ext>
                </a:extLst>
              </p:cNvPr>
              <p:cNvSpPr>
                <a:spLocks noChangeArrowheads="1"/>
              </p:cNvSpPr>
              <p:nvPr/>
            </p:nvSpPr>
            <p:spPr bwMode="auto">
              <a:xfrm rot="17736428">
                <a:off x="10324523" y="50247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59" name="Oval 1192">
                <a:extLst>
                  <a:ext uri="{FF2B5EF4-FFF2-40B4-BE49-F238E27FC236}">
                    <a16:creationId xmlns:a16="http://schemas.microsoft.com/office/drawing/2014/main" id="{F814F316-4724-437F-B650-8978C7BC9035}"/>
                  </a:ext>
                </a:extLst>
              </p:cNvPr>
              <p:cNvSpPr>
                <a:spLocks noChangeArrowheads="1"/>
              </p:cNvSpPr>
              <p:nvPr/>
            </p:nvSpPr>
            <p:spPr bwMode="auto">
              <a:xfrm rot="17736428">
                <a:off x="10276865" y="3795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0" name="Oval 1196">
                <a:extLst>
                  <a:ext uri="{FF2B5EF4-FFF2-40B4-BE49-F238E27FC236}">
                    <a16:creationId xmlns:a16="http://schemas.microsoft.com/office/drawing/2014/main" id="{AD996566-1AE7-4E97-9494-D06D93E28D4F}"/>
                  </a:ext>
                </a:extLst>
              </p:cNvPr>
              <p:cNvSpPr>
                <a:spLocks noChangeArrowheads="1"/>
              </p:cNvSpPr>
              <p:nvPr/>
            </p:nvSpPr>
            <p:spPr bwMode="auto">
              <a:xfrm rot="17736428">
                <a:off x="9936984" y="42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1" name="Oval 1204">
                <a:extLst>
                  <a:ext uri="{FF2B5EF4-FFF2-40B4-BE49-F238E27FC236}">
                    <a16:creationId xmlns:a16="http://schemas.microsoft.com/office/drawing/2014/main" id="{137DC88C-835A-4BEB-97F6-4C10FB7146E3}"/>
                  </a:ext>
                </a:extLst>
              </p:cNvPr>
              <p:cNvSpPr>
                <a:spLocks noChangeArrowheads="1"/>
              </p:cNvSpPr>
              <p:nvPr/>
            </p:nvSpPr>
            <p:spPr bwMode="auto">
              <a:xfrm rot="17736428">
                <a:off x="10070624" y="42090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2" name="Oval 1205">
                <a:extLst>
                  <a:ext uri="{FF2B5EF4-FFF2-40B4-BE49-F238E27FC236}">
                    <a16:creationId xmlns:a16="http://schemas.microsoft.com/office/drawing/2014/main" id="{FC0E1D84-1159-4BA3-972F-5D12B27C742D}"/>
                  </a:ext>
                </a:extLst>
              </p:cNvPr>
              <p:cNvSpPr>
                <a:spLocks noChangeArrowheads="1"/>
              </p:cNvSpPr>
              <p:nvPr/>
            </p:nvSpPr>
            <p:spPr bwMode="auto">
              <a:xfrm rot="17736428">
                <a:off x="9509138" y="4160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3" name="Oval 753">
                <a:extLst>
                  <a:ext uri="{FF2B5EF4-FFF2-40B4-BE49-F238E27FC236}">
                    <a16:creationId xmlns:a16="http://schemas.microsoft.com/office/drawing/2014/main" id="{4EF57061-36E5-4221-A689-6FA49E0CB01E}"/>
                  </a:ext>
                </a:extLst>
              </p:cNvPr>
              <p:cNvSpPr>
                <a:spLocks noChangeArrowheads="1"/>
              </p:cNvSpPr>
              <p:nvPr/>
            </p:nvSpPr>
            <p:spPr bwMode="auto">
              <a:xfrm rot="17736428">
                <a:off x="10632437" y="393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4" name="Oval 771">
                <a:extLst>
                  <a:ext uri="{FF2B5EF4-FFF2-40B4-BE49-F238E27FC236}">
                    <a16:creationId xmlns:a16="http://schemas.microsoft.com/office/drawing/2014/main" id="{657BAE42-A9DA-42AE-AA36-1DEA535B7DC9}"/>
                  </a:ext>
                </a:extLst>
              </p:cNvPr>
              <p:cNvSpPr>
                <a:spLocks noChangeArrowheads="1"/>
              </p:cNvSpPr>
              <p:nvPr/>
            </p:nvSpPr>
            <p:spPr bwMode="auto">
              <a:xfrm rot="17736428">
                <a:off x="10482468" y="36525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5" name="Oval 779">
                <a:extLst>
                  <a:ext uri="{FF2B5EF4-FFF2-40B4-BE49-F238E27FC236}">
                    <a16:creationId xmlns:a16="http://schemas.microsoft.com/office/drawing/2014/main" id="{95FA0A7C-22F6-45B6-91AF-6C36A43DB86F}"/>
                  </a:ext>
                </a:extLst>
              </p:cNvPr>
              <p:cNvSpPr>
                <a:spLocks noChangeArrowheads="1"/>
              </p:cNvSpPr>
              <p:nvPr/>
            </p:nvSpPr>
            <p:spPr bwMode="auto">
              <a:xfrm rot="17736428">
                <a:off x="10618228" y="471223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6" name="Oval 785">
                <a:extLst>
                  <a:ext uri="{FF2B5EF4-FFF2-40B4-BE49-F238E27FC236}">
                    <a16:creationId xmlns:a16="http://schemas.microsoft.com/office/drawing/2014/main" id="{2D13B8D9-4E31-48A4-8467-34BF76CC70C4}"/>
                  </a:ext>
                </a:extLst>
              </p:cNvPr>
              <p:cNvSpPr>
                <a:spLocks noChangeArrowheads="1"/>
              </p:cNvSpPr>
              <p:nvPr/>
            </p:nvSpPr>
            <p:spPr bwMode="auto">
              <a:xfrm rot="17736428">
                <a:off x="11260716" y="45452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7" name="Oval 786">
                <a:extLst>
                  <a:ext uri="{FF2B5EF4-FFF2-40B4-BE49-F238E27FC236}">
                    <a16:creationId xmlns:a16="http://schemas.microsoft.com/office/drawing/2014/main" id="{EA49437A-017D-49C8-9F8C-95E4A7279748}"/>
                  </a:ext>
                </a:extLst>
              </p:cNvPr>
              <p:cNvSpPr>
                <a:spLocks noChangeArrowheads="1"/>
              </p:cNvSpPr>
              <p:nvPr/>
            </p:nvSpPr>
            <p:spPr bwMode="auto">
              <a:xfrm rot="17736428">
                <a:off x="11212967" y="39397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8" name="Oval 791">
                <a:extLst>
                  <a:ext uri="{FF2B5EF4-FFF2-40B4-BE49-F238E27FC236}">
                    <a16:creationId xmlns:a16="http://schemas.microsoft.com/office/drawing/2014/main" id="{B991AC7A-D7F7-42AE-8779-3AB144C05AE7}"/>
                  </a:ext>
                </a:extLst>
              </p:cNvPr>
              <p:cNvSpPr>
                <a:spLocks noChangeArrowheads="1"/>
              </p:cNvSpPr>
              <p:nvPr/>
            </p:nvSpPr>
            <p:spPr bwMode="auto">
              <a:xfrm rot="17736428">
                <a:off x="11337024" y="38149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69" name="Oval 795">
                <a:extLst>
                  <a:ext uri="{FF2B5EF4-FFF2-40B4-BE49-F238E27FC236}">
                    <a16:creationId xmlns:a16="http://schemas.microsoft.com/office/drawing/2014/main" id="{7F115835-13B3-4B09-8A44-7903F84D30CE}"/>
                  </a:ext>
                </a:extLst>
              </p:cNvPr>
              <p:cNvSpPr>
                <a:spLocks noChangeArrowheads="1"/>
              </p:cNvSpPr>
              <p:nvPr/>
            </p:nvSpPr>
            <p:spPr bwMode="auto">
              <a:xfrm rot="17736428">
                <a:off x="9101793" y="543432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0" name="Oval 802">
                <a:extLst>
                  <a:ext uri="{FF2B5EF4-FFF2-40B4-BE49-F238E27FC236}">
                    <a16:creationId xmlns:a16="http://schemas.microsoft.com/office/drawing/2014/main" id="{3EEE73DC-309A-4D7B-9E58-88BF3920ECDE}"/>
                  </a:ext>
                </a:extLst>
              </p:cNvPr>
              <p:cNvSpPr>
                <a:spLocks noChangeArrowheads="1"/>
              </p:cNvSpPr>
              <p:nvPr/>
            </p:nvSpPr>
            <p:spPr bwMode="auto">
              <a:xfrm rot="17736428">
                <a:off x="10996945" y="37957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1" name="Oval 803">
                <a:extLst>
                  <a:ext uri="{FF2B5EF4-FFF2-40B4-BE49-F238E27FC236}">
                    <a16:creationId xmlns:a16="http://schemas.microsoft.com/office/drawing/2014/main" id="{B4ED51EE-733C-45C6-B7FD-77EA74112F7A}"/>
                  </a:ext>
                </a:extLst>
              </p:cNvPr>
              <p:cNvSpPr>
                <a:spLocks noChangeArrowheads="1"/>
              </p:cNvSpPr>
              <p:nvPr/>
            </p:nvSpPr>
            <p:spPr bwMode="auto">
              <a:xfrm rot="17736428">
                <a:off x="10344405" y="43714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2" name="Oval 859">
                <a:extLst>
                  <a:ext uri="{FF2B5EF4-FFF2-40B4-BE49-F238E27FC236}">
                    <a16:creationId xmlns:a16="http://schemas.microsoft.com/office/drawing/2014/main" id="{982B85C2-C56A-48B4-B587-A20F8CD00B33}"/>
                  </a:ext>
                </a:extLst>
              </p:cNvPr>
              <p:cNvSpPr>
                <a:spLocks noChangeArrowheads="1"/>
              </p:cNvSpPr>
              <p:nvPr/>
            </p:nvSpPr>
            <p:spPr bwMode="auto">
              <a:xfrm rot="17736428">
                <a:off x="10205129" y="42014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3" name="Oval 860">
                <a:extLst>
                  <a:ext uri="{FF2B5EF4-FFF2-40B4-BE49-F238E27FC236}">
                    <a16:creationId xmlns:a16="http://schemas.microsoft.com/office/drawing/2014/main" id="{5094206A-52C5-4B92-89E7-05CAB44B8C17}"/>
                  </a:ext>
                </a:extLst>
              </p:cNvPr>
              <p:cNvSpPr>
                <a:spLocks noChangeArrowheads="1"/>
              </p:cNvSpPr>
              <p:nvPr/>
            </p:nvSpPr>
            <p:spPr bwMode="auto">
              <a:xfrm rot="17736428">
                <a:off x="11208500" y="4155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4" name="Oval 861">
                <a:extLst>
                  <a:ext uri="{FF2B5EF4-FFF2-40B4-BE49-F238E27FC236}">
                    <a16:creationId xmlns:a16="http://schemas.microsoft.com/office/drawing/2014/main" id="{773CB8E2-8DD2-43CF-A48B-F95210CC4E35}"/>
                  </a:ext>
                </a:extLst>
              </p:cNvPr>
              <p:cNvSpPr>
                <a:spLocks noChangeArrowheads="1"/>
              </p:cNvSpPr>
              <p:nvPr/>
            </p:nvSpPr>
            <p:spPr bwMode="auto">
              <a:xfrm rot="17736428">
                <a:off x="10884014" y="437220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5" name="Oval 968">
                <a:extLst>
                  <a:ext uri="{FF2B5EF4-FFF2-40B4-BE49-F238E27FC236}">
                    <a16:creationId xmlns:a16="http://schemas.microsoft.com/office/drawing/2014/main" id="{A6DDE8A5-C0FB-43E8-81F3-04003798A1F5}"/>
                  </a:ext>
                </a:extLst>
              </p:cNvPr>
              <p:cNvSpPr>
                <a:spLocks noChangeArrowheads="1"/>
              </p:cNvSpPr>
              <p:nvPr/>
            </p:nvSpPr>
            <p:spPr bwMode="auto">
              <a:xfrm rot="17736428">
                <a:off x="10896924" y="48494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6" name="Oval 1109">
                <a:extLst>
                  <a:ext uri="{FF2B5EF4-FFF2-40B4-BE49-F238E27FC236}">
                    <a16:creationId xmlns:a16="http://schemas.microsoft.com/office/drawing/2014/main" id="{E43085F5-494A-48E2-9437-C95E5D4616A4}"/>
                  </a:ext>
                </a:extLst>
              </p:cNvPr>
              <p:cNvSpPr>
                <a:spLocks noChangeArrowheads="1"/>
              </p:cNvSpPr>
              <p:nvPr/>
            </p:nvSpPr>
            <p:spPr bwMode="auto">
              <a:xfrm rot="17736428">
                <a:off x="10677337" y="44279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7" name="Oval 1110">
                <a:extLst>
                  <a:ext uri="{FF2B5EF4-FFF2-40B4-BE49-F238E27FC236}">
                    <a16:creationId xmlns:a16="http://schemas.microsoft.com/office/drawing/2014/main" id="{54573357-C700-4D1F-9C0E-B5AEAFD4A73B}"/>
                  </a:ext>
                </a:extLst>
              </p:cNvPr>
              <p:cNvSpPr>
                <a:spLocks noChangeArrowheads="1"/>
              </p:cNvSpPr>
              <p:nvPr/>
            </p:nvSpPr>
            <p:spPr bwMode="auto">
              <a:xfrm rot="17736428">
                <a:off x="10272397" y="45875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8" name="Oval 1111">
                <a:extLst>
                  <a:ext uri="{FF2B5EF4-FFF2-40B4-BE49-F238E27FC236}">
                    <a16:creationId xmlns:a16="http://schemas.microsoft.com/office/drawing/2014/main" id="{5D606C15-4F4B-4728-8E22-0B38EF6B74A0}"/>
                  </a:ext>
                </a:extLst>
              </p:cNvPr>
              <p:cNvSpPr>
                <a:spLocks noChangeArrowheads="1"/>
              </p:cNvSpPr>
              <p:nvPr/>
            </p:nvSpPr>
            <p:spPr bwMode="auto">
              <a:xfrm rot="17736428">
                <a:off x="10445013" y="4031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79" name="Oval 1115">
                <a:extLst>
                  <a:ext uri="{FF2B5EF4-FFF2-40B4-BE49-F238E27FC236}">
                    <a16:creationId xmlns:a16="http://schemas.microsoft.com/office/drawing/2014/main" id="{F0AF9E03-CEB9-432F-BC69-DBCA0BA9987C}"/>
                  </a:ext>
                </a:extLst>
              </p:cNvPr>
              <p:cNvSpPr>
                <a:spLocks noChangeArrowheads="1"/>
              </p:cNvSpPr>
              <p:nvPr/>
            </p:nvSpPr>
            <p:spPr bwMode="auto">
              <a:xfrm rot="17736428">
                <a:off x="9052729" y="4947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dirty="0"/>
              </a:p>
            </p:txBody>
          </p:sp>
          <p:sp>
            <p:nvSpPr>
              <p:cNvPr id="5180" name="Oval 1116">
                <a:extLst>
                  <a:ext uri="{FF2B5EF4-FFF2-40B4-BE49-F238E27FC236}">
                    <a16:creationId xmlns:a16="http://schemas.microsoft.com/office/drawing/2014/main" id="{C2018F05-09E5-4E6A-9A6B-84313B8EA822}"/>
                  </a:ext>
                </a:extLst>
              </p:cNvPr>
              <p:cNvSpPr>
                <a:spLocks noChangeArrowheads="1"/>
              </p:cNvSpPr>
              <p:nvPr/>
            </p:nvSpPr>
            <p:spPr bwMode="auto">
              <a:xfrm rot="17736428">
                <a:off x="11316514" y="50195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81" name="Oval 1120">
                <a:extLst>
                  <a:ext uri="{FF2B5EF4-FFF2-40B4-BE49-F238E27FC236}">
                    <a16:creationId xmlns:a16="http://schemas.microsoft.com/office/drawing/2014/main" id="{04640D05-8013-4BBA-AD2D-20C22E4972E7}"/>
                  </a:ext>
                </a:extLst>
              </p:cNvPr>
              <p:cNvSpPr>
                <a:spLocks noChangeArrowheads="1"/>
              </p:cNvSpPr>
              <p:nvPr/>
            </p:nvSpPr>
            <p:spPr bwMode="auto">
              <a:xfrm rot="17736428">
                <a:off x="10641827" y="41654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82" name="Oval 1121">
                <a:extLst>
                  <a:ext uri="{FF2B5EF4-FFF2-40B4-BE49-F238E27FC236}">
                    <a16:creationId xmlns:a16="http://schemas.microsoft.com/office/drawing/2014/main" id="{16215901-1848-4445-AF24-F315B96E6BFD}"/>
                  </a:ext>
                </a:extLst>
              </p:cNvPr>
              <p:cNvSpPr>
                <a:spLocks noChangeArrowheads="1"/>
              </p:cNvSpPr>
              <p:nvPr/>
            </p:nvSpPr>
            <p:spPr bwMode="auto">
              <a:xfrm rot="17736428">
                <a:off x="9681181" y="478985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83" name="Oval 1122">
                <a:extLst>
                  <a:ext uri="{FF2B5EF4-FFF2-40B4-BE49-F238E27FC236}">
                    <a16:creationId xmlns:a16="http://schemas.microsoft.com/office/drawing/2014/main" id="{BCA23A02-2E69-4D05-9AE8-B5521A2C11DA}"/>
                  </a:ext>
                </a:extLst>
              </p:cNvPr>
              <p:cNvSpPr>
                <a:spLocks noChangeArrowheads="1"/>
              </p:cNvSpPr>
              <p:nvPr/>
            </p:nvSpPr>
            <p:spPr bwMode="auto">
              <a:xfrm rot="17736428">
                <a:off x="10776453" y="46955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84" name="Oval 1124">
                <a:extLst>
                  <a:ext uri="{FF2B5EF4-FFF2-40B4-BE49-F238E27FC236}">
                    <a16:creationId xmlns:a16="http://schemas.microsoft.com/office/drawing/2014/main" id="{90DA590C-CAED-4150-945C-04848197416C}"/>
                  </a:ext>
                </a:extLst>
              </p:cNvPr>
              <p:cNvSpPr>
                <a:spLocks noChangeArrowheads="1"/>
              </p:cNvSpPr>
              <p:nvPr/>
            </p:nvSpPr>
            <p:spPr bwMode="auto">
              <a:xfrm rot="17736428">
                <a:off x="11128851" y="4288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85" name="Oval 1125">
                <a:extLst>
                  <a:ext uri="{FF2B5EF4-FFF2-40B4-BE49-F238E27FC236}">
                    <a16:creationId xmlns:a16="http://schemas.microsoft.com/office/drawing/2014/main" id="{147B3822-6C01-48ED-9AA4-92C96F3A8522}"/>
                  </a:ext>
                </a:extLst>
              </p:cNvPr>
              <p:cNvSpPr>
                <a:spLocks noChangeArrowheads="1"/>
              </p:cNvSpPr>
              <p:nvPr/>
            </p:nvSpPr>
            <p:spPr bwMode="auto">
              <a:xfrm rot="17736428">
                <a:off x="9624016" y="43021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86" name="Oval 1127">
                <a:extLst>
                  <a:ext uri="{FF2B5EF4-FFF2-40B4-BE49-F238E27FC236}">
                    <a16:creationId xmlns:a16="http://schemas.microsoft.com/office/drawing/2014/main" id="{DC2BB3F1-4676-460E-9B67-7B73964B85D6}"/>
                  </a:ext>
                </a:extLst>
              </p:cNvPr>
              <p:cNvSpPr>
                <a:spLocks noChangeArrowheads="1"/>
              </p:cNvSpPr>
              <p:nvPr/>
            </p:nvSpPr>
            <p:spPr bwMode="auto">
              <a:xfrm rot="17736428">
                <a:off x="10759443" y="4964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87" name="Oval 1135">
                <a:extLst>
                  <a:ext uri="{FF2B5EF4-FFF2-40B4-BE49-F238E27FC236}">
                    <a16:creationId xmlns:a16="http://schemas.microsoft.com/office/drawing/2014/main" id="{4107EE25-19F0-4DFE-9E23-7B3D94A5E55F}"/>
                  </a:ext>
                </a:extLst>
              </p:cNvPr>
              <p:cNvSpPr>
                <a:spLocks noChangeArrowheads="1"/>
              </p:cNvSpPr>
              <p:nvPr/>
            </p:nvSpPr>
            <p:spPr bwMode="auto">
              <a:xfrm rot="17736428">
                <a:off x="11354292" y="49295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88" name="Oval 1137">
                <a:extLst>
                  <a:ext uri="{FF2B5EF4-FFF2-40B4-BE49-F238E27FC236}">
                    <a16:creationId xmlns:a16="http://schemas.microsoft.com/office/drawing/2014/main" id="{5E26F18F-9BC6-49A9-BB56-A0846D823118}"/>
                  </a:ext>
                </a:extLst>
              </p:cNvPr>
              <p:cNvSpPr>
                <a:spLocks noChangeArrowheads="1"/>
              </p:cNvSpPr>
              <p:nvPr/>
            </p:nvSpPr>
            <p:spPr bwMode="auto">
              <a:xfrm rot="17736428">
                <a:off x="10524425" y="48035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89" name="Oval 1138">
                <a:extLst>
                  <a:ext uri="{FF2B5EF4-FFF2-40B4-BE49-F238E27FC236}">
                    <a16:creationId xmlns:a16="http://schemas.microsoft.com/office/drawing/2014/main" id="{E8193FA1-678F-472B-82DF-20F4A4A60036}"/>
                  </a:ext>
                </a:extLst>
              </p:cNvPr>
              <p:cNvSpPr>
                <a:spLocks noChangeArrowheads="1"/>
              </p:cNvSpPr>
              <p:nvPr/>
            </p:nvSpPr>
            <p:spPr bwMode="auto">
              <a:xfrm rot="17736428">
                <a:off x="10920468" y="49115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0" name="Oval 1148">
                <a:extLst>
                  <a:ext uri="{FF2B5EF4-FFF2-40B4-BE49-F238E27FC236}">
                    <a16:creationId xmlns:a16="http://schemas.microsoft.com/office/drawing/2014/main" id="{89AC5A86-3C44-4436-80D8-5C150A466E22}"/>
                  </a:ext>
                </a:extLst>
              </p:cNvPr>
              <p:cNvSpPr>
                <a:spLocks noChangeArrowheads="1"/>
              </p:cNvSpPr>
              <p:nvPr/>
            </p:nvSpPr>
            <p:spPr bwMode="auto">
              <a:xfrm rot="17736428">
                <a:off x="8976254" y="642371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1" name="Oval 1155">
                <a:extLst>
                  <a:ext uri="{FF2B5EF4-FFF2-40B4-BE49-F238E27FC236}">
                    <a16:creationId xmlns:a16="http://schemas.microsoft.com/office/drawing/2014/main" id="{14334B79-C4B4-4CB7-A6DB-B75077A19045}"/>
                  </a:ext>
                </a:extLst>
              </p:cNvPr>
              <p:cNvSpPr>
                <a:spLocks noChangeArrowheads="1"/>
              </p:cNvSpPr>
              <p:nvPr/>
            </p:nvSpPr>
            <p:spPr bwMode="auto">
              <a:xfrm rot="17736428">
                <a:off x="10723930" y="5076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2" name="Oval 1164">
                <a:extLst>
                  <a:ext uri="{FF2B5EF4-FFF2-40B4-BE49-F238E27FC236}">
                    <a16:creationId xmlns:a16="http://schemas.microsoft.com/office/drawing/2014/main" id="{34515B05-9145-492F-A27B-FD594B4E1FCC}"/>
                  </a:ext>
                </a:extLst>
              </p:cNvPr>
              <p:cNvSpPr>
                <a:spLocks noChangeArrowheads="1"/>
              </p:cNvSpPr>
              <p:nvPr/>
            </p:nvSpPr>
            <p:spPr bwMode="auto">
              <a:xfrm rot="17736428">
                <a:off x="9790280" y="4531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3" name="Oval 1168">
                <a:extLst>
                  <a:ext uri="{FF2B5EF4-FFF2-40B4-BE49-F238E27FC236}">
                    <a16:creationId xmlns:a16="http://schemas.microsoft.com/office/drawing/2014/main" id="{CE7AE779-0E29-41CD-B789-073D0B835F71}"/>
                  </a:ext>
                </a:extLst>
              </p:cNvPr>
              <p:cNvSpPr>
                <a:spLocks noChangeArrowheads="1"/>
              </p:cNvSpPr>
              <p:nvPr/>
            </p:nvSpPr>
            <p:spPr bwMode="auto">
              <a:xfrm rot="17736428">
                <a:off x="11123592" y="528630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4" name="Oval 1175">
                <a:extLst>
                  <a:ext uri="{FF2B5EF4-FFF2-40B4-BE49-F238E27FC236}">
                    <a16:creationId xmlns:a16="http://schemas.microsoft.com/office/drawing/2014/main" id="{4A9492C6-650B-4B3F-8F09-61B367DBED65}"/>
                  </a:ext>
                </a:extLst>
              </p:cNvPr>
              <p:cNvSpPr>
                <a:spLocks noChangeArrowheads="1"/>
              </p:cNvSpPr>
              <p:nvPr/>
            </p:nvSpPr>
            <p:spPr bwMode="auto">
              <a:xfrm rot="17736428">
                <a:off x="10812457" y="519957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5" name="Oval 1177">
                <a:extLst>
                  <a:ext uri="{FF2B5EF4-FFF2-40B4-BE49-F238E27FC236}">
                    <a16:creationId xmlns:a16="http://schemas.microsoft.com/office/drawing/2014/main" id="{AA0A68F3-5A82-45E7-8A47-B71D08FB1553}"/>
                  </a:ext>
                </a:extLst>
              </p:cNvPr>
              <p:cNvSpPr>
                <a:spLocks noChangeArrowheads="1"/>
              </p:cNvSpPr>
              <p:nvPr/>
            </p:nvSpPr>
            <p:spPr bwMode="auto">
              <a:xfrm rot="17736428">
                <a:off x="10964964" y="51310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6" name="Oval 1179">
                <a:extLst>
                  <a:ext uri="{FF2B5EF4-FFF2-40B4-BE49-F238E27FC236}">
                    <a16:creationId xmlns:a16="http://schemas.microsoft.com/office/drawing/2014/main" id="{5DE19188-0A0C-4C77-9ADB-316FC1B94DA0}"/>
                  </a:ext>
                </a:extLst>
              </p:cNvPr>
              <p:cNvSpPr>
                <a:spLocks noChangeArrowheads="1"/>
              </p:cNvSpPr>
              <p:nvPr/>
            </p:nvSpPr>
            <p:spPr bwMode="auto">
              <a:xfrm rot="17736428">
                <a:off x="11261910" y="53731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7" name="Oval 1183">
                <a:extLst>
                  <a:ext uri="{FF2B5EF4-FFF2-40B4-BE49-F238E27FC236}">
                    <a16:creationId xmlns:a16="http://schemas.microsoft.com/office/drawing/2014/main" id="{75C201A2-5F2D-40FC-AB62-3FC30468F9BC}"/>
                  </a:ext>
                </a:extLst>
              </p:cNvPr>
              <p:cNvSpPr>
                <a:spLocks noChangeArrowheads="1"/>
              </p:cNvSpPr>
              <p:nvPr/>
            </p:nvSpPr>
            <p:spPr bwMode="auto">
              <a:xfrm rot="17736428">
                <a:off x="8855951" y="4869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8" name="Oval 1190">
                <a:extLst>
                  <a:ext uri="{FF2B5EF4-FFF2-40B4-BE49-F238E27FC236}">
                    <a16:creationId xmlns:a16="http://schemas.microsoft.com/office/drawing/2014/main" id="{F0D738B7-079E-4A1D-A442-9D2AB1D003D7}"/>
                  </a:ext>
                </a:extLst>
              </p:cNvPr>
              <p:cNvSpPr>
                <a:spLocks noChangeArrowheads="1"/>
              </p:cNvSpPr>
              <p:nvPr/>
            </p:nvSpPr>
            <p:spPr bwMode="auto">
              <a:xfrm rot="17736428">
                <a:off x="9738902" y="5677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199" name="Oval 1204">
                <a:extLst>
                  <a:ext uri="{FF2B5EF4-FFF2-40B4-BE49-F238E27FC236}">
                    <a16:creationId xmlns:a16="http://schemas.microsoft.com/office/drawing/2014/main" id="{0415EBFA-9D64-4F6D-AD3D-0AC78C91D3B5}"/>
                  </a:ext>
                </a:extLst>
              </p:cNvPr>
              <p:cNvSpPr>
                <a:spLocks noChangeArrowheads="1"/>
              </p:cNvSpPr>
              <p:nvPr/>
            </p:nvSpPr>
            <p:spPr bwMode="auto">
              <a:xfrm rot="17736428">
                <a:off x="8980721" y="45158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0" name="Oval 1205">
                <a:extLst>
                  <a:ext uri="{FF2B5EF4-FFF2-40B4-BE49-F238E27FC236}">
                    <a16:creationId xmlns:a16="http://schemas.microsoft.com/office/drawing/2014/main" id="{50FB8913-F9CB-4CF1-BF2D-59DEB2CB8B8C}"/>
                  </a:ext>
                </a:extLst>
              </p:cNvPr>
              <p:cNvSpPr>
                <a:spLocks noChangeArrowheads="1"/>
              </p:cNvSpPr>
              <p:nvPr/>
            </p:nvSpPr>
            <p:spPr bwMode="auto">
              <a:xfrm rot="17736428">
                <a:off x="10560429" y="45515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1" name="Oval 1320">
                <a:extLst>
                  <a:ext uri="{FF2B5EF4-FFF2-40B4-BE49-F238E27FC236}">
                    <a16:creationId xmlns:a16="http://schemas.microsoft.com/office/drawing/2014/main" id="{E6CF048A-B407-4637-ADE2-B345B99192FD}"/>
                  </a:ext>
                </a:extLst>
              </p:cNvPr>
              <p:cNvSpPr>
                <a:spLocks noChangeArrowheads="1"/>
              </p:cNvSpPr>
              <p:nvPr/>
            </p:nvSpPr>
            <p:spPr bwMode="auto">
              <a:xfrm rot="17736428">
                <a:off x="10402605" y="6448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2" name="Oval 1381">
                <a:extLst>
                  <a:ext uri="{FF2B5EF4-FFF2-40B4-BE49-F238E27FC236}">
                    <a16:creationId xmlns:a16="http://schemas.microsoft.com/office/drawing/2014/main" id="{183E4D5F-B788-42BF-B036-54B2DA552016}"/>
                  </a:ext>
                </a:extLst>
              </p:cNvPr>
              <p:cNvSpPr>
                <a:spLocks noChangeArrowheads="1"/>
              </p:cNvSpPr>
              <p:nvPr/>
            </p:nvSpPr>
            <p:spPr bwMode="auto">
              <a:xfrm rot="17736428">
                <a:off x="8940249" y="61356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3" name="Oval 1389">
                <a:extLst>
                  <a:ext uri="{FF2B5EF4-FFF2-40B4-BE49-F238E27FC236}">
                    <a16:creationId xmlns:a16="http://schemas.microsoft.com/office/drawing/2014/main" id="{F9C8CFD0-C840-47D3-A0BC-F34577C8A52A}"/>
                  </a:ext>
                </a:extLst>
              </p:cNvPr>
              <p:cNvSpPr>
                <a:spLocks noChangeArrowheads="1"/>
              </p:cNvSpPr>
              <p:nvPr/>
            </p:nvSpPr>
            <p:spPr bwMode="auto">
              <a:xfrm rot="17736428">
                <a:off x="9048261" y="642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4" name="Oval 1408">
                <a:extLst>
                  <a:ext uri="{FF2B5EF4-FFF2-40B4-BE49-F238E27FC236}">
                    <a16:creationId xmlns:a16="http://schemas.microsoft.com/office/drawing/2014/main" id="{CA53CC72-594A-4E26-B2CC-068C64649E11}"/>
                  </a:ext>
                </a:extLst>
              </p:cNvPr>
              <p:cNvSpPr>
                <a:spLocks noChangeArrowheads="1"/>
              </p:cNvSpPr>
              <p:nvPr/>
            </p:nvSpPr>
            <p:spPr bwMode="auto">
              <a:xfrm rot="17736428">
                <a:off x="9089891" y="62633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5" name="Oval 1420">
                <a:extLst>
                  <a:ext uri="{FF2B5EF4-FFF2-40B4-BE49-F238E27FC236}">
                    <a16:creationId xmlns:a16="http://schemas.microsoft.com/office/drawing/2014/main" id="{45E94A1B-BDAC-41B0-B0EE-A7BE91EEF720}"/>
                  </a:ext>
                </a:extLst>
              </p:cNvPr>
              <p:cNvSpPr>
                <a:spLocks noChangeArrowheads="1"/>
              </p:cNvSpPr>
              <p:nvPr/>
            </p:nvSpPr>
            <p:spPr bwMode="auto">
              <a:xfrm rot="17736428">
                <a:off x="9375345" y="64505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6" name="Oval 1426">
                <a:extLst>
                  <a:ext uri="{FF2B5EF4-FFF2-40B4-BE49-F238E27FC236}">
                    <a16:creationId xmlns:a16="http://schemas.microsoft.com/office/drawing/2014/main" id="{772772A9-7913-4D25-9EBB-A022556246F9}"/>
                  </a:ext>
                </a:extLst>
              </p:cNvPr>
              <p:cNvSpPr>
                <a:spLocks noChangeArrowheads="1"/>
              </p:cNvSpPr>
              <p:nvPr/>
            </p:nvSpPr>
            <p:spPr bwMode="auto">
              <a:xfrm rot="17736428">
                <a:off x="10157205" y="63231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7" name="Oval 1438">
                <a:extLst>
                  <a:ext uri="{FF2B5EF4-FFF2-40B4-BE49-F238E27FC236}">
                    <a16:creationId xmlns:a16="http://schemas.microsoft.com/office/drawing/2014/main" id="{FB5EA786-4A40-4256-AB07-B609F2B33D46}"/>
                  </a:ext>
                </a:extLst>
              </p:cNvPr>
              <p:cNvSpPr>
                <a:spLocks noChangeArrowheads="1"/>
              </p:cNvSpPr>
              <p:nvPr/>
            </p:nvSpPr>
            <p:spPr bwMode="auto">
              <a:xfrm rot="17736428">
                <a:off x="10284267" y="56294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8" name="Oval 779">
                <a:extLst>
                  <a:ext uri="{FF2B5EF4-FFF2-40B4-BE49-F238E27FC236}">
                    <a16:creationId xmlns:a16="http://schemas.microsoft.com/office/drawing/2014/main" id="{8AFA421A-6963-44D2-A25C-FD82040B7D18}"/>
                  </a:ext>
                </a:extLst>
              </p:cNvPr>
              <p:cNvSpPr>
                <a:spLocks noChangeArrowheads="1"/>
              </p:cNvSpPr>
              <p:nvPr/>
            </p:nvSpPr>
            <p:spPr bwMode="auto">
              <a:xfrm rot="17736428">
                <a:off x="9685114" y="637516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09" name="Oval 968">
                <a:extLst>
                  <a:ext uri="{FF2B5EF4-FFF2-40B4-BE49-F238E27FC236}">
                    <a16:creationId xmlns:a16="http://schemas.microsoft.com/office/drawing/2014/main" id="{E84BD8DD-2D0E-4A81-B439-E8D03912D003}"/>
                  </a:ext>
                </a:extLst>
              </p:cNvPr>
              <p:cNvSpPr>
                <a:spLocks noChangeArrowheads="1"/>
              </p:cNvSpPr>
              <p:nvPr/>
            </p:nvSpPr>
            <p:spPr bwMode="auto">
              <a:xfrm rot="17736428">
                <a:off x="10069697" y="58568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0" name="Oval 1115">
                <a:extLst>
                  <a:ext uri="{FF2B5EF4-FFF2-40B4-BE49-F238E27FC236}">
                    <a16:creationId xmlns:a16="http://schemas.microsoft.com/office/drawing/2014/main" id="{08254A51-D9AD-4560-934B-60DD52C6D399}"/>
                  </a:ext>
                </a:extLst>
              </p:cNvPr>
              <p:cNvSpPr>
                <a:spLocks noChangeArrowheads="1"/>
              </p:cNvSpPr>
              <p:nvPr/>
            </p:nvSpPr>
            <p:spPr bwMode="auto">
              <a:xfrm rot="17736428">
                <a:off x="9948361" y="5703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1" name="Oval 1127">
                <a:extLst>
                  <a:ext uri="{FF2B5EF4-FFF2-40B4-BE49-F238E27FC236}">
                    <a16:creationId xmlns:a16="http://schemas.microsoft.com/office/drawing/2014/main" id="{CEEB1A29-98EC-4081-A23B-E3897C77782F}"/>
                  </a:ext>
                </a:extLst>
              </p:cNvPr>
              <p:cNvSpPr>
                <a:spLocks noChangeArrowheads="1"/>
              </p:cNvSpPr>
              <p:nvPr/>
            </p:nvSpPr>
            <p:spPr bwMode="auto">
              <a:xfrm rot="17736428">
                <a:off x="9059177" y="57248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2" name="Oval 1135">
                <a:extLst>
                  <a:ext uri="{FF2B5EF4-FFF2-40B4-BE49-F238E27FC236}">
                    <a16:creationId xmlns:a16="http://schemas.microsoft.com/office/drawing/2014/main" id="{B9B4CAB4-EDB6-4CFE-B769-0FD52F2603A6}"/>
                  </a:ext>
                </a:extLst>
              </p:cNvPr>
              <p:cNvSpPr>
                <a:spLocks noChangeArrowheads="1"/>
              </p:cNvSpPr>
              <p:nvPr/>
            </p:nvSpPr>
            <p:spPr bwMode="auto">
              <a:xfrm rot="17736428">
                <a:off x="10178940" y="59347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3" name="Oval 1136">
                <a:extLst>
                  <a:ext uri="{FF2B5EF4-FFF2-40B4-BE49-F238E27FC236}">
                    <a16:creationId xmlns:a16="http://schemas.microsoft.com/office/drawing/2014/main" id="{13572B1E-16F5-4237-B2E7-12D7E554CC16}"/>
                  </a:ext>
                </a:extLst>
              </p:cNvPr>
              <p:cNvSpPr>
                <a:spLocks noChangeArrowheads="1"/>
              </p:cNvSpPr>
              <p:nvPr/>
            </p:nvSpPr>
            <p:spPr bwMode="auto">
              <a:xfrm rot="17736428">
                <a:off x="10416412" y="64957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4" name="Oval 1137">
                <a:extLst>
                  <a:ext uri="{FF2B5EF4-FFF2-40B4-BE49-F238E27FC236}">
                    <a16:creationId xmlns:a16="http://schemas.microsoft.com/office/drawing/2014/main" id="{F0AFDA15-B027-40EC-84A8-D7E229096C02}"/>
                  </a:ext>
                </a:extLst>
              </p:cNvPr>
              <p:cNvSpPr>
                <a:spLocks noChangeArrowheads="1"/>
              </p:cNvSpPr>
              <p:nvPr/>
            </p:nvSpPr>
            <p:spPr bwMode="auto">
              <a:xfrm rot="17736428">
                <a:off x="9584195" y="55607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5" name="Oval 1138">
                <a:extLst>
                  <a:ext uri="{FF2B5EF4-FFF2-40B4-BE49-F238E27FC236}">
                    <a16:creationId xmlns:a16="http://schemas.microsoft.com/office/drawing/2014/main" id="{D8CFBF31-F35A-4B9B-87D0-D69D60081607}"/>
                  </a:ext>
                </a:extLst>
              </p:cNvPr>
              <p:cNvSpPr>
                <a:spLocks noChangeArrowheads="1"/>
              </p:cNvSpPr>
              <p:nvPr/>
            </p:nvSpPr>
            <p:spPr bwMode="auto">
              <a:xfrm rot="17736428">
                <a:off x="9283425" y="57067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6" name="Oval 1148">
                <a:extLst>
                  <a:ext uri="{FF2B5EF4-FFF2-40B4-BE49-F238E27FC236}">
                    <a16:creationId xmlns:a16="http://schemas.microsoft.com/office/drawing/2014/main" id="{B8F369BF-A887-4C3F-B98B-80AA07244A26}"/>
                  </a:ext>
                </a:extLst>
              </p:cNvPr>
              <p:cNvSpPr>
                <a:spLocks noChangeArrowheads="1"/>
              </p:cNvSpPr>
              <p:nvPr/>
            </p:nvSpPr>
            <p:spPr bwMode="auto">
              <a:xfrm rot="17736428">
                <a:off x="8832237" y="59556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7" name="Oval 1158">
                <a:extLst>
                  <a:ext uri="{FF2B5EF4-FFF2-40B4-BE49-F238E27FC236}">
                    <a16:creationId xmlns:a16="http://schemas.microsoft.com/office/drawing/2014/main" id="{49B215BB-6686-4709-8A06-C287EC6D9170}"/>
                  </a:ext>
                </a:extLst>
              </p:cNvPr>
              <p:cNvSpPr>
                <a:spLocks noChangeArrowheads="1"/>
              </p:cNvSpPr>
              <p:nvPr/>
            </p:nvSpPr>
            <p:spPr bwMode="auto">
              <a:xfrm rot="17736428">
                <a:off x="9411579" y="5222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8" name="Oval 1164">
                <a:extLst>
                  <a:ext uri="{FF2B5EF4-FFF2-40B4-BE49-F238E27FC236}">
                    <a16:creationId xmlns:a16="http://schemas.microsoft.com/office/drawing/2014/main" id="{6F09B99C-24C3-4B59-8E57-0A40CD597C61}"/>
                  </a:ext>
                </a:extLst>
              </p:cNvPr>
              <p:cNvSpPr>
                <a:spLocks noChangeArrowheads="1"/>
              </p:cNvSpPr>
              <p:nvPr/>
            </p:nvSpPr>
            <p:spPr bwMode="auto">
              <a:xfrm rot="17736428">
                <a:off x="10020266" y="55203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19" name="Oval 1177">
                <a:extLst>
                  <a:ext uri="{FF2B5EF4-FFF2-40B4-BE49-F238E27FC236}">
                    <a16:creationId xmlns:a16="http://schemas.microsoft.com/office/drawing/2014/main" id="{15CC5353-62E5-413E-A1C9-D783F65E96C0}"/>
                  </a:ext>
                </a:extLst>
              </p:cNvPr>
              <p:cNvSpPr>
                <a:spLocks noChangeArrowheads="1"/>
              </p:cNvSpPr>
              <p:nvPr/>
            </p:nvSpPr>
            <p:spPr bwMode="auto">
              <a:xfrm rot="17736428">
                <a:off x="9084264" y="63877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0" name="Oval 1179">
                <a:extLst>
                  <a:ext uri="{FF2B5EF4-FFF2-40B4-BE49-F238E27FC236}">
                    <a16:creationId xmlns:a16="http://schemas.microsoft.com/office/drawing/2014/main" id="{F415958E-41DD-4D46-869B-B93196DF9D41}"/>
                  </a:ext>
                </a:extLst>
              </p:cNvPr>
              <p:cNvSpPr>
                <a:spLocks noChangeArrowheads="1"/>
              </p:cNvSpPr>
              <p:nvPr/>
            </p:nvSpPr>
            <p:spPr bwMode="auto">
              <a:xfrm rot="17736428">
                <a:off x="9732337" y="599166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1" name="Oval 1183">
                <a:extLst>
                  <a:ext uri="{FF2B5EF4-FFF2-40B4-BE49-F238E27FC236}">
                    <a16:creationId xmlns:a16="http://schemas.microsoft.com/office/drawing/2014/main" id="{FD5DB4A2-6451-4919-AADE-2DDBAF43B8E8}"/>
                  </a:ext>
                </a:extLst>
              </p:cNvPr>
              <p:cNvSpPr>
                <a:spLocks noChangeArrowheads="1"/>
              </p:cNvSpPr>
              <p:nvPr/>
            </p:nvSpPr>
            <p:spPr bwMode="auto">
              <a:xfrm rot="17736428">
                <a:off x="9225832" y="61416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2" name="Oval 1189">
                <a:extLst>
                  <a:ext uri="{FF2B5EF4-FFF2-40B4-BE49-F238E27FC236}">
                    <a16:creationId xmlns:a16="http://schemas.microsoft.com/office/drawing/2014/main" id="{03321001-C822-4DBB-8C65-261568E0FD7E}"/>
                  </a:ext>
                </a:extLst>
              </p:cNvPr>
              <p:cNvSpPr>
                <a:spLocks noChangeArrowheads="1"/>
              </p:cNvSpPr>
              <p:nvPr/>
            </p:nvSpPr>
            <p:spPr bwMode="auto">
              <a:xfrm rot="17736428">
                <a:off x="9914801" y="6179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3" name="Oval 1190">
                <a:extLst>
                  <a:ext uri="{FF2B5EF4-FFF2-40B4-BE49-F238E27FC236}">
                    <a16:creationId xmlns:a16="http://schemas.microsoft.com/office/drawing/2014/main" id="{A0065BD8-F1BE-47FE-B3D9-0CA9707A0C74}"/>
                  </a:ext>
                </a:extLst>
              </p:cNvPr>
              <p:cNvSpPr>
                <a:spLocks noChangeArrowheads="1"/>
              </p:cNvSpPr>
              <p:nvPr/>
            </p:nvSpPr>
            <p:spPr bwMode="auto">
              <a:xfrm rot="17736428">
                <a:off x="9012256" y="5667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4" name="Oval 1191">
                <a:extLst>
                  <a:ext uri="{FF2B5EF4-FFF2-40B4-BE49-F238E27FC236}">
                    <a16:creationId xmlns:a16="http://schemas.microsoft.com/office/drawing/2014/main" id="{BB18F4F0-548C-4A43-97D7-12A4F5AAF6A6}"/>
                  </a:ext>
                </a:extLst>
              </p:cNvPr>
              <p:cNvSpPr>
                <a:spLocks noChangeArrowheads="1"/>
              </p:cNvSpPr>
              <p:nvPr/>
            </p:nvSpPr>
            <p:spPr bwMode="auto">
              <a:xfrm rot="17736428">
                <a:off x="9876352" y="61356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5" name="Oval 779">
                <a:extLst>
                  <a:ext uri="{FF2B5EF4-FFF2-40B4-BE49-F238E27FC236}">
                    <a16:creationId xmlns:a16="http://schemas.microsoft.com/office/drawing/2014/main" id="{010411AA-4F00-4720-B9CF-6C0D5C18212D}"/>
                  </a:ext>
                </a:extLst>
              </p:cNvPr>
              <p:cNvSpPr>
                <a:spLocks noChangeArrowheads="1"/>
              </p:cNvSpPr>
              <p:nvPr/>
            </p:nvSpPr>
            <p:spPr bwMode="auto">
              <a:xfrm rot="17736428">
                <a:off x="10595983" y="602838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6" name="Oval 785">
                <a:extLst>
                  <a:ext uri="{FF2B5EF4-FFF2-40B4-BE49-F238E27FC236}">
                    <a16:creationId xmlns:a16="http://schemas.microsoft.com/office/drawing/2014/main" id="{933E5992-FDE1-4A76-82C6-E2ADB3CC5D3B}"/>
                  </a:ext>
                </a:extLst>
              </p:cNvPr>
              <p:cNvSpPr>
                <a:spLocks noChangeArrowheads="1"/>
              </p:cNvSpPr>
              <p:nvPr/>
            </p:nvSpPr>
            <p:spPr bwMode="auto">
              <a:xfrm rot="17736428">
                <a:off x="10978628" y="55976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7" name="Oval 968">
                <a:extLst>
                  <a:ext uri="{FF2B5EF4-FFF2-40B4-BE49-F238E27FC236}">
                    <a16:creationId xmlns:a16="http://schemas.microsoft.com/office/drawing/2014/main" id="{47646B46-9429-42A7-88EF-6221A73793B4}"/>
                  </a:ext>
                </a:extLst>
              </p:cNvPr>
              <p:cNvSpPr>
                <a:spLocks noChangeArrowheads="1"/>
              </p:cNvSpPr>
              <p:nvPr/>
            </p:nvSpPr>
            <p:spPr bwMode="auto">
              <a:xfrm rot="17736428">
                <a:off x="9887321" y="644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8" name="Oval 1109">
                <a:extLst>
                  <a:ext uri="{FF2B5EF4-FFF2-40B4-BE49-F238E27FC236}">
                    <a16:creationId xmlns:a16="http://schemas.microsoft.com/office/drawing/2014/main" id="{51B4B377-3D6B-437A-9A77-972410F71143}"/>
                  </a:ext>
                </a:extLst>
              </p:cNvPr>
              <p:cNvSpPr>
                <a:spLocks noChangeArrowheads="1"/>
              </p:cNvSpPr>
              <p:nvPr/>
            </p:nvSpPr>
            <p:spPr bwMode="auto">
              <a:xfrm rot="17736428">
                <a:off x="9012257" y="54516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29" name="Oval 1110">
                <a:extLst>
                  <a:ext uri="{FF2B5EF4-FFF2-40B4-BE49-F238E27FC236}">
                    <a16:creationId xmlns:a16="http://schemas.microsoft.com/office/drawing/2014/main" id="{551A8908-6418-4C27-95B7-9AF718C7B58E}"/>
                  </a:ext>
                </a:extLst>
              </p:cNvPr>
              <p:cNvSpPr>
                <a:spLocks noChangeArrowheads="1"/>
              </p:cNvSpPr>
              <p:nvPr/>
            </p:nvSpPr>
            <p:spPr bwMode="auto">
              <a:xfrm rot="17736428">
                <a:off x="10562553" y="5728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0" name="Oval 1116">
                <a:extLst>
                  <a:ext uri="{FF2B5EF4-FFF2-40B4-BE49-F238E27FC236}">
                    <a16:creationId xmlns:a16="http://schemas.microsoft.com/office/drawing/2014/main" id="{FDCAA426-FBF5-4D02-94F7-8F260421EE9A}"/>
                  </a:ext>
                </a:extLst>
              </p:cNvPr>
              <p:cNvSpPr>
                <a:spLocks noChangeArrowheads="1"/>
              </p:cNvSpPr>
              <p:nvPr/>
            </p:nvSpPr>
            <p:spPr bwMode="auto">
              <a:xfrm rot="17736428">
                <a:off x="10505198" y="60239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1" name="Oval 1122">
                <a:extLst>
                  <a:ext uri="{FF2B5EF4-FFF2-40B4-BE49-F238E27FC236}">
                    <a16:creationId xmlns:a16="http://schemas.microsoft.com/office/drawing/2014/main" id="{2E079A15-AB21-42E5-84F8-F3E1AABEE017}"/>
                  </a:ext>
                </a:extLst>
              </p:cNvPr>
              <p:cNvSpPr>
                <a:spLocks noChangeArrowheads="1"/>
              </p:cNvSpPr>
              <p:nvPr/>
            </p:nvSpPr>
            <p:spPr bwMode="auto">
              <a:xfrm rot="17736428">
                <a:off x="9588320" y="642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2" name="Oval 1126">
                <a:extLst>
                  <a:ext uri="{FF2B5EF4-FFF2-40B4-BE49-F238E27FC236}">
                    <a16:creationId xmlns:a16="http://schemas.microsoft.com/office/drawing/2014/main" id="{CD1A1591-E798-488F-94E0-05DBCF2E4C71}"/>
                  </a:ext>
                </a:extLst>
              </p:cNvPr>
              <p:cNvSpPr>
                <a:spLocks noChangeArrowheads="1"/>
              </p:cNvSpPr>
              <p:nvPr/>
            </p:nvSpPr>
            <p:spPr bwMode="auto">
              <a:xfrm rot="17736428">
                <a:off x="11352517" y="57036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3" name="Oval 1127">
                <a:extLst>
                  <a:ext uri="{FF2B5EF4-FFF2-40B4-BE49-F238E27FC236}">
                    <a16:creationId xmlns:a16="http://schemas.microsoft.com/office/drawing/2014/main" id="{6F4720BC-8A43-49D3-8ED7-F2D210B8B6CF}"/>
                  </a:ext>
                </a:extLst>
              </p:cNvPr>
              <p:cNvSpPr>
                <a:spLocks noChangeArrowheads="1"/>
              </p:cNvSpPr>
              <p:nvPr/>
            </p:nvSpPr>
            <p:spPr bwMode="auto">
              <a:xfrm rot="17736428">
                <a:off x="10620348" y="61225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4" name="Oval 1135">
                <a:extLst>
                  <a:ext uri="{FF2B5EF4-FFF2-40B4-BE49-F238E27FC236}">
                    <a16:creationId xmlns:a16="http://schemas.microsoft.com/office/drawing/2014/main" id="{16BD67D0-BC52-4610-9975-0CCE81A40B27}"/>
                  </a:ext>
                </a:extLst>
              </p:cNvPr>
              <p:cNvSpPr>
                <a:spLocks noChangeArrowheads="1"/>
              </p:cNvSpPr>
              <p:nvPr/>
            </p:nvSpPr>
            <p:spPr bwMode="auto">
              <a:xfrm rot="17736428">
                <a:off x="11208499" y="6171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5" name="Oval 1136">
                <a:extLst>
                  <a:ext uri="{FF2B5EF4-FFF2-40B4-BE49-F238E27FC236}">
                    <a16:creationId xmlns:a16="http://schemas.microsoft.com/office/drawing/2014/main" id="{297CDF89-4927-4E71-AB0D-EBAD4851E056}"/>
                  </a:ext>
                </a:extLst>
              </p:cNvPr>
              <p:cNvSpPr>
                <a:spLocks noChangeArrowheads="1"/>
              </p:cNvSpPr>
              <p:nvPr/>
            </p:nvSpPr>
            <p:spPr bwMode="auto">
              <a:xfrm rot="17736428">
                <a:off x="11028481" y="63517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6" name="Oval 1137">
                <a:extLst>
                  <a:ext uri="{FF2B5EF4-FFF2-40B4-BE49-F238E27FC236}">
                    <a16:creationId xmlns:a16="http://schemas.microsoft.com/office/drawing/2014/main" id="{B9E1E260-CA9E-4749-A9A1-6CE656C0983C}"/>
                  </a:ext>
                </a:extLst>
              </p:cNvPr>
              <p:cNvSpPr>
                <a:spLocks noChangeArrowheads="1"/>
              </p:cNvSpPr>
              <p:nvPr/>
            </p:nvSpPr>
            <p:spPr bwMode="auto">
              <a:xfrm rot="17736428">
                <a:off x="11145366" y="59583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7" name="Oval 1138">
                <a:extLst>
                  <a:ext uri="{FF2B5EF4-FFF2-40B4-BE49-F238E27FC236}">
                    <a16:creationId xmlns:a16="http://schemas.microsoft.com/office/drawing/2014/main" id="{60F2983A-74AA-40AD-A978-4CC6158FDAF1}"/>
                  </a:ext>
                </a:extLst>
              </p:cNvPr>
              <p:cNvSpPr>
                <a:spLocks noChangeArrowheads="1"/>
              </p:cNvSpPr>
              <p:nvPr/>
            </p:nvSpPr>
            <p:spPr bwMode="auto">
              <a:xfrm rot="17736428">
                <a:off x="10848460" y="61356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8" name="Oval 1155">
                <a:extLst>
                  <a:ext uri="{FF2B5EF4-FFF2-40B4-BE49-F238E27FC236}">
                    <a16:creationId xmlns:a16="http://schemas.microsoft.com/office/drawing/2014/main" id="{7EAFDA98-FDAE-4765-AA90-EC7F76A4284F}"/>
                  </a:ext>
                </a:extLst>
              </p:cNvPr>
              <p:cNvSpPr>
                <a:spLocks noChangeArrowheads="1"/>
              </p:cNvSpPr>
              <p:nvPr/>
            </p:nvSpPr>
            <p:spPr bwMode="auto">
              <a:xfrm rot="17736428">
                <a:off x="10524424" y="62436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39" name="Oval 1158">
                <a:extLst>
                  <a:ext uri="{FF2B5EF4-FFF2-40B4-BE49-F238E27FC236}">
                    <a16:creationId xmlns:a16="http://schemas.microsoft.com/office/drawing/2014/main" id="{82B20661-D3B1-4FD6-B2D5-1543EC29C0D0}"/>
                  </a:ext>
                </a:extLst>
              </p:cNvPr>
              <p:cNvSpPr>
                <a:spLocks noChangeArrowheads="1"/>
              </p:cNvSpPr>
              <p:nvPr/>
            </p:nvSpPr>
            <p:spPr bwMode="auto">
              <a:xfrm rot="17736428">
                <a:off x="11269107" y="6407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40" name="Oval 1164">
                <a:extLst>
                  <a:ext uri="{FF2B5EF4-FFF2-40B4-BE49-F238E27FC236}">
                    <a16:creationId xmlns:a16="http://schemas.microsoft.com/office/drawing/2014/main" id="{E4124BCB-C4E5-4625-BD65-3E6B591E04FD}"/>
                  </a:ext>
                </a:extLst>
              </p:cNvPr>
              <p:cNvSpPr>
                <a:spLocks noChangeArrowheads="1"/>
              </p:cNvSpPr>
              <p:nvPr/>
            </p:nvSpPr>
            <p:spPr bwMode="auto">
              <a:xfrm rot="17736428">
                <a:off x="10353497" y="60125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41" name="Oval 1168">
                <a:extLst>
                  <a:ext uri="{FF2B5EF4-FFF2-40B4-BE49-F238E27FC236}">
                    <a16:creationId xmlns:a16="http://schemas.microsoft.com/office/drawing/2014/main" id="{7AADD83E-A251-4224-9451-D558DD1BA009}"/>
                  </a:ext>
                </a:extLst>
              </p:cNvPr>
              <p:cNvSpPr>
                <a:spLocks noChangeArrowheads="1"/>
              </p:cNvSpPr>
              <p:nvPr/>
            </p:nvSpPr>
            <p:spPr bwMode="auto">
              <a:xfrm rot="17736428">
                <a:off x="10920469" y="64957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42" name="Oval 1175">
                <a:extLst>
                  <a:ext uri="{FF2B5EF4-FFF2-40B4-BE49-F238E27FC236}">
                    <a16:creationId xmlns:a16="http://schemas.microsoft.com/office/drawing/2014/main" id="{BACCB56F-6600-4ECF-8CC9-698852C00E62}"/>
                  </a:ext>
                </a:extLst>
              </p:cNvPr>
              <p:cNvSpPr>
                <a:spLocks noChangeArrowheads="1"/>
              </p:cNvSpPr>
              <p:nvPr/>
            </p:nvSpPr>
            <p:spPr bwMode="auto">
              <a:xfrm rot="17736428">
                <a:off x="10693920" y="65280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43" name="Oval 1177">
                <a:extLst>
                  <a:ext uri="{FF2B5EF4-FFF2-40B4-BE49-F238E27FC236}">
                    <a16:creationId xmlns:a16="http://schemas.microsoft.com/office/drawing/2014/main" id="{880F6388-1159-467F-96C8-7FC6FEBC386D}"/>
                  </a:ext>
                </a:extLst>
              </p:cNvPr>
              <p:cNvSpPr>
                <a:spLocks noChangeArrowheads="1"/>
              </p:cNvSpPr>
              <p:nvPr/>
            </p:nvSpPr>
            <p:spPr bwMode="auto">
              <a:xfrm rot="17736428">
                <a:off x="10825868" y="628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44" name="Oval 1179">
                <a:extLst>
                  <a:ext uri="{FF2B5EF4-FFF2-40B4-BE49-F238E27FC236}">
                    <a16:creationId xmlns:a16="http://schemas.microsoft.com/office/drawing/2014/main" id="{5F78CE1C-A2C7-44B2-85AB-53EA807769E9}"/>
                  </a:ext>
                </a:extLst>
              </p:cNvPr>
              <p:cNvSpPr>
                <a:spLocks noChangeArrowheads="1"/>
              </p:cNvSpPr>
              <p:nvPr/>
            </p:nvSpPr>
            <p:spPr bwMode="auto">
              <a:xfrm rot="17736428">
                <a:off x="11122814" y="65313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45" name="Oval 1191">
                <a:extLst>
                  <a:ext uri="{FF2B5EF4-FFF2-40B4-BE49-F238E27FC236}">
                    <a16:creationId xmlns:a16="http://schemas.microsoft.com/office/drawing/2014/main" id="{30FB80C7-6FD2-46CD-9F6C-FF9ED5537FA2}"/>
                  </a:ext>
                </a:extLst>
              </p:cNvPr>
              <p:cNvSpPr>
                <a:spLocks noChangeArrowheads="1"/>
              </p:cNvSpPr>
              <p:nvPr/>
            </p:nvSpPr>
            <p:spPr bwMode="auto">
              <a:xfrm rot="17736428">
                <a:off x="9493362" y="59387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46" name="Oval 1192">
                <a:extLst>
                  <a:ext uri="{FF2B5EF4-FFF2-40B4-BE49-F238E27FC236}">
                    <a16:creationId xmlns:a16="http://schemas.microsoft.com/office/drawing/2014/main" id="{6751DD55-CDEE-42D4-9F58-51F06EF62159}"/>
                  </a:ext>
                </a:extLst>
              </p:cNvPr>
              <p:cNvSpPr>
                <a:spLocks noChangeArrowheads="1"/>
              </p:cNvSpPr>
              <p:nvPr/>
            </p:nvSpPr>
            <p:spPr bwMode="auto">
              <a:xfrm rot="17736428">
                <a:off x="9081279" y="51512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47" name="Oval 1196">
                <a:extLst>
                  <a:ext uri="{FF2B5EF4-FFF2-40B4-BE49-F238E27FC236}">
                    <a16:creationId xmlns:a16="http://schemas.microsoft.com/office/drawing/2014/main" id="{0B5EE29E-B8A5-41A8-B555-E159D7F78A57}"/>
                  </a:ext>
                </a:extLst>
              </p:cNvPr>
              <p:cNvSpPr>
                <a:spLocks noChangeArrowheads="1"/>
              </p:cNvSpPr>
              <p:nvPr/>
            </p:nvSpPr>
            <p:spPr bwMode="auto">
              <a:xfrm rot="17736428">
                <a:off x="11337954" y="5853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5248" name="Oval 1205">
                <a:extLst>
                  <a:ext uri="{FF2B5EF4-FFF2-40B4-BE49-F238E27FC236}">
                    <a16:creationId xmlns:a16="http://schemas.microsoft.com/office/drawing/2014/main" id="{C94FC279-0CBB-45C3-B628-7B252776CD37}"/>
                  </a:ext>
                </a:extLst>
              </p:cNvPr>
              <p:cNvSpPr>
                <a:spLocks noChangeArrowheads="1"/>
              </p:cNvSpPr>
              <p:nvPr/>
            </p:nvSpPr>
            <p:spPr bwMode="auto">
              <a:xfrm rot="17736428">
                <a:off x="9707408" y="61613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3670" name="Skupina 3669">
              <a:extLst>
                <a:ext uri="{FF2B5EF4-FFF2-40B4-BE49-F238E27FC236}">
                  <a16:creationId xmlns:a16="http://schemas.microsoft.com/office/drawing/2014/main" id="{854F3825-46A1-4106-97AC-181A6A020826}"/>
                </a:ext>
              </a:extLst>
            </p:cNvPr>
            <p:cNvGrpSpPr/>
            <p:nvPr/>
          </p:nvGrpSpPr>
          <p:grpSpPr>
            <a:xfrm>
              <a:off x="9804412" y="5517232"/>
              <a:ext cx="868662" cy="643454"/>
              <a:chOff x="9262542" y="1436644"/>
              <a:chExt cx="868662" cy="643454"/>
            </a:xfrm>
          </p:grpSpPr>
          <p:pic>
            <p:nvPicPr>
              <p:cNvPr id="3717"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F09DD4CC-E823-43A9-91A4-159ED337951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262542" y="1436644"/>
                <a:ext cx="868662" cy="643454"/>
              </a:xfrm>
              <a:prstGeom prst="rect">
                <a:avLst/>
              </a:prstGeom>
              <a:noFill/>
              <a:extLst>
                <a:ext uri="{909E8E84-426E-40DD-AFC4-6F175D3DCCD1}">
                  <a14:hiddenFill xmlns:a14="http://schemas.microsoft.com/office/drawing/2010/main">
                    <a:solidFill>
                      <a:srgbClr val="FFFFFF"/>
                    </a:solidFill>
                  </a14:hiddenFill>
                </a:ext>
              </a:extLst>
            </p:spPr>
          </p:pic>
          <p:sp>
            <p:nvSpPr>
              <p:cNvPr id="3718" name="Oval 1293">
                <a:extLst>
                  <a:ext uri="{FF2B5EF4-FFF2-40B4-BE49-F238E27FC236}">
                    <a16:creationId xmlns:a16="http://schemas.microsoft.com/office/drawing/2014/main" id="{6FEEBC75-E7BC-4DCD-8723-E7439058C71F}"/>
                  </a:ext>
                </a:extLst>
              </p:cNvPr>
              <p:cNvSpPr>
                <a:spLocks noChangeArrowheads="1"/>
              </p:cNvSpPr>
              <p:nvPr/>
            </p:nvSpPr>
            <p:spPr bwMode="auto">
              <a:xfrm rot="17477461">
                <a:off x="9741839" y="194642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9" name="Oval 1310">
                <a:extLst>
                  <a:ext uri="{FF2B5EF4-FFF2-40B4-BE49-F238E27FC236}">
                    <a16:creationId xmlns:a16="http://schemas.microsoft.com/office/drawing/2014/main" id="{61C27B15-7653-4567-A3AB-D6259149A464}"/>
                  </a:ext>
                </a:extLst>
              </p:cNvPr>
              <p:cNvSpPr>
                <a:spLocks noChangeArrowheads="1"/>
              </p:cNvSpPr>
              <p:nvPr/>
            </p:nvSpPr>
            <p:spPr bwMode="auto">
              <a:xfrm rot="17477461">
                <a:off x="9956044" y="1772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0" name="Oval 1320">
                <a:extLst>
                  <a:ext uri="{FF2B5EF4-FFF2-40B4-BE49-F238E27FC236}">
                    <a16:creationId xmlns:a16="http://schemas.microsoft.com/office/drawing/2014/main" id="{4C07B533-0EB7-4920-B6B0-A7E19120359D}"/>
                  </a:ext>
                </a:extLst>
              </p:cNvPr>
              <p:cNvSpPr>
                <a:spLocks noChangeArrowheads="1"/>
              </p:cNvSpPr>
              <p:nvPr/>
            </p:nvSpPr>
            <p:spPr bwMode="auto">
              <a:xfrm rot="17477461">
                <a:off x="9752715"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1" name="Oval 1392">
                <a:extLst>
                  <a:ext uri="{FF2B5EF4-FFF2-40B4-BE49-F238E27FC236}">
                    <a16:creationId xmlns:a16="http://schemas.microsoft.com/office/drawing/2014/main" id="{01973175-1622-4D55-9E75-F74EA1FAD6F2}"/>
                  </a:ext>
                </a:extLst>
              </p:cNvPr>
              <p:cNvSpPr>
                <a:spLocks noChangeArrowheads="1"/>
              </p:cNvSpPr>
              <p:nvPr/>
            </p:nvSpPr>
            <p:spPr bwMode="auto">
              <a:xfrm rot="17477461">
                <a:off x="9686709" y="1901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2" name="Oval 1426">
                <a:extLst>
                  <a:ext uri="{FF2B5EF4-FFF2-40B4-BE49-F238E27FC236}">
                    <a16:creationId xmlns:a16="http://schemas.microsoft.com/office/drawing/2014/main" id="{BC9990B1-F3B4-4606-9DBB-B5E431EBA09A}"/>
                  </a:ext>
                </a:extLst>
              </p:cNvPr>
              <p:cNvSpPr>
                <a:spLocks noChangeArrowheads="1"/>
              </p:cNvSpPr>
              <p:nvPr/>
            </p:nvSpPr>
            <p:spPr bwMode="auto">
              <a:xfrm rot="17477461">
                <a:off x="9498583" y="1670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3" name="Oval 779">
                <a:extLst>
                  <a:ext uri="{FF2B5EF4-FFF2-40B4-BE49-F238E27FC236}">
                    <a16:creationId xmlns:a16="http://schemas.microsoft.com/office/drawing/2014/main" id="{B606C355-367C-408C-9564-0A0AF3EA066A}"/>
                  </a:ext>
                </a:extLst>
              </p:cNvPr>
              <p:cNvSpPr>
                <a:spLocks noChangeArrowheads="1"/>
              </p:cNvSpPr>
              <p:nvPr/>
            </p:nvSpPr>
            <p:spPr bwMode="auto">
              <a:xfrm rot="17477461">
                <a:off x="9420987" y="16293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4" name="Oval 1189">
                <a:extLst>
                  <a:ext uri="{FF2B5EF4-FFF2-40B4-BE49-F238E27FC236}">
                    <a16:creationId xmlns:a16="http://schemas.microsoft.com/office/drawing/2014/main" id="{ED61A864-9F7F-45AA-8B05-DD37ABCF3B01}"/>
                  </a:ext>
                </a:extLst>
              </p:cNvPr>
              <p:cNvSpPr>
                <a:spLocks noChangeArrowheads="1"/>
              </p:cNvSpPr>
              <p:nvPr/>
            </p:nvSpPr>
            <p:spPr bwMode="auto">
              <a:xfrm rot="17477461">
                <a:off x="9666077" y="16327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5" name="Oval 1191">
                <a:extLst>
                  <a:ext uri="{FF2B5EF4-FFF2-40B4-BE49-F238E27FC236}">
                    <a16:creationId xmlns:a16="http://schemas.microsoft.com/office/drawing/2014/main" id="{41225D8C-CD26-43CA-B9B5-06F2ADC2CF21}"/>
                  </a:ext>
                </a:extLst>
              </p:cNvPr>
              <p:cNvSpPr>
                <a:spLocks noChangeArrowheads="1"/>
              </p:cNvSpPr>
              <p:nvPr/>
            </p:nvSpPr>
            <p:spPr bwMode="auto">
              <a:xfrm rot="17477461">
                <a:off x="9644440" y="154121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6" name="Oval 1127">
                <a:extLst>
                  <a:ext uri="{FF2B5EF4-FFF2-40B4-BE49-F238E27FC236}">
                    <a16:creationId xmlns:a16="http://schemas.microsoft.com/office/drawing/2014/main" id="{01BA7890-0E49-4A8E-A129-C3297051AF9B}"/>
                  </a:ext>
                </a:extLst>
              </p:cNvPr>
              <p:cNvSpPr>
                <a:spLocks noChangeArrowheads="1"/>
              </p:cNvSpPr>
              <p:nvPr/>
            </p:nvSpPr>
            <p:spPr bwMode="auto">
              <a:xfrm rot="17477461">
                <a:off x="9712122" y="17211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7" name="Oval 1155">
                <a:extLst>
                  <a:ext uri="{FF2B5EF4-FFF2-40B4-BE49-F238E27FC236}">
                    <a16:creationId xmlns:a16="http://schemas.microsoft.com/office/drawing/2014/main" id="{BC6D6BF8-44A9-4E68-861D-2A1D3D3C520C}"/>
                  </a:ext>
                </a:extLst>
              </p:cNvPr>
              <p:cNvSpPr>
                <a:spLocks noChangeArrowheads="1"/>
              </p:cNvSpPr>
              <p:nvPr/>
            </p:nvSpPr>
            <p:spPr bwMode="auto">
              <a:xfrm rot="17477461">
                <a:off x="9773846"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8" name="Oval 1168">
                <a:extLst>
                  <a:ext uri="{FF2B5EF4-FFF2-40B4-BE49-F238E27FC236}">
                    <a16:creationId xmlns:a16="http://schemas.microsoft.com/office/drawing/2014/main" id="{494D4AE2-3C37-4362-B360-E87C22681110}"/>
                  </a:ext>
                </a:extLst>
              </p:cNvPr>
              <p:cNvSpPr>
                <a:spLocks noChangeArrowheads="1"/>
              </p:cNvSpPr>
              <p:nvPr/>
            </p:nvSpPr>
            <p:spPr bwMode="auto">
              <a:xfrm rot="17477461">
                <a:off x="9914742" y="1881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9" name="Oval 1175">
                <a:extLst>
                  <a:ext uri="{FF2B5EF4-FFF2-40B4-BE49-F238E27FC236}">
                    <a16:creationId xmlns:a16="http://schemas.microsoft.com/office/drawing/2014/main" id="{A2C1EED2-7EAF-4BFE-B988-8DD9DC9D7FE8}"/>
                  </a:ext>
                </a:extLst>
              </p:cNvPr>
              <p:cNvSpPr>
                <a:spLocks noChangeArrowheads="1"/>
              </p:cNvSpPr>
              <p:nvPr/>
            </p:nvSpPr>
            <p:spPr bwMode="auto">
              <a:xfrm rot="17477461">
                <a:off x="10026710" y="1798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0" name="Oval 1177">
                <a:extLst>
                  <a:ext uri="{FF2B5EF4-FFF2-40B4-BE49-F238E27FC236}">
                    <a16:creationId xmlns:a16="http://schemas.microsoft.com/office/drawing/2014/main" id="{9EA30445-3BF9-4D00-A6F2-90FDBDA5DC44}"/>
                  </a:ext>
                </a:extLst>
              </p:cNvPr>
              <p:cNvSpPr>
                <a:spLocks noChangeArrowheads="1"/>
              </p:cNvSpPr>
              <p:nvPr/>
            </p:nvSpPr>
            <p:spPr bwMode="auto">
              <a:xfrm rot="17477461">
                <a:off x="9889326"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1" name="Oval 1109">
                <a:extLst>
                  <a:ext uri="{FF2B5EF4-FFF2-40B4-BE49-F238E27FC236}">
                    <a16:creationId xmlns:a16="http://schemas.microsoft.com/office/drawing/2014/main" id="{97464267-4BB3-4E8D-AD7E-E9C2469A9B60}"/>
                  </a:ext>
                </a:extLst>
              </p:cNvPr>
              <p:cNvSpPr>
                <a:spLocks noChangeArrowheads="1"/>
              </p:cNvSpPr>
              <p:nvPr/>
            </p:nvSpPr>
            <p:spPr bwMode="auto">
              <a:xfrm rot="17477461">
                <a:off x="9661763" y="18042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2" name="Oval 1138">
                <a:extLst>
                  <a:ext uri="{FF2B5EF4-FFF2-40B4-BE49-F238E27FC236}">
                    <a16:creationId xmlns:a16="http://schemas.microsoft.com/office/drawing/2014/main" id="{A73289B2-9B7D-4C8F-9DBE-682C0B3DAB08}"/>
                  </a:ext>
                </a:extLst>
              </p:cNvPr>
              <p:cNvSpPr>
                <a:spLocks noChangeArrowheads="1"/>
              </p:cNvSpPr>
              <p:nvPr/>
            </p:nvSpPr>
            <p:spPr bwMode="auto">
              <a:xfrm rot="17477461">
                <a:off x="9786438" y="189183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3" name="Oval 1320">
                <a:extLst>
                  <a:ext uri="{FF2B5EF4-FFF2-40B4-BE49-F238E27FC236}">
                    <a16:creationId xmlns:a16="http://schemas.microsoft.com/office/drawing/2014/main" id="{7BEE2013-1F96-4591-AB39-7E1C5F79A6C6}"/>
                  </a:ext>
                </a:extLst>
              </p:cNvPr>
              <p:cNvSpPr>
                <a:spLocks noChangeArrowheads="1"/>
              </p:cNvSpPr>
              <p:nvPr/>
            </p:nvSpPr>
            <p:spPr bwMode="auto">
              <a:xfrm rot="17477461">
                <a:off x="9853797" y="19171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4" name="Oval 1321">
                <a:extLst>
                  <a:ext uri="{FF2B5EF4-FFF2-40B4-BE49-F238E27FC236}">
                    <a16:creationId xmlns:a16="http://schemas.microsoft.com/office/drawing/2014/main" id="{D42129D8-B2B0-400F-84E1-5B14D496C35F}"/>
                  </a:ext>
                </a:extLst>
              </p:cNvPr>
              <p:cNvSpPr>
                <a:spLocks noChangeArrowheads="1"/>
              </p:cNvSpPr>
              <p:nvPr/>
            </p:nvSpPr>
            <p:spPr bwMode="auto">
              <a:xfrm rot="17477461">
                <a:off x="9478150"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5" name="Oval 1389">
                <a:extLst>
                  <a:ext uri="{FF2B5EF4-FFF2-40B4-BE49-F238E27FC236}">
                    <a16:creationId xmlns:a16="http://schemas.microsoft.com/office/drawing/2014/main" id="{78BAC21C-0F29-47A4-81A8-9D93191C8521}"/>
                  </a:ext>
                </a:extLst>
              </p:cNvPr>
              <p:cNvSpPr>
                <a:spLocks noChangeArrowheads="1"/>
              </p:cNvSpPr>
              <p:nvPr/>
            </p:nvSpPr>
            <p:spPr bwMode="auto">
              <a:xfrm rot="17477461">
                <a:off x="9597364" y="17129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6" name="Oval 1426">
                <a:extLst>
                  <a:ext uri="{FF2B5EF4-FFF2-40B4-BE49-F238E27FC236}">
                    <a16:creationId xmlns:a16="http://schemas.microsoft.com/office/drawing/2014/main" id="{4FD1CD11-48C3-4F10-80E9-C407F0F24352}"/>
                  </a:ext>
                </a:extLst>
              </p:cNvPr>
              <p:cNvSpPr>
                <a:spLocks noChangeArrowheads="1"/>
              </p:cNvSpPr>
              <p:nvPr/>
            </p:nvSpPr>
            <p:spPr bwMode="auto">
              <a:xfrm rot="17477461">
                <a:off x="9969536" y="18371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7" name="Oval 779">
                <a:extLst>
                  <a:ext uri="{FF2B5EF4-FFF2-40B4-BE49-F238E27FC236}">
                    <a16:creationId xmlns:a16="http://schemas.microsoft.com/office/drawing/2014/main" id="{1FFCFE95-7CC7-4EA1-B1AE-2C2464571AE5}"/>
                  </a:ext>
                </a:extLst>
              </p:cNvPr>
              <p:cNvSpPr>
                <a:spLocks noChangeArrowheads="1"/>
              </p:cNvSpPr>
              <p:nvPr/>
            </p:nvSpPr>
            <p:spPr bwMode="auto">
              <a:xfrm rot="17477461">
                <a:off x="9516881" y="18553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8" name="Oval 968">
                <a:extLst>
                  <a:ext uri="{FF2B5EF4-FFF2-40B4-BE49-F238E27FC236}">
                    <a16:creationId xmlns:a16="http://schemas.microsoft.com/office/drawing/2014/main" id="{5AB63161-46FF-4D99-ABFC-05D3EB459D4F}"/>
                  </a:ext>
                </a:extLst>
              </p:cNvPr>
              <p:cNvSpPr>
                <a:spLocks noChangeArrowheads="1"/>
              </p:cNvSpPr>
              <p:nvPr/>
            </p:nvSpPr>
            <p:spPr bwMode="auto">
              <a:xfrm rot="17477461">
                <a:off x="9734982" y="15299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9" name="Oval 1115">
                <a:extLst>
                  <a:ext uri="{FF2B5EF4-FFF2-40B4-BE49-F238E27FC236}">
                    <a16:creationId xmlns:a16="http://schemas.microsoft.com/office/drawing/2014/main" id="{0FF424EF-80BC-4CC1-A0E9-4881C0D68473}"/>
                  </a:ext>
                </a:extLst>
              </p:cNvPr>
              <p:cNvSpPr>
                <a:spLocks noChangeArrowheads="1"/>
              </p:cNvSpPr>
              <p:nvPr/>
            </p:nvSpPr>
            <p:spPr bwMode="auto">
              <a:xfrm rot="17477461">
                <a:off x="9455093" y="17258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0" name="Oval 1135">
                <a:extLst>
                  <a:ext uri="{FF2B5EF4-FFF2-40B4-BE49-F238E27FC236}">
                    <a16:creationId xmlns:a16="http://schemas.microsoft.com/office/drawing/2014/main" id="{060AB8D8-0674-4855-9DCA-2614ECB579C5}"/>
                  </a:ext>
                </a:extLst>
              </p:cNvPr>
              <p:cNvSpPr>
                <a:spLocks noChangeArrowheads="1"/>
              </p:cNvSpPr>
              <p:nvPr/>
            </p:nvSpPr>
            <p:spPr bwMode="auto">
              <a:xfrm rot="17477461">
                <a:off x="9849779"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1" name="Oval 1136">
                <a:extLst>
                  <a:ext uri="{FF2B5EF4-FFF2-40B4-BE49-F238E27FC236}">
                    <a16:creationId xmlns:a16="http://schemas.microsoft.com/office/drawing/2014/main" id="{5452B3EE-6A29-422B-8672-85091E231CAF}"/>
                  </a:ext>
                </a:extLst>
              </p:cNvPr>
              <p:cNvSpPr>
                <a:spLocks noChangeArrowheads="1"/>
              </p:cNvSpPr>
              <p:nvPr/>
            </p:nvSpPr>
            <p:spPr bwMode="auto">
              <a:xfrm rot="17477461">
                <a:off x="9352053"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2" name="Oval 1158">
                <a:extLst>
                  <a:ext uri="{FF2B5EF4-FFF2-40B4-BE49-F238E27FC236}">
                    <a16:creationId xmlns:a16="http://schemas.microsoft.com/office/drawing/2014/main" id="{6B8B96D9-1A6C-451D-A7EB-4FFFB76B8DE0}"/>
                  </a:ext>
                </a:extLst>
              </p:cNvPr>
              <p:cNvSpPr>
                <a:spLocks noChangeArrowheads="1"/>
              </p:cNvSpPr>
              <p:nvPr/>
            </p:nvSpPr>
            <p:spPr bwMode="auto">
              <a:xfrm rot="17477461">
                <a:off x="9385732"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3" name="Oval 1179">
                <a:extLst>
                  <a:ext uri="{FF2B5EF4-FFF2-40B4-BE49-F238E27FC236}">
                    <a16:creationId xmlns:a16="http://schemas.microsoft.com/office/drawing/2014/main" id="{B3B3A086-3281-4FBB-A9A3-5328B08410EC}"/>
                  </a:ext>
                </a:extLst>
              </p:cNvPr>
              <p:cNvSpPr>
                <a:spLocks noChangeArrowheads="1"/>
              </p:cNvSpPr>
              <p:nvPr/>
            </p:nvSpPr>
            <p:spPr bwMode="auto">
              <a:xfrm rot="17477461">
                <a:off x="9402225" y="18112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4" name="Oval 1189">
                <a:extLst>
                  <a:ext uri="{FF2B5EF4-FFF2-40B4-BE49-F238E27FC236}">
                    <a16:creationId xmlns:a16="http://schemas.microsoft.com/office/drawing/2014/main" id="{7A6348F7-ACAC-4635-B23A-FBD86564AE2F}"/>
                  </a:ext>
                </a:extLst>
              </p:cNvPr>
              <p:cNvSpPr>
                <a:spLocks noChangeArrowheads="1"/>
              </p:cNvSpPr>
              <p:nvPr/>
            </p:nvSpPr>
            <p:spPr bwMode="auto">
              <a:xfrm rot="17477461">
                <a:off x="9604807" y="18632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5" name="Oval 1190">
                <a:extLst>
                  <a:ext uri="{FF2B5EF4-FFF2-40B4-BE49-F238E27FC236}">
                    <a16:creationId xmlns:a16="http://schemas.microsoft.com/office/drawing/2014/main" id="{6BC08207-C62C-4E35-819E-39A7BF74C208}"/>
                  </a:ext>
                </a:extLst>
              </p:cNvPr>
              <p:cNvSpPr>
                <a:spLocks noChangeArrowheads="1"/>
              </p:cNvSpPr>
              <p:nvPr/>
            </p:nvSpPr>
            <p:spPr bwMode="auto">
              <a:xfrm rot="17477461">
                <a:off x="9569882"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6" name="Oval 1191">
                <a:extLst>
                  <a:ext uri="{FF2B5EF4-FFF2-40B4-BE49-F238E27FC236}">
                    <a16:creationId xmlns:a16="http://schemas.microsoft.com/office/drawing/2014/main" id="{56B5E4BD-04B7-44C3-88CB-3C259D425F9F}"/>
                  </a:ext>
                </a:extLst>
              </p:cNvPr>
              <p:cNvSpPr>
                <a:spLocks noChangeArrowheads="1"/>
              </p:cNvSpPr>
              <p:nvPr/>
            </p:nvSpPr>
            <p:spPr bwMode="auto">
              <a:xfrm rot="17477461">
                <a:off x="9874930" y="18464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7" name="Oval 779">
                <a:extLst>
                  <a:ext uri="{FF2B5EF4-FFF2-40B4-BE49-F238E27FC236}">
                    <a16:creationId xmlns:a16="http://schemas.microsoft.com/office/drawing/2014/main" id="{CA65BC40-FD2E-49D3-93AD-5DDFF9D728DA}"/>
                  </a:ext>
                </a:extLst>
              </p:cNvPr>
              <p:cNvSpPr>
                <a:spLocks noChangeArrowheads="1"/>
              </p:cNvSpPr>
              <p:nvPr/>
            </p:nvSpPr>
            <p:spPr bwMode="auto">
              <a:xfrm rot="17477461">
                <a:off x="9928035" y="16233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8" name="Oval 803">
                <a:extLst>
                  <a:ext uri="{FF2B5EF4-FFF2-40B4-BE49-F238E27FC236}">
                    <a16:creationId xmlns:a16="http://schemas.microsoft.com/office/drawing/2014/main" id="{15B5D342-9DAD-4A7C-832E-D812A64CDD2A}"/>
                  </a:ext>
                </a:extLst>
              </p:cNvPr>
              <p:cNvSpPr>
                <a:spLocks noChangeArrowheads="1"/>
              </p:cNvSpPr>
              <p:nvPr/>
            </p:nvSpPr>
            <p:spPr bwMode="auto">
              <a:xfrm rot="17477461">
                <a:off x="973498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9" name="Oval 1110">
                <a:extLst>
                  <a:ext uri="{FF2B5EF4-FFF2-40B4-BE49-F238E27FC236}">
                    <a16:creationId xmlns:a16="http://schemas.microsoft.com/office/drawing/2014/main" id="{B0F8D941-0DCD-4D66-9CC5-02AA32C6B881}"/>
                  </a:ext>
                </a:extLst>
              </p:cNvPr>
              <p:cNvSpPr>
                <a:spLocks noChangeArrowheads="1"/>
              </p:cNvSpPr>
              <p:nvPr/>
            </p:nvSpPr>
            <p:spPr bwMode="auto">
              <a:xfrm rot="17477461">
                <a:off x="9746871" y="1580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0" name="Oval 1116">
                <a:extLst>
                  <a:ext uri="{FF2B5EF4-FFF2-40B4-BE49-F238E27FC236}">
                    <a16:creationId xmlns:a16="http://schemas.microsoft.com/office/drawing/2014/main" id="{8C560475-4005-4C13-8DCE-1471D8297A7F}"/>
                  </a:ext>
                </a:extLst>
              </p:cNvPr>
              <p:cNvSpPr>
                <a:spLocks noChangeArrowheads="1"/>
              </p:cNvSpPr>
              <p:nvPr/>
            </p:nvSpPr>
            <p:spPr bwMode="auto">
              <a:xfrm rot="17477461">
                <a:off x="9963112" y="16591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1" name="Oval 1121">
                <a:extLst>
                  <a:ext uri="{FF2B5EF4-FFF2-40B4-BE49-F238E27FC236}">
                    <a16:creationId xmlns:a16="http://schemas.microsoft.com/office/drawing/2014/main" id="{8A57DC3E-3693-48B7-A560-18F1F85A50FB}"/>
                  </a:ext>
                </a:extLst>
              </p:cNvPr>
              <p:cNvSpPr>
                <a:spLocks noChangeArrowheads="1"/>
              </p:cNvSpPr>
              <p:nvPr/>
            </p:nvSpPr>
            <p:spPr bwMode="auto">
              <a:xfrm rot="17477461">
                <a:off x="9535206" y="175908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2" name="Oval 1127">
                <a:extLst>
                  <a:ext uri="{FF2B5EF4-FFF2-40B4-BE49-F238E27FC236}">
                    <a16:creationId xmlns:a16="http://schemas.microsoft.com/office/drawing/2014/main" id="{1F9EA1D9-EB72-4614-8486-B1CDE13EAEAE}"/>
                  </a:ext>
                </a:extLst>
              </p:cNvPr>
              <p:cNvSpPr>
                <a:spLocks noChangeArrowheads="1"/>
              </p:cNvSpPr>
              <p:nvPr/>
            </p:nvSpPr>
            <p:spPr bwMode="auto">
              <a:xfrm rot="17477461">
                <a:off x="10000873" y="172578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3" name="Oval 1137">
                <a:extLst>
                  <a:ext uri="{FF2B5EF4-FFF2-40B4-BE49-F238E27FC236}">
                    <a16:creationId xmlns:a16="http://schemas.microsoft.com/office/drawing/2014/main" id="{AEC45B8E-D6CF-4168-9450-C77FC162433C}"/>
                  </a:ext>
                </a:extLst>
              </p:cNvPr>
              <p:cNvSpPr>
                <a:spLocks noChangeArrowheads="1"/>
              </p:cNvSpPr>
              <p:nvPr/>
            </p:nvSpPr>
            <p:spPr bwMode="auto">
              <a:xfrm rot="17477461">
                <a:off x="9626416" y="1919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4" name="Oval 1155">
                <a:extLst>
                  <a:ext uri="{FF2B5EF4-FFF2-40B4-BE49-F238E27FC236}">
                    <a16:creationId xmlns:a16="http://schemas.microsoft.com/office/drawing/2014/main" id="{14709FE5-F9C4-4874-B36D-AD1E7C33D51C}"/>
                  </a:ext>
                </a:extLst>
              </p:cNvPr>
              <p:cNvSpPr>
                <a:spLocks noChangeArrowheads="1"/>
              </p:cNvSpPr>
              <p:nvPr/>
            </p:nvSpPr>
            <p:spPr bwMode="auto">
              <a:xfrm rot="17477461">
                <a:off x="9828640" y="18100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5" name="Oval 1164">
                <a:extLst>
                  <a:ext uri="{FF2B5EF4-FFF2-40B4-BE49-F238E27FC236}">
                    <a16:creationId xmlns:a16="http://schemas.microsoft.com/office/drawing/2014/main" id="{A74DA9E6-2046-48E8-895A-5BE08BA483F9}"/>
                  </a:ext>
                </a:extLst>
              </p:cNvPr>
              <p:cNvSpPr>
                <a:spLocks noChangeArrowheads="1"/>
              </p:cNvSpPr>
              <p:nvPr/>
            </p:nvSpPr>
            <p:spPr bwMode="auto">
              <a:xfrm rot="17477461">
                <a:off x="9491352" y="158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6" name="Oval 1204">
                <a:extLst>
                  <a:ext uri="{FF2B5EF4-FFF2-40B4-BE49-F238E27FC236}">
                    <a16:creationId xmlns:a16="http://schemas.microsoft.com/office/drawing/2014/main" id="{DBE2CB9A-C3F3-48BA-A47F-37BF35F50D0A}"/>
                  </a:ext>
                </a:extLst>
              </p:cNvPr>
              <p:cNvSpPr>
                <a:spLocks noChangeArrowheads="1"/>
              </p:cNvSpPr>
              <p:nvPr/>
            </p:nvSpPr>
            <p:spPr bwMode="auto">
              <a:xfrm rot="17477461">
                <a:off x="9569170" y="16370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3671" name="Skupina 3670">
              <a:extLst>
                <a:ext uri="{FF2B5EF4-FFF2-40B4-BE49-F238E27FC236}">
                  <a16:creationId xmlns:a16="http://schemas.microsoft.com/office/drawing/2014/main" id="{6C4048CA-8DE5-45C5-AFC8-79AEFE024325}"/>
                </a:ext>
              </a:extLst>
            </p:cNvPr>
            <p:cNvGrpSpPr/>
            <p:nvPr/>
          </p:nvGrpSpPr>
          <p:grpSpPr>
            <a:xfrm>
              <a:off x="9408368" y="3753036"/>
              <a:ext cx="1509984" cy="1118507"/>
              <a:chOff x="5001520" y="1011887"/>
              <a:chExt cx="1509984" cy="1118507"/>
            </a:xfrm>
          </p:grpSpPr>
          <p:pic>
            <p:nvPicPr>
              <p:cNvPr id="3677"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6F220836-20A4-418C-BD41-B90854F4347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3678" name="Oval 1293">
                <a:extLst>
                  <a:ext uri="{FF2B5EF4-FFF2-40B4-BE49-F238E27FC236}">
                    <a16:creationId xmlns:a16="http://schemas.microsoft.com/office/drawing/2014/main" id="{D1656492-2C04-4A43-B3E8-15CE03A940AE}"/>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79" name="Oval 1310">
                <a:extLst>
                  <a:ext uri="{FF2B5EF4-FFF2-40B4-BE49-F238E27FC236}">
                    <a16:creationId xmlns:a16="http://schemas.microsoft.com/office/drawing/2014/main" id="{18AC39B8-AB17-48A7-B9C3-16F1078885A7}"/>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0" name="Oval 1320">
                <a:extLst>
                  <a:ext uri="{FF2B5EF4-FFF2-40B4-BE49-F238E27FC236}">
                    <a16:creationId xmlns:a16="http://schemas.microsoft.com/office/drawing/2014/main" id="{E98C0114-F064-4326-9348-E581F4E87B20}"/>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1" name="Oval 1392">
                <a:extLst>
                  <a:ext uri="{FF2B5EF4-FFF2-40B4-BE49-F238E27FC236}">
                    <a16:creationId xmlns:a16="http://schemas.microsoft.com/office/drawing/2014/main" id="{83BC35C0-6FB7-44D2-A687-CEF375302F54}"/>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2" name="Oval 1426">
                <a:extLst>
                  <a:ext uri="{FF2B5EF4-FFF2-40B4-BE49-F238E27FC236}">
                    <a16:creationId xmlns:a16="http://schemas.microsoft.com/office/drawing/2014/main" id="{97A3D7D2-F7B6-4B46-9BDB-4D05C9C89467}"/>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3" name="Oval 779">
                <a:extLst>
                  <a:ext uri="{FF2B5EF4-FFF2-40B4-BE49-F238E27FC236}">
                    <a16:creationId xmlns:a16="http://schemas.microsoft.com/office/drawing/2014/main" id="{1F099B86-E0C1-42FC-9038-6846620E21C4}"/>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4" name="Oval 1189">
                <a:extLst>
                  <a:ext uri="{FF2B5EF4-FFF2-40B4-BE49-F238E27FC236}">
                    <a16:creationId xmlns:a16="http://schemas.microsoft.com/office/drawing/2014/main" id="{580AA5CF-3BD5-499B-A6E5-369A1186D256}"/>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5" name="Oval 1191">
                <a:extLst>
                  <a:ext uri="{FF2B5EF4-FFF2-40B4-BE49-F238E27FC236}">
                    <a16:creationId xmlns:a16="http://schemas.microsoft.com/office/drawing/2014/main" id="{8B164FD8-AA17-4929-8701-A2DB24D2C674}"/>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6" name="Oval 1127">
                <a:extLst>
                  <a:ext uri="{FF2B5EF4-FFF2-40B4-BE49-F238E27FC236}">
                    <a16:creationId xmlns:a16="http://schemas.microsoft.com/office/drawing/2014/main" id="{41D03C14-903F-49AD-A013-CFDA4BC95423}"/>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7" name="Oval 1155">
                <a:extLst>
                  <a:ext uri="{FF2B5EF4-FFF2-40B4-BE49-F238E27FC236}">
                    <a16:creationId xmlns:a16="http://schemas.microsoft.com/office/drawing/2014/main" id="{C3E466DF-1597-4462-BFBB-B073199A4E3D}"/>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8" name="Oval 1168">
                <a:extLst>
                  <a:ext uri="{FF2B5EF4-FFF2-40B4-BE49-F238E27FC236}">
                    <a16:creationId xmlns:a16="http://schemas.microsoft.com/office/drawing/2014/main" id="{6FC7931B-C550-47D7-BB24-BB5F63A88D70}"/>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9" name="Oval 1175">
                <a:extLst>
                  <a:ext uri="{FF2B5EF4-FFF2-40B4-BE49-F238E27FC236}">
                    <a16:creationId xmlns:a16="http://schemas.microsoft.com/office/drawing/2014/main" id="{267BD64F-00AB-4B14-8BC9-1ACC864760EC}"/>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0" name="Oval 1177">
                <a:extLst>
                  <a:ext uri="{FF2B5EF4-FFF2-40B4-BE49-F238E27FC236}">
                    <a16:creationId xmlns:a16="http://schemas.microsoft.com/office/drawing/2014/main" id="{A97F69D9-EB14-4560-9EF4-0211C744E8E3}"/>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1" name="Oval 1109">
                <a:extLst>
                  <a:ext uri="{FF2B5EF4-FFF2-40B4-BE49-F238E27FC236}">
                    <a16:creationId xmlns:a16="http://schemas.microsoft.com/office/drawing/2014/main" id="{8CA75BE3-A3F3-4643-909A-13E32EA6D10B}"/>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2" name="Oval 1138">
                <a:extLst>
                  <a:ext uri="{FF2B5EF4-FFF2-40B4-BE49-F238E27FC236}">
                    <a16:creationId xmlns:a16="http://schemas.microsoft.com/office/drawing/2014/main" id="{B884AF7F-9914-496B-99DD-388FD37D096C}"/>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3" name="Oval 1320">
                <a:extLst>
                  <a:ext uri="{FF2B5EF4-FFF2-40B4-BE49-F238E27FC236}">
                    <a16:creationId xmlns:a16="http://schemas.microsoft.com/office/drawing/2014/main" id="{D439FD1F-3E30-4D95-A6FB-C5D013BF9DB0}"/>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4" name="Oval 1321">
                <a:extLst>
                  <a:ext uri="{FF2B5EF4-FFF2-40B4-BE49-F238E27FC236}">
                    <a16:creationId xmlns:a16="http://schemas.microsoft.com/office/drawing/2014/main" id="{1F62A2DB-DB40-4658-9B5C-D0CD9137CA6E}"/>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5" name="Oval 1389">
                <a:extLst>
                  <a:ext uri="{FF2B5EF4-FFF2-40B4-BE49-F238E27FC236}">
                    <a16:creationId xmlns:a16="http://schemas.microsoft.com/office/drawing/2014/main" id="{A15BA4B6-6B24-4926-B8F6-0C214FA40DD3}"/>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6" name="Oval 1426">
                <a:extLst>
                  <a:ext uri="{FF2B5EF4-FFF2-40B4-BE49-F238E27FC236}">
                    <a16:creationId xmlns:a16="http://schemas.microsoft.com/office/drawing/2014/main" id="{BA766C3E-D12E-4D7A-BF61-1FDF10EE69C9}"/>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7" name="Oval 779">
                <a:extLst>
                  <a:ext uri="{FF2B5EF4-FFF2-40B4-BE49-F238E27FC236}">
                    <a16:creationId xmlns:a16="http://schemas.microsoft.com/office/drawing/2014/main" id="{06B97B03-94FD-449A-A4FD-9A864B8CC553}"/>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8" name="Oval 968">
                <a:extLst>
                  <a:ext uri="{FF2B5EF4-FFF2-40B4-BE49-F238E27FC236}">
                    <a16:creationId xmlns:a16="http://schemas.microsoft.com/office/drawing/2014/main" id="{06BE717E-4C01-4CAA-95FA-8DF5801C6BFA}"/>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9" name="Oval 1115">
                <a:extLst>
                  <a:ext uri="{FF2B5EF4-FFF2-40B4-BE49-F238E27FC236}">
                    <a16:creationId xmlns:a16="http://schemas.microsoft.com/office/drawing/2014/main" id="{DC78975D-4E9B-4990-979E-30A648B140D1}"/>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0" name="Oval 1135">
                <a:extLst>
                  <a:ext uri="{FF2B5EF4-FFF2-40B4-BE49-F238E27FC236}">
                    <a16:creationId xmlns:a16="http://schemas.microsoft.com/office/drawing/2014/main" id="{16C6815D-1B4D-411E-B1F5-4B8D1FF356CC}"/>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1" name="Oval 1136">
                <a:extLst>
                  <a:ext uri="{FF2B5EF4-FFF2-40B4-BE49-F238E27FC236}">
                    <a16:creationId xmlns:a16="http://schemas.microsoft.com/office/drawing/2014/main" id="{6FB249CA-6E6D-4135-B159-B17C16EBB56D}"/>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2" name="Oval 1158">
                <a:extLst>
                  <a:ext uri="{FF2B5EF4-FFF2-40B4-BE49-F238E27FC236}">
                    <a16:creationId xmlns:a16="http://schemas.microsoft.com/office/drawing/2014/main" id="{5CB624C6-D2E2-457B-965D-E84DECCFED47}"/>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3" name="Oval 1179">
                <a:extLst>
                  <a:ext uri="{FF2B5EF4-FFF2-40B4-BE49-F238E27FC236}">
                    <a16:creationId xmlns:a16="http://schemas.microsoft.com/office/drawing/2014/main" id="{A6DCD2A5-7666-4184-B8EA-009470CC5A21}"/>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4" name="Oval 1189">
                <a:extLst>
                  <a:ext uri="{FF2B5EF4-FFF2-40B4-BE49-F238E27FC236}">
                    <a16:creationId xmlns:a16="http://schemas.microsoft.com/office/drawing/2014/main" id="{F75D4B58-83F0-4855-990C-8A4FF902293D}"/>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5" name="Oval 1190">
                <a:extLst>
                  <a:ext uri="{FF2B5EF4-FFF2-40B4-BE49-F238E27FC236}">
                    <a16:creationId xmlns:a16="http://schemas.microsoft.com/office/drawing/2014/main" id="{1E3C2196-C5F4-4C54-AD83-B73FC630124A}"/>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6" name="Oval 1191">
                <a:extLst>
                  <a:ext uri="{FF2B5EF4-FFF2-40B4-BE49-F238E27FC236}">
                    <a16:creationId xmlns:a16="http://schemas.microsoft.com/office/drawing/2014/main" id="{0F0C9E39-525F-4CA1-9A48-E80679B21682}"/>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7" name="Oval 779">
                <a:extLst>
                  <a:ext uri="{FF2B5EF4-FFF2-40B4-BE49-F238E27FC236}">
                    <a16:creationId xmlns:a16="http://schemas.microsoft.com/office/drawing/2014/main" id="{222F7AA8-3883-4377-85BC-EBB38DD1B7FE}"/>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8" name="Oval 803">
                <a:extLst>
                  <a:ext uri="{FF2B5EF4-FFF2-40B4-BE49-F238E27FC236}">
                    <a16:creationId xmlns:a16="http://schemas.microsoft.com/office/drawing/2014/main" id="{375E54E3-F31B-4CE9-A513-BF6708285515}"/>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9" name="Oval 1110">
                <a:extLst>
                  <a:ext uri="{FF2B5EF4-FFF2-40B4-BE49-F238E27FC236}">
                    <a16:creationId xmlns:a16="http://schemas.microsoft.com/office/drawing/2014/main" id="{B98395DD-83A3-4C7D-B28C-5A9C25F68888}"/>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0" name="Oval 1116">
                <a:extLst>
                  <a:ext uri="{FF2B5EF4-FFF2-40B4-BE49-F238E27FC236}">
                    <a16:creationId xmlns:a16="http://schemas.microsoft.com/office/drawing/2014/main" id="{F36A5F76-8AA6-47F2-ABBD-84413E2C6437}"/>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1" name="Oval 1121">
                <a:extLst>
                  <a:ext uri="{FF2B5EF4-FFF2-40B4-BE49-F238E27FC236}">
                    <a16:creationId xmlns:a16="http://schemas.microsoft.com/office/drawing/2014/main" id="{FC0B3030-BA61-4526-8F4F-AEADF6C857FC}"/>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2" name="Oval 1127">
                <a:extLst>
                  <a:ext uri="{FF2B5EF4-FFF2-40B4-BE49-F238E27FC236}">
                    <a16:creationId xmlns:a16="http://schemas.microsoft.com/office/drawing/2014/main" id="{EC70B453-0120-440A-9943-280F33327DC4}"/>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3" name="Oval 1137">
                <a:extLst>
                  <a:ext uri="{FF2B5EF4-FFF2-40B4-BE49-F238E27FC236}">
                    <a16:creationId xmlns:a16="http://schemas.microsoft.com/office/drawing/2014/main" id="{4F887D02-2A19-4833-9CD1-E3E1610D85AB}"/>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4" name="Oval 1155">
                <a:extLst>
                  <a:ext uri="{FF2B5EF4-FFF2-40B4-BE49-F238E27FC236}">
                    <a16:creationId xmlns:a16="http://schemas.microsoft.com/office/drawing/2014/main" id="{D06CF9DE-3E79-46D4-9BE3-B4AF903EFC60}"/>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5" name="Oval 1164">
                <a:extLst>
                  <a:ext uri="{FF2B5EF4-FFF2-40B4-BE49-F238E27FC236}">
                    <a16:creationId xmlns:a16="http://schemas.microsoft.com/office/drawing/2014/main" id="{B37E2C2D-AACD-41B2-8733-A070DCD5606A}"/>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6" name="Oval 1204">
                <a:extLst>
                  <a:ext uri="{FF2B5EF4-FFF2-40B4-BE49-F238E27FC236}">
                    <a16:creationId xmlns:a16="http://schemas.microsoft.com/office/drawing/2014/main" id="{A7A14119-AFE8-444B-B138-B2E9D9B5A23E}"/>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3672" name="Šipka: doprava 3671">
              <a:extLst>
                <a:ext uri="{FF2B5EF4-FFF2-40B4-BE49-F238E27FC236}">
                  <a16:creationId xmlns:a16="http://schemas.microsoft.com/office/drawing/2014/main" id="{D27DFCAF-7DAA-4690-A41C-610A90E43D66}"/>
                </a:ext>
              </a:extLst>
            </p:cNvPr>
            <p:cNvSpPr/>
            <p:nvPr/>
          </p:nvSpPr>
          <p:spPr>
            <a:xfrm rot="5400000">
              <a:off x="9912424" y="4977172"/>
              <a:ext cx="576064" cy="432048"/>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3" name="TextovéPole 3672">
              <a:extLst>
                <a:ext uri="{FF2B5EF4-FFF2-40B4-BE49-F238E27FC236}">
                  <a16:creationId xmlns:a16="http://schemas.microsoft.com/office/drawing/2014/main" id="{99968E59-6F1D-4ED2-A764-8B279ADE627C}"/>
                </a:ext>
              </a:extLst>
            </p:cNvPr>
            <p:cNvSpPr txBox="1"/>
            <p:nvPr/>
          </p:nvSpPr>
          <p:spPr>
            <a:xfrm>
              <a:off x="8891929" y="4617132"/>
              <a:ext cx="615874" cy="369332"/>
            </a:xfrm>
            <a:prstGeom prst="rect">
              <a:avLst/>
            </a:prstGeom>
            <a:solidFill>
              <a:schemeClr val="bg1"/>
            </a:solidFill>
          </p:spPr>
          <p:txBody>
            <a:bodyPr wrap="none" rtlCol="0">
              <a:spAutoFit/>
            </a:bodyPr>
            <a:lstStyle/>
            <a:p>
              <a:r>
                <a:rPr lang="cs-CZ" b="1" dirty="0">
                  <a:solidFill>
                    <a:srgbClr val="FF0000"/>
                  </a:solidFill>
                </a:rPr>
                <a:t>H</a:t>
              </a:r>
              <a:r>
                <a:rPr lang="cs-CZ" b="1" baseline="-25000" dirty="0">
                  <a:solidFill>
                    <a:srgbClr val="FF0000"/>
                  </a:solidFill>
                </a:rPr>
                <a:t>2</a:t>
              </a:r>
              <a:r>
                <a:rPr lang="cs-CZ" b="1" dirty="0">
                  <a:solidFill>
                    <a:srgbClr val="FF0000"/>
                  </a:solidFill>
                </a:rPr>
                <a:t>O</a:t>
              </a:r>
              <a:endParaRPr lang="en-US" b="1" dirty="0">
                <a:solidFill>
                  <a:srgbClr val="FF0000"/>
                </a:solidFill>
              </a:endParaRPr>
            </a:p>
          </p:txBody>
        </p:sp>
        <p:cxnSp>
          <p:nvCxnSpPr>
            <p:cNvPr id="3674" name="Přímá spojnice se šipkou 3673">
              <a:extLst>
                <a:ext uri="{FF2B5EF4-FFF2-40B4-BE49-F238E27FC236}">
                  <a16:creationId xmlns:a16="http://schemas.microsoft.com/office/drawing/2014/main" id="{C76CD760-363D-4AD3-86F6-A45347E5CE2D}"/>
                </a:ext>
              </a:extLst>
            </p:cNvPr>
            <p:cNvCxnSpPr>
              <a:cxnSpLocks/>
            </p:cNvCxnSpPr>
            <p:nvPr/>
          </p:nvCxnSpPr>
          <p:spPr>
            <a:xfrm flipH="1">
              <a:off x="9408368" y="4545124"/>
              <a:ext cx="237775" cy="180020"/>
            </a:xfrm>
            <a:prstGeom prst="straightConnector1">
              <a:avLst/>
            </a:prstGeom>
            <a:ln w="57150">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3675" name="TextovéPole 3674">
              <a:extLst>
                <a:ext uri="{FF2B5EF4-FFF2-40B4-BE49-F238E27FC236}">
                  <a16:creationId xmlns:a16="http://schemas.microsoft.com/office/drawing/2014/main" id="{FF4B55BA-96AD-45B9-9A3F-1670FD8A6525}"/>
                </a:ext>
              </a:extLst>
            </p:cNvPr>
            <p:cNvSpPr txBox="1"/>
            <p:nvPr/>
          </p:nvSpPr>
          <p:spPr>
            <a:xfrm>
              <a:off x="10776520" y="4725144"/>
              <a:ext cx="615874" cy="369332"/>
            </a:xfrm>
            <a:prstGeom prst="rect">
              <a:avLst/>
            </a:prstGeom>
            <a:solidFill>
              <a:schemeClr val="bg1"/>
            </a:solidFill>
          </p:spPr>
          <p:txBody>
            <a:bodyPr wrap="none" rtlCol="0">
              <a:spAutoFit/>
            </a:bodyPr>
            <a:lstStyle/>
            <a:p>
              <a:r>
                <a:rPr lang="cs-CZ" b="1" dirty="0">
                  <a:solidFill>
                    <a:srgbClr val="FF0000"/>
                  </a:solidFill>
                </a:rPr>
                <a:t>H</a:t>
              </a:r>
              <a:r>
                <a:rPr lang="cs-CZ" b="1" baseline="-25000" dirty="0">
                  <a:solidFill>
                    <a:srgbClr val="FF0000"/>
                  </a:solidFill>
                </a:rPr>
                <a:t>2</a:t>
              </a:r>
              <a:r>
                <a:rPr lang="cs-CZ" b="1" dirty="0">
                  <a:solidFill>
                    <a:srgbClr val="FF0000"/>
                  </a:solidFill>
                </a:rPr>
                <a:t>O</a:t>
              </a:r>
              <a:endParaRPr lang="en-US" b="1" dirty="0">
                <a:solidFill>
                  <a:srgbClr val="FF0000"/>
                </a:solidFill>
              </a:endParaRPr>
            </a:p>
          </p:txBody>
        </p:sp>
        <p:cxnSp>
          <p:nvCxnSpPr>
            <p:cNvPr id="3676" name="Přímá spojnice se šipkou 3675">
              <a:extLst>
                <a:ext uri="{FF2B5EF4-FFF2-40B4-BE49-F238E27FC236}">
                  <a16:creationId xmlns:a16="http://schemas.microsoft.com/office/drawing/2014/main" id="{86500EA1-1A49-4683-9E1B-02E4834F9721}"/>
                </a:ext>
              </a:extLst>
            </p:cNvPr>
            <p:cNvCxnSpPr>
              <a:cxnSpLocks/>
              <a:stCxn id="3688" idx="6"/>
            </p:cNvCxnSpPr>
            <p:nvPr/>
          </p:nvCxnSpPr>
          <p:spPr>
            <a:xfrm>
              <a:off x="10676007" y="4623398"/>
              <a:ext cx="181098" cy="178400"/>
            </a:xfrm>
            <a:prstGeom prst="straightConnector1">
              <a:avLst/>
            </a:prstGeom>
            <a:ln w="57150">
              <a:solidFill>
                <a:srgbClr val="FF0000"/>
              </a:solidFill>
              <a:tailEnd type="triangle"/>
            </a:ln>
          </p:spPr>
          <p:style>
            <a:lnRef idx="1">
              <a:schemeClr val="accent2"/>
            </a:lnRef>
            <a:fillRef idx="0">
              <a:schemeClr val="accent2"/>
            </a:fillRef>
            <a:effectRef idx="0">
              <a:schemeClr val="accent2"/>
            </a:effectRef>
            <a:fontRef idx="minor">
              <a:schemeClr val="tx1"/>
            </a:fontRef>
          </p:style>
        </p:cxnSp>
      </p:grpSp>
      <p:sp>
        <p:nvSpPr>
          <p:cNvPr id="4" name="Obdélník 3">
            <a:extLst>
              <a:ext uri="{FF2B5EF4-FFF2-40B4-BE49-F238E27FC236}">
                <a16:creationId xmlns:a16="http://schemas.microsoft.com/office/drawing/2014/main" id="{BFB20CFE-6615-4D46-B004-CE4B8729B22C}"/>
              </a:ext>
            </a:extLst>
          </p:cNvPr>
          <p:cNvSpPr/>
          <p:nvPr/>
        </p:nvSpPr>
        <p:spPr>
          <a:xfrm>
            <a:off x="0" y="3429000"/>
            <a:ext cx="12144672" cy="3960440"/>
          </a:xfrm>
          <a:prstGeom prst="rect">
            <a:avLst/>
          </a:prstGeom>
          <a:solidFill>
            <a:srgbClr val="FCFD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712" name="Oval 352">
            <a:extLst>
              <a:ext uri="{FF2B5EF4-FFF2-40B4-BE49-F238E27FC236}">
                <a16:creationId xmlns:a16="http://schemas.microsoft.com/office/drawing/2014/main" id="{1D1DD32C-BAD5-4621-BE20-0E70D234A2F9}"/>
              </a:ext>
            </a:extLst>
          </p:cNvPr>
          <p:cNvSpPr>
            <a:spLocks noChangeArrowheads="1"/>
          </p:cNvSpPr>
          <p:nvPr/>
        </p:nvSpPr>
        <p:spPr bwMode="auto">
          <a:xfrm>
            <a:off x="5772151" y="171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6" name="Oval 356">
            <a:extLst>
              <a:ext uri="{FF2B5EF4-FFF2-40B4-BE49-F238E27FC236}">
                <a16:creationId xmlns:a16="http://schemas.microsoft.com/office/drawing/2014/main" id="{B64EFAE6-6126-4C1E-8D63-7939CC642EE4}"/>
              </a:ext>
            </a:extLst>
          </p:cNvPr>
          <p:cNvSpPr>
            <a:spLocks noChangeArrowheads="1"/>
          </p:cNvSpPr>
          <p:nvPr/>
        </p:nvSpPr>
        <p:spPr bwMode="auto">
          <a:xfrm>
            <a:off x="5762626" y="194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2" name="Oval 622">
            <a:extLst>
              <a:ext uri="{FF2B5EF4-FFF2-40B4-BE49-F238E27FC236}">
                <a16:creationId xmlns:a16="http://schemas.microsoft.com/office/drawing/2014/main" id="{5D7C1B8A-0FE5-456B-8F99-F6F41BB34B28}"/>
              </a:ext>
            </a:extLst>
          </p:cNvPr>
          <p:cNvSpPr>
            <a:spLocks noChangeArrowheads="1"/>
          </p:cNvSpPr>
          <p:nvPr/>
        </p:nvSpPr>
        <p:spPr bwMode="auto">
          <a:xfrm>
            <a:off x="5754689" y="330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2" name="Oval 682">
            <a:extLst>
              <a:ext uri="{FF2B5EF4-FFF2-40B4-BE49-F238E27FC236}">
                <a16:creationId xmlns:a16="http://schemas.microsoft.com/office/drawing/2014/main" id="{4C268663-98EC-499D-9FED-A14120CDB50F}"/>
              </a:ext>
            </a:extLst>
          </p:cNvPr>
          <p:cNvSpPr>
            <a:spLocks noChangeArrowheads="1"/>
          </p:cNvSpPr>
          <p:nvPr/>
        </p:nvSpPr>
        <p:spPr bwMode="auto">
          <a:xfrm>
            <a:off x="576580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2" name="Oval 702">
            <a:extLst>
              <a:ext uri="{FF2B5EF4-FFF2-40B4-BE49-F238E27FC236}">
                <a16:creationId xmlns:a16="http://schemas.microsoft.com/office/drawing/2014/main" id="{16A973BE-2F8C-41C9-BBD5-44A908081407}"/>
              </a:ext>
            </a:extLst>
          </p:cNvPr>
          <p:cNvSpPr>
            <a:spLocks noChangeArrowheads="1"/>
          </p:cNvSpPr>
          <p:nvPr/>
        </p:nvSpPr>
        <p:spPr bwMode="auto">
          <a:xfrm>
            <a:off x="5759451" y="217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3" name="Oval 703">
            <a:extLst>
              <a:ext uri="{FF2B5EF4-FFF2-40B4-BE49-F238E27FC236}">
                <a16:creationId xmlns:a16="http://schemas.microsoft.com/office/drawing/2014/main" id="{4C389632-5975-44F6-A287-C0B58C35ADC1}"/>
              </a:ext>
            </a:extLst>
          </p:cNvPr>
          <p:cNvSpPr>
            <a:spLocks noChangeArrowheads="1"/>
          </p:cNvSpPr>
          <p:nvPr/>
        </p:nvSpPr>
        <p:spPr bwMode="auto">
          <a:xfrm>
            <a:off x="5762626"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3" name="Oval 963">
            <a:extLst>
              <a:ext uri="{FF2B5EF4-FFF2-40B4-BE49-F238E27FC236}">
                <a16:creationId xmlns:a16="http://schemas.microsoft.com/office/drawing/2014/main" id="{77BC1221-480E-4D37-8F61-1A6ACE17C45E}"/>
              </a:ext>
            </a:extLst>
          </p:cNvPr>
          <p:cNvSpPr>
            <a:spLocks noChangeArrowheads="1"/>
          </p:cNvSpPr>
          <p:nvPr/>
        </p:nvSpPr>
        <p:spPr bwMode="auto">
          <a:xfrm>
            <a:off x="2022476" y="316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4" name="Oval 964">
            <a:extLst>
              <a:ext uri="{FF2B5EF4-FFF2-40B4-BE49-F238E27FC236}">
                <a16:creationId xmlns:a16="http://schemas.microsoft.com/office/drawing/2014/main" id="{37A261D5-31A2-410F-8D87-DCAE43425597}"/>
              </a:ext>
            </a:extLst>
          </p:cNvPr>
          <p:cNvSpPr>
            <a:spLocks noChangeArrowheads="1"/>
          </p:cNvSpPr>
          <p:nvPr/>
        </p:nvSpPr>
        <p:spPr bwMode="auto">
          <a:xfrm>
            <a:off x="2046289" y="346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5" name="Oval 965">
            <a:extLst>
              <a:ext uri="{FF2B5EF4-FFF2-40B4-BE49-F238E27FC236}">
                <a16:creationId xmlns:a16="http://schemas.microsoft.com/office/drawing/2014/main" id="{57A71C82-36D2-4A8C-B0A1-6AED2639DEB1}"/>
              </a:ext>
            </a:extLst>
          </p:cNvPr>
          <p:cNvSpPr>
            <a:spLocks noChangeArrowheads="1"/>
          </p:cNvSpPr>
          <p:nvPr/>
        </p:nvSpPr>
        <p:spPr bwMode="auto">
          <a:xfrm>
            <a:off x="2012951" y="339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6" name="Oval 966">
            <a:extLst>
              <a:ext uri="{FF2B5EF4-FFF2-40B4-BE49-F238E27FC236}">
                <a16:creationId xmlns:a16="http://schemas.microsoft.com/office/drawing/2014/main" id="{0283783E-BF9F-441C-B3BC-4254192B60F2}"/>
              </a:ext>
            </a:extLst>
          </p:cNvPr>
          <p:cNvSpPr>
            <a:spLocks noChangeArrowheads="1"/>
          </p:cNvSpPr>
          <p:nvPr/>
        </p:nvSpPr>
        <p:spPr bwMode="auto">
          <a:xfrm>
            <a:off x="2036764" y="332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7" name="Oval 967">
            <a:extLst>
              <a:ext uri="{FF2B5EF4-FFF2-40B4-BE49-F238E27FC236}">
                <a16:creationId xmlns:a16="http://schemas.microsoft.com/office/drawing/2014/main" id="{D8B42F7E-657E-4816-A2DE-804935DEED70}"/>
              </a:ext>
            </a:extLst>
          </p:cNvPr>
          <p:cNvSpPr>
            <a:spLocks noChangeArrowheads="1"/>
          </p:cNvSpPr>
          <p:nvPr/>
        </p:nvSpPr>
        <p:spPr bwMode="auto">
          <a:xfrm>
            <a:off x="2039939" y="306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4" name="Oval 1674">
            <a:extLst>
              <a:ext uri="{FF2B5EF4-FFF2-40B4-BE49-F238E27FC236}">
                <a16:creationId xmlns:a16="http://schemas.microsoft.com/office/drawing/2014/main" id="{2A196DE6-E2CE-4732-85E2-C380F46B51F6}"/>
              </a:ext>
            </a:extLst>
          </p:cNvPr>
          <p:cNvSpPr>
            <a:spLocks noChangeArrowheads="1"/>
          </p:cNvSpPr>
          <p:nvPr/>
        </p:nvSpPr>
        <p:spPr bwMode="auto">
          <a:xfrm>
            <a:off x="2068514" y="4043363"/>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3" name="Oval 1843">
            <a:extLst>
              <a:ext uri="{FF2B5EF4-FFF2-40B4-BE49-F238E27FC236}">
                <a16:creationId xmlns:a16="http://schemas.microsoft.com/office/drawing/2014/main" id="{64739AD3-E4A4-41DC-957B-38D73679382D}"/>
              </a:ext>
            </a:extLst>
          </p:cNvPr>
          <p:cNvSpPr>
            <a:spLocks noChangeArrowheads="1"/>
          </p:cNvSpPr>
          <p:nvPr/>
        </p:nvSpPr>
        <p:spPr bwMode="auto">
          <a:xfrm>
            <a:off x="5761039" y="594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6" name="Oval 1846">
            <a:extLst>
              <a:ext uri="{FF2B5EF4-FFF2-40B4-BE49-F238E27FC236}">
                <a16:creationId xmlns:a16="http://schemas.microsoft.com/office/drawing/2014/main" id="{ABD3F5B6-F681-473C-9D7E-761D312A75A2}"/>
              </a:ext>
            </a:extLst>
          </p:cNvPr>
          <p:cNvSpPr>
            <a:spLocks noChangeArrowheads="1"/>
          </p:cNvSpPr>
          <p:nvPr/>
        </p:nvSpPr>
        <p:spPr bwMode="auto">
          <a:xfrm>
            <a:off x="5764214" y="568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0" name="Oval 1950">
            <a:extLst>
              <a:ext uri="{FF2B5EF4-FFF2-40B4-BE49-F238E27FC236}">
                <a16:creationId xmlns:a16="http://schemas.microsoft.com/office/drawing/2014/main" id="{DBA008A5-EC2D-4B69-B781-1E8C8D30F666}"/>
              </a:ext>
            </a:extLst>
          </p:cNvPr>
          <p:cNvSpPr>
            <a:spLocks noChangeArrowheads="1"/>
          </p:cNvSpPr>
          <p:nvPr/>
        </p:nvSpPr>
        <p:spPr bwMode="auto">
          <a:xfrm>
            <a:off x="5759451" y="649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nvGrpSpPr>
          <p:cNvPr id="3" name="Skupina 2">
            <a:extLst>
              <a:ext uri="{FF2B5EF4-FFF2-40B4-BE49-F238E27FC236}">
                <a16:creationId xmlns:a16="http://schemas.microsoft.com/office/drawing/2014/main" id="{4B3CD902-043C-48C8-8240-2A6DCA34A027}"/>
              </a:ext>
            </a:extLst>
          </p:cNvPr>
          <p:cNvGrpSpPr/>
          <p:nvPr/>
        </p:nvGrpSpPr>
        <p:grpSpPr>
          <a:xfrm>
            <a:off x="2090739" y="463550"/>
            <a:ext cx="3692525" cy="6243638"/>
            <a:chOff x="2090739" y="463550"/>
            <a:chExt cx="3692525" cy="6243638"/>
          </a:xfrm>
        </p:grpSpPr>
        <p:sp>
          <p:nvSpPr>
            <p:cNvPr id="143362" name="Oval 2">
              <a:extLst>
                <a:ext uri="{FF2B5EF4-FFF2-40B4-BE49-F238E27FC236}">
                  <a16:creationId xmlns:a16="http://schemas.microsoft.com/office/drawing/2014/main" id="{2CBE67B2-AB4D-44E6-B0BC-D3C9DB9DFE16}"/>
                </a:ext>
              </a:extLst>
            </p:cNvPr>
            <p:cNvSpPr>
              <a:spLocks noChangeArrowheads="1"/>
            </p:cNvSpPr>
            <p:nvPr/>
          </p:nvSpPr>
          <p:spPr bwMode="auto">
            <a:xfrm>
              <a:off x="2347914" y="136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3" name="Oval 3">
              <a:extLst>
                <a:ext uri="{FF2B5EF4-FFF2-40B4-BE49-F238E27FC236}">
                  <a16:creationId xmlns:a16="http://schemas.microsoft.com/office/drawing/2014/main" id="{E563C1BC-F3D3-47EE-B82F-44C252C10469}"/>
                </a:ext>
              </a:extLst>
            </p:cNvPr>
            <p:cNvSpPr>
              <a:spLocks noChangeArrowheads="1"/>
            </p:cNvSpPr>
            <p:nvPr/>
          </p:nvSpPr>
          <p:spPr bwMode="auto">
            <a:xfrm>
              <a:off x="2382839" y="150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4" name="Oval 4">
              <a:extLst>
                <a:ext uri="{FF2B5EF4-FFF2-40B4-BE49-F238E27FC236}">
                  <a16:creationId xmlns:a16="http://schemas.microsoft.com/office/drawing/2014/main" id="{863C1F54-CF04-4E4D-A999-2E7CD2C22ADB}"/>
                </a:ext>
              </a:extLst>
            </p:cNvPr>
            <p:cNvSpPr>
              <a:spLocks noChangeArrowheads="1"/>
            </p:cNvSpPr>
            <p:nvPr/>
          </p:nvSpPr>
          <p:spPr bwMode="auto">
            <a:xfrm>
              <a:off x="2409826" y="125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5" name="Oval 5">
              <a:extLst>
                <a:ext uri="{FF2B5EF4-FFF2-40B4-BE49-F238E27FC236}">
                  <a16:creationId xmlns:a16="http://schemas.microsoft.com/office/drawing/2014/main" id="{316F7D8C-4027-4408-BC60-99EAA9D02959}"/>
                </a:ext>
              </a:extLst>
            </p:cNvPr>
            <p:cNvSpPr>
              <a:spLocks noChangeArrowheads="1"/>
            </p:cNvSpPr>
            <p:nvPr/>
          </p:nvSpPr>
          <p:spPr bwMode="auto">
            <a:xfrm>
              <a:off x="2413001" y="116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6" name="Oval 6">
              <a:extLst>
                <a:ext uri="{FF2B5EF4-FFF2-40B4-BE49-F238E27FC236}">
                  <a16:creationId xmlns:a16="http://schemas.microsoft.com/office/drawing/2014/main" id="{077E9B80-DF3B-4A3F-9787-50AF9CB9A137}"/>
                </a:ext>
              </a:extLst>
            </p:cNvPr>
            <p:cNvSpPr>
              <a:spLocks noChangeArrowheads="1"/>
            </p:cNvSpPr>
            <p:nvPr/>
          </p:nvSpPr>
          <p:spPr bwMode="auto">
            <a:xfrm>
              <a:off x="2265363" y="965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7" name="Oval 7">
              <a:extLst>
                <a:ext uri="{FF2B5EF4-FFF2-40B4-BE49-F238E27FC236}">
                  <a16:creationId xmlns:a16="http://schemas.microsoft.com/office/drawing/2014/main" id="{8DD8DA54-E1B0-4AE3-AC0E-BE271D38D615}"/>
                </a:ext>
              </a:extLst>
            </p:cNvPr>
            <p:cNvSpPr>
              <a:spLocks noChangeArrowheads="1"/>
            </p:cNvSpPr>
            <p:nvPr/>
          </p:nvSpPr>
          <p:spPr bwMode="auto">
            <a:xfrm>
              <a:off x="2328864"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8" name="Oval 8">
              <a:extLst>
                <a:ext uri="{FF2B5EF4-FFF2-40B4-BE49-F238E27FC236}">
                  <a16:creationId xmlns:a16="http://schemas.microsoft.com/office/drawing/2014/main" id="{A73CBACE-0443-4721-8222-23248064A1AD}"/>
                </a:ext>
              </a:extLst>
            </p:cNvPr>
            <p:cNvSpPr>
              <a:spLocks noChangeArrowheads="1"/>
            </p:cNvSpPr>
            <p:nvPr/>
          </p:nvSpPr>
          <p:spPr bwMode="auto">
            <a:xfrm>
              <a:off x="2187576" y="1441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69" name="Oval 9">
              <a:extLst>
                <a:ext uri="{FF2B5EF4-FFF2-40B4-BE49-F238E27FC236}">
                  <a16:creationId xmlns:a16="http://schemas.microsoft.com/office/drawing/2014/main" id="{EECAF398-DED6-4A05-A68D-C0D8A2594E15}"/>
                </a:ext>
              </a:extLst>
            </p:cNvPr>
            <p:cNvSpPr>
              <a:spLocks noChangeArrowheads="1"/>
            </p:cNvSpPr>
            <p:nvPr/>
          </p:nvSpPr>
          <p:spPr bwMode="auto">
            <a:xfrm>
              <a:off x="2266951" y="192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0" name="Oval 10">
              <a:extLst>
                <a:ext uri="{FF2B5EF4-FFF2-40B4-BE49-F238E27FC236}">
                  <a16:creationId xmlns:a16="http://schemas.microsoft.com/office/drawing/2014/main" id="{FCAAB3DF-20C2-4581-AAA3-9EDFD9A0E43B}"/>
                </a:ext>
              </a:extLst>
            </p:cNvPr>
            <p:cNvSpPr>
              <a:spLocks noChangeArrowheads="1"/>
            </p:cNvSpPr>
            <p:nvPr/>
          </p:nvSpPr>
          <p:spPr bwMode="auto">
            <a:xfrm>
              <a:off x="2241551" y="1373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1" name="Oval 11">
              <a:extLst>
                <a:ext uri="{FF2B5EF4-FFF2-40B4-BE49-F238E27FC236}">
                  <a16:creationId xmlns:a16="http://schemas.microsoft.com/office/drawing/2014/main" id="{115A67EE-2695-4285-9310-9C7D168E40B3}"/>
                </a:ext>
              </a:extLst>
            </p:cNvPr>
            <p:cNvSpPr>
              <a:spLocks noChangeArrowheads="1"/>
            </p:cNvSpPr>
            <p:nvPr/>
          </p:nvSpPr>
          <p:spPr bwMode="auto">
            <a:xfrm>
              <a:off x="2173288" y="11731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2" name="Oval 12">
              <a:extLst>
                <a:ext uri="{FF2B5EF4-FFF2-40B4-BE49-F238E27FC236}">
                  <a16:creationId xmlns:a16="http://schemas.microsoft.com/office/drawing/2014/main" id="{2A6FBAD4-B85C-47CB-8788-9776382C1CAF}"/>
                </a:ext>
              </a:extLst>
            </p:cNvPr>
            <p:cNvSpPr>
              <a:spLocks noChangeArrowheads="1"/>
            </p:cNvSpPr>
            <p:nvPr/>
          </p:nvSpPr>
          <p:spPr bwMode="auto">
            <a:xfrm>
              <a:off x="2311401" y="125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3" name="Oval 13">
              <a:extLst>
                <a:ext uri="{FF2B5EF4-FFF2-40B4-BE49-F238E27FC236}">
                  <a16:creationId xmlns:a16="http://schemas.microsoft.com/office/drawing/2014/main" id="{1F5D193B-890E-4F03-93AA-E0EC97B219BD}"/>
                </a:ext>
              </a:extLst>
            </p:cNvPr>
            <p:cNvSpPr>
              <a:spLocks noChangeArrowheads="1"/>
            </p:cNvSpPr>
            <p:nvPr/>
          </p:nvSpPr>
          <p:spPr bwMode="auto">
            <a:xfrm>
              <a:off x="2244726" y="107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4" name="Oval 14">
              <a:extLst>
                <a:ext uri="{FF2B5EF4-FFF2-40B4-BE49-F238E27FC236}">
                  <a16:creationId xmlns:a16="http://schemas.microsoft.com/office/drawing/2014/main" id="{3118CBAA-B570-47E0-A41B-FE0302AF4FAC}"/>
                </a:ext>
              </a:extLst>
            </p:cNvPr>
            <p:cNvSpPr>
              <a:spLocks noChangeArrowheads="1"/>
            </p:cNvSpPr>
            <p:nvPr/>
          </p:nvSpPr>
          <p:spPr bwMode="auto">
            <a:xfrm>
              <a:off x="2387601" y="103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5" name="Oval 15">
              <a:extLst>
                <a:ext uri="{FF2B5EF4-FFF2-40B4-BE49-F238E27FC236}">
                  <a16:creationId xmlns:a16="http://schemas.microsoft.com/office/drawing/2014/main" id="{16B04E4F-A3B0-4422-87B8-4FEA7A93FF11}"/>
                </a:ext>
              </a:extLst>
            </p:cNvPr>
            <p:cNvSpPr>
              <a:spLocks noChangeArrowheads="1"/>
            </p:cNvSpPr>
            <p:nvPr/>
          </p:nvSpPr>
          <p:spPr bwMode="auto">
            <a:xfrm>
              <a:off x="2347914" y="944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6" name="Oval 16">
              <a:extLst>
                <a:ext uri="{FF2B5EF4-FFF2-40B4-BE49-F238E27FC236}">
                  <a16:creationId xmlns:a16="http://schemas.microsoft.com/office/drawing/2014/main" id="{A429F40B-F283-4989-8A4E-F1762FBEDBE9}"/>
                </a:ext>
              </a:extLst>
            </p:cNvPr>
            <p:cNvSpPr>
              <a:spLocks noChangeArrowheads="1"/>
            </p:cNvSpPr>
            <p:nvPr/>
          </p:nvSpPr>
          <p:spPr bwMode="auto">
            <a:xfrm>
              <a:off x="2406651" y="180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7" name="Oval 17">
              <a:extLst>
                <a:ext uri="{FF2B5EF4-FFF2-40B4-BE49-F238E27FC236}">
                  <a16:creationId xmlns:a16="http://schemas.microsoft.com/office/drawing/2014/main" id="{908696AB-12DC-494A-899D-8B1DC1B099FF}"/>
                </a:ext>
              </a:extLst>
            </p:cNvPr>
            <p:cNvSpPr>
              <a:spLocks noChangeArrowheads="1"/>
            </p:cNvSpPr>
            <p:nvPr/>
          </p:nvSpPr>
          <p:spPr bwMode="auto">
            <a:xfrm>
              <a:off x="2249489" y="1781176"/>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8" name="Oval 18">
              <a:extLst>
                <a:ext uri="{FF2B5EF4-FFF2-40B4-BE49-F238E27FC236}">
                  <a16:creationId xmlns:a16="http://schemas.microsoft.com/office/drawing/2014/main" id="{4C091732-C782-450C-A6A2-D14B95B8E6DA}"/>
                </a:ext>
              </a:extLst>
            </p:cNvPr>
            <p:cNvSpPr>
              <a:spLocks noChangeArrowheads="1"/>
            </p:cNvSpPr>
            <p:nvPr/>
          </p:nvSpPr>
          <p:spPr bwMode="auto">
            <a:xfrm>
              <a:off x="2320926" y="18446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79" name="Oval 19">
              <a:extLst>
                <a:ext uri="{FF2B5EF4-FFF2-40B4-BE49-F238E27FC236}">
                  <a16:creationId xmlns:a16="http://schemas.microsoft.com/office/drawing/2014/main" id="{1F657EE6-6C88-4F5F-A153-26E44B01F161}"/>
                </a:ext>
              </a:extLst>
            </p:cNvPr>
            <p:cNvSpPr>
              <a:spLocks noChangeArrowheads="1"/>
            </p:cNvSpPr>
            <p:nvPr/>
          </p:nvSpPr>
          <p:spPr bwMode="auto">
            <a:xfrm>
              <a:off x="2301876"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0" name="Oval 20">
              <a:extLst>
                <a:ext uri="{FF2B5EF4-FFF2-40B4-BE49-F238E27FC236}">
                  <a16:creationId xmlns:a16="http://schemas.microsoft.com/office/drawing/2014/main" id="{04189ED6-A6D4-43CC-B41E-9BF11B6744E6}"/>
                </a:ext>
              </a:extLst>
            </p:cNvPr>
            <p:cNvSpPr>
              <a:spLocks noChangeArrowheads="1"/>
            </p:cNvSpPr>
            <p:nvPr/>
          </p:nvSpPr>
          <p:spPr bwMode="auto">
            <a:xfrm>
              <a:off x="2373314" y="173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1" name="Oval 21">
              <a:extLst>
                <a:ext uri="{FF2B5EF4-FFF2-40B4-BE49-F238E27FC236}">
                  <a16:creationId xmlns:a16="http://schemas.microsoft.com/office/drawing/2014/main" id="{9AAFE3C0-C7D9-44D0-9C55-9D2E05803632}"/>
                </a:ext>
              </a:extLst>
            </p:cNvPr>
            <p:cNvSpPr>
              <a:spLocks noChangeArrowheads="1"/>
            </p:cNvSpPr>
            <p:nvPr/>
          </p:nvSpPr>
          <p:spPr bwMode="auto">
            <a:xfrm>
              <a:off x="2397126"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2" name="Oval 22">
              <a:extLst>
                <a:ext uri="{FF2B5EF4-FFF2-40B4-BE49-F238E27FC236}">
                  <a16:creationId xmlns:a16="http://schemas.microsoft.com/office/drawing/2014/main" id="{3227450B-6470-4F05-8EF8-191B00422E0C}"/>
                </a:ext>
              </a:extLst>
            </p:cNvPr>
            <p:cNvSpPr>
              <a:spLocks noChangeArrowheads="1"/>
            </p:cNvSpPr>
            <p:nvPr/>
          </p:nvSpPr>
          <p:spPr bwMode="auto">
            <a:xfrm>
              <a:off x="2298701"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3" name="Oval 23">
              <a:extLst>
                <a:ext uri="{FF2B5EF4-FFF2-40B4-BE49-F238E27FC236}">
                  <a16:creationId xmlns:a16="http://schemas.microsoft.com/office/drawing/2014/main" id="{F1697E86-364A-4543-984C-29992AF7157A}"/>
                </a:ext>
              </a:extLst>
            </p:cNvPr>
            <p:cNvSpPr>
              <a:spLocks noChangeArrowheads="1"/>
            </p:cNvSpPr>
            <p:nvPr/>
          </p:nvSpPr>
          <p:spPr bwMode="auto">
            <a:xfrm>
              <a:off x="2200276" y="16271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4" name="Oval 24">
              <a:extLst>
                <a:ext uri="{FF2B5EF4-FFF2-40B4-BE49-F238E27FC236}">
                  <a16:creationId xmlns:a16="http://schemas.microsoft.com/office/drawing/2014/main" id="{BD92301A-78AE-4C75-8B20-6BC88CFBA37C}"/>
                </a:ext>
              </a:extLst>
            </p:cNvPr>
            <p:cNvSpPr>
              <a:spLocks noChangeArrowheads="1"/>
            </p:cNvSpPr>
            <p:nvPr/>
          </p:nvSpPr>
          <p:spPr bwMode="auto">
            <a:xfrm>
              <a:off x="2205039"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5" name="Oval 25">
              <a:extLst>
                <a:ext uri="{FF2B5EF4-FFF2-40B4-BE49-F238E27FC236}">
                  <a16:creationId xmlns:a16="http://schemas.microsoft.com/office/drawing/2014/main" id="{248E2A27-FBDD-432C-AFDE-98A46AE9E821}"/>
                </a:ext>
              </a:extLst>
            </p:cNvPr>
            <p:cNvSpPr>
              <a:spLocks noChangeArrowheads="1"/>
            </p:cNvSpPr>
            <p:nvPr/>
          </p:nvSpPr>
          <p:spPr bwMode="auto">
            <a:xfrm>
              <a:off x="2432051" y="156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6" name="Oval 26">
              <a:extLst>
                <a:ext uri="{FF2B5EF4-FFF2-40B4-BE49-F238E27FC236}">
                  <a16:creationId xmlns:a16="http://schemas.microsoft.com/office/drawing/2014/main" id="{01BBB512-00A8-4CD0-963F-8457B5727C20}"/>
                </a:ext>
              </a:extLst>
            </p:cNvPr>
            <p:cNvSpPr>
              <a:spLocks noChangeArrowheads="1"/>
            </p:cNvSpPr>
            <p:nvPr/>
          </p:nvSpPr>
          <p:spPr bwMode="auto">
            <a:xfrm>
              <a:off x="2281239"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7" name="Oval 27">
              <a:extLst>
                <a:ext uri="{FF2B5EF4-FFF2-40B4-BE49-F238E27FC236}">
                  <a16:creationId xmlns:a16="http://schemas.microsoft.com/office/drawing/2014/main" id="{A2F1AC08-0260-4792-A937-2B0AF556062C}"/>
                </a:ext>
              </a:extLst>
            </p:cNvPr>
            <p:cNvSpPr>
              <a:spLocks noChangeArrowheads="1"/>
            </p:cNvSpPr>
            <p:nvPr/>
          </p:nvSpPr>
          <p:spPr bwMode="auto">
            <a:xfrm>
              <a:off x="2400301" y="139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8" name="Oval 28">
              <a:extLst>
                <a:ext uri="{FF2B5EF4-FFF2-40B4-BE49-F238E27FC236}">
                  <a16:creationId xmlns:a16="http://schemas.microsoft.com/office/drawing/2014/main" id="{BA6E8F7B-B972-4105-AC13-F3A59D5CB357}"/>
                </a:ext>
              </a:extLst>
            </p:cNvPr>
            <p:cNvSpPr>
              <a:spLocks noChangeArrowheads="1"/>
            </p:cNvSpPr>
            <p:nvPr/>
          </p:nvSpPr>
          <p:spPr bwMode="auto">
            <a:xfrm>
              <a:off x="2492376" y="143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89" name="Oval 29">
              <a:extLst>
                <a:ext uri="{FF2B5EF4-FFF2-40B4-BE49-F238E27FC236}">
                  <a16:creationId xmlns:a16="http://schemas.microsoft.com/office/drawing/2014/main" id="{9F5F82D6-E858-4BF8-B6A2-CE2AC6AC3AC2}"/>
                </a:ext>
              </a:extLst>
            </p:cNvPr>
            <p:cNvSpPr>
              <a:spLocks noChangeArrowheads="1"/>
            </p:cNvSpPr>
            <p:nvPr/>
          </p:nvSpPr>
          <p:spPr bwMode="auto">
            <a:xfrm>
              <a:off x="2527301" y="157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0" name="Oval 30">
              <a:extLst>
                <a:ext uri="{FF2B5EF4-FFF2-40B4-BE49-F238E27FC236}">
                  <a16:creationId xmlns:a16="http://schemas.microsoft.com/office/drawing/2014/main" id="{53510CC6-BD51-4019-AED6-62F10094E5B9}"/>
                </a:ext>
              </a:extLst>
            </p:cNvPr>
            <p:cNvSpPr>
              <a:spLocks noChangeArrowheads="1"/>
            </p:cNvSpPr>
            <p:nvPr/>
          </p:nvSpPr>
          <p:spPr bwMode="auto">
            <a:xfrm>
              <a:off x="2554289" y="133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1" name="Oval 31">
              <a:extLst>
                <a:ext uri="{FF2B5EF4-FFF2-40B4-BE49-F238E27FC236}">
                  <a16:creationId xmlns:a16="http://schemas.microsoft.com/office/drawing/2014/main" id="{19032269-D754-421D-8D8B-1B78D8E18F38}"/>
                </a:ext>
              </a:extLst>
            </p:cNvPr>
            <p:cNvSpPr>
              <a:spLocks noChangeArrowheads="1"/>
            </p:cNvSpPr>
            <p:nvPr/>
          </p:nvSpPr>
          <p:spPr bwMode="auto">
            <a:xfrm>
              <a:off x="2557464" y="124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2" name="Oval 32">
              <a:extLst>
                <a:ext uri="{FF2B5EF4-FFF2-40B4-BE49-F238E27FC236}">
                  <a16:creationId xmlns:a16="http://schemas.microsoft.com/office/drawing/2014/main" id="{BC8CBDB5-70D5-43E1-9A7A-7A96C38E3BDA}"/>
                </a:ext>
              </a:extLst>
            </p:cNvPr>
            <p:cNvSpPr>
              <a:spLocks noChangeArrowheads="1"/>
            </p:cNvSpPr>
            <p:nvPr/>
          </p:nvSpPr>
          <p:spPr bwMode="auto">
            <a:xfrm>
              <a:off x="2968626" y="100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3" name="Oval 33">
              <a:extLst>
                <a:ext uri="{FF2B5EF4-FFF2-40B4-BE49-F238E27FC236}">
                  <a16:creationId xmlns:a16="http://schemas.microsoft.com/office/drawing/2014/main" id="{23E29BC6-C129-4F4D-AAEE-53BA3D420CE5}"/>
                </a:ext>
              </a:extLst>
            </p:cNvPr>
            <p:cNvSpPr>
              <a:spLocks noChangeArrowheads="1"/>
            </p:cNvSpPr>
            <p:nvPr/>
          </p:nvSpPr>
          <p:spPr bwMode="auto">
            <a:xfrm>
              <a:off x="2547939" y="90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4" name="Oval 34">
              <a:extLst>
                <a:ext uri="{FF2B5EF4-FFF2-40B4-BE49-F238E27FC236}">
                  <a16:creationId xmlns:a16="http://schemas.microsoft.com/office/drawing/2014/main" id="{898489D7-A236-43C6-8B96-51B53C626581}"/>
                </a:ext>
              </a:extLst>
            </p:cNvPr>
            <p:cNvSpPr>
              <a:spLocks noChangeArrowheads="1"/>
            </p:cNvSpPr>
            <p:nvPr/>
          </p:nvSpPr>
          <p:spPr bwMode="auto">
            <a:xfrm>
              <a:off x="2455864" y="132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5" name="Oval 35">
              <a:extLst>
                <a:ext uri="{FF2B5EF4-FFF2-40B4-BE49-F238E27FC236}">
                  <a16:creationId xmlns:a16="http://schemas.microsoft.com/office/drawing/2014/main" id="{D0E93C10-7C92-4941-880E-3E37660C881F}"/>
                </a:ext>
              </a:extLst>
            </p:cNvPr>
            <p:cNvSpPr>
              <a:spLocks noChangeArrowheads="1"/>
            </p:cNvSpPr>
            <p:nvPr/>
          </p:nvSpPr>
          <p:spPr bwMode="auto">
            <a:xfrm>
              <a:off x="2532064"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6" name="Oval 36">
              <a:extLst>
                <a:ext uri="{FF2B5EF4-FFF2-40B4-BE49-F238E27FC236}">
                  <a16:creationId xmlns:a16="http://schemas.microsoft.com/office/drawing/2014/main" id="{1DA1469D-FAE6-409A-A741-DCEB932DF507}"/>
                </a:ext>
              </a:extLst>
            </p:cNvPr>
            <p:cNvSpPr>
              <a:spLocks noChangeArrowheads="1"/>
            </p:cNvSpPr>
            <p:nvPr/>
          </p:nvSpPr>
          <p:spPr bwMode="auto">
            <a:xfrm>
              <a:off x="2492376"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7" name="Oval 37">
              <a:extLst>
                <a:ext uri="{FF2B5EF4-FFF2-40B4-BE49-F238E27FC236}">
                  <a16:creationId xmlns:a16="http://schemas.microsoft.com/office/drawing/2014/main" id="{DC5E1C5A-7608-4714-8BBC-BEFECBC2DBA6}"/>
                </a:ext>
              </a:extLst>
            </p:cNvPr>
            <p:cNvSpPr>
              <a:spLocks noChangeArrowheads="1"/>
            </p:cNvSpPr>
            <p:nvPr/>
          </p:nvSpPr>
          <p:spPr bwMode="auto">
            <a:xfrm>
              <a:off x="2551114" y="188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8" name="Oval 38">
              <a:extLst>
                <a:ext uri="{FF2B5EF4-FFF2-40B4-BE49-F238E27FC236}">
                  <a16:creationId xmlns:a16="http://schemas.microsoft.com/office/drawing/2014/main" id="{664B1735-D292-425A-B552-F731007FC806}"/>
                </a:ext>
              </a:extLst>
            </p:cNvPr>
            <p:cNvSpPr>
              <a:spLocks noChangeArrowheads="1"/>
            </p:cNvSpPr>
            <p:nvPr/>
          </p:nvSpPr>
          <p:spPr bwMode="auto">
            <a:xfrm>
              <a:off x="2465388" y="19208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399" name="Oval 39">
              <a:extLst>
                <a:ext uri="{FF2B5EF4-FFF2-40B4-BE49-F238E27FC236}">
                  <a16:creationId xmlns:a16="http://schemas.microsoft.com/office/drawing/2014/main" id="{418F1A1F-1544-46B4-8408-F7548ED5AEF5}"/>
                </a:ext>
              </a:extLst>
            </p:cNvPr>
            <p:cNvSpPr>
              <a:spLocks noChangeArrowheads="1"/>
            </p:cNvSpPr>
            <p:nvPr/>
          </p:nvSpPr>
          <p:spPr bwMode="auto">
            <a:xfrm>
              <a:off x="2741614" y="197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0" name="Oval 40">
              <a:extLst>
                <a:ext uri="{FF2B5EF4-FFF2-40B4-BE49-F238E27FC236}">
                  <a16:creationId xmlns:a16="http://schemas.microsoft.com/office/drawing/2014/main" id="{36312C58-8752-4305-9271-EEA5FAE2A519}"/>
                </a:ext>
              </a:extLst>
            </p:cNvPr>
            <p:cNvSpPr>
              <a:spLocks noChangeArrowheads="1"/>
            </p:cNvSpPr>
            <p:nvPr/>
          </p:nvSpPr>
          <p:spPr bwMode="auto">
            <a:xfrm>
              <a:off x="2517776" y="180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1" name="Oval 41">
              <a:extLst>
                <a:ext uri="{FF2B5EF4-FFF2-40B4-BE49-F238E27FC236}">
                  <a16:creationId xmlns:a16="http://schemas.microsoft.com/office/drawing/2014/main" id="{C557D226-92A2-4009-944E-71EE139D83AA}"/>
                </a:ext>
              </a:extLst>
            </p:cNvPr>
            <p:cNvSpPr>
              <a:spLocks noChangeArrowheads="1"/>
            </p:cNvSpPr>
            <p:nvPr/>
          </p:nvSpPr>
          <p:spPr bwMode="auto">
            <a:xfrm>
              <a:off x="2541589"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2" name="Oval 42">
              <a:extLst>
                <a:ext uri="{FF2B5EF4-FFF2-40B4-BE49-F238E27FC236}">
                  <a16:creationId xmlns:a16="http://schemas.microsoft.com/office/drawing/2014/main" id="{304E630B-4350-4964-97D2-8E7833420213}"/>
                </a:ext>
              </a:extLst>
            </p:cNvPr>
            <p:cNvSpPr>
              <a:spLocks noChangeArrowheads="1"/>
            </p:cNvSpPr>
            <p:nvPr/>
          </p:nvSpPr>
          <p:spPr bwMode="auto">
            <a:xfrm>
              <a:off x="2530476" y="1684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3" name="Oval 43">
              <a:extLst>
                <a:ext uri="{FF2B5EF4-FFF2-40B4-BE49-F238E27FC236}">
                  <a16:creationId xmlns:a16="http://schemas.microsoft.com/office/drawing/2014/main" id="{412312E6-17FF-4A9D-8A7A-BB9E1AC5C775}"/>
                </a:ext>
              </a:extLst>
            </p:cNvPr>
            <p:cNvSpPr>
              <a:spLocks noChangeArrowheads="1"/>
            </p:cNvSpPr>
            <p:nvPr/>
          </p:nvSpPr>
          <p:spPr bwMode="auto">
            <a:xfrm>
              <a:off x="2544764" y="147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4" name="Oval 44">
              <a:extLst>
                <a:ext uri="{FF2B5EF4-FFF2-40B4-BE49-F238E27FC236}">
                  <a16:creationId xmlns:a16="http://schemas.microsoft.com/office/drawing/2014/main" id="{62AA95CC-34E0-47F8-827A-D86DCDDF8693}"/>
                </a:ext>
              </a:extLst>
            </p:cNvPr>
            <p:cNvSpPr>
              <a:spLocks noChangeArrowheads="1"/>
            </p:cNvSpPr>
            <p:nvPr/>
          </p:nvSpPr>
          <p:spPr bwMode="auto">
            <a:xfrm>
              <a:off x="3643314"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5" name="Oval 45">
              <a:extLst>
                <a:ext uri="{FF2B5EF4-FFF2-40B4-BE49-F238E27FC236}">
                  <a16:creationId xmlns:a16="http://schemas.microsoft.com/office/drawing/2014/main" id="{DF87F349-E627-4EA8-ABE5-3B7050A18E26}"/>
                </a:ext>
              </a:extLst>
            </p:cNvPr>
            <p:cNvSpPr>
              <a:spLocks noChangeArrowheads="1"/>
            </p:cNvSpPr>
            <p:nvPr/>
          </p:nvSpPr>
          <p:spPr bwMode="auto">
            <a:xfrm>
              <a:off x="3559176" y="985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6" name="Oval 46">
              <a:extLst>
                <a:ext uri="{FF2B5EF4-FFF2-40B4-BE49-F238E27FC236}">
                  <a16:creationId xmlns:a16="http://schemas.microsoft.com/office/drawing/2014/main" id="{EA6F4AA2-1692-4D0B-87C7-6728EA19D84B}"/>
                </a:ext>
              </a:extLst>
            </p:cNvPr>
            <p:cNvSpPr>
              <a:spLocks noChangeArrowheads="1"/>
            </p:cNvSpPr>
            <p:nvPr/>
          </p:nvSpPr>
          <p:spPr bwMode="auto">
            <a:xfrm>
              <a:off x="3411539" y="93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7" name="Oval 47">
              <a:extLst>
                <a:ext uri="{FF2B5EF4-FFF2-40B4-BE49-F238E27FC236}">
                  <a16:creationId xmlns:a16="http://schemas.microsoft.com/office/drawing/2014/main" id="{FF827351-2A30-4708-BE35-DC63EC7B8B7F}"/>
                </a:ext>
              </a:extLst>
            </p:cNvPr>
            <p:cNvSpPr>
              <a:spLocks noChangeArrowheads="1"/>
            </p:cNvSpPr>
            <p:nvPr/>
          </p:nvSpPr>
          <p:spPr bwMode="auto">
            <a:xfrm>
              <a:off x="3624264" y="186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8" name="Oval 48">
              <a:extLst>
                <a:ext uri="{FF2B5EF4-FFF2-40B4-BE49-F238E27FC236}">
                  <a16:creationId xmlns:a16="http://schemas.microsoft.com/office/drawing/2014/main" id="{85D64913-F134-42BC-8967-58EF38E5C9C5}"/>
                </a:ext>
              </a:extLst>
            </p:cNvPr>
            <p:cNvSpPr>
              <a:spLocks noChangeArrowheads="1"/>
            </p:cNvSpPr>
            <p:nvPr/>
          </p:nvSpPr>
          <p:spPr bwMode="auto">
            <a:xfrm>
              <a:off x="3617914" y="89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09" name="Oval 49">
              <a:extLst>
                <a:ext uri="{FF2B5EF4-FFF2-40B4-BE49-F238E27FC236}">
                  <a16:creationId xmlns:a16="http://schemas.microsoft.com/office/drawing/2014/main" id="{9492FBE0-F837-48A6-8BFE-6040F2E28EFC}"/>
                </a:ext>
              </a:extLst>
            </p:cNvPr>
            <p:cNvSpPr>
              <a:spLocks noChangeArrowheads="1"/>
            </p:cNvSpPr>
            <p:nvPr/>
          </p:nvSpPr>
          <p:spPr bwMode="auto">
            <a:xfrm>
              <a:off x="3636964"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0" name="Oval 50">
              <a:extLst>
                <a:ext uri="{FF2B5EF4-FFF2-40B4-BE49-F238E27FC236}">
                  <a16:creationId xmlns:a16="http://schemas.microsoft.com/office/drawing/2014/main" id="{CFD7BD92-8C26-435F-B928-D3D7A0BECE1B}"/>
                </a:ext>
              </a:extLst>
            </p:cNvPr>
            <p:cNvSpPr>
              <a:spLocks noChangeArrowheads="1"/>
            </p:cNvSpPr>
            <p:nvPr/>
          </p:nvSpPr>
          <p:spPr bwMode="auto">
            <a:xfrm>
              <a:off x="3176589" y="1192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1" name="Oval 51">
              <a:extLst>
                <a:ext uri="{FF2B5EF4-FFF2-40B4-BE49-F238E27FC236}">
                  <a16:creationId xmlns:a16="http://schemas.microsoft.com/office/drawing/2014/main" id="{77400E95-372E-4DAC-AA70-0761DCAD24D0}"/>
                </a:ext>
              </a:extLst>
            </p:cNvPr>
            <p:cNvSpPr>
              <a:spLocks noChangeArrowheads="1"/>
            </p:cNvSpPr>
            <p:nvPr/>
          </p:nvSpPr>
          <p:spPr bwMode="auto">
            <a:xfrm>
              <a:off x="3017839" y="138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2" name="Oval 52">
              <a:extLst>
                <a:ext uri="{FF2B5EF4-FFF2-40B4-BE49-F238E27FC236}">
                  <a16:creationId xmlns:a16="http://schemas.microsoft.com/office/drawing/2014/main" id="{75CF2C6C-A173-4432-8C87-5AEF71FD2F2F}"/>
                </a:ext>
              </a:extLst>
            </p:cNvPr>
            <p:cNvSpPr>
              <a:spLocks noChangeArrowheads="1"/>
            </p:cNvSpPr>
            <p:nvPr/>
          </p:nvSpPr>
          <p:spPr bwMode="auto">
            <a:xfrm>
              <a:off x="3627439"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3" name="Oval 53">
              <a:extLst>
                <a:ext uri="{FF2B5EF4-FFF2-40B4-BE49-F238E27FC236}">
                  <a16:creationId xmlns:a16="http://schemas.microsoft.com/office/drawing/2014/main" id="{C5C183CF-B440-4910-909E-2352281E8733}"/>
                </a:ext>
              </a:extLst>
            </p:cNvPr>
            <p:cNvSpPr>
              <a:spLocks noChangeArrowheads="1"/>
            </p:cNvSpPr>
            <p:nvPr/>
          </p:nvSpPr>
          <p:spPr bwMode="auto">
            <a:xfrm>
              <a:off x="3159126" y="103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4" name="Oval 54">
              <a:extLst>
                <a:ext uri="{FF2B5EF4-FFF2-40B4-BE49-F238E27FC236}">
                  <a16:creationId xmlns:a16="http://schemas.microsoft.com/office/drawing/2014/main" id="{ADA24537-0C4D-468C-A6D4-C9E9E15A08B2}"/>
                </a:ext>
              </a:extLst>
            </p:cNvPr>
            <p:cNvSpPr>
              <a:spLocks noChangeArrowheads="1"/>
            </p:cNvSpPr>
            <p:nvPr/>
          </p:nvSpPr>
          <p:spPr bwMode="auto">
            <a:xfrm>
              <a:off x="2862264" y="1347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5" name="Oval 55">
              <a:extLst>
                <a:ext uri="{FF2B5EF4-FFF2-40B4-BE49-F238E27FC236}">
                  <a16:creationId xmlns:a16="http://schemas.microsoft.com/office/drawing/2014/main" id="{83FD79CA-962B-4A0E-9461-F4AB606ADD47}"/>
                </a:ext>
              </a:extLst>
            </p:cNvPr>
            <p:cNvSpPr>
              <a:spLocks noChangeArrowheads="1"/>
            </p:cNvSpPr>
            <p:nvPr/>
          </p:nvSpPr>
          <p:spPr bwMode="auto">
            <a:xfrm>
              <a:off x="3419476" y="114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6" name="Oval 56">
              <a:extLst>
                <a:ext uri="{FF2B5EF4-FFF2-40B4-BE49-F238E27FC236}">
                  <a16:creationId xmlns:a16="http://schemas.microsoft.com/office/drawing/2014/main" id="{CDF42359-0913-492F-BA27-1491201F40E4}"/>
                </a:ext>
              </a:extLst>
            </p:cNvPr>
            <p:cNvSpPr>
              <a:spLocks noChangeArrowheads="1"/>
            </p:cNvSpPr>
            <p:nvPr/>
          </p:nvSpPr>
          <p:spPr bwMode="auto">
            <a:xfrm>
              <a:off x="2990851" y="116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7" name="Oval 57">
              <a:extLst>
                <a:ext uri="{FF2B5EF4-FFF2-40B4-BE49-F238E27FC236}">
                  <a16:creationId xmlns:a16="http://schemas.microsoft.com/office/drawing/2014/main" id="{565468AA-4497-4F75-BA3D-24CC3FFB8D29}"/>
                </a:ext>
              </a:extLst>
            </p:cNvPr>
            <p:cNvSpPr>
              <a:spLocks noChangeArrowheads="1"/>
            </p:cNvSpPr>
            <p:nvPr/>
          </p:nvSpPr>
          <p:spPr bwMode="auto">
            <a:xfrm>
              <a:off x="3697289" y="1930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8" name="Oval 58">
              <a:extLst>
                <a:ext uri="{FF2B5EF4-FFF2-40B4-BE49-F238E27FC236}">
                  <a16:creationId xmlns:a16="http://schemas.microsoft.com/office/drawing/2014/main" id="{9275737C-7B8F-4D77-8DC8-0A06AC16143B}"/>
                </a:ext>
              </a:extLst>
            </p:cNvPr>
            <p:cNvSpPr>
              <a:spLocks noChangeArrowheads="1"/>
            </p:cNvSpPr>
            <p:nvPr/>
          </p:nvSpPr>
          <p:spPr bwMode="auto">
            <a:xfrm>
              <a:off x="3762376"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19" name="Oval 59">
              <a:extLst>
                <a:ext uri="{FF2B5EF4-FFF2-40B4-BE49-F238E27FC236}">
                  <a16:creationId xmlns:a16="http://schemas.microsoft.com/office/drawing/2014/main" id="{E639BD6D-B2A6-4372-8B53-B34BA978B7F3}"/>
                </a:ext>
              </a:extLst>
            </p:cNvPr>
            <p:cNvSpPr>
              <a:spLocks noChangeArrowheads="1"/>
            </p:cNvSpPr>
            <p:nvPr/>
          </p:nvSpPr>
          <p:spPr bwMode="auto">
            <a:xfrm>
              <a:off x="3722689"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0" name="Oval 60">
              <a:extLst>
                <a:ext uri="{FF2B5EF4-FFF2-40B4-BE49-F238E27FC236}">
                  <a16:creationId xmlns:a16="http://schemas.microsoft.com/office/drawing/2014/main" id="{308B2A73-9789-4156-8A38-988504FB254C}"/>
                </a:ext>
              </a:extLst>
            </p:cNvPr>
            <p:cNvSpPr>
              <a:spLocks noChangeArrowheads="1"/>
            </p:cNvSpPr>
            <p:nvPr/>
          </p:nvSpPr>
          <p:spPr bwMode="auto">
            <a:xfrm>
              <a:off x="3781426" y="1739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1" name="Oval 61">
              <a:extLst>
                <a:ext uri="{FF2B5EF4-FFF2-40B4-BE49-F238E27FC236}">
                  <a16:creationId xmlns:a16="http://schemas.microsoft.com/office/drawing/2014/main" id="{B71E2E40-A7CB-43F6-B4EF-8C03073D2CC1}"/>
                </a:ext>
              </a:extLst>
            </p:cNvPr>
            <p:cNvSpPr>
              <a:spLocks noChangeArrowheads="1"/>
            </p:cNvSpPr>
            <p:nvPr/>
          </p:nvSpPr>
          <p:spPr bwMode="auto">
            <a:xfrm>
              <a:off x="3695701" y="17795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2" name="Oval 62">
              <a:extLst>
                <a:ext uri="{FF2B5EF4-FFF2-40B4-BE49-F238E27FC236}">
                  <a16:creationId xmlns:a16="http://schemas.microsoft.com/office/drawing/2014/main" id="{397D8A24-265E-46F8-8ABE-19A3ADDE9DFB}"/>
                </a:ext>
              </a:extLst>
            </p:cNvPr>
            <p:cNvSpPr>
              <a:spLocks noChangeArrowheads="1"/>
            </p:cNvSpPr>
            <p:nvPr/>
          </p:nvSpPr>
          <p:spPr bwMode="auto">
            <a:xfrm>
              <a:off x="3870326" y="173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3" name="Oval 63">
              <a:extLst>
                <a:ext uri="{FF2B5EF4-FFF2-40B4-BE49-F238E27FC236}">
                  <a16:creationId xmlns:a16="http://schemas.microsoft.com/office/drawing/2014/main" id="{612139E1-9894-4D5F-BCA1-5FFD44026003}"/>
                </a:ext>
              </a:extLst>
            </p:cNvPr>
            <p:cNvSpPr>
              <a:spLocks noChangeArrowheads="1"/>
            </p:cNvSpPr>
            <p:nvPr/>
          </p:nvSpPr>
          <p:spPr bwMode="auto">
            <a:xfrm>
              <a:off x="3349626"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4" name="Oval 64">
              <a:extLst>
                <a:ext uri="{FF2B5EF4-FFF2-40B4-BE49-F238E27FC236}">
                  <a16:creationId xmlns:a16="http://schemas.microsoft.com/office/drawing/2014/main" id="{A5880DA4-0E45-4E2D-A521-77FAB686F477}"/>
                </a:ext>
              </a:extLst>
            </p:cNvPr>
            <p:cNvSpPr>
              <a:spLocks noChangeArrowheads="1"/>
            </p:cNvSpPr>
            <p:nvPr/>
          </p:nvSpPr>
          <p:spPr bwMode="auto">
            <a:xfrm>
              <a:off x="3654426" y="123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5" name="Oval 65">
              <a:extLst>
                <a:ext uri="{FF2B5EF4-FFF2-40B4-BE49-F238E27FC236}">
                  <a16:creationId xmlns:a16="http://schemas.microsoft.com/office/drawing/2014/main" id="{297EBEBD-DA63-4750-9089-3D529B1E9944}"/>
                </a:ext>
              </a:extLst>
            </p:cNvPr>
            <p:cNvSpPr>
              <a:spLocks noChangeArrowheads="1"/>
            </p:cNvSpPr>
            <p:nvPr/>
          </p:nvSpPr>
          <p:spPr bwMode="auto">
            <a:xfrm>
              <a:off x="3775076"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6" name="Oval 66">
              <a:extLst>
                <a:ext uri="{FF2B5EF4-FFF2-40B4-BE49-F238E27FC236}">
                  <a16:creationId xmlns:a16="http://schemas.microsoft.com/office/drawing/2014/main" id="{5BE1C927-7C3F-4F16-943F-65E6C63FD294}"/>
                </a:ext>
              </a:extLst>
            </p:cNvPr>
            <p:cNvSpPr>
              <a:spLocks noChangeArrowheads="1"/>
            </p:cNvSpPr>
            <p:nvPr/>
          </p:nvSpPr>
          <p:spPr bwMode="auto">
            <a:xfrm>
              <a:off x="26892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7" name="Oval 67">
              <a:extLst>
                <a:ext uri="{FF2B5EF4-FFF2-40B4-BE49-F238E27FC236}">
                  <a16:creationId xmlns:a16="http://schemas.microsoft.com/office/drawing/2014/main" id="{72464522-BF6A-495F-98AD-3E2FA19C5812}"/>
                </a:ext>
              </a:extLst>
            </p:cNvPr>
            <p:cNvSpPr>
              <a:spLocks noChangeArrowheads="1"/>
            </p:cNvSpPr>
            <p:nvPr/>
          </p:nvSpPr>
          <p:spPr bwMode="auto">
            <a:xfrm>
              <a:off x="2724151" y="143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8" name="Oval 68">
              <a:extLst>
                <a:ext uri="{FF2B5EF4-FFF2-40B4-BE49-F238E27FC236}">
                  <a16:creationId xmlns:a16="http://schemas.microsoft.com/office/drawing/2014/main" id="{4BB814B0-2303-454D-AF2B-C040088E0442}"/>
                </a:ext>
              </a:extLst>
            </p:cNvPr>
            <p:cNvSpPr>
              <a:spLocks noChangeArrowheads="1"/>
            </p:cNvSpPr>
            <p:nvPr/>
          </p:nvSpPr>
          <p:spPr bwMode="auto">
            <a:xfrm>
              <a:off x="2606676" y="8953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29" name="Oval 69">
              <a:extLst>
                <a:ext uri="{FF2B5EF4-FFF2-40B4-BE49-F238E27FC236}">
                  <a16:creationId xmlns:a16="http://schemas.microsoft.com/office/drawing/2014/main" id="{602629E6-F6C5-425A-898F-EEEF64547904}"/>
                </a:ext>
              </a:extLst>
            </p:cNvPr>
            <p:cNvSpPr>
              <a:spLocks noChangeArrowheads="1"/>
            </p:cNvSpPr>
            <p:nvPr/>
          </p:nvSpPr>
          <p:spPr bwMode="auto">
            <a:xfrm>
              <a:off x="3287714" y="96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0" name="Oval 70">
              <a:extLst>
                <a:ext uri="{FF2B5EF4-FFF2-40B4-BE49-F238E27FC236}">
                  <a16:creationId xmlns:a16="http://schemas.microsoft.com/office/drawing/2014/main" id="{9E656678-3C1B-4747-8F00-9F8BB4487950}"/>
                </a:ext>
              </a:extLst>
            </p:cNvPr>
            <p:cNvSpPr>
              <a:spLocks noChangeArrowheads="1"/>
            </p:cNvSpPr>
            <p:nvPr/>
          </p:nvSpPr>
          <p:spPr bwMode="auto">
            <a:xfrm>
              <a:off x="2730501" y="185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1" name="Oval 71">
              <a:extLst>
                <a:ext uri="{FF2B5EF4-FFF2-40B4-BE49-F238E27FC236}">
                  <a16:creationId xmlns:a16="http://schemas.microsoft.com/office/drawing/2014/main" id="{6FD4F392-29EA-4C68-A479-5F4C4E63D844}"/>
                </a:ext>
              </a:extLst>
            </p:cNvPr>
            <p:cNvSpPr>
              <a:spLocks noChangeArrowheads="1"/>
            </p:cNvSpPr>
            <p:nvPr/>
          </p:nvSpPr>
          <p:spPr bwMode="auto">
            <a:xfrm>
              <a:off x="2652714" y="118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2" name="Oval 72">
              <a:extLst>
                <a:ext uri="{FF2B5EF4-FFF2-40B4-BE49-F238E27FC236}">
                  <a16:creationId xmlns:a16="http://schemas.microsoft.com/office/drawing/2014/main" id="{A687E9E6-33F7-4525-871E-A2563A777D25}"/>
                </a:ext>
              </a:extLst>
            </p:cNvPr>
            <p:cNvSpPr>
              <a:spLocks noChangeArrowheads="1"/>
            </p:cNvSpPr>
            <p:nvPr/>
          </p:nvSpPr>
          <p:spPr bwMode="auto">
            <a:xfrm>
              <a:off x="2728914" y="96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3" name="Oval 73">
              <a:extLst>
                <a:ext uri="{FF2B5EF4-FFF2-40B4-BE49-F238E27FC236}">
                  <a16:creationId xmlns:a16="http://schemas.microsoft.com/office/drawing/2014/main" id="{5BBF1523-CA89-4260-9F84-1C2EBB40B731}"/>
                </a:ext>
              </a:extLst>
            </p:cNvPr>
            <p:cNvSpPr>
              <a:spLocks noChangeArrowheads="1"/>
            </p:cNvSpPr>
            <p:nvPr/>
          </p:nvSpPr>
          <p:spPr bwMode="auto">
            <a:xfrm>
              <a:off x="2616201" y="75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4" name="Oval 74">
              <a:extLst>
                <a:ext uri="{FF2B5EF4-FFF2-40B4-BE49-F238E27FC236}">
                  <a16:creationId xmlns:a16="http://schemas.microsoft.com/office/drawing/2014/main" id="{5413A298-C7FB-4A16-B214-5B105E800A1A}"/>
                </a:ext>
              </a:extLst>
            </p:cNvPr>
            <p:cNvSpPr>
              <a:spLocks noChangeArrowheads="1"/>
            </p:cNvSpPr>
            <p:nvPr/>
          </p:nvSpPr>
          <p:spPr bwMode="auto">
            <a:xfrm>
              <a:off x="2747964"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5" name="Oval 75">
              <a:extLst>
                <a:ext uri="{FF2B5EF4-FFF2-40B4-BE49-F238E27FC236}">
                  <a16:creationId xmlns:a16="http://schemas.microsoft.com/office/drawing/2014/main" id="{90F641BB-6645-4143-8246-D22771EAD76D}"/>
                </a:ext>
              </a:extLst>
            </p:cNvPr>
            <p:cNvSpPr>
              <a:spLocks noChangeArrowheads="1"/>
            </p:cNvSpPr>
            <p:nvPr/>
          </p:nvSpPr>
          <p:spPr bwMode="auto">
            <a:xfrm>
              <a:off x="2662238" y="1774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6" name="Oval 76">
              <a:extLst>
                <a:ext uri="{FF2B5EF4-FFF2-40B4-BE49-F238E27FC236}">
                  <a16:creationId xmlns:a16="http://schemas.microsoft.com/office/drawing/2014/main" id="{2780B018-F584-442F-BE66-DFE5579837D4}"/>
                </a:ext>
              </a:extLst>
            </p:cNvPr>
            <p:cNvSpPr>
              <a:spLocks noChangeArrowheads="1"/>
            </p:cNvSpPr>
            <p:nvPr/>
          </p:nvSpPr>
          <p:spPr bwMode="auto">
            <a:xfrm>
              <a:off x="2643189"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7" name="Oval 77">
              <a:extLst>
                <a:ext uri="{FF2B5EF4-FFF2-40B4-BE49-F238E27FC236}">
                  <a16:creationId xmlns:a16="http://schemas.microsoft.com/office/drawing/2014/main" id="{D2D5AAD1-FBFA-4AA2-9920-AD8141D04014}"/>
                </a:ext>
              </a:extLst>
            </p:cNvPr>
            <p:cNvSpPr>
              <a:spLocks noChangeArrowheads="1"/>
            </p:cNvSpPr>
            <p:nvPr/>
          </p:nvSpPr>
          <p:spPr bwMode="auto">
            <a:xfrm>
              <a:off x="2714626" y="1662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8" name="Oval 78">
              <a:extLst>
                <a:ext uri="{FF2B5EF4-FFF2-40B4-BE49-F238E27FC236}">
                  <a16:creationId xmlns:a16="http://schemas.microsoft.com/office/drawing/2014/main" id="{C0612E5C-EED8-4034-9DEC-A1C092673BC4}"/>
                </a:ext>
              </a:extLst>
            </p:cNvPr>
            <p:cNvSpPr>
              <a:spLocks noChangeArrowheads="1"/>
            </p:cNvSpPr>
            <p:nvPr/>
          </p:nvSpPr>
          <p:spPr bwMode="auto">
            <a:xfrm>
              <a:off x="2640014" y="159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39" name="Oval 79">
              <a:extLst>
                <a:ext uri="{FF2B5EF4-FFF2-40B4-BE49-F238E27FC236}">
                  <a16:creationId xmlns:a16="http://schemas.microsoft.com/office/drawing/2014/main" id="{C8623C72-6D4F-463E-BB37-5086237D976A}"/>
                </a:ext>
              </a:extLst>
            </p:cNvPr>
            <p:cNvSpPr>
              <a:spLocks noChangeArrowheads="1"/>
            </p:cNvSpPr>
            <p:nvPr/>
          </p:nvSpPr>
          <p:spPr bwMode="auto">
            <a:xfrm>
              <a:off x="2622551" y="139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0" name="Oval 80">
              <a:extLst>
                <a:ext uri="{FF2B5EF4-FFF2-40B4-BE49-F238E27FC236}">
                  <a16:creationId xmlns:a16="http://schemas.microsoft.com/office/drawing/2014/main" id="{E4F917C9-09F9-4B84-BEFD-1A13D4818B06}"/>
                </a:ext>
              </a:extLst>
            </p:cNvPr>
            <p:cNvSpPr>
              <a:spLocks noChangeArrowheads="1"/>
            </p:cNvSpPr>
            <p:nvPr/>
          </p:nvSpPr>
          <p:spPr bwMode="auto">
            <a:xfrm>
              <a:off x="2868614" y="150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1" name="Oval 81">
              <a:extLst>
                <a:ext uri="{FF2B5EF4-FFF2-40B4-BE49-F238E27FC236}">
                  <a16:creationId xmlns:a16="http://schemas.microsoft.com/office/drawing/2014/main" id="{FB90F414-8968-4106-A696-0E79AA9DE125}"/>
                </a:ext>
              </a:extLst>
            </p:cNvPr>
            <p:cNvSpPr>
              <a:spLocks noChangeArrowheads="1"/>
            </p:cNvSpPr>
            <p:nvPr/>
          </p:nvSpPr>
          <p:spPr bwMode="auto">
            <a:xfrm>
              <a:off x="3425826" y="104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2" name="Oval 82">
              <a:extLst>
                <a:ext uri="{FF2B5EF4-FFF2-40B4-BE49-F238E27FC236}">
                  <a16:creationId xmlns:a16="http://schemas.microsoft.com/office/drawing/2014/main" id="{491E9CD2-9933-4B49-AC88-5188B8B14E9D}"/>
                </a:ext>
              </a:extLst>
            </p:cNvPr>
            <p:cNvSpPr>
              <a:spLocks noChangeArrowheads="1"/>
            </p:cNvSpPr>
            <p:nvPr/>
          </p:nvSpPr>
          <p:spPr bwMode="auto">
            <a:xfrm>
              <a:off x="2185989" y="95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3" name="Oval 83">
              <a:extLst>
                <a:ext uri="{FF2B5EF4-FFF2-40B4-BE49-F238E27FC236}">
                  <a16:creationId xmlns:a16="http://schemas.microsoft.com/office/drawing/2014/main" id="{4A862C15-240D-448C-9F07-8070D3E42DB7}"/>
                </a:ext>
              </a:extLst>
            </p:cNvPr>
            <p:cNvSpPr>
              <a:spLocks noChangeArrowheads="1"/>
            </p:cNvSpPr>
            <p:nvPr/>
          </p:nvSpPr>
          <p:spPr bwMode="auto">
            <a:xfrm>
              <a:off x="2873376" y="104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4" name="Oval 84">
              <a:extLst>
                <a:ext uri="{FF2B5EF4-FFF2-40B4-BE49-F238E27FC236}">
                  <a16:creationId xmlns:a16="http://schemas.microsoft.com/office/drawing/2014/main" id="{8F1D6CD7-407A-472E-8440-64BDB3F34AFB}"/>
                </a:ext>
              </a:extLst>
            </p:cNvPr>
            <p:cNvSpPr>
              <a:spLocks noChangeArrowheads="1"/>
            </p:cNvSpPr>
            <p:nvPr/>
          </p:nvSpPr>
          <p:spPr bwMode="auto">
            <a:xfrm>
              <a:off x="2833689" y="950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5" name="Oval 85">
              <a:extLst>
                <a:ext uri="{FF2B5EF4-FFF2-40B4-BE49-F238E27FC236}">
                  <a16:creationId xmlns:a16="http://schemas.microsoft.com/office/drawing/2014/main" id="{E886C5BF-84E4-4B43-B022-865FC541A28E}"/>
                </a:ext>
              </a:extLst>
            </p:cNvPr>
            <p:cNvSpPr>
              <a:spLocks noChangeArrowheads="1"/>
            </p:cNvSpPr>
            <p:nvPr/>
          </p:nvSpPr>
          <p:spPr bwMode="auto">
            <a:xfrm>
              <a:off x="2892426" y="181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6" name="Oval 86">
              <a:extLst>
                <a:ext uri="{FF2B5EF4-FFF2-40B4-BE49-F238E27FC236}">
                  <a16:creationId xmlns:a16="http://schemas.microsoft.com/office/drawing/2014/main" id="{537CBEB9-9B75-445B-BEDC-4D9B58C2E38C}"/>
                </a:ext>
              </a:extLst>
            </p:cNvPr>
            <p:cNvSpPr>
              <a:spLocks noChangeArrowheads="1"/>
            </p:cNvSpPr>
            <p:nvPr/>
          </p:nvSpPr>
          <p:spPr bwMode="auto">
            <a:xfrm>
              <a:off x="2806701" y="18510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7" name="Oval 87">
              <a:extLst>
                <a:ext uri="{FF2B5EF4-FFF2-40B4-BE49-F238E27FC236}">
                  <a16:creationId xmlns:a16="http://schemas.microsoft.com/office/drawing/2014/main" id="{1868F796-9D9C-4493-88E6-09C7A269CCA9}"/>
                </a:ext>
              </a:extLst>
            </p:cNvPr>
            <p:cNvSpPr>
              <a:spLocks noChangeArrowheads="1"/>
            </p:cNvSpPr>
            <p:nvPr/>
          </p:nvSpPr>
          <p:spPr bwMode="auto">
            <a:xfrm>
              <a:off x="2795589" y="178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8" name="Oval 88">
              <a:extLst>
                <a:ext uri="{FF2B5EF4-FFF2-40B4-BE49-F238E27FC236}">
                  <a16:creationId xmlns:a16="http://schemas.microsoft.com/office/drawing/2014/main" id="{69F02AAD-4C96-4895-998B-1DCBD7EC0C0E}"/>
                </a:ext>
              </a:extLst>
            </p:cNvPr>
            <p:cNvSpPr>
              <a:spLocks noChangeArrowheads="1"/>
            </p:cNvSpPr>
            <p:nvPr/>
          </p:nvSpPr>
          <p:spPr bwMode="auto">
            <a:xfrm>
              <a:off x="2859089" y="173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49" name="Oval 89">
              <a:extLst>
                <a:ext uri="{FF2B5EF4-FFF2-40B4-BE49-F238E27FC236}">
                  <a16:creationId xmlns:a16="http://schemas.microsoft.com/office/drawing/2014/main" id="{996A2BB0-80C1-4DC1-8B70-34646834EBAC}"/>
                </a:ext>
              </a:extLst>
            </p:cNvPr>
            <p:cNvSpPr>
              <a:spLocks noChangeArrowheads="1"/>
            </p:cNvSpPr>
            <p:nvPr/>
          </p:nvSpPr>
          <p:spPr bwMode="auto">
            <a:xfrm>
              <a:off x="2882901" y="166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0" name="Oval 90">
              <a:extLst>
                <a:ext uri="{FF2B5EF4-FFF2-40B4-BE49-F238E27FC236}">
                  <a16:creationId xmlns:a16="http://schemas.microsoft.com/office/drawing/2014/main" id="{858168E9-602B-4337-8DDD-919EFD9056AE}"/>
                </a:ext>
              </a:extLst>
            </p:cNvPr>
            <p:cNvSpPr>
              <a:spLocks noChangeArrowheads="1"/>
            </p:cNvSpPr>
            <p:nvPr/>
          </p:nvSpPr>
          <p:spPr bwMode="auto">
            <a:xfrm>
              <a:off x="2784476"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1" name="Oval 91">
              <a:extLst>
                <a:ext uri="{FF2B5EF4-FFF2-40B4-BE49-F238E27FC236}">
                  <a16:creationId xmlns:a16="http://schemas.microsoft.com/office/drawing/2014/main" id="{11D8859C-ED45-4BF8-80BB-76108004BDE6}"/>
                </a:ext>
              </a:extLst>
            </p:cNvPr>
            <p:cNvSpPr>
              <a:spLocks noChangeArrowheads="1"/>
            </p:cNvSpPr>
            <p:nvPr/>
          </p:nvSpPr>
          <p:spPr bwMode="auto">
            <a:xfrm>
              <a:off x="2981326" y="159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2" name="Oval 92">
              <a:extLst>
                <a:ext uri="{FF2B5EF4-FFF2-40B4-BE49-F238E27FC236}">
                  <a16:creationId xmlns:a16="http://schemas.microsoft.com/office/drawing/2014/main" id="{7F3F2A4A-EFE1-4127-8A5C-774210A13508}"/>
                </a:ext>
              </a:extLst>
            </p:cNvPr>
            <p:cNvSpPr>
              <a:spLocks noChangeArrowheads="1"/>
            </p:cNvSpPr>
            <p:nvPr/>
          </p:nvSpPr>
          <p:spPr bwMode="auto">
            <a:xfrm>
              <a:off x="2890839" y="1931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3" name="Oval 93">
              <a:extLst>
                <a:ext uri="{FF2B5EF4-FFF2-40B4-BE49-F238E27FC236}">
                  <a16:creationId xmlns:a16="http://schemas.microsoft.com/office/drawing/2014/main" id="{93910DBB-849E-44DB-8188-CF9038FCFBF3}"/>
                </a:ext>
              </a:extLst>
            </p:cNvPr>
            <p:cNvSpPr>
              <a:spLocks noChangeArrowheads="1"/>
            </p:cNvSpPr>
            <p:nvPr/>
          </p:nvSpPr>
          <p:spPr bwMode="auto">
            <a:xfrm>
              <a:off x="2971801" y="182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4" name="Oval 94">
              <a:extLst>
                <a:ext uri="{FF2B5EF4-FFF2-40B4-BE49-F238E27FC236}">
                  <a16:creationId xmlns:a16="http://schemas.microsoft.com/office/drawing/2014/main" id="{B901D4C7-91D0-4B8A-BF6B-C08AA7ED2968}"/>
                </a:ext>
              </a:extLst>
            </p:cNvPr>
            <p:cNvSpPr>
              <a:spLocks noChangeArrowheads="1"/>
            </p:cNvSpPr>
            <p:nvPr/>
          </p:nvSpPr>
          <p:spPr bwMode="auto">
            <a:xfrm>
              <a:off x="2995614" y="175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5" name="Oval 95">
              <a:extLst>
                <a:ext uri="{FF2B5EF4-FFF2-40B4-BE49-F238E27FC236}">
                  <a16:creationId xmlns:a16="http://schemas.microsoft.com/office/drawing/2014/main" id="{36F2B9DF-B0FB-4B6B-A612-B08E4CDAAE8A}"/>
                </a:ext>
              </a:extLst>
            </p:cNvPr>
            <p:cNvSpPr>
              <a:spLocks noChangeArrowheads="1"/>
            </p:cNvSpPr>
            <p:nvPr/>
          </p:nvSpPr>
          <p:spPr bwMode="auto">
            <a:xfrm>
              <a:off x="3090864"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6" name="Oval 96">
              <a:extLst>
                <a:ext uri="{FF2B5EF4-FFF2-40B4-BE49-F238E27FC236}">
                  <a16:creationId xmlns:a16="http://schemas.microsoft.com/office/drawing/2014/main" id="{FA9B8151-F3C1-477B-A8C0-8BB389CC689B}"/>
                </a:ext>
              </a:extLst>
            </p:cNvPr>
            <p:cNvSpPr>
              <a:spLocks noChangeArrowheads="1"/>
            </p:cNvSpPr>
            <p:nvPr/>
          </p:nvSpPr>
          <p:spPr bwMode="auto">
            <a:xfrm>
              <a:off x="3070226" y="93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7" name="Oval 97">
              <a:extLst>
                <a:ext uri="{FF2B5EF4-FFF2-40B4-BE49-F238E27FC236}">
                  <a16:creationId xmlns:a16="http://schemas.microsoft.com/office/drawing/2014/main" id="{FBFA8BD0-A4BE-415F-B669-F84359C95693}"/>
                </a:ext>
              </a:extLst>
            </p:cNvPr>
            <p:cNvSpPr>
              <a:spLocks noChangeArrowheads="1"/>
            </p:cNvSpPr>
            <p:nvPr/>
          </p:nvSpPr>
          <p:spPr bwMode="auto">
            <a:xfrm>
              <a:off x="3044826"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8" name="Oval 98">
              <a:extLst>
                <a:ext uri="{FF2B5EF4-FFF2-40B4-BE49-F238E27FC236}">
                  <a16:creationId xmlns:a16="http://schemas.microsoft.com/office/drawing/2014/main" id="{8D6DFCB1-F704-497C-9FE5-5F34B6B024DA}"/>
                </a:ext>
              </a:extLst>
            </p:cNvPr>
            <p:cNvSpPr>
              <a:spLocks noChangeArrowheads="1"/>
            </p:cNvSpPr>
            <p:nvPr/>
          </p:nvSpPr>
          <p:spPr bwMode="auto">
            <a:xfrm>
              <a:off x="3116264" y="1901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59" name="Oval 99">
              <a:extLst>
                <a:ext uri="{FF2B5EF4-FFF2-40B4-BE49-F238E27FC236}">
                  <a16:creationId xmlns:a16="http://schemas.microsoft.com/office/drawing/2014/main" id="{6010CF11-EE28-4786-A018-EF2B531CB8A2}"/>
                </a:ext>
              </a:extLst>
            </p:cNvPr>
            <p:cNvSpPr>
              <a:spLocks noChangeArrowheads="1"/>
            </p:cNvSpPr>
            <p:nvPr/>
          </p:nvSpPr>
          <p:spPr bwMode="auto">
            <a:xfrm>
              <a:off x="3140076" y="182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0" name="Oval 100">
              <a:extLst>
                <a:ext uri="{FF2B5EF4-FFF2-40B4-BE49-F238E27FC236}">
                  <a16:creationId xmlns:a16="http://schemas.microsoft.com/office/drawing/2014/main" id="{599FFAC2-40D6-41D2-9B4F-8610B46AFF8D}"/>
                </a:ext>
              </a:extLst>
            </p:cNvPr>
            <p:cNvSpPr>
              <a:spLocks noChangeArrowheads="1"/>
            </p:cNvSpPr>
            <p:nvPr/>
          </p:nvSpPr>
          <p:spPr bwMode="auto">
            <a:xfrm>
              <a:off x="3041651" y="183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1" name="Oval 101">
              <a:extLst>
                <a:ext uri="{FF2B5EF4-FFF2-40B4-BE49-F238E27FC236}">
                  <a16:creationId xmlns:a16="http://schemas.microsoft.com/office/drawing/2014/main" id="{B0822908-F87B-460A-AB6B-EF40EBE24DCF}"/>
                </a:ext>
              </a:extLst>
            </p:cNvPr>
            <p:cNvSpPr>
              <a:spLocks noChangeArrowheads="1"/>
            </p:cNvSpPr>
            <p:nvPr/>
          </p:nvSpPr>
          <p:spPr bwMode="auto">
            <a:xfrm>
              <a:off x="3757614" y="1471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2" name="Oval 102">
              <a:extLst>
                <a:ext uri="{FF2B5EF4-FFF2-40B4-BE49-F238E27FC236}">
                  <a16:creationId xmlns:a16="http://schemas.microsoft.com/office/drawing/2014/main" id="{541DC1BE-F6B2-459B-8EB2-09D510C73BDB}"/>
                </a:ext>
              </a:extLst>
            </p:cNvPr>
            <p:cNvSpPr>
              <a:spLocks noChangeArrowheads="1"/>
            </p:cNvSpPr>
            <p:nvPr/>
          </p:nvSpPr>
          <p:spPr bwMode="auto">
            <a:xfrm>
              <a:off x="3322639" y="152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3" name="Oval 103">
              <a:extLst>
                <a:ext uri="{FF2B5EF4-FFF2-40B4-BE49-F238E27FC236}">
                  <a16:creationId xmlns:a16="http://schemas.microsoft.com/office/drawing/2014/main" id="{FCA59583-9299-43A8-8A6C-C5E8BF4E1C23}"/>
                </a:ext>
              </a:extLst>
            </p:cNvPr>
            <p:cNvSpPr>
              <a:spLocks noChangeArrowheads="1"/>
            </p:cNvSpPr>
            <p:nvPr/>
          </p:nvSpPr>
          <p:spPr bwMode="auto">
            <a:xfrm>
              <a:off x="3206751" y="194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4" name="Oval 104">
              <a:extLst>
                <a:ext uri="{FF2B5EF4-FFF2-40B4-BE49-F238E27FC236}">
                  <a16:creationId xmlns:a16="http://schemas.microsoft.com/office/drawing/2014/main" id="{B7FD0AE1-7542-463F-8924-09BFB87CFCCE}"/>
                </a:ext>
              </a:extLst>
            </p:cNvPr>
            <p:cNvSpPr>
              <a:spLocks noChangeArrowheads="1"/>
            </p:cNvSpPr>
            <p:nvPr/>
          </p:nvSpPr>
          <p:spPr bwMode="auto">
            <a:xfrm>
              <a:off x="3327401" y="106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5" name="Oval 105">
              <a:extLst>
                <a:ext uri="{FF2B5EF4-FFF2-40B4-BE49-F238E27FC236}">
                  <a16:creationId xmlns:a16="http://schemas.microsoft.com/office/drawing/2014/main" id="{D4949C2A-9BE4-4989-B5A2-ED5E8B208937}"/>
                </a:ext>
              </a:extLst>
            </p:cNvPr>
            <p:cNvSpPr>
              <a:spLocks noChangeArrowheads="1"/>
            </p:cNvSpPr>
            <p:nvPr/>
          </p:nvSpPr>
          <p:spPr bwMode="auto">
            <a:xfrm>
              <a:off x="3346451" y="182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6" name="Oval 106">
              <a:extLst>
                <a:ext uri="{FF2B5EF4-FFF2-40B4-BE49-F238E27FC236}">
                  <a16:creationId xmlns:a16="http://schemas.microsoft.com/office/drawing/2014/main" id="{BACB7629-D492-4D1B-ADAB-32313DB7C9DD}"/>
                </a:ext>
              </a:extLst>
            </p:cNvPr>
            <p:cNvSpPr>
              <a:spLocks noChangeArrowheads="1"/>
            </p:cNvSpPr>
            <p:nvPr/>
          </p:nvSpPr>
          <p:spPr bwMode="auto">
            <a:xfrm>
              <a:off x="3260726" y="18684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7" name="Oval 107">
              <a:extLst>
                <a:ext uri="{FF2B5EF4-FFF2-40B4-BE49-F238E27FC236}">
                  <a16:creationId xmlns:a16="http://schemas.microsoft.com/office/drawing/2014/main" id="{5C997C34-5C7D-4FC4-84B6-CC382E2B5E32}"/>
                </a:ext>
              </a:extLst>
            </p:cNvPr>
            <p:cNvSpPr>
              <a:spLocks noChangeArrowheads="1"/>
            </p:cNvSpPr>
            <p:nvPr/>
          </p:nvSpPr>
          <p:spPr bwMode="auto">
            <a:xfrm>
              <a:off x="3241676" y="1751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8" name="Oval 108">
              <a:extLst>
                <a:ext uri="{FF2B5EF4-FFF2-40B4-BE49-F238E27FC236}">
                  <a16:creationId xmlns:a16="http://schemas.microsoft.com/office/drawing/2014/main" id="{FCA69905-DEA9-437C-B43C-2A337AB98D3E}"/>
                </a:ext>
              </a:extLst>
            </p:cNvPr>
            <p:cNvSpPr>
              <a:spLocks noChangeArrowheads="1"/>
            </p:cNvSpPr>
            <p:nvPr/>
          </p:nvSpPr>
          <p:spPr bwMode="auto">
            <a:xfrm>
              <a:off x="3336926" y="168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69" name="Oval 109">
              <a:extLst>
                <a:ext uri="{FF2B5EF4-FFF2-40B4-BE49-F238E27FC236}">
                  <a16:creationId xmlns:a16="http://schemas.microsoft.com/office/drawing/2014/main" id="{928B3B95-2883-4ADF-A17E-AA5843825370}"/>
                </a:ext>
              </a:extLst>
            </p:cNvPr>
            <p:cNvSpPr>
              <a:spLocks noChangeArrowheads="1"/>
            </p:cNvSpPr>
            <p:nvPr/>
          </p:nvSpPr>
          <p:spPr bwMode="auto">
            <a:xfrm>
              <a:off x="3238501"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0" name="Oval 110">
              <a:extLst>
                <a:ext uri="{FF2B5EF4-FFF2-40B4-BE49-F238E27FC236}">
                  <a16:creationId xmlns:a16="http://schemas.microsoft.com/office/drawing/2014/main" id="{CE7740B9-4061-4148-BAC9-D07EE84A409D}"/>
                </a:ext>
              </a:extLst>
            </p:cNvPr>
            <p:cNvSpPr>
              <a:spLocks noChangeArrowheads="1"/>
            </p:cNvSpPr>
            <p:nvPr/>
          </p:nvSpPr>
          <p:spPr bwMode="auto">
            <a:xfrm>
              <a:off x="3148014" y="140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1" name="Oval 111">
              <a:extLst>
                <a:ext uri="{FF2B5EF4-FFF2-40B4-BE49-F238E27FC236}">
                  <a16:creationId xmlns:a16="http://schemas.microsoft.com/office/drawing/2014/main" id="{1BE9BCE7-AD8C-4CBD-904E-5CFFE9EAB46C}"/>
                </a:ext>
              </a:extLst>
            </p:cNvPr>
            <p:cNvSpPr>
              <a:spLocks noChangeArrowheads="1"/>
            </p:cNvSpPr>
            <p:nvPr/>
          </p:nvSpPr>
          <p:spPr bwMode="auto">
            <a:xfrm>
              <a:off x="3467101" y="160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2" name="Oval 112">
              <a:extLst>
                <a:ext uri="{FF2B5EF4-FFF2-40B4-BE49-F238E27FC236}">
                  <a16:creationId xmlns:a16="http://schemas.microsoft.com/office/drawing/2014/main" id="{A5FB530D-16F7-46C4-99FF-12AA28C0FBF3}"/>
                </a:ext>
              </a:extLst>
            </p:cNvPr>
            <p:cNvSpPr>
              <a:spLocks noChangeArrowheads="1"/>
            </p:cNvSpPr>
            <p:nvPr/>
          </p:nvSpPr>
          <p:spPr bwMode="auto">
            <a:xfrm>
              <a:off x="3490914" y="190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3" name="Oval 113">
              <a:extLst>
                <a:ext uri="{FF2B5EF4-FFF2-40B4-BE49-F238E27FC236}">
                  <a16:creationId xmlns:a16="http://schemas.microsoft.com/office/drawing/2014/main" id="{76398563-58DB-4876-8726-EAD82AF1AE1B}"/>
                </a:ext>
              </a:extLst>
            </p:cNvPr>
            <p:cNvSpPr>
              <a:spLocks noChangeArrowheads="1"/>
            </p:cNvSpPr>
            <p:nvPr/>
          </p:nvSpPr>
          <p:spPr bwMode="auto">
            <a:xfrm>
              <a:off x="3405188" y="19446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4" name="Oval 114">
              <a:extLst>
                <a:ext uri="{FF2B5EF4-FFF2-40B4-BE49-F238E27FC236}">
                  <a16:creationId xmlns:a16="http://schemas.microsoft.com/office/drawing/2014/main" id="{F1B9CED8-50E4-4A90-8ED1-F714ED02B493}"/>
                </a:ext>
              </a:extLst>
            </p:cNvPr>
            <p:cNvSpPr>
              <a:spLocks noChangeArrowheads="1"/>
            </p:cNvSpPr>
            <p:nvPr/>
          </p:nvSpPr>
          <p:spPr bwMode="auto">
            <a:xfrm>
              <a:off x="3394076" y="187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5" name="Oval 115">
              <a:extLst>
                <a:ext uri="{FF2B5EF4-FFF2-40B4-BE49-F238E27FC236}">
                  <a16:creationId xmlns:a16="http://schemas.microsoft.com/office/drawing/2014/main" id="{144E1AC5-B03B-48FA-AEF3-E0188090A873}"/>
                </a:ext>
              </a:extLst>
            </p:cNvPr>
            <p:cNvSpPr>
              <a:spLocks noChangeArrowheads="1"/>
            </p:cNvSpPr>
            <p:nvPr/>
          </p:nvSpPr>
          <p:spPr bwMode="auto">
            <a:xfrm>
              <a:off x="3457576" y="183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6" name="Oval 116">
              <a:extLst>
                <a:ext uri="{FF2B5EF4-FFF2-40B4-BE49-F238E27FC236}">
                  <a16:creationId xmlns:a16="http://schemas.microsoft.com/office/drawing/2014/main" id="{37AABE5E-86F7-472C-87D1-73257E501168}"/>
                </a:ext>
              </a:extLst>
            </p:cNvPr>
            <p:cNvSpPr>
              <a:spLocks noChangeArrowheads="1"/>
            </p:cNvSpPr>
            <p:nvPr/>
          </p:nvSpPr>
          <p:spPr bwMode="auto">
            <a:xfrm>
              <a:off x="3481389" y="175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7" name="Oval 117">
              <a:extLst>
                <a:ext uri="{FF2B5EF4-FFF2-40B4-BE49-F238E27FC236}">
                  <a16:creationId xmlns:a16="http://schemas.microsoft.com/office/drawing/2014/main" id="{10CD0AFE-B1BC-4C15-A432-4F7093E4A1A8}"/>
                </a:ext>
              </a:extLst>
            </p:cNvPr>
            <p:cNvSpPr>
              <a:spLocks noChangeArrowheads="1"/>
            </p:cNvSpPr>
            <p:nvPr/>
          </p:nvSpPr>
          <p:spPr bwMode="auto">
            <a:xfrm>
              <a:off x="3382964" y="176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8" name="Oval 118">
              <a:extLst>
                <a:ext uri="{FF2B5EF4-FFF2-40B4-BE49-F238E27FC236}">
                  <a16:creationId xmlns:a16="http://schemas.microsoft.com/office/drawing/2014/main" id="{08B45F1D-F90B-442C-851D-FB1B4C15EEA6}"/>
                </a:ext>
              </a:extLst>
            </p:cNvPr>
            <p:cNvSpPr>
              <a:spLocks noChangeArrowheads="1"/>
            </p:cNvSpPr>
            <p:nvPr/>
          </p:nvSpPr>
          <p:spPr bwMode="auto">
            <a:xfrm>
              <a:off x="3927476" y="1649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79" name="Oval 119">
              <a:extLst>
                <a:ext uri="{FF2B5EF4-FFF2-40B4-BE49-F238E27FC236}">
                  <a16:creationId xmlns:a16="http://schemas.microsoft.com/office/drawing/2014/main" id="{BE07EF2D-3112-4D07-847B-FFACDA9FFC59}"/>
                </a:ext>
              </a:extLst>
            </p:cNvPr>
            <p:cNvSpPr>
              <a:spLocks noChangeArrowheads="1"/>
            </p:cNvSpPr>
            <p:nvPr/>
          </p:nvSpPr>
          <p:spPr bwMode="auto">
            <a:xfrm>
              <a:off x="3954464" y="140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0" name="Oval 120">
              <a:extLst>
                <a:ext uri="{FF2B5EF4-FFF2-40B4-BE49-F238E27FC236}">
                  <a16:creationId xmlns:a16="http://schemas.microsoft.com/office/drawing/2014/main" id="{93EBBD65-9A94-40C3-AB7A-EE3167F045C3}"/>
                </a:ext>
              </a:extLst>
            </p:cNvPr>
            <p:cNvSpPr>
              <a:spLocks noChangeArrowheads="1"/>
            </p:cNvSpPr>
            <p:nvPr/>
          </p:nvSpPr>
          <p:spPr bwMode="auto">
            <a:xfrm>
              <a:off x="3957639" y="131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1" name="Oval 121">
              <a:extLst>
                <a:ext uri="{FF2B5EF4-FFF2-40B4-BE49-F238E27FC236}">
                  <a16:creationId xmlns:a16="http://schemas.microsoft.com/office/drawing/2014/main" id="{BA6D20B6-CA47-441F-8D4A-3E046EF5B6E9}"/>
                </a:ext>
              </a:extLst>
            </p:cNvPr>
            <p:cNvSpPr>
              <a:spLocks noChangeArrowheads="1"/>
            </p:cNvSpPr>
            <p:nvPr/>
          </p:nvSpPr>
          <p:spPr bwMode="auto">
            <a:xfrm>
              <a:off x="3856039" y="14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2" name="Oval 122">
              <a:extLst>
                <a:ext uri="{FF2B5EF4-FFF2-40B4-BE49-F238E27FC236}">
                  <a16:creationId xmlns:a16="http://schemas.microsoft.com/office/drawing/2014/main" id="{4D27F6E8-ABE1-45DF-8A13-B92CD5EB3897}"/>
                </a:ext>
              </a:extLst>
            </p:cNvPr>
            <p:cNvSpPr>
              <a:spLocks noChangeArrowheads="1"/>
            </p:cNvSpPr>
            <p:nvPr/>
          </p:nvSpPr>
          <p:spPr bwMode="auto">
            <a:xfrm>
              <a:off x="3951289" y="1952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3" name="Oval 123">
              <a:extLst>
                <a:ext uri="{FF2B5EF4-FFF2-40B4-BE49-F238E27FC236}">
                  <a16:creationId xmlns:a16="http://schemas.microsoft.com/office/drawing/2014/main" id="{FAB337EF-562F-48EA-8542-4894B5BF903F}"/>
                </a:ext>
              </a:extLst>
            </p:cNvPr>
            <p:cNvSpPr>
              <a:spLocks noChangeArrowheads="1"/>
            </p:cNvSpPr>
            <p:nvPr/>
          </p:nvSpPr>
          <p:spPr bwMode="auto">
            <a:xfrm>
              <a:off x="3917951" y="187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4" name="Oval 124">
              <a:extLst>
                <a:ext uri="{FF2B5EF4-FFF2-40B4-BE49-F238E27FC236}">
                  <a16:creationId xmlns:a16="http://schemas.microsoft.com/office/drawing/2014/main" id="{74D0AFFD-13E5-4CE8-B605-9936EB1CF354}"/>
                </a:ext>
              </a:extLst>
            </p:cNvPr>
            <p:cNvSpPr>
              <a:spLocks noChangeArrowheads="1"/>
            </p:cNvSpPr>
            <p:nvPr/>
          </p:nvSpPr>
          <p:spPr bwMode="auto">
            <a:xfrm>
              <a:off x="3941764"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5" name="Oval 125">
              <a:extLst>
                <a:ext uri="{FF2B5EF4-FFF2-40B4-BE49-F238E27FC236}">
                  <a16:creationId xmlns:a16="http://schemas.microsoft.com/office/drawing/2014/main" id="{FDE4E543-50C7-44C9-B218-D50488B9C753}"/>
                </a:ext>
              </a:extLst>
            </p:cNvPr>
            <p:cNvSpPr>
              <a:spLocks noChangeArrowheads="1"/>
            </p:cNvSpPr>
            <p:nvPr/>
          </p:nvSpPr>
          <p:spPr bwMode="auto">
            <a:xfrm>
              <a:off x="3792539" y="186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6" name="Oval 126">
              <a:extLst>
                <a:ext uri="{FF2B5EF4-FFF2-40B4-BE49-F238E27FC236}">
                  <a16:creationId xmlns:a16="http://schemas.microsoft.com/office/drawing/2014/main" id="{72FBC91C-4102-469E-AC96-B5EADB900081}"/>
                </a:ext>
              </a:extLst>
            </p:cNvPr>
            <p:cNvSpPr>
              <a:spLocks noChangeArrowheads="1"/>
            </p:cNvSpPr>
            <p:nvPr/>
          </p:nvSpPr>
          <p:spPr bwMode="auto">
            <a:xfrm>
              <a:off x="3944939" y="154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7" name="Oval 127">
              <a:extLst>
                <a:ext uri="{FF2B5EF4-FFF2-40B4-BE49-F238E27FC236}">
                  <a16:creationId xmlns:a16="http://schemas.microsoft.com/office/drawing/2014/main" id="{18C7F903-CAA7-45F2-8803-FCB86B7AE800}"/>
                </a:ext>
              </a:extLst>
            </p:cNvPr>
            <p:cNvSpPr>
              <a:spLocks noChangeArrowheads="1"/>
            </p:cNvSpPr>
            <p:nvPr/>
          </p:nvSpPr>
          <p:spPr bwMode="auto">
            <a:xfrm>
              <a:off x="5024439" y="193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8" name="Oval 128">
              <a:extLst>
                <a:ext uri="{FF2B5EF4-FFF2-40B4-BE49-F238E27FC236}">
                  <a16:creationId xmlns:a16="http://schemas.microsoft.com/office/drawing/2014/main" id="{57009930-5732-4CCA-8AAC-D6FD81828B02}"/>
                </a:ext>
              </a:extLst>
            </p:cNvPr>
            <p:cNvSpPr>
              <a:spLocks noChangeArrowheads="1"/>
            </p:cNvSpPr>
            <p:nvPr/>
          </p:nvSpPr>
          <p:spPr bwMode="auto">
            <a:xfrm>
              <a:off x="5037139"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89" name="Oval 129">
              <a:extLst>
                <a:ext uri="{FF2B5EF4-FFF2-40B4-BE49-F238E27FC236}">
                  <a16:creationId xmlns:a16="http://schemas.microsoft.com/office/drawing/2014/main" id="{8D20C372-358E-487E-9289-D03F28F36CFD}"/>
                </a:ext>
              </a:extLst>
            </p:cNvPr>
            <p:cNvSpPr>
              <a:spLocks noChangeArrowheads="1"/>
            </p:cNvSpPr>
            <p:nvPr/>
          </p:nvSpPr>
          <p:spPr bwMode="auto">
            <a:xfrm>
              <a:off x="4951413" y="17748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0" name="Oval 130">
              <a:extLst>
                <a:ext uri="{FF2B5EF4-FFF2-40B4-BE49-F238E27FC236}">
                  <a16:creationId xmlns:a16="http://schemas.microsoft.com/office/drawing/2014/main" id="{14C5A458-321B-4020-B3BA-D217C57253D6}"/>
                </a:ext>
              </a:extLst>
            </p:cNvPr>
            <p:cNvSpPr>
              <a:spLocks noChangeArrowheads="1"/>
            </p:cNvSpPr>
            <p:nvPr/>
          </p:nvSpPr>
          <p:spPr bwMode="auto">
            <a:xfrm>
              <a:off x="4932364"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1" name="Oval 131">
              <a:extLst>
                <a:ext uri="{FF2B5EF4-FFF2-40B4-BE49-F238E27FC236}">
                  <a16:creationId xmlns:a16="http://schemas.microsoft.com/office/drawing/2014/main" id="{D0ABAF1E-20AE-4BFE-950C-CB80356DD741}"/>
                </a:ext>
              </a:extLst>
            </p:cNvPr>
            <p:cNvSpPr>
              <a:spLocks noChangeArrowheads="1"/>
            </p:cNvSpPr>
            <p:nvPr/>
          </p:nvSpPr>
          <p:spPr bwMode="auto">
            <a:xfrm>
              <a:off x="5003801" y="1662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2" name="Oval 132">
              <a:extLst>
                <a:ext uri="{FF2B5EF4-FFF2-40B4-BE49-F238E27FC236}">
                  <a16:creationId xmlns:a16="http://schemas.microsoft.com/office/drawing/2014/main" id="{DCA5E940-1539-4AA1-8FAE-1FA523313485}"/>
                </a:ext>
              </a:extLst>
            </p:cNvPr>
            <p:cNvSpPr>
              <a:spLocks noChangeArrowheads="1"/>
            </p:cNvSpPr>
            <p:nvPr/>
          </p:nvSpPr>
          <p:spPr bwMode="auto">
            <a:xfrm>
              <a:off x="5027614" y="158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3" name="Oval 133">
              <a:extLst>
                <a:ext uri="{FF2B5EF4-FFF2-40B4-BE49-F238E27FC236}">
                  <a16:creationId xmlns:a16="http://schemas.microsoft.com/office/drawing/2014/main" id="{1E2384FD-35A2-4977-A585-FD024BF98C74}"/>
                </a:ext>
              </a:extLst>
            </p:cNvPr>
            <p:cNvSpPr>
              <a:spLocks noChangeArrowheads="1"/>
            </p:cNvSpPr>
            <p:nvPr/>
          </p:nvSpPr>
          <p:spPr bwMode="auto">
            <a:xfrm>
              <a:off x="4960939" y="154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4" name="Oval 134">
              <a:extLst>
                <a:ext uri="{FF2B5EF4-FFF2-40B4-BE49-F238E27FC236}">
                  <a16:creationId xmlns:a16="http://schemas.microsoft.com/office/drawing/2014/main" id="{94E843C3-F95E-4742-BEF7-9A289D9ADB98}"/>
                </a:ext>
              </a:extLst>
            </p:cNvPr>
            <p:cNvSpPr>
              <a:spLocks noChangeArrowheads="1"/>
            </p:cNvSpPr>
            <p:nvPr/>
          </p:nvSpPr>
          <p:spPr bwMode="auto">
            <a:xfrm>
              <a:off x="5062539" y="149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5" name="Oval 135">
              <a:extLst>
                <a:ext uri="{FF2B5EF4-FFF2-40B4-BE49-F238E27FC236}">
                  <a16:creationId xmlns:a16="http://schemas.microsoft.com/office/drawing/2014/main" id="{21C47C47-910C-4369-AFAF-3F844EB30C0D}"/>
                </a:ext>
              </a:extLst>
            </p:cNvPr>
            <p:cNvSpPr>
              <a:spLocks noChangeArrowheads="1"/>
            </p:cNvSpPr>
            <p:nvPr/>
          </p:nvSpPr>
          <p:spPr bwMode="auto">
            <a:xfrm>
              <a:off x="4643439" y="1481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6" name="Oval 136">
              <a:extLst>
                <a:ext uri="{FF2B5EF4-FFF2-40B4-BE49-F238E27FC236}">
                  <a16:creationId xmlns:a16="http://schemas.microsoft.com/office/drawing/2014/main" id="{952A2D56-54D2-43B4-BF61-D4B415A41918}"/>
                </a:ext>
              </a:extLst>
            </p:cNvPr>
            <p:cNvSpPr>
              <a:spLocks noChangeArrowheads="1"/>
            </p:cNvSpPr>
            <p:nvPr/>
          </p:nvSpPr>
          <p:spPr bwMode="auto">
            <a:xfrm>
              <a:off x="5073651"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7" name="Oval 137">
              <a:extLst>
                <a:ext uri="{FF2B5EF4-FFF2-40B4-BE49-F238E27FC236}">
                  <a16:creationId xmlns:a16="http://schemas.microsoft.com/office/drawing/2014/main" id="{F512C95C-EF7D-4907-A1F2-69E67222615F}"/>
                </a:ext>
              </a:extLst>
            </p:cNvPr>
            <p:cNvSpPr>
              <a:spLocks noChangeArrowheads="1"/>
            </p:cNvSpPr>
            <p:nvPr/>
          </p:nvSpPr>
          <p:spPr bwMode="auto">
            <a:xfrm>
              <a:off x="4089401" y="136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8" name="Oval 138">
              <a:extLst>
                <a:ext uri="{FF2B5EF4-FFF2-40B4-BE49-F238E27FC236}">
                  <a16:creationId xmlns:a16="http://schemas.microsoft.com/office/drawing/2014/main" id="{E1AB9ADD-8E9C-4CDC-B9B8-4C70E518EB41}"/>
                </a:ext>
              </a:extLst>
            </p:cNvPr>
            <p:cNvSpPr>
              <a:spLocks noChangeArrowheads="1"/>
            </p:cNvSpPr>
            <p:nvPr/>
          </p:nvSpPr>
          <p:spPr bwMode="auto">
            <a:xfrm>
              <a:off x="412432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499" name="Oval 139">
              <a:extLst>
                <a:ext uri="{FF2B5EF4-FFF2-40B4-BE49-F238E27FC236}">
                  <a16:creationId xmlns:a16="http://schemas.microsoft.com/office/drawing/2014/main" id="{9A20D33B-25EA-455C-84AA-B1676BB8065B}"/>
                </a:ext>
              </a:extLst>
            </p:cNvPr>
            <p:cNvSpPr>
              <a:spLocks noChangeArrowheads="1"/>
            </p:cNvSpPr>
            <p:nvPr/>
          </p:nvSpPr>
          <p:spPr bwMode="auto">
            <a:xfrm>
              <a:off x="4151314"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0" name="Oval 140">
              <a:extLst>
                <a:ext uri="{FF2B5EF4-FFF2-40B4-BE49-F238E27FC236}">
                  <a16:creationId xmlns:a16="http://schemas.microsoft.com/office/drawing/2014/main" id="{1D6B3AC7-5AEE-43B3-9FA4-B7480E0D8306}"/>
                </a:ext>
              </a:extLst>
            </p:cNvPr>
            <p:cNvSpPr>
              <a:spLocks noChangeArrowheads="1"/>
            </p:cNvSpPr>
            <p:nvPr/>
          </p:nvSpPr>
          <p:spPr bwMode="auto">
            <a:xfrm>
              <a:off x="4154489" y="116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1" name="Oval 141">
              <a:extLst>
                <a:ext uri="{FF2B5EF4-FFF2-40B4-BE49-F238E27FC236}">
                  <a16:creationId xmlns:a16="http://schemas.microsoft.com/office/drawing/2014/main" id="{6184C87B-4B38-433A-AA78-51FD43BB5724}"/>
                </a:ext>
              </a:extLst>
            </p:cNvPr>
            <p:cNvSpPr>
              <a:spLocks noChangeArrowheads="1"/>
            </p:cNvSpPr>
            <p:nvPr/>
          </p:nvSpPr>
          <p:spPr bwMode="auto">
            <a:xfrm>
              <a:off x="41306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2" name="Oval 142">
              <a:extLst>
                <a:ext uri="{FF2B5EF4-FFF2-40B4-BE49-F238E27FC236}">
                  <a16:creationId xmlns:a16="http://schemas.microsoft.com/office/drawing/2014/main" id="{E4E0FAAB-BE48-4CE8-AC64-60468AB2CB74}"/>
                </a:ext>
              </a:extLst>
            </p:cNvPr>
            <p:cNvSpPr>
              <a:spLocks noChangeArrowheads="1"/>
            </p:cNvSpPr>
            <p:nvPr/>
          </p:nvSpPr>
          <p:spPr bwMode="auto">
            <a:xfrm>
              <a:off x="4052889" y="125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3" name="Oval 143">
              <a:extLst>
                <a:ext uri="{FF2B5EF4-FFF2-40B4-BE49-F238E27FC236}">
                  <a16:creationId xmlns:a16="http://schemas.microsoft.com/office/drawing/2014/main" id="{00E86E6C-A9FF-4B3A-A00B-3216BA3E5B84}"/>
                </a:ext>
              </a:extLst>
            </p:cNvPr>
            <p:cNvSpPr>
              <a:spLocks noChangeArrowheads="1"/>
            </p:cNvSpPr>
            <p:nvPr/>
          </p:nvSpPr>
          <p:spPr bwMode="auto">
            <a:xfrm>
              <a:off x="4148139" y="180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4" name="Oval 144">
              <a:extLst>
                <a:ext uri="{FF2B5EF4-FFF2-40B4-BE49-F238E27FC236}">
                  <a16:creationId xmlns:a16="http://schemas.microsoft.com/office/drawing/2014/main" id="{DA79B40B-B843-4BF2-AE20-1EB921B3D797}"/>
                </a:ext>
              </a:extLst>
            </p:cNvPr>
            <p:cNvSpPr>
              <a:spLocks noChangeArrowheads="1"/>
            </p:cNvSpPr>
            <p:nvPr/>
          </p:nvSpPr>
          <p:spPr bwMode="auto">
            <a:xfrm>
              <a:off x="4062413" y="18462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5" name="Oval 145">
              <a:extLst>
                <a:ext uri="{FF2B5EF4-FFF2-40B4-BE49-F238E27FC236}">
                  <a16:creationId xmlns:a16="http://schemas.microsoft.com/office/drawing/2014/main" id="{9589CA24-C4D7-43E1-816D-0E90DC66D322}"/>
                </a:ext>
              </a:extLst>
            </p:cNvPr>
            <p:cNvSpPr>
              <a:spLocks noChangeArrowheads="1"/>
            </p:cNvSpPr>
            <p:nvPr/>
          </p:nvSpPr>
          <p:spPr bwMode="auto">
            <a:xfrm>
              <a:off x="4043364" y="172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6" name="Oval 146">
              <a:extLst>
                <a:ext uri="{FF2B5EF4-FFF2-40B4-BE49-F238E27FC236}">
                  <a16:creationId xmlns:a16="http://schemas.microsoft.com/office/drawing/2014/main" id="{D8C773F2-AF30-446B-B232-46D555303E5C}"/>
                </a:ext>
              </a:extLst>
            </p:cNvPr>
            <p:cNvSpPr>
              <a:spLocks noChangeArrowheads="1"/>
            </p:cNvSpPr>
            <p:nvPr/>
          </p:nvSpPr>
          <p:spPr bwMode="auto">
            <a:xfrm>
              <a:off x="4114801"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7" name="Oval 147">
              <a:extLst>
                <a:ext uri="{FF2B5EF4-FFF2-40B4-BE49-F238E27FC236}">
                  <a16:creationId xmlns:a16="http://schemas.microsoft.com/office/drawing/2014/main" id="{1F01422C-F9E8-499B-BB52-9DF548CB634A}"/>
                </a:ext>
              </a:extLst>
            </p:cNvPr>
            <p:cNvSpPr>
              <a:spLocks noChangeArrowheads="1"/>
            </p:cNvSpPr>
            <p:nvPr/>
          </p:nvSpPr>
          <p:spPr bwMode="auto">
            <a:xfrm>
              <a:off x="4138614" y="166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8" name="Oval 148">
              <a:extLst>
                <a:ext uri="{FF2B5EF4-FFF2-40B4-BE49-F238E27FC236}">
                  <a16:creationId xmlns:a16="http://schemas.microsoft.com/office/drawing/2014/main" id="{BEA34A0F-2E1E-42A6-8E76-6607A1F40574}"/>
                </a:ext>
              </a:extLst>
            </p:cNvPr>
            <p:cNvSpPr>
              <a:spLocks noChangeArrowheads="1"/>
            </p:cNvSpPr>
            <p:nvPr/>
          </p:nvSpPr>
          <p:spPr bwMode="auto">
            <a:xfrm>
              <a:off x="4040189" y="166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09" name="Oval 149">
              <a:extLst>
                <a:ext uri="{FF2B5EF4-FFF2-40B4-BE49-F238E27FC236}">
                  <a16:creationId xmlns:a16="http://schemas.microsoft.com/office/drawing/2014/main" id="{87F7F707-C7A1-4500-B0BA-5F2500C3D09A}"/>
                </a:ext>
              </a:extLst>
            </p:cNvPr>
            <p:cNvSpPr>
              <a:spLocks noChangeArrowheads="1"/>
            </p:cNvSpPr>
            <p:nvPr/>
          </p:nvSpPr>
          <p:spPr bwMode="auto">
            <a:xfrm>
              <a:off x="4173539" y="157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0" name="Oval 150">
              <a:extLst>
                <a:ext uri="{FF2B5EF4-FFF2-40B4-BE49-F238E27FC236}">
                  <a16:creationId xmlns:a16="http://schemas.microsoft.com/office/drawing/2014/main" id="{238DD340-6AF4-4081-B093-561CA7F74085}"/>
                </a:ext>
              </a:extLst>
            </p:cNvPr>
            <p:cNvSpPr>
              <a:spLocks noChangeArrowheads="1"/>
            </p:cNvSpPr>
            <p:nvPr/>
          </p:nvSpPr>
          <p:spPr bwMode="auto">
            <a:xfrm>
              <a:off x="4022726" y="146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1" name="Oval 151">
              <a:extLst>
                <a:ext uri="{FF2B5EF4-FFF2-40B4-BE49-F238E27FC236}">
                  <a16:creationId xmlns:a16="http://schemas.microsoft.com/office/drawing/2014/main" id="{3BB607B7-195A-4CBE-9498-4568AD09C515}"/>
                </a:ext>
              </a:extLst>
            </p:cNvPr>
            <p:cNvSpPr>
              <a:spLocks noChangeArrowheads="1"/>
            </p:cNvSpPr>
            <p:nvPr/>
          </p:nvSpPr>
          <p:spPr bwMode="auto">
            <a:xfrm>
              <a:off x="2286001" y="81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2" name="Oval 152">
              <a:extLst>
                <a:ext uri="{FF2B5EF4-FFF2-40B4-BE49-F238E27FC236}">
                  <a16:creationId xmlns:a16="http://schemas.microsoft.com/office/drawing/2014/main" id="{B5C9BE07-26FE-4D60-9912-198300CA3EED}"/>
                </a:ext>
              </a:extLst>
            </p:cNvPr>
            <p:cNvSpPr>
              <a:spLocks noChangeArrowheads="1"/>
            </p:cNvSpPr>
            <p:nvPr/>
          </p:nvSpPr>
          <p:spPr bwMode="auto">
            <a:xfrm>
              <a:off x="4233864" y="143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3" name="Oval 153">
              <a:extLst>
                <a:ext uri="{FF2B5EF4-FFF2-40B4-BE49-F238E27FC236}">
                  <a16:creationId xmlns:a16="http://schemas.microsoft.com/office/drawing/2014/main" id="{09FE1173-3485-48BE-8CF1-5D3A4B693935}"/>
                </a:ext>
              </a:extLst>
            </p:cNvPr>
            <p:cNvSpPr>
              <a:spLocks noChangeArrowheads="1"/>
            </p:cNvSpPr>
            <p:nvPr/>
          </p:nvSpPr>
          <p:spPr bwMode="auto">
            <a:xfrm>
              <a:off x="4268789" y="157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4" name="Oval 154">
              <a:extLst>
                <a:ext uri="{FF2B5EF4-FFF2-40B4-BE49-F238E27FC236}">
                  <a16:creationId xmlns:a16="http://schemas.microsoft.com/office/drawing/2014/main" id="{65796B6F-3D60-4101-835B-EA288DFBF34D}"/>
                </a:ext>
              </a:extLst>
            </p:cNvPr>
            <p:cNvSpPr>
              <a:spLocks noChangeArrowheads="1"/>
            </p:cNvSpPr>
            <p:nvPr/>
          </p:nvSpPr>
          <p:spPr bwMode="auto">
            <a:xfrm>
              <a:off x="4295776"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5" name="Oval 155">
              <a:extLst>
                <a:ext uri="{FF2B5EF4-FFF2-40B4-BE49-F238E27FC236}">
                  <a16:creationId xmlns:a16="http://schemas.microsoft.com/office/drawing/2014/main" id="{311A9B82-C360-48B3-AC73-ADA95B2321B5}"/>
                </a:ext>
              </a:extLst>
            </p:cNvPr>
            <p:cNvSpPr>
              <a:spLocks noChangeArrowheads="1"/>
            </p:cNvSpPr>
            <p:nvPr/>
          </p:nvSpPr>
          <p:spPr bwMode="auto">
            <a:xfrm>
              <a:off x="4298951" y="124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6" name="Oval 156">
              <a:extLst>
                <a:ext uri="{FF2B5EF4-FFF2-40B4-BE49-F238E27FC236}">
                  <a16:creationId xmlns:a16="http://schemas.microsoft.com/office/drawing/2014/main" id="{408493AE-1CC0-4DD0-8F43-40136D5B43E0}"/>
                </a:ext>
              </a:extLst>
            </p:cNvPr>
            <p:cNvSpPr>
              <a:spLocks noChangeArrowheads="1"/>
            </p:cNvSpPr>
            <p:nvPr/>
          </p:nvSpPr>
          <p:spPr bwMode="auto">
            <a:xfrm>
              <a:off x="4197351" y="133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7" name="Oval 157">
              <a:extLst>
                <a:ext uri="{FF2B5EF4-FFF2-40B4-BE49-F238E27FC236}">
                  <a16:creationId xmlns:a16="http://schemas.microsoft.com/office/drawing/2014/main" id="{D34F345F-BE36-4BE6-9F44-04D51BEDCED6}"/>
                </a:ext>
              </a:extLst>
            </p:cNvPr>
            <p:cNvSpPr>
              <a:spLocks noChangeArrowheads="1"/>
            </p:cNvSpPr>
            <p:nvPr/>
          </p:nvSpPr>
          <p:spPr bwMode="auto">
            <a:xfrm>
              <a:off x="4292601" y="188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8" name="Oval 158">
              <a:extLst>
                <a:ext uri="{FF2B5EF4-FFF2-40B4-BE49-F238E27FC236}">
                  <a16:creationId xmlns:a16="http://schemas.microsoft.com/office/drawing/2014/main" id="{C0ADF620-1B37-4722-B8B9-0D646A5476E1}"/>
                </a:ext>
              </a:extLst>
            </p:cNvPr>
            <p:cNvSpPr>
              <a:spLocks noChangeArrowheads="1"/>
            </p:cNvSpPr>
            <p:nvPr/>
          </p:nvSpPr>
          <p:spPr bwMode="auto">
            <a:xfrm>
              <a:off x="4206876" y="19224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19" name="Oval 159">
              <a:extLst>
                <a:ext uri="{FF2B5EF4-FFF2-40B4-BE49-F238E27FC236}">
                  <a16:creationId xmlns:a16="http://schemas.microsoft.com/office/drawing/2014/main" id="{A15D1E28-3E52-4800-BC8E-506ED4A89F4E}"/>
                </a:ext>
              </a:extLst>
            </p:cNvPr>
            <p:cNvSpPr>
              <a:spLocks noChangeArrowheads="1"/>
            </p:cNvSpPr>
            <p:nvPr/>
          </p:nvSpPr>
          <p:spPr bwMode="auto">
            <a:xfrm>
              <a:off x="4195764" y="185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0" name="Oval 160">
              <a:extLst>
                <a:ext uri="{FF2B5EF4-FFF2-40B4-BE49-F238E27FC236}">
                  <a16:creationId xmlns:a16="http://schemas.microsoft.com/office/drawing/2014/main" id="{3E873266-12F5-4C90-9105-C311EDA215F9}"/>
                </a:ext>
              </a:extLst>
            </p:cNvPr>
            <p:cNvSpPr>
              <a:spLocks noChangeArrowheads="1"/>
            </p:cNvSpPr>
            <p:nvPr/>
          </p:nvSpPr>
          <p:spPr bwMode="auto">
            <a:xfrm>
              <a:off x="4259264" y="180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1" name="Oval 161">
              <a:extLst>
                <a:ext uri="{FF2B5EF4-FFF2-40B4-BE49-F238E27FC236}">
                  <a16:creationId xmlns:a16="http://schemas.microsoft.com/office/drawing/2014/main" id="{33D301E2-1F3D-41F7-8C88-EB7565D4F4F3}"/>
                </a:ext>
              </a:extLst>
            </p:cNvPr>
            <p:cNvSpPr>
              <a:spLocks noChangeArrowheads="1"/>
            </p:cNvSpPr>
            <p:nvPr/>
          </p:nvSpPr>
          <p:spPr bwMode="auto">
            <a:xfrm>
              <a:off x="4283076" y="173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2" name="Oval 162">
              <a:extLst>
                <a:ext uri="{FF2B5EF4-FFF2-40B4-BE49-F238E27FC236}">
                  <a16:creationId xmlns:a16="http://schemas.microsoft.com/office/drawing/2014/main" id="{1925CD20-DD07-433C-8BAD-5C2A69037018}"/>
                </a:ext>
              </a:extLst>
            </p:cNvPr>
            <p:cNvSpPr>
              <a:spLocks noChangeArrowheads="1"/>
            </p:cNvSpPr>
            <p:nvPr/>
          </p:nvSpPr>
          <p:spPr bwMode="auto">
            <a:xfrm>
              <a:off x="4184651" y="1741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3" name="Oval 163">
              <a:extLst>
                <a:ext uri="{FF2B5EF4-FFF2-40B4-BE49-F238E27FC236}">
                  <a16:creationId xmlns:a16="http://schemas.microsoft.com/office/drawing/2014/main" id="{9DEE03E5-D322-4EC8-85E5-FAAB7F752E71}"/>
                </a:ext>
              </a:extLst>
            </p:cNvPr>
            <p:cNvSpPr>
              <a:spLocks noChangeArrowheads="1"/>
            </p:cNvSpPr>
            <p:nvPr/>
          </p:nvSpPr>
          <p:spPr bwMode="auto">
            <a:xfrm>
              <a:off x="4308476"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4" name="Oval 164">
              <a:extLst>
                <a:ext uri="{FF2B5EF4-FFF2-40B4-BE49-F238E27FC236}">
                  <a16:creationId xmlns:a16="http://schemas.microsoft.com/office/drawing/2014/main" id="{98A726F6-E050-45E7-91CF-896C0F89BE7F}"/>
                </a:ext>
              </a:extLst>
            </p:cNvPr>
            <p:cNvSpPr>
              <a:spLocks noChangeArrowheads="1"/>
            </p:cNvSpPr>
            <p:nvPr/>
          </p:nvSpPr>
          <p:spPr bwMode="auto">
            <a:xfrm>
              <a:off x="4346576" y="1527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5" name="Oval 165">
              <a:extLst>
                <a:ext uri="{FF2B5EF4-FFF2-40B4-BE49-F238E27FC236}">
                  <a16:creationId xmlns:a16="http://schemas.microsoft.com/office/drawing/2014/main" id="{1DF0387E-E7D2-4105-A23A-43E2359283D3}"/>
                </a:ext>
              </a:extLst>
            </p:cNvPr>
            <p:cNvSpPr>
              <a:spLocks noChangeArrowheads="1"/>
            </p:cNvSpPr>
            <p:nvPr/>
          </p:nvSpPr>
          <p:spPr bwMode="auto">
            <a:xfrm>
              <a:off x="4381501" y="166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6" name="Oval 166">
              <a:extLst>
                <a:ext uri="{FF2B5EF4-FFF2-40B4-BE49-F238E27FC236}">
                  <a16:creationId xmlns:a16="http://schemas.microsoft.com/office/drawing/2014/main" id="{EC217D07-B0E5-4C37-AF46-8829CFF6ECFA}"/>
                </a:ext>
              </a:extLst>
            </p:cNvPr>
            <p:cNvSpPr>
              <a:spLocks noChangeArrowheads="1"/>
            </p:cNvSpPr>
            <p:nvPr/>
          </p:nvSpPr>
          <p:spPr bwMode="auto">
            <a:xfrm>
              <a:off x="4408489" y="141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7" name="Oval 167">
              <a:extLst>
                <a:ext uri="{FF2B5EF4-FFF2-40B4-BE49-F238E27FC236}">
                  <a16:creationId xmlns:a16="http://schemas.microsoft.com/office/drawing/2014/main" id="{AED84DBC-352D-4348-8CE7-37DB4C20E5C5}"/>
                </a:ext>
              </a:extLst>
            </p:cNvPr>
            <p:cNvSpPr>
              <a:spLocks noChangeArrowheads="1"/>
            </p:cNvSpPr>
            <p:nvPr/>
          </p:nvSpPr>
          <p:spPr bwMode="auto">
            <a:xfrm>
              <a:off x="4411664" y="133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8" name="Oval 168">
              <a:extLst>
                <a:ext uri="{FF2B5EF4-FFF2-40B4-BE49-F238E27FC236}">
                  <a16:creationId xmlns:a16="http://schemas.microsoft.com/office/drawing/2014/main" id="{3F6B2807-AFE8-4FD1-B49C-0DBDA64A2E7B}"/>
                </a:ext>
              </a:extLst>
            </p:cNvPr>
            <p:cNvSpPr>
              <a:spLocks noChangeArrowheads="1"/>
            </p:cNvSpPr>
            <p:nvPr/>
          </p:nvSpPr>
          <p:spPr bwMode="auto">
            <a:xfrm>
              <a:off x="43275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29" name="Oval 169">
              <a:extLst>
                <a:ext uri="{FF2B5EF4-FFF2-40B4-BE49-F238E27FC236}">
                  <a16:creationId xmlns:a16="http://schemas.microsoft.com/office/drawing/2014/main" id="{AF5023FF-6BEF-4EFF-B528-817950B31E32}"/>
                </a:ext>
              </a:extLst>
            </p:cNvPr>
            <p:cNvSpPr>
              <a:spLocks noChangeArrowheads="1"/>
            </p:cNvSpPr>
            <p:nvPr/>
          </p:nvSpPr>
          <p:spPr bwMode="auto">
            <a:xfrm>
              <a:off x="4386264" y="120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0" name="Oval 170">
              <a:extLst>
                <a:ext uri="{FF2B5EF4-FFF2-40B4-BE49-F238E27FC236}">
                  <a16:creationId xmlns:a16="http://schemas.microsoft.com/office/drawing/2014/main" id="{DAF102E4-274A-4EC0-AC26-FCF6E6F7CBB2}"/>
                </a:ext>
              </a:extLst>
            </p:cNvPr>
            <p:cNvSpPr>
              <a:spLocks noChangeArrowheads="1"/>
            </p:cNvSpPr>
            <p:nvPr/>
          </p:nvSpPr>
          <p:spPr bwMode="auto">
            <a:xfrm>
              <a:off x="4291014" y="200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1" name="Oval 171">
              <a:extLst>
                <a:ext uri="{FF2B5EF4-FFF2-40B4-BE49-F238E27FC236}">
                  <a16:creationId xmlns:a16="http://schemas.microsoft.com/office/drawing/2014/main" id="{21B6B994-F2E0-4D88-8ABE-94A2895CD9F7}"/>
                </a:ext>
              </a:extLst>
            </p:cNvPr>
            <p:cNvSpPr>
              <a:spLocks noChangeArrowheads="1"/>
            </p:cNvSpPr>
            <p:nvPr/>
          </p:nvSpPr>
          <p:spPr bwMode="auto">
            <a:xfrm>
              <a:off x="4371976" y="189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2" name="Oval 172">
              <a:extLst>
                <a:ext uri="{FF2B5EF4-FFF2-40B4-BE49-F238E27FC236}">
                  <a16:creationId xmlns:a16="http://schemas.microsoft.com/office/drawing/2014/main" id="{4D69388D-775E-4D22-AB30-17001811F89E}"/>
                </a:ext>
              </a:extLst>
            </p:cNvPr>
            <p:cNvSpPr>
              <a:spLocks noChangeArrowheads="1"/>
            </p:cNvSpPr>
            <p:nvPr/>
          </p:nvSpPr>
          <p:spPr bwMode="auto">
            <a:xfrm>
              <a:off x="4395789" y="182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3" name="Oval 173">
              <a:extLst>
                <a:ext uri="{FF2B5EF4-FFF2-40B4-BE49-F238E27FC236}">
                  <a16:creationId xmlns:a16="http://schemas.microsoft.com/office/drawing/2014/main" id="{27927328-0A22-40CE-BBDA-B27967A2E261}"/>
                </a:ext>
              </a:extLst>
            </p:cNvPr>
            <p:cNvSpPr>
              <a:spLocks noChangeArrowheads="1"/>
            </p:cNvSpPr>
            <p:nvPr/>
          </p:nvSpPr>
          <p:spPr bwMode="auto">
            <a:xfrm>
              <a:off x="4430714"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4" name="Oval 174">
              <a:extLst>
                <a:ext uri="{FF2B5EF4-FFF2-40B4-BE49-F238E27FC236}">
                  <a16:creationId xmlns:a16="http://schemas.microsoft.com/office/drawing/2014/main" id="{CA6ECE54-0AC4-4444-B5BC-51F54E09F743}"/>
                </a:ext>
              </a:extLst>
            </p:cNvPr>
            <p:cNvSpPr>
              <a:spLocks noChangeArrowheads="1"/>
            </p:cNvSpPr>
            <p:nvPr/>
          </p:nvSpPr>
          <p:spPr bwMode="auto">
            <a:xfrm>
              <a:off x="4518026" y="154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5" name="Oval 175">
              <a:extLst>
                <a:ext uri="{FF2B5EF4-FFF2-40B4-BE49-F238E27FC236}">
                  <a16:creationId xmlns:a16="http://schemas.microsoft.com/office/drawing/2014/main" id="{D402B778-CC1D-4F0B-97CC-6B4C68CFFDC5}"/>
                </a:ext>
              </a:extLst>
            </p:cNvPr>
            <p:cNvSpPr>
              <a:spLocks noChangeArrowheads="1"/>
            </p:cNvSpPr>
            <p:nvPr/>
          </p:nvSpPr>
          <p:spPr bwMode="auto">
            <a:xfrm>
              <a:off x="4491039"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6" name="Oval 176">
              <a:extLst>
                <a:ext uri="{FF2B5EF4-FFF2-40B4-BE49-F238E27FC236}">
                  <a16:creationId xmlns:a16="http://schemas.microsoft.com/office/drawing/2014/main" id="{D435BF43-251F-4224-9CB8-906172E17A9E}"/>
                </a:ext>
              </a:extLst>
            </p:cNvPr>
            <p:cNvSpPr>
              <a:spLocks noChangeArrowheads="1"/>
            </p:cNvSpPr>
            <p:nvPr/>
          </p:nvSpPr>
          <p:spPr bwMode="auto">
            <a:xfrm>
              <a:off x="4525964" y="174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7" name="Oval 177">
              <a:extLst>
                <a:ext uri="{FF2B5EF4-FFF2-40B4-BE49-F238E27FC236}">
                  <a16:creationId xmlns:a16="http://schemas.microsoft.com/office/drawing/2014/main" id="{620F621A-DAD0-4996-B0CB-0A71D65E35D3}"/>
                </a:ext>
              </a:extLst>
            </p:cNvPr>
            <p:cNvSpPr>
              <a:spLocks noChangeArrowheads="1"/>
            </p:cNvSpPr>
            <p:nvPr/>
          </p:nvSpPr>
          <p:spPr bwMode="auto">
            <a:xfrm>
              <a:off x="4552951" y="149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8" name="Oval 178">
              <a:extLst>
                <a:ext uri="{FF2B5EF4-FFF2-40B4-BE49-F238E27FC236}">
                  <a16:creationId xmlns:a16="http://schemas.microsoft.com/office/drawing/2014/main" id="{1B7F16AD-CBA3-4288-B971-8D6EAEB378E3}"/>
                </a:ext>
              </a:extLst>
            </p:cNvPr>
            <p:cNvSpPr>
              <a:spLocks noChangeArrowheads="1"/>
            </p:cNvSpPr>
            <p:nvPr/>
          </p:nvSpPr>
          <p:spPr bwMode="auto">
            <a:xfrm>
              <a:off x="4454526" y="149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39" name="Oval 179">
              <a:extLst>
                <a:ext uri="{FF2B5EF4-FFF2-40B4-BE49-F238E27FC236}">
                  <a16:creationId xmlns:a16="http://schemas.microsoft.com/office/drawing/2014/main" id="{1B369630-28A3-4364-A448-9ABC60D0BF8E}"/>
                </a:ext>
              </a:extLst>
            </p:cNvPr>
            <p:cNvSpPr>
              <a:spLocks noChangeArrowheads="1"/>
            </p:cNvSpPr>
            <p:nvPr/>
          </p:nvSpPr>
          <p:spPr bwMode="auto">
            <a:xfrm>
              <a:off x="4445001" y="196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0" name="Oval 180">
              <a:extLst>
                <a:ext uri="{FF2B5EF4-FFF2-40B4-BE49-F238E27FC236}">
                  <a16:creationId xmlns:a16="http://schemas.microsoft.com/office/drawing/2014/main" id="{266BA5B5-ADFF-44E5-B8B9-8A586119A47A}"/>
                </a:ext>
              </a:extLst>
            </p:cNvPr>
            <p:cNvSpPr>
              <a:spLocks noChangeArrowheads="1"/>
            </p:cNvSpPr>
            <p:nvPr/>
          </p:nvSpPr>
          <p:spPr bwMode="auto">
            <a:xfrm>
              <a:off x="4516439" y="197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1" name="Oval 181">
              <a:extLst>
                <a:ext uri="{FF2B5EF4-FFF2-40B4-BE49-F238E27FC236}">
                  <a16:creationId xmlns:a16="http://schemas.microsoft.com/office/drawing/2014/main" id="{0EC3CFA5-D37C-4600-80DF-7CCA5BDFEAFF}"/>
                </a:ext>
              </a:extLst>
            </p:cNvPr>
            <p:cNvSpPr>
              <a:spLocks noChangeArrowheads="1"/>
            </p:cNvSpPr>
            <p:nvPr/>
          </p:nvSpPr>
          <p:spPr bwMode="auto">
            <a:xfrm>
              <a:off x="4540251" y="190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2" name="Oval 182">
              <a:extLst>
                <a:ext uri="{FF2B5EF4-FFF2-40B4-BE49-F238E27FC236}">
                  <a16:creationId xmlns:a16="http://schemas.microsoft.com/office/drawing/2014/main" id="{0D86B800-6CC4-41E8-8B58-99059AB10373}"/>
                </a:ext>
              </a:extLst>
            </p:cNvPr>
            <p:cNvSpPr>
              <a:spLocks noChangeArrowheads="1"/>
            </p:cNvSpPr>
            <p:nvPr/>
          </p:nvSpPr>
          <p:spPr bwMode="auto">
            <a:xfrm>
              <a:off x="4441826" y="190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3" name="Oval 183">
              <a:extLst>
                <a:ext uri="{FF2B5EF4-FFF2-40B4-BE49-F238E27FC236}">
                  <a16:creationId xmlns:a16="http://schemas.microsoft.com/office/drawing/2014/main" id="{11735123-0181-40D8-B3BB-8C95B2D69891}"/>
                </a:ext>
              </a:extLst>
            </p:cNvPr>
            <p:cNvSpPr>
              <a:spLocks noChangeArrowheads="1"/>
            </p:cNvSpPr>
            <p:nvPr/>
          </p:nvSpPr>
          <p:spPr bwMode="auto">
            <a:xfrm>
              <a:off x="4543426" y="163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4" name="Oval 184">
              <a:extLst>
                <a:ext uri="{FF2B5EF4-FFF2-40B4-BE49-F238E27FC236}">
                  <a16:creationId xmlns:a16="http://schemas.microsoft.com/office/drawing/2014/main" id="{8D2EAF03-E7BE-4608-A670-7341D4AA1A2E}"/>
                </a:ext>
              </a:extLst>
            </p:cNvPr>
            <p:cNvSpPr>
              <a:spLocks noChangeArrowheads="1"/>
            </p:cNvSpPr>
            <p:nvPr/>
          </p:nvSpPr>
          <p:spPr bwMode="auto">
            <a:xfrm>
              <a:off x="4722814" y="1597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5" name="Oval 185">
              <a:extLst>
                <a:ext uri="{FF2B5EF4-FFF2-40B4-BE49-F238E27FC236}">
                  <a16:creationId xmlns:a16="http://schemas.microsoft.com/office/drawing/2014/main" id="{63B369B7-C641-4C27-B013-4B6E623EBB45}"/>
                </a:ext>
              </a:extLst>
            </p:cNvPr>
            <p:cNvSpPr>
              <a:spLocks noChangeArrowheads="1"/>
            </p:cNvSpPr>
            <p:nvPr/>
          </p:nvSpPr>
          <p:spPr bwMode="auto">
            <a:xfrm>
              <a:off x="4746626" y="190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6" name="Oval 186">
              <a:extLst>
                <a:ext uri="{FF2B5EF4-FFF2-40B4-BE49-F238E27FC236}">
                  <a16:creationId xmlns:a16="http://schemas.microsoft.com/office/drawing/2014/main" id="{BCE7FC78-5107-4EE9-9FFC-F93F290064FD}"/>
                </a:ext>
              </a:extLst>
            </p:cNvPr>
            <p:cNvSpPr>
              <a:spLocks noChangeArrowheads="1"/>
            </p:cNvSpPr>
            <p:nvPr/>
          </p:nvSpPr>
          <p:spPr bwMode="auto">
            <a:xfrm>
              <a:off x="4660901" y="19399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7" name="Oval 187">
              <a:extLst>
                <a:ext uri="{FF2B5EF4-FFF2-40B4-BE49-F238E27FC236}">
                  <a16:creationId xmlns:a16="http://schemas.microsoft.com/office/drawing/2014/main" id="{C99E6007-C3D9-4201-9913-ADD8C30A190E}"/>
                </a:ext>
              </a:extLst>
            </p:cNvPr>
            <p:cNvSpPr>
              <a:spLocks noChangeArrowheads="1"/>
            </p:cNvSpPr>
            <p:nvPr/>
          </p:nvSpPr>
          <p:spPr bwMode="auto">
            <a:xfrm>
              <a:off x="4641851" y="182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8" name="Oval 188">
              <a:extLst>
                <a:ext uri="{FF2B5EF4-FFF2-40B4-BE49-F238E27FC236}">
                  <a16:creationId xmlns:a16="http://schemas.microsoft.com/office/drawing/2014/main" id="{D31A1A9C-F86C-4B90-8F49-2BE0DDE71BB5}"/>
                </a:ext>
              </a:extLst>
            </p:cNvPr>
            <p:cNvSpPr>
              <a:spLocks noChangeArrowheads="1"/>
            </p:cNvSpPr>
            <p:nvPr/>
          </p:nvSpPr>
          <p:spPr bwMode="auto">
            <a:xfrm>
              <a:off x="4713289" y="1827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49" name="Oval 189">
              <a:extLst>
                <a:ext uri="{FF2B5EF4-FFF2-40B4-BE49-F238E27FC236}">
                  <a16:creationId xmlns:a16="http://schemas.microsoft.com/office/drawing/2014/main" id="{B504DFAD-14C1-46E2-B80B-284FA3B9FF69}"/>
                </a:ext>
              </a:extLst>
            </p:cNvPr>
            <p:cNvSpPr>
              <a:spLocks noChangeArrowheads="1"/>
            </p:cNvSpPr>
            <p:nvPr/>
          </p:nvSpPr>
          <p:spPr bwMode="auto">
            <a:xfrm>
              <a:off x="4737101" y="1754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0" name="Oval 190">
              <a:extLst>
                <a:ext uri="{FF2B5EF4-FFF2-40B4-BE49-F238E27FC236}">
                  <a16:creationId xmlns:a16="http://schemas.microsoft.com/office/drawing/2014/main" id="{BB548ADB-42D2-4DF4-926C-7F8888134E08}"/>
                </a:ext>
              </a:extLst>
            </p:cNvPr>
            <p:cNvSpPr>
              <a:spLocks noChangeArrowheads="1"/>
            </p:cNvSpPr>
            <p:nvPr/>
          </p:nvSpPr>
          <p:spPr bwMode="auto">
            <a:xfrm>
              <a:off x="4638676" y="175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1" name="Oval 191">
              <a:extLst>
                <a:ext uri="{FF2B5EF4-FFF2-40B4-BE49-F238E27FC236}">
                  <a16:creationId xmlns:a16="http://schemas.microsoft.com/office/drawing/2014/main" id="{A2B070FC-DD26-4F2F-AEFF-274E268484EF}"/>
                </a:ext>
              </a:extLst>
            </p:cNvPr>
            <p:cNvSpPr>
              <a:spLocks noChangeArrowheads="1"/>
            </p:cNvSpPr>
            <p:nvPr/>
          </p:nvSpPr>
          <p:spPr bwMode="auto">
            <a:xfrm>
              <a:off x="4772026" y="166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2" name="Oval 192">
              <a:extLst>
                <a:ext uri="{FF2B5EF4-FFF2-40B4-BE49-F238E27FC236}">
                  <a16:creationId xmlns:a16="http://schemas.microsoft.com/office/drawing/2014/main" id="{4923CBF2-0EAB-4885-A8BA-2B741B738D32}"/>
                </a:ext>
              </a:extLst>
            </p:cNvPr>
            <p:cNvSpPr>
              <a:spLocks noChangeArrowheads="1"/>
            </p:cNvSpPr>
            <p:nvPr/>
          </p:nvSpPr>
          <p:spPr bwMode="auto">
            <a:xfrm>
              <a:off x="4621214" y="156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3" name="Oval 193">
              <a:extLst>
                <a:ext uri="{FF2B5EF4-FFF2-40B4-BE49-F238E27FC236}">
                  <a16:creationId xmlns:a16="http://schemas.microsoft.com/office/drawing/2014/main" id="{CF67A0F8-43D6-4BAF-9218-6535AF47B7B0}"/>
                </a:ext>
              </a:extLst>
            </p:cNvPr>
            <p:cNvSpPr>
              <a:spLocks noChangeArrowheads="1"/>
            </p:cNvSpPr>
            <p:nvPr/>
          </p:nvSpPr>
          <p:spPr bwMode="auto">
            <a:xfrm>
              <a:off x="4740276" y="149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4" name="Oval 194">
              <a:extLst>
                <a:ext uri="{FF2B5EF4-FFF2-40B4-BE49-F238E27FC236}">
                  <a16:creationId xmlns:a16="http://schemas.microsoft.com/office/drawing/2014/main" id="{F336AAE5-D75C-4F3B-8169-A87551311828}"/>
                </a:ext>
              </a:extLst>
            </p:cNvPr>
            <p:cNvSpPr>
              <a:spLocks noChangeArrowheads="1"/>
            </p:cNvSpPr>
            <p:nvPr/>
          </p:nvSpPr>
          <p:spPr bwMode="auto">
            <a:xfrm>
              <a:off x="4832351"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5" name="Oval 195">
              <a:extLst>
                <a:ext uri="{FF2B5EF4-FFF2-40B4-BE49-F238E27FC236}">
                  <a16:creationId xmlns:a16="http://schemas.microsoft.com/office/drawing/2014/main" id="{539C67FD-90FE-4E8F-BD02-643624524F56}"/>
                </a:ext>
              </a:extLst>
            </p:cNvPr>
            <p:cNvSpPr>
              <a:spLocks noChangeArrowheads="1"/>
            </p:cNvSpPr>
            <p:nvPr/>
          </p:nvSpPr>
          <p:spPr bwMode="auto">
            <a:xfrm>
              <a:off x="4867276" y="167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6" name="Oval 196">
              <a:extLst>
                <a:ext uri="{FF2B5EF4-FFF2-40B4-BE49-F238E27FC236}">
                  <a16:creationId xmlns:a16="http://schemas.microsoft.com/office/drawing/2014/main" id="{E4757DE0-7788-49D7-AE22-CB51325B1FE2}"/>
                </a:ext>
              </a:extLst>
            </p:cNvPr>
            <p:cNvSpPr>
              <a:spLocks noChangeArrowheads="1"/>
            </p:cNvSpPr>
            <p:nvPr/>
          </p:nvSpPr>
          <p:spPr bwMode="auto">
            <a:xfrm>
              <a:off x="4891089" y="197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7" name="Oval 197">
              <a:extLst>
                <a:ext uri="{FF2B5EF4-FFF2-40B4-BE49-F238E27FC236}">
                  <a16:creationId xmlns:a16="http://schemas.microsoft.com/office/drawing/2014/main" id="{0258FDFC-F95A-4874-90C6-2D9268573E5E}"/>
                </a:ext>
              </a:extLst>
            </p:cNvPr>
            <p:cNvSpPr>
              <a:spLocks noChangeArrowheads="1"/>
            </p:cNvSpPr>
            <p:nvPr/>
          </p:nvSpPr>
          <p:spPr bwMode="auto">
            <a:xfrm>
              <a:off x="4794251" y="194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8" name="Oval 198">
              <a:extLst>
                <a:ext uri="{FF2B5EF4-FFF2-40B4-BE49-F238E27FC236}">
                  <a16:creationId xmlns:a16="http://schemas.microsoft.com/office/drawing/2014/main" id="{2A6C9A15-8AF3-4E5A-943A-23C08BD4AD2D}"/>
                </a:ext>
              </a:extLst>
            </p:cNvPr>
            <p:cNvSpPr>
              <a:spLocks noChangeArrowheads="1"/>
            </p:cNvSpPr>
            <p:nvPr/>
          </p:nvSpPr>
          <p:spPr bwMode="auto">
            <a:xfrm>
              <a:off x="4857751" y="1903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59" name="Oval 199">
              <a:extLst>
                <a:ext uri="{FF2B5EF4-FFF2-40B4-BE49-F238E27FC236}">
                  <a16:creationId xmlns:a16="http://schemas.microsoft.com/office/drawing/2014/main" id="{E45ECBFF-067A-43DC-9E60-58109C88689E}"/>
                </a:ext>
              </a:extLst>
            </p:cNvPr>
            <p:cNvSpPr>
              <a:spLocks noChangeArrowheads="1"/>
            </p:cNvSpPr>
            <p:nvPr/>
          </p:nvSpPr>
          <p:spPr bwMode="auto">
            <a:xfrm>
              <a:off x="4881564" y="183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0" name="Oval 200">
              <a:extLst>
                <a:ext uri="{FF2B5EF4-FFF2-40B4-BE49-F238E27FC236}">
                  <a16:creationId xmlns:a16="http://schemas.microsoft.com/office/drawing/2014/main" id="{3AE6A41A-655E-4E8B-B2D6-E9F3C8607781}"/>
                </a:ext>
              </a:extLst>
            </p:cNvPr>
            <p:cNvSpPr>
              <a:spLocks noChangeArrowheads="1"/>
            </p:cNvSpPr>
            <p:nvPr/>
          </p:nvSpPr>
          <p:spPr bwMode="auto">
            <a:xfrm>
              <a:off x="4783139" y="183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1" name="Oval 201">
              <a:extLst>
                <a:ext uri="{FF2B5EF4-FFF2-40B4-BE49-F238E27FC236}">
                  <a16:creationId xmlns:a16="http://schemas.microsoft.com/office/drawing/2014/main" id="{29696CAC-BF49-422C-96C4-130AC09D435E}"/>
                </a:ext>
              </a:extLst>
            </p:cNvPr>
            <p:cNvSpPr>
              <a:spLocks noChangeArrowheads="1"/>
            </p:cNvSpPr>
            <p:nvPr/>
          </p:nvSpPr>
          <p:spPr bwMode="auto">
            <a:xfrm>
              <a:off x="4938714" y="1468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2" name="Oval 202">
              <a:extLst>
                <a:ext uri="{FF2B5EF4-FFF2-40B4-BE49-F238E27FC236}">
                  <a16:creationId xmlns:a16="http://schemas.microsoft.com/office/drawing/2014/main" id="{95B692CA-89A9-449E-887A-F58FE4F960C0}"/>
                </a:ext>
              </a:extLst>
            </p:cNvPr>
            <p:cNvSpPr>
              <a:spLocks noChangeArrowheads="1"/>
            </p:cNvSpPr>
            <p:nvPr/>
          </p:nvSpPr>
          <p:spPr bwMode="auto">
            <a:xfrm>
              <a:off x="3894139" y="67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3" name="Oval 203">
              <a:extLst>
                <a:ext uri="{FF2B5EF4-FFF2-40B4-BE49-F238E27FC236}">
                  <a16:creationId xmlns:a16="http://schemas.microsoft.com/office/drawing/2014/main" id="{58334F33-187C-4BF8-9D32-51BF0D5706C0}"/>
                </a:ext>
              </a:extLst>
            </p:cNvPr>
            <p:cNvSpPr>
              <a:spLocks noChangeArrowheads="1"/>
            </p:cNvSpPr>
            <p:nvPr/>
          </p:nvSpPr>
          <p:spPr bwMode="auto">
            <a:xfrm>
              <a:off x="3856039"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4" name="Oval 204">
              <a:extLst>
                <a:ext uri="{FF2B5EF4-FFF2-40B4-BE49-F238E27FC236}">
                  <a16:creationId xmlns:a16="http://schemas.microsoft.com/office/drawing/2014/main" id="{C369023F-9ABD-43C3-9988-CC1EF6423F19}"/>
                </a:ext>
              </a:extLst>
            </p:cNvPr>
            <p:cNvSpPr>
              <a:spLocks noChangeArrowheads="1"/>
            </p:cNvSpPr>
            <p:nvPr/>
          </p:nvSpPr>
          <p:spPr bwMode="auto">
            <a:xfrm>
              <a:off x="3984626" y="525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5" name="Oval 205">
              <a:extLst>
                <a:ext uri="{FF2B5EF4-FFF2-40B4-BE49-F238E27FC236}">
                  <a16:creationId xmlns:a16="http://schemas.microsoft.com/office/drawing/2014/main" id="{BE2268CC-A122-4065-8AAE-D4C2DF82B1C7}"/>
                </a:ext>
              </a:extLst>
            </p:cNvPr>
            <p:cNvSpPr>
              <a:spLocks noChangeArrowheads="1"/>
            </p:cNvSpPr>
            <p:nvPr/>
          </p:nvSpPr>
          <p:spPr bwMode="auto">
            <a:xfrm>
              <a:off x="3886201" y="52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6" name="Oval 206">
              <a:extLst>
                <a:ext uri="{FF2B5EF4-FFF2-40B4-BE49-F238E27FC236}">
                  <a16:creationId xmlns:a16="http://schemas.microsoft.com/office/drawing/2014/main" id="{0EA88889-4D43-47E5-AD20-27E634D3F3B7}"/>
                </a:ext>
              </a:extLst>
            </p:cNvPr>
            <p:cNvSpPr>
              <a:spLocks noChangeArrowheads="1"/>
            </p:cNvSpPr>
            <p:nvPr/>
          </p:nvSpPr>
          <p:spPr bwMode="auto">
            <a:xfrm>
              <a:off x="3981451" y="107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7" name="Oval 207">
              <a:extLst>
                <a:ext uri="{FF2B5EF4-FFF2-40B4-BE49-F238E27FC236}">
                  <a16:creationId xmlns:a16="http://schemas.microsoft.com/office/drawing/2014/main" id="{62D5F63C-6210-4E2C-8188-D49BB76A26C5}"/>
                </a:ext>
              </a:extLst>
            </p:cNvPr>
            <p:cNvSpPr>
              <a:spLocks noChangeArrowheads="1"/>
            </p:cNvSpPr>
            <p:nvPr/>
          </p:nvSpPr>
          <p:spPr bwMode="auto">
            <a:xfrm>
              <a:off x="3895726" y="11160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8" name="Oval 208">
              <a:extLst>
                <a:ext uri="{FF2B5EF4-FFF2-40B4-BE49-F238E27FC236}">
                  <a16:creationId xmlns:a16="http://schemas.microsoft.com/office/drawing/2014/main" id="{55B539FF-0984-451F-8D44-D21339254D3C}"/>
                </a:ext>
              </a:extLst>
            </p:cNvPr>
            <p:cNvSpPr>
              <a:spLocks noChangeArrowheads="1"/>
            </p:cNvSpPr>
            <p:nvPr/>
          </p:nvSpPr>
          <p:spPr bwMode="auto">
            <a:xfrm>
              <a:off x="3948114" y="100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69" name="Oval 209">
              <a:extLst>
                <a:ext uri="{FF2B5EF4-FFF2-40B4-BE49-F238E27FC236}">
                  <a16:creationId xmlns:a16="http://schemas.microsoft.com/office/drawing/2014/main" id="{A443522A-CB79-4394-B95C-3DC072077F89}"/>
                </a:ext>
              </a:extLst>
            </p:cNvPr>
            <p:cNvSpPr>
              <a:spLocks noChangeArrowheads="1"/>
            </p:cNvSpPr>
            <p:nvPr/>
          </p:nvSpPr>
          <p:spPr bwMode="auto">
            <a:xfrm>
              <a:off x="3960814" y="87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0" name="Oval 210">
              <a:extLst>
                <a:ext uri="{FF2B5EF4-FFF2-40B4-BE49-F238E27FC236}">
                  <a16:creationId xmlns:a16="http://schemas.microsoft.com/office/drawing/2014/main" id="{8406922A-C55A-459E-9104-6610E02E3BDC}"/>
                </a:ext>
              </a:extLst>
            </p:cNvPr>
            <p:cNvSpPr>
              <a:spLocks noChangeArrowheads="1"/>
            </p:cNvSpPr>
            <p:nvPr/>
          </p:nvSpPr>
          <p:spPr bwMode="auto">
            <a:xfrm>
              <a:off x="3975101" y="66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1" name="Oval 211">
              <a:extLst>
                <a:ext uri="{FF2B5EF4-FFF2-40B4-BE49-F238E27FC236}">
                  <a16:creationId xmlns:a16="http://schemas.microsoft.com/office/drawing/2014/main" id="{1A620340-0D6D-4A3B-9C92-123F84A5FB3A}"/>
                </a:ext>
              </a:extLst>
            </p:cNvPr>
            <p:cNvSpPr>
              <a:spLocks noChangeArrowheads="1"/>
            </p:cNvSpPr>
            <p:nvPr/>
          </p:nvSpPr>
          <p:spPr bwMode="auto">
            <a:xfrm>
              <a:off x="5067301" y="85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2" name="Oval 212">
              <a:extLst>
                <a:ext uri="{FF2B5EF4-FFF2-40B4-BE49-F238E27FC236}">
                  <a16:creationId xmlns:a16="http://schemas.microsoft.com/office/drawing/2014/main" id="{47BBEDFC-D57C-41FE-94F5-17D25A3D180C}"/>
                </a:ext>
              </a:extLst>
            </p:cNvPr>
            <p:cNvSpPr>
              <a:spLocks noChangeArrowheads="1"/>
            </p:cNvSpPr>
            <p:nvPr/>
          </p:nvSpPr>
          <p:spPr bwMode="auto">
            <a:xfrm>
              <a:off x="4981576" y="8985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3" name="Oval 213">
              <a:extLst>
                <a:ext uri="{FF2B5EF4-FFF2-40B4-BE49-F238E27FC236}">
                  <a16:creationId xmlns:a16="http://schemas.microsoft.com/office/drawing/2014/main" id="{797EF56F-D4F4-437E-9734-C4342EC26F4B}"/>
                </a:ext>
              </a:extLst>
            </p:cNvPr>
            <p:cNvSpPr>
              <a:spLocks noChangeArrowheads="1"/>
            </p:cNvSpPr>
            <p:nvPr/>
          </p:nvSpPr>
          <p:spPr bwMode="auto">
            <a:xfrm>
              <a:off x="4962526" y="781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4" name="Oval 214">
              <a:extLst>
                <a:ext uri="{FF2B5EF4-FFF2-40B4-BE49-F238E27FC236}">
                  <a16:creationId xmlns:a16="http://schemas.microsoft.com/office/drawing/2014/main" id="{D3CA5BA0-8551-44A9-82D3-0008FF017825}"/>
                </a:ext>
              </a:extLst>
            </p:cNvPr>
            <p:cNvSpPr>
              <a:spLocks noChangeArrowheads="1"/>
            </p:cNvSpPr>
            <p:nvPr/>
          </p:nvSpPr>
          <p:spPr bwMode="auto">
            <a:xfrm>
              <a:off x="5033964"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5" name="Oval 215">
              <a:extLst>
                <a:ext uri="{FF2B5EF4-FFF2-40B4-BE49-F238E27FC236}">
                  <a16:creationId xmlns:a16="http://schemas.microsoft.com/office/drawing/2014/main" id="{046CB62B-E3DB-4D3B-8856-706238C07ACD}"/>
                </a:ext>
              </a:extLst>
            </p:cNvPr>
            <p:cNvSpPr>
              <a:spLocks noChangeArrowheads="1"/>
            </p:cNvSpPr>
            <p:nvPr/>
          </p:nvSpPr>
          <p:spPr bwMode="auto">
            <a:xfrm>
              <a:off x="5057776" y="71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6" name="Oval 216">
              <a:extLst>
                <a:ext uri="{FF2B5EF4-FFF2-40B4-BE49-F238E27FC236}">
                  <a16:creationId xmlns:a16="http://schemas.microsoft.com/office/drawing/2014/main" id="{71EC3FEE-B961-49BB-B61F-AB4D7FEAB5B4}"/>
                </a:ext>
              </a:extLst>
            </p:cNvPr>
            <p:cNvSpPr>
              <a:spLocks noChangeArrowheads="1"/>
            </p:cNvSpPr>
            <p:nvPr/>
          </p:nvSpPr>
          <p:spPr bwMode="auto">
            <a:xfrm>
              <a:off x="4991101" y="66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7" name="Oval 217">
              <a:extLst>
                <a:ext uri="{FF2B5EF4-FFF2-40B4-BE49-F238E27FC236}">
                  <a16:creationId xmlns:a16="http://schemas.microsoft.com/office/drawing/2014/main" id="{182F09EF-AA13-4656-AC6C-348446147250}"/>
                </a:ext>
              </a:extLst>
            </p:cNvPr>
            <p:cNvSpPr>
              <a:spLocks noChangeArrowheads="1"/>
            </p:cNvSpPr>
            <p:nvPr/>
          </p:nvSpPr>
          <p:spPr bwMode="auto">
            <a:xfrm>
              <a:off x="5092701"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8" name="Oval 218">
              <a:extLst>
                <a:ext uri="{FF2B5EF4-FFF2-40B4-BE49-F238E27FC236}">
                  <a16:creationId xmlns:a16="http://schemas.microsoft.com/office/drawing/2014/main" id="{38E924ED-8EB1-4620-AD5C-FD83F133CA11}"/>
                </a:ext>
              </a:extLst>
            </p:cNvPr>
            <p:cNvSpPr>
              <a:spLocks noChangeArrowheads="1"/>
            </p:cNvSpPr>
            <p:nvPr/>
          </p:nvSpPr>
          <p:spPr bwMode="auto">
            <a:xfrm>
              <a:off x="4673601" y="60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79" name="Oval 219">
              <a:extLst>
                <a:ext uri="{FF2B5EF4-FFF2-40B4-BE49-F238E27FC236}">
                  <a16:creationId xmlns:a16="http://schemas.microsoft.com/office/drawing/2014/main" id="{D5B30AC7-AC3D-4041-9502-8930F3DD2623}"/>
                </a:ext>
              </a:extLst>
            </p:cNvPr>
            <p:cNvSpPr>
              <a:spLocks noChangeArrowheads="1"/>
            </p:cNvSpPr>
            <p:nvPr/>
          </p:nvSpPr>
          <p:spPr bwMode="auto">
            <a:xfrm>
              <a:off x="5103814"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0" name="Oval 220">
              <a:extLst>
                <a:ext uri="{FF2B5EF4-FFF2-40B4-BE49-F238E27FC236}">
                  <a16:creationId xmlns:a16="http://schemas.microsoft.com/office/drawing/2014/main" id="{9D888787-A07D-4EE6-A063-69F9F8790B02}"/>
                </a:ext>
              </a:extLst>
            </p:cNvPr>
            <p:cNvSpPr>
              <a:spLocks noChangeArrowheads="1"/>
            </p:cNvSpPr>
            <p:nvPr/>
          </p:nvSpPr>
          <p:spPr bwMode="auto">
            <a:xfrm>
              <a:off x="4154489" y="62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1" name="Oval 221">
              <a:extLst>
                <a:ext uri="{FF2B5EF4-FFF2-40B4-BE49-F238E27FC236}">
                  <a16:creationId xmlns:a16="http://schemas.microsoft.com/office/drawing/2014/main" id="{8E7097E1-A8EB-4362-8995-6E403C755BA4}"/>
                </a:ext>
              </a:extLst>
            </p:cNvPr>
            <p:cNvSpPr>
              <a:spLocks noChangeArrowheads="1"/>
            </p:cNvSpPr>
            <p:nvPr/>
          </p:nvSpPr>
          <p:spPr bwMode="auto">
            <a:xfrm>
              <a:off x="41608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2" name="Oval 222">
              <a:extLst>
                <a:ext uri="{FF2B5EF4-FFF2-40B4-BE49-F238E27FC236}">
                  <a16:creationId xmlns:a16="http://schemas.microsoft.com/office/drawing/2014/main" id="{A9BBD854-45E2-4511-A089-E951AD173D24}"/>
                </a:ext>
              </a:extLst>
            </p:cNvPr>
            <p:cNvSpPr>
              <a:spLocks noChangeArrowheads="1"/>
            </p:cNvSpPr>
            <p:nvPr/>
          </p:nvSpPr>
          <p:spPr bwMode="auto">
            <a:xfrm>
              <a:off x="4178301" y="93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3" name="Oval 223">
              <a:extLst>
                <a:ext uri="{FF2B5EF4-FFF2-40B4-BE49-F238E27FC236}">
                  <a16:creationId xmlns:a16="http://schemas.microsoft.com/office/drawing/2014/main" id="{B566CE0E-CC84-4515-8261-6D9AEAE26655}"/>
                </a:ext>
              </a:extLst>
            </p:cNvPr>
            <p:cNvSpPr>
              <a:spLocks noChangeArrowheads="1"/>
            </p:cNvSpPr>
            <p:nvPr/>
          </p:nvSpPr>
          <p:spPr bwMode="auto">
            <a:xfrm>
              <a:off x="4092576" y="9699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4" name="Oval 224">
              <a:extLst>
                <a:ext uri="{FF2B5EF4-FFF2-40B4-BE49-F238E27FC236}">
                  <a16:creationId xmlns:a16="http://schemas.microsoft.com/office/drawing/2014/main" id="{92C0631A-BF61-4CD2-A117-44FB1405B457}"/>
                </a:ext>
              </a:extLst>
            </p:cNvPr>
            <p:cNvSpPr>
              <a:spLocks noChangeArrowheads="1"/>
            </p:cNvSpPr>
            <p:nvPr/>
          </p:nvSpPr>
          <p:spPr bwMode="auto">
            <a:xfrm>
              <a:off x="4073526"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5" name="Oval 225">
              <a:extLst>
                <a:ext uri="{FF2B5EF4-FFF2-40B4-BE49-F238E27FC236}">
                  <a16:creationId xmlns:a16="http://schemas.microsoft.com/office/drawing/2014/main" id="{3805DA91-AD7B-4373-8E14-DAB65CD2DABD}"/>
                </a:ext>
              </a:extLst>
            </p:cNvPr>
            <p:cNvSpPr>
              <a:spLocks noChangeArrowheads="1"/>
            </p:cNvSpPr>
            <p:nvPr/>
          </p:nvSpPr>
          <p:spPr bwMode="auto">
            <a:xfrm>
              <a:off x="4144964"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6" name="Oval 226">
              <a:extLst>
                <a:ext uri="{FF2B5EF4-FFF2-40B4-BE49-F238E27FC236}">
                  <a16:creationId xmlns:a16="http://schemas.microsoft.com/office/drawing/2014/main" id="{8336DF93-A07C-4CAC-BE31-00F40A6249B0}"/>
                </a:ext>
              </a:extLst>
            </p:cNvPr>
            <p:cNvSpPr>
              <a:spLocks noChangeArrowheads="1"/>
            </p:cNvSpPr>
            <p:nvPr/>
          </p:nvSpPr>
          <p:spPr bwMode="auto">
            <a:xfrm>
              <a:off x="4168776"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7" name="Oval 227">
              <a:extLst>
                <a:ext uri="{FF2B5EF4-FFF2-40B4-BE49-F238E27FC236}">
                  <a16:creationId xmlns:a16="http://schemas.microsoft.com/office/drawing/2014/main" id="{6E7064CE-6703-4DCA-B2FD-0E03BFF1778F}"/>
                </a:ext>
              </a:extLst>
            </p:cNvPr>
            <p:cNvSpPr>
              <a:spLocks noChangeArrowheads="1"/>
            </p:cNvSpPr>
            <p:nvPr/>
          </p:nvSpPr>
          <p:spPr bwMode="auto">
            <a:xfrm>
              <a:off x="4070351" y="78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8" name="Oval 228">
              <a:extLst>
                <a:ext uri="{FF2B5EF4-FFF2-40B4-BE49-F238E27FC236}">
                  <a16:creationId xmlns:a16="http://schemas.microsoft.com/office/drawing/2014/main" id="{3B74EB90-9187-4CE0-9697-528562E32DF6}"/>
                </a:ext>
              </a:extLst>
            </p:cNvPr>
            <p:cNvSpPr>
              <a:spLocks noChangeArrowheads="1"/>
            </p:cNvSpPr>
            <p:nvPr/>
          </p:nvSpPr>
          <p:spPr bwMode="auto">
            <a:xfrm>
              <a:off x="4203701" y="693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89" name="Oval 229">
              <a:extLst>
                <a:ext uri="{FF2B5EF4-FFF2-40B4-BE49-F238E27FC236}">
                  <a16:creationId xmlns:a16="http://schemas.microsoft.com/office/drawing/2014/main" id="{88EE700F-1FDE-4DE9-B22D-78A357F202AA}"/>
                </a:ext>
              </a:extLst>
            </p:cNvPr>
            <p:cNvSpPr>
              <a:spLocks noChangeArrowheads="1"/>
            </p:cNvSpPr>
            <p:nvPr/>
          </p:nvSpPr>
          <p:spPr bwMode="auto">
            <a:xfrm>
              <a:off x="4052889" y="59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0" name="Oval 230">
              <a:extLst>
                <a:ext uri="{FF2B5EF4-FFF2-40B4-BE49-F238E27FC236}">
                  <a16:creationId xmlns:a16="http://schemas.microsoft.com/office/drawing/2014/main" id="{D3D935AB-213B-4A19-B29D-C718DF0898AF}"/>
                </a:ext>
              </a:extLst>
            </p:cNvPr>
            <p:cNvSpPr>
              <a:spLocks noChangeArrowheads="1"/>
            </p:cNvSpPr>
            <p:nvPr/>
          </p:nvSpPr>
          <p:spPr bwMode="auto">
            <a:xfrm>
              <a:off x="4171951" y="52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1" name="Oval 231">
              <a:extLst>
                <a:ext uri="{FF2B5EF4-FFF2-40B4-BE49-F238E27FC236}">
                  <a16:creationId xmlns:a16="http://schemas.microsoft.com/office/drawing/2014/main" id="{2FE75167-C138-443D-AB90-6F1D078AB146}"/>
                </a:ext>
              </a:extLst>
            </p:cNvPr>
            <p:cNvSpPr>
              <a:spLocks noChangeArrowheads="1"/>
            </p:cNvSpPr>
            <p:nvPr/>
          </p:nvSpPr>
          <p:spPr bwMode="auto">
            <a:xfrm>
              <a:off x="4264026" y="56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2" name="Oval 232">
              <a:extLst>
                <a:ext uri="{FF2B5EF4-FFF2-40B4-BE49-F238E27FC236}">
                  <a16:creationId xmlns:a16="http://schemas.microsoft.com/office/drawing/2014/main" id="{E8ACBB03-C503-4263-99C5-A4452FE1627B}"/>
                </a:ext>
              </a:extLst>
            </p:cNvPr>
            <p:cNvSpPr>
              <a:spLocks noChangeArrowheads="1"/>
            </p:cNvSpPr>
            <p:nvPr/>
          </p:nvSpPr>
          <p:spPr bwMode="auto">
            <a:xfrm>
              <a:off x="4298951" y="70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3" name="Oval 233">
              <a:extLst>
                <a:ext uri="{FF2B5EF4-FFF2-40B4-BE49-F238E27FC236}">
                  <a16:creationId xmlns:a16="http://schemas.microsoft.com/office/drawing/2014/main" id="{56C4662A-91E5-4A49-BD6D-A99B65F9D423}"/>
                </a:ext>
              </a:extLst>
            </p:cNvPr>
            <p:cNvSpPr>
              <a:spLocks noChangeArrowheads="1"/>
            </p:cNvSpPr>
            <p:nvPr/>
          </p:nvSpPr>
          <p:spPr bwMode="auto">
            <a:xfrm>
              <a:off x="4322764" y="100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4" name="Oval 234">
              <a:extLst>
                <a:ext uri="{FF2B5EF4-FFF2-40B4-BE49-F238E27FC236}">
                  <a16:creationId xmlns:a16="http://schemas.microsoft.com/office/drawing/2014/main" id="{597DDCDB-DC5E-4C83-AA1B-20F216A357D1}"/>
                </a:ext>
              </a:extLst>
            </p:cNvPr>
            <p:cNvSpPr>
              <a:spLocks noChangeArrowheads="1"/>
            </p:cNvSpPr>
            <p:nvPr/>
          </p:nvSpPr>
          <p:spPr bwMode="auto">
            <a:xfrm>
              <a:off x="4237038" y="10461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5" name="Oval 235">
              <a:extLst>
                <a:ext uri="{FF2B5EF4-FFF2-40B4-BE49-F238E27FC236}">
                  <a16:creationId xmlns:a16="http://schemas.microsoft.com/office/drawing/2014/main" id="{3D4C6F4B-B248-43CE-9122-A0ADAC85E2D3}"/>
                </a:ext>
              </a:extLst>
            </p:cNvPr>
            <p:cNvSpPr>
              <a:spLocks noChangeArrowheads="1"/>
            </p:cNvSpPr>
            <p:nvPr/>
          </p:nvSpPr>
          <p:spPr bwMode="auto">
            <a:xfrm>
              <a:off x="4225926"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6" name="Oval 236">
              <a:extLst>
                <a:ext uri="{FF2B5EF4-FFF2-40B4-BE49-F238E27FC236}">
                  <a16:creationId xmlns:a16="http://schemas.microsoft.com/office/drawing/2014/main" id="{A0164B94-3CE4-4970-AC3B-30DB03909128}"/>
                </a:ext>
              </a:extLst>
            </p:cNvPr>
            <p:cNvSpPr>
              <a:spLocks noChangeArrowheads="1"/>
            </p:cNvSpPr>
            <p:nvPr/>
          </p:nvSpPr>
          <p:spPr bwMode="auto">
            <a:xfrm>
              <a:off x="4289426" y="93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7" name="Oval 237">
              <a:extLst>
                <a:ext uri="{FF2B5EF4-FFF2-40B4-BE49-F238E27FC236}">
                  <a16:creationId xmlns:a16="http://schemas.microsoft.com/office/drawing/2014/main" id="{1F0F566E-5ADF-45F9-84FE-0D7FC649BE48}"/>
                </a:ext>
              </a:extLst>
            </p:cNvPr>
            <p:cNvSpPr>
              <a:spLocks noChangeArrowheads="1"/>
            </p:cNvSpPr>
            <p:nvPr/>
          </p:nvSpPr>
          <p:spPr bwMode="auto">
            <a:xfrm>
              <a:off x="4313239" y="86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8" name="Oval 238">
              <a:extLst>
                <a:ext uri="{FF2B5EF4-FFF2-40B4-BE49-F238E27FC236}">
                  <a16:creationId xmlns:a16="http://schemas.microsoft.com/office/drawing/2014/main" id="{5E8D1A5F-1835-447E-B91D-EE085B8C53F6}"/>
                </a:ext>
              </a:extLst>
            </p:cNvPr>
            <p:cNvSpPr>
              <a:spLocks noChangeArrowheads="1"/>
            </p:cNvSpPr>
            <p:nvPr/>
          </p:nvSpPr>
          <p:spPr bwMode="auto">
            <a:xfrm>
              <a:off x="4214814" y="86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599" name="Oval 239">
              <a:extLst>
                <a:ext uri="{FF2B5EF4-FFF2-40B4-BE49-F238E27FC236}">
                  <a16:creationId xmlns:a16="http://schemas.microsoft.com/office/drawing/2014/main" id="{323CB79D-A7EE-4893-BD91-ED398399C000}"/>
                </a:ext>
              </a:extLst>
            </p:cNvPr>
            <p:cNvSpPr>
              <a:spLocks noChangeArrowheads="1"/>
            </p:cNvSpPr>
            <p:nvPr/>
          </p:nvSpPr>
          <p:spPr bwMode="auto">
            <a:xfrm>
              <a:off x="4338639" y="54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0" name="Oval 240">
              <a:extLst>
                <a:ext uri="{FF2B5EF4-FFF2-40B4-BE49-F238E27FC236}">
                  <a16:creationId xmlns:a16="http://schemas.microsoft.com/office/drawing/2014/main" id="{2DC72AF6-300A-4960-910C-C42496DF756B}"/>
                </a:ext>
              </a:extLst>
            </p:cNvPr>
            <p:cNvSpPr>
              <a:spLocks noChangeArrowheads="1"/>
            </p:cNvSpPr>
            <p:nvPr/>
          </p:nvSpPr>
          <p:spPr bwMode="auto">
            <a:xfrm>
              <a:off x="4376739" y="65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1" name="Oval 241">
              <a:extLst>
                <a:ext uri="{FF2B5EF4-FFF2-40B4-BE49-F238E27FC236}">
                  <a16:creationId xmlns:a16="http://schemas.microsoft.com/office/drawing/2014/main" id="{1A205BCA-15E7-4B28-949E-2E9BFD06DD6A}"/>
                </a:ext>
              </a:extLst>
            </p:cNvPr>
            <p:cNvSpPr>
              <a:spLocks noChangeArrowheads="1"/>
            </p:cNvSpPr>
            <p:nvPr/>
          </p:nvSpPr>
          <p:spPr bwMode="auto">
            <a:xfrm>
              <a:off x="4411664"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2" name="Oval 242">
              <a:extLst>
                <a:ext uri="{FF2B5EF4-FFF2-40B4-BE49-F238E27FC236}">
                  <a16:creationId xmlns:a16="http://schemas.microsoft.com/office/drawing/2014/main" id="{57A9147A-1793-486B-B915-DFA594B5BF94}"/>
                </a:ext>
              </a:extLst>
            </p:cNvPr>
            <p:cNvSpPr>
              <a:spLocks noChangeArrowheads="1"/>
            </p:cNvSpPr>
            <p:nvPr/>
          </p:nvSpPr>
          <p:spPr bwMode="auto">
            <a:xfrm>
              <a:off x="4438651" y="542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3" name="Oval 243">
              <a:extLst>
                <a:ext uri="{FF2B5EF4-FFF2-40B4-BE49-F238E27FC236}">
                  <a16:creationId xmlns:a16="http://schemas.microsoft.com/office/drawing/2014/main" id="{FDEC48FC-3CE1-45C0-8D22-9173235D4A11}"/>
                </a:ext>
              </a:extLst>
            </p:cNvPr>
            <p:cNvSpPr>
              <a:spLocks noChangeArrowheads="1"/>
            </p:cNvSpPr>
            <p:nvPr/>
          </p:nvSpPr>
          <p:spPr bwMode="auto">
            <a:xfrm>
              <a:off x="4321176"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4" name="Oval 244">
              <a:extLst>
                <a:ext uri="{FF2B5EF4-FFF2-40B4-BE49-F238E27FC236}">
                  <a16:creationId xmlns:a16="http://schemas.microsoft.com/office/drawing/2014/main" id="{6BDCCE31-5670-4226-B25E-890277710617}"/>
                </a:ext>
              </a:extLst>
            </p:cNvPr>
            <p:cNvSpPr>
              <a:spLocks noChangeArrowheads="1"/>
            </p:cNvSpPr>
            <p:nvPr/>
          </p:nvSpPr>
          <p:spPr bwMode="auto">
            <a:xfrm>
              <a:off x="4402139" y="102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5" name="Oval 245">
              <a:extLst>
                <a:ext uri="{FF2B5EF4-FFF2-40B4-BE49-F238E27FC236}">
                  <a16:creationId xmlns:a16="http://schemas.microsoft.com/office/drawing/2014/main" id="{ECBA75A3-6BA9-48BC-8FA4-ADDAEC95B4F1}"/>
                </a:ext>
              </a:extLst>
            </p:cNvPr>
            <p:cNvSpPr>
              <a:spLocks noChangeArrowheads="1"/>
            </p:cNvSpPr>
            <p:nvPr/>
          </p:nvSpPr>
          <p:spPr bwMode="auto">
            <a:xfrm>
              <a:off x="4425951" y="94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6" name="Oval 246">
              <a:extLst>
                <a:ext uri="{FF2B5EF4-FFF2-40B4-BE49-F238E27FC236}">
                  <a16:creationId xmlns:a16="http://schemas.microsoft.com/office/drawing/2014/main" id="{0A43F8B9-BC3C-4C30-9BDD-B736C8DF3B7E}"/>
                </a:ext>
              </a:extLst>
            </p:cNvPr>
            <p:cNvSpPr>
              <a:spLocks noChangeArrowheads="1"/>
            </p:cNvSpPr>
            <p:nvPr/>
          </p:nvSpPr>
          <p:spPr bwMode="auto">
            <a:xfrm>
              <a:off x="4460876"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7" name="Oval 247">
              <a:extLst>
                <a:ext uri="{FF2B5EF4-FFF2-40B4-BE49-F238E27FC236}">
                  <a16:creationId xmlns:a16="http://schemas.microsoft.com/office/drawing/2014/main" id="{DBBD890D-5DBF-4370-8E5F-180AF157B3A9}"/>
                </a:ext>
              </a:extLst>
            </p:cNvPr>
            <p:cNvSpPr>
              <a:spLocks noChangeArrowheads="1"/>
            </p:cNvSpPr>
            <p:nvPr/>
          </p:nvSpPr>
          <p:spPr bwMode="auto">
            <a:xfrm>
              <a:off x="4548189" y="67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8" name="Oval 248">
              <a:extLst>
                <a:ext uri="{FF2B5EF4-FFF2-40B4-BE49-F238E27FC236}">
                  <a16:creationId xmlns:a16="http://schemas.microsoft.com/office/drawing/2014/main" id="{C736FC49-0745-42A0-BB23-1C8D8D023E68}"/>
                </a:ext>
              </a:extLst>
            </p:cNvPr>
            <p:cNvSpPr>
              <a:spLocks noChangeArrowheads="1"/>
            </p:cNvSpPr>
            <p:nvPr/>
          </p:nvSpPr>
          <p:spPr bwMode="auto">
            <a:xfrm>
              <a:off x="4521201"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09" name="Oval 249">
              <a:extLst>
                <a:ext uri="{FF2B5EF4-FFF2-40B4-BE49-F238E27FC236}">
                  <a16:creationId xmlns:a16="http://schemas.microsoft.com/office/drawing/2014/main" id="{0793F0B5-5BA2-490C-9EA4-0161852DB968}"/>
                </a:ext>
              </a:extLst>
            </p:cNvPr>
            <p:cNvSpPr>
              <a:spLocks noChangeArrowheads="1"/>
            </p:cNvSpPr>
            <p:nvPr/>
          </p:nvSpPr>
          <p:spPr bwMode="auto">
            <a:xfrm>
              <a:off x="4556126"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0" name="Oval 250">
              <a:extLst>
                <a:ext uri="{FF2B5EF4-FFF2-40B4-BE49-F238E27FC236}">
                  <a16:creationId xmlns:a16="http://schemas.microsoft.com/office/drawing/2014/main" id="{E7CC6C17-16CC-4E8F-90F3-FA7B53B48C8C}"/>
                </a:ext>
              </a:extLst>
            </p:cNvPr>
            <p:cNvSpPr>
              <a:spLocks noChangeArrowheads="1"/>
            </p:cNvSpPr>
            <p:nvPr/>
          </p:nvSpPr>
          <p:spPr bwMode="auto">
            <a:xfrm>
              <a:off x="4583114" y="619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1" name="Oval 251">
              <a:extLst>
                <a:ext uri="{FF2B5EF4-FFF2-40B4-BE49-F238E27FC236}">
                  <a16:creationId xmlns:a16="http://schemas.microsoft.com/office/drawing/2014/main" id="{C3FFCC90-585D-4C1E-AA6F-014A0E5D1620}"/>
                </a:ext>
              </a:extLst>
            </p:cNvPr>
            <p:cNvSpPr>
              <a:spLocks noChangeArrowheads="1"/>
            </p:cNvSpPr>
            <p:nvPr/>
          </p:nvSpPr>
          <p:spPr bwMode="auto">
            <a:xfrm>
              <a:off x="4484689" y="61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2" name="Oval 252">
              <a:extLst>
                <a:ext uri="{FF2B5EF4-FFF2-40B4-BE49-F238E27FC236}">
                  <a16:creationId xmlns:a16="http://schemas.microsoft.com/office/drawing/2014/main" id="{326DD85C-C6FF-4F5E-9B76-086943B761EE}"/>
                </a:ext>
              </a:extLst>
            </p:cNvPr>
            <p:cNvSpPr>
              <a:spLocks noChangeArrowheads="1"/>
            </p:cNvSpPr>
            <p:nvPr/>
          </p:nvSpPr>
          <p:spPr bwMode="auto">
            <a:xfrm>
              <a:off x="4475164"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3" name="Oval 253">
              <a:extLst>
                <a:ext uri="{FF2B5EF4-FFF2-40B4-BE49-F238E27FC236}">
                  <a16:creationId xmlns:a16="http://schemas.microsoft.com/office/drawing/2014/main" id="{5A1CDF34-A34D-441F-A014-DAAC44C7EF62}"/>
                </a:ext>
              </a:extLst>
            </p:cNvPr>
            <p:cNvSpPr>
              <a:spLocks noChangeArrowheads="1"/>
            </p:cNvSpPr>
            <p:nvPr/>
          </p:nvSpPr>
          <p:spPr bwMode="auto">
            <a:xfrm>
              <a:off x="4573589" y="76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4" name="Oval 254">
              <a:extLst>
                <a:ext uri="{FF2B5EF4-FFF2-40B4-BE49-F238E27FC236}">
                  <a16:creationId xmlns:a16="http://schemas.microsoft.com/office/drawing/2014/main" id="{A4E7F32D-0909-4525-9182-F9F96A82EF3D}"/>
                </a:ext>
              </a:extLst>
            </p:cNvPr>
            <p:cNvSpPr>
              <a:spLocks noChangeArrowheads="1"/>
            </p:cNvSpPr>
            <p:nvPr/>
          </p:nvSpPr>
          <p:spPr bwMode="auto">
            <a:xfrm>
              <a:off x="4752976" y="72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5" name="Oval 255">
              <a:extLst>
                <a:ext uri="{FF2B5EF4-FFF2-40B4-BE49-F238E27FC236}">
                  <a16:creationId xmlns:a16="http://schemas.microsoft.com/office/drawing/2014/main" id="{E55B01EB-45FD-4C41-9E88-D003FEB18471}"/>
                </a:ext>
              </a:extLst>
            </p:cNvPr>
            <p:cNvSpPr>
              <a:spLocks noChangeArrowheads="1"/>
            </p:cNvSpPr>
            <p:nvPr/>
          </p:nvSpPr>
          <p:spPr bwMode="auto">
            <a:xfrm>
              <a:off x="4672014"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6" name="Oval 256">
              <a:extLst>
                <a:ext uri="{FF2B5EF4-FFF2-40B4-BE49-F238E27FC236}">
                  <a16:creationId xmlns:a16="http://schemas.microsoft.com/office/drawing/2014/main" id="{E724F85A-FAF0-47A0-8F39-A2FCF7451E1E}"/>
                </a:ext>
              </a:extLst>
            </p:cNvPr>
            <p:cNvSpPr>
              <a:spLocks noChangeArrowheads="1"/>
            </p:cNvSpPr>
            <p:nvPr/>
          </p:nvSpPr>
          <p:spPr bwMode="auto">
            <a:xfrm>
              <a:off x="4743451" y="950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7" name="Oval 257">
              <a:extLst>
                <a:ext uri="{FF2B5EF4-FFF2-40B4-BE49-F238E27FC236}">
                  <a16:creationId xmlns:a16="http://schemas.microsoft.com/office/drawing/2014/main" id="{53337F6A-9D62-4EA4-855C-5BE210BF362E}"/>
                </a:ext>
              </a:extLst>
            </p:cNvPr>
            <p:cNvSpPr>
              <a:spLocks noChangeArrowheads="1"/>
            </p:cNvSpPr>
            <p:nvPr/>
          </p:nvSpPr>
          <p:spPr bwMode="auto">
            <a:xfrm>
              <a:off x="4767264" y="87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8" name="Oval 258">
              <a:extLst>
                <a:ext uri="{FF2B5EF4-FFF2-40B4-BE49-F238E27FC236}">
                  <a16:creationId xmlns:a16="http://schemas.microsoft.com/office/drawing/2014/main" id="{53B57C0F-F0D2-4FDF-AD20-037F71CC7E02}"/>
                </a:ext>
              </a:extLst>
            </p:cNvPr>
            <p:cNvSpPr>
              <a:spLocks noChangeArrowheads="1"/>
            </p:cNvSpPr>
            <p:nvPr/>
          </p:nvSpPr>
          <p:spPr bwMode="auto">
            <a:xfrm>
              <a:off x="4668839" y="88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19" name="Oval 259">
              <a:extLst>
                <a:ext uri="{FF2B5EF4-FFF2-40B4-BE49-F238E27FC236}">
                  <a16:creationId xmlns:a16="http://schemas.microsoft.com/office/drawing/2014/main" id="{344BBE92-41F5-44CA-9015-3525B8FF3314}"/>
                </a:ext>
              </a:extLst>
            </p:cNvPr>
            <p:cNvSpPr>
              <a:spLocks noChangeArrowheads="1"/>
            </p:cNvSpPr>
            <p:nvPr/>
          </p:nvSpPr>
          <p:spPr bwMode="auto">
            <a:xfrm>
              <a:off x="4802189" y="787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0" name="Oval 260">
              <a:extLst>
                <a:ext uri="{FF2B5EF4-FFF2-40B4-BE49-F238E27FC236}">
                  <a16:creationId xmlns:a16="http://schemas.microsoft.com/office/drawing/2014/main" id="{B1303480-C3AC-4231-B430-32F7811BF119}"/>
                </a:ext>
              </a:extLst>
            </p:cNvPr>
            <p:cNvSpPr>
              <a:spLocks noChangeArrowheads="1"/>
            </p:cNvSpPr>
            <p:nvPr/>
          </p:nvSpPr>
          <p:spPr bwMode="auto">
            <a:xfrm>
              <a:off x="4651376" y="684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1" name="Oval 261">
              <a:extLst>
                <a:ext uri="{FF2B5EF4-FFF2-40B4-BE49-F238E27FC236}">
                  <a16:creationId xmlns:a16="http://schemas.microsoft.com/office/drawing/2014/main" id="{E6958B4A-4791-4C2F-8A2F-B705F2F74ADB}"/>
                </a:ext>
              </a:extLst>
            </p:cNvPr>
            <p:cNvSpPr>
              <a:spLocks noChangeArrowheads="1"/>
            </p:cNvSpPr>
            <p:nvPr/>
          </p:nvSpPr>
          <p:spPr bwMode="auto">
            <a:xfrm>
              <a:off x="4770439" y="6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2" name="Oval 262">
              <a:extLst>
                <a:ext uri="{FF2B5EF4-FFF2-40B4-BE49-F238E27FC236}">
                  <a16:creationId xmlns:a16="http://schemas.microsoft.com/office/drawing/2014/main" id="{5ABFF2FB-461A-4424-BE88-CFE26B5D1DED}"/>
                </a:ext>
              </a:extLst>
            </p:cNvPr>
            <p:cNvSpPr>
              <a:spLocks noChangeArrowheads="1"/>
            </p:cNvSpPr>
            <p:nvPr/>
          </p:nvSpPr>
          <p:spPr bwMode="auto">
            <a:xfrm>
              <a:off x="4862514" y="65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3" name="Oval 263">
              <a:extLst>
                <a:ext uri="{FF2B5EF4-FFF2-40B4-BE49-F238E27FC236}">
                  <a16:creationId xmlns:a16="http://schemas.microsoft.com/office/drawing/2014/main" id="{61634879-A0F9-4D82-8E7D-A0AB4AF0001A}"/>
                </a:ext>
              </a:extLst>
            </p:cNvPr>
            <p:cNvSpPr>
              <a:spLocks noChangeArrowheads="1"/>
            </p:cNvSpPr>
            <p:nvPr/>
          </p:nvSpPr>
          <p:spPr bwMode="auto">
            <a:xfrm>
              <a:off x="4897439" y="79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4" name="Oval 264">
              <a:extLst>
                <a:ext uri="{FF2B5EF4-FFF2-40B4-BE49-F238E27FC236}">
                  <a16:creationId xmlns:a16="http://schemas.microsoft.com/office/drawing/2014/main" id="{919B82EB-AD6B-4E63-826E-607A57A47C4F}"/>
                </a:ext>
              </a:extLst>
            </p:cNvPr>
            <p:cNvSpPr>
              <a:spLocks noChangeArrowheads="1"/>
            </p:cNvSpPr>
            <p:nvPr/>
          </p:nvSpPr>
          <p:spPr bwMode="auto">
            <a:xfrm>
              <a:off x="4911726" y="95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5" name="Oval 265">
              <a:extLst>
                <a:ext uri="{FF2B5EF4-FFF2-40B4-BE49-F238E27FC236}">
                  <a16:creationId xmlns:a16="http://schemas.microsoft.com/office/drawing/2014/main" id="{1C9573C3-6841-423D-AE62-7A6441A0C44B}"/>
                </a:ext>
              </a:extLst>
            </p:cNvPr>
            <p:cNvSpPr>
              <a:spLocks noChangeArrowheads="1"/>
            </p:cNvSpPr>
            <p:nvPr/>
          </p:nvSpPr>
          <p:spPr bwMode="auto">
            <a:xfrm>
              <a:off x="4813301" y="95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6" name="Oval 266">
              <a:extLst>
                <a:ext uri="{FF2B5EF4-FFF2-40B4-BE49-F238E27FC236}">
                  <a16:creationId xmlns:a16="http://schemas.microsoft.com/office/drawing/2014/main" id="{F6ED382A-775A-4DBE-9B91-F989BC245303}"/>
                </a:ext>
              </a:extLst>
            </p:cNvPr>
            <p:cNvSpPr>
              <a:spLocks noChangeArrowheads="1"/>
            </p:cNvSpPr>
            <p:nvPr/>
          </p:nvSpPr>
          <p:spPr bwMode="auto">
            <a:xfrm>
              <a:off x="4968876"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7" name="Oval 267">
              <a:extLst>
                <a:ext uri="{FF2B5EF4-FFF2-40B4-BE49-F238E27FC236}">
                  <a16:creationId xmlns:a16="http://schemas.microsoft.com/office/drawing/2014/main" id="{8D3257B5-9630-4012-B817-4D6927E4EBC2}"/>
                </a:ext>
              </a:extLst>
            </p:cNvPr>
            <p:cNvSpPr>
              <a:spLocks noChangeArrowheads="1"/>
            </p:cNvSpPr>
            <p:nvPr/>
          </p:nvSpPr>
          <p:spPr bwMode="auto">
            <a:xfrm>
              <a:off x="2370139" y="62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8" name="Oval 268">
              <a:extLst>
                <a:ext uri="{FF2B5EF4-FFF2-40B4-BE49-F238E27FC236}">
                  <a16:creationId xmlns:a16="http://schemas.microsoft.com/office/drawing/2014/main" id="{4D6E3F02-2C51-4AE5-A969-C7E77363C79A}"/>
                </a:ext>
              </a:extLst>
            </p:cNvPr>
            <p:cNvSpPr>
              <a:spLocks noChangeArrowheads="1"/>
            </p:cNvSpPr>
            <p:nvPr/>
          </p:nvSpPr>
          <p:spPr bwMode="auto">
            <a:xfrm>
              <a:off x="2405064" y="76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29" name="Oval 269">
              <a:extLst>
                <a:ext uri="{FF2B5EF4-FFF2-40B4-BE49-F238E27FC236}">
                  <a16:creationId xmlns:a16="http://schemas.microsoft.com/office/drawing/2014/main" id="{D51892C7-2C51-4E11-BC82-F2EDC78DAD84}"/>
                </a:ext>
              </a:extLst>
            </p:cNvPr>
            <p:cNvSpPr>
              <a:spLocks noChangeArrowheads="1"/>
            </p:cNvSpPr>
            <p:nvPr/>
          </p:nvSpPr>
          <p:spPr bwMode="auto">
            <a:xfrm>
              <a:off x="2432051" y="52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0" name="Oval 270">
              <a:extLst>
                <a:ext uri="{FF2B5EF4-FFF2-40B4-BE49-F238E27FC236}">
                  <a16:creationId xmlns:a16="http://schemas.microsoft.com/office/drawing/2014/main" id="{EE35E6E1-5A67-407F-B5FB-60ECEB141DED}"/>
                </a:ext>
              </a:extLst>
            </p:cNvPr>
            <p:cNvSpPr>
              <a:spLocks noChangeArrowheads="1"/>
            </p:cNvSpPr>
            <p:nvPr/>
          </p:nvSpPr>
          <p:spPr bwMode="auto">
            <a:xfrm>
              <a:off x="2422526"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1" name="Oval 271">
              <a:extLst>
                <a:ext uri="{FF2B5EF4-FFF2-40B4-BE49-F238E27FC236}">
                  <a16:creationId xmlns:a16="http://schemas.microsoft.com/office/drawing/2014/main" id="{B1A99310-B8E4-4A29-87B0-3E867C95939A}"/>
                </a:ext>
              </a:extLst>
            </p:cNvPr>
            <p:cNvSpPr>
              <a:spLocks noChangeArrowheads="1"/>
            </p:cNvSpPr>
            <p:nvPr/>
          </p:nvSpPr>
          <p:spPr bwMode="auto">
            <a:xfrm>
              <a:off x="3490914" y="550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2" name="Oval 272">
              <a:extLst>
                <a:ext uri="{FF2B5EF4-FFF2-40B4-BE49-F238E27FC236}">
                  <a16:creationId xmlns:a16="http://schemas.microsoft.com/office/drawing/2014/main" id="{351A0CB0-3F67-42DC-803F-833325CD589C}"/>
                </a:ext>
              </a:extLst>
            </p:cNvPr>
            <p:cNvSpPr>
              <a:spLocks noChangeArrowheads="1"/>
            </p:cNvSpPr>
            <p:nvPr/>
          </p:nvSpPr>
          <p:spPr bwMode="auto">
            <a:xfrm>
              <a:off x="3614739" y="70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3" name="Oval 273">
              <a:extLst>
                <a:ext uri="{FF2B5EF4-FFF2-40B4-BE49-F238E27FC236}">
                  <a16:creationId xmlns:a16="http://schemas.microsoft.com/office/drawing/2014/main" id="{65ED7285-B7BF-4066-9BBF-4A17A3FA055D}"/>
                </a:ext>
              </a:extLst>
            </p:cNvPr>
            <p:cNvSpPr>
              <a:spLocks noChangeArrowheads="1"/>
            </p:cNvSpPr>
            <p:nvPr/>
          </p:nvSpPr>
          <p:spPr bwMode="auto">
            <a:xfrm>
              <a:off x="3438526" y="66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4" name="Oval 274">
              <a:extLst>
                <a:ext uri="{FF2B5EF4-FFF2-40B4-BE49-F238E27FC236}">
                  <a16:creationId xmlns:a16="http://schemas.microsoft.com/office/drawing/2014/main" id="{868A719E-A171-4770-82B1-C876FD61A6D4}"/>
                </a:ext>
              </a:extLst>
            </p:cNvPr>
            <p:cNvSpPr>
              <a:spLocks noChangeArrowheads="1"/>
            </p:cNvSpPr>
            <p:nvPr/>
          </p:nvSpPr>
          <p:spPr bwMode="auto">
            <a:xfrm>
              <a:off x="3121026" y="60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5" name="Oval 275">
              <a:extLst>
                <a:ext uri="{FF2B5EF4-FFF2-40B4-BE49-F238E27FC236}">
                  <a16:creationId xmlns:a16="http://schemas.microsoft.com/office/drawing/2014/main" id="{83DC0D2D-58CE-4047-BED7-333FA510C859}"/>
                </a:ext>
              </a:extLst>
            </p:cNvPr>
            <p:cNvSpPr>
              <a:spLocks noChangeArrowheads="1"/>
            </p:cNvSpPr>
            <p:nvPr/>
          </p:nvSpPr>
          <p:spPr bwMode="auto">
            <a:xfrm>
              <a:off x="2566989" y="48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6" name="Oval 276">
              <a:extLst>
                <a:ext uri="{FF2B5EF4-FFF2-40B4-BE49-F238E27FC236}">
                  <a16:creationId xmlns:a16="http://schemas.microsoft.com/office/drawing/2014/main" id="{112C53A9-69B5-4F4B-8B0B-CE68544AEEA7}"/>
                </a:ext>
              </a:extLst>
            </p:cNvPr>
            <p:cNvSpPr>
              <a:spLocks noChangeArrowheads="1"/>
            </p:cNvSpPr>
            <p:nvPr/>
          </p:nvSpPr>
          <p:spPr bwMode="auto">
            <a:xfrm>
              <a:off x="2601914"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7" name="Oval 277">
              <a:extLst>
                <a:ext uri="{FF2B5EF4-FFF2-40B4-BE49-F238E27FC236}">
                  <a16:creationId xmlns:a16="http://schemas.microsoft.com/office/drawing/2014/main" id="{6FB6B2CD-6ED1-4365-A77A-EE2919B54D55}"/>
                </a:ext>
              </a:extLst>
            </p:cNvPr>
            <p:cNvSpPr>
              <a:spLocks noChangeArrowheads="1"/>
            </p:cNvSpPr>
            <p:nvPr/>
          </p:nvSpPr>
          <p:spPr bwMode="auto">
            <a:xfrm>
              <a:off x="2520951"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8" name="Oval 278">
              <a:extLst>
                <a:ext uri="{FF2B5EF4-FFF2-40B4-BE49-F238E27FC236}">
                  <a16:creationId xmlns:a16="http://schemas.microsoft.com/office/drawing/2014/main" id="{5E53F555-A51B-4107-8ACF-1DA763199B11}"/>
                </a:ext>
              </a:extLst>
            </p:cNvPr>
            <p:cNvSpPr>
              <a:spLocks noChangeArrowheads="1"/>
            </p:cNvSpPr>
            <p:nvPr/>
          </p:nvSpPr>
          <p:spPr bwMode="auto">
            <a:xfrm>
              <a:off x="3149601"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39" name="Oval 279">
              <a:extLst>
                <a:ext uri="{FF2B5EF4-FFF2-40B4-BE49-F238E27FC236}">
                  <a16:creationId xmlns:a16="http://schemas.microsoft.com/office/drawing/2014/main" id="{755F6CC1-A0A6-4836-938B-42BCF8B5E3CC}"/>
                </a:ext>
              </a:extLst>
            </p:cNvPr>
            <p:cNvSpPr>
              <a:spLocks noChangeArrowheads="1"/>
            </p:cNvSpPr>
            <p:nvPr/>
          </p:nvSpPr>
          <p:spPr bwMode="auto">
            <a:xfrm>
              <a:off x="2517776" y="78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0" name="Oval 280">
              <a:extLst>
                <a:ext uri="{FF2B5EF4-FFF2-40B4-BE49-F238E27FC236}">
                  <a16:creationId xmlns:a16="http://schemas.microsoft.com/office/drawing/2014/main" id="{54FDDCE8-705C-4C81-90EE-00CA8DF51795}"/>
                </a:ext>
              </a:extLst>
            </p:cNvPr>
            <p:cNvSpPr>
              <a:spLocks noChangeArrowheads="1"/>
            </p:cNvSpPr>
            <p:nvPr/>
          </p:nvSpPr>
          <p:spPr bwMode="auto">
            <a:xfrm>
              <a:off x="2651126" y="68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1" name="Oval 281">
              <a:extLst>
                <a:ext uri="{FF2B5EF4-FFF2-40B4-BE49-F238E27FC236}">
                  <a16:creationId xmlns:a16="http://schemas.microsoft.com/office/drawing/2014/main" id="{A329A901-6429-4E1F-8C90-61181AAAF408}"/>
                </a:ext>
              </a:extLst>
            </p:cNvPr>
            <p:cNvSpPr>
              <a:spLocks noChangeArrowheads="1"/>
            </p:cNvSpPr>
            <p:nvPr/>
          </p:nvSpPr>
          <p:spPr bwMode="auto">
            <a:xfrm>
              <a:off x="2500314" y="58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2" name="Oval 282">
              <a:extLst>
                <a:ext uri="{FF2B5EF4-FFF2-40B4-BE49-F238E27FC236}">
                  <a16:creationId xmlns:a16="http://schemas.microsoft.com/office/drawing/2014/main" id="{29A56710-DE06-4AF7-85C0-240ADEFA763E}"/>
                </a:ext>
              </a:extLst>
            </p:cNvPr>
            <p:cNvSpPr>
              <a:spLocks noChangeArrowheads="1"/>
            </p:cNvSpPr>
            <p:nvPr/>
          </p:nvSpPr>
          <p:spPr bwMode="auto">
            <a:xfrm>
              <a:off x="2619376" y="51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3" name="Oval 283">
              <a:extLst>
                <a:ext uri="{FF2B5EF4-FFF2-40B4-BE49-F238E27FC236}">
                  <a16:creationId xmlns:a16="http://schemas.microsoft.com/office/drawing/2014/main" id="{1252CF48-EE34-4FD9-8059-B22672045D26}"/>
                </a:ext>
              </a:extLst>
            </p:cNvPr>
            <p:cNvSpPr>
              <a:spLocks noChangeArrowheads="1"/>
            </p:cNvSpPr>
            <p:nvPr/>
          </p:nvSpPr>
          <p:spPr bwMode="auto">
            <a:xfrm>
              <a:off x="2711451" y="558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4" name="Oval 284">
              <a:extLst>
                <a:ext uri="{FF2B5EF4-FFF2-40B4-BE49-F238E27FC236}">
                  <a16:creationId xmlns:a16="http://schemas.microsoft.com/office/drawing/2014/main" id="{4C1D6FAD-0DAF-4D0D-A5B5-F86FACEFDACB}"/>
                </a:ext>
              </a:extLst>
            </p:cNvPr>
            <p:cNvSpPr>
              <a:spLocks noChangeArrowheads="1"/>
            </p:cNvSpPr>
            <p:nvPr/>
          </p:nvSpPr>
          <p:spPr bwMode="auto">
            <a:xfrm>
              <a:off x="2746376" y="69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5" name="Oval 285">
              <a:extLst>
                <a:ext uri="{FF2B5EF4-FFF2-40B4-BE49-F238E27FC236}">
                  <a16:creationId xmlns:a16="http://schemas.microsoft.com/office/drawing/2014/main" id="{F52A73CE-58D6-4A7E-8C71-1DD56B715AFD}"/>
                </a:ext>
              </a:extLst>
            </p:cNvPr>
            <p:cNvSpPr>
              <a:spLocks noChangeArrowheads="1"/>
            </p:cNvSpPr>
            <p:nvPr/>
          </p:nvSpPr>
          <p:spPr bwMode="auto">
            <a:xfrm>
              <a:off x="2200276" y="63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6" name="Oval 286">
              <a:extLst>
                <a:ext uri="{FF2B5EF4-FFF2-40B4-BE49-F238E27FC236}">
                  <a16:creationId xmlns:a16="http://schemas.microsoft.com/office/drawing/2014/main" id="{5DA3BA0A-55FA-4265-B0ED-13B793662F7A}"/>
                </a:ext>
              </a:extLst>
            </p:cNvPr>
            <p:cNvSpPr>
              <a:spLocks noChangeArrowheads="1"/>
            </p:cNvSpPr>
            <p:nvPr/>
          </p:nvSpPr>
          <p:spPr bwMode="auto">
            <a:xfrm>
              <a:off x="2786064" y="53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7" name="Oval 287">
              <a:extLst>
                <a:ext uri="{FF2B5EF4-FFF2-40B4-BE49-F238E27FC236}">
                  <a16:creationId xmlns:a16="http://schemas.microsoft.com/office/drawing/2014/main" id="{1FF3279F-2D51-4552-BBF3-504228E7362E}"/>
                </a:ext>
              </a:extLst>
            </p:cNvPr>
            <p:cNvSpPr>
              <a:spLocks noChangeArrowheads="1"/>
            </p:cNvSpPr>
            <p:nvPr/>
          </p:nvSpPr>
          <p:spPr bwMode="auto">
            <a:xfrm>
              <a:off x="2824164" y="64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8" name="Oval 288">
              <a:extLst>
                <a:ext uri="{FF2B5EF4-FFF2-40B4-BE49-F238E27FC236}">
                  <a16:creationId xmlns:a16="http://schemas.microsoft.com/office/drawing/2014/main" id="{05BC5200-DB6F-4C9A-A39B-2578F9A9BBAB}"/>
                </a:ext>
              </a:extLst>
            </p:cNvPr>
            <p:cNvSpPr>
              <a:spLocks noChangeArrowheads="1"/>
            </p:cNvSpPr>
            <p:nvPr/>
          </p:nvSpPr>
          <p:spPr bwMode="auto">
            <a:xfrm>
              <a:off x="2859089"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49" name="Oval 289">
              <a:extLst>
                <a:ext uri="{FF2B5EF4-FFF2-40B4-BE49-F238E27FC236}">
                  <a16:creationId xmlns:a16="http://schemas.microsoft.com/office/drawing/2014/main" id="{6C3BB8D7-3A92-4717-934E-DACAE2AD5FC0}"/>
                </a:ext>
              </a:extLst>
            </p:cNvPr>
            <p:cNvSpPr>
              <a:spLocks noChangeArrowheads="1"/>
            </p:cNvSpPr>
            <p:nvPr/>
          </p:nvSpPr>
          <p:spPr bwMode="auto">
            <a:xfrm>
              <a:off x="2886076" y="53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0" name="Oval 290">
              <a:extLst>
                <a:ext uri="{FF2B5EF4-FFF2-40B4-BE49-F238E27FC236}">
                  <a16:creationId xmlns:a16="http://schemas.microsoft.com/office/drawing/2014/main" id="{4B8B2DFE-7D3F-40E9-B48F-64FF6C4A4BF3}"/>
                </a:ext>
              </a:extLst>
            </p:cNvPr>
            <p:cNvSpPr>
              <a:spLocks noChangeArrowheads="1"/>
            </p:cNvSpPr>
            <p:nvPr/>
          </p:nvSpPr>
          <p:spPr bwMode="auto">
            <a:xfrm>
              <a:off x="3030539" y="614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1" name="Oval 291">
              <a:extLst>
                <a:ext uri="{FF2B5EF4-FFF2-40B4-BE49-F238E27FC236}">
                  <a16:creationId xmlns:a16="http://schemas.microsoft.com/office/drawing/2014/main" id="{C13422FB-FAAA-4330-8306-5CB211342766}"/>
                </a:ext>
              </a:extLst>
            </p:cNvPr>
            <p:cNvSpPr>
              <a:spLocks noChangeArrowheads="1"/>
            </p:cNvSpPr>
            <p:nvPr/>
          </p:nvSpPr>
          <p:spPr bwMode="auto">
            <a:xfrm>
              <a:off x="3033714" y="52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2" name="Oval 292">
              <a:extLst>
                <a:ext uri="{FF2B5EF4-FFF2-40B4-BE49-F238E27FC236}">
                  <a16:creationId xmlns:a16="http://schemas.microsoft.com/office/drawing/2014/main" id="{A30A5767-BF42-4D95-BDE0-2FD7E3B5FCBB}"/>
                </a:ext>
              </a:extLst>
            </p:cNvPr>
            <p:cNvSpPr>
              <a:spLocks noChangeArrowheads="1"/>
            </p:cNvSpPr>
            <p:nvPr/>
          </p:nvSpPr>
          <p:spPr bwMode="auto">
            <a:xfrm>
              <a:off x="2932114" y="61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3" name="Oval 293">
              <a:extLst>
                <a:ext uri="{FF2B5EF4-FFF2-40B4-BE49-F238E27FC236}">
                  <a16:creationId xmlns:a16="http://schemas.microsoft.com/office/drawing/2014/main" id="{00914C58-A145-4AB2-AA3C-FEE58461244A}"/>
                </a:ext>
              </a:extLst>
            </p:cNvPr>
            <p:cNvSpPr>
              <a:spLocks noChangeArrowheads="1"/>
            </p:cNvSpPr>
            <p:nvPr/>
          </p:nvSpPr>
          <p:spPr bwMode="auto">
            <a:xfrm>
              <a:off x="302101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4" name="Oval 294">
              <a:extLst>
                <a:ext uri="{FF2B5EF4-FFF2-40B4-BE49-F238E27FC236}">
                  <a16:creationId xmlns:a16="http://schemas.microsoft.com/office/drawing/2014/main" id="{A5E2D572-DE1C-42BA-A13D-973D01A671BD}"/>
                </a:ext>
              </a:extLst>
            </p:cNvPr>
            <p:cNvSpPr>
              <a:spLocks noChangeArrowheads="1"/>
            </p:cNvSpPr>
            <p:nvPr/>
          </p:nvSpPr>
          <p:spPr bwMode="auto">
            <a:xfrm>
              <a:off x="2992439" y="49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5" name="Oval 295">
              <a:extLst>
                <a:ext uri="{FF2B5EF4-FFF2-40B4-BE49-F238E27FC236}">
                  <a16:creationId xmlns:a16="http://schemas.microsoft.com/office/drawing/2014/main" id="{BF444444-475A-4317-84D0-48A61139D39A}"/>
                </a:ext>
              </a:extLst>
            </p:cNvPr>
            <p:cNvSpPr>
              <a:spLocks noChangeArrowheads="1"/>
            </p:cNvSpPr>
            <p:nvPr/>
          </p:nvSpPr>
          <p:spPr bwMode="auto">
            <a:xfrm>
              <a:off x="3200401" y="71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6" name="Oval 296">
              <a:extLst>
                <a:ext uri="{FF2B5EF4-FFF2-40B4-BE49-F238E27FC236}">
                  <a16:creationId xmlns:a16="http://schemas.microsoft.com/office/drawing/2014/main" id="{7A57F53C-639A-4F7F-9032-44F119202ECF}"/>
                </a:ext>
              </a:extLst>
            </p:cNvPr>
            <p:cNvSpPr>
              <a:spLocks noChangeArrowheads="1"/>
            </p:cNvSpPr>
            <p:nvPr/>
          </p:nvSpPr>
          <p:spPr bwMode="auto">
            <a:xfrm>
              <a:off x="3619501" y="60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7" name="Oval 297">
              <a:extLst>
                <a:ext uri="{FF2B5EF4-FFF2-40B4-BE49-F238E27FC236}">
                  <a16:creationId xmlns:a16="http://schemas.microsoft.com/office/drawing/2014/main" id="{4B99F57E-1081-4ED0-BF55-27E53D503252}"/>
                </a:ext>
              </a:extLst>
            </p:cNvPr>
            <p:cNvSpPr>
              <a:spLocks noChangeArrowheads="1"/>
            </p:cNvSpPr>
            <p:nvPr/>
          </p:nvSpPr>
          <p:spPr bwMode="auto">
            <a:xfrm>
              <a:off x="3424239" y="138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8" name="Oval 298">
              <a:extLst>
                <a:ext uri="{FF2B5EF4-FFF2-40B4-BE49-F238E27FC236}">
                  <a16:creationId xmlns:a16="http://schemas.microsoft.com/office/drawing/2014/main" id="{6641126E-D894-4AD6-843B-9287A5768929}"/>
                </a:ext>
              </a:extLst>
            </p:cNvPr>
            <p:cNvSpPr>
              <a:spLocks noChangeArrowheads="1"/>
            </p:cNvSpPr>
            <p:nvPr/>
          </p:nvSpPr>
          <p:spPr bwMode="auto">
            <a:xfrm>
              <a:off x="3217864" y="61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59" name="Oval 299">
              <a:extLst>
                <a:ext uri="{FF2B5EF4-FFF2-40B4-BE49-F238E27FC236}">
                  <a16:creationId xmlns:a16="http://schemas.microsoft.com/office/drawing/2014/main" id="{71FE3378-0701-461C-BE2B-0F5CAA43BDE6}"/>
                </a:ext>
              </a:extLst>
            </p:cNvPr>
            <p:cNvSpPr>
              <a:spLocks noChangeArrowheads="1"/>
            </p:cNvSpPr>
            <p:nvPr/>
          </p:nvSpPr>
          <p:spPr bwMode="auto">
            <a:xfrm>
              <a:off x="3309939" y="65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0" name="Oval 300">
              <a:extLst>
                <a:ext uri="{FF2B5EF4-FFF2-40B4-BE49-F238E27FC236}">
                  <a16:creationId xmlns:a16="http://schemas.microsoft.com/office/drawing/2014/main" id="{9E4C13AC-10CF-48B6-87A3-9648BCCB65B3}"/>
                </a:ext>
              </a:extLst>
            </p:cNvPr>
            <p:cNvSpPr>
              <a:spLocks noChangeArrowheads="1"/>
            </p:cNvSpPr>
            <p:nvPr/>
          </p:nvSpPr>
          <p:spPr bwMode="auto">
            <a:xfrm>
              <a:off x="3371851" y="544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1" name="Oval 301">
              <a:extLst>
                <a:ext uri="{FF2B5EF4-FFF2-40B4-BE49-F238E27FC236}">
                  <a16:creationId xmlns:a16="http://schemas.microsoft.com/office/drawing/2014/main" id="{3F7B2F44-2C27-4A74-9980-AB86611CB46E}"/>
                </a:ext>
              </a:extLst>
            </p:cNvPr>
            <p:cNvSpPr>
              <a:spLocks noChangeArrowheads="1"/>
            </p:cNvSpPr>
            <p:nvPr/>
          </p:nvSpPr>
          <p:spPr bwMode="auto">
            <a:xfrm>
              <a:off x="3627439" y="53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2" name="Oval 302">
              <a:extLst>
                <a:ext uri="{FF2B5EF4-FFF2-40B4-BE49-F238E27FC236}">
                  <a16:creationId xmlns:a16="http://schemas.microsoft.com/office/drawing/2014/main" id="{03D46FA6-FE9A-4D9B-8DC6-63760FC2F45C}"/>
                </a:ext>
              </a:extLst>
            </p:cNvPr>
            <p:cNvSpPr>
              <a:spLocks noChangeArrowheads="1"/>
            </p:cNvSpPr>
            <p:nvPr/>
          </p:nvSpPr>
          <p:spPr bwMode="auto">
            <a:xfrm>
              <a:off x="3273426" y="542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3" name="Oval 303">
              <a:extLst>
                <a:ext uri="{FF2B5EF4-FFF2-40B4-BE49-F238E27FC236}">
                  <a16:creationId xmlns:a16="http://schemas.microsoft.com/office/drawing/2014/main" id="{942CE9E5-C970-4558-B2A9-2ECEF8895B73}"/>
                </a:ext>
              </a:extLst>
            </p:cNvPr>
            <p:cNvSpPr>
              <a:spLocks noChangeArrowheads="1"/>
            </p:cNvSpPr>
            <p:nvPr/>
          </p:nvSpPr>
          <p:spPr bwMode="auto">
            <a:xfrm>
              <a:off x="3416301" y="58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4" name="Oval 304">
              <a:extLst>
                <a:ext uri="{FF2B5EF4-FFF2-40B4-BE49-F238E27FC236}">
                  <a16:creationId xmlns:a16="http://schemas.microsoft.com/office/drawing/2014/main" id="{A4F7D27A-92E3-4953-9E0C-9CA418B7BB82}"/>
                </a:ext>
              </a:extLst>
            </p:cNvPr>
            <p:cNvSpPr>
              <a:spLocks noChangeArrowheads="1"/>
            </p:cNvSpPr>
            <p:nvPr/>
          </p:nvSpPr>
          <p:spPr bwMode="auto">
            <a:xfrm>
              <a:off x="3729039" y="70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5" name="Oval 305">
              <a:extLst>
                <a:ext uri="{FF2B5EF4-FFF2-40B4-BE49-F238E27FC236}">
                  <a16:creationId xmlns:a16="http://schemas.microsoft.com/office/drawing/2014/main" id="{EE765582-6864-4B56-AA5B-9AC955144583}"/>
                </a:ext>
              </a:extLst>
            </p:cNvPr>
            <p:cNvSpPr>
              <a:spLocks noChangeArrowheads="1"/>
            </p:cNvSpPr>
            <p:nvPr/>
          </p:nvSpPr>
          <p:spPr bwMode="auto">
            <a:xfrm>
              <a:off x="3697289"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6" name="Oval 306">
              <a:extLst>
                <a:ext uri="{FF2B5EF4-FFF2-40B4-BE49-F238E27FC236}">
                  <a16:creationId xmlns:a16="http://schemas.microsoft.com/office/drawing/2014/main" id="{A2430A2E-88BB-4BEF-A44D-6E21B024673D}"/>
                </a:ext>
              </a:extLst>
            </p:cNvPr>
            <p:cNvSpPr>
              <a:spLocks noChangeArrowheads="1"/>
            </p:cNvSpPr>
            <p:nvPr/>
          </p:nvSpPr>
          <p:spPr bwMode="auto">
            <a:xfrm>
              <a:off x="3589339" y="198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7" name="Oval 307">
              <a:extLst>
                <a:ext uri="{FF2B5EF4-FFF2-40B4-BE49-F238E27FC236}">
                  <a16:creationId xmlns:a16="http://schemas.microsoft.com/office/drawing/2014/main" id="{78DA4E22-D402-4449-A68A-DF9D8956ED5B}"/>
                </a:ext>
              </a:extLst>
            </p:cNvPr>
            <p:cNvSpPr>
              <a:spLocks noChangeArrowheads="1"/>
            </p:cNvSpPr>
            <p:nvPr/>
          </p:nvSpPr>
          <p:spPr bwMode="auto">
            <a:xfrm>
              <a:off x="3276601" y="199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8" name="Oval 308">
              <a:extLst>
                <a:ext uri="{FF2B5EF4-FFF2-40B4-BE49-F238E27FC236}">
                  <a16:creationId xmlns:a16="http://schemas.microsoft.com/office/drawing/2014/main" id="{77369EAD-F16E-405A-B055-1B7B0460A202}"/>
                </a:ext>
              </a:extLst>
            </p:cNvPr>
            <p:cNvSpPr>
              <a:spLocks noChangeArrowheads="1"/>
            </p:cNvSpPr>
            <p:nvPr/>
          </p:nvSpPr>
          <p:spPr bwMode="auto">
            <a:xfrm>
              <a:off x="3021014" y="200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69" name="Oval 309">
              <a:extLst>
                <a:ext uri="{FF2B5EF4-FFF2-40B4-BE49-F238E27FC236}">
                  <a16:creationId xmlns:a16="http://schemas.microsoft.com/office/drawing/2014/main" id="{CEC128ED-C5A4-4FA9-828B-5D1FEA743E55}"/>
                </a:ext>
              </a:extLst>
            </p:cNvPr>
            <p:cNvSpPr>
              <a:spLocks noChangeArrowheads="1"/>
            </p:cNvSpPr>
            <p:nvPr/>
          </p:nvSpPr>
          <p:spPr bwMode="auto">
            <a:xfrm>
              <a:off x="2843213" y="19843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0" name="Oval 310">
              <a:extLst>
                <a:ext uri="{FF2B5EF4-FFF2-40B4-BE49-F238E27FC236}">
                  <a16:creationId xmlns:a16="http://schemas.microsoft.com/office/drawing/2014/main" id="{479CFFFD-62AC-45C9-AEB9-686C9E98D012}"/>
                </a:ext>
              </a:extLst>
            </p:cNvPr>
            <p:cNvSpPr>
              <a:spLocks noChangeArrowheads="1"/>
            </p:cNvSpPr>
            <p:nvPr/>
          </p:nvSpPr>
          <p:spPr bwMode="auto">
            <a:xfrm>
              <a:off x="2614614" y="1966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1" name="Oval 311">
              <a:extLst>
                <a:ext uri="{FF2B5EF4-FFF2-40B4-BE49-F238E27FC236}">
                  <a16:creationId xmlns:a16="http://schemas.microsoft.com/office/drawing/2014/main" id="{FF49B0AA-2E45-4A8F-9BE0-EE36FEF8C343}"/>
                </a:ext>
              </a:extLst>
            </p:cNvPr>
            <p:cNvSpPr>
              <a:spLocks noChangeArrowheads="1"/>
            </p:cNvSpPr>
            <p:nvPr/>
          </p:nvSpPr>
          <p:spPr bwMode="auto">
            <a:xfrm>
              <a:off x="2647951" y="18748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2" name="Oval 312">
              <a:extLst>
                <a:ext uri="{FF2B5EF4-FFF2-40B4-BE49-F238E27FC236}">
                  <a16:creationId xmlns:a16="http://schemas.microsoft.com/office/drawing/2014/main" id="{2B36F211-9082-405C-8682-9150E0D97616}"/>
                </a:ext>
              </a:extLst>
            </p:cNvPr>
            <p:cNvSpPr>
              <a:spLocks noChangeArrowheads="1"/>
            </p:cNvSpPr>
            <p:nvPr/>
          </p:nvSpPr>
          <p:spPr bwMode="auto">
            <a:xfrm>
              <a:off x="2349501" y="19764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3" name="Oval 313">
              <a:extLst>
                <a:ext uri="{FF2B5EF4-FFF2-40B4-BE49-F238E27FC236}">
                  <a16:creationId xmlns:a16="http://schemas.microsoft.com/office/drawing/2014/main" id="{C221D685-510E-4AA0-9CF4-9FCD7DE8988D}"/>
                </a:ext>
              </a:extLst>
            </p:cNvPr>
            <p:cNvSpPr>
              <a:spLocks noChangeArrowheads="1"/>
            </p:cNvSpPr>
            <p:nvPr/>
          </p:nvSpPr>
          <p:spPr bwMode="auto">
            <a:xfrm>
              <a:off x="5692776" y="160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4" name="Oval 314">
              <a:extLst>
                <a:ext uri="{FF2B5EF4-FFF2-40B4-BE49-F238E27FC236}">
                  <a16:creationId xmlns:a16="http://schemas.microsoft.com/office/drawing/2014/main" id="{61247E0E-0256-43A1-975D-80893BC5C6BD}"/>
                </a:ext>
              </a:extLst>
            </p:cNvPr>
            <p:cNvSpPr>
              <a:spLocks noChangeArrowheads="1"/>
            </p:cNvSpPr>
            <p:nvPr/>
          </p:nvSpPr>
          <p:spPr bwMode="auto">
            <a:xfrm>
              <a:off x="5138739" y="148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5" name="Oval 315">
              <a:extLst>
                <a:ext uri="{FF2B5EF4-FFF2-40B4-BE49-F238E27FC236}">
                  <a16:creationId xmlns:a16="http://schemas.microsoft.com/office/drawing/2014/main" id="{E905DF10-D5BB-497E-990F-8AC312070292}"/>
                </a:ext>
              </a:extLst>
            </p:cNvPr>
            <p:cNvSpPr>
              <a:spLocks noChangeArrowheads="1"/>
            </p:cNvSpPr>
            <p:nvPr/>
          </p:nvSpPr>
          <p:spPr bwMode="auto">
            <a:xfrm>
              <a:off x="5173664" y="162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6" name="Oval 316">
              <a:extLst>
                <a:ext uri="{FF2B5EF4-FFF2-40B4-BE49-F238E27FC236}">
                  <a16:creationId xmlns:a16="http://schemas.microsoft.com/office/drawing/2014/main" id="{6A911339-093B-4E73-9457-3FB2DBEDA7D0}"/>
                </a:ext>
              </a:extLst>
            </p:cNvPr>
            <p:cNvSpPr>
              <a:spLocks noChangeArrowheads="1"/>
            </p:cNvSpPr>
            <p:nvPr/>
          </p:nvSpPr>
          <p:spPr bwMode="auto">
            <a:xfrm>
              <a:off x="5200651" y="137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7" name="Oval 317">
              <a:extLst>
                <a:ext uri="{FF2B5EF4-FFF2-40B4-BE49-F238E27FC236}">
                  <a16:creationId xmlns:a16="http://schemas.microsoft.com/office/drawing/2014/main" id="{C8508165-456E-4B4B-BD66-927130B2D764}"/>
                </a:ext>
              </a:extLst>
            </p:cNvPr>
            <p:cNvSpPr>
              <a:spLocks noChangeArrowheads="1"/>
            </p:cNvSpPr>
            <p:nvPr/>
          </p:nvSpPr>
          <p:spPr bwMode="auto">
            <a:xfrm>
              <a:off x="5203826" y="129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8" name="Oval 318">
              <a:extLst>
                <a:ext uri="{FF2B5EF4-FFF2-40B4-BE49-F238E27FC236}">
                  <a16:creationId xmlns:a16="http://schemas.microsoft.com/office/drawing/2014/main" id="{C55020C4-9BC3-49EC-809C-A3A6BF1E2E96}"/>
                </a:ext>
              </a:extLst>
            </p:cNvPr>
            <p:cNvSpPr>
              <a:spLocks noChangeArrowheads="1"/>
            </p:cNvSpPr>
            <p:nvPr/>
          </p:nvSpPr>
          <p:spPr bwMode="auto">
            <a:xfrm>
              <a:off x="5197476" y="192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79" name="Oval 319">
              <a:extLst>
                <a:ext uri="{FF2B5EF4-FFF2-40B4-BE49-F238E27FC236}">
                  <a16:creationId xmlns:a16="http://schemas.microsoft.com/office/drawing/2014/main" id="{8B861479-C036-4925-BF97-CA6E529CB592}"/>
                </a:ext>
              </a:extLst>
            </p:cNvPr>
            <p:cNvSpPr>
              <a:spLocks noChangeArrowheads="1"/>
            </p:cNvSpPr>
            <p:nvPr/>
          </p:nvSpPr>
          <p:spPr bwMode="auto">
            <a:xfrm>
              <a:off x="5092701" y="185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0" name="Oval 320">
              <a:extLst>
                <a:ext uri="{FF2B5EF4-FFF2-40B4-BE49-F238E27FC236}">
                  <a16:creationId xmlns:a16="http://schemas.microsoft.com/office/drawing/2014/main" id="{9A01CD22-4D70-46DD-93DE-14F77021F1E9}"/>
                </a:ext>
              </a:extLst>
            </p:cNvPr>
            <p:cNvSpPr>
              <a:spLocks noChangeArrowheads="1"/>
            </p:cNvSpPr>
            <p:nvPr/>
          </p:nvSpPr>
          <p:spPr bwMode="auto">
            <a:xfrm>
              <a:off x="5164139" y="185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1" name="Oval 321">
              <a:extLst>
                <a:ext uri="{FF2B5EF4-FFF2-40B4-BE49-F238E27FC236}">
                  <a16:creationId xmlns:a16="http://schemas.microsoft.com/office/drawing/2014/main" id="{9184672C-68F7-4FB5-A94D-A26920E7302C}"/>
                </a:ext>
              </a:extLst>
            </p:cNvPr>
            <p:cNvSpPr>
              <a:spLocks noChangeArrowheads="1"/>
            </p:cNvSpPr>
            <p:nvPr/>
          </p:nvSpPr>
          <p:spPr bwMode="auto">
            <a:xfrm>
              <a:off x="5187951" y="178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2" name="Oval 322">
              <a:extLst>
                <a:ext uri="{FF2B5EF4-FFF2-40B4-BE49-F238E27FC236}">
                  <a16:creationId xmlns:a16="http://schemas.microsoft.com/office/drawing/2014/main" id="{C2EE4974-DE95-4D1A-BD4E-1BE0AFCFBF0B}"/>
                </a:ext>
              </a:extLst>
            </p:cNvPr>
            <p:cNvSpPr>
              <a:spLocks noChangeArrowheads="1"/>
            </p:cNvSpPr>
            <p:nvPr/>
          </p:nvSpPr>
          <p:spPr bwMode="auto">
            <a:xfrm>
              <a:off x="5089526" y="1787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3" name="Oval 323">
              <a:extLst>
                <a:ext uri="{FF2B5EF4-FFF2-40B4-BE49-F238E27FC236}">
                  <a16:creationId xmlns:a16="http://schemas.microsoft.com/office/drawing/2014/main" id="{9490F19C-EDE9-43AA-93B5-A51597808746}"/>
                </a:ext>
              </a:extLst>
            </p:cNvPr>
            <p:cNvSpPr>
              <a:spLocks noChangeArrowheads="1"/>
            </p:cNvSpPr>
            <p:nvPr/>
          </p:nvSpPr>
          <p:spPr bwMode="auto">
            <a:xfrm>
              <a:off x="5222876" y="169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4" name="Oval 324">
              <a:extLst>
                <a:ext uri="{FF2B5EF4-FFF2-40B4-BE49-F238E27FC236}">
                  <a16:creationId xmlns:a16="http://schemas.microsoft.com/office/drawing/2014/main" id="{22C1FF3A-39BF-489D-8526-115CD30AEA71}"/>
                </a:ext>
              </a:extLst>
            </p:cNvPr>
            <p:cNvSpPr>
              <a:spLocks noChangeArrowheads="1"/>
            </p:cNvSpPr>
            <p:nvPr/>
          </p:nvSpPr>
          <p:spPr bwMode="auto">
            <a:xfrm>
              <a:off x="5191126" y="152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5" name="Oval 325">
              <a:extLst>
                <a:ext uri="{FF2B5EF4-FFF2-40B4-BE49-F238E27FC236}">
                  <a16:creationId xmlns:a16="http://schemas.microsoft.com/office/drawing/2014/main" id="{137C2FC6-A767-40C1-BF47-0CD5DFE0FF12}"/>
                </a:ext>
              </a:extLst>
            </p:cNvPr>
            <p:cNvSpPr>
              <a:spLocks noChangeArrowheads="1"/>
            </p:cNvSpPr>
            <p:nvPr/>
          </p:nvSpPr>
          <p:spPr bwMode="auto">
            <a:xfrm>
              <a:off x="5283201"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6" name="Oval 326">
              <a:extLst>
                <a:ext uri="{FF2B5EF4-FFF2-40B4-BE49-F238E27FC236}">
                  <a16:creationId xmlns:a16="http://schemas.microsoft.com/office/drawing/2014/main" id="{D91C4EF9-B4D3-4D4A-8479-20D78D8E21E3}"/>
                </a:ext>
              </a:extLst>
            </p:cNvPr>
            <p:cNvSpPr>
              <a:spLocks noChangeArrowheads="1"/>
            </p:cNvSpPr>
            <p:nvPr/>
          </p:nvSpPr>
          <p:spPr bwMode="auto">
            <a:xfrm>
              <a:off x="5318126" y="170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7" name="Oval 327">
              <a:extLst>
                <a:ext uri="{FF2B5EF4-FFF2-40B4-BE49-F238E27FC236}">
                  <a16:creationId xmlns:a16="http://schemas.microsoft.com/office/drawing/2014/main" id="{196269AF-5355-4881-BAC8-25A6E9C3BCE5}"/>
                </a:ext>
              </a:extLst>
            </p:cNvPr>
            <p:cNvSpPr>
              <a:spLocks noChangeArrowheads="1"/>
            </p:cNvSpPr>
            <p:nvPr/>
          </p:nvSpPr>
          <p:spPr bwMode="auto">
            <a:xfrm>
              <a:off x="5345114" y="145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8" name="Oval 328">
              <a:extLst>
                <a:ext uri="{FF2B5EF4-FFF2-40B4-BE49-F238E27FC236}">
                  <a16:creationId xmlns:a16="http://schemas.microsoft.com/office/drawing/2014/main" id="{4100BE57-5FF7-45BC-9F13-85EBC35A6C72}"/>
                </a:ext>
              </a:extLst>
            </p:cNvPr>
            <p:cNvSpPr>
              <a:spLocks noChangeArrowheads="1"/>
            </p:cNvSpPr>
            <p:nvPr/>
          </p:nvSpPr>
          <p:spPr bwMode="auto">
            <a:xfrm>
              <a:off x="5348289" y="136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89" name="Oval 329">
              <a:extLst>
                <a:ext uri="{FF2B5EF4-FFF2-40B4-BE49-F238E27FC236}">
                  <a16:creationId xmlns:a16="http://schemas.microsoft.com/office/drawing/2014/main" id="{DE2528A2-2C11-4F68-97BF-B6DC1D648A28}"/>
                </a:ext>
              </a:extLst>
            </p:cNvPr>
            <p:cNvSpPr>
              <a:spLocks noChangeArrowheads="1"/>
            </p:cNvSpPr>
            <p:nvPr/>
          </p:nvSpPr>
          <p:spPr bwMode="auto">
            <a:xfrm>
              <a:off x="5246689" y="145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0" name="Oval 330">
              <a:extLst>
                <a:ext uri="{FF2B5EF4-FFF2-40B4-BE49-F238E27FC236}">
                  <a16:creationId xmlns:a16="http://schemas.microsoft.com/office/drawing/2014/main" id="{FC3B0F73-E435-432A-93C8-E667A23E2A5A}"/>
                </a:ext>
              </a:extLst>
            </p:cNvPr>
            <p:cNvSpPr>
              <a:spLocks noChangeArrowheads="1"/>
            </p:cNvSpPr>
            <p:nvPr/>
          </p:nvSpPr>
          <p:spPr bwMode="auto">
            <a:xfrm>
              <a:off x="5308601" y="1931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1" name="Oval 331">
              <a:extLst>
                <a:ext uri="{FF2B5EF4-FFF2-40B4-BE49-F238E27FC236}">
                  <a16:creationId xmlns:a16="http://schemas.microsoft.com/office/drawing/2014/main" id="{985789A1-169A-447B-9304-B151426E714D}"/>
                </a:ext>
              </a:extLst>
            </p:cNvPr>
            <p:cNvSpPr>
              <a:spLocks noChangeArrowheads="1"/>
            </p:cNvSpPr>
            <p:nvPr/>
          </p:nvSpPr>
          <p:spPr bwMode="auto">
            <a:xfrm>
              <a:off x="5332414" y="185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2" name="Oval 332">
              <a:extLst>
                <a:ext uri="{FF2B5EF4-FFF2-40B4-BE49-F238E27FC236}">
                  <a16:creationId xmlns:a16="http://schemas.microsoft.com/office/drawing/2014/main" id="{40505B80-5D63-4F85-B4FE-C2E6CFF7C42F}"/>
                </a:ext>
              </a:extLst>
            </p:cNvPr>
            <p:cNvSpPr>
              <a:spLocks noChangeArrowheads="1"/>
            </p:cNvSpPr>
            <p:nvPr/>
          </p:nvSpPr>
          <p:spPr bwMode="auto">
            <a:xfrm>
              <a:off x="5233989" y="186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3" name="Oval 333">
              <a:extLst>
                <a:ext uri="{FF2B5EF4-FFF2-40B4-BE49-F238E27FC236}">
                  <a16:creationId xmlns:a16="http://schemas.microsoft.com/office/drawing/2014/main" id="{3672A3EA-DD54-46EF-86F0-7600598469A5}"/>
                </a:ext>
              </a:extLst>
            </p:cNvPr>
            <p:cNvSpPr>
              <a:spLocks noChangeArrowheads="1"/>
            </p:cNvSpPr>
            <p:nvPr/>
          </p:nvSpPr>
          <p:spPr bwMode="auto">
            <a:xfrm>
              <a:off x="5357814" y="153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4" name="Oval 334">
              <a:extLst>
                <a:ext uri="{FF2B5EF4-FFF2-40B4-BE49-F238E27FC236}">
                  <a16:creationId xmlns:a16="http://schemas.microsoft.com/office/drawing/2014/main" id="{701937FB-0BFF-4AC8-B93D-654DAB56AB39}"/>
                </a:ext>
              </a:extLst>
            </p:cNvPr>
            <p:cNvSpPr>
              <a:spLocks noChangeArrowheads="1"/>
            </p:cNvSpPr>
            <p:nvPr/>
          </p:nvSpPr>
          <p:spPr bwMode="auto">
            <a:xfrm>
              <a:off x="5395914" y="1649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5" name="Oval 335">
              <a:extLst>
                <a:ext uri="{FF2B5EF4-FFF2-40B4-BE49-F238E27FC236}">
                  <a16:creationId xmlns:a16="http://schemas.microsoft.com/office/drawing/2014/main" id="{4906BC70-90EE-482F-B7E6-BC7E9E3140D1}"/>
                </a:ext>
              </a:extLst>
            </p:cNvPr>
            <p:cNvSpPr>
              <a:spLocks noChangeArrowheads="1"/>
            </p:cNvSpPr>
            <p:nvPr/>
          </p:nvSpPr>
          <p:spPr bwMode="auto">
            <a:xfrm>
              <a:off x="5430839" y="178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6" name="Oval 336">
              <a:extLst>
                <a:ext uri="{FF2B5EF4-FFF2-40B4-BE49-F238E27FC236}">
                  <a16:creationId xmlns:a16="http://schemas.microsoft.com/office/drawing/2014/main" id="{021A4DDF-158E-4963-9021-B24FCECF94FC}"/>
                </a:ext>
              </a:extLst>
            </p:cNvPr>
            <p:cNvSpPr>
              <a:spLocks noChangeArrowheads="1"/>
            </p:cNvSpPr>
            <p:nvPr/>
          </p:nvSpPr>
          <p:spPr bwMode="auto">
            <a:xfrm>
              <a:off x="5457826" y="1541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7" name="Oval 337">
              <a:extLst>
                <a:ext uri="{FF2B5EF4-FFF2-40B4-BE49-F238E27FC236}">
                  <a16:creationId xmlns:a16="http://schemas.microsoft.com/office/drawing/2014/main" id="{E74ED71C-EEAB-49CD-B9E1-9765278055FE}"/>
                </a:ext>
              </a:extLst>
            </p:cNvPr>
            <p:cNvSpPr>
              <a:spLocks noChangeArrowheads="1"/>
            </p:cNvSpPr>
            <p:nvPr/>
          </p:nvSpPr>
          <p:spPr bwMode="auto">
            <a:xfrm>
              <a:off x="5461001" y="145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8" name="Oval 338">
              <a:extLst>
                <a:ext uri="{FF2B5EF4-FFF2-40B4-BE49-F238E27FC236}">
                  <a16:creationId xmlns:a16="http://schemas.microsoft.com/office/drawing/2014/main" id="{A80B680C-6108-47BA-8D33-BB3560EB70C3}"/>
                </a:ext>
              </a:extLst>
            </p:cNvPr>
            <p:cNvSpPr>
              <a:spLocks noChangeArrowheads="1"/>
            </p:cNvSpPr>
            <p:nvPr/>
          </p:nvSpPr>
          <p:spPr bwMode="auto">
            <a:xfrm>
              <a:off x="5376864" y="141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699" name="Oval 339">
              <a:extLst>
                <a:ext uri="{FF2B5EF4-FFF2-40B4-BE49-F238E27FC236}">
                  <a16:creationId xmlns:a16="http://schemas.microsoft.com/office/drawing/2014/main" id="{10FE16DB-BED1-44D0-8E09-235B05B54018}"/>
                </a:ext>
              </a:extLst>
            </p:cNvPr>
            <p:cNvSpPr>
              <a:spLocks noChangeArrowheads="1"/>
            </p:cNvSpPr>
            <p:nvPr/>
          </p:nvSpPr>
          <p:spPr bwMode="auto">
            <a:xfrm>
              <a:off x="5435601" y="132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0" name="Oval 340">
              <a:extLst>
                <a:ext uri="{FF2B5EF4-FFF2-40B4-BE49-F238E27FC236}">
                  <a16:creationId xmlns:a16="http://schemas.microsoft.com/office/drawing/2014/main" id="{16344943-6EB4-42CA-8673-25D162E0BD15}"/>
                </a:ext>
              </a:extLst>
            </p:cNvPr>
            <p:cNvSpPr>
              <a:spLocks noChangeArrowheads="1"/>
            </p:cNvSpPr>
            <p:nvPr/>
          </p:nvSpPr>
          <p:spPr bwMode="auto">
            <a:xfrm>
              <a:off x="5445126" y="194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1" name="Oval 341">
              <a:extLst>
                <a:ext uri="{FF2B5EF4-FFF2-40B4-BE49-F238E27FC236}">
                  <a16:creationId xmlns:a16="http://schemas.microsoft.com/office/drawing/2014/main" id="{6BB67822-D40A-445B-973D-379C439C5955}"/>
                </a:ext>
              </a:extLst>
            </p:cNvPr>
            <p:cNvSpPr>
              <a:spLocks noChangeArrowheads="1"/>
            </p:cNvSpPr>
            <p:nvPr/>
          </p:nvSpPr>
          <p:spPr bwMode="auto">
            <a:xfrm>
              <a:off x="5480051" y="185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2" name="Oval 342">
              <a:extLst>
                <a:ext uri="{FF2B5EF4-FFF2-40B4-BE49-F238E27FC236}">
                  <a16:creationId xmlns:a16="http://schemas.microsoft.com/office/drawing/2014/main" id="{555A7FEE-8F28-4D00-8751-DED3C9D1C527}"/>
                </a:ext>
              </a:extLst>
            </p:cNvPr>
            <p:cNvSpPr>
              <a:spLocks noChangeArrowheads="1"/>
            </p:cNvSpPr>
            <p:nvPr/>
          </p:nvSpPr>
          <p:spPr bwMode="auto">
            <a:xfrm>
              <a:off x="5567364" y="1670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3" name="Oval 343">
              <a:extLst>
                <a:ext uri="{FF2B5EF4-FFF2-40B4-BE49-F238E27FC236}">
                  <a16:creationId xmlns:a16="http://schemas.microsoft.com/office/drawing/2014/main" id="{AF5CEA03-1DE2-4F32-9520-CB3A8D9E7381}"/>
                </a:ext>
              </a:extLst>
            </p:cNvPr>
            <p:cNvSpPr>
              <a:spLocks noChangeArrowheads="1"/>
            </p:cNvSpPr>
            <p:nvPr/>
          </p:nvSpPr>
          <p:spPr bwMode="auto">
            <a:xfrm>
              <a:off x="5540376"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4" name="Oval 344">
              <a:extLst>
                <a:ext uri="{FF2B5EF4-FFF2-40B4-BE49-F238E27FC236}">
                  <a16:creationId xmlns:a16="http://schemas.microsoft.com/office/drawing/2014/main" id="{55D4DA60-CB37-4C6A-A663-72EF65CDE9E7}"/>
                </a:ext>
              </a:extLst>
            </p:cNvPr>
            <p:cNvSpPr>
              <a:spLocks noChangeArrowheads="1"/>
            </p:cNvSpPr>
            <p:nvPr/>
          </p:nvSpPr>
          <p:spPr bwMode="auto">
            <a:xfrm>
              <a:off x="5575301" y="186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5" name="Oval 345">
              <a:extLst>
                <a:ext uri="{FF2B5EF4-FFF2-40B4-BE49-F238E27FC236}">
                  <a16:creationId xmlns:a16="http://schemas.microsoft.com/office/drawing/2014/main" id="{6A3242F2-9F07-4679-8B5B-D708EC66E993}"/>
                </a:ext>
              </a:extLst>
            </p:cNvPr>
            <p:cNvSpPr>
              <a:spLocks noChangeArrowheads="1"/>
            </p:cNvSpPr>
            <p:nvPr/>
          </p:nvSpPr>
          <p:spPr bwMode="auto">
            <a:xfrm>
              <a:off x="5602289" y="161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6" name="Oval 346">
              <a:extLst>
                <a:ext uri="{FF2B5EF4-FFF2-40B4-BE49-F238E27FC236}">
                  <a16:creationId xmlns:a16="http://schemas.microsoft.com/office/drawing/2014/main" id="{A4B174D3-7B9E-4FEF-B263-02B0777573EE}"/>
                </a:ext>
              </a:extLst>
            </p:cNvPr>
            <p:cNvSpPr>
              <a:spLocks noChangeArrowheads="1"/>
            </p:cNvSpPr>
            <p:nvPr/>
          </p:nvSpPr>
          <p:spPr bwMode="auto">
            <a:xfrm>
              <a:off x="5605464" y="153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7" name="Oval 347">
              <a:extLst>
                <a:ext uri="{FF2B5EF4-FFF2-40B4-BE49-F238E27FC236}">
                  <a16:creationId xmlns:a16="http://schemas.microsoft.com/office/drawing/2014/main" id="{FC069353-DE3C-480E-8D99-BECAECF7603E}"/>
                </a:ext>
              </a:extLst>
            </p:cNvPr>
            <p:cNvSpPr>
              <a:spLocks noChangeArrowheads="1"/>
            </p:cNvSpPr>
            <p:nvPr/>
          </p:nvSpPr>
          <p:spPr bwMode="auto">
            <a:xfrm>
              <a:off x="5503864" y="161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8" name="Oval 348">
              <a:extLst>
                <a:ext uri="{FF2B5EF4-FFF2-40B4-BE49-F238E27FC236}">
                  <a16:creationId xmlns:a16="http://schemas.microsoft.com/office/drawing/2014/main" id="{55285B46-FFCD-4B22-A410-5C8766E206F7}"/>
                </a:ext>
              </a:extLst>
            </p:cNvPr>
            <p:cNvSpPr>
              <a:spLocks noChangeArrowheads="1"/>
            </p:cNvSpPr>
            <p:nvPr/>
          </p:nvSpPr>
          <p:spPr bwMode="auto">
            <a:xfrm>
              <a:off x="5580064" y="140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09" name="Oval 349">
              <a:extLst>
                <a:ext uri="{FF2B5EF4-FFF2-40B4-BE49-F238E27FC236}">
                  <a16:creationId xmlns:a16="http://schemas.microsoft.com/office/drawing/2014/main" id="{D5C7A928-FB01-433F-9065-410AD7E76CBB}"/>
                </a:ext>
              </a:extLst>
            </p:cNvPr>
            <p:cNvSpPr>
              <a:spLocks noChangeArrowheads="1"/>
            </p:cNvSpPr>
            <p:nvPr/>
          </p:nvSpPr>
          <p:spPr bwMode="auto">
            <a:xfrm>
              <a:off x="5540376" y="130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0" name="Oval 350">
              <a:extLst>
                <a:ext uri="{FF2B5EF4-FFF2-40B4-BE49-F238E27FC236}">
                  <a16:creationId xmlns:a16="http://schemas.microsoft.com/office/drawing/2014/main" id="{1BAD8616-EA85-47A6-B8E0-F9230FEBBD6F}"/>
                </a:ext>
              </a:extLst>
            </p:cNvPr>
            <p:cNvSpPr>
              <a:spLocks noChangeArrowheads="1"/>
            </p:cNvSpPr>
            <p:nvPr/>
          </p:nvSpPr>
          <p:spPr bwMode="auto">
            <a:xfrm>
              <a:off x="5592764" y="1760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1" name="Oval 351">
              <a:extLst>
                <a:ext uri="{FF2B5EF4-FFF2-40B4-BE49-F238E27FC236}">
                  <a16:creationId xmlns:a16="http://schemas.microsoft.com/office/drawing/2014/main" id="{67AF5F61-E168-475B-8E89-5F977253815C}"/>
                </a:ext>
              </a:extLst>
            </p:cNvPr>
            <p:cNvSpPr>
              <a:spLocks noChangeArrowheads="1"/>
            </p:cNvSpPr>
            <p:nvPr/>
          </p:nvSpPr>
          <p:spPr bwMode="auto">
            <a:xfrm>
              <a:off x="5564189" y="149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3" name="Oval 353">
              <a:extLst>
                <a:ext uri="{FF2B5EF4-FFF2-40B4-BE49-F238E27FC236}">
                  <a16:creationId xmlns:a16="http://schemas.microsoft.com/office/drawing/2014/main" id="{BCE637E2-A1C4-4E09-AF69-BF1113238DEB}"/>
                </a:ext>
              </a:extLst>
            </p:cNvPr>
            <p:cNvSpPr>
              <a:spLocks noChangeArrowheads="1"/>
            </p:cNvSpPr>
            <p:nvPr/>
          </p:nvSpPr>
          <p:spPr bwMode="auto">
            <a:xfrm>
              <a:off x="5718176" y="134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4" name="Oval 354">
              <a:extLst>
                <a:ext uri="{FF2B5EF4-FFF2-40B4-BE49-F238E27FC236}">
                  <a16:creationId xmlns:a16="http://schemas.microsoft.com/office/drawing/2014/main" id="{77DCCD9E-CFAB-41BC-A195-55BF8CA8F5EA}"/>
                </a:ext>
              </a:extLst>
            </p:cNvPr>
            <p:cNvSpPr>
              <a:spLocks noChangeArrowheads="1"/>
            </p:cNvSpPr>
            <p:nvPr/>
          </p:nvSpPr>
          <p:spPr bwMode="auto">
            <a:xfrm>
              <a:off x="5700714" y="147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5" name="Oval 355">
              <a:extLst>
                <a:ext uri="{FF2B5EF4-FFF2-40B4-BE49-F238E27FC236}">
                  <a16:creationId xmlns:a16="http://schemas.microsoft.com/office/drawing/2014/main" id="{03A08EB1-7CA4-45F4-B3C4-8EF15745A4B6}"/>
                </a:ext>
              </a:extLst>
            </p:cNvPr>
            <p:cNvSpPr>
              <a:spLocks noChangeArrowheads="1"/>
            </p:cNvSpPr>
            <p:nvPr/>
          </p:nvSpPr>
          <p:spPr bwMode="auto">
            <a:xfrm>
              <a:off x="5691189" y="194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7" name="Oval 357">
              <a:extLst>
                <a:ext uri="{FF2B5EF4-FFF2-40B4-BE49-F238E27FC236}">
                  <a16:creationId xmlns:a16="http://schemas.microsoft.com/office/drawing/2014/main" id="{657AC6AD-0F58-462E-92C2-0C9BBF96EF27}"/>
                </a:ext>
              </a:extLst>
            </p:cNvPr>
            <p:cNvSpPr>
              <a:spLocks noChangeArrowheads="1"/>
            </p:cNvSpPr>
            <p:nvPr/>
          </p:nvSpPr>
          <p:spPr bwMode="auto">
            <a:xfrm>
              <a:off x="5688014" y="188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8" name="Oval 358">
              <a:extLst>
                <a:ext uri="{FF2B5EF4-FFF2-40B4-BE49-F238E27FC236}">
                  <a16:creationId xmlns:a16="http://schemas.microsoft.com/office/drawing/2014/main" id="{C1727483-FD7C-4B3B-8E89-CB8891CD43DC}"/>
                </a:ext>
              </a:extLst>
            </p:cNvPr>
            <p:cNvSpPr>
              <a:spLocks noChangeArrowheads="1"/>
            </p:cNvSpPr>
            <p:nvPr/>
          </p:nvSpPr>
          <p:spPr bwMode="auto">
            <a:xfrm>
              <a:off x="5670551" y="168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19" name="Oval 359">
              <a:extLst>
                <a:ext uri="{FF2B5EF4-FFF2-40B4-BE49-F238E27FC236}">
                  <a16:creationId xmlns:a16="http://schemas.microsoft.com/office/drawing/2014/main" id="{980EF0F5-AE76-46BD-B604-C1E9D219AB88}"/>
                </a:ext>
              </a:extLst>
            </p:cNvPr>
            <p:cNvSpPr>
              <a:spLocks noChangeArrowheads="1"/>
            </p:cNvSpPr>
            <p:nvPr/>
          </p:nvSpPr>
          <p:spPr bwMode="auto">
            <a:xfrm>
              <a:off x="5722939" y="72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0" name="Oval 360">
              <a:extLst>
                <a:ext uri="{FF2B5EF4-FFF2-40B4-BE49-F238E27FC236}">
                  <a16:creationId xmlns:a16="http://schemas.microsoft.com/office/drawing/2014/main" id="{12523E8D-C3CB-4FD4-BD5B-A3F4DFC4B6A4}"/>
                </a:ext>
              </a:extLst>
            </p:cNvPr>
            <p:cNvSpPr>
              <a:spLocks noChangeArrowheads="1"/>
            </p:cNvSpPr>
            <p:nvPr/>
          </p:nvSpPr>
          <p:spPr bwMode="auto">
            <a:xfrm>
              <a:off x="5168901" y="609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1" name="Oval 361">
              <a:extLst>
                <a:ext uri="{FF2B5EF4-FFF2-40B4-BE49-F238E27FC236}">
                  <a16:creationId xmlns:a16="http://schemas.microsoft.com/office/drawing/2014/main" id="{18D31D2E-3DBA-4D39-B30F-031D4DB4ED8B}"/>
                </a:ext>
              </a:extLst>
            </p:cNvPr>
            <p:cNvSpPr>
              <a:spLocks noChangeArrowheads="1"/>
            </p:cNvSpPr>
            <p:nvPr/>
          </p:nvSpPr>
          <p:spPr bwMode="auto">
            <a:xfrm>
              <a:off x="5203826" y="74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2" name="Oval 362">
              <a:extLst>
                <a:ext uri="{FF2B5EF4-FFF2-40B4-BE49-F238E27FC236}">
                  <a16:creationId xmlns:a16="http://schemas.microsoft.com/office/drawing/2014/main" id="{5427A207-C1B6-45C2-99F5-D45136934480}"/>
                </a:ext>
              </a:extLst>
            </p:cNvPr>
            <p:cNvSpPr>
              <a:spLocks noChangeArrowheads="1"/>
            </p:cNvSpPr>
            <p:nvPr/>
          </p:nvSpPr>
          <p:spPr bwMode="auto">
            <a:xfrm>
              <a:off x="5210176"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3" name="Oval 363">
              <a:extLst>
                <a:ext uri="{FF2B5EF4-FFF2-40B4-BE49-F238E27FC236}">
                  <a16:creationId xmlns:a16="http://schemas.microsoft.com/office/drawing/2014/main" id="{A842DF7E-1403-432E-9694-69F4098D62F4}"/>
                </a:ext>
              </a:extLst>
            </p:cNvPr>
            <p:cNvSpPr>
              <a:spLocks noChangeArrowheads="1"/>
            </p:cNvSpPr>
            <p:nvPr/>
          </p:nvSpPr>
          <p:spPr bwMode="auto">
            <a:xfrm>
              <a:off x="52276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4" name="Oval 364">
              <a:extLst>
                <a:ext uri="{FF2B5EF4-FFF2-40B4-BE49-F238E27FC236}">
                  <a16:creationId xmlns:a16="http://schemas.microsoft.com/office/drawing/2014/main" id="{0197B8AC-0688-47B7-AAFD-502B93655211}"/>
                </a:ext>
              </a:extLst>
            </p:cNvPr>
            <p:cNvSpPr>
              <a:spLocks noChangeArrowheads="1"/>
            </p:cNvSpPr>
            <p:nvPr/>
          </p:nvSpPr>
          <p:spPr bwMode="auto">
            <a:xfrm>
              <a:off x="5141913" y="1092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5" name="Oval 365">
              <a:extLst>
                <a:ext uri="{FF2B5EF4-FFF2-40B4-BE49-F238E27FC236}">
                  <a16:creationId xmlns:a16="http://schemas.microsoft.com/office/drawing/2014/main" id="{F6F98E36-145F-4758-8746-A0265EBBA380}"/>
                </a:ext>
              </a:extLst>
            </p:cNvPr>
            <p:cNvSpPr>
              <a:spLocks noChangeArrowheads="1"/>
            </p:cNvSpPr>
            <p:nvPr/>
          </p:nvSpPr>
          <p:spPr bwMode="auto">
            <a:xfrm>
              <a:off x="5122864"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6" name="Oval 366">
              <a:extLst>
                <a:ext uri="{FF2B5EF4-FFF2-40B4-BE49-F238E27FC236}">
                  <a16:creationId xmlns:a16="http://schemas.microsoft.com/office/drawing/2014/main" id="{1729A776-673D-48C0-AD44-3863E69AD211}"/>
                </a:ext>
              </a:extLst>
            </p:cNvPr>
            <p:cNvSpPr>
              <a:spLocks noChangeArrowheads="1"/>
            </p:cNvSpPr>
            <p:nvPr/>
          </p:nvSpPr>
          <p:spPr bwMode="auto">
            <a:xfrm>
              <a:off x="5194301" y="9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7" name="Oval 367">
              <a:extLst>
                <a:ext uri="{FF2B5EF4-FFF2-40B4-BE49-F238E27FC236}">
                  <a16:creationId xmlns:a16="http://schemas.microsoft.com/office/drawing/2014/main" id="{0B73A6A0-80FA-4281-B72C-C762CFE8E4AA}"/>
                </a:ext>
              </a:extLst>
            </p:cNvPr>
            <p:cNvSpPr>
              <a:spLocks noChangeArrowheads="1"/>
            </p:cNvSpPr>
            <p:nvPr/>
          </p:nvSpPr>
          <p:spPr bwMode="auto">
            <a:xfrm>
              <a:off x="5218114" y="90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8" name="Oval 368">
              <a:extLst>
                <a:ext uri="{FF2B5EF4-FFF2-40B4-BE49-F238E27FC236}">
                  <a16:creationId xmlns:a16="http://schemas.microsoft.com/office/drawing/2014/main" id="{00248D55-F9B3-46C8-B8B7-F1C02BCE784E}"/>
                </a:ext>
              </a:extLst>
            </p:cNvPr>
            <p:cNvSpPr>
              <a:spLocks noChangeArrowheads="1"/>
            </p:cNvSpPr>
            <p:nvPr/>
          </p:nvSpPr>
          <p:spPr bwMode="auto">
            <a:xfrm>
              <a:off x="5119689"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29" name="Oval 369">
              <a:extLst>
                <a:ext uri="{FF2B5EF4-FFF2-40B4-BE49-F238E27FC236}">
                  <a16:creationId xmlns:a16="http://schemas.microsoft.com/office/drawing/2014/main" id="{A5AA1E27-ACD4-4471-B9AE-AEBA3CFF853F}"/>
                </a:ext>
              </a:extLst>
            </p:cNvPr>
            <p:cNvSpPr>
              <a:spLocks noChangeArrowheads="1"/>
            </p:cNvSpPr>
            <p:nvPr/>
          </p:nvSpPr>
          <p:spPr bwMode="auto">
            <a:xfrm>
              <a:off x="5253039"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0" name="Oval 370">
              <a:extLst>
                <a:ext uri="{FF2B5EF4-FFF2-40B4-BE49-F238E27FC236}">
                  <a16:creationId xmlns:a16="http://schemas.microsoft.com/office/drawing/2014/main" id="{17A28C95-FE45-4126-B4DF-F8168BDD9518}"/>
                </a:ext>
              </a:extLst>
            </p:cNvPr>
            <p:cNvSpPr>
              <a:spLocks noChangeArrowheads="1"/>
            </p:cNvSpPr>
            <p:nvPr/>
          </p:nvSpPr>
          <p:spPr bwMode="auto">
            <a:xfrm>
              <a:off x="5102226" y="71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1" name="Oval 371">
              <a:extLst>
                <a:ext uri="{FF2B5EF4-FFF2-40B4-BE49-F238E27FC236}">
                  <a16:creationId xmlns:a16="http://schemas.microsoft.com/office/drawing/2014/main" id="{A7912AB5-999A-4D46-A6B5-6A250AAD7B68}"/>
                </a:ext>
              </a:extLst>
            </p:cNvPr>
            <p:cNvSpPr>
              <a:spLocks noChangeArrowheads="1"/>
            </p:cNvSpPr>
            <p:nvPr/>
          </p:nvSpPr>
          <p:spPr bwMode="auto">
            <a:xfrm>
              <a:off x="5221289" y="64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2" name="Oval 372">
              <a:extLst>
                <a:ext uri="{FF2B5EF4-FFF2-40B4-BE49-F238E27FC236}">
                  <a16:creationId xmlns:a16="http://schemas.microsoft.com/office/drawing/2014/main" id="{71EECA70-EB38-40F9-88BC-69C82E21C806}"/>
                </a:ext>
              </a:extLst>
            </p:cNvPr>
            <p:cNvSpPr>
              <a:spLocks noChangeArrowheads="1"/>
            </p:cNvSpPr>
            <p:nvPr/>
          </p:nvSpPr>
          <p:spPr bwMode="auto">
            <a:xfrm>
              <a:off x="5313364" y="68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3" name="Oval 373">
              <a:extLst>
                <a:ext uri="{FF2B5EF4-FFF2-40B4-BE49-F238E27FC236}">
                  <a16:creationId xmlns:a16="http://schemas.microsoft.com/office/drawing/2014/main" id="{603AE9D0-9E97-4EEF-B1F6-C23CFA498B56}"/>
                </a:ext>
              </a:extLst>
            </p:cNvPr>
            <p:cNvSpPr>
              <a:spLocks noChangeArrowheads="1"/>
            </p:cNvSpPr>
            <p:nvPr/>
          </p:nvSpPr>
          <p:spPr bwMode="auto">
            <a:xfrm>
              <a:off x="5348289" y="82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4" name="Oval 374">
              <a:extLst>
                <a:ext uri="{FF2B5EF4-FFF2-40B4-BE49-F238E27FC236}">
                  <a16:creationId xmlns:a16="http://schemas.microsoft.com/office/drawing/2014/main" id="{3C98FD19-082B-405A-9909-3DC7FDA37A10}"/>
                </a:ext>
              </a:extLst>
            </p:cNvPr>
            <p:cNvSpPr>
              <a:spLocks noChangeArrowheads="1"/>
            </p:cNvSpPr>
            <p:nvPr/>
          </p:nvSpPr>
          <p:spPr bwMode="auto">
            <a:xfrm>
              <a:off x="5375276" y="57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5" name="Oval 375">
              <a:extLst>
                <a:ext uri="{FF2B5EF4-FFF2-40B4-BE49-F238E27FC236}">
                  <a16:creationId xmlns:a16="http://schemas.microsoft.com/office/drawing/2014/main" id="{45A6BC51-0CF5-4FB5-940E-827561ACB671}"/>
                </a:ext>
              </a:extLst>
            </p:cNvPr>
            <p:cNvSpPr>
              <a:spLocks noChangeArrowheads="1"/>
            </p:cNvSpPr>
            <p:nvPr/>
          </p:nvSpPr>
          <p:spPr bwMode="auto">
            <a:xfrm>
              <a:off x="5276851" y="57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6" name="Oval 376">
              <a:extLst>
                <a:ext uri="{FF2B5EF4-FFF2-40B4-BE49-F238E27FC236}">
                  <a16:creationId xmlns:a16="http://schemas.microsoft.com/office/drawing/2014/main" id="{4A7CD41F-FB31-495F-B792-70F4373C81E4}"/>
                </a:ext>
              </a:extLst>
            </p:cNvPr>
            <p:cNvSpPr>
              <a:spLocks noChangeArrowheads="1"/>
            </p:cNvSpPr>
            <p:nvPr/>
          </p:nvSpPr>
          <p:spPr bwMode="auto">
            <a:xfrm>
              <a:off x="5372101" y="112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7" name="Oval 377">
              <a:extLst>
                <a:ext uri="{FF2B5EF4-FFF2-40B4-BE49-F238E27FC236}">
                  <a16:creationId xmlns:a16="http://schemas.microsoft.com/office/drawing/2014/main" id="{085D3D19-FA9C-49C8-8F70-5FB53B633A9C}"/>
                </a:ext>
              </a:extLst>
            </p:cNvPr>
            <p:cNvSpPr>
              <a:spLocks noChangeArrowheads="1"/>
            </p:cNvSpPr>
            <p:nvPr/>
          </p:nvSpPr>
          <p:spPr bwMode="auto">
            <a:xfrm>
              <a:off x="5286376" y="1168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8" name="Oval 378">
              <a:extLst>
                <a:ext uri="{FF2B5EF4-FFF2-40B4-BE49-F238E27FC236}">
                  <a16:creationId xmlns:a16="http://schemas.microsoft.com/office/drawing/2014/main" id="{E6EC672F-5CAF-467E-AB81-B597D924F05C}"/>
                </a:ext>
              </a:extLst>
            </p:cNvPr>
            <p:cNvSpPr>
              <a:spLocks noChangeArrowheads="1"/>
            </p:cNvSpPr>
            <p:nvPr/>
          </p:nvSpPr>
          <p:spPr bwMode="auto">
            <a:xfrm>
              <a:off x="5275264" y="110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39" name="Oval 379">
              <a:extLst>
                <a:ext uri="{FF2B5EF4-FFF2-40B4-BE49-F238E27FC236}">
                  <a16:creationId xmlns:a16="http://schemas.microsoft.com/office/drawing/2014/main" id="{4048777A-3A0C-4B4D-AE81-7577AEFC0562}"/>
                </a:ext>
              </a:extLst>
            </p:cNvPr>
            <p:cNvSpPr>
              <a:spLocks noChangeArrowheads="1"/>
            </p:cNvSpPr>
            <p:nvPr/>
          </p:nvSpPr>
          <p:spPr bwMode="auto">
            <a:xfrm>
              <a:off x="5338764" y="1055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0" name="Oval 380">
              <a:extLst>
                <a:ext uri="{FF2B5EF4-FFF2-40B4-BE49-F238E27FC236}">
                  <a16:creationId xmlns:a16="http://schemas.microsoft.com/office/drawing/2014/main" id="{BBAC3CD6-A6EC-44AB-A623-CB4BEAF0BD88}"/>
                </a:ext>
              </a:extLst>
            </p:cNvPr>
            <p:cNvSpPr>
              <a:spLocks noChangeArrowheads="1"/>
            </p:cNvSpPr>
            <p:nvPr/>
          </p:nvSpPr>
          <p:spPr bwMode="auto">
            <a:xfrm>
              <a:off x="5362576" y="98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1" name="Oval 381">
              <a:extLst>
                <a:ext uri="{FF2B5EF4-FFF2-40B4-BE49-F238E27FC236}">
                  <a16:creationId xmlns:a16="http://schemas.microsoft.com/office/drawing/2014/main" id="{E0A6C693-B111-4F51-AF48-59015B323224}"/>
                </a:ext>
              </a:extLst>
            </p:cNvPr>
            <p:cNvSpPr>
              <a:spLocks noChangeArrowheads="1"/>
            </p:cNvSpPr>
            <p:nvPr/>
          </p:nvSpPr>
          <p:spPr bwMode="auto">
            <a:xfrm>
              <a:off x="5264151" y="98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2" name="Oval 382">
              <a:extLst>
                <a:ext uri="{FF2B5EF4-FFF2-40B4-BE49-F238E27FC236}">
                  <a16:creationId xmlns:a16="http://schemas.microsoft.com/office/drawing/2014/main" id="{A4DFB2F4-5669-4631-9099-263E8D13F852}"/>
                </a:ext>
              </a:extLst>
            </p:cNvPr>
            <p:cNvSpPr>
              <a:spLocks noChangeArrowheads="1"/>
            </p:cNvSpPr>
            <p:nvPr/>
          </p:nvSpPr>
          <p:spPr bwMode="auto">
            <a:xfrm>
              <a:off x="5387976"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3" name="Oval 383">
              <a:extLst>
                <a:ext uri="{FF2B5EF4-FFF2-40B4-BE49-F238E27FC236}">
                  <a16:creationId xmlns:a16="http://schemas.microsoft.com/office/drawing/2014/main" id="{6B49B055-2587-4ADD-AB55-8A25A82B4EA8}"/>
                </a:ext>
              </a:extLst>
            </p:cNvPr>
            <p:cNvSpPr>
              <a:spLocks noChangeArrowheads="1"/>
            </p:cNvSpPr>
            <p:nvPr/>
          </p:nvSpPr>
          <p:spPr bwMode="auto">
            <a:xfrm>
              <a:off x="5426076" y="77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4" name="Oval 384">
              <a:extLst>
                <a:ext uri="{FF2B5EF4-FFF2-40B4-BE49-F238E27FC236}">
                  <a16:creationId xmlns:a16="http://schemas.microsoft.com/office/drawing/2014/main" id="{68A98422-3695-4A03-B167-5EE456909908}"/>
                </a:ext>
              </a:extLst>
            </p:cNvPr>
            <p:cNvSpPr>
              <a:spLocks noChangeArrowheads="1"/>
            </p:cNvSpPr>
            <p:nvPr/>
          </p:nvSpPr>
          <p:spPr bwMode="auto">
            <a:xfrm>
              <a:off x="5461001"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5" name="Oval 385">
              <a:extLst>
                <a:ext uri="{FF2B5EF4-FFF2-40B4-BE49-F238E27FC236}">
                  <a16:creationId xmlns:a16="http://schemas.microsoft.com/office/drawing/2014/main" id="{D73A98EE-7056-4925-9000-4AA533493CA4}"/>
                </a:ext>
              </a:extLst>
            </p:cNvPr>
            <p:cNvSpPr>
              <a:spLocks noChangeArrowheads="1"/>
            </p:cNvSpPr>
            <p:nvPr/>
          </p:nvSpPr>
          <p:spPr bwMode="auto">
            <a:xfrm>
              <a:off x="5487989" y="66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6" name="Oval 386">
              <a:extLst>
                <a:ext uri="{FF2B5EF4-FFF2-40B4-BE49-F238E27FC236}">
                  <a16:creationId xmlns:a16="http://schemas.microsoft.com/office/drawing/2014/main" id="{EA61DBB4-91B6-4A12-9236-B0A2FEC059C0}"/>
                </a:ext>
              </a:extLst>
            </p:cNvPr>
            <p:cNvSpPr>
              <a:spLocks noChangeArrowheads="1"/>
            </p:cNvSpPr>
            <p:nvPr/>
          </p:nvSpPr>
          <p:spPr bwMode="auto">
            <a:xfrm>
              <a:off x="5491164" y="57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7" name="Oval 387">
              <a:extLst>
                <a:ext uri="{FF2B5EF4-FFF2-40B4-BE49-F238E27FC236}">
                  <a16:creationId xmlns:a16="http://schemas.microsoft.com/office/drawing/2014/main" id="{C1419737-107E-4F8B-BB7D-E8AA772AA4B1}"/>
                </a:ext>
              </a:extLst>
            </p:cNvPr>
            <p:cNvSpPr>
              <a:spLocks noChangeArrowheads="1"/>
            </p:cNvSpPr>
            <p:nvPr/>
          </p:nvSpPr>
          <p:spPr bwMode="auto">
            <a:xfrm>
              <a:off x="5370514" y="124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8" name="Oval 388">
              <a:extLst>
                <a:ext uri="{FF2B5EF4-FFF2-40B4-BE49-F238E27FC236}">
                  <a16:creationId xmlns:a16="http://schemas.microsoft.com/office/drawing/2014/main" id="{9A653FA0-040F-4203-837F-4EEFFF459E12}"/>
                </a:ext>
              </a:extLst>
            </p:cNvPr>
            <p:cNvSpPr>
              <a:spLocks noChangeArrowheads="1"/>
            </p:cNvSpPr>
            <p:nvPr/>
          </p:nvSpPr>
          <p:spPr bwMode="auto">
            <a:xfrm>
              <a:off x="5451476" y="114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49" name="Oval 389">
              <a:extLst>
                <a:ext uri="{FF2B5EF4-FFF2-40B4-BE49-F238E27FC236}">
                  <a16:creationId xmlns:a16="http://schemas.microsoft.com/office/drawing/2014/main" id="{B67B12BE-F1CF-41DD-B2FC-228031D30A2E}"/>
                </a:ext>
              </a:extLst>
            </p:cNvPr>
            <p:cNvSpPr>
              <a:spLocks noChangeArrowheads="1"/>
            </p:cNvSpPr>
            <p:nvPr/>
          </p:nvSpPr>
          <p:spPr bwMode="auto">
            <a:xfrm>
              <a:off x="5475289" y="106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0" name="Oval 390">
              <a:extLst>
                <a:ext uri="{FF2B5EF4-FFF2-40B4-BE49-F238E27FC236}">
                  <a16:creationId xmlns:a16="http://schemas.microsoft.com/office/drawing/2014/main" id="{8F4F4B0D-EE73-4C94-AE1C-06BE46A989E9}"/>
                </a:ext>
              </a:extLst>
            </p:cNvPr>
            <p:cNvSpPr>
              <a:spLocks noChangeArrowheads="1"/>
            </p:cNvSpPr>
            <p:nvPr/>
          </p:nvSpPr>
          <p:spPr bwMode="auto">
            <a:xfrm>
              <a:off x="5510214" y="97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1" name="Oval 391">
              <a:extLst>
                <a:ext uri="{FF2B5EF4-FFF2-40B4-BE49-F238E27FC236}">
                  <a16:creationId xmlns:a16="http://schemas.microsoft.com/office/drawing/2014/main" id="{4BC87396-7C2E-4FD9-88EA-29F2F3CABB6E}"/>
                </a:ext>
              </a:extLst>
            </p:cNvPr>
            <p:cNvSpPr>
              <a:spLocks noChangeArrowheads="1"/>
            </p:cNvSpPr>
            <p:nvPr/>
          </p:nvSpPr>
          <p:spPr bwMode="auto">
            <a:xfrm>
              <a:off x="5597526"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2" name="Oval 392">
              <a:extLst>
                <a:ext uri="{FF2B5EF4-FFF2-40B4-BE49-F238E27FC236}">
                  <a16:creationId xmlns:a16="http://schemas.microsoft.com/office/drawing/2014/main" id="{89AC51A6-260B-4591-BF51-99253F97F9EF}"/>
                </a:ext>
              </a:extLst>
            </p:cNvPr>
            <p:cNvSpPr>
              <a:spLocks noChangeArrowheads="1"/>
            </p:cNvSpPr>
            <p:nvPr/>
          </p:nvSpPr>
          <p:spPr bwMode="auto">
            <a:xfrm>
              <a:off x="5570539"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3" name="Oval 393">
              <a:extLst>
                <a:ext uri="{FF2B5EF4-FFF2-40B4-BE49-F238E27FC236}">
                  <a16:creationId xmlns:a16="http://schemas.microsoft.com/office/drawing/2014/main" id="{92198664-2A47-4415-88DA-AB8281113EEE}"/>
                </a:ext>
              </a:extLst>
            </p:cNvPr>
            <p:cNvSpPr>
              <a:spLocks noChangeArrowheads="1"/>
            </p:cNvSpPr>
            <p:nvPr/>
          </p:nvSpPr>
          <p:spPr bwMode="auto">
            <a:xfrm>
              <a:off x="5605464"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4" name="Oval 394">
              <a:extLst>
                <a:ext uri="{FF2B5EF4-FFF2-40B4-BE49-F238E27FC236}">
                  <a16:creationId xmlns:a16="http://schemas.microsoft.com/office/drawing/2014/main" id="{CC0D1EB6-010D-4B4A-B558-615129F7704E}"/>
                </a:ext>
              </a:extLst>
            </p:cNvPr>
            <p:cNvSpPr>
              <a:spLocks noChangeArrowheads="1"/>
            </p:cNvSpPr>
            <p:nvPr/>
          </p:nvSpPr>
          <p:spPr bwMode="auto">
            <a:xfrm>
              <a:off x="5632451" y="74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5" name="Oval 395">
              <a:extLst>
                <a:ext uri="{FF2B5EF4-FFF2-40B4-BE49-F238E27FC236}">
                  <a16:creationId xmlns:a16="http://schemas.microsoft.com/office/drawing/2014/main" id="{64DF521E-2028-4CE0-B83C-B8B7F751422D}"/>
                </a:ext>
              </a:extLst>
            </p:cNvPr>
            <p:cNvSpPr>
              <a:spLocks noChangeArrowheads="1"/>
            </p:cNvSpPr>
            <p:nvPr/>
          </p:nvSpPr>
          <p:spPr bwMode="auto">
            <a:xfrm>
              <a:off x="5635626"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6" name="Oval 396">
              <a:extLst>
                <a:ext uri="{FF2B5EF4-FFF2-40B4-BE49-F238E27FC236}">
                  <a16:creationId xmlns:a16="http://schemas.microsoft.com/office/drawing/2014/main" id="{6F349F51-765F-419E-85A6-F5C91C9D4321}"/>
                </a:ext>
              </a:extLst>
            </p:cNvPr>
            <p:cNvSpPr>
              <a:spLocks noChangeArrowheads="1"/>
            </p:cNvSpPr>
            <p:nvPr/>
          </p:nvSpPr>
          <p:spPr bwMode="auto">
            <a:xfrm>
              <a:off x="5534026" y="73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7" name="Oval 397">
              <a:extLst>
                <a:ext uri="{FF2B5EF4-FFF2-40B4-BE49-F238E27FC236}">
                  <a16:creationId xmlns:a16="http://schemas.microsoft.com/office/drawing/2014/main" id="{34A5A157-9704-48C8-8BDC-BF6E6E5507F4}"/>
                </a:ext>
              </a:extLst>
            </p:cNvPr>
            <p:cNvSpPr>
              <a:spLocks noChangeArrowheads="1"/>
            </p:cNvSpPr>
            <p:nvPr/>
          </p:nvSpPr>
          <p:spPr bwMode="auto">
            <a:xfrm>
              <a:off x="5524501" y="121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8" name="Oval 398">
              <a:extLst>
                <a:ext uri="{FF2B5EF4-FFF2-40B4-BE49-F238E27FC236}">
                  <a16:creationId xmlns:a16="http://schemas.microsoft.com/office/drawing/2014/main" id="{22ED729E-3683-41AC-86D1-DF6A3A9F3E88}"/>
                </a:ext>
              </a:extLst>
            </p:cNvPr>
            <p:cNvSpPr>
              <a:spLocks noChangeArrowheads="1"/>
            </p:cNvSpPr>
            <p:nvPr/>
          </p:nvSpPr>
          <p:spPr bwMode="auto">
            <a:xfrm>
              <a:off x="5595939" y="121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59" name="Oval 399">
              <a:extLst>
                <a:ext uri="{FF2B5EF4-FFF2-40B4-BE49-F238E27FC236}">
                  <a16:creationId xmlns:a16="http://schemas.microsoft.com/office/drawing/2014/main" id="{4D985C33-B2D3-4B2F-BE05-9332415C280B}"/>
                </a:ext>
              </a:extLst>
            </p:cNvPr>
            <p:cNvSpPr>
              <a:spLocks noChangeArrowheads="1"/>
            </p:cNvSpPr>
            <p:nvPr/>
          </p:nvSpPr>
          <p:spPr bwMode="auto">
            <a:xfrm>
              <a:off x="5619751" y="1146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0" name="Oval 400">
              <a:extLst>
                <a:ext uri="{FF2B5EF4-FFF2-40B4-BE49-F238E27FC236}">
                  <a16:creationId xmlns:a16="http://schemas.microsoft.com/office/drawing/2014/main" id="{0E812D6C-BD10-4CC0-ADEB-D478CCD6061C}"/>
                </a:ext>
              </a:extLst>
            </p:cNvPr>
            <p:cNvSpPr>
              <a:spLocks noChangeArrowheads="1"/>
            </p:cNvSpPr>
            <p:nvPr/>
          </p:nvSpPr>
          <p:spPr bwMode="auto">
            <a:xfrm>
              <a:off x="5521326" y="115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1" name="Oval 401">
              <a:extLst>
                <a:ext uri="{FF2B5EF4-FFF2-40B4-BE49-F238E27FC236}">
                  <a16:creationId xmlns:a16="http://schemas.microsoft.com/office/drawing/2014/main" id="{A3984294-1541-4013-8771-4E2AB2C84D8C}"/>
                </a:ext>
              </a:extLst>
            </p:cNvPr>
            <p:cNvSpPr>
              <a:spLocks noChangeArrowheads="1"/>
            </p:cNvSpPr>
            <p:nvPr/>
          </p:nvSpPr>
          <p:spPr bwMode="auto">
            <a:xfrm>
              <a:off x="5622926" y="88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2" name="Oval 402">
              <a:extLst>
                <a:ext uri="{FF2B5EF4-FFF2-40B4-BE49-F238E27FC236}">
                  <a16:creationId xmlns:a16="http://schemas.microsoft.com/office/drawing/2014/main" id="{47B47C69-77AD-467C-9D91-DCE448DB9A93}"/>
                </a:ext>
              </a:extLst>
            </p:cNvPr>
            <p:cNvSpPr>
              <a:spLocks noChangeArrowheads="1"/>
            </p:cNvSpPr>
            <p:nvPr/>
          </p:nvSpPr>
          <p:spPr bwMode="auto">
            <a:xfrm>
              <a:off x="5594351"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3" name="Oval 403">
              <a:extLst>
                <a:ext uri="{FF2B5EF4-FFF2-40B4-BE49-F238E27FC236}">
                  <a16:creationId xmlns:a16="http://schemas.microsoft.com/office/drawing/2014/main" id="{0E09E3A6-24CE-4C06-849F-D3FE1560E909}"/>
                </a:ext>
              </a:extLst>
            </p:cNvPr>
            <p:cNvSpPr>
              <a:spLocks noChangeArrowheads="1"/>
            </p:cNvSpPr>
            <p:nvPr/>
          </p:nvSpPr>
          <p:spPr bwMode="auto">
            <a:xfrm>
              <a:off x="5730876" y="59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4" name="Oval 404">
              <a:extLst>
                <a:ext uri="{FF2B5EF4-FFF2-40B4-BE49-F238E27FC236}">
                  <a16:creationId xmlns:a16="http://schemas.microsoft.com/office/drawing/2014/main" id="{DE15D7D0-B107-4522-8EBD-7A62AEB7B535}"/>
                </a:ext>
              </a:extLst>
            </p:cNvPr>
            <p:cNvSpPr>
              <a:spLocks noChangeArrowheads="1"/>
            </p:cNvSpPr>
            <p:nvPr/>
          </p:nvSpPr>
          <p:spPr bwMode="auto">
            <a:xfrm>
              <a:off x="5740401" y="11858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5" name="Oval 405">
              <a:extLst>
                <a:ext uri="{FF2B5EF4-FFF2-40B4-BE49-F238E27FC236}">
                  <a16:creationId xmlns:a16="http://schemas.microsoft.com/office/drawing/2014/main" id="{9995B501-4E34-400A-8CCC-E5A8A9A01482}"/>
                </a:ext>
              </a:extLst>
            </p:cNvPr>
            <p:cNvSpPr>
              <a:spLocks noChangeArrowheads="1"/>
            </p:cNvSpPr>
            <p:nvPr/>
          </p:nvSpPr>
          <p:spPr bwMode="auto">
            <a:xfrm>
              <a:off x="5721351"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6" name="Oval 406">
              <a:extLst>
                <a:ext uri="{FF2B5EF4-FFF2-40B4-BE49-F238E27FC236}">
                  <a16:creationId xmlns:a16="http://schemas.microsoft.com/office/drawing/2014/main" id="{0444940F-BCF4-4A0C-8B36-B84368E65D75}"/>
                </a:ext>
              </a:extLst>
            </p:cNvPr>
            <p:cNvSpPr>
              <a:spLocks noChangeArrowheads="1"/>
            </p:cNvSpPr>
            <p:nvPr/>
          </p:nvSpPr>
          <p:spPr bwMode="auto">
            <a:xfrm>
              <a:off x="5718176" y="100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7" name="Oval 407">
              <a:extLst>
                <a:ext uri="{FF2B5EF4-FFF2-40B4-BE49-F238E27FC236}">
                  <a16:creationId xmlns:a16="http://schemas.microsoft.com/office/drawing/2014/main" id="{E41B2C64-FE70-47F1-8306-6A0725B41A6F}"/>
                </a:ext>
              </a:extLst>
            </p:cNvPr>
            <p:cNvSpPr>
              <a:spLocks noChangeArrowheads="1"/>
            </p:cNvSpPr>
            <p:nvPr/>
          </p:nvSpPr>
          <p:spPr bwMode="auto">
            <a:xfrm>
              <a:off x="5700714" y="806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8" name="Oval 408">
              <a:extLst>
                <a:ext uri="{FF2B5EF4-FFF2-40B4-BE49-F238E27FC236}">
                  <a16:creationId xmlns:a16="http://schemas.microsoft.com/office/drawing/2014/main" id="{0386C3B5-C64A-4FAC-83DE-BF772C61354C}"/>
                </a:ext>
              </a:extLst>
            </p:cNvPr>
            <p:cNvSpPr>
              <a:spLocks noChangeArrowheads="1"/>
            </p:cNvSpPr>
            <p:nvPr/>
          </p:nvSpPr>
          <p:spPr bwMode="auto">
            <a:xfrm>
              <a:off x="4851401"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69" name="Oval 409">
              <a:extLst>
                <a:ext uri="{FF2B5EF4-FFF2-40B4-BE49-F238E27FC236}">
                  <a16:creationId xmlns:a16="http://schemas.microsoft.com/office/drawing/2014/main" id="{3DF2C342-988B-49E5-8E3B-47BAD0907016}"/>
                </a:ext>
              </a:extLst>
            </p:cNvPr>
            <p:cNvSpPr>
              <a:spLocks noChangeArrowheads="1"/>
            </p:cNvSpPr>
            <p:nvPr/>
          </p:nvSpPr>
          <p:spPr bwMode="auto">
            <a:xfrm>
              <a:off x="488632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0" name="Oval 410">
              <a:extLst>
                <a:ext uri="{FF2B5EF4-FFF2-40B4-BE49-F238E27FC236}">
                  <a16:creationId xmlns:a16="http://schemas.microsoft.com/office/drawing/2014/main" id="{F80C7CD0-10BB-4D9C-A5AF-6C2DA7BE9854}"/>
                </a:ext>
              </a:extLst>
            </p:cNvPr>
            <p:cNvSpPr>
              <a:spLocks noChangeArrowheads="1"/>
            </p:cNvSpPr>
            <p:nvPr/>
          </p:nvSpPr>
          <p:spPr bwMode="auto">
            <a:xfrm>
              <a:off x="4913314" y="283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1" name="Oval 411">
              <a:extLst>
                <a:ext uri="{FF2B5EF4-FFF2-40B4-BE49-F238E27FC236}">
                  <a16:creationId xmlns:a16="http://schemas.microsoft.com/office/drawing/2014/main" id="{2A28DD3B-9C43-48C5-B20F-8A8509422A42}"/>
                </a:ext>
              </a:extLst>
            </p:cNvPr>
            <p:cNvSpPr>
              <a:spLocks noChangeArrowheads="1"/>
            </p:cNvSpPr>
            <p:nvPr/>
          </p:nvSpPr>
          <p:spPr bwMode="auto">
            <a:xfrm>
              <a:off x="4814889" y="283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2" name="Oval 412">
              <a:extLst>
                <a:ext uri="{FF2B5EF4-FFF2-40B4-BE49-F238E27FC236}">
                  <a16:creationId xmlns:a16="http://schemas.microsoft.com/office/drawing/2014/main" id="{8DF210B4-9222-497D-B2B6-D3D1CF8B3663}"/>
                </a:ext>
              </a:extLst>
            </p:cNvPr>
            <p:cNvSpPr>
              <a:spLocks noChangeArrowheads="1"/>
            </p:cNvSpPr>
            <p:nvPr/>
          </p:nvSpPr>
          <p:spPr bwMode="auto">
            <a:xfrm>
              <a:off x="4910139" y="3384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3" name="Oval 413">
              <a:extLst>
                <a:ext uri="{FF2B5EF4-FFF2-40B4-BE49-F238E27FC236}">
                  <a16:creationId xmlns:a16="http://schemas.microsoft.com/office/drawing/2014/main" id="{A2715D87-6139-430F-8428-A96BEDF6B62E}"/>
                </a:ext>
              </a:extLst>
            </p:cNvPr>
            <p:cNvSpPr>
              <a:spLocks noChangeArrowheads="1"/>
            </p:cNvSpPr>
            <p:nvPr/>
          </p:nvSpPr>
          <p:spPr bwMode="auto">
            <a:xfrm>
              <a:off x="4824413" y="34242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4" name="Oval 414">
              <a:extLst>
                <a:ext uri="{FF2B5EF4-FFF2-40B4-BE49-F238E27FC236}">
                  <a16:creationId xmlns:a16="http://schemas.microsoft.com/office/drawing/2014/main" id="{2E8D9CE8-010E-4B69-9ABB-99962FFBCEEC}"/>
                </a:ext>
              </a:extLst>
            </p:cNvPr>
            <p:cNvSpPr>
              <a:spLocks noChangeArrowheads="1"/>
            </p:cNvSpPr>
            <p:nvPr/>
          </p:nvSpPr>
          <p:spPr bwMode="auto">
            <a:xfrm>
              <a:off x="4805364" y="330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5" name="Oval 415">
              <a:extLst>
                <a:ext uri="{FF2B5EF4-FFF2-40B4-BE49-F238E27FC236}">
                  <a16:creationId xmlns:a16="http://schemas.microsoft.com/office/drawing/2014/main" id="{555477C0-7B40-4877-B3E4-57255D46BEA6}"/>
                </a:ext>
              </a:extLst>
            </p:cNvPr>
            <p:cNvSpPr>
              <a:spLocks noChangeArrowheads="1"/>
            </p:cNvSpPr>
            <p:nvPr/>
          </p:nvSpPr>
          <p:spPr bwMode="auto">
            <a:xfrm>
              <a:off x="4876801" y="331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6" name="Oval 416">
              <a:extLst>
                <a:ext uri="{FF2B5EF4-FFF2-40B4-BE49-F238E27FC236}">
                  <a16:creationId xmlns:a16="http://schemas.microsoft.com/office/drawing/2014/main" id="{9919E90E-415C-4BEB-883D-64598DE1749B}"/>
                </a:ext>
              </a:extLst>
            </p:cNvPr>
            <p:cNvSpPr>
              <a:spLocks noChangeArrowheads="1"/>
            </p:cNvSpPr>
            <p:nvPr/>
          </p:nvSpPr>
          <p:spPr bwMode="auto">
            <a:xfrm>
              <a:off x="4900614" y="323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7" name="Oval 417">
              <a:extLst>
                <a:ext uri="{FF2B5EF4-FFF2-40B4-BE49-F238E27FC236}">
                  <a16:creationId xmlns:a16="http://schemas.microsoft.com/office/drawing/2014/main" id="{D5035796-8064-4249-BDD8-EBD8FC87DEFF}"/>
                </a:ext>
              </a:extLst>
            </p:cNvPr>
            <p:cNvSpPr>
              <a:spLocks noChangeArrowheads="1"/>
            </p:cNvSpPr>
            <p:nvPr/>
          </p:nvSpPr>
          <p:spPr bwMode="auto">
            <a:xfrm>
              <a:off x="4833939" y="319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8" name="Oval 418">
              <a:extLst>
                <a:ext uri="{FF2B5EF4-FFF2-40B4-BE49-F238E27FC236}">
                  <a16:creationId xmlns:a16="http://schemas.microsoft.com/office/drawing/2014/main" id="{DBE2D254-91AD-40A1-8FF8-825D3503ED17}"/>
                </a:ext>
              </a:extLst>
            </p:cNvPr>
            <p:cNvSpPr>
              <a:spLocks noChangeArrowheads="1"/>
            </p:cNvSpPr>
            <p:nvPr/>
          </p:nvSpPr>
          <p:spPr bwMode="auto">
            <a:xfrm>
              <a:off x="4935539" y="314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79" name="Oval 419">
              <a:extLst>
                <a:ext uri="{FF2B5EF4-FFF2-40B4-BE49-F238E27FC236}">
                  <a16:creationId xmlns:a16="http://schemas.microsoft.com/office/drawing/2014/main" id="{47DBBF04-B267-4F75-AE0B-97268EA133C4}"/>
                </a:ext>
              </a:extLst>
            </p:cNvPr>
            <p:cNvSpPr>
              <a:spLocks noChangeArrowheads="1"/>
            </p:cNvSpPr>
            <p:nvPr/>
          </p:nvSpPr>
          <p:spPr bwMode="auto">
            <a:xfrm>
              <a:off x="4903789" y="297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0" name="Oval 420">
              <a:extLst>
                <a:ext uri="{FF2B5EF4-FFF2-40B4-BE49-F238E27FC236}">
                  <a16:creationId xmlns:a16="http://schemas.microsoft.com/office/drawing/2014/main" id="{3D80685E-4652-44B7-912A-F13AE04D98DB}"/>
                </a:ext>
              </a:extLst>
            </p:cNvPr>
            <p:cNvSpPr>
              <a:spLocks noChangeArrowheads="1"/>
            </p:cNvSpPr>
            <p:nvPr/>
          </p:nvSpPr>
          <p:spPr bwMode="auto">
            <a:xfrm>
              <a:off x="4516439"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1" name="Oval 421">
              <a:extLst>
                <a:ext uri="{FF2B5EF4-FFF2-40B4-BE49-F238E27FC236}">
                  <a16:creationId xmlns:a16="http://schemas.microsoft.com/office/drawing/2014/main" id="{A4E060CD-947A-4857-939D-1AE99C7DD79E}"/>
                </a:ext>
              </a:extLst>
            </p:cNvPr>
            <p:cNvSpPr>
              <a:spLocks noChangeArrowheads="1"/>
            </p:cNvSpPr>
            <p:nvPr/>
          </p:nvSpPr>
          <p:spPr bwMode="auto">
            <a:xfrm>
              <a:off x="4946651"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2" name="Oval 422">
              <a:extLst>
                <a:ext uri="{FF2B5EF4-FFF2-40B4-BE49-F238E27FC236}">
                  <a16:creationId xmlns:a16="http://schemas.microsoft.com/office/drawing/2014/main" id="{AF6D5B7C-2C2A-4B59-BDE7-8FB65F13943E}"/>
                </a:ext>
              </a:extLst>
            </p:cNvPr>
            <p:cNvSpPr>
              <a:spLocks noChangeArrowheads="1"/>
            </p:cNvSpPr>
            <p:nvPr/>
          </p:nvSpPr>
          <p:spPr bwMode="auto">
            <a:xfrm>
              <a:off x="3962401" y="301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3" name="Oval 423">
              <a:extLst>
                <a:ext uri="{FF2B5EF4-FFF2-40B4-BE49-F238E27FC236}">
                  <a16:creationId xmlns:a16="http://schemas.microsoft.com/office/drawing/2014/main" id="{C06B506A-C69D-4245-95BF-1277A40F7E75}"/>
                </a:ext>
              </a:extLst>
            </p:cNvPr>
            <p:cNvSpPr>
              <a:spLocks noChangeArrowheads="1"/>
            </p:cNvSpPr>
            <p:nvPr/>
          </p:nvSpPr>
          <p:spPr bwMode="auto">
            <a:xfrm>
              <a:off x="399732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4" name="Oval 424">
              <a:extLst>
                <a:ext uri="{FF2B5EF4-FFF2-40B4-BE49-F238E27FC236}">
                  <a16:creationId xmlns:a16="http://schemas.microsoft.com/office/drawing/2014/main" id="{7DC6D4A0-D314-4360-B95E-E5575CEF1E7E}"/>
                </a:ext>
              </a:extLst>
            </p:cNvPr>
            <p:cNvSpPr>
              <a:spLocks noChangeArrowheads="1"/>
            </p:cNvSpPr>
            <p:nvPr/>
          </p:nvSpPr>
          <p:spPr bwMode="auto">
            <a:xfrm>
              <a:off x="4024314" y="290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5" name="Oval 425">
              <a:extLst>
                <a:ext uri="{FF2B5EF4-FFF2-40B4-BE49-F238E27FC236}">
                  <a16:creationId xmlns:a16="http://schemas.microsoft.com/office/drawing/2014/main" id="{A2C49924-6BCE-4401-9698-83A842FE6E26}"/>
                </a:ext>
              </a:extLst>
            </p:cNvPr>
            <p:cNvSpPr>
              <a:spLocks noChangeArrowheads="1"/>
            </p:cNvSpPr>
            <p:nvPr/>
          </p:nvSpPr>
          <p:spPr bwMode="auto">
            <a:xfrm>
              <a:off x="4027489" y="281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6" name="Oval 426">
              <a:extLst>
                <a:ext uri="{FF2B5EF4-FFF2-40B4-BE49-F238E27FC236}">
                  <a16:creationId xmlns:a16="http://schemas.microsoft.com/office/drawing/2014/main" id="{EDD685B8-7D4D-41EB-92A6-CE869F140CDD}"/>
                </a:ext>
              </a:extLst>
            </p:cNvPr>
            <p:cNvSpPr>
              <a:spLocks noChangeArrowheads="1"/>
            </p:cNvSpPr>
            <p:nvPr/>
          </p:nvSpPr>
          <p:spPr bwMode="auto">
            <a:xfrm>
              <a:off x="3925889" y="290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7" name="Oval 427">
              <a:extLst>
                <a:ext uri="{FF2B5EF4-FFF2-40B4-BE49-F238E27FC236}">
                  <a16:creationId xmlns:a16="http://schemas.microsoft.com/office/drawing/2014/main" id="{010C69E3-F2AA-423F-8E8D-3017A9D74DEF}"/>
                </a:ext>
              </a:extLst>
            </p:cNvPr>
            <p:cNvSpPr>
              <a:spLocks noChangeArrowheads="1"/>
            </p:cNvSpPr>
            <p:nvPr/>
          </p:nvSpPr>
          <p:spPr bwMode="auto">
            <a:xfrm>
              <a:off x="4021139" y="345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8" name="Oval 428">
              <a:extLst>
                <a:ext uri="{FF2B5EF4-FFF2-40B4-BE49-F238E27FC236}">
                  <a16:creationId xmlns:a16="http://schemas.microsoft.com/office/drawing/2014/main" id="{3216025D-C4F0-40C1-A3FB-9CB70D46CB7D}"/>
                </a:ext>
              </a:extLst>
            </p:cNvPr>
            <p:cNvSpPr>
              <a:spLocks noChangeArrowheads="1"/>
            </p:cNvSpPr>
            <p:nvPr/>
          </p:nvSpPr>
          <p:spPr bwMode="auto">
            <a:xfrm>
              <a:off x="3935413" y="34956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89" name="Oval 429">
              <a:extLst>
                <a:ext uri="{FF2B5EF4-FFF2-40B4-BE49-F238E27FC236}">
                  <a16:creationId xmlns:a16="http://schemas.microsoft.com/office/drawing/2014/main" id="{31DC1FC5-242D-414D-9AD5-967ABC2B9313}"/>
                </a:ext>
              </a:extLst>
            </p:cNvPr>
            <p:cNvSpPr>
              <a:spLocks noChangeArrowheads="1"/>
            </p:cNvSpPr>
            <p:nvPr/>
          </p:nvSpPr>
          <p:spPr bwMode="auto">
            <a:xfrm>
              <a:off x="3916364" y="337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0" name="Oval 430">
              <a:extLst>
                <a:ext uri="{FF2B5EF4-FFF2-40B4-BE49-F238E27FC236}">
                  <a16:creationId xmlns:a16="http://schemas.microsoft.com/office/drawing/2014/main" id="{901CC180-8034-48F4-8F84-5F0DC08E6FEF}"/>
                </a:ext>
              </a:extLst>
            </p:cNvPr>
            <p:cNvSpPr>
              <a:spLocks noChangeArrowheads="1"/>
            </p:cNvSpPr>
            <p:nvPr/>
          </p:nvSpPr>
          <p:spPr bwMode="auto">
            <a:xfrm>
              <a:off x="3987801"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1" name="Oval 431">
              <a:extLst>
                <a:ext uri="{FF2B5EF4-FFF2-40B4-BE49-F238E27FC236}">
                  <a16:creationId xmlns:a16="http://schemas.microsoft.com/office/drawing/2014/main" id="{C122855E-6B9A-41AE-9D7B-0A71AC22E581}"/>
                </a:ext>
              </a:extLst>
            </p:cNvPr>
            <p:cNvSpPr>
              <a:spLocks noChangeArrowheads="1"/>
            </p:cNvSpPr>
            <p:nvPr/>
          </p:nvSpPr>
          <p:spPr bwMode="auto">
            <a:xfrm>
              <a:off x="4011614" y="330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2" name="Oval 432">
              <a:extLst>
                <a:ext uri="{FF2B5EF4-FFF2-40B4-BE49-F238E27FC236}">
                  <a16:creationId xmlns:a16="http://schemas.microsoft.com/office/drawing/2014/main" id="{FB07B59B-7207-41A1-A7E5-153DB5B04582}"/>
                </a:ext>
              </a:extLst>
            </p:cNvPr>
            <p:cNvSpPr>
              <a:spLocks noChangeArrowheads="1"/>
            </p:cNvSpPr>
            <p:nvPr/>
          </p:nvSpPr>
          <p:spPr bwMode="auto">
            <a:xfrm>
              <a:off x="3913189" y="331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3" name="Oval 433">
              <a:extLst>
                <a:ext uri="{FF2B5EF4-FFF2-40B4-BE49-F238E27FC236}">
                  <a16:creationId xmlns:a16="http://schemas.microsoft.com/office/drawing/2014/main" id="{CF0B38C2-0597-42B9-966A-FDC9086D393E}"/>
                </a:ext>
              </a:extLst>
            </p:cNvPr>
            <p:cNvSpPr>
              <a:spLocks noChangeArrowheads="1"/>
            </p:cNvSpPr>
            <p:nvPr/>
          </p:nvSpPr>
          <p:spPr bwMode="auto">
            <a:xfrm>
              <a:off x="4046539" y="321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4" name="Oval 434">
              <a:extLst>
                <a:ext uri="{FF2B5EF4-FFF2-40B4-BE49-F238E27FC236}">
                  <a16:creationId xmlns:a16="http://schemas.microsoft.com/office/drawing/2014/main" id="{783C74E8-9C33-4EC7-BC61-75838EC6D8F2}"/>
                </a:ext>
              </a:extLst>
            </p:cNvPr>
            <p:cNvSpPr>
              <a:spLocks noChangeArrowheads="1"/>
            </p:cNvSpPr>
            <p:nvPr/>
          </p:nvSpPr>
          <p:spPr bwMode="auto">
            <a:xfrm>
              <a:off x="3895726" y="311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5" name="Oval 435">
              <a:extLst>
                <a:ext uri="{FF2B5EF4-FFF2-40B4-BE49-F238E27FC236}">
                  <a16:creationId xmlns:a16="http://schemas.microsoft.com/office/drawing/2014/main" id="{BDD0F685-6D66-42AC-9CE9-0C961E0F0588}"/>
                </a:ext>
              </a:extLst>
            </p:cNvPr>
            <p:cNvSpPr>
              <a:spLocks noChangeArrowheads="1"/>
            </p:cNvSpPr>
            <p:nvPr/>
          </p:nvSpPr>
          <p:spPr bwMode="auto">
            <a:xfrm>
              <a:off x="4014789" y="3048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6" name="Oval 436">
              <a:extLst>
                <a:ext uri="{FF2B5EF4-FFF2-40B4-BE49-F238E27FC236}">
                  <a16:creationId xmlns:a16="http://schemas.microsoft.com/office/drawing/2014/main" id="{E40A0BB4-D226-469B-8F9F-F03BE6DE2242}"/>
                </a:ext>
              </a:extLst>
            </p:cNvPr>
            <p:cNvSpPr>
              <a:spLocks noChangeArrowheads="1"/>
            </p:cNvSpPr>
            <p:nvPr/>
          </p:nvSpPr>
          <p:spPr bwMode="auto">
            <a:xfrm>
              <a:off x="4106864" y="3089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7" name="Oval 437">
              <a:extLst>
                <a:ext uri="{FF2B5EF4-FFF2-40B4-BE49-F238E27FC236}">
                  <a16:creationId xmlns:a16="http://schemas.microsoft.com/office/drawing/2014/main" id="{C9F03351-5915-4323-A71B-C7477FC5BA85}"/>
                </a:ext>
              </a:extLst>
            </p:cNvPr>
            <p:cNvSpPr>
              <a:spLocks noChangeArrowheads="1"/>
            </p:cNvSpPr>
            <p:nvPr/>
          </p:nvSpPr>
          <p:spPr bwMode="auto">
            <a:xfrm>
              <a:off x="4141789" y="322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8" name="Oval 438">
              <a:extLst>
                <a:ext uri="{FF2B5EF4-FFF2-40B4-BE49-F238E27FC236}">
                  <a16:creationId xmlns:a16="http://schemas.microsoft.com/office/drawing/2014/main" id="{E2BA8001-5387-4B2B-B5BC-3A5BD0581B5B}"/>
                </a:ext>
              </a:extLst>
            </p:cNvPr>
            <p:cNvSpPr>
              <a:spLocks noChangeArrowheads="1"/>
            </p:cNvSpPr>
            <p:nvPr/>
          </p:nvSpPr>
          <p:spPr bwMode="auto">
            <a:xfrm>
              <a:off x="4168776"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799" name="Oval 439">
              <a:extLst>
                <a:ext uri="{FF2B5EF4-FFF2-40B4-BE49-F238E27FC236}">
                  <a16:creationId xmlns:a16="http://schemas.microsoft.com/office/drawing/2014/main" id="{E34E070A-8FCE-4833-B77B-03F38D59D1E0}"/>
                </a:ext>
              </a:extLst>
            </p:cNvPr>
            <p:cNvSpPr>
              <a:spLocks noChangeArrowheads="1"/>
            </p:cNvSpPr>
            <p:nvPr/>
          </p:nvSpPr>
          <p:spPr bwMode="auto">
            <a:xfrm>
              <a:off x="4171951" y="289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0" name="Oval 440">
              <a:extLst>
                <a:ext uri="{FF2B5EF4-FFF2-40B4-BE49-F238E27FC236}">
                  <a16:creationId xmlns:a16="http://schemas.microsoft.com/office/drawing/2014/main" id="{F341E3AF-8071-44B6-AF9B-1F5633A12F03}"/>
                </a:ext>
              </a:extLst>
            </p:cNvPr>
            <p:cNvSpPr>
              <a:spLocks noChangeArrowheads="1"/>
            </p:cNvSpPr>
            <p:nvPr/>
          </p:nvSpPr>
          <p:spPr bwMode="auto">
            <a:xfrm>
              <a:off x="4070351" y="2979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1" name="Oval 441">
              <a:extLst>
                <a:ext uri="{FF2B5EF4-FFF2-40B4-BE49-F238E27FC236}">
                  <a16:creationId xmlns:a16="http://schemas.microsoft.com/office/drawing/2014/main" id="{2BE43BF6-189F-4F17-B78C-F1400E9314F9}"/>
                </a:ext>
              </a:extLst>
            </p:cNvPr>
            <p:cNvSpPr>
              <a:spLocks noChangeArrowheads="1"/>
            </p:cNvSpPr>
            <p:nvPr/>
          </p:nvSpPr>
          <p:spPr bwMode="auto">
            <a:xfrm>
              <a:off x="4068764" y="350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2" name="Oval 442">
              <a:extLst>
                <a:ext uri="{FF2B5EF4-FFF2-40B4-BE49-F238E27FC236}">
                  <a16:creationId xmlns:a16="http://schemas.microsoft.com/office/drawing/2014/main" id="{17600EC7-7EE9-4D23-A6B1-24B5F2DD6FC5}"/>
                </a:ext>
              </a:extLst>
            </p:cNvPr>
            <p:cNvSpPr>
              <a:spLocks noChangeArrowheads="1"/>
            </p:cNvSpPr>
            <p:nvPr/>
          </p:nvSpPr>
          <p:spPr bwMode="auto">
            <a:xfrm>
              <a:off x="4132264" y="345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3" name="Oval 443">
              <a:extLst>
                <a:ext uri="{FF2B5EF4-FFF2-40B4-BE49-F238E27FC236}">
                  <a16:creationId xmlns:a16="http://schemas.microsoft.com/office/drawing/2014/main" id="{5AA90B05-6D49-440B-8410-3A8E963477B9}"/>
                </a:ext>
              </a:extLst>
            </p:cNvPr>
            <p:cNvSpPr>
              <a:spLocks noChangeArrowheads="1"/>
            </p:cNvSpPr>
            <p:nvPr/>
          </p:nvSpPr>
          <p:spPr bwMode="auto">
            <a:xfrm>
              <a:off x="4156076" y="338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4" name="Oval 444">
              <a:extLst>
                <a:ext uri="{FF2B5EF4-FFF2-40B4-BE49-F238E27FC236}">
                  <a16:creationId xmlns:a16="http://schemas.microsoft.com/office/drawing/2014/main" id="{EC2BE253-B8A3-4DE8-8453-1283C2F12839}"/>
                </a:ext>
              </a:extLst>
            </p:cNvPr>
            <p:cNvSpPr>
              <a:spLocks noChangeArrowheads="1"/>
            </p:cNvSpPr>
            <p:nvPr/>
          </p:nvSpPr>
          <p:spPr bwMode="auto">
            <a:xfrm>
              <a:off x="4057651" y="339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5" name="Oval 445">
              <a:extLst>
                <a:ext uri="{FF2B5EF4-FFF2-40B4-BE49-F238E27FC236}">
                  <a16:creationId xmlns:a16="http://schemas.microsoft.com/office/drawing/2014/main" id="{0D3F5FFF-66A7-4355-A74E-DDA5FC122797}"/>
                </a:ext>
              </a:extLst>
            </p:cNvPr>
            <p:cNvSpPr>
              <a:spLocks noChangeArrowheads="1"/>
            </p:cNvSpPr>
            <p:nvPr/>
          </p:nvSpPr>
          <p:spPr bwMode="auto">
            <a:xfrm>
              <a:off x="4181476" y="306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6" name="Oval 446">
              <a:extLst>
                <a:ext uri="{FF2B5EF4-FFF2-40B4-BE49-F238E27FC236}">
                  <a16:creationId xmlns:a16="http://schemas.microsoft.com/office/drawing/2014/main" id="{2FB361B9-5276-4AD4-9E6A-D3B09C5E2BB8}"/>
                </a:ext>
              </a:extLst>
            </p:cNvPr>
            <p:cNvSpPr>
              <a:spLocks noChangeArrowheads="1"/>
            </p:cNvSpPr>
            <p:nvPr/>
          </p:nvSpPr>
          <p:spPr bwMode="auto">
            <a:xfrm>
              <a:off x="4219576" y="317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7" name="Oval 447">
              <a:extLst>
                <a:ext uri="{FF2B5EF4-FFF2-40B4-BE49-F238E27FC236}">
                  <a16:creationId xmlns:a16="http://schemas.microsoft.com/office/drawing/2014/main" id="{19F77E6C-CBEA-4842-BECA-5EA2D5E156BD}"/>
                </a:ext>
              </a:extLst>
            </p:cNvPr>
            <p:cNvSpPr>
              <a:spLocks noChangeArrowheads="1"/>
            </p:cNvSpPr>
            <p:nvPr/>
          </p:nvSpPr>
          <p:spPr bwMode="auto">
            <a:xfrm>
              <a:off x="425450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8" name="Oval 448">
              <a:extLst>
                <a:ext uri="{FF2B5EF4-FFF2-40B4-BE49-F238E27FC236}">
                  <a16:creationId xmlns:a16="http://schemas.microsoft.com/office/drawing/2014/main" id="{2C13A64C-44A8-459E-8BCE-3C5D4E8112E8}"/>
                </a:ext>
              </a:extLst>
            </p:cNvPr>
            <p:cNvSpPr>
              <a:spLocks noChangeArrowheads="1"/>
            </p:cNvSpPr>
            <p:nvPr/>
          </p:nvSpPr>
          <p:spPr bwMode="auto">
            <a:xfrm>
              <a:off x="4281489" y="306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09" name="Oval 449">
              <a:extLst>
                <a:ext uri="{FF2B5EF4-FFF2-40B4-BE49-F238E27FC236}">
                  <a16:creationId xmlns:a16="http://schemas.microsoft.com/office/drawing/2014/main" id="{256CF208-C17D-41A3-85C0-C5971F88716A}"/>
                </a:ext>
              </a:extLst>
            </p:cNvPr>
            <p:cNvSpPr>
              <a:spLocks noChangeArrowheads="1"/>
            </p:cNvSpPr>
            <p:nvPr/>
          </p:nvSpPr>
          <p:spPr bwMode="auto">
            <a:xfrm>
              <a:off x="4284664" y="298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0" name="Oval 450">
              <a:extLst>
                <a:ext uri="{FF2B5EF4-FFF2-40B4-BE49-F238E27FC236}">
                  <a16:creationId xmlns:a16="http://schemas.microsoft.com/office/drawing/2014/main" id="{732F30E0-A6C4-48B6-8C03-A25E676053E1}"/>
                </a:ext>
              </a:extLst>
            </p:cNvPr>
            <p:cNvSpPr>
              <a:spLocks noChangeArrowheads="1"/>
            </p:cNvSpPr>
            <p:nvPr/>
          </p:nvSpPr>
          <p:spPr bwMode="auto">
            <a:xfrm>
              <a:off x="42005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1" name="Oval 451">
              <a:extLst>
                <a:ext uri="{FF2B5EF4-FFF2-40B4-BE49-F238E27FC236}">
                  <a16:creationId xmlns:a16="http://schemas.microsoft.com/office/drawing/2014/main" id="{D6F9E6DE-2A4F-4273-A615-0461635FB974}"/>
                </a:ext>
              </a:extLst>
            </p:cNvPr>
            <p:cNvSpPr>
              <a:spLocks noChangeArrowheads="1"/>
            </p:cNvSpPr>
            <p:nvPr/>
          </p:nvSpPr>
          <p:spPr bwMode="auto">
            <a:xfrm>
              <a:off x="4259264" y="285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2" name="Oval 452">
              <a:extLst>
                <a:ext uri="{FF2B5EF4-FFF2-40B4-BE49-F238E27FC236}">
                  <a16:creationId xmlns:a16="http://schemas.microsoft.com/office/drawing/2014/main" id="{A05E8698-0B09-4635-827D-A4E352BEA112}"/>
                </a:ext>
              </a:extLst>
            </p:cNvPr>
            <p:cNvSpPr>
              <a:spLocks noChangeArrowheads="1"/>
            </p:cNvSpPr>
            <p:nvPr/>
          </p:nvSpPr>
          <p:spPr bwMode="auto">
            <a:xfrm>
              <a:off x="4268789" y="347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3" name="Oval 453">
              <a:extLst>
                <a:ext uri="{FF2B5EF4-FFF2-40B4-BE49-F238E27FC236}">
                  <a16:creationId xmlns:a16="http://schemas.microsoft.com/office/drawing/2014/main" id="{66B5EE7F-A8E6-4D25-AFE8-88504B6F52A7}"/>
                </a:ext>
              </a:extLst>
            </p:cNvPr>
            <p:cNvSpPr>
              <a:spLocks noChangeArrowheads="1"/>
            </p:cNvSpPr>
            <p:nvPr/>
          </p:nvSpPr>
          <p:spPr bwMode="auto">
            <a:xfrm>
              <a:off x="4303714" y="338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4" name="Oval 454">
              <a:extLst>
                <a:ext uri="{FF2B5EF4-FFF2-40B4-BE49-F238E27FC236}">
                  <a16:creationId xmlns:a16="http://schemas.microsoft.com/office/drawing/2014/main" id="{2F771C1C-9C17-481F-B348-BD43F3E4C939}"/>
                </a:ext>
              </a:extLst>
            </p:cNvPr>
            <p:cNvSpPr>
              <a:spLocks noChangeArrowheads="1"/>
            </p:cNvSpPr>
            <p:nvPr/>
          </p:nvSpPr>
          <p:spPr bwMode="auto">
            <a:xfrm>
              <a:off x="4391026" y="319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5" name="Oval 455">
              <a:extLst>
                <a:ext uri="{FF2B5EF4-FFF2-40B4-BE49-F238E27FC236}">
                  <a16:creationId xmlns:a16="http://schemas.microsoft.com/office/drawing/2014/main" id="{31D43C68-899C-44D8-B1C6-3E756D2353C5}"/>
                </a:ext>
              </a:extLst>
            </p:cNvPr>
            <p:cNvSpPr>
              <a:spLocks noChangeArrowheads="1"/>
            </p:cNvSpPr>
            <p:nvPr/>
          </p:nvSpPr>
          <p:spPr bwMode="auto">
            <a:xfrm>
              <a:off x="4364039"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6" name="Oval 456">
              <a:extLst>
                <a:ext uri="{FF2B5EF4-FFF2-40B4-BE49-F238E27FC236}">
                  <a16:creationId xmlns:a16="http://schemas.microsoft.com/office/drawing/2014/main" id="{76B345A4-276B-4DDA-ABF4-D7F070248359}"/>
                </a:ext>
              </a:extLst>
            </p:cNvPr>
            <p:cNvSpPr>
              <a:spLocks noChangeArrowheads="1"/>
            </p:cNvSpPr>
            <p:nvPr/>
          </p:nvSpPr>
          <p:spPr bwMode="auto">
            <a:xfrm>
              <a:off x="4398964" y="339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7" name="Oval 457">
              <a:extLst>
                <a:ext uri="{FF2B5EF4-FFF2-40B4-BE49-F238E27FC236}">
                  <a16:creationId xmlns:a16="http://schemas.microsoft.com/office/drawing/2014/main" id="{6AC6D68F-94F6-451B-BCC2-F0E12BE0A0D4}"/>
                </a:ext>
              </a:extLst>
            </p:cNvPr>
            <p:cNvSpPr>
              <a:spLocks noChangeArrowheads="1"/>
            </p:cNvSpPr>
            <p:nvPr/>
          </p:nvSpPr>
          <p:spPr bwMode="auto">
            <a:xfrm>
              <a:off x="4425951"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8" name="Oval 458">
              <a:extLst>
                <a:ext uri="{FF2B5EF4-FFF2-40B4-BE49-F238E27FC236}">
                  <a16:creationId xmlns:a16="http://schemas.microsoft.com/office/drawing/2014/main" id="{51C14867-B412-4668-8080-286587E9D97B}"/>
                </a:ext>
              </a:extLst>
            </p:cNvPr>
            <p:cNvSpPr>
              <a:spLocks noChangeArrowheads="1"/>
            </p:cNvSpPr>
            <p:nvPr/>
          </p:nvSpPr>
          <p:spPr bwMode="auto">
            <a:xfrm>
              <a:off x="4429126" y="305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19" name="Oval 459">
              <a:extLst>
                <a:ext uri="{FF2B5EF4-FFF2-40B4-BE49-F238E27FC236}">
                  <a16:creationId xmlns:a16="http://schemas.microsoft.com/office/drawing/2014/main" id="{3AAF949E-39A9-4641-B553-0E90BDD8D584}"/>
                </a:ext>
              </a:extLst>
            </p:cNvPr>
            <p:cNvSpPr>
              <a:spLocks noChangeArrowheads="1"/>
            </p:cNvSpPr>
            <p:nvPr/>
          </p:nvSpPr>
          <p:spPr bwMode="auto">
            <a:xfrm>
              <a:off x="4327526" y="314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0" name="Oval 460">
              <a:extLst>
                <a:ext uri="{FF2B5EF4-FFF2-40B4-BE49-F238E27FC236}">
                  <a16:creationId xmlns:a16="http://schemas.microsoft.com/office/drawing/2014/main" id="{B8C6841D-6026-41E4-993D-742F7FD8F54D}"/>
                </a:ext>
              </a:extLst>
            </p:cNvPr>
            <p:cNvSpPr>
              <a:spLocks noChangeArrowheads="1"/>
            </p:cNvSpPr>
            <p:nvPr/>
          </p:nvSpPr>
          <p:spPr bwMode="auto">
            <a:xfrm>
              <a:off x="4403726" y="293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1" name="Oval 461">
              <a:extLst>
                <a:ext uri="{FF2B5EF4-FFF2-40B4-BE49-F238E27FC236}">
                  <a16:creationId xmlns:a16="http://schemas.microsoft.com/office/drawing/2014/main" id="{C40D6C8C-E2CD-45C5-9D16-35B8F104BABA}"/>
                </a:ext>
              </a:extLst>
            </p:cNvPr>
            <p:cNvSpPr>
              <a:spLocks noChangeArrowheads="1"/>
            </p:cNvSpPr>
            <p:nvPr/>
          </p:nvSpPr>
          <p:spPr bwMode="auto">
            <a:xfrm>
              <a:off x="4364039" y="283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2" name="Oval 462">
              <a:extLst>
                <a:ext uri="{FF2B5EF4-FFF2-40B4-BE49-F238E27FC236}">
                  <a16:creationId xmlns:a16="http://schemas.microsoft.com/office/drawing/2014/main" id="{1D17E4DC-C690-438C-BB6C-50E9AEE0D632}"/>
                </a:ext>
              </a:extLst>
            </p:cNvPr>
            <p:cNvSpPr>
              <a:spLocks noChangeArrowheads="1"/>
            </p:cNvSpPr>
            <p:nvPr/>
          </p:nvSpPr>
          <p:spPr bwMode="auto">
            <a:xfrm>
              <a:off x="4416426" y="328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3" name="Oval 463">
              <a:extLst>
                <a:ext uri="{FF2B5EF4-FFF2-40B4-BE49-F238E27FC236}">
                  <a16:creationId xmlns:a16="http://schemas.microsoft.com/office/drawing/2014/main" id="{E2541303-80DD-46ED-814E-EF8A2D99B1A1}"/>
                </a:ext>
              </a:extLst>
            </p:cNvPr>
            <p:cNvSpPr>
              <a:spLocks noChangeArrowheads="1"/>
            </p:cNvSpPr>
            <p:nvPr/>
          </p:nvSpPr>
          <p:spPr bwMode="auto">
            <a:xfrm>
              <a:off x="4387851" y="302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4" name="Oval 464">
              <a:extLst>
                <a:ext uri="{FF2B5EF4-FFF2-40B4-BE49-F238E27FC236}">
                  <a16:creationId xmlns:a16="http://schemas.microsoft.com/office/drawing/2014/main" id="{F7F10AAD-D37A-4FEF-897A-6FD3E8273A94}"/>
                </a:ext>
              </a:extLst>
            </p:cNvPr>
            <p:cNvSpPr>
              <a:spLocks noChangeArrowheads="1"/>
            </p:cNvSpPr>
            <p:nvPr/>
          </p:nvSpPr>
          <p:spPr bwMode="auto">
            <a:xfrm>
              <a:off x="4595814" y="324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5" name="Oval 465">
              <a:extLst>
                <a:ext uri="{FF2B5EF4-FFF2-40B4-BE49-F238E27FC236}">
                  <a16:creationId xmlns:a16="http://schemas.microsoft.com/office/drawing/2014/main" id="{329C3E69-038C-468F-A721-988675144016}"/>
                </a:ext>
              </a:extLst>
            </p:cNvPr>
            <p:cNvSpPr>
              <a:spLocks noChangeArrowheads="1"/>
            </p:cNvSpPr>
            <p:nvPr/>
          </p:nvSpPr>
          <p:spPr bwMode="auto">
            <a:xfrm>
              <a:off x="4622801" y="299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6" name="Oval 466">
              <a:extLst>
                <a:ext uri="{FF2B5EF4-FFF2-40B4-BE49-F238E27FC236}">
                  <a16:creationId xmlns:a16="http://schemas.microsoft.com/office/drawing/2014/main" id="{BEFD63E0-706F-452F-B7E4-2CB606EE180E}"/>
                </a:ext>
              </a:extLst>
            </p:cNvPr>
            <p:cNvSpPr>
              <a:spLocks noChangeArrowheads="1"/>
            </p:cNvSpPr>
            <p:nvPr/>
          </p:nvSpPr>
          <p:spPr bwMode="auto">
            <a:xfrm>
              <a:off x="4625976" y="291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7" name="Oval 467">
              <a:extLst>
                <a:ext uri="{FF2B5EF4-FFF2-40B4-BE49-F238E27FC236}">
                  <a16:creationId xmlns:a16="http://schemas.microsoft.com/office/drawing/2014/main" id="{DBEB89BE-DD40-4397-9DBA-878129C137F7}"/>
                </a:ext>
              </a:extLst>
            </p:cNvPr>
            <p:cNvSpPr>
              <a:spLocks noChangeArrowheads="1"/>
            </p:cNvSpPr>
            <p:nvPr/>
          </p:nvSpPr>
          <p:spPr bwMode="auto">
            <a:xfrm>
              <a:off x="4541839" y="2871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8" name="Oval 468">
              <a:extLst>
                <a:ext uri="{FF2B5EF4-FFF2-40B4-BE49-F238E27FC236}">
                  <a16:creationId xmlns:a16="http://schemas.microsoft.com/office/drawing/2014/main" id="{6A1C2417-78F7-47F3-859B-B36F8E99414B}"/>
                </a:ext>
              </a:extLst>
            </p:cNvPr>
            <p:cNvSpPr>
              <a:spLocks noChangeArrowheads="1"/>
            </p:cNvSpPr>
            <p:nvPr/>
          </p:nvSpPr>
          <p:spPr bwMode="auto">
            <a:xfrm>
              <a:off x="4524376" y="299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29" name="Oval 469">
              <a:extLst>
                <a:ext uri="{FF2B5EF4-FFF2-40B4-BE49-F238E27FC236}">
                  <a16:creationId xmlns:a16="http://schemas.microsoft.com/office/drawing/2014/main" id="{2294A409-BCA3-49ED-A95B-DC6D5C5D7CCE}"/>
                </a:ext>
              </a:extLst>
            </p:cNvPr>
            <p:cNvSpPr>
              <a:spLocks noChangeArrowheads="1"/>
            </p:cNvSpPr>
            <p:nvPr/>
          </p:nvSpPr>
          <p:spPr bwMode="auto">
            <a:xfrm>
              <a:off x="4514851" y="3471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0" name="Oval 470">
              <a:extLst>
                <a:ext uri="{FF2B5EF4-FFF2-40B4-BE49-F238E27FC236}">
                  <a16:creationId xmlns:a16="http://schemas.microsoft.com/office/drawing/2014/main" id="{275F2F4F-E67B-48CF-B72E-BB7E3664F2B5}"/>
                </a:ext>
              </a:extLst>
            </p:cNvPr>
            <p:cNvSpPr>
              <a:spLocks noChangeArrowheads="1"/>
            </p:cNvSpPr>
            <p:nvPr/>
          </p:nvSpPr>
          <p:spPr bwMode="auto">
            <a:xfrm>
              <a:off x="4586289" y="347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1" name="Oval 471">
              <a:extLst>
                <a:ext uri="{FF2B5EF4-FFF2-40B4-BE49-F238E27FC236}">
                  <a16:creationId xmlns:a16="http://schemas.microsoft.com/office/drawing/2014/main" id="{89D1AE3C-2E19-454C-8695-8925D0BC93CA}"/>
                </a:ext>
              </a:extLst>
            </p:cNvPr>
            <p:cNvSpPr>
              <a:spLocks noChangeArrowheads="1"/>
            </p:cNvSpPr>
            <p:nvPr/>
          </p:nvSpPr>
          <p:spPr bwMode="auto">
            <a:xfrm>
              <a:off x="4610101" y="340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2" name="Oval 472">
              <a:extLst>
                <a:ext uri="{FF2B5EF4-FFF2-40B4-BE49-F238E27FC236}">
                  <a16:creationId xmlns:a16="http://schemas.microsoft.com/office/drawing/2014/main" id="{165EA542-5B4D-43BE-9641-89BCC7D4FA79}"/>
                </a:ext>
              </a:extLst>
            </p:cNvPr>
            <p:cNvSpPr>
              <a:spLocks noChangeArrowheads="1"/>
            </p:cNvSpPr>
            <p:nvPr/>
          </p:nvSpPr>
          <p:spPr bwMode="auto">
            <a:xfrm>
              <a:off x="4511676" y="340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3" name="Oval 473">
              <a:extLst>
                <a:ext uri="{FF2B5EF4-FFF2-40B4-BE49-F238E27FC236}">
                  <a16:creationId xmlns:a16="http://schemas.microsoft.com/office/drawing/2014/main" id="{E208172F-4F14-44C9-841E-203DB33BF62C}"/>
                </a:ext>
              </a:extLst>
            </p:cNvPr>
            <p:cNvSpPr>
              <a:spLocks noChangeArrowheads="1"/>
            </p:cNvSpPr>
            <p:nvPr/>
          </p:nvSpPr>
          <p:spPr bwMode="auto">
            <a:xfrm>
              <a:off x="4645026" y="3313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4" name="Oval 474">
              <a:extLst>
                <a:ext uri="{FF2B5EF4-FFF2-40B4-BE49-F238E27FC236}">
                  <a16:creationId xmlns:a16="http://schemas.microsoft.com/office/drawing/2014/main" id="{F36940AC-4062-431B-8C38-537106585529}"/>
                </a:ext>
              </a:extLst>
            </p:cNvPr>
            <p:cNvSpPr>
              <a:spLocks noChangeArrowheads="1"/>
            </p:cNvSpPr>
            <p:nvPr/>
          </p:nvSpPr>
          <p:spPr bwMode="auto">
            <a:xfrm>
              <a:off x="4494214" y="320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5" name="Oval 475">
              <a:extLst>
                <a:ext uri="{FF2B5EF4-FFF2-40B4-BE49-F238E27FC236}">
                  <a16:creationId xmlns:a16="http://schemas.microsoft.com/office/drawing/2014/main" id="{20BEA5A4-69D6-47F2-BE96-42FC876B1D09}"/>
                </a:ext>
              </a:extLst>
            </p:cNvPr>
            <p:cNvSpPr>
              <a:spLocks noChangeArrowheads="1"/>
            </p:cNvSpPr>
            <p:nvPr/>
          </p:nvSpPr>
          <p:spPr bwMode="auto">
            <a:xfrm>
              <a:off x="4613276" y="314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6" name="Oval 476">
              <a:extLst>
                <a:ext uri="{FF2B5EF4-FFF2-40B4-BE49-F238E27FC236}">
                  <a16:creationId xmlns:a16="http://schemas.microsoft.com/office/drawing/2014/main" id="{CEC9E08B-2438-403D-BAE5-B5A3760979BE}"/>
                </a:ext>
              </a:extLst>
            </p:cNvPr>
            <p:cNvSpPr>
              <a:spLocks noChangeArrowheads="1"/>
            </p:cNvSpPr>
            <p:nvPr/>
          </p:nvSpPr>
          <p:spPr bwMode="auto">
            <a:xfrm>
              <a:off x="4705351" y="318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7" name="Oval 477">
              <a:extLst>
                <a:ext uri="{FF2B5EF4-FFF2-40B4-BE49-F238E27FC236}">
                  <a16:creationId xmlns:a16="http://schemas.microsoft.com/office/drawing/2014/main" id="{FACBF6AE-FC54-4DE6-BCD9-6FB19AA97DAA}"/>
                </a:ext>
              </a:extLst>
            </p:cNvPr>
            <p:cNvSpPr>
              <a:spLocks noChangeArrowheads="1"/>
            </p:cNvSpPr>
            <p:nvPr/>
          </p:nvSpPr>
          <p:spPr bwMode="auto">
            <a:xfrm>
              <a:off x="4740276" y="332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8" name="Oval 478">
              <a:extLst>
                <a:ext uri="{FF2B5EF4-FFF2-40B4-BE49-F238E27FC236}">
                  <a16:creationId xmlns:a16="http://schemas.microsoft.com/office/drawing/2014/main" id="{CF21B3D2-7DDF-4190-8038-2F36B72375BE}"/>
                </a:ext>
              </a:extLst>
            </p:cNvPr>
            <p:cNvSpPr>
              <a:spLocks noChangeArrowheads="1"/>
            </p:cNvSpPr>
            <p:nvPr/>
          </p:nvSpPr>
          <p:spPr bwMode="auto">
            <a:xfrm>
              <a:off x="476726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39" name="Oval 479">
              <a:extLst>
                <a:ext uri="{FF2B5EF4-FFF2-40B4-BE49-F238E27FC236}">
                  <a16:creationId xmlns:a16="http://schemas.microsoft.com/office/drawing/2014/main" id="{330B7A00-7CD3-4223-84BF-8825AF54B25D}"/>
                </a:ext>
              </a:extLst>
            </p:cNvPr>
            <p:cNvSpPr>
              <a:spLocks noChangeArrowheads="1"/>
            </p:cNvSpPr>
            <p:nvPr/>
          </p:nvSpPr>
          <p:spPr bwMode="auto">
            <a:xfrm>
              <a:off x="4770439" y="298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0" name="Oval 480">
              <a:extLst>
                <a:ext uri="{FF2B5EF4-FFF2-40B4-BE49-F238E27FC236}">
                  <a16:creationId xmlns:a16="http://schemas.microsoft.com/office/drawing/2014/main" id="{A2520454-5547-4D87-8E81-03B328D5F3B2}"/>
                </a:ext>
              </a:extLst>
            </p:cNvPr>
            <p:cNvSpPr>
              <a:spLocks noChangeArrowheads="1"/>
            </p:cNvSpPr>
            <p:nvPr/>
          </p:nvSpPr>
          <p:spPr bwMode="auto">
            <a:xfrm>
              <a:off x="4686301" y="2947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1" name="Oval 481">
              <a:extLst>
                <a:ext uri="{FF2B5EF4-FFF2-40B4-BE49-F238E27FC236}">
                  <a16:creationId xmlns:a16="http://schemas.microsoft.com/office/drawing/2014/main" id="{0D06C026-0FC5-4BAC-B5BF-75048E951340}"/>
                </a:ext>
              </a:extLst>
            </p:cNvPr>
            <p:cNvSpPr>
              <a:spLocks noChangeArrowheads="1"/>
            </p:cNvSpPr>
            <p:nvPr/>
          </p:nvSpPr>
          <p:spPr bwMode="auto">
            <a:xfrm>
              <a:off x="4668839" y="307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2" name="Oval 482">
              <a:extLst>
                <a:ext uri="{FF2B5EF4-FFF2-40B4-BE49-F238E27FC236}">
                  <a16:creationId xmlns:a16="http://schemas.microsoft.com/office/drawing/2014/main" id="{6B2781C0-3C75-42A0-B5CD-FF8E9448C4C9}"/>
                </a:ext>
              </a:extLst>
            </p:cNvPr>
            <p:cNvSpPr>
              <a:spLocks noChangeArrowheads="1"/>
            </p:cNvSpPr>
            <p:nvPr/>
          </p:nvSpPr>
          <p:spPr bwMode="auto">
            <a:xfrm>
              <a:off x="4745039" y="286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3" name="Oval 483">
              <a:extLst>
                <a:ext uri="{FF2B5EF4-FFF2-40B4-BE49-F238E27FC236}">
                  <a16:creationId xmlns:a16="http://schemas.microsoft.com/office/drawing/2014/main" id="{9549B71E-0AA1-4810-8222-1E6E6520B8C9}"/>
                </a:ext>
              </a:extLst>
            </p:cNvPr>
            <p:cNvSpPr>
              <a:spLocks noChangeArrowheads="1"/>
            </p:cNvSpPr>
            <p:nvPr/>
          </p:nvSpPr>
          <p:spPr bwMode="auto">
            <a:xfrm>
              <a:off x="4754564" y="347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4" name="Oval 484">
              <a:extLst>
                <a:ext uri="{FF2B5EF4-FFF2-40B4-BE49-F238E27FC236}">
                  <a16:creationId xmlns:a16="http://schemas.microsoft.com/office/drawing/2014/main" id="{337FC25D-340B-41B3-AD5C-1F17CAC39615}"/>
                </a:ext>
              </a:extLst>
            </p:cNvPr>
            <p:cNvSpPr>
              <a:spLocks noChangeArrowheads="1"/>
            </p:cNvSpPr>
            <p:nvPr/>
          </p:nvSpPr>
          <p:spPr bwMode="auto">
            <a:xfrm>
              <a:off x="4656139" y="3484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5" name="Oval 485">
              <a:extLst>
                <a:ext uri="{FF2B5EF4-FFF2-40B4-BE49-F238E27FC236}">
                  <a16:creationId xmlns:a16="http://schemas.microsoft.com/office/drawing/2014/main" id="{82FCF059-82A2-4EE1-8E37-7EB954E076F5}"/>
                </a:ext>
              </a:extLst>
            </p:cNvPr>
            <p:cNvSpPr>
              <a:spLocks noChangeArrowheads="1"/>
            </p:cNvSpPr>
            <p:nvPr/>
          </p:nvSpPr>
          <p:spPr bwMode="auto">
            <a:xfrm>
              <a:off x="4811714" y="311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6" name="Oval 486">
              <a:extLst>
                <a:ext uri="{FF2B5EF4-FFF2-40B4-BE49-F238E27FC236}">
                  <a16:creationId xmlns:a16="http://schemas.microsoft.com/office/drawing/2014/main" id="{5227A2E3-8427-4D80-9824-C34E678A2E0A}"/>
                </a:ext>
              </a:extLst>
            </p:cNvPr>
            <p:cNvSpPr>
              <a:spLocks noChangeArrowheads="1"/>
            </p:cNvSpPr>
            <p:nvPr/>
          </p:nvSpPr>
          <p:spPr bwMode="auto">
            <a:xfrm>
              <a:off x="3857626"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7" name="Oval 487">
              <a:extLst>
                <a:ext uri="{FF2B5EF4-FFF2-40B4-BE49-F238E27FC236}">
                  <a16:creationId xmlns:a16="http://schemas.microsoft.com/office/drawing/2014/main" id="{3DF2E916-0A6A-423A-B827-97237D32D96E}"/>
                </a:ext>
              </a:extLst>
            </p:cNvPr>
            <p:cNvSpPr>
              <a:spLocks noChangeArrowheads="1"/>
            </p:cNvSpPr>
            <p:nvPr/>
          </p:nvSpPr>
          <p:spPr bwMode="auto">
            <a:xfrm>
              <a:off x="3860801" y="2089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8" name="Oval 488">
              <a:extLst>
                <a:ext uri="{FF2B5EF4-FFF2-40B4-BE49-F238E27FC236}">
                  <a16:creationId xmlns:a16="http://schemas.microsoft.com/office/drawing/2014/main" id="{CCC8A935-5DD8-4509-B81E-08DEF62FFAE7}"/>
                </a:ext>
              </a:extLst>
            </p:cNvPr>
            <p:cNvSpPr>
              <a:spLocks noChangeArrowheads="1"/>
            </p:cNvSpPr>
            <p:nvPr/>
          </p:nvSpPr>
          <p:spPr bwMode="auto">
            <a:xfrm>
              <a:off x="3854451" y="272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49" name="Oval 489">
              <a:extLst>
                <a:ext uri="{FF2B5EF4-FFF2-40B4-BE49-F238E27FC236}">
                  <a16:creationId xmlns:a16="http://schemas.microsoft.com/office/drawing/2014/main" id="{FB4020CF-9782-4CDA-BAD3-C48E8A184162}"/>
                </a:ext>
              </a:extLst>
            </p:cNvPr>
            <p:cNvSpPr>
              <a:spLocks noChangeArrowheads="1"/>
            </p:cNvSpPr>
            <p:nvPr/>
          </p:nvSpPr>
          <p:spPr bwMode="auto">
            <a:xfrm>
              <a:off x="3848101" y="231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0" name="Oval 490">
              <a:extLst>
                <a:ext uri="{FF2B5EF4-FFF2-40B4-BE49-F238E27FC236}">
                  <a16:creationId xmlns:a16="http://schemas.microsoft.com/office/drawing/2014/main" id="{BC80DCDB-5ED0-465C-9A79-B2967DF25908}"/>
                </a:ext>
              </a:extLst>
            </p:cNvPr>
            <p:cNvSpPr>
              <a:spLocks noChangeArrowheads="1"/>
            </p:cNvSpPr>
            <p:nvPr/>
          </p:nvSpPr>
          <p:spPr bwMode="auto">
            <a:xfrm>
              <a:off x="4881564" y="206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1" name="Oval 491">
              <a:extLst>
                <a:ext uri="{FF2B5EF4-FFF2-40B4-BE49-F238E27FC236}">
                  <a16:creationId xmlns:a16="http://schemas.microsoft.com/office/drawing/2014/main" id="{961BDDD4-A349-4D12-B1C3-3BC5C47EBDE2}"/>
                </a:ext>
              </a:extLst>
            </p:cNvPr>
            <p:cNvSpPr>
              <a:spLocks noChangeArrowheads="1"/>
            </p:cNvSpPr>
            <p:nvPr/>
          </p:nvSpPr>
          <p:spPr bwMode="auto">
            <a:xfrm>
              <a:off x="4916489" y="220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2" name="Oval 492">
              <a:extLst>
                <a:ext uri="{FF2B5EF4-FFF2-40B4-BE49-F238E27FC236}">
                  <a16:creationId xmlns:a16="http://schemas.microsoft.com/office/drawing/2014/main" id="{FFE88ECD-0A2C-47A4-AA7E-2E24D7199459}"/>
                </a:ext>
              </a:extLst>
            </p:cNvPr>
            <p:cNvSpPr>
              <a:spLocks noChangeArrowheads="1"/>
            </p:cNvSpPr>
            <p:nvPr/>
          </p:nvSpPr>
          <p:spPr bwMode="auto">
            <a:xfrm>
              <a:off x="4927601" y="2709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3" name="Oval 493">
              <a:extLst>
                <a:ext uri="{FF2B5EF4-FFF2-40B4-BE49-F238E27FC236}">
                  <a16:creationId xmlns:a16="http://schemas.microsoft.com/office/drawing/2014/main" id="{6D9EFDAC-BF63-430B-84FD-833C36204780}"/>
                </a:ext>
              </a:extLst>
            </p:cNvPr>
            <p:cNvSpPr>
              <a:spLocks noChangeArrowheads="1"/>
            </p:cNvSpPr>
            <p:nvPr/>
          </p:nvSpPr>
          <p:spPr bwMode="auto">
            <a:xfrm>
              <a:off x="4940301" y="250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4" name="Oval 494">
              <a:extLst>
                <a:ext uri="{FF2B5EF4-FFF2-40B4-BE49-F238E27FC236}">
                  <a16:creationId xmlns:a16="http://schemas.microsoft.com/office/drawing/2014/main" id="{179DF9A7-3512-4F36-BA98-6468027B794A}"/>
                </a:ext>
              </a:extLst>
            </p:cNvPr>
            <p:cNvSpPr>
              <a:spLocks noChangeArrowheads="1"/>
            </p:cNvSpPr>
            <p:nvPr/>
          </p:nvSpPr>
          <p:spPr bwMode="auto">
            <a:xfrm>
              <a:off x="4854576" y="2547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5" name="Oval 495">
              <a:extLst>
                <a:ext uri="{FF2B5EF4-FFF2-40B4-BE49-F238E27FC236}">
                  <a16:creationId xmlns:a16="http://schemas.microsoft.com/office/drawing/2014/main" id="{93DD94B2-5BCD-44C1-87E4-A3170D7FCA52}"/>
                </a:ext>
              </a:extLst>
            </p:cNvPr>
            <p:cNvSpPr>
              <a:spLocks noChangeArrowheads="1"/>
            </p:cNvSpPr>
            <p:nvPr/>
          </p:nvSpPr>
          <p:spPr bwMode="auto">
            <a:xfrm>
              <a:off x="4835526" y="243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6" name="Oval 496">
              <a:extLst>
                <a:ext uri="{FF2B5EF4-FFF2-40B4-BE49-F238E27FC236}">
                  <a16:creationId xmlns:a16="http://schemas.microsoft.com/office/drawing/2014/main" id="{E298225F-C37E-4184-8B44-CA5074995418}"/>
                </a:ext>
              </a:extLst>
            </p:cNvPr>
            <p:cNvSpPr>
              <a:spLocks noChangeArrowheads="1"/>
            </p:cNvSpPr>
            <p:nvPr/>
          </p:nvSpPr>
          <p:spPr bwMode="auto">
            <a:xfrm>
              <a:off x="4906964" y="2435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7" name="Oval 497">
              <a:extLst>
                <a:ext uri="{FF2B5EF4-FFF2-40B4-BE49-F238E27FC236}">
                  <a16:creationId xmlns:a16="http://schemas.microsoft.com/office/drawing/2014/main" id="{4C40A7A1-4157-48E2-9718-8B83CE43D85A}"/>
                </a:ext>
              </a:extLst>
            </p:cNvPr>
            <p:cNvSpPr>
              <a:spLocks noChangeArrowheads="1"/>
            </p:cNvSpPr>
            <p:nvPr/>
          </p:nvSpPr>
          <p:spPr bwMode="auto">
            <a:xfrm>
              <a:off x="4930776" y="236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8" name="Oval 498">
              <a:extLst>
                <a:ext uri="{FF2B5EF4-FFF2-40B4-BE49-F238E27FC236}">
                  <a16:creationId xmlns:a16="http://schemas.microsoft.com/office/drawing/2014/main" id="{4C15C732-3549-4A1D-824E-7532F3BB0233}"/>
                </a:ext>
              </a:extLst>
            </p:cNvPr>
            <p:cNvSpPr>
              <a:spLocks noChangeArrowheads="1"/>
            </p:cNvSpPr>
            <p:nvPr/>
          </p:nvSpPr>
          <p:spPr bwMode="auto">
            <a:xfrm>
              <a:off x="4864101" y="231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59" name="Oval 499">
              <a:extLst>
                <a:ext uri="{FF2B5EF4-FFF2-40B4-BE49-F238E27FC236}">
                  <a16:creationId xmlns:a16="http://schemas.microsoft.com/office/drawing/2014/main" id="{EEDE1F0F-0541-438F-9C38-E609EBBDC972}"/>
                </a:ext>
              </a:extLst>
            </p:cNvPr>
            <p:cNvSpPr>
              <a:spLocks noChangeArrowheads="1"/>
            </p:cNvSpPr>
            <p:nvPr/>
          </p:nvSpPr>
          <p:spPr bwMode="auto">
            <a:xfrm>
              <a:off x="496570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0" name="Oval 500">
              <a:extLst>
                <a:ext uri="{FF2B5EF4-FFF2-40B4-BE49-F238E27FC236}">
                  <a16:creationId xmlns:a16="http://schemas.microsoft.com/office/drawing/2014/main" id="{278AB268-2255-455C-8F7F-AAA6E1CA5F1E}"/>
                </a:ext>
              </a:extLst>
            </p:cNvPr>
            <p:cNvSpPr>
              <a:spLocks noChangeArrowheads="1"/>
            </p:cNvSpPr>
            <p:nvPr/>
          </p:nvSpPr>
          <p:spPr bwMode="auto">
            <a:xfrm>
              <a:off x="4933951" y="210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1" name="Oval 501">
              <a:extLst>
                <a:ext uri="{FF2B5EF4-FFF2-40B4-BE49-F238E27FC236}">
                  <a16:creationId xmlns:a16="http://schemas.microsoft.com/office/drawing/2014/main" id="{AF9B24D1-9630-4625-9D1F-EBB73489D1A5}"/>
                </a:ext>
              </a:extLst>
            </p:cNvPr>
            <p:cNvSpPr>
              <a:spLocks noChangeArrowheads="1"/>
            </p:cNvSpPr>
            <p:nvPr/>
          </p:nvSpPr>
          <p:spPr bwMode="auto">
            <a:xfrm>
              <a:off x="4546601" y="2254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2" name="Oval 502">
              <a:extLst>
                <a:ext uri="{FF2B5EF4-FFF2-40B4-BE49-F238E27FC236}">
                  <a16:creationId xmlns:a16="http://schemas.microsoft.com/office/drawing/2014/main" id="{28EB952C-8D4F-40C5-8E78-9B373E7C0F96}"/>
                </a:ext>
              </a:extLst>
            </p:cNvPr>
            <p:cNvSpPr>
              <a:spLocks noChangeArrowheads="1"/>
            </p:cNvSpPr>
            <p:nvPr/>
          </p:nvSpPr>
          <p:spPr bwMode="auto">
            <a:xfrm>
              <a:off x="4976814" y="244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3" name="Oval 503">
              <a:extLst>
                <a:ext uri="{FF2B5EF4-FFF2-40B4-BE49-F238E27FC236}">
                  <a16:creationId xmlns:a16="http://schemas.microsoft.com/office/drawing/2014/main" id="{134AEAF3-10C5-487C-9BAA-5A10F8F360AE}"/>
                </a:ext>
              </a:extLst>
            </p:cNvPr>
            <p:cNvSpPr>
              <a:spLocks noChangeArrowheads="1"/>
            </p:cNvSpPr>
            <p:nvPr/>
          </p:nvSpPr>
          <p:spPr bwMode="auto">
            <a:xfrm>
              <a:off x="3992564" y="213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4" name="Oval 504">
              <a:extLst>
                <a:ext uri="{FF2B5EF4-FFF2-40B4-BE49-F238E27FC236}">
                  <a16:creationId xmlns:a16="http://schemas.microsoft.com/office/drawing/2014/main" id="{081C62E3-E897-4660-9D9B-C4144F897B0B}"/>
                </a:ext>
              </a:extLst>
            </p:cNvPr>
            <p:cNvSpPr>
              <a:spLocks noChangeArrowheads="1"/>
            </p:cNvSpPr>
            <p:nvPr/>
          </p:nvSpPr>
          <p:spPr bwMode="auto">
            <a:xfrm>
              <a:off x="4027489" y="227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5" name="Oval 505">
              <a:extLst>
                <a:ext uri="{FF2B5EF4-FFF2-40B4-BE49-F238E27FC236}">
                  <a16:creationId xmlns:a16="http://schemas.microsoft.com/office/drawing/2014/main" id="{A027A203-32FF-48B0-B4CE-6C3D8E51D844}"/>
                </a:ext>
              </a:extLst>
            </p:cNvPr>
            <p:cNvSpPr>
              <a:spLocks noChangeArrowheads="1"/>
            </p:cNvSpPr>
            <p:nvPr/>
          </p:nvSpPr>
          <p:spPr bwMode="auto">
            <a:xfrm>
              <a:off x="4054476" y="202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6" name="Oval 506">
              <a:extLst>
                <a:ext uri="{FF2B5EF4-FFF2-40B4-BE49-F238E27FC236}">
                  <a16:creationId xmlns:a16="http://schemas.microsoft.com/office/drawing/2014/main" id="{B3E7DECA-5C0E-433A-BC33-17B75186215D}"/>
                </a:ext>
              </a:extLst>
            </p:cNvPr>
            <p:cNvSpPr>
              <a:spLocks noChangeArrowheads="1"/>
            </p:cNvSpPr>
            <p:nvPr/>
          </p:nvSpPr>
          <p:spPr bwMode="auto">
            <a:xfrm>
              <a:off x="4033839"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7" name="Oval 507">
              <a:extLst>
                <a:ext uri="{FF2B5EF4-FFF2-40B4-BE49-F238E27FC236}">
                  <a16:creationId xmlns:a16="http://schemas.microsoft.com/office/drawing/2014/main" id="{0B98461A-E1F1-4EA9-9748-0785FFE08CCD}"/>
                </a:ext>
              </a:extLst>
            </p:cNvPr>
            <p:cNvSpPr>
              <a:spLocks noChangeArrowheads="1"/>
            </p:cNvSpPr>
            <p:nvPr/>
          </p:nvSpPr>
          <p:spPr bwMode="auto">
            <a:xfrm>
              <a:off x="3956051" y="202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8" name="Oval 508">
              <a:extLst>
                <a:ext uri="{FF2B5EF4-FFF2-40B4-BE49-F238E27FC236}">
                  <a16:creationId xmlns:a16="http://schemas.microsoft.com/office/drawing/2014/main" id="{202F4CBF-5A93-4A42-AB3A-809128D6CE66}"/>
                </a:ext>
              </a:extLst>
            </p:cNvPr>
            <p:cNvSpPr>
              <a:spLocks noChangeArrowheads="1"/>
            </p:cNvSpPr>
            <p:nvPr/>
          </p:nvSpPr>
          <p:spPr bwMode="auto">
            <a:xfrm>
              <a:off x="4051301" y="2579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69" name="Oval 509">
              <a:extLst>
                <a:ext uri="{FF2B5EF4-FFF2-40B4-BE49-F238E27FC236}">
                  <a16:creationId xmlns:a16="http://schemas.microsoft.com/office/drawing/2014/main" id="{38A21C69-3B21-4FD8-B9D9-3B0FFB793D76}"/>
                </a:ext>
              </a:extLst>
            </p:cNvPr>
            <p:cNvSpPr>
              <a:spLocks noChangeArrowheads="1"/>
            </p:cNvSpPr>
            <p:nvPr/>
          </p:nvSpPr>
          <p:spPr bwMode="auto">
            <a:xfrm>
              <a:off x="3965576" y="26193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0" name="Oval 510">
              <a:extLst>
                <a:ext uri="{FF2B5EF4-FFF2-40B4-BE49-F238E27FC236}">
                  <a16:creationId xmlns:a16="http://schemas.microsoft.com/office/drawing/2014/main" id="{24F25E1D-2DF5-42D7-AF5F-AB0C2204629B}"/>
                </a:ext>
              </a:extLst>
            </p:cNvPr>
            <p:cNvSpPr>
              <a:spLocks noChangeArrowheads="1"/>
            </p:cNvSpPr>
            <p:nvPr/>
          </p:nvSpPr>
          <p:spPr bwMode="auto">
            <a:xfrm>
              <a:off x="3946526" y="250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1" name="Oval 511">
              <a:extLst>
                <a:ext uri="{FF2B5EF4-FFF2-40B4-BE49-F238E27FC236}">
                  <a16:creationId xmlns:a16="http://schemas.microsoft.com/office/drawing/2014/main" id="{9BD9533C-8AE6-4610-98B9-801734CE8196}"/>
                </a:ext>
              </a:extLst>
            </p:cNvPr>
            <p:cNvSpPr>
              <a:spLocks noChangeArrowheads="1"/>
            </p:cNvSpPr>
            <p:nvPr/>
          </p:nvSpPr>
          <p:spPr bwMode="auto">
            <a:xfrm>
              <a:off x="4017964" y="250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2" name="Oval 512">
              <a:extLst>
                <a:ext uri="{FF2B5EF4-FFF2-40B4-BE49-F238E27FC236}">
                  <a16:creationId xmlns:a16="http://schemas.microsoft.com/office/drawing/2014/main" id="{91271C1F-8783-45E1-A39E-37DE9E4CBDB2}"/>
                </a:ext>
              </a:extLst>
            </p:cNvPr>
            <p:cNvSpPr>
              <a:spLocks noChangeArrowheads="1"/>
            </p:cNvSpPr>
            <p:nvPr/>
          </p:nvSpPr>
          <p:spPr bwMode="auto">
            <a:xfrm>
              <a:off x="4041776" y="2433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3" name="Oval 513">
              <a:extLst>
                <a:ext uri="{FF2B5EF4-FFF2-40B4-BE49-F238E27FC236}">
                  <a16:creationId xmlns:a16="http://schemas.microsoft.com/office/drawing/2014/main" id="{68396A42-A71F-44CB-99F0-F5E6AD7964A8}"/>
                </a:ext>
              </a:extLst>
            </p:cNvPr>
            <p:cNvSpPr>
              <a:spLocks noChangeArrowheads="1"/>
            </p:cNvSpPr>
            <p:nvPr/>
          </p:nvSpPr>
          <p:spPr bwMode="auto">
            <a:xfrm>
              <a:off x="3943351" y="243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4" name="Oval 514">
              <a:extLst>
                <a:ext uri="{FF2B5EF4-FFF2-40B4-BE49-F238E27FC236}">
                  <a16:creationId xmlns:a16="http://schemas.microsoft.com/office/drawing/2014/main" id="{6267F659-72CA-449A-A2CE-CEC8D4A3AA6C}"/>
                </a:ext>
              </a:extLst>
            </p:cNvPr>
            <p:cNvSpPr>
              <a:spLocks noChangeArrowheads="1"/>
            </p:cNvSpPr>
            <p:nvPr/>
          </p:nvSpPr>
          <p:spPr bwMode="auto">
            <a:xfrm>
              <a:off x="4076701"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5" name="Oval 515">
              <a:extLst>
                <a:ext uri="{FF2B5EF4-FFF2-40B4-BE49-F238E27FC236}">
                  <a16:creationId xmlns:a16="http://schemas.microsoft.com/office/drawing/2014/main" id="{11C201B7-792D-4C5C-9EC6-5AF833DB75E5}"/>
                </a:ext>
              </a:extLst>
            </p:cNvPr>
            <p:cNvSpPr>
              <a:spLocks noChangeArrowheads="1"/>
            </p:cNvSpPr>
            <p:nvPr/>
          </p:nvSpPr>
          <p:spPr bwMode="auto">
            <a:xfrm>
              <a:off x="3925889" y="223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6" name="Oval 516">
              <a:extLst>
                <a:ext uri="{FF2B5EF4-FFF2-40B4-BE49-F238E27FC236}">
                  <a16:creationId xmlns:a16="http://schemas.microsoft.com/office/drawing/2014/main" id="{1B602265-6E0C-4734-A912-9AF29F8F5F17}"/>
                </a:ext>
              </a:extLst>
            </p:cNvPr>
            <p:cNvSpPr>
              <a:spLocks noChangeArrowheads="1"/>
            </p:cNvSpPr>
            <p:nvPr/>
          </p:nvSpPr>
          <p:spPr bwMode="auto">
            <a:xfrm>
              <a:off x="4044951"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7" name="Oval 517">
              <a:extLst>
                <a:ext uri="{FF2B5EF4-FFF2-40B4-BE49-F238E27FC236}">
                  <a16:creationId xmlns:a16="http://schemas.microsoft.com/office/drawing/2014/main" id="{73BAEB74-80CE-4CBA-9142-2B4043A90917}"/>
                </a:ext>
              </a:extLst>
            </p:cNvPr>
            <p:cNvSpPr>
              <a:spLocks noChangeArrowheads="1"/>
            </p:cNvSpPr>
            <p:nvPr/>
          </p:nvSpPr>
          <p:spPr bwMode="auto">
            <a:xfrm>
              <a:off x="4137026" y="221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8" name="Oval 518">
              <a:extLst>
                <a:ext uri="{FF2B5EF4-FFF2-40B4-BE49-F238E27FC236}">
                  <a16:creationId xmlns:a16="http://schemas.microsoft.com/office/drawing/2014/main" id="{643FC7D3-D548-4720-B920-5B0CC82123D8}"/>
                </a:ext>
              </a:extLst>
            </p:cNvPr>
            <p:cNvSpPr>
              <a:spLocks noChangeArrowheads="1"/>
            </p:cNvSpPr>
            <p:nvPr/>
          </p:nvSpPr>
          <p:spPr bwMode="auto">
            <a:xfrm>
              <a:off x="4171951" y="235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79" name="Oval 519">
              <a:extLst>
                <a:ext uri="{FF2B5EF4-FFF2-40B4-BE49-F238E27FC236}">
                  <a16:creationId xmlns:a16="http://schemas.microsoft.com/office/drawing/2014/main" id="{B0A3F0CB-F497-4D91-9421-82D2C3620B16}"/>
                </a:ext>
              </a:extLst>
            </p:cNvPr>
            <p:cNvSpPr>
              <a:spLocks noChangeArrowheads="1"/>
            </p:cNvSpPr>
            <p:nvPr/>
          </p:nvSpPr>
          <p:spPr bwMode="auto">
            <a:xfrm>
              <a:off x="4198939" y="210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0" name="Oval 520">
              <a:extLst>
                <a:ext uri="{FF2B5EF4-FFF2-40B4-BE49-F238E27FC236}">
                  <a16:creationId xmlns:a16="http://schemas.microsoft.com/office/drawing/2014/main" id="{3B756F65-A7AF-4147-8C64-EEEB2100A1A8}"/>
                </a:ext>
              </a:extLst>
            </p:cNvPr>
            <p:cNvSpPr>
              <a:spLocks noChangeArrowheads="1"/>
            </p:cNvSpPr>
            <p:nvPr/>
          </p:nvSpPr>
          <p:spPr bwMode="auto">
            <a:xfrm>
              <a:off x="4202114" y="201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1" name="Oval 521">
              <a:extLst>
                <a:ext uri="{FF2B5EF4-FFF2-40B4-BE49-F238E27FC236}">
                  <a16:creationId xmlns:a16="http://schemas.microsoft.com/office/drawing/2014/main" id="{5AA7656D-1DB0-46AE-B3DC-92A603EA5AC3}"/>
                </a:ext>
              </a:extLst>
            </p:cNvPr>
            <p:cNvSpPr>
              <a:spLocks noChangeArrowheads="1"/>
            </p:cNvSpPr>
            <p:nvPr/>
          </p:nvSpPr>
          <p:spPr bwMode="auto">
            <a:xfrm>
              <a:off x="4100514"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2" name="Oval 522">
              <a:extLst>
                <a:ext uri="{FF2B5EF4-FFF2-40B4-BE49-F238E27FC236}">
                  <a16:creationId xmlns:a16="http://schemas.microsoft.com/office/drawing/2014/main" id="{E44F6D82-2D61-48D0-BFB8-5290E24A3490}"/>
                </a:ext>
              </a:extLst>
            </p:cNvPr>
            <p:cNvSpPr>
              <a:spLocks noChangeArrowheads="1"/>
            </p:cNvSpPr>
            <p:nvPr/>
          </p:nvSpPr>
          <p:spPr bwMode="auto">
            <a:xfrm>
              <a:off x="4195764" y="265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3" name="Oval 523">
              <a:extLst>
                <a:ext uri="{FF2B5EF4-FFF2-40B4-BE49-F238E27FC236}">
                  <a16:creationId xmlns:a16="http://schemas.microsoft.com/office/drawing/2014/main" id="{54D93391-067C-42F7-8864-1DFACC5159C6}"/>
                </a:ext>
              </a:extLst>
            </p:cNvPr>
            <p:cNvSpPr>
              <a:spLocks noChangeArrowheads="1"/>
            </p:cNvSpPr>
            <p:nvPr/>
          </p:nvSpPr>
          <p:spPr bwMode="auto">
            <a:xfrm>
              <a:off x="4110038" y="26955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4" name="Oval 524">
              <a:extLst>
                <a:ext uri="{FF2B5EF4-FFF2-40B4-BE49-F238E27FC236}">
                  <a16:creationId xmlns:a16="http://schemas.microsoft.com/office/drawing/2014/main" id="{801AAD48-B21F-4319-80FC-22305C806B5E}"/>
                </a:ext>
              </a:extLst>
            </p:cNvPr>
            <p:cNvSpPr>
              <a:spLocks noChangeArrowheads="1"/>
            </p:cNvSpPr>
            <p:nvPr/>
          </p:nvSpPr>
          <p:spPr bwMode="auto">
            <a:xfrm>
              <a:off x="4098926" y="2627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5" name="Oval 525">
              <a:extLst>
                <a:ext uri="{FF2B5EF4-FFF2-40B4-BE49-F238E27FC236}">
                  <a16:creationId xmlns:a16="http://schemas.microsoft.com/office/drawing/2014/main" id="{7EAA9A80-F463-4B77-BDC3-459D9C814F4D}"/>
                </a:ext>
              </a:extLst>
            </p:cNvPr>
            <p:cNvSpPr>
              <a:spLocks noChangeArrowheads="1"/>
            </p:cNvSpPr>
            <p:nvPr/>
          </p:nvSpPr>
          <p:spPr bwMode="auto">
            <a:xfrm>
              <a:off x="4162426"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6" name="Oval 526">
              <a:extLst>
                <a:ext uri="{FF2B5EF4-FFF2-40B4-BE49-F238E27FC236}">
                  <a16:creationId xmlns:a16="http://schemas.microsoft.com/office/drawing/2014/main" id="{FC99EF63-99A7-4EB0-85AA-4A11D50E2A67}"/>
                </a:ext>
              </a:extLst>
            </p:cNvPr>
            <p:cNvSpPr>
              <a:spLocks noChangeArrowheads="1"/>
            </p:cNvSpPr>
            <p:nvPr/>
          </p:nvSpPr>
          <p:spPr bwMode="auto">
            <a:xfrm>
              <a:off x="4186239"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7" name="Oval 527">
              <a:extLst>
                <a:ext uri="{FF2B5EF4-FFF2-40B4-BE49-F238E27FC236}">
                  <a16:creationId xmlns:a16="http://schemas.microsoft.com/office/drawing/2014/main" id="{1F642A92-30DE-41D0-A942-26D8B548A7BE}"/>
                </a:ext>
              </a:extLst>
            </p:cNvPr>
            <p:cNvSpPr>
              <a:spLocks noChangeArrowheads="1"/>
            </p:cNvSpPr>
            <p:nvPr/>
          </p:nvSpPr>
          <p:spPr bwMode="auto">
            <a:xfrm>
              <a:off x="4087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8" name="Oval 528">
              <a:extLst>
                <a:ext uri="{FF2B5EF4-FFF2-40B4-BE49-F238E27FC236}">
                  <a16:creationId xmlns:a16="http://schemas.microsoft.com/office/drawing/2014/main" id="{6FBD44A9-DF2D-4E53-8257-F1952912303C}"/>
                </a:ext>
              </a:extLst>
            </p:cNvPr>
            <p:cNvSpPr>
              <a:spLocks noChangeArrowheads="1"/>
            </p:cNvSpPr>
            <p:nvPr/>
          </p:nvSpPr>
          <p:spPr bwMode="auto">
            <a:xfrm>
              <a:off x="4211639" y="219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89" name="Oval 529">
              <a:extLst>
                <a:ext uri="{FF2B5EF4-FFF2-40B4-BE49-F238E27FC236}">
                  <a16:creationId xmlns:a16="http://schemas.microsoft.com/office/drawing/2014/main" id="{96FBB462-3CFB-48AC-963E-D2F00E0D7C12}"/>
                </a:ext>
              </a:extLst>
            </p:cNvPr>
            <p:cNvSpPr>
              <a:spLocks noChangeArrowheads="1"/>
            </p:cNvSpPr>
            <p:nvPr/>
          </p:nvSpPr>
          <p:spPr bwMode="auto">
            <a:xfrm>
              <a:off x="4249739" y="2300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0" name="Oval 530">
              <a:extLst>
                <a:ext uri="{FF2B5EF4-FFF2-40B4-BE49-F238E27FC236}">
                  <a16:creationId xmlns:a16="http://schemas.microsoft.com/office/drawing/2014/main" id="{79146CFE-0DB2-41C4-8B22-B677FE266874}"/>
                </a:ext>
              </a:extLst>
            </p:cNvPr>
            <p:cNvSpPr>
              <a:spLocks noChangeArrowheads="1"/>
            </p:cNvSpPr>
            <p:nvPr/>
          </p:nvSpPr>
          <p:spPr bwMode="auto">
            <a:xfrm>
              <a:off x="4284664" y="243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1" name="Oval 531">
              <a:extLst>
                <a:ext uri="{FF2B5EF4-FFF2-40B4-BE49-F238E27FC236}">
                  <a16:creationId xmlns:a16="http://schemas.microsoft.com/office/drawing/2014/main" id="{138765BA-7343-4198-8DF0-4A3801259673}"/>
                </a:ext>
              </a:extLst>
            </p:cNvPr>
            <p:cNvSpPr>
              <a:spLocks noChangeArrowheads="1"/>
            </p:cNvSpPr>
            <p:nvPr/>
          </p:nvSpPr>
          <p:spPr bwMode="auto">
            <a:xfrm>
              <a:off x="4311651" y="219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2" name="Oval 532">
              <a:extLst>
                <a:ext uri="{FF2B5EF4-FFF2-40B4-BE49-F238E27FC236}">
                  <a16:creationId xmlns:a16="http://schemas.microsoft.com/office/drawing/2014/main" id="{68695FA7-7DFB-42C7-BAFD-D4864A5BB64B}"/>
                </a:ext>
              </a:extLst>
            </p:cNvPr>
            <p:cNvSpPr>
              <a:spLocks noChangeArrowheads="1"/>
            </p:cNvSpPr>
            <p:nvPr/>
          </p:nvSpPr>
          <p:spPr bwMode="auto">
            <a:xfrm>
              <a:off x="4314826" y="210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3" name="Oval 533">
              <a:extLst>
                <a:ext uri="{FF2B5EF4-FFF2-40B4-BE49-F238E27FC236}">
                  <a16:creationId xmlns:a16="http://schemas.microsoft.com/office/drawing/2014/main" id="{409CACCC-C941-433B-9972-2EFCA1F68D9E}"/>
                </a:ext>
              </a:extLst>
            </p:cNvPr>
            <p:cNvSpPr>
              <a:spLocks noChangeArrowheads="1"/>
            </p:cNvSpPr>
            <p:nvPr/>
          </p:nvSpPr>
          <p:spPr bwMode="auto">
            <a:xfrm>
              <a:off x="3776664" y="208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4" name="Oval 534">
              <a:extLst>
                <a:ext uri="{FF2B5EF4-FFF2-40B4-BE49-F238E27FC236}">
                  <a16:creationId xmlns:a16="http://schemas.microsoft.com/office/drawing/2014/main" id="{9E4A4C40-BD65-4789-9582-12AC38E289A6}"/>
                </a:ext>
              </a:extLst>
            </p:cNvPr>
            <p:cNvSpPr>
              <a:spLocks noChangeArrowheads="1"/>
            </p:cNvSpPr>
            <p:nvPr/>
          </p:nvSpPr>
          <p:spPr bwMode="auto">
            <a:xfrm>
              <a:off x="4194176"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5" name="Oval 535">
              <a:extLst>
                <a:ext uri="{FF2B5EF4-FFF2-40B4-BE49-F238E27FC236}">
                  <a16:creationId xmlns:a16="http://schemas.microsoft.com/office/drawing/2014/main" id="{79361525-B48A-462E-A8A0-85EA6E78CCB0}"/>
                </a:ext>
              </a:extLst>
            </p:cNvPr>
            <p:cNvSpPr>
              <a:spLocks noChangeArrowheads="1"/>
            </p:cNvSpPr>
            <p:nvPr/>
          </p:nvSpPr>
          <p:spPr bwMode="auto">
            <a:xfrm>
              <a:off x="4275139"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6" name="Oval 536">
              <a:extLst>
                <a:ext uri="{FF2B5EF4-FFF2-40B4-BE49-F238E27FC236}">
                  <a16:creationId xmlns:a16="http://schemas.microsoft.com/office/drawing/2014/main" id="{B5DC501F-70A5-4000-BF45-C2A7A16A9F61}"/>
                </a:ext>
              </a:extLst>
            </p:cNvPr>
            <p:cNvSpPr>
              <a:spLocks noChangeArrowheads="1"/>
            </p:cNvSpPr>
            <p:nvPr/>
          </p:nvSpPr>
          <p:spPr bwMode="auto">
            <a:xfrm>
              <a:off x="4298951" y="259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7" name="Oval 537">
              <a:extLst>
                <a:ext uri="{FF2B5EF4-FFF2-40B4-BE49-F238E27FC236}">
                  <a16:creationId xmlns:a16="http://schemas.microsoft.com/office/drawing/2014/main" id="{F9D8AFD2-9341-4D7C-AE66-F410E80B051B}"/>
                </a:ext>
              </a:extLst>
            </p:cNvPr>
            <p:cNvSpPr>
              <a:spLocks noChangeArrowheads="1"/>
            </p:cNvSpPr>
            <p:nvPr/>
          </p:nvSpPr>
          <p:spPr bwMode="auto">
            <a:xfrm>
              <a:off x="4333876" y="250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8" name="Oval 538">
              <a:extLst>
                <a:ext uri="{FF2B5EF4-FFF2-40B4-BE49-F238E27FC236}">
                  <a16:creationId xmlns:a16="http://schemas.microsoft.com/office/drawing/2014/main" id="{1BA07885-DBFD-4395-AFCE-CAB36257BDB0}"/>
                </a:ext>
              </a:extLst>
            </p:cNvPr>
            <p:cNvSpPr>
              <a:spLocks noChangeArrowheads="1"/>
            </p:cNvSpPr>
            <p:nvPr/>
          </p:nvSpPr>
          <p:spPr bwMode="auto">
            <a:xfrm>
              <a:off x="4421189" y="232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899" name="Oval 539">
              <a:extLst>
                <a:ext uri="{FF2B5EF4-FFF2-40B4-BE49-F238E27FC236}">
                  <a16:creationId xmlns:a16="http://schemas.microsoft.com/office/drawing/2014/main" id="{D59EA1A2-54D5-4F1A-BED5-7D0AB8B30361}"/>
                </a:ext>
              </a:extLst>
            </p:cNvPr>
            <p:cNvSpPr>
              <a:spLocks noChangeArrowheads="1"/>
            </p:cNvSpPr>
            <p:nvPr/>
          </p:nvSpPr>
          <p:spPr bwMode="auto">
            <a:xfrm>
              <a:off x="4394201" y="237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0" name="Oval 540">
              <a:extLst>
                <a:ext uri="{FF2B5EF4-FFF2-40B4-BE49-F238E27FC236}">
                  <a16:creationId xmlns:a16="http://schemas.microsoft.com/office/drawing/2014/main" id="{D6B78639-1C5D-4408-9A35-0DDD0E326C0A}"/>
                </a:ext>
              </a:extLst>
            </p:cNvPr>
            <p:cNvSpPr>
              <a:spLocks noChangeArrowheads="1"/>
            </p:cNvSpPr>
            <p:nvPr/>
          </p:nvSpPr>
          <p:spPr bwMode="auto">
            <a:xfrm>
              <a:off x="4429126" y="251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1" name="Oval 541">
              <a:extLst>
                <a:ext uri="{FF2B5EF4-FFF2-40B4-BE49-F238E27FC236}">
                  <a16:creationId xmlns:a16="http://schemas.microsoft.com/office/drawing/2014/main" id="{A91C26F2-0DEF-4612-AF23-95D3CE4D9C53}"/>
                </a:ext>
              </a:extLst>
            </p:cNvPr>
            <p:cNvSpPr>
              <a:spLocks noChangeArrowheads="1"/>
            </p:cNvSpPr>
            <p:nvPr/>
          </p:nvSpPr>
          <p:spPr bwMode="auto">
            <a:xfrm>
              <a:off x="4456114" y="2268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2" name="Oval 542">
              <a:extLst>
                <a:ext uri="{FF2B5EF4-FFF2-40B4-BE49-F238E27FC236}">
                  <a16:creationId xmlns:a16="http://schemas.microsoft.com/office/drawing/2014/main" id="{722502F5-7A35-4072-BD1B-E1D2121629A7}"/>
                </a:ext>
              </a:extLst>
            </p:cNvPr>
            <p:cNvSpPr>
              <a:spLocks noChangeArrowheads="1"/>
            </p:cNvSpPr>
            <p:nvPr/>
          </p:nvSpPr>
          <p:spPr bwMode="auto">
            <a:xfrm>
              <a:off x="4459289" y="218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3" name="Oval 543">
              <a:extLst>
                <a:ext uri="{FF2B5EF4-FFF2-40B4-BE49-F238E27FC236}">
                  <a16:creationId xmlns:a16="http://schemas.microsoft.com/office/drawing/2014/main" id="{D01C14C1-A4C9-4EAF-BB50-8EB3E7159CE1}"/>
                </a:ext>
              </a:extLst>
            </p:cNvPr>
            <p:cNvSpPr>
              <a:spLocks noChangeArrowheads="1"/>
            </p:cNvSpPr>
            <p:nvPr/>
          </p:nvSpPr>
          <p:spPr bwMode="auto">
            <a:xfrm>
              <a:off x="4357689" y="226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4" name="Oval 544">
              <a:extLst>
                <a:ext uri="{FF2B5EF4-FFF2-40B4-BE49-F238E27FC236}">
                  <a16:creationId xmlns:a16="http://schemas.microsoft.com/office/drawing/2014/main" id="{F4EBCE0C-4DFA-473F-B857-6F4D53EBA074}"/>
                </a:ext>
              </a:extLst>
            </p:cNvPr>
            <p:cNvSpPr>
              <a:spLocks noChangeArrowheads="1"/>
            </p:cNvSpPr>
            <p:nvPr/>
          </p:nvSpPr>
          <p:spPr bwMode="auto">
            <a:xfrm>
              <a:off x="4433889" y="205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5" name="Oval 545">
              <a:extLst>
                <a:ext uri="{FF2B5EF4-FFF2-40B4-BE49-F238E27FC236}">
                  <a16:creationId xmlns:a16="http://schemas.microsoft.com/office/drawing/2014/main" id="{C88B38B4-D5D6-476C-A48F-37C3AB880DCB}"/>
                </a:ext>
              </a:extLst>
            </p:cNvPr>
            <p:cNvSpPr>
              <a:spLocks noChangeArrowheads="1"/>
            </p:cNvSpPr>
            <p:nvPr/>
          </p:nvSpPr>
          <p:spPr bwMode="auto">
            <a:xfrm>
              <a:off x="4348164" y="2741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6" name="Oval 546">
              <a:extLst>
                <a:ext uri="{FF2B5EF4-FFF2-40B4-BE49-F238E27FC236}">
                  <a16:creationId xmlns:a16="http://schemas.microsoft.com/office/drawing/2014/main" id="{89796868-056D-4E0B-8A93-DE9F86961834}"/>
                </a:ext>
              </a:extLst>
            </p:cNvPr>
            <p:cNvSpPr>
              <a:spLocks noChangeArrowheads="1"/>
            </p:cNvSpPr>
            <p:nvPr/>
          </p:nvSpPr>
          <p:spPr bwMode="auto">
            <a:xfrm>
              <a:off x="4419601" y="274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7" name="Oval 547">
              <a:extLst>
                <a:ext uri="{FF2B5EF4-FFF2-40B4-BE49-F238E27FC236}">
                  <a16:creationId xmlns:a16="http://schemas.microsoft.com/office/drawing/2014/main" id="{5B16B569-1100-4E7F-B514-01B6E9660BCB}"/>
                </a:ext>
              </a:extLst>
            </p:cNvPr>
            <p:cNvSpPr>
              <a:spLocks noChangeArrowheads="1"/>
            </p:cNvSpPr>
            <p:nvPr/>
          </p:nvSpPr>
          <p:spPr bwMode="auto">
            <a:xfrm>
              <a:off x="4443414" y="267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8" name="Oval 548">
              <a:extLst>
                <a:ext uri="{FF2B5EF4-FFF2-40B4-BE49-F238E27FC236}">
                  <a16:creationId xmlns:a16="http://schemas.microsoft.com/office/drawing/2014/main" id="{343CEF35-08B9-4550-98D9-40B875C5D452}"/>
                </a:ext>
              </a:extLst>
            </p:cNvPr>
            <p:cNvSpPr>
              <a:spLocks noChangeArrowheads="1"/>
            </p:cNvSpPr>
            <p:nvPr/>
          </p:nvSpPr>
          <p:spPr bwMode="auto">
            <a:xfrm>
              <a:off x="4344989"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09" name="Oval 549">
              <a:extLst>
                <a:ext uri="{FF2B5EF4-FFF2-40B4-BE49-F238E27FC236}">
                  <a16:creationId xmlns:a16="http://schemas.microsoft.com/office/drawing/2014/main" id="{536D2394-1A83-4AEB-9EAF-011C11706402}"/>
                </a:ext>
              </a:extLst>
            </p:cNvPr>
            <p:cNvSpPr>
              <a:spLocks noChangeArrowheads="1"/>
            </p:cNvSpPr>
            <p:nvPr/>
          </p:nvSpPr>
          <p:spPr bwMode="auto">
            <a:xfrm>
              <a:off x="4446589" y="241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0" name="Oval 550">
              <a:extLst>
                <a:ext uri="{FF2B5EF4-FFF2-40B4-BE49-F238E27FC236}">
                  <a16:creationId xmlns:a16="http://schemas.microsoft.com/office/drawing/2014/main" id="{CFEC4E42-013C-4E12-A4C6-E28ED32CA94F}"/>
                </a:ext>
              </a:extLst>
            </p:cNvPr>
            <p:cNvSpPr>
              <a:spLocks noChangeArrowheads="1"/>
            </p:cNvSpPr>
            <p:nvPr/>
          </p:nvSpPr>
          <p:spPr bwMode="auto">
            <a:xfrm>
              <a:off x="4418014" y="214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1" name="Oval 551">
              <a:extLst>
                <a:ext uri="{FF2B5EF4-FFF2-40B4-BE49-F238E27FC236}">
                  <a16:creationId xmlns:a16="http://schemas.microsoft.com/office/drawing/2014/main" id="{D0E95CEF-7629-4F3C-BB91-24B25A625819}"/>
                </a:ext>
              </a:extLst>
            </p:cNvPr>
            <p:cNvSpPr>
              <a:spLocks noChangeArrowheads="1"/>
            </p:cNvSpPr>
            <p:nvPr/>
          </p:nvSpPr>
          <p:spPr bwMode="auto">
            <a:xfrm>
              <a:off x="4625976" y="237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2" name="Oval 552">
              <a:extLst>
                <a:ext uri="{FF2B5EF4-FFF2-40B4-BE49-F238E27FC236}">
                  <a16:creationId xmlns:a16="http://schemas.microsoft.com/office/drawing/2014/main" id="{520D8ABD-493E-48B9-B340-AD6EF92E5C16}"/>
                </a:ext>
              </a:extLst>
            </p:cNvPr>
            <p:cNvSpPr>
              <a:spLocks noChangeArrowheads="1"/>
            </p:cNvSpPr>
            <p:nvPr/>
          </p:nvSpPr>
          <p:spPr bwMode="auto">
            <a:xfrm>
              <a:off x="4652964" y="212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3" name="Oval 553">
              <a:extLst>
                <a:ext uri="{FF2B5EF4-FFF2-40B4-BE49-F238E27FC236}">
                  <a16:creationId xmlns:a16="http://schemas.microsoft.com/office/drawing/2014/main" id="{4D68BE1D-A509-4F82-8B02-4C1E573A0509}"/>
                </a:ext>
              </a:extLst>
            </p:cNvPr>
            <p:cNvSpPr>
              <a:spLocks noChangeArrowheads="1"/>
            </p:cNvSpPr>
            <p:nvPr/>
          </p:nvSpPr>
          <p:spPr bwMode="auto">
            <a:xfrm>
              <a:off x="4656139" y="2036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4" name="Oval 554">
              <a:extLst>
                <a:ext uri="{FF2B5EF4-FFF2-40B4-BE49-F238E27FC236}">
                  <a16:creationId xmlns:a16="http://schemas.microsoft.com/office/drawing/2014/main" id="{95B6A1E9-9DE8-4F0E-88AF-C848476377B5}"/>
                </a:ext>
              </a:extLst>
            </p:cNvPr>
            <p:cNvSpPr>
              <a:spLocks noChangeArrowheads="1"/>
            </p:cNvSpPr>
            <p:nvPr/>
          </p:nvSpPr>
          <p:spPr bwMode="auto">
            <a:xfrm>
              <a:off x="4554539" y="212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5" name="Oval 555">
              <a:extLst>
                <a:ext uri="{FF2B5EF4-FFF2-40B4-BE49-F238E27FC236}">
                  <a16:creationId xmlns:a16="http://schemas.microsoft.com/office/drawing/2014/main" id="{D44D43DC-CF86-452B-B7BE-C0E6C606B510}"/>
                </a:ext>
              </a:extLst>
            </p:cNvPr>
            <p:cNvSpPr>
              <a:spLocks noChangeArrowheads="1"/>
            </p:cNvSpPr>
            <p:nvPr/>
          </p:nvSpPr>
          <p:spPr bwMode="auto">
            <a:xfrm>
              <a:off x="4649789" y="267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6" name="Oval 556">
              <a:extLst>
                <a:ext uri="{FF2B5EF4-FFF2-40B4-BE49-F238E27FC236}">
                  <a16:creationId xmlns:a16="http://schemas.microsoft.com/office/drawing/2014/main" id="{3A315C35-177D-4178-AF25-6336F03DC028}"/>
                </a:ext>
              </a:extLst>
            </p:cNvPr>
            <p:cNvSpPr>
              <a:spLocks noChangeArrowheads="1"/>
            </p:cNvSpPr>
            <p:nvPr/>
          </p:nvSpPr>
          <p:spPr bwMode="auto">
            <a:xfrm>
              <a:off x="4564063" y="27130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7" name="Oval 557">
              <a:extLst>
                <a:ext uri="{FF2B5EF4-FFF2-40B4-BE49-F238E27FC236}">
                  <a16:creationId xmlns:a16="http://schemas.microsoft.com/office/drawing/2014/main" id="{501AB693-F6A9-4C15-B01B-99870237189B}"/>
                </a:ext>
              </a:extLst>
            </p:cNvPr>
            <p:cNvSpPr>
              <a:spLocks noChangeArrowheads="1"/>
            </p:cNvSpPr>
            <p:nvPr/>
          </p:nvSpPr>
          <p:spPr bwMode="auto">
            <a:xfrm>
              <a:off x="4545014" y="259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8" name="Oval 558">
              <a:extLst>
                <a:ext uri="{FF2B5EF4-FFF2-40B4-BE49-F238E27FC236}">
                  <a16:creationId xmlns:a16="http://schemas.microsoft.com/office/drawing/2014/main" id="{BAD1B9AE-BB60-4A10-9534-AE52A5843187}"/>
                </a:ext>
              </a:extLst>
            </p:cNvPr>
            <p:cNvSpPr>
              <a:spLocks noChangeArrowheads="1"/>
            </p:cNvSpPr>
            <p:nvPr/>
          </p:nvSpPr>
          <p:spPr bwMode="auto">
            <a:xfrm>
              <a:off x="4616451" y="260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19" name="Oval 559">
              <a:extLst>
                <a:ext uri="{FF2B5EF4-FFF2-40B4-BE49-F238E27FC236}">
                  <a16:creationId xmlns:a16="http://schemas.microsoft.com/office/drawing/2014/main" id="{4F9F3AF7-717E-421B-9DD2-E923D444717D}"/>
                </a:ext>
              </a:extLst>
            </p:cNvPr>
            <p:cNvSpPr>
              <a:spLocks noChangeArrowheads="1"/>
            </p:cNvSpPr>
            <p:nvPr/>
          </p:nvSpPr>
          <p:spPr bwMode="auto">
            <a:xfrm>
              <a:off x="4640264" y="2527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0" name="Oval 560">
              <a:extLst>
                <a:ext uri="{FF2B5EF4-FFF2-40B4-BE49-F238E27FC236}">
                  <a16:creationId xmlns:a16="http://schemas.microsoft.com/office/drawing/2014/main" id="{F54792F4-9E92-415D-8A57-6B3F85C3FF09}"/>
                </a:ext>
              </a:extLst>
            </p:cNvPr>
            <p:cNvSpPr>
              <a:spLocks noChangeArrowheads="1"/>
            </p:cNvSpPr>
            <p:nvPr/>
          </p:nvSpPr>
          <p:spPr bwMode="auto">
            <a:xfrm>
              <a:off x="4541839" y="2532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1" name="Oval 561">
              <a:extLst>
                <a:ext uri="{FF2B5EF4-FFF2-40B4-BE49-F238E27FC236}">
                  <a16:creationId xmlns:a16="http://schemas.microsoft.com/office/drawing/2014/main" id="{466B14FD-95E7-437F-AF4D-7B9A82C8E71B}"/>
                </a:ext>
              </a:extLst>
            </p:cNvPr>
            <p:cNvSpPr>
              <a:spLocks noChangeArrowheads="1"/>
            </p:cNvSpPr>
            <p:nvPr/>
          </p:nvSpPr>
          <p:spPr bwMode="auto">
            <a:xfrm>
              <a:off x="4675189" y="243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2" name="Oval 562">
              <a:extLst>
                <a:ext uri="{FF2B5EF4-FFF2-40B4-BE49-F238E27FC236}">
                  <a16:creationId xmlns:a16="http://schemas.microsoft.com/office/drawing/2014/main" id="{75FD1D02-78F6-4780-A45A-4A53E0A26A31}"/>
                </a:ext>
              </a:extLst>
            </p:cNvPr>
            <p:cNvSpPr>
              <a:spLocks noChangeArrowheads="1"/>
            </p:cNvSpPr>
            <p:nvPr/>
          </p:nvSpPr>
          <p:spPr bwMode="auto">
            <a:xfrm>
              <a:off x="4535489" y="242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3" name="Oval 563">
              <a:extLst>
                <a:ext uri="{FF2B5EF4-FFF2-40B4-BE49-F238E27FC236}">
                  <a16:creationId xmlns:a16="http://schemas.microsoft.com/office/drawing/2014/main" id="{E8E0D57B-4FB6-461B-A2FA-1452043B0C6E}"/>
                </a:ext>
              </a:extLst>
            </p:cNvPr>
            <p:cNvSpPr>
              <a:spLocks noChangeArrowheads="1"/>
            </p:cNvSpPr>
            <p:nvPr/>
          </p:nvSpPr>
          <p:spPr bwMode="auto">
            <a:xfrm>
              <a:off x="4643439" y="226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4" name="Oval 564">
              <a:extLst>
                <a:ext uri="{FF2B5EF4-FFF2-40B4-BE49-F238E27FC236}">
                  <a16:creationId xmlns:a16="http://schemas.microsoft.com/office/drawing/2014/main" id="{C57D9FA0-248D-4F75-B1C0-A7106C432D0D}"/>
                </a:ext>
              </a:extLst>
            </p:cNvPr>
            <p:cNvSpPr>
              <a:spLocks noChangeArrowheads="1"/>
            </p:cNvSpPr>
            <p:nvPr/>
          </p:nvSpPr>
          <p:spPr bwMode="auto">
            <a:xfrm>
              <a:off x="4735514" y="2306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5" name="Oval 565">
              <a:extLst>
                <a:ext uri="{FF2B5EF4-FFF2-40B4-BE49-F238E27FC236}">
                  <a16:creationId xmlns:a16="http://schemas.microsoft.com/office/drawing/2014/main" id="{D62B40FB-B621-4B62-A9E0-9564DD6AA2F7}"/>
                </a:ext>
              </a:extLst>
            </p:cNvPr>
            <p:cNvSpPr>
              <a:spLocks noChangeArrowheads="1"/>
            </p:cNvSpPr>
            <p:nvPr/>
          </p:nvSpPr>
          <p:spPr bwMode="auto">
            <a:xfrm>
              <a:off x="4770439" y="244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6" name="Oval 566">
              <a:extLst>
                <a:ext uri="{FF2B5EF4-FFF2-40B4-BE49-F238E27FC236}">
                  <a16:creationId xmlns:a16="http://schemas.microsoft.com/office/drawing/2014/main" id="{4812E5F8-9229-41F9-A0E2-B816C416C9CD}"/>
                </a:ext>
              </a:extLst>
            </p:cNvPr>
            <p:cNvSpPr>
              <a:spLocks noChangeArrowheads="1"/>
            </p:cNvSpPr>
            <p:nvPr/>
          </p:nvSpPr>
          <p:spPr bwMode="auto">
            <a:xfrm>
              <a:off x="4797426" y="219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7" name="Oval 567">
              <a:extLst>
                <a:ext uri="{FF2B5EF4-FFF2-40B4-BE49-F238E27FC236}">
                  <a16:creationId xmlns:a16="http://schemas.microsoft.com/office/drawing/2014/main" id="{8AB83FB1-8380-44F7-AC19-1DF4A4BD6C3D}"/>
                </a:ext>
              </a:extLst>
            </p:cNvPr>
            <p:cNvSpPr>
              <a:spLocks noChangeArrowheads="1"/>
            </p:cNvSpPr>
            <p:nvPr/>
          </p:nvSpPr>
          <p:spPr bwMode="auto">
            <a:xfrm>
              <a:off x="4800601" y="211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8" name="Oval 568">
              <a:extLst>
                <a:ext uri="{FF2B5EF4-FFF2-40B4-BE49-F238E27FC236}">
                  <a16:creationId xmlns:a16="http://schemas.microsoft.com/office/drawing/2014/main" id="{B859F4E0-E2F2-420E-9DC6-F2452219285E}"/>
                </a:ext>
              </a:extLst>
            </p:cNvPr>
            <p:cNvSpPr>
              <a:spLocks noChangeArrowheads="1"/>
            </p:cNvSpPr>
            <p:nvPr/>
          </p:nvSpPr>
          <p:spPr bwMode="auto">
            <a:xfrm>
              <a:off x="4716464" y="207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29" name="Oval 569">
              <a:extLst>
                <a:ext uri="{FF2B5EF4-FFF2-40B4-BE49-F238E27FC236}">
                  <a16:creationId xmlns:a16="http://schemas.microsoft.com/office/drawing/2014/main" id="{A047833B-7443-459C-99D1-83E6A815077C}"/>
                </a:ext>
              </a:extLst>
            </p:cNvPr>
            <p:cNvSpPr>
              <a:spLocks noChangeArrowheads="1"/>
            </p:cNvSpPr>
            <p:nvPr/>
          </p:nvSpPr>
          <p:spPr bwMode="auto">
            <a:xfrm>
              <a:off x="4699001" y="219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0" name="Oval 570">
              <a:extLst>
                <a:ext uri="{FF2B5EF4-FFF2-40B4-BE49-F238E27FC236}">
                  <a16:creationId xmlns:a16="http://schemas.microsoft.com/office/drawing/2014/main" id="{891BD260-5A49-4F56-8776-CC6876A82509}"/>
                </a:ext>
              </a:extLst>
            </p:cNvPr>
            <p:cNvSpPr>
              <a:spLocks noChangeArrowheads="1"/>
            </p:cNvSpPr>
            <p:nvPr/>
          </p:nvSpPr>
          <p:spPr bwMode="auto">
            <a:xfrm>
              <a:off x="4794251" y="274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1" name="Oval 571">
              <a:extLst>
                <a:ext uri="{FF2B5EF4-FFF2-40B4-BE49-F238E27FC236}">
                  <a16:creationId xmlns:a16="http://schemas.microsoft.com/office/drawing/2014/main" id="{1AA8AE51-6EFF-4299-A43A-15DCC71FBFD9}"/>
                </a:ext>
              </a:extLst>
            </p:cNvPr>
            <p:cNvSpPr>
              <a:spLocks noChangeArrowheads="1"/>
            </p:cNvSpPr>
            <p:nvPr/>
          </p:nvSpPr>
          <p:spPr bwMode="auto">
            <a:xfrm>
              <a:off x="4697414" y="2720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2" name="Oval 572">
              <a:extLst>
                <a:ext uri="{FF2B5EF4-FFF2-40B4-BE49-F238E27FC236}">
                  <a16:creationId xmlns:a16="http://schemas.microsoft.com/office/drawing/2014/main" id="{0DC2310C-2C7F-425E-B931-5AB17D62546A}"/>
                </a:ext>
              </a:extLst>
            </p:cNvPr>
            <p:cNvSpPr>
              <a:spLocks noChangeArrowheads="1"/>
            </p:cNvSpPr>
            <p:nvPr/>
          </p:nvSpPr>
          <p:spPr bwMode="auto">
            <a:xfrm>
              <a:off x="4760914" y="2676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3" name="Oval 573">
              <a:extLst>
                <a:ext uri="{FF2B5EF4-FFF2-40B4-BE49-F238E27FC236}">
                  <a16:creationId xmlns:a16="http://schemas.microsoft.com/office/drawing/2014/main" id="{6608ADD4-7D39-4955-A54D-50F470534ACD}"/>
                </a:ext>
              </a:extLst>
            </p:cNvPr>
            <p:cNvSpPr>
              <a:spLocks noChangeArrowheads="1"/>
            </p:cNvSpPr>
            <p:nvPr/>
          </p:nvSpPr>
          <p:spPr bwMode="auto">
            <a:xfrm>
              <a:off x="4784726" y="260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4" name="Oval 574">
              <a:extLst>
                <a:ext uri="{FF2B5EF4-FFF2-40B4-BE49-F238E27FC236}">
                  <a16:creationId xmlns:a16="http://schemas.microsoft.com/office/drawing/2014/main" id="{EB075D21-C38F-4A05-8248-1642DD65EFB0}"/>
                </a:ext>
              </a:extLst>
            </p:cNvPr>
            <p:cNvSpPr>
              <a:spLocks noChangeArrowheads="1"/>
            </p:cNvSpPr>
            <p:nvPr/>
          </p:nvSpPr>
          <p:spPr bwMode="auto">
            <a:xfrm>
              <a:off x="4686301" y="2608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5" name="Oval 575">
              <a:extLst>
                <a:ext uri="{FF2B5EF4-FFF2-40B4-BE49-F238E27FC236}">
                  <a16:creationId xmlns:a16="http://schemas.microsoft.com/office/drawing/2014/main" id="{EFE3F4D6-C71E-4FE2-92F8-C91F2205A373}"/>
                </a:ext>
              </a:extLst>
            </p:cNvPr>
            <p:cNvSpPr>
              <a:spLocks noChangeArrowheads="1"/>
            </p:cNvSpPr>
            <p:nvPr/>
          </p:nvSpPr>
          <p:spPr bwMode="auto">
            <a:xfrm>
              <a:off x="4841876" y="224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6" name="Oval 576">
              <a:extLst>
                <a:ext uri="{FF2B5EF4-FFF2-40B4-BE49-F238E27FC236}">
                  <a16:creationId xmlns:a16="http://schemas.microsoft.com/office/drawing/2014/main" id="{79D93CE4-6CAE-49EF-989F-97331EDBAF33}"/>
                </a:ext>
              </a:extLst>
            </p:cNvPr>
            <p:cNvSpPr>
              <a:spLocks noChangeArrowheads="1"/>
            </p:cNvSpPr>
            <p:nvPr/>
          </p:nvSpPr>
          <p:spPr bwMode="auto">
            <a:xfrm>
              <a:off x="4613276" y="28225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7" name="Oval 577">
              <a:extLst>
                <a:ext uri="{FF2B5EF4-FFF2-40B4-BE49-F238E27FC236}">
                  <a16:creationId xmlns:a16="http://schemas.microsoft.com/office/drawing/2014/main" id="{E62887D4-DADB-411E-8881-14724E2B5858}"/>
                </a:ext>
              </a:extLst>
            </p:cNvPr>
            <p:cNvSpPr>
              <a:spLocks noChangeArrowheads="1"/>
            </p:cNvSpPr>
            <p:nvPr/>
          </p:nvSpPr>
          <p:spPr bwMode="auto">
            <a:xfrm>
              <a:off x="5565776"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8" name="Oval 578">
              <a:extLst>
                <a:ext uri="{FF2B5EF4-FFF2-40B4-BE49-F238E27FC236}">
                  <a16:creationId xmlns:a16="http://schemas.microsoft.com/office/drawing/2014/main" id="{5906BBBE-EE22-42DF-AC9C-F29B98C5E6D4}"/>
                </a:ext>
              </a:extLst>
            </p:cNvPr>
            <p:cNvSpPr>
              <a:spLocks noChangeArrowheads="1"/>
            </p:cNvSpPr>
            <p:nvPr/>
          </p:nvSpPr>
          <p:spPr bwMode="auto">
            <a:xfrm>
              <a:off x="5011739" y="3135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39" name="Oval 579">
              <a:extLst>
                <a:ext uri="{FF2B5EF4-FFF2-40B4-BE49-F238E27FC236}">
                  <a16:creationId xmlns:a16="http://schemas.microsoft.com/office/drawing/2014/main" id="{95CB1D4A-A9C6-4174-A3E6-F98F36F383E4}"/>
                </a:ext>
              </a:extLst>
            </p:cNvPr>
            <p:cNvSpPr>
              <a:spLocks noChangeArrowheads="1"/>
            </p:cNvSpPr>
            <p:nvPr/>
          </p:nvSpPr>
          <p:spPr bwMode="auto">
            <a:xfrm>
              <a:off x="5046664" y="327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0" name="Oval 580">
              <a:extLst>
                <a:ext uri="{FF2B5EF4-FFF2-40B4-BE49-F238E27FC236}">
                  <a16:creationId xmlns:a16="http://schemas.microsoft.com/office/drawing/2014/main" id="{A0EB216C-1476-4301-B2CD-CE69D08CBEC3}"/>
                </a:ext>
              </a:extLst>
            </p:cNvPr>
            <p:cNvSpPr>
              <a:spLocks noChangeArrowheads="1"/>
            </p:cNvSpPr>
            <p:nvPr/>
          </p:nvSpPr>
          <p:spPr bwMode="auto">
            <a:xfrm>
              <a:off x="5073651" y="302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1" name="Oval 581">
              <a:extLst>
                <a:ext uri="{FF2B5EF4-FFF2-40B4-BE49-F238E27FC236}">
                  <a16:creationId xmlns:a16="http://schemas.microsoft.com/office/drawing/2014/main" id="{1B4320EB-D989-4D00-B05E-995431E0847D}"/>
                </a:ext>
              </a:extLst>
            </p:cNvPr>
            <p:cNvSpPr>
              <a:spLocks noChangeArrowheads="1"/>
            </p:cNvSpPr>
            <p:nvPr/>
          </p:nvSpPr>
          <p:spPr bwMode="auto">
            <a:xfrm>
              <a:off x="5076826" y="2941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2" name="Oval 582">
              <a:extLst>
                <a:ext uri="{FF2B5EF4-FFF2-40B4-BE49-F238E27FC236}">
                  <a16:creationId xmlns:a16="http://schemas.microsoft.com/office/drawing/2014/main" id="{8CDCC2E6-38BC-4B62-BFC3-5B0AB628B282}"/>
                </a:ext>
              </a:extLst>
            </p:cNvPr>
            <p:cNvSpPr>
              <a:spLocks noChangeArrowheads="1"/>
            </p:cNvSpPr>
            <p:nvPr/>
          </p:nvSpPr>
          <p:spPr bwMode="auto">
            <a:xfrm>
              <a:off x="4975226" y="302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3" name="Oval 583">
              <a:extLst>
                <a:ext uri="{FF2B5EF4-FFF2-40B4-BE49-F238E27FC236}">
                  <a16:creationId xmlns:a16="http://schemas.microsoft.com/office/drawing/2014/main" id="{A8D9B259-43A4-4C73-B0C1-EE23CDA30C26}"/>
                </a:ext>
              </a:extLst>
            </p:cNvPr>
            <p:cNvSpPr>
              <a:spLocks noChangeArrowheads="1"/>
            </p:cNvSpPr>
            <p:nvPr/>
          </p:nvSpPr>
          <p:spPr bwMode="auto">
            <a:xfrm>
              <a:off x="4965701" y="350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4" name="Oval 584">
              <a:extLst>
                <a:ext uri="{FF2B5EF4-FFF2-40B4-BE49-F238E27FC236}">
                  <a16:creationId xmlns:a16="http://schemas.microsoft.com/office/drawing/2014/main" id="{B82CE86D-E784-40CC-A1EB-70D3FAD3FB90}"/>
                </a:ext>
              </a:extLst>
            </p:cNvPr>
            <p:cNvSpPr>
              <a:spLocks noChangeArrowheads="1"/>
            </p:cNvSpPr>
            <p:nvPr/>
          </p:nvSpPr>
          <p:spPr bwMode="auto">
            <a:xfrm>
              <a:off x="5037139"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5" name="Oval 585">
              <a:extLst>
                <a:ext uri="{FF2B5EF4-FFF2-40B4-BE49-F238E27FC236}">
                  <a16:creationId xmlns:a16="http://schemas.microsoft.com/office/drawing/2014/main" id="{25E8F418-608B-4504-A3EE-7835F12D8D3C}"/>
                </a:ext>
              </a:extLst>
            </p:cNvPr>
            <p:cNvSpPr>
              <a:spLocks noChangeArrowheads="1"/>
            </p:cNvSpPr>
            <p:nvPr/>
          </p:nvSpPr>
          <p:spPr bwMode="auto">
            <a:xfrm>
              <a:off x="5060951"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6" name="Oval 586">
              <a:extLst>
                <a:ext uri="{FF2B5EF4-FFF2-40B4-BE49-F238E27FC236}">
                  <a16:creationId xmlns:a16="http://schemas.microsoft.com/office/drawing/2014/main" id="{60977651-B796-416F-A228-E3E5B98AC612}"/>
                </a:ext>
              </a:extLst>
            </p:cNvPr>
            <p:cNvSpPr>
              <a:spLocks noChangeArrowheads="1"/>
            </p:cNvSpPr>
            <p:nvPr/>
          </p:nvSpPr>
          <p:spPr bwMode="auto">
            <a:xfrm>
              <a:off x="4962526" y="343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7" name="Oval 587">
              <a:extLst>
                <a:ext uri="{FF2B5EF4-FFF2-40B4-BE49-F238E27FC236}">
                  <a16:creationId xmlns:a16="http://schemas.microsoft.com/office/drawing/2014/main" id="{9BD48384-07AE-4454-B173-D02B969DA079}"/>
                </a:ext>
              </a:extLst>
            </p:cNvPr>
            <p:cNvSpPr>
              <a:spLocks noChangeArrowheads="1"/>
            </p:cNvSpPr>
            <p:nvPr/>
          </p:nvSpPr>
          <p:spPr bwMode="auto">
            <a:xfrm>
              <a:off x="5095876"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8" name="Oval 588">
              <a:extLst>
                <a:ext uri="{FF2B5EF4-FFF2-40B4-BE49-F238E27FC236}">
                  <a16:creationId xmlns:a16="http://schemas.microsoft.com/office/drawing/2014/main" id="{0C7ABDEC-ED7B-45AC-A950-EBC4F5DA9B7B}"/>
                </a:ext>
              </a:extLst>
            </p:cNvPr>
            <p:cNvSpPr>
              <a:spLocks noChangeArrowheads="1"/>
            </p:cNvSpPr>
            <p:nvPr/>
          </p:nvSpPr>
          <p:spPr bwMode="auto">
            <a:xfrm>
              <a:off x="5064126" y="3170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49" name="Oval 589">
              <a:extLst>
                <a:ext uri="{FF2B5EF4-FFF2-40B4-BE49-F238E27FC236}">
                  <a16:creationId xmlns:a16="http://schemas.microsoft.com/office/drawing/2014/main" id="{FF7099E0-26FC-444F-AAC8-640112642E5A}"/>
                </a:ext>
              </a:extLst>
            </p:cNvPr>
            <p:cNvSpPr>
              <a:spLocks noChangeArrowheads="1"/>
            </p:cNvSpPr>
            <p:nvPr/>
          </p:nvSpPr>
          <p:spPr bwMode="auto">
            <a:xfrm>
              <a:off x="5156201" y="321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0" name="Oval 590">
              <a:extLst>
                <a:ext uri="{FF2B5EF4-FFF2-40B4-BE49-F238E27FC236}">
                  <a16:creationId xmlns:a16="http://schemas.microsoft.com/office/drawing/2014/main" id="{0CA0FCB5-5FBC-4E31-8224-4FEFEB5757A7}"/>
                </a:ext>
              </a:extLst>
            </p:cNvPr>
            <p:cNvSpPr>
              <a:spLocks noChangeArrowheads="1"/>
            </p:cNvSpPr>
            <p:nvPr/>
          </p:nvSpPr>
          <p:spPr bwMode="auto">
            <a:xfrm>
              <a:off x="5191126" y="335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1" name="Oval 591">
              <a:extLst>
                <a:ext uri="{FF2B5EF4-FFF2-40B4-BE49-F238E27FC236}">
                  <a16:creationId xmlns:a16="http://schemas.microsoft.com/office/drawing/2014/main" id="{20679F9A-767F-47E8-B4F9-2C41F45ABC8F}"/>
                </a:ext>
              </a:extLst>
            </p:cNvPr>
            <p:cNvSpPr>
              <a:spLocks noChangeArrowheads="1"/>
            </p:cNvSpPr>
            <p:nvPr/>
          </p:nvSpPr>
          <p:spPr bwMode="auto">
            <a:xfrm>
              <a:off x="5218114" y="310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2" name="Oval 592">
              <a:extLst>
                <a:ext uri="{FF2B5EF4-FFF2-40B4-BE49-F238E27FC236}">
                  <a16:creationId xmlns:a16="http://schemas.microsoft.com/office/drawing/2014/main" id="{6A53BB52-27FD-4C3D-88A4-9F37AC556372}"/>
                </a:ext>
              </a:extLst>
            </p:cNvPr>
            <p:cNvSpPr>
              <a:spLocks noChangeArrowheads="1"/>
            </p:cNvSpPr>
            <p:nvPr/>
          </p:nvSpPr>
          <p:spPr bwMode="auto">
            <a:xfrm>
              <a:off x="5221289" y="301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3" name="Oval 593">
              <a:extLst>
                <a:ext uri="{FF2B5EF4-FFF2-40B4-BE49-F238E27FC236}">
                  <a16:creationId xmlns:a16="http://schemas.microsoft.com/office/drawing/2014/main" id="{3E020D44-B177-4501-ACD2-56B0263260B0}"/>
                </a:ext>
              </a:extLst>
            </p:cNvPr>
            <p:cNvSpPr>
              <a:spLocks noChangeArrowheads="1"/>
            </p:cNvSpPr>
            <p:nvPr/>
          </p:nvSpPr>
          <p:spPr bwMode="auto">
            <a:xfrm>
              <a:off x="5119689" y="310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4" name="Oval 594">
              <a:extLst>
                <a:ext uri="{FF2B5EF4-FFF2-40B4-BE49-F238E27FC236}">
                  <a16:creationId xmlns:a16="http://schemas.microsoft.com/office/drawing/2014/main" id="{C177DAFA-6986-486E-932F-EF0629E658FD}"/>
                </a:ext>
              </a:extLst>
            </p:cNvPr>
            <p:cNvSpPr>
              <a:spLocks noChangeArrowheads="1"/>
            </p:cNvSpPr>
            <p:nvPr/>
          </p:nvSpPr>
          <p:spPr bwMode="auto">
            <a:xfrm>
              <a:off x="5207001" y="343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5" name="Oval 595">
              <a:extLst>
                <a:ext uri="{FF2B5EF4-FFF2-40B4-BE49-F238E27FC236}">
                  <a16:creationId xmlns:a16="http://schemas.microsoft.com/office/drawing/2014/main" id="{35433C8E-A34B-4968-8841-6D16CA1D0364}"/>
                </a:ext>
              </a:extLst>
            </p:cNvPr>
            <p:cNvSpPr>
              <a:spLocks noChangeArrowheads="1"/>
            </p:cNvSpPr>
            <p:nvPr/>
          </p:nvSpPr>
          <p:spPr bwMode="auto">
            <a:xfrm>
              <a:off x="5106989" y="351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6" name="Oval 596">
              <a:extLst>
                <a:ext uri="{FF2B5EF4-FFF2-40B4-BE49-F238E27FC236}">
                  <a16:creationId xmlns:a16="http://schemas.microsoft.com/office/drawing/2014/main" id="{08834911-473F-4DA4-A9C4-F388DB83A1A3}"/>
                </a:ext>
              </a:extLst>
            </p:cNvPr>
            <p:cNvSpPr>
              <a:spLocks noChangeArrowheads="1"/>
            </p:cNvSpPr>
            <p:nvPr/>
          </p:nvSpPr>
          <p:spPr bwMode="auto">
            <a:xfrm>
              <a:off x="5230814" y="318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7" name="Oval 597">
              <a:extLst>
                <a:ext uri="{FF2B5EF4-FFF2-40B4-BE49-F238E27FC236}">
                  <a16:creationId xmlns:a16="http://schemas.microsoft.com/office/drawing/2014/main" id="{5C0434F8-906E-4944-B3EC-4B5E549686B3}"/>
                </a:ext>
              </a:extLst>
            </p:cNvPr>
            <p:cNvSpPr>
              <a:spLocks noChangeArrowheads="1"/>
            </p:cNvSpPr>
            <p:nvPr/>
          </p:nvSpPr>
          <p:spPr bwMode="auto">
            <a:xfrm>
              <a:off x="5268914" y="329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8" name="Oval 598">
              <a:extLst>
                <a:ext uri="{FF2B5EF4-FFF2-40B4-BE49-F238E27FC236}">
                  <a16:creationId xmlns:a16="http://schemas.microsoft.com/office/drawing/2014/main" id="{0DA0320C-0611-44D3-A611-99A5D99CC8D3}"/>
                </a:ext>
              </a:extLst>
            </p:cNvPr>
            <p:cNvSpPr>
              <a:spLocks noChangeArrowheads="1"/>
            </p:cNvSpPr>
            <p:nvPr/>
          </p:nvSpPr>
          <p:spPr bwMode="auto">
            <a:xfrm>
              <a:off x="5303839"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59" name="Oval 599">
              <a:extLst>
                <a:ext uri="{FF2B5EF4-FFF2-40B4-BE49-F238E27FC236}">
                  <a16:creationId xmlns:a16="http://schemas.microsoft.com/office/drawing/2014/main" id="{951F5F57-378A-4EAC-AD83-93BD2ABDD425}"/>
                </a:ext>
              </a:extLst>
            </p:cNvPr>
            <p:cNvSpPr>
              <a:spLocks noChangeArrowheads="1"/>
            </p:cNvSpPr>
            <p:nvPr/>
          </p:nvSpPr>
          <p:spPr bwMode="auto">
            <a:xfrm>
              <a:off x="5330826" y="319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0" name="Oval 600">
              <a:extLst>
                <a:ext uri="{FF2B5EF4-FFF2-40B4-BE49-F238E27FC236}">
                  <a16:creationId xmlns:a16="http://schemas.microsoft.com/office/drawing/2014/main" id="{32AD234C-BFAA-4094-A708-BCB0EB778946}"/>
                </a:ext>
              </a:extLst>
            </p:cNvPr>
            <p:cNvSpPr>
              <a:spLocks noChangeArrowheads="1"/>
            </p:cNvSpPr>
            <p:nvPr/>
          </p:nvSpPr>
          <p:spPr bwMode="auto">
            <a:xfrm>
              <a:off x="5334001" y="310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1" name="Oval 601">
              <a:extLst>
                <a:ext uri="{FF2B5EF4-FFF2-40B4-BE49-F238E27FC236}">
                  <a16:creationId xmlns:a16="http://schemas.microsoft.com/office/drawing/2014/main" id="{5A8B85D0-E4D8-489D-BE72-8CE8003459F4}"/>
                </a:ext>
              </a:extLst>
            </p:cNvPr>
            <p:cNvSpPr>
              <a:spLocks noChangeArrowheads="1"/>
            </p:cNvSpPr>
            <p:nvPr/>
          </p:nvSpPr>
          <p:spPr bwMode="auto">
            <a:xfrm>
              <a:off x="5249864"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2" name="Oval 602">
              <a:extLst>
                <a:ext uri="{FF2B5EF4-FFF2-40B4-BE49-F238E27FC236}">
                  <a16:creationId xmlns:a16="http://schemas.microsoft.com/office/drawing/2014/main" id="{9E5545DE-F2A7-4973-9853-1B7E4ED0642C}"/>
                </a:ext>
              </a:extLst>
            </p:cNvPr>
            <p:cNvSpPr>
              <a:spLocks noChangeArrowheads="1"/>
            </p:cNvSpPr>
            <p:nvPr/>
          </p:nvSpPr>
          <p:spPr bwMode="auto">
            <a:xfrm>
              <a:off x="5308601" y="297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3" name="Oval 603">
              <a:extLst>
                <a:ext uri="{FF2B5EF4-FFF2-40B4-BE49-F238E27FC236}">
                  <a16:creationId xmlns:a16="http://schemas.microsoft.com/office/drawing/2014/main" id="{179E7CE5-89E8-42DE-ACED-93A100551F5C}"/>
                </a:ext>
              </a:extLst>
            </p:cNvPr>
            <p:cNvSpPr>
              <a:spLocks noChangeArrowheads="1"/>
            </p:cNvSpPr>
            <p:nvPr/>
          </p:nvSpPr>
          <p:spPr bwMode="auto">
            <a:xfrm>
              <a:off x="5353051" y="350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4" name="Oval 604">
              <a:extLst>
                <a:ext uri="{FF2B5EF4-FFF2-40B4-BE49-F238E27FC236}">
                  <a16:creationId xmlns:a16="http://schemas.microsoft.com/office/drawing/2014/main" id="{3CCDD5F7-D8B4-4045-92D8-AE378A57C7BD}"/>
                </a:ext>
              </a:extLst>
            </p:cNvPr>
            <p:cNvSpPr>
              <a:spLocks noChangeArrowheads="1"/>
            </p:cNvSpPr>
            <p:nvPr/>
          </p:nvSpPr>
          <p:spPr bwMode="auto">
            <a:xfrm>
              <a:off x="5440364"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5" name="Oval 605">
              <a:extLst>
                <a:ext uri="{FF2B5EF4-FFF2-40B4-BE49-F238E27FC236}">
                  <a16:creationId xmlns:a16="http://schemas.microsoft.com/office/drawing/2014/main" id="{96AE06C0-4268-44B8-AA25-3DD405EF5312}"/>
                </a:ext>
              </a:extLst>
            </p:cNvPr>
            <p:cNvSpPr>
              <a:spLocks noChangeArrowheads="1"/>
            </p:cNvSpPr>
            <p:nvPr/>
          </p:nvSpPr>
          <p:spPr bwMode="auto">
            <a:xfrm>
              <a:off x="5413376" y="3375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6" name="Oval 606">
              <a:extLst>
                <a:ext uri="{FF2B5EF4-FFF2-40B4-BE49-F238E27FC236}">
                  <a16:creationId xmlns:a16="http://schemas.microsoft.com/office/drawing/2014/main" id="{48682C77-C397-4DA7-BC5C-F2000DDB8CCD}"/>
                </a:ext>
              </a:extLst>
            </p:cNvPr>
            <p:cNvSpPr>
              <a:spLocks noChangeArrowheads="1"/>
            </p:cNvSpPr>
            <p:nvPr/>
          </p:nvSpPr>
          <p:spPr bwMode="auto">
            <a:xfrm>
              <a:off x="5448301" y="351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7" name="Oval 607">
              <a:extLst>
                <a:ext uri="{FF2B5EF4-FFF2-40B4-BE49-F238E27FC236}">
                  <a16:creationId xmlns:a16="http://schemas.microsoft.com/office/drawing/2014/main" id="{D50F1488-A808-46E3-B097-8D3892A3C996}"/>
                </a:ext>
              </a:extLst>
            </p:cNvPr>
            <p:cNvSpPr>
              <a:spLocks noChangeArrowheads="1"/>
            </p:cNvSpPr>
            <p:nvPr/>
          </p:nvSpPr>
          <p:spPr bwMode="auto">
            <a:xfrm>
              <a:off x="5475289" y="326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8" name="Oval 608">
              <a:extLst>
                <a:ext uri="{FF2B5EF4-FFF2-40B4-BE49-F238E27FC236}">
                  <a16:creationId xmlns:a16="http://schemas.microsoft.com/office/drawing/2014/main" id="{F5FE0DC1-603B-4DAF-8DB7-76BBABF41C40}"/>
                </a:ext>
              </a:extLst>
            </p:cNvPr>
            <p:cNvSpPr>
              <a:spLocks noChangeArrowheads="1"/>
            </p:cNvSpPr>
            <p:nvPr/>
          </p:nvSpPr>
          <p:spPr bwMode="auto">
            <a:xfrm>
              <a:off x="5478464" y="318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69" name="Oval 609">
              <a:extLst>
                <a:ext uri="{FF2B5EF4-FFF2-40B4-BE49-F238E27FC236}">
                  <a16:creationId xmlns:a16="http://schemas.microsoft.com/office/drawing/2014/main" id="{C66FB68A-34EB-416D-8E1A-38E1137E9B3C}"/>
                </a:ext>
              </a:extLst>
            </p:cNvPr>
            <p:cNvSpPr>
              <a:spLocks noChangeArrowheads="1"/>
            </p:cNvSpPr>
            <p:nvPr/>
          </p:nvSpPr>
          <p:spPr bwMode="auto">
            <a:xfrm>
              <a:off x="5376864" y="3265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0" name="Oval 610">
              <a:extLst>
                <a:ext uri="{FF2B5EF4-FFF2-40B4-BE49-F238E27FC236}">
                  <a16:creationId xmlns:a16="http://schemas.microsoft.com/office/drawing/2014/main" id="{F45B9EB3-C0F0-4396-B517-6DE52826A3AD}"/>
                </a:ext>
              </a:extLst>
            </p:cNvPr>
            <p:cNvSpPr>
              <a:spLocks noChangeArrowheads="1"/>
            </p:cNvSpPr>
            <p:nvPr/>
          </p:nvSpPr>
          <p:spPr bwMode="auto">
            <a:xfrm>
              <a:off x="5453064" y="305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1" name="Oval 611">
              <a:extLst>
                <a:ext uri="{FF2B5EF4-FFF2-40B4-BE49-F238E27FC236}">
                  <a16:creationId xmlns:a16="http://schemas.microsoft.com/office/drawing/2014/main" id="{B7FDCE63-7282-413E-9415-94820FCF4B57}"/>
                </a:ext>
              </a:extLst>
            </p:cNvPr>
            <p:cNvSpPr>
              <a:spLocks noChangeArrowheads="1"/>
            </p:cNvSpPr>
            <p:nvPr/>
          </p:nvSpPr>
          <p:spPr bwMode="auto">
            <a:xfrm>
              <a:off x="5413376" y="295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2" name="Oval 612">
              <a:extLst>
                <a:ext uri="{FF2B5EF4-FFF2-40B4-BE49-F238E27FC236}">
                  <a16:creationId xmlns:a16="http://schemas.microsoft.com/office/drawing/2014/main" id="{8AF611DF-533A-46F7-ACEF-E3E2DDF2871F}"/>
                </a:ext>
              </a:extLst>
            </p:cNvPr>
            <p:cNvSpPr>
              <a:spLocks noChangeArrowheads="1"/>
            </p:cNvSpPr>
            <p:nvPr/>
          </p:nvSpPr>
          <p:spPr bwMode="auto">
            <a:xfrm>
              <a:off x="5465764" y="340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3" name="Oval 613">
              <a:extLst>
                <a:ext uri="{FF2B5EF4-FFF2-40B4-BE49-F238E27FC236}">
                  <a16:creationId xmlns:a16="http://schemas.microsoft.com/office/drawing/2014/main" id="{E40B064C-E255-482D-AFAA-70D096D87C89}"/>
                </a:ext>
              </a:extLst>
            </p:cNvPr>
            <p:cNvSpPr>
              <a:spLocks noChangeArrowheads="1"/>
            </p:cNvSpPr>
            <p:nvPr/>
          </p:nvSpPr>
          <p:spPr bwMode="auto">
            <a:xfrm>
              <a:off x="5437189" y="314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4" name="Oval 614">
              <a:extLst>
                <a:ext uri="{FF2B5EF4-FFF2-40B4-BE49-F238E27FC236}">
                  <a16:creationId xmlns:a16="http://schemas.microsoft.com/office/drawing/2014/main" id="{14F41293-538F-4169-97F6-2715ADB8D331}"/>
                </a:ext>
              </a:extLst>
            </p:cNvPr>
            <p:cNvSpPr>
              <a:spLocks noChangeArrowheads="1"/>
            </p:cNvSpPr>
            <p:nvPr/>
          </p:nvSpPr>
          <p:spPr bwMode="auto">
            <a:xfrm>
              <a:off x="5645151" y="336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5" name="Oval 615">
              <a:extLst>
                <a:ext uri="{FF2B5EF4-FFF2-40B4-BE49-F238E27FC236}">
                  <a16:creationId xmlns:a16="http://schemas.microsoft.com/office/drawing/2014/main" id="{CC01D341-FA91-4348-A51C-3D2262E68F86}"/>
                </a:ext>
              </a:extLst>
            </p:cNvPr>
            <p:cNvSpPr>
              <a:spLocks noChangeArrowheads="1"/>
            </p:cNvSpPr>
            <p:nvPr/>
          </p:nvSpPr>
          <p:spPr bwMode="auto">
            <a:xfrm>
              <a:off x="5672139" y="312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6" name="Oval 616">
              <a:extLst>
                <a:ext uri="{FF2B5EF4-FFF2-40B4-BE49-F238E27FC236}">
                  <a16:creationId xmlns:a16="http://schemas.microsoft.com/office/drawing/2014/main" id="{B9BE88CD-7AC0-4820-AE96-8C90A6042BC1}"/>
                </a:ext>
              </a:extLst>
            </p:cNvPr>
            <p:cNvSpPr>
              <a:spLocks noChangeArrowheads="1"/>
            </p:cNvSpPr>
            <p:nvPr/>
          </p:nvSpPr>
          <p:spPr bwMode="auto">
            <a:xfrm>
              <a:off x="5675314" y="303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7" name="Oval 617">
              <a:extLst>
                <a:ext uri="{FF2B5EF4-FFF2-40B4-BE49-F238E27FC236}">
                  <a16:creationId xmlns:a16="http://schemas.microsoft.com/office/drawing/2014/main" id="{A60412BE-7C02-4893-A839-3D9FF34D8BF2}"/>
                </a:ext>
              </a:extLst>
            </p:cNvPr>
            <p:cNvSpPr>
              <a:spLocks noChangeArrowheads="1"/>
            </p:cNvSpPr>
            <p:nvPr/>
          </p:nvSpPr>
          <p:spPr bwMode="auto">
            <a:xfrm>
              <a:off x="5591176" y="2994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8" name="Oval 618">
              <a:extLst>
                <a:ext uri="{FF2B5EF4-FFF2-40B4-BE49-F238E27FC236}">
                  <a16:creationId xmlns:a16="http://schemas.microsoft.com/office/drawing/2014/main" id="{1F8A131F-D03A-4DB6-B9A4-EBA431330C28}"/>
                </a:ext>
              </a:extLst>
            </p:cNvPr>
            <p:cNvSpPr>
              <a:spLocks noChangeArrowheads="1"/>
            </p:cNvSpPr>
            <p:nvPr/>
          </p:nvSpPr>
          <p:spPr bwMode="auto">
            <a:xfrm>
              <a:off x="5573714" y="311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79" name="Oval 619">
              <a:extLst>
                <a:ext uri="{FF2B5EF4-FFF2-40B4-BE49-F238E27FC236}">
                  <a16:creationId xmlns:a16="http://schemas.microsoft.com/office/drawing/2014/main" id="{DAA4FF31-DA69-4C46-993A-FA1632F2756A}"/>
                </a:ext>
              </a:extLst>
            </p:cNvPr>
            <p:cNvSpPr>
              <a:spLocks noChangeArrowheads="1"/>
            </p:cNvSpPr>
            <p:nvPr/>
          </p:nvSpPr>
          <p:spPr bwMode="auto">
            <a:xfrm>
              <a:off x="5694364" y="343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0" name="Oval 620">
              <a:extLst>
                <a:ext uri="{FF2B5EF4-FFF2-40B4-BE49-F238E27FC236}">
                  <a16:creationId xmlns:a16="http://schemas.microsoft.com/office/drawing/2014/main" id="{111E64AE-02ED-4999-8AB1-4749161F33AE}"/>
                </a:ext>
              </a:extLst>
            </p:cNvPr>
            <p:cNvSpPr>
              <a:spLocks noChangeArrowheads="1"/>
            </p:cNvSpPr>
            <p:nvPr/>
          </p:nvSpPr>
          <p:spPr bwMode="auto">
            <a:xfrm>
              <a:off x="5543551" y="333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1" name="Oval 621">
              <a:extLst>
                <a:ext uri="{FF2B5EF4-FFF2-40B4-BE49-F238E27FC236}">
                  <a16:creationId xmlns:a16="http://schemas.microsoft.com/office/drawing/2014/main" id="{2C2D6B67-74E6-4076-A87D-EA807849CAD0}"/>
                </a:ext>
              </a:extLst>
            </p:cNvPr>
            <p:cNvSpPr>
              <a:spLocks noChangeArrowheads="1"/>
            </p:cNvSpPr>
            <p:nvPr/>
          </p:nvSpPr>
          <p:spPr bwMode="auto">
            <a:xfrm>
              <a:off x="5662614" y="326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3" name="Oval 623">
              <a:extLst>
                <a:ext uri="{FF2B5EF4-FFF2-40B4-BE49-F238E27FC236}">
                  <a16:creationId xmlns:a16="http://schemas.microsoft.com/office/drawing/2014/main" id="{F003C3CF-2B29-4023-B3AC-5D25C71E11F4}"/>
                </a:ext>
              </a:extLst>
            </p:cNvPr>
            <p:cNvSpPr>
              <a:spLocks noChangeArrowheads="1"/>
            </p:cNvSpPr>
            <p:nvPr/>
          </p:nvSpPr>
          <p:spPr bwMode="auto">
            <a:xfrm>
              <a:off x="5735639" y="3070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4" name="Oval 624">
              <a:extLst>
                <a:ext uri="{FF2B5EF4-FFF2-40B4-BE49-F238E27FC236}">
                  <a16:creationId xmlns:a16="http://schemas.microsoft.com/office/drawing/2014/main" id="{09EDBA14-EC45-456C-95D7-8B01B7F7F0C9}"/>
                </a:ext>
              </a:extLst>
            </p:cNvPr>
            <p:cNvSpPr>
              <a:spLocks noChangeArrowheads="1"/>
            </p:cNvSpPr>
            <p:nvPr/>
          </p:nvSpPr>
          <p:spPr bwMode="auto">
            <a:xfrm>
              <a:off x="5718176" y="319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5" name="Oval 625">
              <a:extLst>
                <a:ext uri="{FF2B5EF4-FFF2-40B4-BE49-F238E27FC236}">
                  <a16:creationId xmlns:a16="http://schemas.microsoft.com/office/drawing/2014/main" id="{F401E578-6BDD-4122-98B7-F3772157D1E2}"/>
                </a:ext>
              </a:extLst>
            </p:cNvPr>
            <p:cNvSpPr>
              <a:spLocks noChangeArrowheads="1"/>
            </p:cNvSpPr>
            <p:nvPr/>
          </p:nvSpPr>
          <p:spPr bwMode="auto">
            <a:xfrm>
              <a:off x="5595939" y="237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6" name="Oval 626">
              <a:extLst>
                <a:ext uri="{FF2B5EF4-FFF2-40B4-BE49-F238E27FC236}">
                  <a16:creationId xmlns:a16="http://schemas.microsoft.com/office/drawing/2014/main" id="{2C1F5E12-FA9A-477B-A095-33667CBFDEF6}"/>
                </a:ext>
              </a:extLst>
            </p:cNvPr>
            <p:cNvSpPr>
              <a:spLocks noChangeArrowheads="1"/>
            </p:cNvSpPr>
            <p:nvPr/>
          </p:nvSpPr>
          <p:spPr bwMode="auto">
            <a:xfrm>
              <a:off x="5041901" y="225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7" name="Oval 627">
              <a:extLst>
                <a:ext uri="{FF2B5EF4-FFF2-40B4-BE49-F238E27FC236}">
                  <a16:creationId xmlns:a16="http://schemas.microsoft.com/office/drawing/2014/main" id="{287D28B8-5D03-4D85-A288-80FF60A0E473}"/>
                </a:ext>
              </a:extLst>
            </p:cNvPr>
            <p:cNvSpPr>
              <a:spLocks noChangeArrowheads="1"/>
            </p:cNvSpPr>
            <p:nvPr/>
          </p:nvSpPr>
          <p:spPr bwMode="auto">
            <a:xfrm>
              <a:off x="5076826" y="2398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8" name="Oval 628">
              <a:extLst>
                <a:ext uri="{FF2B5EF4-FFF2-40B4-BE49-F238E27FC236}">
                  <a16:creationId xmlns:a16="http://schemas.microsoft.com/office/drawing/2014/main" id="{BEED6DCC-4401-4A41-8C54-7D0AE1B6C933}"/>
                </a:ext>
              </a:extLst>
            </p:cNvPr>
            <p:cNvSpPr>
              <a:spLocks noChangeArrowheads="1"/>
            </p:cNvSpPr>
            <p:nvPr/>
          </p:nvSpPr>
          <p:spPr bwMode="auto">
            <a:xfrm>
              <a:off x="5083176" y="282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89" name="Oval 629">
              <a:extLst>
                <a:ext uri="{FF2B5EF4-FFF2-40B4-BE49-F238E27FC236}">
                  <a16:creationId xmlns:a16="http://schemas.microsoft.com/office/drawing/2014/main" id="{51DD1933-C7C3-4CAF-9E17-0CC5B3E5472B}"/>
                </a:ext>
              </a:extLst>
            </p:cNvPr>
            <p:cNvSpPr>
              <a:spLocks noChangeArrowheads="1"/>
            </p:cNvSpPr>
            <p:nvPr/>
          </p:nvSpPr>
          <p:spPr bwMode="auto">
            <a:xfrm>
              <a:off x="5100639"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0" name="Oval 630">
              <a:extLst>
                <a:ext uri="{FF2B5EF4-FFF2-40B4-BE49-F238E27FC236}">
                  <a16:creationId xmlns:a16="http://schemas.microsoft.com/office/drawing/2014/main" id="{4AB61B33-EC99-45BE-AD68-2422B3DF9F8E}"/>
                </a:ext>
              </a:extLst>
            </p:cNvPr>
            <p:cNvSpPr>
              <a:spLocks noChangeArrowheads="1"/>
            </p:cNvSpPr>
            <p:nvPr/>
          </p:nvSpPr>
          <p:spPr bwMode="auto">
            <a:xfrm>
              <a:off x="5014913" y="2741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1" name="Oval 631">
              <a:extLst>
                <a:ext uri="{FF2B5EF4-FFF2-40B4-BE49-F238E27FC236}">
                  <a16:creationId xmlns:a16="http://schemas.microsoft.com/office/drawing/2014/main" id="{8A67EE8E-B35E-4E7F-B5E4-2B6960D24A7E}"/>
                </a:ext>
              </a:extLst>
            </p:cNvPr>
            <p:cNvSpPr>
              <a:spLocks noChangeArrowheads="1"/>
            </p:cNvSpPr>
            <p:nvPr/>
          </p:nvSpPr>
          <p:spPr bwMode="auto">
            <a:xfrm>
              <a:off x="4995864" y="2624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2" name="Oval 632">
              <a:extLst>
                <a:ext uri="{FF2B5EF4-FFF2-40B4-BE49-F238E27FC236}">
                  <a16:creationId xmlns:a16="http://schemas.microsoft.com/office/drawing/2014/main" id="{83863556-F2B2-4A56-999E-158229014079}"/>
                </a:ext>
              </a:extLst>
            </p:cNvPr>
            <p:cNvSpPr>
              <a:spLocks noChangeArrowheads="1"/>
            </p:cNvSpPr>
            <p:nvPr/>
          </p:nvSpPr>
          <p:spPr bwMode="auto">
            <a:xfrm>
              <a:off x="5067301" y="2628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3" name="Oval 633">
              <a:extLst>
                <a:ext uri="{FF2B5EF4-FFF2-40B4-BE49-F238E27FC236}">
                  <a16:creationId xmlns:a16="http://schemas.microsoft.com/office/drawing/2014/main" id="{3798A63F-2AD2-4EA4-9DE0-A8EE8B3EF80E}"/>
                </a:ext>
              </a:extLst>
            </p:cNvPr>
            <p:cNvSpPr>
              <a:spLocks noChangeArrowheads="1"/>
            </p:cNvSpPr>
            <p:nvPr/>
          </p:nvSpPr>
          <p:spPr bwMode="auto">
            <a:xfrm>
              <a:off x="5091114" y="255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4" name="Oval 634">
              <a:extLst>
                <a:ext uri="{FF2B5EF4-FFF2-40B4-BE49-F238E27FC236}">
                  <a16:creationId xmlns:a16="http://schemas.microsoft.com/office/drawing/2014/main" id="{82CD1C5B-9516-45CF-8DB2-DAB515BBBF93}"/>
                </a:ext>
              </a:extLst>
            </p:cNvPr>
            <p:cNvSpPr>
              <a:spLocks noChangeArrowheads="1"/>
            </p:cNvSpPr>
            <p:nvPr/>
          </p:nvSpPr>
          <p:spPr bwMode="auto">
            <a:xfrm>
              <a:off x="4992689" y="2560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5" name="Oval 635">
              <a:extLst>
                <a:ext uri="{FF2B5EF4-FFF2-40B4-BE49-F238E27FC236}">
                  <a16:creationId xmlns:a16="http://schemas.microsoft.com/office/drawing/2014/main" id="{D4B6C87F-BF9B-46C0-9959-AC90AF8DB70B}"/>
                </a:ext>
              </a:extLst>
            </p:cNvPr>
            <p:cNvSpPr>
              <a:spLocks noChangeArrowheads="1"/>
            </p:cNvSpPr>
            <p:nvPr/>
          </p:nvSpPr>
          <p:spPr bwMode="auto">
            <a:xfrm>
              <a:off x="5126039" y="2465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6" name="Oval 636">
              <a:extLst>
                <a:ext uri="{FF2B5EF4-FFF2-40B4-BE49-F238E27FC236}">
                  <a16:creationId xmlns:a16="http://schemas.microsoft.com/office/drawing/2014/main" id="{72670463-54D3-4DB9-9945-88FCADD9DF76}"/>
                </a:ext>
              </a:extLst>
            </p:cNvPr>
            <p:cNvSpPr>
              <a:spLocks noChangeArrowheads="1"/>
            </p:cNvSpPr>
            <p:nvPr/>
          </p:nvSpPr>
          <p:spPr bwMode="auto">
            <a:xfrm>
              <a:off x="5033964" y="234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7" name="Oval 637">
              <a:extLst>
                <a:ext uri="{FF2B5EF4-FFF2-40B4-BE49-F238E27FC236}">
                  <a16:creationId xmlns:a16="http://schemas.microsoft.com/office/drawing/2014/main" id="{C7847EC8-F068-491D-B230-65EE62374DF9}"/>
                </a:ext>
              </a:extLst>
            </p:cNvPr>
            <p:cNvSpPr>
              <a:spLocks noChangeArrowheads="1"/>
            </p:cNvSpPr>
            <p:nvPr/>
          </p:nvSpPr>
          <p:spPr bwMode="auto">
            <a:xfrm>
              <a:off x="5094289" y="229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8" name="Oval 638">
              <a:extLst>
                <a:ext uri="{FF2B5EF4-FFF2-40B4-BE49-F238E27FC236}">
                  <a16:creationId xmlns:a16="http://schemas.microsoft.com/office/drawing/2014/main" id="{867EA4E6-27E0-4CC8-8F3A-B5831059EE26}"/>
                </a:ext>
              </a:extLst>
            </p:cNvPr>
            <p:cNvSpPr>
              <a:spLocks noChangeArrowheads="1"/>
            </p:cNvSpPr>
            <p:nvPr/>
          </p:nvSpPr>
          <p:spPr bwMode="auto">
            <a:xfrm>
              <a:off x="5186364" y="233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3999" name="Oval 639">
              <a:extLst>
                <a:ext uri="{FF2B5EF4-FFF2-40B4-BE49-F238E27FC236}">
                  <a16:creationId xmlns:a16="http://schemas.microsoft.com/office/drawing/2014/main" id="{AF9A74BA-E799-4226-9A46-984E6E872D22}"/>
                </a:ext>
              </a:extLst>
            </p:cNvPr>
            <p:cNvSpPr>
              <a:spLocks noChangeArrowheads="1"/>
            </p:cNvSpPr>
            <p:nvPr/>
          </p:nvSpPr>
          <p:spPr bwMode="auto">
            <a:xfrm>
              <a:off x="5221289" y="247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0" name="Oval 640">
              <a:extLst>
                <a:ext uri="{FF2B5EF4-FFF2-40B4-BE49-F238E27FC236}">
                  <a16:creationId xmlns:a16="http://schemas.microsoft.com/office/drawing/2014/main" id="{E37FBFE1-50FB-4956-B378-3BEC717CC74F}"/>
                </a:ext>
              </a:extLst>
            </p:cNvPr>
            <p:cNvSpPr>
              <a:spLocks noChangeArrowheads="1"/>
            </p:cNvSpPr>
            <p:nvPr/>
          </p:nvSpPr>
          <p:spPr bwMode="auto">
            <a:xfrm>
              <a:off x="5248276" y="222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1" name="Oval 641">
              <a:extLst>
                <a:ext uri="{FF2B5EF4-FFF2-40B4-BE49-F238E27FC236}">
                  <a16:creationId xmlns:a16="http://schemas.microsoft.com/office/drawing/2014/main" id="{262802D7-A1A6-4F51-92BD-894ACFD6475A}"/>
                </a:ext>
              </a:extLst>
            </p:cNvPr>
            <p:cNvSpPr>
              <a:spLocks noChangeArrowheads="1"/>
            </p:cNvSpPr>
            <p:nvPr/>
          </p:nvSpPr>
          <p:spPr bwMode="auto">
            <a:xfrm>
              <a:off x="5149851" y="2225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2" name="Oval 642">
              <a:extLst>
                <a:ext uri="{FF2B5EF4-FFF2-40B4-BE49-F238E27FC236}">
                  <a16:creationId xmlns:a16="http://schemas.microsoft.com/office/drawing/2014/main" id="{CB9E3EB2-F88B-4D9D-8CE0-771FD4980013}"/>
                </a:ext>
              </a:extLst>
            </p:cNvPr>
            <p:cNvSpPr>
              <a:spLocks noChangeArrowheads="1"/>
            </p:cNvSpPr>
            <p:nvPr/>
          </p:nvSpPr>
          <p:spPr bwMode="auto">
            <a:xfrm>
              <a:off x="5245101" y="277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3" name="Oval 643">
              <a:extLst>
                <a:ext uri="{FF2B5EF4-FFF2-40B4-BE49-F238E27FC236}">
                  <a16:creationId xmlns:a16="http://schemas.microsoft.com/office/drawing/2014/main" id="{6D99FD51-561F-43AD-9F19-19F620B172DC}"/>
                </a:ext>
              </a:extLst>
            </p:cNvPr>
            <p:cNvSpPr>
              <a:spLocks noChangeArrowheads="1"/>
            </p:cNvSpPr>
            <p:nvPr/>
          </p:nvSpPr>
          <p:spPr bwMode="auto">
            <a:xfrm>
              <a:off x="5159376" y="28178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4" name="Oval 644">
              <a:extLst>
                <a:ext uri="{FF2B5EF4-FFF2-40B4-BE49-F238E27FC236}">
                  <a16:creationId xmlns:a16="http://schemas.microsoft.com/office/drawing/2014/main" id="{5A120CD2-C2C6-414C-81E5-2116AD00170A}"/>
                </a:ext>
              </a:extLst>
            </p:cNvPr>
            <p:cNvSpPr>
              <a:spLocks noChangeArrowheads="1"/>
            </p:cNvSpPr>
            <p:nvPr/>
          </p:nvSpPr>
          <p:spPr bwMode="auto">
            <a:xfrm>
              <a:off x="5148264" y="274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5" name="Oval 645">
              <a:extLst>
                <a:ext uri="{FF2B5EF4-FFF2-40B4-BE49-F238E27FC236}">
                  <a16:creationId xmlns:a16="http://schemas.microsoft.com/office/drawing/2014/main" id="{010AE75B-52F4-4526-94B2-D4B11B06C13A}"/>
                </a:ext>
              </a:extLst>
            </p:cNvPr>
            <p:cNvSpPr>
              <a:spLocks noChangeArrowheads="1"/>
            </p:cNvSpPr>
            <p:nvPr/>
          </p:nvSpPr>
          <p:spPr bwMode="auto">
            <a:xfrm>
              <a:off x="5211764" y="270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6" name="Oval 646">
              <a:extLst>
                <a:ext uri="{FF2B5EF4-FFF2-40B4-BE49-F238E27FC236}">
                  <a16:creationId xmlns:a16="http://schemas.microsoft.com/office/drawing/2014/main" id="{FCE28608-84CB-4066-91C4-34E0BD428E05}"/>
                </a:ext>
              </a:extLst>
            </p:cNvPr>
            <p:cNvSpPr>
              <a:spLocks noChangeArrowheads="1"/>
            </p:cNvSpPr>
            <p:nvPr/>
          </p:nvSpPr>
          <p:spPr bwMode="auto">
            <a:xfrm>
              <a:off x="5235576" y="263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7" name="Oval 647">
              <a:extLst>
                <a:ext uri="{FF2B5EF4-FFF2-40B4-BE49-F238E27FC236}">
                  <a16:creationId xmlns:a16="http://schemas.microsoft.com/office/drawing/2014/main" id="{82042581-12BA-4915-9BA1-8D2B08C06A7D}"/>
                </a:ext>
              </a:extLst>
            </p:cNvPr>
            <p:cNvSpPr>
              <a:spLocks noChangeArrowheads="1"/>
            </p:cNvSpPr>
            <p:nvPr/>
          </p:nvSpPr>
          <p:spPr bwMode="auto">
            <a:xfrm>
              <a:off x="5137151" y="263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8" name="Oval 648">
              <a:extLst>
                <a:ext uri="{FF2B5EF4-FFF2-40B4-BE49-F238E27FC236}">
                  <a16:creationId xmlns:a16="http://schemas.microsoft.com/office/drawing/2014/main" id="{302046CC-CC80-476E-810F-5C9845223D2D}"/>
                </a:ext>
              </a:extLst>
            </p:cNvPr>
            <p:cNvSpPr>
              <a:spLocks noChangeArrowheads="1"/>
            </p:cNvSpPr>
            <p:nvPr/>
          </p:nvSpPr>
          <p:spPr bwMode="auto">
            <a:xfrm>
              <a:off x="5260976" y="231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09" name="Oval 649">
              <a:extLst>
                <a:ext uri="{FF2B5EF4-FFF2-40B4-BE49-F238E27FC236}">
                  <a16:creationId xmlns:a16="http://schemas.microsoft.com/office/drawing/2014/main" id="{EE243999-6134-46AF-BB40-9EA8E8D6C46B}"/>
                </a:ext>
              </a:extLst>
            </p:cNvPr>
            <p:cNvSpPr>
              <a:spLocks noChangeArrowheads="1"/>
            </p:cNvSpPr>
            <p:nvPr/>
          </p:nvSpPr>
          <p:spPr bwMode="auto">
            <a:xfrm>
              <a:off x="5299076" y="2422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0" name="Oval 650">
              <a:extLst>
                <a:ext uri="{FF2B5EF4-FFF2-40B4-BE49-F238E27FC236}">
                  <a16:creationId xmlns:a16="http://schemas.microsoft.com/office/drawing/2014/main" id="{4585D24F-69DB-4C25-ADB0-E9BB6073C341}"/>
                </a:ext>
              </a:extLst>
            </p:cNvPr>
            <p:cNvSpPr>
              <a:spLocks noChangeArrowheads="1"/>
            </p:cNvSpPr>
            <p:nvPr/>
          </p:nvSpPr>
          <p:spPr bwMode="auto">
            <a:xfrm>
              <a:off x="5334001" y="256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1" name="Oval 651">
              <a:extLst>
                <a:ext uri="{FF2B5EF4-FFF2-40B4-BE49-F238E27FC236}">
                  <a16:creationId xmlns:a16="http://schemas.microsoft.com/office/drawing/2014/main" id="{044C3B9F-3C02-4FF8-831F-E90270931804}"/>
                </a:ext>
              </a:extLst>
            </p:cNvPr>
            <p:cNvSpPr>
              <a:spLocks noChangeArrowheads="1"/>
            </p:cNvSpPr>
            <p:nvPr/>
          </p:nvSpPr>
          <p:spPr bwMode="auto">
            <a:xfrm>
              <a:off x="5360989"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2" name="Oval 652">
              <a:extLst>
                <a:ext uri="{FF2B5EF4-FFF2-40B4-BE49-F238E27FC236}">
                  <a16:creationId xmlns:a16="http://schemas.microsoft.com/office/drawing/2014/main" id="{243A7296-3846-42C6-B633-648CB5EB1D5C}"/>
                </a:ext>
              </a:extLst>
            </p:cNvPr>
            <p:cNvSpPr>
              <a:spLocks noChangeArrowheads="1"/>
            </p:cNvSpPr>
            <p:nvPr/>
          </p:nvSpPr>
          <p:spPr bwMode="auto">
            <a:xfrm>
              <a:off x="5364164" y="2228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3" name="Oval 653">
              <a:extLst>
                <a:ext uri="{FF2B5EF4-FFF2-40B4-BE49-F238E27FC236}">
                  <a16:creationId xmlns:a16="http://schemas.microsoft.com/office/drawing/2014/main" id="{9716BFF3-6388-4BBD-9A87-94FEF0F8B18A}"/>
                </a:ext>
              </a:extLst>
            </p:cNvPr>
            <p:cNvSpPr>
              <a:spLocks noChangeArrowheads="1"/>
            </p:cNvSpPr>
            <p:nvPr/>
          </p:nvSpPr>
          <p:spPr bwMode="auto">
            <a:xfrm>
              <a:off x="5280026" y="218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4" name="Oval 654">
              <a:extLst>
                <a:ext uri="{FF2B5EF4-FFF2-40B4-BE49-F238E27FC236}">
                  <a16:creationId xmlns:a16="http://schemas.microsoft.com/office/drawing/2014/main" id="{54BD9FD1-7E3B-4387-BE57-BC8F986D6AA1}"/>
                </a:ext>
              </a:extLst>
            </p:cNvPr>
            <p:cNvSpPr>
              <a:spLocks noChangeArrowheads="1"/>
            </p:cNvSpPr>
            <p:nvPr/>
          </p:nvSpPr>
          <p:spPr bwMode="auto">
            <a:xfrm>
              <a:off x="5243514" y="289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5" name="Oval 655">
              <a:extLst>
                <a:ext uri="{FF2B5EF4-FFF2-40B4-BE49-F238E27FC236}">
                  <a16:creationId xmlns:a16="http://schemas.microsoft.com/office/drawing/2014/main" id="{0504D772-C903-480C-B6E2-7B26C1CB7AD7}"/>
                </a:ext>
              </a:extLst>
            </p:cNvPr>
            <p:cNvSpPr>
              <a:spLocks noChangeArrowheads="1"/>
            </p:cNvSpPr>
            <p:nvPr/>
          </p:nvSpPr>
          <p:spPr bwMode="auto">
            <a:xfrm>
              <a:off x="5324476" y="279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6" name="Oval 656">
              <a:extLst>
                <a:ext uri="{FF2B5EF4-FFF2-40B4-BE49-F238E27FC236}">
                  <a16:creationId xmlns:a16="http://schemas.microsoft.com/office/drawing/2014/main" id="{3A83F549-7FE0-47B3-8E72-B7983B3E5811}"/>
                </a:ext>
              </a:extLst>
            </p:cNvPr>
            <p:cNvSpPr>
              <a:spLocks noChangeArrowheads="1"/>
            </p:cNvSpPr>
            <p:nvPr/>
          </p:nvSpPr>
          <p:spPr bwMode="auto">
            <a:xfrm>
              <a:off x="5348289" y="2719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7" name="Oval 657">
              <a:extLst>
                <a:ext uri="{FF2B5EF4-FFF2-40B4-BE49-F238E27FC236}">
                  <a16:creationId xmlns:a16="http://schemas.microsoft.com/office/drawing/2014/main" id="{467F464F-0B48-4E5A-A058-1480BAED631A}"/>
                </a:ext>
              </a:extLst>
            </p:cNvPr>
            <p:cNvSpPr>
              <a:spLocks noChangeArrowheads="1"/>
            </p:cNvSpPr>
            <p:nvPr/>
          </p:nvSpPr>
          <p:spPr bwMode="auto">
            <a:xfrm>
              <a:off x="5383214" y="2628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8" name="Oval 658">
              <a:extLst>
                <a:ext uri="{FF2B5EF4-FFF2-40B4-BE49-F238E27FC236}">
                  <a16:creationId xmlns:a16="http://schemas.microsoft.com/office/drawing/2014/main" id="{45C77D30-9FFA-4F0A-917B-F9DCED79FFF3}"/>
                </a:ext>
              </a:extLst>
            </p:cNvPr>
            <p:cNvSpPr>
              <a:spLocks noChangeArrowheads="1"/>
            </p:cNvSpPr>
            <p:nvPr/>
          </p:nvSpPr>
          <p:spPr bwMode="auto">
            <a:xfrm>
              <a:off x="5470526" y="2443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19" name="Oval 659">
              <a:extLst>
                <a:ext uri="{FF2B5EF4-FFF2-40B4-BE49-F238E27FC236}">
                  <a16:creationId xmlns:a16="http://schemas.microsoft.com/office/drawing/2014/main" id="{A4E2FB3E-06B0-4BA4-B458-D74986166E07}"/>
                </a:ext>
              </a:extLst>
            </p:cNvPr>
            <p:cNvSpPr>
              <a:spLocks noChangeArrowheads="1"/>
            </p:cNvSpPr>
            <p:nvPr/>
          </p:nvSpPr>
          <p:spPr bwMode="auto">
            <a:xfrm>
              <a:off x="5443539" y="249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0" name="Oval 660">
              <a:extLst>
                <a:ext uri="{FF2B5EF4-FFF2-40B4-BE49-F238E27FC236}">
                  <a16:creationId xmlns:a16="http://schemas.microsoft.com/office/drawing/2014/main" id="{7D612E64-DF00-4B3D-A946-8C858777C900}"/>
                </a:ext>
              </a:extLst>
            </p:cNvPr>
            <p:cNvSpPr>
              <a:spLocks noChangeArrowheads="1"/>
            </p:cNvSpPr>
            <p:nvPr/>
          </p:nvSpPr>
          <p:spPr bwMode="auto">
            <a:xfrm>
              <a:off x="5478464" y="263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1" name="Oval 661">
              <a:extLst>
                <a:ext uri="{FF2B5EF4-FFF2-40B4-BE49-F238E27FC236}">
                  <a16:creationId xmlns:a16="http://schemas.microsoft.com/office/drawing/2014/main" id="{9BFFC9A5-24CF-4AD0-A284-44718397598D}"/>
                </a:ext>
              </a:extLst>
            </p:cNvPr>
            <p:cNvSpPr>
              <a:spLocks noChangeArrowheads="1"/>
            </p:cNvSpPr>
            <p:nvPr/>
          </p:nvSpPr>
          <p:spPr bwMode="auto">
            <a:xfrm>
              <a:off x="5505451" y="239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2" name="Oval 662">
              <a:extLst>
                <a:ext uri="{FF2B5EF4-FFF2-40B4-BE49-F238E27FC236}">
                  <a16:creationId xmlns:a16="http://schemas.microsoft.com/office/drawing/2014/main" id="{81752428-52EC-4533-8908-F18D757B6F0F}"/>
                </a:ext>
              </a:extLst>
            </p:cNvPr>
            <p:cNvSpPr>
              <a:spLocks noChangeArrowheads="1"/>
            </p:cNvSpPr>
            <p:nvPr/>
          </p:nvSpPr>
          <p:spPr bwMode="auto">
            <a:xfrm>
              <a:off x="5508626" y="230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3" name="Oval 663">
              <a:extLst>
                <a:ext uri="{FF2B5EF4-FFF2-40B4-BE49-F238E27FC236}">
                  <a16:creationId xmlns:a16="http://schemas.microsoft.com/office/drawing/2014/main" id="{77B7E193-ED22-40ED-B746-1CFC2EAD219C}"/>
                </a:ext>
              </a:extLst>
            </p:cNvPr>
            <p:cNvSpPr>
              <a:spLocks noChangeArrowheads="1"/>
            </p:cNvSpPr>
            <p:nvPr/>
          </p:nvSpPr>
          <p:spPr bwMode="auto">
            <a:xfrm>
              <a:off x="5407026" y="238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4" name="Oval 664">
              <a:extLst>
                <a:ext uri="{FF2B5EF4-FFF2-40B4-BE49-F238E27FC236}">
                  <a16:creationId xmlns:a16="http://schemas.microsoft.com/office/drawing/2014/main" id="{429A109F-3D62-4557-9326-2943EA853425}"/>
                </a:ext>
              </a:extLst>
            </p:cNvPr>
            <p:cNvSpPr>
              <a:spLocks noChangeArrowheads="1"/>
            </p:cNvSpPr>
            <p:nvPr/>
          </p:nvSpPr>
          <p:spPr bwMode="auto">
            <a:xfrm>
              <a:off x="5397501" y="286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5" name="Oval 665">
              <a:extLst>
                <a:ext uri="{FF2B5EF4-FFF2-40B4-BE49-F238E27FC236}">
                  <a16:creationId xmlns:a16="http://schemas.microsoft.com/office/drawing/2014/main" id="{C01937AD-78BF-471C-AE5C-ABCB81799766}"/>
                </a:ext>
              </a:extLst>
            </p:cNvPr>
            <p:cNvSpPr>
              <a:spLocks noChangeArrowheads="1"/>
            </p:cNvSpPr>
            <p:nvPr/>
          </p:nvSpPr>
          <p:spPr bwMode="auto">
            <a:xfrm>
              <a:off x="5468939" y="286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6" name="Oval 666">
              <a:extLst>
                <a:ext uri="{FF2B5EF4-FFF2-40B4-BE49-F238E27FC236}">
                  <a16:creationId xmlns:a16="http://schemas.microsoft.com/office/drawing/2014/main" id="{EC301343-3A0D-4CC1-9DED-C2ED77DFD54A}"/>
                </a:ext>
              </a:extLst>
            </p:cNvPr>
            <p:cNvSpPr>
              <a:spLocks noChangeArrowheads="1"/>
            </p:cNvSpPr>
            <p:nvPr/>
          </p:nvSpPr>
          <p:spPr bwMode="auto">
            <a:xfrm>
              <a:off x="5492751"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7" name="Oval 667">
              <a:extLst>
                <a:ext uri="{FF2B5EF4-FFF2-40B4-BE49-F238E27FC236}">
                  <a16:creationId xmlns:a16="http://schemas.microsoft.com/office/drawing/2014/main" id="{04EE7BCC-5063-4A9F-A237-21873A17CA44}"/>
                </a:ext>
              </a:extLst>
            </p:cNvPr>
            <p:cNvSpPr>
              <a:spLocks noChangeArrowheads="1"/>
            </p:cNvSpPr>
            <p:nvPr/>
          </p:nvSpPr>
          <p:spPr bwMode="auto">
            <a:xfrm>
              <a:off x="5394326"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8" name="Oval 668">
              <a:extLst>
                <a:ext uri="{FF2B5EF4-FFF2-40B4-BE49-F238E27FC236}">
                  <a16:creationId xmlns:a16="http://schemas.microsoft.com/office/drawing/2014/main" id="{23ED464E-25BA-4251-A659-210CFE0B3E4A}"/>
                </a:ext>
              </a:extLst>
            </p:cNvPr>
            <p:cNvSpPr>
              <a:spLocks noChangeArrowheads="1"/>
            </p:cNvSpPr>
            <p:nvPr/>
          </p:nvSpPr>
          <p:spPr bwMode="auto">
            <a:xfrm>
              <a:off x="5495926" y="253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29" name="Oval 669">
              <a:extLst>
                <a:ext uri="{FF2B5EF4-FFF2-40B4-BE49-F238E27FC236}">
                  <a16:creationId xmlns:a16="http://schemas.microsoft.com/office/drawing/2014/main" id="{33C7C023-19EC-4CD4-B298-433AC904327F}"/>
                </a:ext>
              </a:extLst>
            </p:cNvPr>
            <p:cNvSpPr>
              <a:spLocks noChangeArrowheads="1"/>
            </p:cNvSpPr>
            <p:nvPr/>
          </p:nvSpPr>
          <p:spPr bwMode="auto">
            <a:xfrm>
              <a:off x="546735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0" name="Oval 670">
              <a:extLst>
                <a:ext uri="{FF2B5EF4-FFF2-40B4-BE49-F238E27FC236}">
                  <a16:creationId xmlns:a16="http://schemas.microsoft.com/office/drawing/2014/main" id="{D0590148-1652-4CB2-B54F-E70B99CFE9AB}"/>
                </a:ext>
              </a:extLst>
            </p:cNvPr>
            <p:cNvSpPr>
              <a:spLocks noChangeArrowheads="1"/>
            </p:cNvSpPr>
            <p:nvPr/>
          </p:nvSpPr>
          <p:spPr bwMode="auto">
            <a:xfrm>
              <a:off x="5675314" y="2492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1" name="Oval 671">
              <a:extLst>
                <a:ext uri="{FF2B5EF4-FFF2-40B4-BE49-F238E27FC236}">
                  <a16:creationId xmlns:a16="http://schemas.microsoft.com/office/drawing/2014/main" id="{BB6C5B76-031D-479E-A19C-BF708BB1F73D}"/>
                </a:ext>
              </a:extLst>
            </p:cNvPr>
            <p:cNvSpPr>
              <a:spLocks noChangeArrowheads="1"/>
            </p:cNvSpPr>
            <p:nvPr/>
          </p:nvSpPr>
          <p:spPr bwMode="auto">
            <a:xfrm>
              <a:off x="5702301" y="224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2" name="Oval 672">
              <a:extLst>
                <a:ext uri="{FF2B5EF4-FFF2-40B4-BE49-F238E27FC236}">
                  <a16:creationId xmlns:a16="http://schemas.microsoft.com/office/drawing/2014/main" id="{34E6077D-EC4A-4A36-AF8D-D8DE317786DC}"/>
                </a:ext>
              </a:extLst>
            </p:cNvPr>
            <p:cNvSpPr>
              <a:spLocks noChangeArrowheads="1"/>
            </p:cNvSpPr>
            <p:nvPr/>
          </p:nvSpPr>
          <p:spPr bwMode="auto">
            <a:xfrm>
              <a:off x="5603876" y="224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3" name="Oval 673">
              <a:extLst>
                <a:ext uri="{FF2B5EF4-FFF2-40B4-BE49-F238E27FC236}">
                  <a16:creationId xmlns:a16="http://schemas.microsoft.com/office/drawing/2014/main" id="{F9A2426F-B701-48F8-9BD3-A2C2F924D487}"/>
                </a:ext>
              </a:extLst>
            </p:cNvPr>
            <p:cNvSpPr>
              <a:spLocks noChangeArrowheads="1"/>
            </p:cNvSpPr>
            <p:nvPr/>
          </p:nvSpPr>
          <p:spPr bwMode="auto">
            <a:xfrm>
              <a:off x="5699126"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4" name="Oval 674">
              <a:extLst>
                <a:ext uri="{FF2B5EF4-FFF2-40B4-BE49-F238E27FC236}">
                  <a16:creationId xmlns:a16="http://schemas.microsoft.com/office/drawing/2014/main" id="{61E45A04-32CB-49BD-877C-861EB7A3AEDE}"/>
                </a:ext>
              </a:extLst>
            </p:cNvPr>
            <p:cNvSpPr>
              <a:spLocks noChangeArrowheads="1"/>
            </p:cNvSpPr>
            <p:nvPr/>
          </p:nvSpPr>
          <p:spPr bwMode="auto">
            <a:xfrm>
              <a:off x="5613401" y="28352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5" name="Oval 675">
              <a:extLst>
                <a:ext uri="{FF2B5EF4-FFF2-40B4-BE49-F238E27FC236}">
                  <a16:creationId xmlns:a16="http://schemas.microsoft.com/office/drawing/2014/main" id="{11C6B566-086F-47A6-A655-161A753385FA}"/>
                </a:ext>
              </a:extLst>
            </p:cNvPr>
            <p:cNvSpPr>
              <a:spLocks noChangeArrowheads="1"/>
            </p:cNvSpPr>
            <p:nvPr/>
          </p:nvSpPr>
          <p:spPr bwMode="auto">
            <a:xfrm>
              <a:off x="5594351" y="2717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6" name="Oval 676">
              <a:extLst>
                <a:ext uri="{FF2B5EF4-FFF2-40B4-BE49-F238E27FC236}">
                  <a16:creationId xmlns:a16="http://schemas.microsoft.com/office/drawing/2014/main" id="{5FDB0AEB-24A3-4CC7-99D5-9035E6F7AD65}"/>
                </a:ext>
              </a:extLst>
            </p:cNvPr>
            <p:cNvSpPr>
              <a:spLocks noChangeArrowheads="1"/>
            </p:cNvSpPr>
            <p:nvPr/>
          </p:nvSpPr>
          <p:spPr bwMode="auto">
            <a:xfrm>
              <a:off x="5665789" y="272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7" name="Oval 677">
              <a:extLst>
                <a:ext uri="{FF2B5EF4-FFF2-40B4-BE49-F238E27FC236}">
                  <a16:creationId xmlns:a16="http://schemas.microsoft.com/office/drawing/2014/main" id="{4F77F074-C02A-4627-A675-911E4005D373}"/>
                </a:ext>
              </a:extLst>
            </p:cNvPr>
            <p:cNvSpPr>
              <a:spLocks noChangeArrowheads="1"/>
            </p:cNvSpPr>
            <p:nvPr/>
          </p:nvSpPr>
          <p:spPr bwMode="auto">
            <a:xfrm>
              <a:off x="5689601" y="264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8" name="Oval 678">
              <a:extLst>
                <a:ext uri="{FF2B5EF4-FFF2-40B4-BE49-F238E27FC236}">
                  <a16:creationId xmlns:a16="http://schemas.microsoft.com/office/drawing/2014/main" id="{F372D68F-CDA7-473C-A53A-108A3498AC43}"/>
                </a:ext>
              </a:extLst>
            </p:cNvPr>
            <p:cNvSpPr>
              <a:spLocks noChangeArrowheads="1"/>
            </p:cNvSpPr>
            <p:nvPr/>
          </p:nvSpPr>
          <p:spPr bwMode="auto">
            <a:xfrm>
              <a:off x="5591176"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39" name="Oval 679">
              <a:extLst>
                <a:ext uri="{FF2B5EF4-FFF2-40B4-BE49-F238E27FC236}">
                  <a16:creationId xmlns:a16="http://schemas.microsoft.com/office/drawing/2014/main" id="{CF2DDD49-75C5-4E4B-9B20-EFEA16AF530E}"/>
                </a:ext>
              </a:extLst>
            </p:cNvPr>
            <p:cNvSpPr>
              <a:spLocks noChangeArrowheads="1"/>
            </p:cNvSpPr>
            <p:nvPr/>
          </p:nvSpPr>
          <p:spPr bwMode="auto">
            <a:xfrm>
              <a:off x="5724526" y="2559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0" name="Oval 680">
              <a:extLst>
                <a:ext uri="{FF2B5EF4-FFF2-40B4-BE49-F238E27FC236}">
                  <a16:creationId xmlns:a16="http://schemas.microsoft.com/office/drawing/2014/main" id="{292DC7EC-E134-4F01-BD22-9B55302ED7D8}"/>
                </a:ext>
              </a:extLst>
            </p:cNvPr>
            <p:cNvSpPr>
              <a:spLocks noChangeArrowheads="1"/>
            </p:cNvSpPr>
            <p:nvPr/>
          </p:nvSpPr>
          <p:spPr bwMode="auto">
            <a:xfrm>
              <a:off x="5573714" y="2455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1" name="Oval 681">
              <a:extLst>
                <a:ext uri="{FF2B5EF4-FFF2-40B4-BE49-F238E27FC236}">
                  <a16:creationId xmlns:a16="http://schemas.microsoft.com/office/drawing/2014/main" id="{808E6D71-1E79-445E-9FBB-EB719CA74CD5}"/>
                </a:ext>
              </a:extLst>
            </p:cNvPr>
            <p:cNvSpPr>
              <a:spLocks noChangeArrowheads="1"/>
            </p:cNvSpPr>
            <p:nvPr/>
          </p:nvSpPr>
          <p:spPr bwMode="auto">
            <a:xfrm>
              <a:off x="5692776" y="238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3" name="Oval 683">
              <a:extLst>
                <a:ext uri="{FF2B5EF4-FFF2-40B4-BE49-F238E27FC236}">
                  <a16:creationId xmlns:a16="http://schemas.microsoft.com/office/drawing/2014/main" id="{EEC65E72-D731-4582-A43B-509E2C437E1F}"/>
                </a:ext>
              </a:extLst>
            </p:cNvPr>
            <p:cNvSpPr>
              <a:spLocks noChangeArrowheads="1"/>
            </p:cNvSpPr>
            <p:nvPr/>
          </p:nvSpPr>
          <p:spPr bwMode="auto">
            <a:xfrm>
              <a:off x="5748339" y="231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4" name="Oval 684">
              <a:extLst>
                <a:ext uri="{FF2B5EF4-FFF2-40B4-BE49-F238E27FC236}">
                  <a16:creationId xmlns:a16="http://schemas.microsoft.com/office/drawing/2014/main" id="{01065CEC-0AE4-4A37-86DA-F9B3C5F117C7}"/>
                </a:ext>
              </a:extLst>
            </p:cNvPr>
            <p:cNvSpPr>
              <a:spLocks noChangeArrowheads="1"/>
            </p:cNvSpPr>
            <p:nvPr/>
          </p:nvSpPr>
          <p:spPr bwMode="auto">
            <a:xfrm>
              <a:off x="5746751" y="284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5" name="Oval 685">
              <a:extLst>
                <a:ext uri="{FF2B5EF4-FFF2-40B4-BE49-F238E27FC236}">
                  <a16:creationId xmlns:a16="http://schemas.microsoft.com/office/drawing/2014/main" id="{BFBFF8D8-095A-48EA-84D6-B8CFF77F30B6}"/>
                </a:ext>
              </a:extLst>
            </p:cNvPr>
            <p:cNvSpPr>
              <a:spLocks noChangeArrowheads="1"/>
            </p:cNvSpPr>
            <p:nvPr/>
          </p:nvSpPr>
          <p:spPr bwMode="auto">
            <a:xfrm>
              <a:off x="5735639"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6" name="Oval 686">
              <a:extLst>
                <a:ext uri="{FF2B5EF4-FFF2-40B4-BE49-F238E27FC236}">
                  <a16:creationId xmlns:a16="http://schemas.microsoft.com/office/drawing/2014/main" id="{C544D6F2-87AB-492A-8AD9-7BDC8E2212A0}"/>
                </a:ext>
              </a:extLst>
            </p:cNvPr>
            <p:cNvSpPr>
              <a:spLocks noChangeArrowheads="1"/>
            </p:cNvSpPr>
            <p:nvPr/>
          </p:nvSpPr>
          <p:spPr bwMode="auto">
            <a:xfrm>
              <a:off x="5662613" y="29448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7" name="Oval 687">
              <a:extLst>
                <a:ext uri="{FF2B5EF4-FFF2-40B4-BE49-F238E27FC236}">
                  <a16:creationId xmlns:a16="http://schemas.microsoft.com/office/drawing/2014/main" id="{B349C8F4-D432-415B-9364-F4FA6A9EE8D2}"/>
                </a:ext>
              </a:extLst>
            </p:cNvPr>
            <p:cNvSpPr>
              <a:spLocks noChangeArrowheads="1"/>
            </p:cNvSpPr>
            <p:nvPr/>
          </p:nvSpPr>
          <p:spPr bwMode="auto">
            <a:xfrm>
              <a:off x="5016501" y="200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8" name="Oval 688">
              <a:extLst>
                <a:ext uri="{FF2B5EF4-FFF2-40B4-BE49-F238E27FC236}">
                  <a16:creationId xmlns:a16="http://schemas.microsoft.com/office/drawing/2014/main" id="{644B6724-5D86-4565-BD61-0A4C6224F931}"/>
                </a:ext>
              </a:extLst>
            </p:cNvPr>
            <p:cNvSpPr>
              <a:spLocks noChangeArrowheads="1"/>
            </p:cNvSpPr>
            <p:nvPr/>
          </p:nvSpPr>
          <p:spPr bwMode="auto">
            <a:xfrm>
              <a:off x="5006976" y="2152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49" name="Oval 689">
              <a:extLst>
                <a:ext uri="{FF2B5EF4-FFF2-40B4-BE49-F238E27FC236}">
                  <a16:creationId xmlns:a16="http://schemas.microsoft.com/office/drawing/2014/main" id="{56288B5A-D081-4984-8DEA-90E80A73B5B3}"/>
                </a:ext>
              </a:extLst>
            </p:cNvPr>
            <p:cNvSpPr>
              <a:spLocks noChangeArrowheads="1"/>
            </p:cNvSpPr>
            <p:nvPr/>
          </p:nvSpPr>
          <p:spPr bwMode="auto">
            <a:xfrm>
              <a:off x="5099051" y="219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0" name="Oval 690">
              <a:extLst>
                <a:ext uri="{FF2B5EF4-FFF2-40B4-BE49-F238E27FC236}">
                  <a16:creationId xmlns:a16="http://schemas.microsoft.com/office/drawing/2014/main" id="{AD8B98F7-76EB-414C-A719-62B728C1DC4E}"/>
                </a:ext>
              </a:extLst>
            </p:cNvPr>
            <p:cNvSpPr>
              <a:spLocks noChangeArrowheads="1"/>
            </p:cNvSpPr>
            <p:nvPr/>
          </p:nvSpPr>
          <p:spPr bwMode="auto">
            <a:xfrm>
              <a:off x="5160964" y="208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1" name="Oval 691">
              <a:extLst>
                <a:ext uri="{FF2B5EF4-FFF2-40B4-BE49-F238E27FC236}">
                  <a16:creationId xmlns:a16="http://schemas.microsoft.com/office/drawing/2014/main" id="{17089860-988F-4906-B74F-983229FD222D}"/>
                </a:ext>
              </a:extLst>
            </p:cNvPr>
            <p:cNvSpPr>
              <a:spLocks noChangeArrowheads="1"/>
            </p:cNvSpPr>
            <p:nvPr/>
          </p:nvSpPr>
          <p:spPr bwMode="auto">
            <a:xfrm>
              <a:off x="5062539" y="2084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2" name="Oval 692">
              <a:extLst>
                <a:ext uri="{FF2B5EF4-FFF2-40B4-BE49-F238E27FC236}">
                  <a16:creationId xmlns:a16="http://schemas.microsoft.com/office/drawing/2014/main" id="{C2FE6388-26F9-4559-B6C8-AD3CD2F243B8}"/>
                </a:ext>
              </a:extLst>
            </p:cNvPr>
            <p:cNvSpPr>
              <a:spLocks noChangeArrowheads="1"/>
            </p:cNvSpPr>
            <p:nvPr/>
          </p:nvSpPr>
          <p:spPr bwMode="auto">
            <a:xfrm>
              <a:off x="5173664"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3" name="Oval 693">
              <a:extLst>
                <a:ext uri="{FF2B5EF4-FFF2-40B4-BE49-F238E27FC236}">
                  <a16:creationId xmlns:a16="http://schemas.microsoft.com/office/drawing/2014/main" id="{D7FE1ED6-B654-406E-A446-43E54BE4F3DC}"/>
                </a:ext>
              </a:extLst>
            </p:cNvPr>
            <p:cNvSpPr>
              <a:spLocks noChangeArrowheads="1"/>
            </p:cNvSpPr>
            <p:nvPr/>
          </p:nvSpPr>
          <p:spPr bwMode="auto">
            <a:xfrm>
              <a:off x="5559426" y="200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4" name="Oval 694">
              <a:extLst>
                <a:ext uri="{FF2B5EF4-FFF2-40B4-BE49-F238E27FC236}">
                  <a16:creationId xmlns:a16="http://schemas.microsoft.com/office/drawing/2014/main" id="{4910B313-5367-40B6-B4CF-6418F4234D0A}"/>
                </a:ext>
              </a:extLst>
            </p:cNvPr>
            <p:cNvSpPr>
              <a:spLocks noChangeArrowheads="1"/>
            </p:cNvSpPr>
            <p:nvPr/>
          </p:nvSpPr>
          <p:spPr bwMode="auto">
            <a:xfrm>
              <a:off x="5276851" y="208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5" name="Oval 695">
              <a:extLst>
                <a:ext uri="{FF2B5EF4-FFF2-40B4-BE49-F238E27FC236}">
                  <a16:creationId xmlns:a16="http://schemas.microsoft.com/office/drawing/2014/main" id="{FDDB93FB-A337-453D-B50F-1D95EB56188F}"/>
                </a:ext>
              </a:extLst>
            </p:cNvPr>
            <p:cNvSpPr>
              <a:spLocks noChangeArrowheads="1"/>
            </p:cNvSpPr>
            <p:nvPr/>
          </p:nvSpPr>
          <p:spPr bwMode="auto">
            <a:xfrm>
              <a:off x="5192714" y="204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6" name="Oval 696">
              <a:extLst>
                <a:ext uri="{FF2B5EF4-FFF2-40B4-BE49-F238E27FC236}">
                  <a16:creationId xmlns:a16="http://schemas.microsoft.com/office/drawing/2014/main" id="{7B59F4C4-171B-465D-850F-2C4C45409642}"/>
                </a:ext>
              </a:extLst>
            </p:cNvPr>
            <p:cNvSpPr>
              <a:spLocks noChangeArrowheads="1"/>
            </p:cNvSpPr>
            <p:nvPr/>
          </p:nvSpPr>
          <p:spPr bwMode="auto">
            <a:xfrm>
              <a:off x="5421314" y="216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7" name="Oval 697">
              <a:extLst>
                <a:ext uri="{FF2B5EF4-FFF2-40B4-BE49-F238E27FC236}">
                  <a16:creationId xmlns:a16="http://schemas.microsoft.com/office/drawing/2014/main" id="{B7AF659F-0E10-4842-AD5E-A3CD2FBDFABE}"/>
                </a:ext>
              </a:extLst>
            </p:cNvPr>
            <p:cNvSpPr>
              <a:spLocks noChangeArrowheads="1"/>
            </p:cNvSpPr>
            <p:nvPr/>
          </p:nvSpPr>
          <p:spPr bwMode="auto">
            <a:xfrm>
              <a:off x="5395914" y="203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8" name="Oval 698">
              <a:extLst>
                <a:ext uri="{FF2B5EF4-FFF2-40B4-BE49-F238E27FC236}">
                  <a16:creationId xmlns:a16="http://schemas.microsoft.com/office/drawing/2014/main" id="{74EDC43A-53A6-4E16-B5E8-C7E25093BD3A}"/>
                </a:ext>
              </a:extLst>
            </p:cNvPr>
            <p:cNvSpPr>
              <a:spLocks noChangeArrowheads="1"/>
            </p:cNvSpPr>
            <p:nvPr/>
          </p:nvSpPr>
          <p:spPr bwMode="auto">
            <a:xfrm>
              <a:off x="5380039" y="2130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59" name="Oval 699">
              <a:extLst>
                <a:ext uri="{FF2B5EF4-FFF2-40B4-BE49-F238E27FC236}">
                  <a16:creationId xmlns:a16="http://schemas.microsoft.com/office/drawing/2014/main" id="{13A9E55F-F7E6-487D-8F3D-C0521967950B}"/>
                </a:ext>
              </a:extLst>
            </p:cNvPr>
            <p:cNvSpPr>
              <a:spLocks noChangeArrowheads="1"/>
            </p:cNvSpPr>
            <p:nvPr/>
          </p:nvSpPr>
          <p:spPr bwMode="auto">
            <a:xfrm>
              <a:off x="5614989"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0" name="Oval 700">
              <a:extLst>
                <a:ext uri="{FF2B5EF4-FFF2-40B4-BE49-F238E27FC236}">
                  <a16:creationId xmlns:a16="http://schemas.microsoft.com/office/drawing/2014/main" id="{6B294776-CE53-4FA0-AA80-305A74F962C3}"/>
                </a:ext>
              </a:extLst>
            </p:cNvPr>
            <p:cNvSpPr>
              <a:spLocks noChangeArrowheads="1"/>
            </p:cNvSpPr>
            <p:nvPr/>
          </p:nvSpPr>
          <p:spPr bwMode="auto">
            <a:xfrm>
              <a:off x="5618164" y="201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1" name="Oval 701">
              <a:extLst>
                <a:ext uri="{FF2B5EF4-FFF2-40B4-BE49-F238E27FC236}">
                  <a16:creationId xmlns:a16="http://schemas.microsoft.com/office/drawing/2014/main" id="{830AB941-59BD-4C8C-BEFA-F8D180908D7E}"/>
                </a:ext>
              </a:extLst>
            </p:cNvPr>
            <p:cNvSpPr>
              <a:spLocks noChangeArrowheads="1"/>
            </p:cNvSpPr>
            <p:nvPr/>
          </p:nvSpPr>
          <p:spPr bwMode="auto">
            <a:xfrm>
              <a:off x="5516564" y="210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4" name="Oval 704">
              <a:extLst>
                <a:ext uri="{FF2B5EF4-FFF2-40B4-BE49-F238E27FC236}">
                  <a16:creationId xmlns:a16="http://schemas.microsoft.com/office/drawing/2014/main" id="{81FC1492-D983-4877-9385-565204D80AE9}"/>
                </a:ext>
              </a:extLst>
            </p:cNvPr>
            <p:cNvSpPr>
              <a:spLocks noChangeArrowheads="1"/>
            </p:cNvSpPr>
            <p:nvPr/>
          </p:nvSpPr>
          <p:spPr bwMode="auto">
            <a:xfrm>
              <a:off x="5678489" y="205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5" name="Oval 705">
              <a:extLst>
                <a:ext uri="{FF2B5EF4-FFF2-40B4-BE49-F238E27FC236}">
                  <a16:creationId xmlns:a16="http://schemas.microsoft.com/office/drawing/2014/main" id="{668D3BED-589A-4DFD-AC0A-8259CC034D27}"/>
                </a:ext>
              </a:extLst>
            </p:cNvPr>
            <p:cNvSpPr>
              <a:spLocks noChangeArrowheads="1"/>
            </p:cNvSpPr>
            <p:nvPr/>
          </p:nvSpPr>
          <p:spPr bwMode="auto">
            <a:xfrm>
              <a:off x="5661026" y="217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6" name="Oval 706">
              <a:extLst>
                <a:ext uri="{FF2B5EF4-FFF2-40B4-BE49-F238E27FC236}">
                  <a16:creationId xmlns:a16="http://schemas.microsoft.com/office/drawing/2014/main" id="{04643C7F-E8A8-44AE-AFA1-AC565634DEB2}"/>
                </a:ext>
              </a:extLst>
            </p:cNvPr>
            <p:cNvSpPr>
              <a:spLocks noChangeArrowheads="1"/>
            </p:cNvSpPr>
            <p:nvPr/>
          </p:nvSpPr>
          <p:spPr bwMode="auto">
            <a:xfrm>
              <a:off x="3844926" y="199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7" name="Oval 707">
              <a:extLst>
                <a:ext uri="{FF2B5EF4-FFF2-40B4-BE49-F238E27FC236}">
                  <a16:creationId xmlns:a16="http://schemas.microsoft.com/office/drawing/2014/main" id="{075D9439-91DA-4C4E-A136-E1013FBFE755}"/>
                </a:ext>
              </a:extLst>
            </p:cNvPr>
            <p:cNvSpPr>
              <a:spLocks noChangeArrowheads="1"/>
            </p:cNvSpPr>
            <p:nvPr/>
          </p:nvSpPr>
          <p:spPr bwMode="auto">
            <a:xfrm>
              <a:off x="2292351" y="228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8" name="Oval 708">
              <a:extLst>
                <a:ext uri="{FF2B5EF4-FFF2-40B4-BE49-F238E27FC236}">
                  <a16:creationId xmlns:a16="http://schemas.microsoft.com/office/drawing/2014/main" id="{2575D59F-B00A-4244-9A73-56368DDB7F59}"/>
                </a:ext>
              </a:extLst>
            </p:cNvPr>
            <p:cNvSpPr>
              <a:spLocks noChangeArrowheads="1"/>
            </p:cNvSpPr>
            <p:nvPr/>
          </p:nvSpPr>
          <p:spPr bwMode="auto">
            <a:xfrm>
              <a:off x="2327276" y="242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69" name="Oval 709">
              <a:extLst>
                <a:ext uri="{FF2B5EF4-FFF2-40B4-BE49-F238E27FC236}">
                  <a16:creationId xmlns:a16="http://schemas.microsoft.com/office/drawing/2014/main" id="{247E36C4-200C-4260-978F-7BC7929EE423}"/>
                </a:ext>
              </a:extLst>
            </p:cNvPr>
            <p:cNvSpPr>
              <a:spLocks noChangeArrowheads="1"/>
            </p:cNvSpPr>
            <p:nvPr/>
          </p:nvSpPr>
          <p:spPr bwMode="auto">
            <a:xfrm>
              <a:off x="2354264" y="2173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0" name="Oval 710">
              <a:extLst>
                <a:ext uri="{FF2B5EF4-FFF2-40B4-BE49-F238E27FC236}">
                  <a16:creationId xmlns:a16="http://schemas.microsoft.com/office/drawing/2014/main" id="{0E0DB02B-FF04-4B76-8C0A-392E00720A07}"/>
                </a:ext>
              </a:extLst>
            </p:cNvPr>
            <p:cNvSpPr>
              <a:spLocks noChangeArrowheads="1"/>
            </p:cNvSpPr>
            <p:nvPr/>
          </p:nvSpPr>
          <p:spPr bwMode="auto">
            <a:xfrm>
              <a:off x="2357439" y="208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1" name="Oval 711">
              <a:extLst>
                <a:ext uri="{FF2B5EF4-FFF2-40B4-BE49-F238E27FC236}">
                  <a16:creationId xmlns:a16="http://schemas.microsoft.com/office/drawing/2014/main" id="{5C9E3C05-3F1B-47D3-8D16-8786B2152246}"/>
                </a:ext>
              </a:extLst>
            </p:cNvPr>
            <p:cNvSpPr>
              <a:spLocks noChangeArrowheads="1"/>
            </p:cNvSpPr>
            <p:nvPr/>
          </p:nvSpPr>
          <p:spPr bwMode="auto">
            <a:xfrm>
              <a:off x="2273301" y="204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2" name="Oval 712">
              <a:extLst>
                <a:ext uri="{FF2B5EF4-FFF2-40B4-BE49-F238E27FC236}">
                  <a16:creationId xmlns:a16="http://schemas.microsoft.com/office/drawing/2014/main" id="{84BB8F56-34DE-485A-954E-CCCF40F020D8}"/>
                </a:ext>
              </a:extLst>
            </p:cNvPr>
            <p:cNvSpPr>
              <a:spLocks noChangeArrowheads="1"/>
            </p:cNvSpPr>
            <p:nvPr/>
          </p:nvSpPr>
          <p:spPr bwMode="auto">
            <a:xfrm>
              <a:off x="2132014" y="236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3" name="Oval 713">
              <a:extLst>
                <a:ext uri="{FF2B5EF4-FFF2-40B4-BE49-F238E27FC236}">
                  <a16:creationId xmlns:a16="http://schemas.microsoft.com/office/drawing/2014/main" id="{67474F4C-BFD1-473D-B051-D048FB15C5BF}"/>
                </a:ext>
              </a:extLst>
            </p:cNvPr>
            <p:cNvSpPr>
              <a:spLocks noChangeArrowheads="1"/>
            </p:cNvSpPr>
            <p:nvPr/>
          </p:nvSpPr>
          <p:spPr bwMode="auto">
            <a:xfrm>
              <a:off x="2211389" y="2844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4" name="Oval 714">
              <a:extLst>
                <a:ext uri="{FF2B5EF4-FFF2-40B4-BE49-F238E27FC236}">
                  <a16:creationId xmlns:a16="http://schemas.microsoft.com/office/drawing/2014/main" id="{03D3A5D6-A3D5-42B9-939C-A622E5957F8D}"/>
                </a:ext>
              </a:extLst>
            </p:cNvPr>
            <p:cNvSpPr>
              <a:spLocks noChangeArrowheads="1"/>
            </p:cNvSpPr>
            <p:nvPr/>
          </p:nvSpPr>
          <p:spPr bwMode="auto">
            <a:xfrm>
              <a:off x="2185989" y="229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5" name="Oval 715">
              <a:extLst>
                <a:ext uri="{FF2B5EF4-FFF2-40B4-BE49-F238E27FC236}">
                  <a16:creationId xmlns:a16="http://schemas.microsoft.com/office/drawing/2014/main" id="{BA3309E8-9C20-4A26-9D16-FA0D2E994B46}"/>
                </a:ext>
              </a:extLst>
            </p:cNvPr>
            <p:cNvSpPr>
              <a:spLocks noChangeArrowheads="1"/>
            </p:cNvSpPr>
            <p:nvPr/>
          </p:nvSpPr>
          <p:spPr bwMode="auto">
            <a:xfrm>
              <a:off x="2117726" y="20923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6" name="Oval 716">
              <a:extLst>
                <a:ext uri="{FF2B5EF4-FFF2-40B4-BE49-F238E27FC236}">
                  <a16:creationId xmlns:a16="http://schemas.microsoft.com/office/drawing/2014/main" id="{F165BD86-FA40-4CD8-AD1E-ABD29ED4B68A}"/>
                </a:ext>
              </a:extLst>
            </p:cNvPr>
            <p:cNvSpPr>
              <a:spLocks noChangeArrowheads="1"/>
            </p:cNvSpPr>
            <p:nvPr/>
          </p:nvSpPr>
          <p:spPr bwMode="auto">
            <a:xfrm>
              <a:off x="2255839" y="217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7" name="Oval 717">
              <a:extLst>
                <a:ext uri="{FF2B5EF4-FFF2-40B4-BE49-F238E27FC236}">
                  <a16:creationId xmlns:a16="http://schemas.microsoft.com/office/drawing/2014/main" id="{DC866B71-1021-405C-A8D2-2C624FC9711A}"/>
                </a:ext>
              </a:extLst>
            </p:cNvPr>
            <p:cNvSpPr>
              <a:spLocks noChangeArrowheads="1"/>
            </p:cNvSpPr>
            <p:nvPr/>
          </p:nvSpPr>
          <p:spPr bwMode="auto">
            <a:xfrm>
              <a:off x="2351089" y="272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8" name="Oval 718">
              <a:extLst>
                <a:ext uri="{FF2B5EF4-FFF2-40B4-BE49-F238E27FC236}">
                  <a16:creationId xmlns:a16="http://schemas.microsoft.com/office/drawing/2014/main" id="{BF176CFD-B251-462A-B6C2-F7FCB0EF1177}"/>
                </a:ext>
              </a:extLst>
            </p:cNvPr>
            <p:cNvSpPr>
              <a:spLocks noChangeArrowheads="1"/>
            </p:cNvSpPr>
            <p:nvPr/>
          </p:nvSpPr>
          <p:spPr bwMode="auto">
            <a:xfrm>
              <a:off x="2193926" y="270033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79" name="Oval 719">
              <a:extLst>
                <a:ext uri="{FF2B5EF4-FFF2-40B4-BE49-F238E27FC236}">
                  <a16:creationId xmlns:a16="http://schemas.microsoft.com/office/drawing/2014/main" id="{5F191FA3-B0A9-45AD-978D-4C07345DEB6E}"/>
                </a:ext>
              </a:extLst>
            </p:cNvPr>
            <p:cNvSpPr>
              <a:spLocks noChangeArrowheads="1"/>
            </p:cNvSpPr>
            <p:nvPr/>
          </p:nvSpPr>
          <p:spPr bwMode="auto">
            <a:xfrm>
              <a:off x="2265363" y="27638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0" name="Oval 720">
              <a:extLst>
                <a:ext uri="{FF2B5EF4-FFF2-40B4-BE49-F238E27FC236}">
                  <a16:creationId xmlns:a16="http://schemas.microsoft.com/office/drawing/2014/main" id="{0105EB08-8D42-4CA7-A6EA-D942F486FFEA}"/>
                </a:ext>
              </a:extLst>
            </p:cNvPr>
            <p:cNvSpPr>
              <a:spLocks noChangeArrowheads="1"/>
            </p:cNvSpPr>
            <p:nvPr/>
          </p:nvSpPr>
          <p:spPr bwMode="auto">
            <a:xfrm>
              <a:off x="2246314" y="264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1" name="Oval 721">
              <a:extLst>
                <a:ext uri="{FF2B5EF4-FFF2-40B4-BE49-F238E27FC236}">
                  <a16:creationId xmlns:a16="http://schemas.microsoft.com/office/drawing/2014/main" id="{08E2DE91-A0F8-42CD-B49E-69D0E3B0AA2A}"/>
                </a:ext>
              </a:extLst>
            </p:cNvPr>
            <p:cNvSpPr>
              <a:spLocks noChangeArrowheads="1"/>
            </p:cNvSpPr>
            <p:nvPr/>
          </p:nvSpPr>
          <p:spPr bwMode="auto">
            <a:xfrm>
              <a:off x="2317751" y="265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2" name="Oval 722">
              <a:extLst>
                <a:ext uri="{FF2B5EF4-FFF2-40B4-BE49-F238E27FC236}">
                  <a16:creationId xmlns:a16="http://schemas.microsoft.com/office/drawing/2014/main" id="{909034A2-0562-41BF-889C-438C2E8EFFE7}"/>
                </a:ext>
              </a:extLst>
            </p:cNvPr>
            <p:cNvSpPr>
              <a:spLocks noChangeArrowheads="1"/>
            </p:cNvSpPr>
            <p:nvPr/>
          </p:nvSpPr>
          <p:spPr bwMode="auto">
            <a:xfrm>
              <a:off x="2341564" y="257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3" name="Oval 723">
              <a:extLst>
                <a:ext uri="{FF2B5EF4-FFF2-40B4-BE49-F238E27FC236}">
                  <a16:creationId xmlns:a16="http://schemas.microsoft.com/office/drawing/2014/main" id="{52E94D57-836E-4780-A762-F11C17B660EB}"/>
                </a:ext>
              </a:extLst>
            </p:cNvPr>
            <p:cNvSpPr>
              <a:spLocks noChangeArrowheads="1"/>
            </p:cNvSpPr>
            <p:nvPr/>
          </p:nvSpPr>
          <p:spPr bwMode="auto">
            <a:xfrm>
              <a:off x="2243139"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4" name="Oval 724">
              <a:extLst>
                <a:ext uri="{FF2B5EF4-FFF2-40B4-BE49-F238E27FC236}">
                  <a16:creationId xmlns:a16="http://schemas.microsoft.com/office/drawing/2014/main" id="{BA83508A-DCF2-49CB-880C-DCD379E9F99D}"/>
                </a:ext>
              </a:extLst>
            </p:cNvPr>
            <p:cNvSpPr>
              <a:spLocks noChangeArrowheads="1"/>
            </p:cNvSpPr>
            <p:nvPr/>
          </p:nvSpPr>
          <p:spPr bwMode="auto">
            <a:xfrm>
              <a:off x="2144714" y="2546351"/>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5" name="Oval 725">
              <a:extLst>
                <a:ext uri="{FF2B5EF4-FFF2-40B4-BE49-F238E27FC236}">
                  <a16:creationId xmlns:a16="http://schemas.microsoft.com/office/drawing/2014/main" id="{01183BE9-7AE4-442F-AB88-A2B3635CDB1F}"/>
                </a:ext>
              </a:extLst>
            </p:cNvPr>
            <p:cNvSpPr>
              <a:spLocks noChangeArrowheads="1"/>
            </p:cNvSpPr>
            <p:nvPr/>
          </p:nvSpPr>
          <p:spPr bwMode="auto">
            <a:xfrm>
              <a:off x="2149476" y="263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6" name="Oval 726">
              <a:extLst>
                <a:ext uri="{FF2B5EF4-FFF2-40B4-BE49-F238E27FC236}">
                  <a16:creationId xmlns:a16="http://schemas.microsoft.com/office/drawing/2014/main" id="{995BD0B6-16ED-4525-A820-F5D5744DC10A}"/>
                </a:ext>
              </a:extLst>
            </p:cNvPr>
            <p:cNvSpPr>
              <a:spLocks noChangeArrowheads="1"/>
            </p:cNvSpPr>
            <p:nvPr/>
          </p:nvSpPr>
          <p:spPr bwMode="auto">
            <a:xfrm>
              <a:off x="2376489" y="2487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7" name="Oval 727">
              <a:extLst>
                <a:ext uri="{FF2B5EF4-FFF2-40B4-BE49-F238E27FC236}">
                  <a16:creationId xmlns:a16="http://schemas.microsoft.com/office/drawing/2014/main" id="{BE9C8F2F-441E-4AEF-8FF1-4384E37913D2}"/>
                </a:ext>
              </a:extLst>
            </p:cNvPr>
            <p:cNvSpPr>
              <a:spLocks noChangeArrowheads="1"/>
            </p:cNvSpPr>
            <p:nvPr/>
          </p:nvSpPr>
          <p:spPr bwMode="auto">
            <a:xfrm>
              <a:off x="2225676"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8" name="Oval 728">
              <a:extLst>
                <a:ext uri="{FF2B5EF4-FFF2-40B4-BE49-F238E27FC236}">
                  <a16:creationId xmlns:a16="http://schemas.microsoft.com/office/drawing/2014/main" id="{7BF4AA56-18BF-42A7-8862-43620F842D04}"/>
                </a:ext>
              </a:extLst>
            </p:cNvPr>
            <p:cNvSpPr>
              <a:spLocks noChangeArrowheads="1"/>
            </p:cNvSpPr>
            <p:nvPr/>
          </p:nvSpPr>
          <p:spPr bwMode="auto">
            <a:xfrm>
              <a:off x="2344739" y="231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89" name="Oval 729">
              <a:extLst>
                <a:ext uri="{FF2B5EF4-FFF2-40B4-BE49-F238E27FC236}">
                  <a16:creationId xmlns:a16="http://schemas.microsoft.com/office/drawing/2014/main" id="{0812C37E-C2E1-4C4E-8DF0-B15A861283BB}"/>
                </a:ext>
              </a:extLst>
            </p:cNvPr>
            <p:cNvSpPr>
              <a:spLocks noChangeArrowheads="1"/>
            </p:cNvSpPr>
            <p:nvPr/>
          </p:nvSpPr>
          <p:spPr bwMode="auto">
            <a:xfrm>
              <a:off x="2436814" y="235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0" name="Oval 730">
              <a:extLst>
                <a:ext uri="{FF2B5EF4-FFF2-40B4-BE49-F238E27FC236}">
                  <a16:creationId xmlns:a16="http://schemas.microsoft.com/office/drawing/2014/main" id="{75DE3E10-4AEF-4054-8B77-CEDF9C481D79}"/>
                </a:ext>
              </a:extLst>
            </p:cNvPr>
            <p:cNvSpPr>
              <a:spLocks noChangeArrowheads="1"/>
            </p:cNvSpPr>
            <p:nvPr/>
          </p:nvSpPr>
          <p:spPr bwMode="auto">
            <a:xfrm>
              <a:off x="2471739" y="2497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1" name="Oval 731">
              <a:extLst>
                <a:ext uri="{FF2B5EF4-FFF2-40B4-BE49-F238E27FC236}">
                  <a16:creationId xmlns:a16="http://schemas.microsoft.com/office/drawing/2014/main" id="{E9D2A997-4D9F-475E-8D79-D9BCD1ACB997}"/>
                </a:ext>
              </a:extLst>
            </p:cNvPr>
            <p:cNvSpPr>
              <a:spLocks noChangeArrowheads="1"/>
            </p:cNvSpPr>
            <p:nvPr/>
          </p:nvSpPr>
          <p:spPr bwMode="auto">
            <a:xfrm>
              <a:off x="2498726" y="224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2" name="Oval 732">
              <a:extLst>
                <a:ext uri="{FF2B5EF4-FFF2-40B4-BE49-F238E27FC236}">
                  <a16:creationId xmlns:a16="http://schemas.microsoft.com/office/drawing/2014/main" id="{87FDABB5-9AB7-4E2B-A288-3BDFAECD68C5}"/>
                </a:ext>
              </a:extLst>
            </p:cNvPr>
            <p:cNvSpPr>
              <a:spLocks noChangeArrowheads="1"/>
            </p:cNvSpPr>
            <p:nvPr/>
          </p:nvSpPr>
          <p:spPr bwMode="auto">
            <a:xfrm>
              <a:off x="2501901" y="216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3" name="Oval 733">
              <a:extLst>
                <a:ext uri="{FF2B5EF4-FFF2-40B4-BE49-F238E27FC236}">
                  <a16:creationId xmlns:a16="http://schemas.microsoft.com/office/drawing/2014/main" id="{988595D2-ECD2-449B-ADD9-C949D2D5914E}"/>
                </a:ext>
              </a:extLst>
            </p:cNvPr>
            <p:cNvSpPr>
              <a:spLocks noChangeArrowheads="1"/>
            </p:cNvSpPr>
            <p:nvPr/>
          </p:nvSpPr>
          <p:spPr bwMode="auto">
            <a:xfrm>
              <a:off x="2400301" y="224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4" name="Oval 734">
              <a:extLst>
                <a:ext uri="{FF2B5EF4-FFF2-40B4-BE49-F238E27FC236}">
                  <a16:creationId xmlns:a16="http://schemas.microsoft.com/office/drawing/2014/main" id="{5E3F41A9-04DF-4555-BC47-7813FEDA4063}"/>
                </a:ext>
              </a:extLst>
            </p:cNvPr>
            <p:cNvSpPr>
              <a:spLocks noChangeArrowheads="1"/>
            </p:cNvSpPr>
            <p:nvPr/>
          </p:nvSpPr>
          <p:spPr bwMode="auto">
            <a:xfrm>
              <a:off x="2476501" y="203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5" name="Oval 735">
              <a:extLst>
                <a:ext uri="{FF2B5EF4-FFF2-40B4-BE49-F238E27FC236}">
                  <a16:creationId xmlns:a16="http://schemas.microsoft.com/office/drawing/2014/main" id="{CDF67825-A612-4045-9AE0-597606F99A17}"/>
                </a:ext>
              </a:extLst>
            </p:cNvPr>
            <p:cNvSpPr>
              <a:spLocks noChangeArrowheads="1"/>
            </p:cNvSpPr>
            <p:nvPr/>
          </p:nvSpPr>
          <p:spPr bwMode="auto">
            <a:xfrm>
              <a:off x="2495551" y="280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6" name="Oval 736">
              <a:extLst>
                <a:ext uri="{FF2B5EF4-FFF2-40B4-BE49-F238E27FC236}">
                  <a16:creationId xmlns:a16="http://schemas.microsoft.com/office/drawing/2014/main" id="{08C01056-A7A0-4D86-9DF8-56E2DF9BAEAA}"/>
                </a:ext>
              </a:extLst>
            </p:cNvPr>
            <p:cNvSpPr>
              <a:spLocks noChangeArrowheads="1"/>
            </p:cNvSpPr>
            <p:nvPr/>
          </p:nvSpPr>
          <p:spPr bwMode="auto">
            <a:xfrm>
              <a:off x="2409826" y="28400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7" name="Oval 737">
              <a:extLst>
                <a:ext uri="{FF2B5EF4-FFF2-40B4-BE49-F238E27FC236}">
                  <a16:creationId xmlns:a16="http://schemas.microsoft.com/office/drawing/2014/main" id="{5CFC1671-3742-45CC-AE95-93300F312864}"/>
                </a:ext>
              </a:extLst>
            </p:cNvPr>
            <p:cNvSpPr>
              <a:spLocks noChangeArrowheads="1"/>
            </p:cNvSpPr>
            <p:nvPr/>
          </p:nvSpPr>
          <p:spPr bwMode="auto">
            <a:xfrm>
              <a:off x="2686051" y="289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8" name="Oval 738">
              <a:extLst>
                <a:ext uri="{FF2B5EF4-FFF2-40B4-BE49-F238E27FC236}">
                  <a16:creationId xmlns:a16="http://schemas.microsoft.com/office/drawing/2014/main" id="{9F6060C7-CBCC-41CD-83BE-31579442E932}"/>
                </a:ext>
              </a:extLst>
            </p:cNvPr>
            <p:cNvSpPr>
              <a:spLocks noChangeArrowheads="1"/>
            </p:cNvSpPr>
            <p:nvPr/>
          </p:nvSpPr>
          <p:spPr bwMode="auto">
            <a:xfrm>
              <a:off x="2462214" y="272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099" name="Oval 739">
              <a:extLst>
                <a:ext uri="{FF2B5EF4-FFF2-40B4-BE49-F238E27FC236}">
                  <a16:creationId xmlns:a16="http://schemas.microsoft.com/office/drawing/2014/main" id="{F887BC21-15C5-43A6-A1FA-150147EEA6AC}"/>
                </a:ext>
              </a:extLst>
            </p:cNvPr>
            <p:cNvSpPr>
              <a:spLocks noChangeArrowheads="1"/>
            </p:cNvSpPr>
            <p:nvPr/>
          </p:nvSpPr>
          <p:spPr bwMode="auto">
            <a:xfrm>
              <a:off x="2486026"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0" name="Oval 740">
              <a:extLst>
                <a:ext uri="{FF2B5EF4-FFF2-40B4-BE49-F238E27FC236}">
                  <a16:creationId xmlns:a16="http://schemas.microsoft.com/office/drawing/2014/main" id="{40109BCD-DBFA-4C3E-B4C3-678EE714D974}"/>
                </a:ext>
              </a:extLst>
            </p:cNvPr>
            <p:cNvSpPr>
              <a:spLocks noChangeArrowheads="1"/>
            </p:cNvSpPr>
            <p:nvPr/>
          </p:nvSpPr>
          <p:spPr bwMode="auto">
            <a:xfrm>
              <a:off x="2474914" y="260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1" name="Oval 741">
              <a:extLst>
                <a:ext uri="{FF2B5EF4-FFF2-40B4-BE49-F238E27FC236}">
                  <a16:creationId xmlns:a16="http://schemas.microsoft.com/office/drawing/2014/main" id="{E7351992-AC7E-4B0B-B692-F2C3238F8871}"/>
                </a:ext>
              </a:extLst>
            </p:cNvPr>
            <p:cNvSpPr>
              <a:spLocks noChangeArrowheads="1"/>
            </p:cNvSpPr>
            <p:nvPr/>
          </p:nvSpPr>
          <p:spPr bwMode="auto">
            <a:xfrm>
              <a:off x="2489201" y="2392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2" name="Oval 742">
              <a:extLst>
                <a:ext uri="{FF2B5EF4-FFF2-40B4-BE49-F238E27FC236}">
                  <a16:creationId xmlns:a16="http://schemas.microsoft.com/office/drawing/2014/main" id="{B3835A25-BD53-42DD-A678-7A0163C1613B}"/>
                </a:ext>
              </a:extLst>
            </p:cNvPr>
            <p:cNvSpPr>
              <a:spLocks noChangeArrowheads="1"/>
            </p:cNvSpPr>
            <p:nvPr/>
          </p:nvSpPr>
          <p:spPr bwMode="auto">
            <a:xfrm>
              <a:off x="3522664" y="213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3" name="Oval 743">
              <a:extLst>
                <a:ext uri="{FF2B5EF4-FFF2-40B4-BE49-F238E27FC236}">
                  <a16:creationId xmlns:a16="http://schemas.microsoft.com/office/drawing/2014/main" id="{D5E5F721-9CC3-4809-9F48-9DBADD10845B}"/>
                </a:ext>
              </a:extLst>
            </p:cNvPr>
            <p:cNvSpPr>
              <a:spLocks noChangeArrowheads="1"/>
            </p:cNvSpPr>
            <p:nvPr/>
          </p:nvSpPr>
          <p:spPr bwMode="auto">
            <a:xfrm>
              <a:off x="3557589" y="227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4" name="Oval 744">
              <a:extLst>
                <a:ext uri="{FF2B5EF4-FFF2-40B4-BE49-F238E27FC236}">
                  <a16:creationId xmlns:a16="http://schemas.microsoft.com/office/drawing/2014/main" id="{F7DF2EFD-B3B6-403F-A195-A7BDFEE483D4}"/>
                </a:ext>
              </a:extLst>
            </p:cNvPr>
            <p:cNvSpPr>
              <a:spLocks noChangeArrowheads="1"/>
            </p:cNvSpPr>
            <p:nvPr/>
          </p:nvSpPr>
          <p:spPr bwMode="auto">
            <a:xfrm>
              <a:off x="3584576" y="203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5" name="Oval 745">
              <a:extLst>
                <a:ext uri="{FF2B5EF4-FFF2-40B4-BE49-F238E27FC236}">
                  <a16:creationId xmlns:a16="http://schemas.microsoft.com/office/drawing/2014/main" id="{8D5668DF-CB79-43FD-B1DE-82C55F19BECD}"/>
                </a:ext>
              </a:extLst>
            </p:cNvPr>
            <p:cNvSpPr>
              <a:spLocks noChangeArrowheads="1"/>
            </p:cNvSpPr>
            <p:nvPr/>
          </p:nvSpPr>
          <p:spPr bwMode="auto">
            <a:xfrm>
              <a:off x="3568701" y="2784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6" name="Oval 746">
              <a:extLst>
                <a:ext uri="{FF2B5EF4-FFF2-40B4-BE49-F238E27FC236}">
                  <a16:creationId xmlns:a16="http://schemas.microsoft.com/office/drawing/2014/main" id="{E87F1576-C0D5-4E66-8BAF-3FD52FE8C59C}"/>
                </a:ext>
              </a:extLst>
            </p:cNvPr>
            <p:cNvSpPr>
              <a:spLocks noChangeArrowheads="1"/>
            </p:cNvSpPr>
            <p:nvPr/>
          </p:nvSpPr>
          <p:spPr bwMode="auto">
            <a:xfrm>
              <a:off x="3486151" y="203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7" name="Oval 747">
              <a:extLst>
                <a:ext uri="{FF2B5EF4-FFF2-40B4-BE49-F238E27FC236}">
                  <a16:creationId xmlns:a16="http://schemas.microsoft.com/office/drawing/2014/main" id="{5E332A4A-36E4-4903-93E7-B86D07E93722}"/>
                </a:ext>
              </a:extLst>
            </p:cNvPr>
            <p:cNvSpPr>
              <a:spLocks noChangeArrowheads="1"/>
            </p:cNvSpPr>
            <p:nvPr/>
          </p:nvSpPr>
          <p:spPr bwMode="auto">
            <a:xfrm>
              <a:off x="3581401" y="2582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8" name="Oval 748">
              <a:extLst>
                <a:ext uri="{FF2B5EF4-FFF2-40B4-BE49-F238E27FC236}">
                  <a16:creationId xmlns:a16="http://schemas.microsoft.com/office/drawing/2014/main" id="{6F49D1EC-10BD-46B5-9AE0-0F0FC0497650}"/>
                </a:ext>
              </a:extLst>
            </p:cNvPr>
            <p:cNvSpPr>
              <a:spLocks noChangeArrowheads="1"/>
            </p:cNvSpPr>
            <p:nvPr/>
          </p:nvSpPr>
          <p:spPr bwMode="auto">
            <a:xfrm>
              <a:off x="3495676" y="26225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09" name="Oval 749">
              <a:extLst>
                <a:ext uri="{FF2B5EF4-FFF2-40B4-BE49-F238E27FC236}">
                  <a16:creationId xmlns:a16="http://schemas.microsoft.com/office/drawing/2014/main" id="{F39738FB-5128-4C96-A03A-F513BDF31A9C}"/>
                </a:ext>
              </a:extLst>
            </p:cNvPr>
            <p:cNvSpPr>
              <a:spLocks noChangeArrowheads="1"/>
            </p:cNvSpPr>
            <p:nvPr/>
          </p:nvSpPr>
          <p:spPr bwMode="auto">
            <a:xfrm>
              <a:off x="3476626" y="2505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0" name="Oval 750">
              <a:extLst>
                <a:ext uri="{FF2B5EF4-FFF2-40B4-BE49-F238E27FC236}">
                  <a16:creationId xmlns:a16="http://schemas.microsoft.com/office/drawing/2014/main" id="{B77B05A3-674B-4F16-8603-8CDEFDEE39CC}"/>
                </a:ext>
              </a:extLst>
            </p:cNvPr>
            <p:cNvSpPr>
              <a:spLocks noChangeArrowheads="1"/>
            </p:cNvSpPr>
            <p:nvPr/>
          </p:nvSpPr>
          <p:spPr bwMode="auto">
            <a:xfrm>
              <a:off x="3548064" y="250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1" name="Oval 751">
              <a:extLst>
                <a:ext uri="{FF2B5EF4-FFF2-40B4-BE49-F238E27FC236}">
                  <a16:creationId xmlns:a16="http://schemas.microsoft.com/office/drawing/2014/main" id="{0C9B01D7-9BA4-46D0-8A4A-5DE9BBF2CAC0}"/>
                </a:ext>
              </a:extLst>
            </p:cNvPr>
            <p:cNvSpPr>
              <a:spLocks noChangeArrowheads="1"/>
            </p:cNvSpPr>
            <p:nvPr/>
          </p:nvSpPr>
          <p:spPr bwMode="auto">
            <a:xfrm>
              <a:off x="3505201" y="2393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2" name="Oval 752">
              <a:extLst>
                <a:ext uri="{FF2B5EF4-FFF2-40B4-BE49-F238E27FC236}">
                  <a16:creationId xmlns:a16="http://schemas.microsoft.com/office/drawing/2014/main" id="{C06D54E7-B034-4C1A-B633-52046C414151}"/>
                </a:ext>
              </a:extLst>
            </p:cNvPr>
            <p:cNvSpPr>
              <a:spLocks noChangeArrowheads="1"/>
            </p:cNvSpPr>
            <p:nvPr/>
          </p:nvSpPr>
          <p:spPr bwMode="auto">
            <a:xfrm>
              <a:off x="3606801" y="234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3" name="Oval 753">
              <a:extLst>
                <a:ext uri="{FF2B5EF4-FFF2-40B4-BE49-F238E27FC236}">
                  <a16:creationId xmlns:a16="http://schemas.microsoft.com/office/drawing/2014/main" id="{A460F283-B750-428F-B942-0636949CC332}"/>
                </a:ext>
              </a:extLst>
            </p:cNvPr>
            <p:cNvSpPr>
              <a:spLocks noChangeArrowheads="1"/>
            </p:cNvSpPr>
            <p:nvPr/>
          </p:nvSpPr>
          <p:spPr bwMode="auto">
            <a:xfrm>
              <a:off x="3575051" y="217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4" name="Oval 754">
              <a:extLst>
                <a:ext uri="{FF2B5EF4-FFF2-40B4-BE49-F238E27FC236}">
                  <a16:creationId xmlns:a16="http://schemas.microsoft.com/office/drawing/2014/main" id="{4BD1DB2B-D0AA-4DDD-8DDF-BCEC2F26DF66}"/>
                </a:ext>
              </a:extLst>
            </p:cNvPr>
            <p:cNvSpPr>
              <a:spLocks noChangeArrowheads="1"/>
            </p:cNvSpPr>
            <p:nvPr/>
          </p:nvSpPr>
          <p:spPr bwMode="auto">
            <a:xfrm>
              <a:off x="3667126" y="221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5" name="Oval 755">
              <a:extLst>
                <a:ext uri="{FF2B5EF4-FFF2-40B4-BE49-F238E27FC236}">
                  <a16:creationId xmlns:a16="http://schemas.microsoft.com/office/drawing/2014/main" id="{B1022E55-CE67-482B-8291-B4095F18E659}"/>
                </a:ext>
              </a:extLst>
            </p:cNvPr>
            <p:cNvSpPr>
              <a:spLocks noChangeArrowheads="1"/>
            </p:cNvSpPr>
            <p:nvPr/>
          </p:nvSpPr>
          <p:spPr bwMode="auto">
            <a:xfrm>
              <a:off x="3702051" y="235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6" name="Oval 756">
              <a:extLst>
                <a:ext uri="{FF2B5EF4-FFF2-40B4-BE49-F238E27FC236}">
                  <a16:creationId xmlns:a16="http://schemas.microsoft.com/office/drawing/2014/main" id="{530B81E6-5E12-46B2-BB5A-02A350AC1192}"/>
                </a:ext>
              </a:extLst>
            </p:cNvPr>
            <p:cNvSpPr>
              <a:spLocks noChangeArrowheads="1"/>
            </p:cNvSpPr>
            <p:nvPr/>
          </p:nvSpPr>
          <p:spPr bwMode="auto">
            <a:xfrm>
              <a:off x="3729039" y="210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7" name="Oval 757">
              <a:extLst>
                <a:ext uri="{FF2B5EF4-FFF2-40B4-BE49-F238E27FC236}">
                  <a16:creationId xmlns:a16="http://schemas.microsoft.com/office/drawing/2014/main" id="{3AE2F0E0-DF4D-49B3-B85C-A041BDCBEDA6}"/>
                </a:ext>
              </a:extLst>
            </p:cNvPr>
            <p:cNvSpPr>
              <a:spLocks noChangeArrowheads="1"/>
            </p:cNvSpPr>
            <p:nvPr/>
          </p:nvSpPr>
          <p:spPr bwMode="auto">
            <a:xfrm>
              <a:off x="3732214" y="202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8" name="Oval 758">
              <a:extLst>
                <a:ext uri="{FF2B5EF4-FFF2-40B4-BE49-F238E27FC236}">
                  <a16:creationId xmlns:a16="http://schemas.microsoft.com/office/drawing/2014/main" id="{A221BACB-1930-4A0C-AA70-53FA5C6064D6}"/>
                </a:ext>
              </a:extLst>
            </p:cNvPr>
            <p:cNvSpPr>
              <a:spLocks noChangeArrowheads="1"/>
            </p:cNvSpPr>
            <p:nvPr/>
          </p:nvSpPr>
          <p:spPr bwMode="auto">
            <a:xfrm>
              <a:off x="3641726" y="284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19" name="Oval 759">
              <a:extLst>
                <a:ext uri="{FF2B5EF4-FFF2-40B4-BE49-F238E27FC236}">
                  <a16:creationId xmlns:a16="http://schemas.microsoft.com/office/drawing/2014/main" id="{E740B98D-24B3-4C54-BC1A-1AE61C2A2DCC}"/>
                </a:ext>
              </a:extLst>
            </p:cNvPr>
            <p:cNvSpPr>
              <a:spLocks noChangeArrowheads="1"/>
            </p:cNvSpPr>
            <p:nvPr/>
          </p:nvSpPr>
          <p:spPr bwMode="auto">
            <a:xfrm>
              <a:off x="3630614" y="210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0" name="Oval 760">
              <a:extLst>
                <a:ext uri="{FF2B5EF4-FFF2-40B4-BE49-F238E27FC236}">
                  <a16:creationId xmlns:a16="http://schemas.microsoft.com/office/drawing/2014/main" id="{A5B1860D-A929-433C-9FF7-B662930F59E2}"/>
                </a:ext>
              </a:extLst>
            </p:cNvPr>
            <p:cNvSpPr>
              <a:spLocks noChangeArrowheads="1"/>
            </p:cNvSpPr>
            <p:nvPr/>
          </p:nvSpPr>
          <p:spPr bwMode="auto">
            <a:xfrm>
              <a:off x="3725864" y="265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1" name="Oval 761">
              <a:extLst>
                <a:ext uri="{FF2B5EF4-FFF2-40B4-BE49-F238E27FC236}">
                  <a16:creationId xmlns:a16="http://schemas.microsoft.com/office/drawing/2014/main" id="{C36F21A8-1ABD-4BC9-94CC-C7757EC71173}"/>
                </a:ext>
              </a:extLst>
            </p:cNvPr>
            <p:cNvSpPr>
              <a:spLocks noChangeArrowheads="1"/>
            </p:cNvSpPr>
            <p:nvPr/>
          </p:nvSpPr>
          <p:spPr bwMode="auto">
            <a:xfrm>
              <a:off x="3640138" y="26987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2" name="Oval 762">
              <a:extLst>
                <a:ext uri="{FF2B5EF4-FFF2-40B4-BE49-F238E27FC236}">
                  <a16:creationId xmlns:a16="http://schemas.microsoft.com/office/drawing/2014/main" id="{C4A8D3B7-D288-405B-98A2-F7DD08FC91F1}"/>
                </a:ext>
              </a:extLst>
            </p:cNvPr>
            <p:cNvSpPr>
              <a:spLocks noChangeArrowheads="1"/>
            </p:cNvSpPr>
            <p:nvPr/>
          </p:nvSpPr>
          <p:spPr bwMode="auto">
            <a:xfrm>
              <a:off x="3187701" y="232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3" name="Oval 763">
              <a:extLst>
                <a:ext uri="{FF2B5EF4-FFF2-40B4-BE49-F238E27FC236}">
                  <a16:creationId xmlns:a16="http://schemas.microsoft.com/office/drawing/2014/main" id="{48CE1B6C-C983-452D-BB16-022551F5949E}"/>
                </a:ext>
              </a:extLst>
            </p:cNvPr>
            <p:cNvSpPr>
              <a:spLocks noChangeArrowheads="1"/>
            </p:cNvSpPr>
            <p:nvPr/>
          </p:nvSpPr>
          <p:spPr bwMode="auto">
            <a:xfrm>
              <a:off x="3692526" y="258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4" name="Oval 764">
              <a:extLst>
                <a:ext uri="{FF2B5EF4-FFF2-40B4-BE49-F238E27FC236}">
                  <a16:creationId xmlns:a16="http://schemas.microsoft.com/office/drawing/2014/main" id="{6459A24F-DAE1-4AAD-B572-607EF3C57203}"/>
                </a:ext>
              </a:extLst>
            </p:cNvPr>
            <p:cNvSpPr>
              <a:spLocks noChangeArrowheads="1"/>
            </p:cNvSpPr>
            <p:nvPr/>
          </p:nvSpPr>
          <p:spPr bwMode="auto">
            <a:xfrm>
              <a:off x="3716339" y="251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5" name="Oval 765">
              <a:extLst>
                <a:ext uri="{FF2B5EF4-FFF2-40B4-BE49-F238E27FC236}">
                  <a16:creationId xmlns:a16="http://schemas.microsoft.com/office/drawing/2014/main" id="{0905871E-794F-43E4-9095-15D1FA054C9A}"/>
                </a:ext>
              </a:extLst>
            </p:cNvPr>
            <p:cNvSpPr>
              <a:spLocks noChangeArrowheads="1"/>
            </p:cNvSpPr>
            <p:nvPr/>
          </p:nvSpPr>
          <p:spPr bwMode="auto">
            <a:xfrm>
              <a:off x="3617914" y="251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6" name="Oval 766">
              <a:extLst>
                <a:ext uri="{FF2B5EF4-FFF2-40B4-BE49-F238E27FC236}">
                  <a16:creationId xmlns:a16="http://schemas.microsoft.com/office/drawing/2014/main" id="{DBAFE5D7-857A-461E-8068-67598408B82D}"/>
                </a:ext>
              </a:extLst>
            </p:cNvPr>
            <p:cNvSpPr>
              <a:spLocks noChangeArrowheads="1"/>
            </p:cNvSpPr>
            <p:nvPr/>
          </p:nvSpPr>
          <p:spPr bwMode="auto">
            <a:xfrm>
              <a:off x="3719514" y="225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7" name="Oval 767">
              <a:extLst>
                <a:ext uri="{FF2B5EF4-FFF2-40B4-BE49-F238E27FC236}">
                  <a16:creationId xmlns:a16="http://schemas.microsoft.com/office/drawing/2014/main" id="{42D00475-2A9F-469D-865D-C8567572D300}"/>
                </a:ext>
              </a:extLst>
            </p:cNvPr>
            <p:cNvSpPr>
              <a:spLocks noChangeArrowheads="1"/>
            </p:cNvSpPr>
            <p:nvPr/>
          </p:nvSpPr>
          <p:spPr bwMode="auto">
            <a:xfrm>
              <a:off x="2633664" y="221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8" name="Oval 768">
              <a:extLst>
                <a:ext uri="{FF2B5EF4-FFF2-40B4-BE49-F238E27FC236}">
                  <a16:creationId xmlns:a16="http://schemas.microsoft.com/office/drawing/2014/main" id="{6A2945C3-7652-4821-BBC5-C5565F025625}"/>
                </a:ext>
              </a:extLst>
            </p:cNvPr>
            <p:cNvSpPr>
              <a:spLocks noChangeArrowheads="1"/>
            </p:cNvSpPr>
            <p:nvPr/>
          </p:nvSpPr>
          <p:spPr bwMode="auto">
            <a:xfrm>
              <a:off x="2668589" y="235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29" name="Oval 769">
              <a:extLst>
                <a:ext uri="{FF2B5EF4-FFF2-40B4-BE49-F238E27FC236}">
                  <a16:creationId xmlns:a16="http://schemas.microsoft.com/office/drawing/2014/main" id="{B756F4BD-49D1-4BB8-B5EE-321796AA63EC}"/>
                </a:ext>
              </a:extLst>
            </p:cNvPr>
            <p:cNvSpPr>
              <a:spLocks noChangeArrowheads="1"/>
            </p:cNvSpPr>
            <p:nvPr/>
          </p:nvSpPr>
          <p:spPr bwMode="auto">
            <a:xfrm>
              <a:off x="2695576" y="210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0" name="Oval 770">
              <a:extLst>
                <a:ext uri="{FF2B5EF4-FFF2-40B4-BE49-F238E27FC236}">
                  <a16:creationId xmlns:a16="http://schemas.microsoft.com/office/drawing/2014/main" id="{1B1C9C4E-33DE-451C-B3A0-361ECDDCC065}"/>
                </a:ext>
              </a:extLst>
            </p:cNvPr>
            <p:cNvSpPr>
              <a:spLocks noChangeArrowheads="1"/>
            </p:cNvSpPr>
            <p:nvPr/>
          </p:nvSpPr>
          <p:spPr bwMode="auto">
            <a:xfrm>
              <a:off x="2698751" y="201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1" name="Oval 771">
              <a:extLst>
                <a:ext uri="{FF2B5EF4-FFF2-40B4-BE49-F238E27FC236}">
                  <a16:creationId xmlns:a16="http://schemas.microsoft.com/office/drawing/2014/main" id="{91BBBE50-2FEE-4105-B51F-F2D925245B79}"/>
                </a:ext>
              </a:extLst>
            </p:cNvPr>
            <p:cNvSpPr>
              <a:spLocks noChangeArrowheads="1"/>
            </p:cNvSpPr>
            <p:nvPr/>
          </p:nvSpPr>
          <p:spPr bwMode="auto">
            <a:xfrm>
              <a:off x="2674939" y="277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2" name="Oval 772">
              <a:extLst>
                <a:ext uri="{FF2B5EF4-FFF2-40B4-BE49-F238E27FC236}">
                  <a16:creationId xmlns:a16="http://schemas.microsoft.com/office/drawing/2014/main" id="{E563DA5D-0CD6-4D4B-9CC3-0025C1A9F045}"/>
                </a:ext>
              </a:extLst>
            </p:cNvPr>
            <p:cNvSpPr>
              <a:spLocks noChangeArrowheads="1"/>
            </p:cNvSpPr>
            <p:nvPr/>
          </p:nvSpPr>
          <p:spPr bwMode="auto">
            <a:xfrm>
              <a:off x="2597151" y="210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3" name="Oval 773">
              <a:extLst>
                <a:ext uri="{FF2B5EF4-FFF2-40B4-BE49-F238E27FC236}">
                  <a16:creationId xmlns:a16="http://schemas.microsoft.com/office/drawing/2014/main" id="{679EC3D9-78FE-488B-A222-13A58B191D82}"/>
                </a:ext>
              </a:extLst>
            </p:cNvPr>
            <p:cNvSpPr>
              <a:spLocks noChangeArrowheads="1"/>
            </p:cNvSpPr>
            <p:nvPr/>
          </p:nvSpPr>
          <p:spPr bwMode="auto">
            <a:xfrm>
              <a:off x="2692401" y="265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4" name="Oval 774">
              <a:extLst>
                <a:ext uri="{FF2B5EF4-FFF2-40B4-BE49-F238E27FC236}">
                  <a16:creationId xmlns:a16="http://schemas.microsoft.com/office/drawing/2014/main" id="{158AFDB4-0A64-4EDC-A507-2CD28804279F}"/>
                </a:ext>
              </a:extLst>
            </p:cNvPr>
            <p:cNvSpPr>
              <a:spLocks noChangeArrowheads="1"/>
            </p:cNvSpPr>
            <p:nvPr/>
          </p:nvSpPr>
          <p:spPr bwMode="auto">
            <a:xfrm>
              <a:off x="2606676" y="26939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5" name="Oval 775">
              <a:extLst>
                <a:ext uri="{FF2B5EF4-FFF2-40B4-BE49-F238E27FC236}">
                  <a16:creationId xmlns:a16="http://schemas.microsoft.com/office/drawing/2014/main" id="{270694ED-AAD6-440D-B759-03E8253C942F}"/>
                </a:ext>
              </a:extLst>
            </p:cNvPr>
            <p:cNvSpPr>
              <a:spLocks noChangeArrowheads="1"/>
            </p:cNvSpPr>
            <p:nvPr/>
          </p:nvSpPr>
          <p:spPr bwMode="auto">
            <a:xfrm>
              <a:off x="2587626" y="257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6" name="Oval 776">
              <a:extLst>
                <a:ext uri="{FF2B5EF4-FFF2-40B4-BE49-F238E27FC236}">
                  <a16:creationId xmlns:a16="http://schemas.microsoft.com/office/drawing/2014/main" id="{A1A80A19-9FBD-4C8B-9C49-154F93CA61A7}"/>
                </a:ext>
              </a:extLst>
            </p:cNvPr>
            <p:cNvSpPr>
              <a:spLocks noChangeArrowheads="1"/>
            </p:cNvSpPr>
            <p:nvPr/>
          </p:nvSpPr>
          <p:spPr bwMode="auto">
            <a:xfrm>
              <a:off x="2659064"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7" name="Oval 777">
              <a:extLst>
                <a:ext uri="{FF2B5EF4-FFF2-40B4-BE49-F238E27FC236}">
                  <a16:creationId xmlns:a16="http://schemas.microsoft.com/office/drawing/2014/main" id="{838A0AF4-75CD-4E13-A368-56E559AB22DB}"/>
                </a:ext>
              </a:extLst>
            </p:cNvPr>
            <p:cNvSpPr>
              <a:spLocks noChangeArrowheads="1"/>
            </p:cNvSpPr>
            <p:nvPr/>
          </p:nvSpPr>
          <p:spPr bwMode="auto">
            <a:xfrm>
              <a:off x="2682876" y="250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8" name="Oval 778">
              <a:extLst>
                <a:ext uri="{FF2B5EF4-FFF2-40B4-BE49-F238E27FC236}">
                  <a16:creationId xmlns:a16="http://schemas.microsoft.com/office/drawing/2014/main" id="{1FDA88DA-515C-42E9-A750-85D54D20CBEE}"/>
                </a:ext>
              </a:extLst>
            </p:cNvPr>
            <p:cNvSpPr>
              <a:spLocks noChangeArrowheads="1"/>
            </p:cNvSpPr>
            <p:nvPr/>
          </p:nvSpPr>
          <p:spPr bwMode="auto">
            <a:xfrm>
              <a:off x="2584451" y="251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39" name="Oval 779">
              <a:extLst>
                <a:ext uri="{FF2B5EF4-FFF2-40B4-BE49-F238E27FC236}">
                  <a16:creationId xmlns:a16="http://schemas.microsoft.com/office/drawing/2014/main" id="{65E10361-0A63-48ED-8EA3-2CA9D790F0F6}"/>
                </a:ext>
              </a:extLst>
            </p:cNvPr>
            <p:cNvSpPr>
              <a:spLocks noChangeArrowheads="1"/>
            </p:cNvSpPr>
            <p:nvPr/>
          </p:nvSpPr>
          <p:spPr bwMode="auto">
            <a:xfrm>
              <a:off x="2717801" y="2417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0" name="Oval 780">
              <a:extLst>
                <a:ext uri="{FF2B5EF4-FFF2-40B4-BE49-F238E27FC236}">
                  <a16:creationId xmlns:a16="http://schemas.microsoft.com/office/drawing/2014/main" id="{5E317800-653B-4E5B-9067-44BDB9EFCBB8}"/>
                </a:ext>
              </a:extLst>
            </p:cNvPr>
            <p:cNvSpPr>
              <a:spLocks noChangeArrowheads="1"/>
            </p:cNvSpPr>
            <p:nvPr/>
          </p:nvSpPr>
          <p:spPr bwMode="auto">
            <a:xfrm>
              <a:off x="2566989" y="231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1" name="Oval 781">
              <a:extLst>
                <a:ext uri="{FF2B5EF4-FFF2-40B4-BE49-F238E27FC236}">
                  <a16:creationId xmlns:a16="http://schemas.microsoft.com/office/drawing/2014/main" id="{E5950A51-2B63-45F1-A75E-E71146235C43}"/>
                </a:ext>
              </a:extLst>
            </p:cNvPr>
            <p:cNvSpPr>
              <a:spLocks noChangeArrowheads="1"/>
            </p:cNvSpPr>
            <p:nvPr/>
          </p:nvSpPr>
          <p:spPr bwMode="auto">
            <a:xfrm>
              <a:off x="2686051" y="224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2" name="Oval 782">
              <a:extLst>
                <a:ext uri="{FF2B5EF4-FFF2-40B4-BE49-F238E27FC236}">
                  <a16:creationId xmlns:a16="http://schemas.microsoft.com/office/drawing/2014/main" id="{51EC59AF-FBC8-4E0F-98EE-9EF3DCC49EDB}"/>
                </a:ext>
              </a:extLst>
            </p:cNvPr>
            <p:cNvSpPr>
              <a:spLocks noChangeArrowheads="1"/>
            </p:cNvSpPr>
            <p:nvPr/>
          </p:nvSpPr>
          <p:spPr bwMode="auto">
            <a:xfrm>
              <a:off x="2778126" y="228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3" name="Oval 783">
              <a:extLst>
                <a:ext uri="{FF2B5EF4-FFF2-40B4-BE49-F238E27FC236}">
                  <a16:creationId xmlns:a16="http://schemas.microsoft.com/office/drawing/2014/main" id="{359D860E-F1B6-4631-ACFC-A5AF5FFF29F7}"/>
                </a:ext>
              </a:extLst>
            </p:cNvPr>
            <p:cNvSpPr>
              <a:spLocks noChangeArrowheads="1"/>
            </p:cNvSpPr>
            <p:nvPr/>
          </p:nvSpPr>
          <p:spPr bwMode="auto">
            <a:xfrm>
              <a:off x="2813051" y="2427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4" name="Oval 784">
              <a:extLst>
                <a:ext uri="{FF2B5EF4-FFF2-40B4-BE49-F238E27FC236}">
                  <a16:creationId xmlns:a16="http://schemas.microsoft.com/office/drawing/2014/main" id="{99D491AC-DDB0-4DC3-8275-CCFCAFD399AF}"/>
                </a:ext>
              </a:extLst>
            </p:cNvPr>
            <p:cNvSpPr>
              <a:spLocks noChangeArrowheads="1"/>
            </p:cNvSpPr>
            <p:nvPr/>
          </p:nvSpPr>
          <p:spPr bwMode="auto">
            <a:xfrm>
              <a:off x="2840039" y="2179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5" name="Oval 785">
              <a:extLst>
                <a:ext uri="{FF2B5EF4-FFF2-40B4-BE49-F238E27FC236}">
                  <a16:creationId xmlns:a16="http://schemas.microsoft.com/office/drawing/2014/main" id="{696B1223-E581-4EE8-900B-25D13C2A2E25}"/>
                </a:ext>
              </a:extLst>
            </p:cNvPr>
            <p:cNvSpPr>
              <a:spLocks noChangeArrowheads="1"/>
            </p:cNvSpPr>
            <p:nvPr/>
          </p:nvSpPr>
          <p:spPr bwMode="auto">
            <a:xfrm>
              <a:off x="2843214" y="209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6" name="Oval 786">
              <a:extLst>
                <a:ext uri="{FF2B5EF4-FFF2-40B4-BE49-F238E27FC236}">
                  <a16:creationId xmlns:a16="http://schemas.microsoft.com/office/drawing/2014/main" id="{5D3FCF64-44E3-4F4F-9621-656A360927C1}"/>
                </a:ext>
              </a:extLst>
            </p:cNvPr>
            <p:cNvSpPr>
              <a:spLocks noChangeArrowheads="1"/>
            </p:cNvSpPr>
            <p:nvPr/>
          </p:nvSpPr>
          <p:spPr bwMode="auto">
            <a:xfrm>
              <a:off x="2741614" y="217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7" name="Oval 787">
              <a:extLst>
                <a:ext uri="{FF2B5EF4-FFF2-40B4-BE49-F238E27FC236}">
                  <a16:creationId xmlns:a16="http://schemas.microsoft.com/office/drawing/2014/main" id="{00560E9C-C243-44B9-82B3-7EEAB68239A0}"/>
                </a:ext>
              </a:extLst>
            </p:cNvPr>
            <p:cNvSpPr>
              <a:spLocks noChangeArrowheads="1"/>
            </p:cNvSpPr>
            <p:nvPr/>
          </p:nvSpPr>
          <p:spPr bwMode="auto">
            <a:xfrm>
              <a:off x="2836864" y="273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8" name="Oval 788">
              <a:extLst>
                <a:ext uri="{FF2B5EF4-FFF2-40B4-BE49-F238E27FC236}">
                  <a16:creationId xmlns:a16="http://schemas.microsoft.com/office/drawing/2014/main" id="{051AFB13-DC21-4FCA-8ADC-88135355F6C5}"/>
                </a:ext>
              </a:extLst>
            </p:cNvPr>
            <p:cNvSpPr>
              <a:spLocks noChangeArrowheads="1"/>
            </p:cNvSpPr>
            <p:nvPr/>
          </p:nvSpPr>
          <p:spPr bwMode="auto">
            <a:xfrm>
              <a:off x="2751138" y="27701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49" name="Oval 789">
              <a:extLst>
                <a:ext uri="{FF2B5EF4-FFF2-40B4-BE49-F238E27FC236}">
                  <a16:creationId xmlns:a16="http://schemas.microsoft.com/office/drawing/2014/main" id="{C1FA1593-C89D-45DA-8ABD-FAD7A353DC56}"/>
                </a:ext>
              </a:extLst>
            </p:cNvPr>
            <p:cNvSpPr>
              <a:spLocks noChangeArrowheads="1"/>
            </p:cNvSpPr>
            <p:nvPr/>
          </p:nvSpPr>
          <p:spPr bwMode="auto">
            <a:xfrm>
              <a:off x="2740026" y="270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0" name="Oval 790">
              <a:extLst>
                <a:ext uri="{FF2B5EF4-FFF2-40B4-BE49-F238E27FC236}">
                  <a16:creationId xmlns:a16="http://schemas.microsoft.com/office/drawing/2014/main" id="{5706CE73-26A7-4DB8-B91F-D03159EEA545}"/>
                </a:ext>
              </a:extLst>
            </p:cNvPr>
            <p:cNvSpPr>
              <a:spLocks noChangeArrowheads="1"/>
            </p:cNvSpPr>
            <p:nvPr/>
          </p:nvSpPr>
          <p:spPr bwMode="auto">
            <a:xfrm>
              <a:off x="2803526" y="2657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1" name="Oval 791">
              <a:extLst>
                <a:ext uri="{FF2B5EF4-FFF2-40B4-BE49-F238E27FC236}">
                  <a16:creationId xmlns:a16="http://schemas.microsoft.com/office/drawing/2014/main" id="{D5F263B6-69FC-4CD3-A815-B13D268D7F88}"/>
                </a:ext>
              </a:extLst>
            </p:cNvPr>
            <p:cNvSpPr>
              <a:spLocks noChangeArrowheads="1"/>
            </p:cNvSpPr>
            <p:nvPr/>
          </p:nvSpPr>
          <p:spPr bwMode="auto">
            <a:xfrm>
              <a:off x="2827339" y="2584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2" name="Oval 792">
              <a:extLst>
                <a:ext uri="{FF2B5EF4-FFF2-40B4-BE49-F238E27FC236}">
                  <a16:creationId xmlns:a16="http://schemas.microsoft.com/office/drawing/2014/main" id="{FB329A3A-0663-4E13-AF09-40939729CDDF}"/>
                </a:ext>
              </a:extLst>
            </p:cNvPr>
            <p:cNvSpPr>
              <a:spLocks noChangeArrowheads="1"/>
            </p:cNvSpPr>
            <p:nvPr/>
          </p:nvSpPr>
          <p:spPr bwMode="auto">
            <a:xfrm>
              <a:off x="2728914" y="258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3" name="Oval 793">
              <a:extLst>
                <a:ext uri="{FF2B5EF4-FFF2-40B4-BE49-F238E27FC236}">
                  <a16:creationId xmlns:a16="http://schemas.microsoft.com/office/drawing/2014/main" id="{97256397-063D-4C2E-B5DE-FE7D735E4A67}"/>
                </a:ext>
              </a:extLst>
            </p:cNvPr>
            <p:cNvSpPr>
              <a:spLocks noChangeArrowheads="1"/>
            </p:cNvSpPr>
            <p:nvPr/>
          </p:nvSpPr>
          <p:spPr bwMode="auto">
            <a:xfrm>
              <a:off x="2852739" y="226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4" name="Oval 794">
              <a:extLst>
                <a:ext uri="{FF2B5EF4-FFF2-40B4-BE49-F238E27FC236}">
                  <a16:creationId xmlns:a16="http://schemas.microsoft.com/office/drawing/2014/main" id="{A5D5749F-D01A-4407-A977-B325D2E093DA}"/>
                </a:ext>
              </a:extLst>
            </p:cNvPr>
            <p:cNvSpPr>
              <a:spLocks noChangeArrowheads="1"/>
            </p:cNvSpPr>
            <p:nvPr/>
          </p:nvSpPr>
          <p:spPr bwMode="auto">
            <a:xfrm>
              <a:off x="2890839" y="2374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5" name="Oval 795">
              <a:extLst>
                <a:ext uri="{FF2B5EF4-FFF2-40B4-BE49-F238E27FC236}">
                  <a16:creationId xmlns:a16="http://schemas.microsoft.com/office/drawing/2014/main" id="{569A6DC5-A543-4541-B781-A0A2DC35B781}"/>
                </a:ext>
              </a:extLst>
            </p:cNvPr>
            <p:cNvSpPr>
              <a:spLocks noChangeArrowheads="1"/>
            </p:cNvSpPr>
            <p:nvPr/>
          </p:nvSpPr>
          <p:spPr bwMode="auto">
            <a:xfrm>
              <a:off x="292576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6" name="Oval 796">
              <a:extLst>
                <a:ext uri="{FF2B5EF4-FFF2-40B4-BE49-F238E27FC236}">
                  <a16:creationId xmlns:a16="http://schemas.microsoft.com/office/drawing/2014/main" id="{E78F47AA-502C-4380-9168-3E164885C89A}"/>
                </a:ext>
              </a:extLst>
            </p:cNvPr>
            <p:cNvSpPr>
              <a:spLocks noChangeArrowheads="1"/>
            </p:cNvSpPr>
            <p:nvPr/>
          </p:nvSpPr>
          <p:spPr bwMode="auto">
            <a:xfrm>
              <a:off x="2952751" y="226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7" name="Oval 797">
              <a:extLst>
                <a:ext uri="{FF2B5EF4-FFF2-40B4-BE49-F238E27FC236}">
                  <a16:creationId xmlns:a16="http://schemas.microsoft.com/office/drawing/2014/main" id="{EA8E4AFE-F89D-44BF-9B73-1C411EF2E78C}"/>
                </a:ext>
              </a:extLst>
            </p:cNvPr>
            <p:cNvSpPr>
              <a:spLocks noChangeArrowheads="1"/>
            </p:cNvSpPr>
            <p:nvPr/>
          </p:nvSpPr>
          <p:spPr bwMode="auto">
            <a:xfrm>
              <a:off x="2955926" y="218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8" name="Oval 798">
              <a:extLst>
                <a:ext uri="{FF2B5EF4-FFF2-40B4-BE49-F238E27FC236}">
                  <a16:creationId xmlns:a16="http://schemas.microsoft.com/office/drawing/2014/main" id="{F1A8AA11-61BB-4D77-A19E-6F2DDAD638F3}"/>
                </a:ext>
              </a:extLst>
            </p:cNvPr>
            <p:cNvSpPr>
              <a:spLocks noChangeArrowheads="1"/>
            </p:cNvSpPr>
            <p:nvPr/>
          </p:nvSpPr>
          <p:spPr bwMode="auto">
            <a:xfrm>
              <a:off x="2871789" y="213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59" name="Oval 799">
              <a:extLst>
                <a:ext uri="{FF2B5EF4-FFF2-40B4-BE49-F238E27FC236}">
                  <a16:creationId xmlns:a16="http://schemas.microsoft.com/office/drawing/2014/main" id="{0BDA0805-4D2F-44F4-AEB4-F01AA98F8BB8}"/>
                </a:ext>
              </a:extLst>
            </p:cNvPr>
            <p:cNvSpPr>
              <a:spLocks noChangeArrowheads="1"/>
            </p:cNvSpPr>
            <p:nvPr/>
          </p:nvSpPr>
          <p:spPr bwMode="auto">
            <a:xfrm>
              <a:off x="2930526" y="205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0" name="Oval 800">
              <a:extLst>
                <a:ext uri="{FF2B5EF4-FFF2-40B4-BE49-F238E27FC236}">
                  <a16:creationId xmlns:a16="http://schemas.microsoft.com/office/drawing/2014/main" id="{4F8F368C-28EE-459D-8241-CE5E9C1A2BBB}"/>
                </a:ext>
              </a:extLst>
            </p:cNvPr>
            <p:cNvSpPr>
              <a:spLocks noChangeArrowheads="1"/>
            </p:cNvSpPr>
            <p:nvPr/>
          </p:nvSpPr>
          <p:spPr bwMode="auto">
            <a:xfrm>
              <a:off x="2835276" y="2851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1" name="Oval 801">
              <a:extLst>
                <a:ext uri="{FF2B5EF4-FFF2-40B4-BE49-F238E27FC236}">
                  <a16:creationId xmlns:a16="http://schemas.microsoft.com/office/drawing/2014/main" id="{789AA1C0-0872-4D7D-9609-6BA3AECF7FF0}"/>
                </a:ext>
              </a:extLst>
            </p:cNvPr>
            <p:cNvSpPr>
              <a:spLocks noChangeArrowheads="1"/>
            </p:cNvSpPr>
            <p:nvPr/>
          </p:nvSpPr>
          <p:spPr bwMode="auto">
            <a:xfrm>
              <a:off x="2916239" y="2744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2" name="Oval 802">
              <a:extLst>
                <a:ext uri="{FF2B5EF4-FFF2-40B4-BE49-F238E27FC236}">
                  <a16:creationId xmlns:a16="http://schemas.microsoft.com/office/drawing/2014/main" id="{CFCD5523-DFA5-41B3-AD57-D52CB7120790}"/>
                </a:ext>
              </a:extLst>
            </p:cNvPr>
            <p:cNvSpPr>
              <a:spLocks noChangeArrowheads="1"/>
            </p:cNvSpPr>
            <p:nvPr/>
          </p:nvSpPr>
          <p:spPr bwMode="auto">
            <a:xfrm>
              <a:off x="2940051" y="2671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3" name="Oval 803">
              <a:extLst>
                <a:ext uri="{FF2B5EF4-FFF2-40B4-BE49-F238E27FC236}">
                  <a16:creationId xmlns:a16="http://schemas.microsoft.com/office/drawing/2014/main" id="{CDF56595-0F53-413B-933B-36B8A16EF78E}"/>
                </a:ext>
              </a:extLst>
            </p:cNvPr>
            <p:cNvSpPr>
              <a:spLocks noChangeArrowheads="1"/>
            </p:cNvSpPr>
            <p:nvPr/>
          </p:nvSpPr>
          <p:spPr bwMode="auto">
            <a:xfrm>
              <a:off x="2974976" y="258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4" name="Oval 804">
              <a:extLst>
                <a:ext uri="{FF2B5EF4-FFF2-40B4-BE49-F238E27FC236}">
                  <a16:creationId xmlns:a16="http://schemas.microsoft.com/office/drawing/2014/main" id="{DD2797C1-2336-4C6C-9A32-4B57F5F63316}"/>
                </a:ext>
              </a:extLst>
            </p:cNvPr>
            <p:cNvSpPr>
              <a:spLocks noChangeArrowheads="1"/>
            </p:cNvSpPr>
            <p:nvPr/>
          </p:nvSpPr>
          <p:spPr bwMode="auto">
            <a:xfrm>
              <a:off x="3035301" y="245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5" name="Oval 805">
              <a:extLst>
                <a:ext uri="{FF2B5EF4-FFF2-40B4-BE49-F238E27FC236}">
                  <a16:creationId xmlns:a16="http://schemas.microsoft.com/office/drawing/2014/main" id="{90038FE3-43FF-460F-82E1-675535B00775}"/>
                </a:ext>
              </a:extLst>
            </p:cNvPr>
            <p:cNvSpPr>
              <a:spLocks noChangeArrowheads="1"/>
            </p:cNvSpPr>
            <p:nvPr/>
          </p:nvSpPr>
          <p:spPr bwMode="auto">
            <a:xfrm>
              <a:off x="3070226" y="2590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6" name="Oval 806">
              <a:extLst>
                <a:ext uri="{FF2B5EF4-FFF2-40B4-BE49-F238E27FC236}">
                  <a16:creationId xmlns:a16="http://schemas.microsoft.com/office/drawing/2014/main" id="{CC017B04-5288-4E3A-9AE0-0E82254CF9A8}"/>
                </a:ext>
              </a:extLst>
            </p:cNvPr>
            <p:cNvSpPr>
              <a:spLocks noChangeArrowheads="1"/>
            </p:cNvSpPr>
            <p:nvPr/>
          </p:nvSpPr>
          <p:spPr bwMode="auto">
            <a:xfrm>
              <a:off x="3097214"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7" name="Oval 807">
              <a:extLst>
                <a:ext uri="{FF2B5EF4-FFF2-40B4-BE49-F238E27FC236}">
                  <a16:creationId xmlns:a16="http://schemas.microsoft.com/office/drawing/2014/main" id="{31F4B221-7B45-4AF0-BD55-76C60A0B2B6D}"/>
                </a:ext>
              </a:extLst>
            </p:cNvPr>
            <p:cNvSpPr>
              <a:spLocks noChangeArrowheads="1"/>
            </p:cNvSpPr>
            <p:nvPr/>
          </p:nvSpPr>
          <p:spPr bwMode="auto">
            <a:xfrm>
              <a:off x="3100389" y="2257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8" name="Oval 808">
              <a:extLst>
                <a:ext uri="{FF2B5EF4-FFF2-40B4-BE49-F238E27FC236}">
                  <a16:creationId xmlns:a16="http://schemas.microsoft.com/office/drawing/2014/main" id="{63D7444E-5399-4E81-85EC-3D4E97D6A975}"/>
                </a:ext>
              </a:extLst>
            </p:cNvPr>
            <p:cNvSpPr>
              <a:spLocks noChangeArrowheads="1"/>
            </p:cNvSpPr>
            <p:nvPr/>
          </p:nvSpPr>
          <p:spPr bwMode="auto">
            <a:xfrm>
              <a:off x="2998789" y="234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69" name="Oval 809">
              <a:extLst>
                <a:ext uri="{FF2B5EF4-FFF2-40B4-BE49-F238E27FC236}">
                  <a16:creationId xmlns:a16="http://schemas.microsoft.com/office/drawing/2014/main" id="{465A5D9F-FF16-4D06-912A-2E2BFB7A243F}"/>
                </a:ext>
              </a:extLst>
            </p:cNvPr>
            <p:cNvSpPr>
              <a:spLocks noChangeArrowheads="1"/>
            </p:cNvSpPr>
            <p:nvPr/>
          </p:nvSpPr>
          <p:spPr bwMode="auto">
            <a:xfrm>
              <a:off x="3074989" y="212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0" name="Oval 810">
              <a:extLst>
                <a:ext uri="{FF2B5EF4-FFF2-40B4-BE49-F238E27FC236}">
                  <a16:creationId xmlns:a16="http://schemas.microsoft.com/office/drawing/2014/main" id="{44FF6A1B-6D69-452F-96F5-ECA146634B1F}"/>
                </a:ext>
              </a:extLst>
            </p:cNvPr>
            <p:cNvSpPr>
              <a:spLocks noChangeArrowheads="1"/>
            </p:cNvSpPr>
            <p:nvPr/>
          </p:nvSpPr>
          <p:spPr bwMode="auto">
            <a:xfrm>
              <a:off x="3130551" y="203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1" name="Oval 811">
              <a:extLst>
                <a:ext uri="{FF2B5EF4-FFF2-40B4-BE49-F238E27FC236}">
                  <a16:creationId xmlns:a16="http://schemas.microsoft.com/office/drawing/2014/main" id="{59714358-0F00-45FB-8867-4E2D6644858C}"/>
                </a:ext>
              </a:extLst>
            </p:cNvPr>
            <p:cNvSpPr>
              <a:spLocks noChangeArrowheads="1"/>
            </p:cNvSpPr>
            <p:nvPr/>
          </p:nvSpPr>
          <p:spPr bwMode="auto">
            <a:xfrm>
              <a:off x="2989264" y="281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2" name="Oval 812">
              <a:extLst>
                <a:ext uri="{FF2B5EF4-FFF2-40B4-BE49-F238E27FC236}">
                  <a16:creationId xmlns:a16="http://schemas.microsoft.com/office/drawing/2014/main" id="{AF06E3BD-9F19-445E-B583-20BF47404A37}"/>
                </a:ext>
              </a:extLst>
            </p:cNvPr>
            <p:cNvSpPr>
              <a:spLocks noChangeArrowheads="1"/>
            </p:cNvSpPr>
            <p:nvPr/>
          </p:nvSpPr>
          <p:spPr bwMode="auto">
            <a:xfrm>
              <a:off x="3060701" y="2820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3" name="Oval 813">
              <a:extLst>
                <a:ext uri="{FF2B5EF4-FFF2-40B4-BE49-F238E27FC236}">
                  <a16:creationId xmlns:a16="http://schemas.microsoft.com/office/drawing/2014/main" id="{92D9300A-020F-4F8A-A3CB-2B1548B88E9C}"/>
                </a:ext>
              </a:extLst>
            </p:cNvPr>
            <p:cNvSpPr>
              <a:spLocks noChangeArrowheads="1"/>
            </p:cNvSpPr>
            <p:nvPr/>
          </p:nvSpPr>
          <p:spPr bwMode="auto">
            <a:xfrm>
              <a:off x="3084514" y="274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4" name="Oval 814">
              <a:extLst>
                <a:ext uri="{FF2B5EF4-FFF2-40B4-BE49-F238E27FC236}">
                  <a16:creationId xmlns:a16="http://schemas.microsoft.com/office/drawing/2014/main" id="{5378AE11-3405-4418-B0C2-793CF7762BE6}"/>
                </a:ext>
              </a:extLst>
            </p:cNvPr>
            <p:cNvSpPr>
              <a:spLocks noChangeArrowheads="1"/>
            </p:cNvSpPr>
            <p:nvPr/>
          </p:nvSpPr>
          <p:spPr bwMode="auto">
            <a:xfrm>
              <a:off x="2986089" y="2752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5" name="Oval 815">
              <a:extLst>
                <a:ext uri="{FF2B5EF4-FFF2-40B4-BE49-F238E27FC236}">
                  <a16:creationId xmlns:a16="http://schemas.microsoft.com/office/drawing/2014/main" id="{315E1AEB-5C3E-414E-A998-3EB65764E8A2}"/>
                </a:ext>
              </a:extLst>
            </p:cNvPr>
            <p:cNvSpPr>
              <a:spLocks noChangeArrowheads="1"/>
            </p:cNvSpPr>
            <p:nvPr/>
          </p:nvSpPr>
          <p:spPr bwMode="auto">
            <a:xfrm>
              <a:off x="3087689" y="2486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6" name="Oval 816">
              <a:extLst>
                <a:ext uri="{FF2B5EF4-FFF2-40B4-BE49-F238E27FC236}">
                  <a16:creationId xmlns:a16="http://schemas.microsoft.com/office/drawing/2014/main" id="{C1375E00-320F-45E6-87EC-06FB8741FEDA}"/>
                </a:ext>
              </a:extLst>
            </p:cNvPr>
            <p:cNvSpPr>
              <a:spLocks noChangeArrowheads="1"/>
            </p:cNvSpPr>
            <p:nvPr/>
          </p:nvSpPr>
          <p:spPr bwMode="auto">
            <a:xfrm>
              <a:off x="3059114" y="222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7" name="Oval 817">
              <a:extLst>
                <a:ext uri="{FF2B5EF4-FFF2-40B4-BE49-F238E27FC236}">
                  <a16:creationId xmlns:a16="http://schemas.microsoft.com/office/drawing/2014/main" id="{2C90DF2A-3BBB-4E2D-A750-C2E632E5DB56}"/>
                </a:ext>
              </a:extLst>
            </p:cNvPr>
            <p:cNvSpPr>
              <a:spLocks noChangeArrowheads="1"/>
            </p:cNvSpPr>
            <p:nvPr/>
          </p:nvSpPr>
          <p:spPr bwMode="auto">
            <a:xfrm>
              <a:off x="3267076" y="244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8" name="Oval 818">
              <a:extLst>
                <a:ext uri="{FF2B5EF4-FFF2-40B4-BE49-F238E27FC236}">
                  <a16:creationId xmlns:a16="http://schemas.microsoft.com/office/drawing/2014/main" id="{D333A669-8BE4-4840-A9F6-C90FC525F736}"/>
                </a:ext>
              </a:extLst>
            </p:cNvPr>
            <p:cNvSpPr>
              <a:spLocks noChangeArrowheads="1"/>
            </p:cNvSpPr>
            <p:nvPr/>
          </p:nvSpPr>
          <p:spPr bwMode="auto">
            <a:xfrm>
              <a:off x="3294064" y="2197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79" name="Oval 819">
              <a:extLst>
                <a:ext uri="{FF2B5EF4-FFF2-40B4-BE49-F238E27FC236}">
                  <a16:creationId xmlns:a16="http://schemas.microsoft.com/office/drawing/2014/main" id="{F9BB0BE4-F8CD-4605-A376-029FB5F35B7C}"/>
                </a:ext>
              </a:extLst>
            </p:cNvPr>
            <p:cNvSpPr>
              <a:spLocks noChangeArrowheads="1"/>
            </p:cNvSpPr>
            <p:nvPr/>
          </p:nvSpPr>
          <p:spPr bwMode="auto">
            <a:xfrm>
              <a:off x="3297239" y="2111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0" name="Oval 820">
              <a:extLst>
                <a:ext uri="{FF2B5EF4-FFF2-40B4-BE49-F238E27FC236}">
                  <a16:creationId xmlns:a16="http://schemas.microsoft.com/office/drawing/2014/main" id="{5B1FD052-B3E6-44E2-AACD-034A6FC5B7F4}"/>
                </a:ext>
              </a:extLst>
            </p:cNvPr>
            <p:cNvSpPr>
              <a:spLocks noChangeArrowheads="1"/>
            </p:cNvSpPr>
            <p:nvPr/>
          </p:nvSpPr>
          <p:spPr bwMode="auto">
            <a:xfrm>
              <a:off x="3213101" y="207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1" name="Oval 821">
              <a:extLst>
                <a:ext uri="{FF2B5EF4-FFF2-40B4-BE49-F238E27FC236}">
                  <a16:creationId xmlns:a16="http://schemas.microsoft.com/office/drawing/2014/main" id="{734A5C93-3AED-47EA-9802-B7C438B054B6}"/>
                </a:ext>
              </a:extLst>
            </p:cNvPr>
            <p:cNvSpPr>
              <a:spLocks noChangeArrowheads="1"/>
            </p:cNvSpPr>
            <p:nvPr/>
          </p:nvSpPr>
          <p:spPr bwMode="auto">
            <a:xfrm>
              <a:off x="3151189" y="286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2" name="Oval 822">
              <a:extLst>
                <a:ext uri="{FF2B5EF4-FFF2-40B4-BE49-F238E27FC236}">
                  <a16:creationId xmlns:a16="http://schemas.microsoft.com/office/drawing/2014/main" id="{1E184066-DC2E-41B1-B2DB-6B97CCD7EB3E}"/>
                </a:ext>
              </a:extLst>
            </p:cNvPr>
            <p:cNvSpPr>
              <a:spLocks noChangeArrowheads="1"/>
            </p:cNvSpPr>
            <p:nvPr/>
          </p:nvSpPr>
          <p:spPr bwMode="auto">
            <a:xfrm>
              <a:off x="3195639" y="219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3" name="Oval 823">
              <a:extLst>
                <a:ext uri="{FF2B5EF4-FFF2-40B4-BE49-F238E27FC236}">
                  <a16:creationId xmlns:a16="http://schemas.microsoft.com/office/drawing/2014/main" id="{038E5F0B-16B4-41DB-9D5E-C875577B0237}"/>
                </a:ext>
              </a:extLst>
            </p:cNvPr>
            <p:cNvSpPr>
              <a:spLocks noChangeArrowheads="1"/>
            </p:cNvSpPr>
            <p:nvPr/>
          </p:nvSpPr>
          <p:spPr bwMode="auto">
            <a:xfrm>
              <a:off x="3205163" y="27876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4" name="Oval 824">
              <a:extLst>
                <a:ext uri="{FF2B5EF4-FFF2-40B4-BE49-F238E27FC236}">
                  <a16:creationId xmlns:a16="http://schemas.microsoft.com/office/drawing/2014/main" id="{211BE8F3-6A6D-4371-BED8-E0CC47DF2985}"/>
                </a:ext>
              </a:extLst>
            </p:cNvPr>
            <p:cNvSpPr>
              <a:spLocks noChangeArrowheads="1"/>
            </p:cNvSpPr>
            <p:nvPr/>
          </p:nvSpPr>
          <p:spPr bwMode="auto">
            <a:xfrm>
              <a:off x="3186114" y="267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5" name="Oval 825">
              <a:extLst>
                <a:ext uri="{FF2B5EF4-FFF2-40B4-BE49-F238E27FC236}">
                  <a16:creationId xmlns:a16="http://schemas.microsoft.com/office/drawing/2014/main" id="{150373B4-89AB-4170-8032-1C7A80D8B186}"/>
                </a:ext>
              </a:extLst>
            </p:cNvPr>
            <p:cNvSpPr>
              <a:spLocks noChangeArrowheads="1"/>
            </p:cNvSpPr>
            <p:nvPr/>
          </p:nvSpPr>
          <p:spPr bwMode="auto">
            <a:xfrm>
              <a:off x="3257551" y="2674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6" name="Oval 826">
              <a:extLst>
                <a:ext uri="{FF2B5EF4-FFF2-40B4-BE49-F238E27FC236}">
                  <a16:creationId xmlns:a16="http://schemas.microsoft.com/office/drawing/2014/main" id="{947B955C-1E97-4913-97D4-4F3018354911}"/>
                </a:ext>
              </a:extLst>
            </p:cNvPr>
            <p:cNvSpPr>
              <a:spLocks noChangeArrowheads="1"/>
            </p:cNvSpPr>
            <p:nvPr/>
          </p:nvSpPr>
          <p:spPr bwMode="auto">
            <a:xfrm>
              <a:off x="3281364" y="260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7" name="Oval 827">
              <a:extLst>
                <a:ext uri="{FF2B5EF4-FFF2-40B4-BE49-F238E27FC236}">
                  <a16:creationId xmlns:a16="http://schemas.microsoft.com/office/drawing/2014/main" id="{CA317493-A977-4F68-BE24-06057403A90D}"/>
                </a:ext>
              </a:extLst>
            </p:cNvPr>
            <p:cNvSpPr>
              <a:spLocks noChangeArrowheads="1"/>
            </p:cNvSpPr>
            <p:nvPr/>
          </p:nvSpPr>
          <p:spPr bwMode="auto">
            <a:xfrm>
              <a:off x="3182939" y="260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8" name="Oval 828">
              <a:extLst>
                <a:ext uri="{FF2B5EF4-FFF2-40B4-BE49-F238E27FC236}">
                  <a16:creationId xmlns:a16="http://schemas.microsoft.com/office/drawing/2014/main" id="{0566C3CE-2D09-45A7-914D-D848711A7AF1}"/>
                </a:ext>
              </a:extLst>
            </p:cNvPr>
            <p:cNvSpPr>
              <a:spLocks noChangeArrowheads="1"/>
            </p:cNvSpPr>
            <p:nvPr/>
          </p:nvSpPr>
          <p:spPr bwMode="auto">
            <a:xfrm>
              <a:off x="3316289" y="251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89" name="Oval 829">
              <a:extLst>
                <a:ext uri="{FF2B5EF4-FFF2-40B4-BE49-F238E27FC236}">
                  <a16:creationId xmlns:a16="http://schemas.microsoft.com/office/drawing/2014/main" id="{2869EC49-ED85-4252-9FC7-3E4BEC2F4AAE}"/>
                </a:ext>
              </a:extLst>
            </p:cNvPr>
            <p:cNvSpPr>
              <a:spLocks noChangeArrowheads="1"/>
            </p:cNvSpPr>
            <p:nvPr/>
          </p:nvSpPr>
          <p:spPr bwMode="auto">
            <a:xfrm>
              <a:off x="3165476" y="240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0" name="Oval 830">
              <a:extLst>
                <a:ext uri="{FF2B5EF4-FFF2-40B4-BE49-F238E27FC236}">
                  <a16:creationId xmlns:a16="http://schemas.microsoft.com/office/drawing/2014/main" id="{5B3D45F1-CB9F-4704-9C4C-E4FDD09AA7E2}"/>
                </a:ext>
              </a:extLst>
            </p:cNvPr>
            <p:cNvSpPr>
              <a:spLocks noChangeArrowheads="1"/>
            </p:cNvSpPr>
            <p:nvPr/>
          </p:nvSpPr>
          <p:spPr bwMode="auto">
            <a:xfrm>
              <a:off x="3284539" y="233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1" name="Oval 831">
              <a:extLst>
                <a:ext uri="{FF2B5EF4-FFF2-40B4-BE49-F238E27FC236}">
                  <a16:creationId xmlns:a16="http://schemas.microsoft.com/office/drawing/2014/main" id="{DA177838-5FEA-41D1-8361-FBFFF59A91ED}"/>
                </a:ext>
              </a:extLst>
            </p:cNvPr>
            <p:cNvSpPr>
              <a:spLocks noChangeArrowheads="1"/>
            </p:cNvSpPr>
            <p:nvPr/>
          </p:nvSpPr>
          <p:spPr bwMode="auto">
            <a:xfrm>
              <a:off x="3376614" y="238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2" name="Oval 832">
              <a:extLst>
                <a:ext uri="{FF2B5EF4-FFF2-40B4-BE49-F238E27FC236}">
                  <a16:creationId xmlns:a16="http://schemas.microsoft.com/office/drawing/2014/main" id="{824CF23E-65CE-4962-A323-4F34EF457893}"/>
                </a:ext>
              </a:extLst>
            </p:cNvPr>
            <p:cNvSpPr>
              <a:spLocks noChangeArrowheads="1"/>
            </p:cNvSpPr>
            <p:nvPr/>
          </p:nvSpPr>
          <p:spPr bwMode="auto">
            <a:xfrm>
              <a:off x="3411539" y="252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3" name="Oval 833">
              <a:extLst>
                <a:ext uri="{FF2B5EF4-FFF2-40B4-BE49-F238E27FC236}">
                  <a16:creationId xmlns:a16="http://schemas.microsoft.com/office/drawing/2014/main" id="{31B281E0-B4D4-44D4-9205-8E1D6D4BB52E}"/>
                </a:ext>
              </a:extLst>
            </p:cNvPr>
            <p:cNvSpPr>
              <a:spLocks noChangeArrowheads="1"/>
            </p:cNvSpPr>
            <p:nvPr/>
          </p:nvSpPr>
          <p:spPr bwMode="auto">
            <a:xfrm>
              <a:off x="3438526" y="227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4" name="Oval 834">
              <a:extLst>
                <a:ext uri="{FF2B5EF4-FFF2-40B4-BE49-F238E27FC236}">
                  <a16:creationId xmlns:a16="http://schemas.microsoft.com/office/drawing/2014/main" id="{5C7D1853-740A-49EE-84EB-2D7DC207C99B}"/>
                </a:ext>
              </a:extLst>
            </p:cNvPr>
            <p:cNvSpPr>
              <a:spLocks noChangeArrowheads="1"/>
            </p:cNvSpPr>
            <p:nvPr/>
          </p:nvSpPr>
          <p:spPr bwMode="auto">
            <a:xfrm>
              <a:off x="3441701" y="218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5" name="Oval 835">
              <a:extLst>
                <a:ext uri="{FF2B5EF4-FFF2-40B4-BE49-F238E27FC236}">
                  <a16:creationId xmlns:a16="http://schemas.microsoft.com/office/drawing/2014/main" id="{943BD686-C7B6-405F-9A12-06A79BCCE65B}"/>
                </a:ext>
              </a:extLst>
            </p:cNvPr>
            <p:cNvSpPr>
              <a:spLocks noChangeArrowheads="1"/>
            </p:cNvSpPr>
            <p:nvPr/>
          </p:nvSpPr>
          <p:spPr bwMode="auto">
            <a:xfrm>
              <a:off x="3357564" y="214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6" name="Oval 836">
              <a:extLst>
                <a:ext uri="{FF2B5EF4-FFF2-40B4-BE49-F238E27FC236}">
                  <a16:creationId xmlns:a16="http://schemas.microsoft.com/office/drawing/2014/main" id="{FF08B5C3-9A6A-456C-8A2B-D67CBC419E4C}"/>
                </a:ext>
              </a:extLst>
            </p:cNvPr>
            <p:cNvSpPr>
              <a:spLocks noChangeArrowheads="1"/>
            </p:cNvSpPr>
            <p:nvPr/>
          </p:nvSpPr>
          <p:spPr bwMode="auto">
            <a:xfrm>
              <a:off x="3340101" y="227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7" name="Oval 837">
              <a:extLst>
                <a:ext uri="{FF2B5EF4-FFF2-40B4-BE49-F238E27FC236}">
                  <a16:creationId xmlns:a16="http://schemas.microsoft.com/office/drawing/2014/main" id="{53CFFFCE-D063-4AEB-AA5A-0FBA3412B02F}"/>
                </a:ext>
              </a:extLst>
            </p:cNvPr>
            <p:cNvSpPr>
              <a:spLocks noChangeArrowheads="1"/>
            </p:cNvSpPr>
            <p:nvPr/>
          </p:nvSpPr>
          <p:spPr bwMode="auto">
            <a:xfrm>
              <a:off x="3416301" y="2058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8" name="Oval 838">
              <a:extLst>
                <a:ext uri="{FF2B5EF4-FFF2-40B4-BE49-F238E27FC236}">
                  <a16:creationId xmlns:a16="http://schemas.microsoft.com/office/drawing/2014/main" id="{521C8820-675A-44DD-ADD7-E6DBD6E8B32C}"/>
                </a:ext>
              </a:extLst>
            </p:cNvPr>
            <p:cNvSpPr>
              <a:spLocks noChangeArrowheads="1"/>
            </p:cNvSpPr>
            <p:nvPr/>
          </p:nvSpPr>
          <p:spPr bwMode="auto">
            <a:xfrm>
              <a:off x="3435351" y="282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199" name="Oval 839">
              <a:extLst>
                <a:ext uri="{FF2B5EF4-FFF2-40B4-BE49-F238E27FC236}">
                  <a16:creationId xmlns:a16="http://schemas.microsoft.com/office/drawing/2014/main" id="{2D61244B-5AB8-424B-B070-8A027F51196F}"/>
                </a:ext>
              </a:extLst>
            </p:cNvPr>
            <p:cNvSpPr>
              <a:spLocks noChangeArrowheads="1"/>
            </p:cNvSpPr>
            <p:nvPr/>
          </p:nvSpPr>
          <p:spPr bwMode="auto">
            <a:xfrm>
              <a:off x="3349626" y="28638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0" name="Oval 840">
              <a:extLst>
                <a:ext uri="{FF2B5EF4-FFF2-40B4-BE49-F238E27FC236}">
                  <a16:creationId xmlns:a16="http://schemas.microsoft.com/office/drawing/2014/main" id="{73437AD7-BE07-422C-B273-2E10C7515885}"/>
                </a:ext>
              </a:extLst>
            </p:cNvPr>
            <p:cNvSpPr>
              <a:spLocks noChangeArrowheads="1"/>
            </p:cNvSpPr>
            <p:nvPr/>
          </p:nvSpPr>
          <p:spPr bwMode="auto">
            <a:xfrm>
              <a:off x="3338514" y="279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1" name="Oval 841">
              <a:extLst>
                <a:ext uri="{FF2B5EF4-FFF2-40B4-BE49-F238E27FC236}">
                  <a16:creationId xmlns:a16="http://schemas.microsoft.com/office/drawing/2014/main" id="{1950B4F9-CFC9-4B49-BCCA-06C6E41E51E8}"/>
                </a:ext>
              </a:extLst>
            </p:cNvPr>
            <p:cNvSpPr>
              <a:spLocks noChangeArrowheads="1"/>
            </p:cNvSpPr>
            <p:nvPr/>
          </p:nvSpPr>
          <p:spPr bwMode="auto">
            <a:xfrm>
              <a:off x="3402014" y="2751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2" name="Oval 842">
              <a:extLst>
                <a:ext uri="{FF2B5EF4-FFF2-40B4-BE49-F238E27FC236}">
                  <a16:creationId xmlns:a16="http://schemas.microsoft.com/office/drawing/2014/main" id="{AB96D529-C293-4D61-9394-31C810E01017}"/>
                </a:ext>
              </a:extLst>
            </p:cNvPr>
            <p:cNvSpPr>
              <a:spLocks noChangeArrowheads="1"/>
            </p:cNvSpPr>
            <p:nvPr/>
          </p:nvSpPr>
          <p:spPr bwMode="auto">
            <a:xfrm>
              <a:off x="3425826" y="267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3" name="Oval 843">
              <a:extLst>
                <a:ext uri="{FF2B5EF4-FFF2-40B4-BE49-F238E27FC236}">
                  <a16:creationId xmlns:a16="http://schemas.microsoft.com/office/drawing/2014/main" id="{363F45E2-7297-4B53-B645-BBB39B545878}"/>
                </a:ext>
              </a:extLst>
            </p:cNvPr>
            <p:cNvSpPr>
              <a:spLocks noChangeArrowheads="1"/>
            </p:cNvSpPr>
            <p:nvPr/>
          </p:nvSpPr>
          <p:spPr bwMode="auto">
            <a:xfrm>
              <a:off x="3327401" y="268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4" name="Oval 844">
              <a:extLst>
                <a:ext uri="{FF2B5EF4-FFF2-40B4-BE49-F238E27FC236}">
                  <a16:creationId xmlns:a16="http://schemas.microsoft.com/office/drawing/2014/main" id="{4F84AFBB-64E1-4112-B5D6-58703135E007}"/>
                </a:ext>
              </a:extLst>
            </p:cNvPr>
            <p:cNvSpPr>
              <a:spLocks noChangeArrowheads="1"/>
            </p:cNvSpPr>
            <p:nvPr/>
          </p:nvSpPr>
          <p:spPr bwMode="auto">
            <a:xfrm>
              <a:off x="3482976" y="231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5" name="Oval 845">
              <a:extLst>
                <a:ext uri="{FF2B5EF4-FFF2-40B4-BE49-F238E27FC236}">
                  <a16:creationId xmlns:a16="http://schemas.microsoft.com/office/drawing/2014/main" id="{3B7E2E81-93E4-40CD-98F8-AFF100F6FED3}"/>
                </a:ext>
              </a:extLst>
            </p:cNvPr>
            <p:cNvSpPr>
              <a:spLocks noChangeArrowheads="1"/>
            </p:cNvSpPr>
            <p:nvPr/>
          </p:nvSpPr>
          <p:spPr bwMode="auto">
            <a:xfrm>
              <a:off x="3533776" y="290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6" name="Oval 846">
              <a:extLst>
                <a:ext uri="{FF2B5EF4-FFF2-40B4-BE49-F238E27FC236}">
                  <a16:creationId xmlns:a16="http://schemas.microsoft.com/office/drawing/2014/main" id="{E42699D3-794A-4280-A006-7942B3ED9BCE}"/>
                </a:ext>
              </a:extLst>
            </p:cNvPr>
            <p:cNvSpPr>
              <a:spLocks noChangeArrowheads="1"/>
            </p:cNvSpPr>
            <p:nvPr/>
          </p:nvSpPr>
          <p:spPr bwMode="auto">
            <a:xfrm>
              <a:off x="3221039" y="291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7" name="Oval 847">
              <a:extLst>
                <a:ext uri="{FF2B5EF4-FFF2-40B4-BE49-F238E27FC236}">
                  <a16:creationId xmlns:a16="http://schemas.microsoft.com/office/drawing/2014/main" id="{FA3A5FF4-7690-4FAE-8205-371269071EC2}"/>
                </a:ext>
              </a:extLst>
            </p:cNvPr>
            <p:cNvSpPr>
              <a:spLocks noChangeArrowheads="1"/>
            </p:cNvSpPr>
            <p:nvPr/>
          </p:nvSpPr>
          <p:spPr bwMode="auto">
            <a:xfrm>
              <a:off x="2965451" y="292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8" name="Oval 848">
              <a:extLst>
                <a:ext uri="{FF2B5EF4-FFF2-40B4-BE49-F238E27FC236}">
                  <a16:creationId xmlns:a16="http://schemas.microsoft.com/office/drawing/2014/main" id="{E0262A62-BD66-4142-BB80-483CECB0ED8F}"/>
                </a:ext>
              </a:extLst>
            </p:cNvPr>
            <p:cNvSpPr>
              <a:spLocks noChangeArrowheads="1"/>
            </p:cNvSpPr>
            <p:nvPr/>
          </p:nvSpPr>
          <p:spPr bwMode="auto">
            <a:xfrm>
              <a:off x="2787651" y="29035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09" name="Oval 849">
              <a:extLst>
                <a:ext uri="{FF2B5EF4-FFF2-40B4-BE49-F238E27FC236}">
                  <a16:creationId xmlns:a16="http://schemas.microsoft.com/office/drawing/2014/main" id="{46B88D36-5CBA-4D43-961F-25B97E1FEE59}"/>
                </a:ext>
              </a:extLst>
            </p:cNvPr>
            <p:cNvSpPr>
              <a:spLocks noChangeArrowheads="1"/>
            </p:cNvSpPr>
            <p:nvPr/>
          </p:nvSpPr>
          <p:spPr bwMode="auto">
            <a:xfrm>
              <a:off x="2559051" y="288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0" name="Oval 850">
              <a:extLst>
                <a:ext uri="{FF2B5EF4-FFF2-40B4-BE49-F238E27FC236}">
                  <a16:creationId xmlns:a16="http://schemas.microsoft.com/office/drawing/2014/main" id="{76A14103-4A9D-4AFE-880C-2D8D758DA89F}"/>
                </a:ext>
              </a:extLst>
            </p:cNvPr>
            <p:cNvSpPr>
              <a:spLocks noChangeArrowheads="1"/>
            </p:cNvSpPr>
            <p:nvPr/>
          </p:nvSpPr>
          <p:spPr bwMode="auto">
            <a:xfrm>
              <a:off x="2592388" y="2794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1" name="Oval 851">
              <a:extLst>
                <a:ext uri="{FF2B5EF4-FFF2-40B4-BE49-F238E27FC236}">
                  <a16:creationId xmlns:a16="http://schemas.microsoft.com/office/drawing/2014/main" id="{E7F1DB41-0D78-4D94-89AC-DAFF219D5DD0}"/>
                </a:ext>
              </a:extLst>
            </p:cNvPr>
            <p:cNvSpPr>
              <a:spLocks noChangeArrowheads="1"/>
            </p:cNvSpPr>
            <p:nvPr/>
          </p:nvSpPr>
          <p:spPr bwMode="auto">
            <a:xfrm>
              <a:off x="2293938" y="28956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2" name="Oval 852">
              <a:extLst>
                <a:ext uri="{FF2B5EF4-FFF2-40B4-BE49-F238E27FC236}">
                  <a16:creationId xmlns:a16="http://schemas.microsoft.com/office/drawing/2014/main" id="{145640BB-EEC5-451B-B9D5-2A39460C5676}"/>
                </a:ext>
              </a:extLst>
            </p:cNvPr>
            <p:cNvSpPr>
              <a:spLocks noChangeArrowheads="1"/>
            </p:cNvSpPr>
            <p:nvPr/>
          </p:nvSpPr>
          <p:spPr bwMode="auto">
            <a:xfrm>
              <a:off x="3833814"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3" name="Oval 853">
              <a:extLst>
                <a:ext uri="{FF2B5EF4-FFF2-40B4-BE49-F238E27FC236}">
                  <a16:creationId xmlns:a16="http://schemas.microsoft.com/office/drawing/2014/main" id="{999187F9-CFC1-4B36-8DAD-E5C561EA8F8B}"/>
                </a:ext>
              </a:extLst>
            </p:cNvPr>
            <p:cNvSpPr>
              <a:spLocks noChangeArrowheads="1"/>
            </p:cNvSpPr>
            <p:nvPr/>
          </p:nvSpPr>
          <p:spPr bwMode="auto">
            <a:xfrm>
              <a:off x="3787776" y="240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4" name="Oval 854">
              <a:extLst>
                <a:ext uri="{FF2B5EF4-FFF2-40B4-BE49-F238E27FC236}">
                  <a16:creationId xmlns:a16="http://schemas.microsoft.com/office/drawing/2014/main" id="{88A493C7-CFEA-4913-89C1-BBC6BAE73817}"/>
                </a:ext>
              </a:extLst>
            </p:cNvPr>
            <p:cNvSpPr>
              <a:spLocks noChangeArrowheads="1"/>
            </p:cNvSpPr>
            <p:nvPr/>
          </p:nvSpPr>
          <p:spPr bwMode="auto">
            <a:xfrm>
              <a:off x="3806826" y="28844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5" name="Oval 855">
              <a:extLst>
                <a:ext uri="{FF2B5EF4-FFF2-40B4-BE49-F238E27FC236}">
                  <a16:creationId xmlns:a16="http://schemas.microsoft.com/office/drawing/2014/main" id="{CE25F755-366A-4F51-93D8-821D6B2ED6B1}"/>
                </a:ext>
              </a:extLst>
            </p:cNvPr>
            <p:cNvSpPr>
              <a:spLocks noChangeArrowheads="1"/>
            </p:cNvSpPr>
            <p:nvPr/>
          </p:nvSpPr>
          <p:spPr bwMode="auto">
            <a:xfrm>
              <a:off x="3722689" y="276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6" name="Oval 856">
              <a:extLst>
                <a:ext uri="{FF2B5EF4-FFF2-40B4-BE49-F238E27FC236}">
                  <a16:creationId xmlns:a16="http://schemas.microsoft.com/office/drawing/2014/main" id="{B4574CCB-C799-4828-96C3-163F27F02FE9}"/>
                </a:ext>
              </a:extLst>
            </p:cNvPr>
            <p:cNvSpPr>
              <a:spLocks noChangeArrowheads="1"/>
            </p:cNvSpPr>
            <p:nvPr/>
          </p:nvSpPr>
          <p:spPr bwMode="auto">
            <a:xfrm>
              <a:off x="3824289" y="261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7" name="Oval 857">
              <a:extLst>
                <a:ext uri="{FF2B5EF4-FFF2-40B4-BE49-F238E27FC236}">
                  <a16:creationId xmlns:a16="http://schemas.microsoft.com/office/drawing/2014/main" id="{E1D39D20-369B-4064-8E53-37EE929321EE}"/>
                </a:ext>
              </a:extLst>
            </p:cNvPr>
            <p:cNvSpPr>
              <a:spLocks noChangeArrowheads="1"/>
            </p:cNvSpPr>
            <p:nvPr/>
          </p:nvSpPr>
          <p:spPr bwMode="auto">
            <a:xfrm>
              <a:off x="2178051" y="2984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8" name="Oval 858">
              <a:extLst>
                <a:ext uri="{FF2B5EF4-FFF2-40B4-BE49-F238E27FC236}">
                  <a16:creationId xmlns:a16="http://schemas.microsoft.com/office/drawing/2014/main" id="{45760ADA-BAE8-4DD1-B8BF-B0C6A2958FE3}"/>
                </a:ext>
              </a:extLst>
            </p:cNvPr>
            <p:cNvSpPr>
              <a:spLocks noChangeArrowheads="1"/>
            </p:cNvSpPr>
            <p:nvPr/>
          </p:nvSpPr>
          <p:spPr bwMode="auto">
            <a:xfrm>
              <a:off x="2174876" y="353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19" name="Oval 859">
              <a:extLst>
                <a:ext uri="{FF2B5EF4-FFF2-40B4-BE49-F238E27FC236}">
                  <a16:creationId xmlns:a16="http://schemas.microsoft.com/office/drawing/2014/main" id="{CB2167BD-31DD-43B2-AA87-64F09E1759A6}"/>
                </a:ext>
              </a:extLst>
            </p:cNvPr>
            <p:cNvSpPr>
              <a:spLocks noChangeArrowheads="1"/>
            </p:cNvSpPr>
            <p:nvPr/>
          </p:nvSpPr>
          <p:spPr bwMode="auto">
            <a:xfrm>
              <a:off x="2168526" y="312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0" name="Oval 860">
              <a:extLst>
                <a:ext uri="{FF2B5EF4-FFF2-40B4-BE49-F238E27FC236}">
                  <a16:creationId xmlns:a16="http://schemas.microsoft.com/office/drawing/2014/main" id="{AADB8534-0417-4763-8CC7-A1B7AAC42332}"/>
                </a:ext>
              </a:extLst>
            </p:cNvPr>
            <p:cNvSpPr>
              <a:spLocks noChangeArrowheads="1"/>
            </p:cNvSpPr>
            <p:nvPr/>
          </p:nvSpPr>
          <p:spPr bwMode="auto">
            <a:xfrm>
              <a:off x="3236914" y="301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1" name="Oval 861">
              <a:extLst>
                <a:ext uri="{FF2B5EF4-FFF2-40B4-BE49-F238E27FC236}">
                  <a16:creationId xmlns:a16="http://schemas.microsoft.com/office/drawing/2014/main" id="{59C00CB9-461F-4DEC-95F5-1508418D45EB}"/>
                </a:ext>
              </a:extLst>
            </p:cNvPr>
            <p:cNvSpPr>
              <a:spLocks noChangeArrowheads="1"/>
            </p:cNvSpPr>
            <p:nvPr/>
          </p:nvSpPr>
          <p:spPr bwMode="auto">
            <a:xfrm>
              <a:off x="3248026" y="351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2" name="Oval 862">
              <a:extLst>
                <a:ext uri="{FF2B5EF4-FFF2-40B4-BE49-F238E27FC236}">
                  <a16:creationId xmlns:a16="http://schemas.microsoft.com/office/drawing/2014/main" id="{AF62F590-03DD-48F6-88A3-BBC2166554D9}"/>
                </a:ext>
              </a:extLst>
            </p:cNvPr>
            <p:cNvSpPr>
              <a:spLocks noChangeArrowheads="1"/>
            </p:cNvSpPr>
            <p:nvPr/>
          </p:nvSpPr>
          <p:spPr bwMode="auto">
            <a:xfrm>
              <a:off x="3260726" y="3317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3" name="Oval 863">
              <a:extLst>
                <a:ext uri="{FF2B5EF4-FFF2-40B4-BE49-F238E27FC236}">
                  <a16:creationId xmlns:a16="http://schemas.microsoft.com/office/drawing/2014/main" id="{8B81FE8E-E0DD-4BA4-9026-D5649B7E6056}"/>
                </a:ext>
              </a:extLst>
            </p:cNvPr>
            <p:cNvSpPr>
              <a:spLocks noChangeArrowheads="1"/>
            </p:cNvSpPr>
            <p:nvPr/>
          </p:nvSpPr>
          <p:spPr bwMode="auto">
            <a:xfrm>
              <a:off x="3175001" y="33575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4" name="Oval 864">
              <a:extLst>
                <a:ext uri="{FF2B5EF4-FFF2-40B4-BE49-F238E27FC236}">
                  <a16:creationId xmlns:a16="http://schemas.microsoft.com/office/drawing/2014/main" id="{AA0D97F8-20CE-4D16-9E9E-7016BEFE2DE0}"/>
                </a:ext>
              </a:extLst>
            </p:cNvPr>
            <p:cNvSpPr>
              <a:spLocks noChangeArrowheads="1"/>
            </p:cNvSpPr>
            <p:nvPr/>
          </p:nvSpPr>
          <p:spPr bwMode="auto">
            <a:xfrm>
              <a:off x="3155951" y="324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5" name="Oval 865">
              <a:extLst>
                <a:ext uri="{FF2B5EF4-FFF2-40B4-BE49-F238E27FC236}">
                  <a16:creationId xmlns:a16="http://schemas.microsoft.com/office/drawing/2014/main" id="{B5CF702B-F842-45FD-839B-9A0B7A7D0689}"/>
                </a:ext>
              </a:extLst>
            </p:cNvPr>
            <p:cNvSpPr>
              <a:spLocks noChangeArrowheads="1"/>
            </p:cNvSpPr>
            <p:nvPr/>
          </p:nvSpPr>
          <p:spPr bwMode="auto">
            <a:xfrm>
              <a:off x="3227389" y="3244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6" name="Oval 866">
              <a:extLst>
                <a:ext uri="{FF2B5EF4-FFF2-40B4-BE49-F238E27FC236}">
                  <a16:creationId xmlns:a16="http://schemas.microsoft.com/office/drawing/2014/main" id="{2A50898A-2BB4-4EB2-A8D8-389EF6F61FE2}"/>
                </a:ext>
              </a:extLst>
            </p:cNvPr>
            <p:cNvSpPr>
              <a:spLocks noChangeArrowheads="1"/>
            </p:cNvSpPr>
            <p:nvPr/>
          </p:nvSpPr>
          <p:spPr bwMode="auto">
            <a:xfrm>
              <a:off x="3251201" y="3171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7" name="Oval 867">
              <a:extLst>
                <a:ext uri="{FF2B5EF4-FFF2-40B4-BE49-F238E27FC236}">
                  <a16:creationId xmlns:a16="http://schemas.microsoft.com/office/drawing/2014/main" id="{86E57E30-9A57-4BCF-B761-9CB7AD97AAA4}"/>
                </a:ext>
              </a:extLst>
            </p:cNvPr>
            <p:cNvSpPr>
              <a:spLocks noChangeArrowheads="1"/>
            </p:cNvSpPr>
            <p:nvPr/>
          </p:nvSpPr>
          <p:spPr bwMode="auto">
            <a:xfrm>
              <a:off x="3184526" y="312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8" name="Oval 868">
              <a:extLst>
                <a:ext uri="{FF2B5EF4-FFF2-40B4-BE49-F238E27FC236}">
                  <a16:creationId xmlns:a16="http://schemas.microsoft.com/office/drawing/2014/main" id="{396584B6-194A-4066-B9E5-B0B6758E3134}"/>
                </a:ext>
              </a:extLst>
            </p:cNvPr>
            <p:cNvSpPr>
              <a:spLocks noChangeArrowheads="1"/>
            </p:cNvSpPr>
            <p:nvPr/>
          </p:nvSpPr>
          <p:spPr bwMode="auto">
            <a:xfrm>
              <a:off x="328612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29" name="Oval 869">
              <a:extLst>
                <a:ext uri="{FF2B5EF4-FFF2-40B4-BE49-F238E27FC236}">
                  <a16:creationId xmlns:a16="http://schemas.microsoft.com/office/drawing/2014/main" id="{EA6026B2-EC74-4639-82AC-47801ABD5E29}"/>
                </a:ext>
              </a:extLst>
            </p:cNvPr>
            <p:cNvSpPr>
              <a:spLocks noChangeArrowheads="1"/>
            </p:cNvSpPr>
            <p:nvPr/>
          </p:nvSpPr>
          <p:spPr bwMode="auto">
            <a:xfrm>
              <a:off x="2867026" y="306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0" name="Oval 870">
              <a:extLst>
                <a:ext uri="{FF2B5EF4-FFF2-40B4-BE49-F238E27FC236}">
                  <a16:creationId xmlns:a16="http://schemas.microsoft.com/office/drawing/2014/main" id="{13EA6396-10B5-4F6A-AE8F-F303857F72A6}"/>
                </a:ext>
              </a:extLst>
            </p:cNvPr>
            <p:cNvSpPr>
              <a:spLocks noChangeArrowheads="1"/>
            </p:cNvSpPr>
            <p:nvPr/>
          </p:nvSpPr>
          <p:spPr bwMode="auto">
            <a:xfrm>
              <a:off x="3297239"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1" name="Oval 871">
              <a:extLst>
                <a:ext uri="{FF2B5EF4-FFF2-40B4-BE49-F238E27FC236}">
                  <a16:creationId xmlns:a16="http://schemas.microsoft.com/office/drawing/2014/main" id="{9A7531AF-F9E1-41AF-A675-4DB2EE8FC0DE}"/>
                </a:ext>
              </a:extLst>
            </p:cNvPr>
            <p:cNvSpPr>
              <a:spLocks noChangeArrowheads="1"/>
            </p:cNvSpPr>
            <p:nvPr/>
          </p:nvSpPr>
          <p:spPr bwMode="auto">
            <a:xfrm>
              <a:off x="2347914" y="308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2" name="Oval 872">
              <a:extLst>
                <a:ext uri="{FF2B5EF4-FFF2-40B4-BE49-F238E27FC236}">
                  <a16:creationId xmlns:a16="http://schemas.microsoft.com/office/drawing/2014/main" id="{CFB66F8A-4790-429B-AA5E-48B4760E7497}"/>
                </a:ext>
              </a:extLst>
            </p:cNvPr>
            <p:cNvSpPr>
              <a:spLocks noChangeArrowheads="1"/>
            </p:cNvSpPr>
            <p:nvPr/>
          </p:nvSpPr>
          <p:spPr bwMode="auto">
            <a:xfrm>
              <a:off x="2354264"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3" name="Oval 873">
              <a:extLst>
                <a:ext uri="{FF2B5EF4-FFF2-40B4-BE49-F238E27FC236}">
                  <a16:creationId xmlns:a16="http://schemas.microsoft.com/office/drawing/2014/main" id="{58F831B9-C199-4F5B-8556-5DE34621AA0F}"/>
                </a:ext>
              </a:extLst>
            </p:cNvPr>
            <p:cNvSpPr>
              <a:spLocks noChangeArrowheads="1"/>
            </p:cNvSpPr>
            <p:nvPr/>
          </p:nvSpPr>
          <p:spPr bwMode="auto">
            <a:xfrm>
              <a:off x="2371726" y="338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4" name="Oval 874">
              <a:extLst>
                <a:ext uri="{FF2B5EF4-FFF2-40B4-BE49-F238E27FC236}">
                  <a16:creationId xmlns:a16="http://schemas.microsoft.com/office/drawing/2014/main" id="{BFABE4A3-0894-473D-AABD-FF93AA91B53A}"/>
                </a:ext>
              </a:extLst>
            </p:cNvPr>
            <p:cNvSpPr>
              <a:spLocks noChangeArrowheads="1"/>
            </p:cNvSpPr>
            <p:nvPr/>
          </p:nvSpPr>
          <p:spPr bwMode="auto">
            <a:xfrm>
              <a:off x="2286001" y="34290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5" name="Oval 875">
              <a:extLst>
                <a:ext uri="{FF2B5EF4-FFF2-40B4-BE49-F238E27FC236}">
                  <a16:creationId xmlns:a16="http://schemas.microsoft.com/office/drawing/2014/main" id="{AB02C937-DB80-49B0-BFEC-97B10690B897}"/>
                </a:ext>
              </a:extLst>
            </p:cNvPr>
            <p:cNvSpPr>
              <a:spLocks noChangeArrowheads="1"/>
            </p:cNvSpPr>
            <p:nvPr/>
          </p:nvSpPr>
          <p:spPr bwMode="auto">
            <a:xfrm>
              <a:off x="2266951" y="331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6" name="Oval 876">
              <a:extLst>
                <a:ext uri="{FF2B5EF4-FFF2-40B4-BE49-F238E27FC236}">
                  <a16:creationId xmlns:a16="http://schemas.microsoft.com/office/drawing/2014/main" id="{5363C163-7D34-4054-9500-A82D17957DA5}"/>
                </a:ext>
              </a:extLst>
            </p:cNvPr>
            <p:cNvSpPr>
              <a:spLocks noChangeArrowheads="1"/>
            </p:cNvSpPr>
            <p:nvPr/>
          </p:nvSpPr>
          <p:spPr bwMode="auto">
            <a:xfrm>
              <a:off x="2338389"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7" name="Oval 877">
              <a:extLst>
                <a:ext uri="{FF2B5EF4-FFF2-40B4-BE49-F238E27FC236}">
                  <a16:creationId xmlns:a16="http://schemas.microsoft.com/office/drawing/2014/main" id="{F3B04C55-F355-4D90-9C2C-ECB556A9B268}"/>
                </a:ext>
              </a:extLst>
            </p:cNvPr>
            <p:cNvSpPr>
              <a:spLocks noChangeArrowheads="1"/>
            </p:cNvSpPr>
            <p:nvPr/>
          </p:nvSpPr>
          <p:spPr bwMode="auto">
            <a:xfrm>
              <a:off x="2362201" y="324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8" name="Oval 878">
              <a:extLst>
                <a:ext uri="{FF2B5EF4-FFF2-40B4-BE49-F238E27FC236}">
                  <a16:creationId xmlns:a16="http://schemas.microsoft.com/office/drawing/2014/main" id="{6B716F43-FBE4-4064-ABA4-B0D06B0625C7}"/>
                </a:ext>
              </a:extLst>
            </p:cNvPr>
            <p:cNvSpPr>
              <a:spLocks noChangeArrowheads="1"/>
            </p:cNvSpPr>
            <p:nvPr/>
          </p:nvSpPr>
          <p:spPr bwMode="auto">
            <a:xfrm>
              <a:off x="2263776" y="3248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39" name="Oval 879">
              <a:extLst>
                <a:ext uri="{FF2B5EF4-FFF2-40B4-BE49-F238E27FC236}">
                  <a16:creationId xmlns:a16="http://schemas.microsoft.com/office/drawing/2014/main" id="{9019C30E-E82E-44D9-A317-91A9191B5251}"/>
                </a:ext>
              </a:extLst>
            </p:cNvPr>
            <p:cNvSpPr>
              <a:spLocks noChangeArrowheads="1"/>
            </p:cNvSpPr>
            <p:nvPr/>
          </p:nvSpPr>
          <p:spPr bwMode="auto">
            <a:xfrm>
              <a:off x="2397126" y="315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0" name="Oval 880">
              <a:extLst>
                <a:ext uri="{FF2B5EF4-FFF2-40B4-BE49-F238E27FC236}">
                  <a16:creationId xmlns:a16="http://schemas.microsoft.com/office/drawing/2014/main" id="{FB8C4494-2B88-44E2-BF40-D73309F48F2E}"/>
                </a:ext>
              </a:extLst>
            </p:cNvPr>
            <p:cNvSpPr>
              <a:spLocks noChangeArrowheads="1"/>
            </p:cNvSpPr>
            <p:nvPr/>
          </p:nvSpPr>
          <p:spPr bwMode="auto">
            <a:xfrm>
              <a:off x="2246314" y="3049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1" name="Oval 881">
              <a:extLst>
                <a:ext uri="{FF2B5EF4-FFF2-40B4-BE49-F238E27FC236}">
                  <a16:creationId xmlns:a16="http://schemas.microsoft.com/office/drawing/2014/main" id="{5EEE9B23-2C4A-42C1-81CF-5D360D222152}"/>
                </a:ext>
              </a:extLst>
            </p:cNvPr>
            <p:cNvSpPr>
              <a:spLocks noChangeArrowheads="1"/>
            </p:cNvSpPr>
            <p:nvPr/>
          </p:nvSpPr>
          <p:spPr bwMode="auto">
            <a:xfrm>
              <a:off x="2365376"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2" name="Oval 882">
              <a:extLst>
                <a:ext uri="{FF2B5EF4-FFF2-40B4-BE49-F238E27FC236}">
                  <a16:creationId xmlns:a16="http://schemas.microsoft.com/office/drawing/2014/main" id="{C9A924ED-4A35-49CC-AA8A-A386EA413BF0}"/>
                </a:ext>
              </a:extLst>
            </p:cNvPr>
            <p:cNvSpPr>
              <a:spLocks noChangeArrowheads="1"/>
            </p:cNvSpPr>
            <p:nvPr/>
          </p:nvSpPr>
          <p:spPr bwMode="auto">
            <a:xfrm>
              <a:off x="2457451" y="302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3" name="Oval 883">
              <a:extLst>
                <a:ext uri="{FF2B5EF4-FFF2-40B4-BE49-F238E27FC236}">
                  <a16:creationId xmlns:a16="http://schemas.microsoft.com/office/drawing/2014/main" id="{81624A72-DD15-4117-8ED7-06AB4B4B4556}"/>
                </a:ext>
              </a:extLst>
            </p:cNvPr>
            <p:cNvSpPr>
              <a:spLocks noChangeArrowheads="1"/>
            </p:cNvSpPr>
            <p:nvPr/>
          </p:nvSpPr>
          <p:spPr bwMode="auto">
            <a:xfrm>
              <a:off x="2492376" y="316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4" name="Oval 884">
              <a:extLst>
                <a:ext uri="{FF2B5EF4-FFF2-40B4-BE49-F238E27FC236}">
                  <a16:creationId xmlns:a16="http://schemas.microsoft.com/office/drawing/2014/main" id="{221A26B3-10EE-44E2-8AC0-A650FCE5A12C}"/>
                </a:ext>
              </a:extLst>
            </p:cNvPr>
            <p:cNvSpPr>
              <a:spLocks noChangeArrowheads="1"/>
            </p:cNvSpPr>
            <p:nvPr/>
          </p:nvSpPr>
          <p:spPr bwMode="auto">
            <a:xfrm>
              <a:off x="2516189" y="346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5" name="Oval 885">
              <a:extLst>
                <a:ext uri="{FF2B5EF4-FFF2-40B4-BE49-F238E27FC236}">
                  <a16:creationId xmlns:a16="http://schemas.microsoft.com/office/drawing/2014/main" id="{E4DA4FD8-BE18-493D-AE87-566199777997}"/>
                </a:ext>
              </a:extLst>
            </p:cNvPr>
            <p:cNvSpPr>
              <a:spLocks noChangeArrowheads="1"/>
            </p:cNvSpPr>
            <p:nvPr/>
          </p:nvSpPr>
          <p:spPr bwMode="auto">
            <a:xfrm>
              <a:off x="2430463" y="35052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6" name="Oval 886">
              <a:extLst>
                <a:ext uri="{FF2B5EF4-FFF2-40B4-BE49-F238E27FC236}">
                  <a16:creationId xmlns:a16="http://schemas.microsoft.com/office/drawing/2014/main" id="{8185D1C8-EEA5-473A-8CCF-A96FEEF7F744}"/>
                </a:ext>
              </a:extLst>
            </p:cNvPr>
            <p:cNvSpPr>
              <a:spLocks noChangeArrowheads="1"/>
            </p:cNvSpPr>
            <p:nvPr/>
          </p:nvSpPr>
          <p:spPr bwMode="auto">
            <a:xfrm>
              <a:off x="2419351" y="343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7" name="Oval 887">
              <a:extLst>
                <a:ext uri="{FF2B5EF4-FFF2-40B4-BE49-F238E27FC236}">
                  <a16:creationId xmlns:a16="http://schemas.microsoft.com/office/drawing/2014/main" id="{F8436822-A6BA-4625-AA1C-5745AE444961}"/>
                </a:ext>
              </a:extLst>
            </p:cNvPr>
            <p:cNvSpPr>
              <a:spLocks noChangeArrowheads="1"/>
            </p:cNvSpPr>
            <p:nvPr/>
          </p:nvSpPr>
          <p:spPr bwMode="auto">
            <a:xfrm>
              <a:off x="2482851" y="339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8" name="Oval 888">
              <a:extLst>
                <a:ext uri="{FF2B5EF4-FFF2-40B4-BE49-F238E27FC236}">
                  <a16:creationId xmlns:a16="http://schemas.microsoft.com/office/drawing/2014/main" id="{D2371225-6A5C-4730-B254-FBB360254DA9}"/>
                </a:ext>
              </a:extLst>
            </p:cNvPr>
            <p:cNvSpPr>
              <a:spLocks noChangeArrowheads="1"/>
            </p:cNvSpPr>
            <p:nvPr/>
          </p:nvSpPr>
          <p:spPr bwMode="auto">
            <a:xfrm>
              <a:off x="2506664" y="331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49" name="Oval 889">
              <a:extLst>
                <a:ext uri="{FF2B5EF4-FFF2-40B4-BE49-F238E27FC236}">
                  <a16:creationId xmlns:a16="http://schemas.microsoft.com/office/drawing/2014/main" id="{8D8189E1-1B44-43EC-BD96-D5EFC76C04E4}"/>
                </a:ext>
              </a:extLst>
            </p:cNvPr>
            <p:cNvSpPr>
              <a:spLocks noChangeArrowheads="1"/>
            </p:cNvSpPr>
            <p:nvPr/>
          </p:nvSpPr>
          <p:spPr bwMode="auto">
            <a:xfrm>
              <a:off x="2408239" y="332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0" name="Oval 890">
              <a:extLst>
                <a:ext uri="{FF2B5EF4-FFF2-40B4-BE49-F238E27FC236}">
                  <a16:creationId xmlns:a16="http://schemas.microsoft.com/office/drawing/2014/main" id="{72064A0C-B0CA-4752-B69A-B013E6D9FDE2}"/>
                </a:ext>
              </a:extLst>
            </p:cNvPr>
            <p:cNvSpPr>
              <a:spLocks noChangeArrowheads="1"/>
            </p:cNvSpPr>
            <p:nvPr/>
          </p:nvSpPr>
          <p:spPr bwMode="auto">
            <a:xfrm>
              <a:off x="2532064" y="300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1" name="Oval 891">
              <a:extLst>
                <a:ext uri="{FF2B5EF4-FFF2-40B4-BE49-F238E27FC236}">
                  <a16:creationId xmlns:a16="http://schemas.microsoft.com/office/drawing/2014/main" id="{4B6A9E7A-D4F2-41FA-99B2-1E1D7B186C97}"/>
                </a:ext>
              </a:extLst>
            </p:cNvPr>
            <p:cNvSpPr>
              <a:spLocks noChangeArrowheads="1"/>
            </p:cNvSpPr>
            <p:nvPr/>
          </p:nvSpPr>
          <p:spPr bwMode="auto">
            <a:xfrm>
              <a:off x="2570164" y="3109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2" name="Oval 892">
              <a:extLst>
                <a:ext uri="{FF2B5EF4-FFF2-40B4-BE49-F238E27FC236}">
                  <a16:creationId xmlns:a16="http://schemas.microsoft.com/office/drawing/2014/main" id="{6E809B7A-8B74-410F-B2BA-7B931123444E}"/>
                </a:ext>
              </a:extLst>
            </p:cNvPr>
            <p:cNvSpPr>
              <a:spLocks noChangeArrowheads="1"/>
            </p:cNvSpPr>
            <p:nvPr/>
          </p:nvSpPr>
          <p:spPr bwMode="auto">
            <a:xfrm>
              <a:off x="2605089" y="324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3" name="Oval 893">
              <a:extLst>
                <a:ext uri="{FF2B5EF4-FFF2-40B4-BE49-F238E27FC236}">
                  <a16:creationId xmlns:a16="http://schemas.microsoft.com/office/drawing/2014/main" id="{EABBA155-A4FB-4311-A1E5-1B188E816939}"/>
                </a:ext>
              </a:extLst>
            </p:cNvPr>
            <p:cNvSpPr>
              <a:spLocks noChangeArrowheads="1"/>
            </p:cNvSpPr>
            <p:nvPr/>
          </p:nvSpPr>
          <p:spPr bwMode="auto">
            <a:xfrm>
              <a:off x="2632076" y="300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4" name="Oval 894">
              <a:extLst>
                <a:ext uri="{FF2B5EF4-FFF2-40B4-BE49-F238E27FC236}">
                  <a16:creationId xmlns:a16="http://schemas.microsoft.com/office/drawing/2014/main" id="{E86C1029-0486-4DE1-B858-D9AA8F75D47F}"/>
                </a:ext>
              </a:extLst>
            </p:cNvPr>
            <p:cNvSpPr>
              <a:spLocks noChangeArrowheads="1"/>
            </p:cNvSpPr>
            <p:nvPr/>
          </p:nvSpPr>
          <p:spPr bwMode="auto">
            <a:xfrm>
              <a:off x="2595564" y="347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5" name="Oval 895">
              <a:extLst>
                <a:ext uri="{FF2B5EF4-FFF2-40B4-BE49-F238E27FC236}">
                  <a16:creationId xmlns:a16="http://schemas.microsoft.com/office/drawing/2014/main" id="{01639740-8423-4E98-8613-14BDB61B2641}"/>
                </a:ext>
              </a:extLst>
            </p:cNvPr>
            <p:cNvSpPr>
              <a:spLocks noChangeArrowheads="1"/>
            </p:cNvSpPr>
            <p:nvPr/>
          </p:nvSpPr>
          <p:spPr bwMode="auto">
            <a:xfrm>
              <a:off x="2619376" y="340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6" name="Oval 896">
              <a:extLst>
                <a:ext uri="{FF2B5EF4-FFF2-40B4-BE49-F238E27FC236}">
                  <a16:creationId xmlns:a16="http://schemas.microsoft.com/office/drawing/2014/main" id="{84146E53-7F99-43EB-9D56-51955604862F}"/>
                </a:ext>
              </a:extLst>
            </p:cNvPr>
            <p:cNvSpPr>
              <a:spLocks noChangeArrowheads="1"/>
            </p:cNvSpPr>
            <p:nvPr/>
          </p:nvSpPr>
          <p:spPr bwMode="auto">
            <a:xfrm>
              <a:off x="2654301" y="331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7" name="Oval 897">
              <a:extLst>
                <a:ext uri="{FF2B5EF4-FFF2-40B4-BE49-F238E27FC236}">
                  <a16:creationId xmlns:a16="http://schemas.microsoft.com/office/drawing/2014/main" id="{69494FA0-63A9-4CFA-ADAB-C31EEFAA4DDA}"/>
                </a:ext>
              </a:extLst>
            </p:cNvPr>
            <p:cNvSpPr>
              <a:spLocks noChangeArrowheads="1"/>
            </p:cNvSpPr>
            <p:nvPr/>
          </p:nvSpPr>
          <p:spPr bwMode="auto">
            <a:xfrm>
              <a:off x="2741614" y="313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8" name="Oval 898">
              <a:extLst>
                <a:ext uri="{FF2B5EF4-FFF2-40B4-BE49-F238E27FC236}">
                  <a16:creationId xmlns:a16="http://schemas.microsoft.com/office/drawing/2014/main" id="{73AF1C21-22ED-4F4E-9547-E61C1D002511}"/>
                </a:ext>
              </a:extLst>
            </p:cNvPr>
            <p:cNvSpPr>
              <a:spLocks noChangeArrowheads="1"/>
            </p:cNvSpPr>
            <p:nvPr/>
          </p:nvSpPr>
          <p:spPr bwMode="auto">
            <a:xfrm>
              <a:off x="2714626" y="318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59" name="Oval 899">
              <a:extLst>
                <a:ext uri="{FF2B5EF4-FFF2-40B4-BE49-F238E27FC236}">
                  <a16:creationId xmlns:a16="http://schemas.microsoft.com/office/drawing/2014/main" id="{EDA663EA-F5D5-480E-9985-45C5D94894E7}"/>
                </a:ext>
              </a:extLst>
            </p:cNvPr>
            <p:cNvSpPr>
              <a:spLocks noChangeArrowheads="1"/>
            </p:cNvSpPr>
            <p:nvPr/>
          </p:nvSpPr>
          <p:spPr bwMode="auto">
            <a:xfrm>
              <a:off x="2749551" y="332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0" name="Oval 900">
              <a:extLst>
                <a:ext uri="{FF2B5EF4-FFF2-40B4-BE49-F238E27FC236}">
                  <a16:creationId xmlns:a16="http://schemas.microsoft.com/office/drawing/2014/main" id="{4AE59AEF-AD7A-4802-B553-E1247C3AC96C}"/>
                </a:ext>
              </a:extLst>
            </p:cNvPr>
            <p:cNvSpPr>
              <a:spLocks noChangeArrowheads="1"/>
            </p:cNvSpPr>
            <p:nvPr/>
          </p:nvSpPr>
          <p:spPr bwMode="auto">
            <a:xfrm>
              <a:off x="2776539" y="3078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1" name="Oval 901">
              <a:extLst>
                <a:ext uri="{FF2B5EF4-FFF2-40B4-BE49-F238E27FC236}">
                  <a16:creationId xmlns:a16="http://schemas.microsoft.com/office/drawing/2014/main" id="{1815CD0B-2BA1-4A1C-B91F-7EE4D1094E01}"/>
                </a:ext>
              </a:extLst>
            </p:cNvPr>
            <p:cNvSpPr>
              <a:spLocks noChangeArrowheads="1"/>
            </p:cNvSpPr>
            <p:nvPr/>
          </p:nvSpPr>
          <p:spPr bwMode="auto">
            <a:xfrm>
              <a:off x="2779714" y="299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2" name="Oval 902">
              <a:extLst>
                <a:ext uri="{FF2B5EF4-FFF2-40B4-BE49-F238E27FC236}">
                  <a16:creationId xmlns:a16="http://schemas.microsoft.com/office/drawing/2014/main" id="{38F928FE-F060-4877-A620-9D3AB7DC4D4E}"/>
                </a:ext>
              </a:extLst>
            </p:cNvPr>
            <p:cNvSpPr>
              <a:spLocks noChangeArrowheads="1"/>
            </p:cNvSpPr>
            <p:nvPr/>
          </p:nvSpPr>
          <p:spPr bwMode="auto">
            <a:xfrm>
              <a:off x="2678114" y="3076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3" name="Oval 903">
              <a:extLst>
                <a:ext uri="{FF2B5EF4-FFF2-40B4-BE49-F238E27FC236}">
                  <a16:creationId xmlns:a16="http://schemas.microsoft.com/office/drawing/2014/main" id="{40BF9BDD-1399-4B89-B2E8-DEBB75D2DBF1}"/>
                </a:ext>
              </a:extLst>
            </p:cNvPr>
            <p:cNvSpPr>
              <a:spLocks noChangeArrowheads="1"/>
            </p:cNvSpPr>
            <p:nvPr/>
          </p:nvSpPr>
          <p:spPr bwMode="auto">
            <a:xfrm>
              <a:off x="2763839" y="348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4" name="Oval 904">
              <a:extLst>
                <a:ext uri="{FF2B5EF4-FFF2-40B4-BE49-F238E27FC236}">
                  <a16:creationId xmlns:a16="http://schemas.microsoft.com/office/drawing/2014/main" id="{849E215E-F67A-45F2-84C4-B3F96BB3CE8B}"/>
                </a:ext>
              </a:extLst>
            </p:cNvPr>
            <p:cNvSpPr>
              <a:spLocks noChangeArrowheads="1"/>
            </p:cNvSpPr>
            <p:nvPr/>
          </p:nvSpPr>
          <p:spPr bwMode="auto">
            <a:xfrm>
              <a:off x="2665414" y="3487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5" name="Oval 905">
              <a:extLst>
                <a:ext uri="{FF2B5EF4-FFF2-40B4-BE49-F238E27FC236}">
                  <a16:creationId xmlns:a16="http://schemas.microsoft.com/office/drawing/2014/main" id="{7FE5E575-CFDF-414F-8FB7-D4CD85443BD7}"/>
                </a:ext>
              </a:extLst>
            </p:cNvPr>
            <p:cNvSpPr>
              <a:spLocks noChangeArrowheads="1"/>
            </p:cNvSpPr>
            <p:nvPr/>
          </p:nvSpPr>
          <p:spPr bwMode="auto">
            <a:xfrm>
              <a:off x="2767014" y="3221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6" name="Oval 906">
              <a:extLst>
                <a:ext uri="{FF2B5EF4-FFF2-40B4-BE49-F238E27FC236}">
                  <a16:creationId xmlns:a16="http://schemas.microsoft.com/office/drawing/2014/main" id="{B77B95CE-385D-472B-9F91-2EAEAC34CAE7}"/>
                </a:ext>
              </a:extLst>
            </p:cNvPr>
            <p:cNvSpPr>
              <a:spLocks noChangeArrowheads="1"/>
            </p:cNvSpPr>
            <p:nvPr/>
          </p:nvSpPr>
          <p:spPr bwMode="auto">
            <a:xfrm>
              <a:off x="2738439" y="295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7" name="Oval 907">
              <a:extLst>
                <a:ext uri="{FF2B5EF4-FFF2-40B4-BE49-F238E27FC236}">
                  <a16:creationId xmlns:a16="http://schemas.microsoft.com/office/drawing/2014/main" id="{92A37777-B51B-4609-9058-098991256D68}"/>
                </a:ext>
              </a:extLst>
            </p:cNvPr>
            <p:cNvSpPr>
              <a:spLocks noChangeArrowheads="1"/>
            </p:cNvSpPr>
            <p:nvPr/>
          </p:nvSpPr>
          <p:spPr bwMode="auto">
            <a:xfrm>
              <a:off x="2946401" y="317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8" name="Oval 908">
              <a:extLst>
                <a:ext uri="{FF2B5EF4-FFF2-40B4-BE49-F238E27FC236}">
                  <a16:creationId xmlns:a16="http://schemas.microsoft.com/office/drawing/2014/main" id="{B4E5D041-BF66-4B03-BDBE-FE1A905D02FA}"/>
                </a:ext>
              </a:extLst>
            </p:cNvPr>
            <p:cNvSpPr>
              <a:spLocks noChangeArrowheads="1"/>
            </p:cNvSpPr>
            <p:nvPr/>
          </p:nvSpPr>
          <p:spPr bwMode="auto">
            <a:xfrm>
              <a:off x="2970214" y="3482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69" name="Oval 909">
              <a:extLst>
                <a:ext uri="{FF2B5EF4-FFF2-40B4-BE49-F238E27FC236}">
                  <a16:creationId xmlns:a16="http://schemas.microsoft.com/office/drawing/2014/main" id="{43B11F51-2695-4DC3-B8D8-C67449E030C0}"/>
                </a:ext>
              </a:extLst>
            </p:cNvPr>
            <p:cNvSpPr>
              <a:spLocks noChangeArrowheads="1"/>
            </p:cNvSpPr>
            <p:nvPr/>
          </p:nvSpPr>
          <p:spPr bwMode="auto">
            <a:xfrm>
              <a:off x="2884488" y="35226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0" name="Oval 910">
              <a:extLst>
                <a:ext uri="{FF2B5EF4-FFF2-40B4-BE49-F238E27FC236}">
                  <a16:creationId xmlns:a16="http://schemas.microsoft.com/office/drawing/2014/main" id="{32B616DC-8026-4CBD-AE9D-80351C66A53F}"/>
                </a:ext>
              </a:extLst>
            </p:cNvPr>
            <p:cNvSpPr>
              <a:spLocks noChangeArrowheads="1"/>
            </p:cNvSpPr>
            <p:nvPr/>
          </p:nvSpPr>
          <p:spPr bwMode="auto">
            <a:xfrm>
              <a:off x="2865439" y="3405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1" name="Oval 911">
              <a:extLst>
                <a:ext uri="{FF2B5EF4-FFF2-40B4-BE49-F238E27FC236}">
                  <a16:creationId xmlns:a16="http://schemas.microsoft.com/office/drawing/2014/main" id="{702C278A-6068-437C-A827-AD98AFD9408D}"/>
                </a:ext>
              </a:extLst>
            </p:cNvPr>
            <p:cNvSpPr>
              <a:spLocks noChangeArrowheads="1"/>
            </p:cNvSpPr>
            <p:nvPr/>
          </p:nvSpPr>
          <p:spPr bwMode="auto">
            <a:xfrm>
              <a:off x="2936876" y="340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2" name="Oval 912">
              <a:extLst>
                <a:ext uri="{FF2B5EF4-FFF2-40B4-BE49-F238E27FC236}">
                  <a16:creationId xmlns:a16="http://schemas.microsoft.com/office/drawing/2014/main" id="{AB7203DC-44D1-4E6A-AA06-AAC1F8CA3541}"/>
                </a:ext>
              </a:extLst>
            </p:cNvPr>
            <p:cNvSpPr>
              <a:spLocks noChangeArrowheads="1"/>
            </p:cNvSpPr>
            <p:nvPr/>
          </p:nvSpPr>
          <p:spPr bwMode="auto">
            <a:xfrm>
              <a:off x="2960689" y="333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3" name="Oval 913">
              <a:extLst>
                <a:ext uri="{FF2B5EF4-FFF2-40B4-BE49-F238E27FC236}">
                  <a16:creationId xmlns:a16="http://schemas.microsoft.com/office/drawing/2014/main" id="{1C1E4CF5-6BE9-4AE0-B78E-E8802D890416}"/>
                </a:ext>
              </a:extLst>
            </p:cNvPr>
            <p:cNvSpPr>
              <a:spLocks noChangeArrowheads="1"/>
            </p:cNvSpPr>
            <p:nvPr/>
          </p:nvSpPr>
          <p:spPr bwMode="auto">
            <a:xfrm>
              <a:off x="2862264" y="3341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4" name="Oval 914">
              <a:extLst>
                <a:ext uri="{FF2B5EF4-FFF2-40B4-BE49-F238E27FC236}">
                  <a16:creationId xmlns:a16="http://schemas.microsoft.com/office/drawing/2014/main" id="{4E095ECC-B07E-4FCC-86C8-D804E15C03AB}"/>
                </a:ext>
              </a:extLst>
            </p:cNvPr>
            <p:cNvSpPr>
              <a:spLocks noChangeArrowheads="1"/>
            </p:cNvSpPr>
            <p:nvPr/>
          </p:nvSpPr>
          <p:spPr bwMode="auto">
            <a:xfrm>
              <a:off x="2995614" y="324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5" name="Oval 915">
              <a:extLst>
                <a:ext uri="{FF2B5EF4-FFF2-40B4-BE49-F238E27FC236}">
                  <a16:creationId xmlns:a16="http://schemas.microsoft.com/office/drawing/2014/main" id="{4D84D7D0-9D73-40A4-BAB0-7A6CAA72B9E5}"/>
                </a:ext>
              </a:extLst>
            </p:cNvPr>
            <p:cNvSpPr>
              <a:spLocks noChangeArrowheads="1"/>
            </p:cNvSpPr>
            <p:nvPr/>
          </p:nvSpPr>
          <p:spPr bwMode="auto">
            <a:xfrm>
              <a:off x="2855914" y="323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6" name="Oval 916">
              <a:extLst>
                <a:ext uri="{FF2B5EF4-FFF2-40B4-BE49-F238E27FC236}">
                  <a16:creationId xmlns:a16="http://schemas.microsoft.com/office/drawing/2014/main" id="{39B35CEA-CF21-41C9-AC7A-E10FBB2E6A33}"/>
                </a:ext>
              </a:extLst>
            </p:cNvPr>
            <p:cNvSpPr>
              <a:spLocks noChangeArrowheads="1"/>
            </p:cNvSpPr>
            <p:nvPr/>
          </p:nvSpPr>
          <p:spPr bwMode="auto">
            <a:xfrm>
              <a:off x="2963864" y="307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7" name="Oval 917">
              <a:extLst>
                <a:ext uri="{FF2B5EF4-FFF2-40B4-BE49-F238E27FC236}">
                  <a16:creationId xmlns:a16="http://schemas.microsoft.com/office/drawing/2014/main" id="{5BE52ADA-A6AF-4811-B16D-22EDDDD5F340}"/>
                </a:ext>
              </a:extLst>
            </p:cNvPr>
            <p:cNvSpPr>
              <a:spLocks noChangeArrowheads="1"/>
            </p:cNvSpPr>
            <p:nvPr/>
          </p:nvSpPr>
          <p:spPr bwMode="auto">
            <a:xfrm>
              <a:off x="3055939" y="311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8" name="Oval 918">
              <a:extLst>
                <a:ext uri="{FF2B5EF4-FFF2-40B4-BE49-F238E27FC236}">
                  <a16:creationId xmlns:a16="http://schemas.microsoft.com/office/drawing/2014/main" id="{492C195F-7193-4BCC-80BD-B92EE92B1146}"/>
                </a:ext>
              </a:extLst>
            </p:cNvPr>
            <p:cNvSpPr>
              <a:spLocks noChangeArrowheads="1"/>
            </p:cNvSpPr>
            <p:nvPr/>
          </p:nvSpPr>
          <p:spPr bwMode="auto">
            <a:xfrm>
              <a:off x="3090864" y="325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79" name="Oval 919">
              <a:extLst>
                <a:ext uri="{FF2B5EF4-FFF2-40B4-BE49-F238E27FC236}">
                  <a16:creationId xmlns:a16="http://schemas.microsoft.com/office/drawing/2014/main" id="{571DFE29-B04B-4DBC-855F-D2A8BBD3E648}"/>
                </a:ext>
              </a:extLst>
            </p:cNvPr>
            <p:cNvSpPr>
              <a:spLocks noChangeArrowheads="1"/>
            </p:cNvSpPr>
            <p:nvPr/>
          </p:nvSpPr>
          <p:spPr bwMode="auto">
            <a:xfrm>
              <a:off x="3117851" y="300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0" name="Oval 920">
              <a:extLst>
                <a:ext uri="{FF2B5EF4-FFF2-40B4-BE49-F238E27FC236}">
                  <a16:creationId xmlns:a16="http://schemas.microsoft.com/office/drawing/2014/main" id="{1E69EFCE-A026-4653-B6DC-A3DB97481FDB}"/>
                </a:ext>
              </a:extLst>
            </p:cNvPr>
            <p:cNvSpPr>
              <a:spLocks noChangeArrowheads="1"/>
            </p:cNvSpPr>
            <p:nvPr/>
          </p:nvSpPr>
          <p:spPr bwMode="auto">
            <a:xfrm>
              <a:off x="3019426" y="3006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1" name="Oval 921">
              <a:extLst>
                <a:ext uri="{FF2B5EF4-FFF2-40B4-BE49-F238E27FC236}">
                  <a16:creationId xmlns:a16="http://schemas.microsoft.com/office/drawing/2014/main" id="{A97A757A-EEC6-4423-8AA2-DF0FAEAC784C}"/>
                </a:ext>
              </a:extLst>
            </p:cNvPr>
            <p:cNvSpPr>
              <a:spLocks noChangeArrowheads="1"/>
            </p:cNvSpPr>
            <p:nvPr/>
          </p:nvSpPr>
          <p:spPr bwMode="auto">
            <a:xfrm>
              <a:off x="3017839" y="353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2" name="Oval 922">
              <a:extLst>
                <a:ext uri="{FF2B5EF4-FFF2-40B4-BE49-F238E27FC236}">
                  <a16:creationId xmlns:a16="http://schemas.microsoft.com/office/drawing/2014/main" id="{9731879D-DD0A-49BC-A0EF-41C3405E855C}"/>
                </a:ext>
              </a:extLst>
            </p:cNvPr>
            <p:cNvSpPr>
              <a:spLocks noChangeArrowheads="1"/>
            </p:cNvSpPr>
            <p:nvPr/>
          </p:nvSpPr>
          <p:spPr bwMode="auto">
            <a:xfrm>
              <a:off x="3081339" y="348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3" name="Oval 923">
              <a:extLst>
                <a:ext uri="{FF2B5EF4-FFF2-40B4-BE49-F238E27FC236}">
                  <a16:creationId xmlns:a16="http://schemas.microsoft.com/office/drawing/2014/main" id="{5C497D21-5D3C-4DA5-8E95-0453E094E6D9}"/>
                </a:ext>
              </a:extLst>
            </p:cNvPr>
            <p:cNvSpPr>
              <a:spLocks noChangeArrowheads="1"/>
            </p:cNvSpPr>
            <p:nvPr/>
          </p:nvSpPr>
          <p:spPr bwMode="auto">
            <a:xfrm>
              <a:off x="3105151" y="3413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4" name="Oval 924">
              <a:extLst>
                <a:ext uri="{FF2B5EF4-FFF2-40B4-BE49-F238E27FC236}">
                  <a16:creationId xmlns:a16="http://schemas.microsoft.com/office/drawing/2014/main" id="{D8172A26-83A5-4262-9AEC-2419A91DDA44}"/>
                </a:ext>
              </a:extLst>
            </p:cNvPr>
            <p:cNvSpPr>
              <a:spLocks noChangeArrowheads="1"/>
            </p:cNvSpPr>
            <p:nvPr/>
          </p:nvSpPr>
          <p:spPr bwMode="auto">
            <a:xfrm>
              <a:off x="3006726" y="3417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5" name="Oval 925">
              <a:extLst>
                <a:ext uri="{FF2B5EF4-FFF2-40B4-BE49-F238E27FC236}">
                  <a16:creationId xmlns:a16="http://schemas.microsoft.com/office/drawing/2014/main" id="{18B18355-8E24-49DA-8FBB-B767874BA996}"/>
                </a:ext>
              </a:extLst>
            </p:cNvPr>
            <p:cNvSpPr>
              <a:spLocks noChangeArrowheads="1"/>
            </p:cNvSpPr>
            <p:nvPr/>
          </p:nvSpPr>
          <p:spPr bwMode="auto">
            <a:xfrm>
              <a:off x="3162301" y="3051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6" name="Oval 926">
              <a:extLst>
                <a:ext uri="{FF2B5EF4-FFF2-40B4-BE49-F238E27FC236}">
                  <a16:creationId xmlns:a16="http://schemas.microsoft.com/office/drawing/2014/main" id="{94C3D3C0-0F0C-40EB-8F65-4F1734AB3A8D}"/>
                </a:ext>
              </a:extLst>
            </p:cNvPr>
            <p:cNvSpPr>
              <a:spLocks noChangeArrowheads="1"/>
            </p:cNvSpPr>
            <p:nvPr/>
          </p:nvSpPr>
          <p:spPr bwMode="auto">
            <a:xfrm>
              <a:off x="3362326" y="306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7" name="Oval 927">
              <a:extLst>
                <a:ext uri="{FF2B5EF4-FFF2-40B4-BE49-F238E27FC236}">
                  <a16:creationId xmlns:a16="http://schemas.microsoft.com/office/drawing/2014/main" id="{22C24271-FA48-407E-853C-6DC53A6CA3CB}"/>
                </a:ext>
              </a:extLst>
            </p:cNvPr>
            <p:cNvSpPr>
              <a:spLocks noChangeArrowheads="1"/>
            </p:cNvSpPr>
            <p:nvPr/>
          </p:nvSpPr>
          <p:spPr bwMode="auto">
            <a:xfrm>
              <a:off x="3397251" y="320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8" name="Oval 928">
              <a:extLst>
                <a:ext uri="{FF2B5EF4-FFF2-40B4-BE49-F238E27FC236}">
                  <a16:creationId xmlns:a16="http://schemas.microsoft.com/office/drawing/2014/main" id="{9FAF6B06-CA9D-48FC-8B3D-89D85D6277B8}"/>
                </a:ext>
              </a:extLst>
            </p:cNvPr>
            <p:cNvSpPr>
              <a:spLocks noChangeArrowheads="1"/>
            </p:cNvSpPr>
            <p:nvPr/>
          </p:nvSpPr>
          <p:spPr bwMode="auto">
            <a:xfrm>
              <a:off x="3421064" y="351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89" name="Oval 929">
              <a:extLst>
                <a:ext uri="{FF2B5EF4-FFF2-40B4-BE49-F238E27FC236}">
                  <a16:creationId xmlns:a16="http://schemas.microsoft.com/office/drawing/2014/main" id="{5C0E8B86-2CA8-4EE6-81CD-7F116EC2E8B1}"/>
                </a:ext>
              </a:extLst>
            </p:cNvPr>
            <p:cNvSpPr>
              <a:spLocks noChangeArrowheads="1"/>
            </p:cNvSpPr>
            <p:nvPr/>
          </p:nvSpPr>
          <p:spPr bwMode="auto">
            <a:xfrm>
              <a:off x="3316289" y="343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0" name="Oval 930">
              <a:extLst>
                <a:ext uri="{FF2B5EF4-FFF2-40B4-BE49-F238E27FC236}">
                  <a16:creationId xmlns:a16="http://schemas.microsoft.com/office/drawing/2014/main" id="{0D65F136-2F53-4472-9967-3C764D9C9976}"/>
                </a:ext>
              </a:extLst>
            </p:cNvPr>
            <p:cNvSpPr>
              <a:spLocks noChangeArrowheads="1"/>
            </p:cNvSpPr>
            <p:nvPr/>
          </p:nvSpPr>
          <p:spPr bwMode="auto">
            <a:xfrm>
              <a:off x="3387726"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1" name="Oval 931">
              <a:extLst>
                <a:ext uri="{FF2B5EF4-FFF2-40B4-BE49-F238E27FC236}">
                  <a16:creationId xmlns:a16="http://schemas.microsoft.com/office/drawing/2014/main" id="{5EB00076-44E0-4BCD-946B-FA016475E6B6}"/>
                </a:ext>
              </a:extLst>
            </p:cNvPr>
            <p:cNvSpPr>
              <a:spLocks noChangeArrowheads="1"/>
            </p:cNvSpPr>
            <p:nvPr/>
          </p:nvSpPr>
          <p:spPr bwMode="auto">
            <a:xfrm>
              <a:off x="3411539" y="336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2" name="Oval 932">
              <a:extLst>
                <a:ext uri="{FF2B5EF4-FFF2-40B4-BE49-F238E27FC236}">
                  <a16:creationId xmlns:a16="http://schemas.microsoft.com/office/drawing/2014/main" id="{E7918E7A-56B3-4855-A5CE-29375CAEA585}"/>
                </a:ext>
              </a:extLst>
            </p:cNvPr>
            <p:cNvSpPr>
              <a:spLocks noChangeArrowheads="1"/>
            </p:cNvSpPr>
            <p:nvPr/>
          </p:nvSpPr>
          <p:spPr bwMode="auto">
            <a:xfrm>
              <a:off x="3313114" y="337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3" name="Oval 933">
              <a:extLst>
                <a:ext uri="{FF2B5EF4-FFF2-40B4-BE49-F238E27FC236}">
                  <a16:creationId xmlns:a16="http://schemas.microsoft.com/office/drawing/2014/main" id="{7956CA52-2D5B-4520-84EC-EE950E613651}"/>
                </a:ext>
              </a:extLst>
            </p:cNvPr>
            <p:cNvSpPr>
              <a:spLocks noChangeArrowheads="1"/>
            </p:cNvSpPr>
            <p:nvPr/>
          </p:nvSpPr>
          <p:spPr bwMode="auto">
            <a:xfrm>
              <a:off x="3446464" y="327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4" name="Oval 934">
              <a:extLst>
                <a:ext uri="{FF2B5EF4-FFF2-40B4-BE49-F238E27FC236}">
                  <a16:creationId xmlns:a16="http://schemas.microsoft.com/office/drawing/2014/main" id="{0C8A44FD-CD4C-431C-B0A8-019C748ED8AE}"/>
                </a:ext>
              </a:extLst>
            </p:cNvPr>
            <p:cNvSpPr>
              <a:spLocks noChangeArrowheads="1"/>
            </p:cNvSpPr>
            <p:nvPr/>
          </p:nvSpPr>
          <p:spPr bwMode="auto">
            <a:xfrm>
              <a:off x="3354389" y="315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5" name="Oval 935">
              <a:extLst>
                <a:ext uri="{FF2B5EF4-FFF2-40B4-BE49-F238E27FC236}">
                  <a16:creationId xmlns:a16="http://schemas.microsoft.com/office/drawing/2014/main" id="{41649256-454F-4D20-8F86-1C7501D78453}"/>
                </a:ext>
              </a:extLst>
            </p:cNvPr>
            <p:cNvSpPr>
              <a:spLocks noChangeArrowheads="1"/>
            </p:cNvSpPr>
            <p:nvPr/>
          </p:nvSpPr>
          <p:spPr bwMode="auto">
            <a:xfrm>
              <a:off x="3414714" y="310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6" name="Oval 936">
              <a:extLst>
                <a:ext uri="{FF2B5EF4-FFF2-40B4-BE49-F238E27FC236}">
                  <a16:creationId xmlns:a16="http://schemas.microsoft.com/office/drawing/2014/main" id="{DC5879B8-5947-429C-ACFB-F4980535CACF}"/>
                </a:ext>
              </a:extLst>
            </p:cNvPr>
            <p:cNvSpPr>
              <a:spLocks noChangeArrowheads="1"/>
            </p:cNvSpPr>
            <p:nvPr/>
          </p:nvSpPr>
          <p:spPr bwMode="auto">
            <a:xfrm>
              <a:off x="3506789" y="314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7" name="Oval 937">
              <a:extLst>
                <a:ext uri="{FF2B5EF4-FFF2-40B4-BE49-F238E27FC236}">
                  <a16:creationId xmlns:a16="http://schemas.microsoft.com/office/drawing/2014/main" id="{5FB74640-D3A6-4DDD-9A69-ECA65645ECA6}"/>
                </a:ext>
              </a:extLst>
            </p:cNvPr>
            <p:cNvSpPr>
              <a:spLocks noChangeArrowheads="1"/>
            </p:cNvSpPr>
            <p:nvPr/>
          </p:nvSpPr>
          <p:spPr bwMode="auto">
            <a:xfrm>
              <a:off x="3541714" y="3284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8" name="Oval 938">
              <a:extLst>
                <a:ext uri="{FF2B5EF4-FFF2-40B4-BE49-F238E27FC236}">
                  <a16:creationId xmlns:a16="http://schemas.microsoft.com/office/drawing/2014/main" id="{26089B57-55FF-4460-BF7C-5DC24ABDFC5C}"/>
                </a:ext>
              </a:extLst>
            </p:cNvPr>
            <p:cNvSpPr>
              <a:spLocks noChangeArrowheads="1"/>
            </p:cNvSpPr>
            <p:nvPr/>
          </p:nvSpPr>
          <p:spPr bwMode="auto">
            <a:xfrm>
              <a:off x="3568701" y="303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299" name="Oval 939">
              <a:extLst>
                <a:ext uri="{FF2B5EF4-FFF2-40B4-BE49-F238E27FC236}">
                  <a16:creationId xmlns:a16="http://schemas.microsoft.com/office/drawing/2014/main" id="{9E1B42D3-FF86-4D52-86FC-6530A20A148F}"/>
                </a:ext>
              </a:extLst>
            </p:cNvPr>
            <p:cNvSpPr>
              <a:spLocks noChangeArrowheads="1"/>
            </p:cNvSpPr>
            <p:nvPr/>
          </p:nvSpPr>
          <p:spPr bwMode="auto">
            <a:xfrm>
              <a:off x="3470276" y="303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0" name="Oval 940">
              <a:extLst>
                <a:ext uri="{FF2B5EF4-FFF2-40B4-BE49-F238E27FC236}">
                  <a16:creationId xmlns:a16="http://schemas.microsoft.com/office/drawing/2014/main" id="{07293F3E-4974-41A0-BF9E-32AA1AFF8E06}"/>
                </a:ext>
              </a:extLst>
            </p:cNvPr>
            <p:cNvSpPr>
              <a:spLocks noChangeArrowheads="1"/>
            </p:cNvSpPr>
            <p:nvPr/>
          </p:nvSpPr>
          <p:spPr bwMode="auto">
            <a:xfrm>
              <a:off x="3532189" y="351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1" name="Oval 941">
              <a:extLst>
                <a:ext uri="{FF2B5EF4-FFF2-40B4-BE49-F238E27FC236}">
                  <a16:creationId xmlns:a16="http://schemas.microsoft.com/office/drawing/2014/main" id="{1B1F16AB-DD7E-4C15-AB75-59FE87D53B39}"/>
                </a:ext>
              </a:extLst>
            </p:cNvPr>
            <p:cNvSpPr>
              <a:spLocks noChangeArrowheads="1"/>
            </p:cNvSpPr>
            <p:nvPr/>
          </p:nvSpPr>
          <p:spPr bwMode="auto">
            <a:xfrm>
              <a:off x="3556001" y="344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2" name="Oval 942">
              <a:extLst>
                <a:ext uri="{FF2B5EF4-FFF2-40B4-BE49-F238E27FC236}">
                  <a16:creationId xmlns:a16="http://schemas.microsoft.com/office/drawing/2014/main" id="{76404E95-3044-49A6-A9EA-79216BBD470E}"/>
                </a:ext>
              </a:extLst>
            </p:cNvPr>
            <p:cNvSpPr>
              <a:spLocks noChangeArrowheads="1"/>
            </p:cNvSpPr>
            <p:nvPr/>
          </p:nvSpPr>
          <p:spPr bwMode="auto">
            <a:xfrm>
              <a:off x="3457576" y="344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3" name="Oval 943">
              <a:extLst>
                <a:ext uri="{FF2B5EF4-FFF2-40B4-BE49-F238E27FC236}">
                  <a16:creationId xmlns:a16="http://schemas.microsoft.com/office/drawing/2014/main" id="{BDB11D39-310A-448A-9FDB-23EA44497EDE}"/>
                </a:ext>
              </a:extLst>
            </p:cNvPr>
            <p:cNvSpPr>
              <a:spLocks noChangeArrowheads="1"/>
            </p:cNvSpPr>
            <p:nvPr/>
          </p:nvSpPr>
          <p:spPr bwMode="auto">
            <a:xfrm>
              <a:off x="3581401" y="312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4" name="Oval 944">
              <a:extLst>
                <a:ext uri="{FF2B5EF4-FFF2-40B4-BE49-F238E27FC236}">
                  <a16:creationId xmlns:a16="http://schemas.microsoft.com/office/drawing/2014/main" id="{2D40A3CF-48D9-4839-9EDC-0DBDB93F62C3}"/>
                </a:ext>
              </a:extLst>
            </p:cNvPr>
            <p:cNvSpPr>
              <a:spLocks noChangeArrowheads="1"/>
            </p:cNvSpPr>
            <p:nvPr/>
          </p:nvSpPr>
          <p:spPr bwMode="auto">
            <a:xfrm>
              <a:off x="3619501" y="3232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5" name="Oval 945">
              <a:extLst>
                <a:ext uri="{FF2B5EF4-FFF2-40B4-BE49-F238E27FC236}">
                  <a16:creationId xmlns:a16="http://schemas.microsoft.com/office/drawing/2014/main" id="{9FBAD927-2599-4F5B-BA1F-6309C9B45049}"/>
                </a:ext>
              </a:extLst>
            </p:cNvPr>
            <p:cNvSpPr>
              <a:spLocks noChangeArrowheads="1"/>
            </p:cNvSpPr>
            <p:nvPr/>
          </p:nvSpPr>
          <p:spPr bwMode="auto">
            <a:xfrm>
              <a:off x="3654426" y="337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6" name="Oval 946">
              <a:extLst>
                <a:ext uri="{FF2B5EF4-FFF2-40B4-BE49-F238E27FC236}">
                  <a16:creationId xmlns:a16="http://schemas.microsoft.com/office/drawing/2014/main" id="{44DC8956-785D-4C22-A58F-00A0F7BBC6C3}"/>
                </a:ext>
              </a:extLst>
            </p:cNvPr>
            <p:cNvSpPr>
              <a:spLocks noChangeArrowheads="1"/>
            </p:cNvSpPr>
            <p:nvPr/>
          </p:nvSpPr>
          <p:spPr bwMode="auto">
            <a:xfrm>
              <a:off x="3681414" y="312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7" name="Oval 947">
              <a:extLst>
                <a:ext uri="{FF2B5EF4-FFF2-40B4-BE49-F238E27FC236}">
                  <a16:creationId xmlns:a16="http://schemas.microsoft.com/office/drawing/2014/main" id="{C7E5936A-F4D9-4E38-A8BC-A89F784F4D99}"/>
                </a:ext>
              </a:extLst>
            </p:cNvPr>
            <p:cNvSpPr>
              <a:spLocks noChangeArrowheads="1"/>
            </p:cNvSpPr>
            <p:nvPr/>
          </p:nvSpPr>
          <p:spPr bwMode="auto">
            <a:xfrm>
              <a:off x="3684589" y="3038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8" name="Oval 948">
              <a:extLst>
                <a:ext uri="{FF2B5EF4-FFF2-40B4-BE49-F238E27FC236}">
                  <a16:creationId xmlns:a16="http://schemas.microsoft.com/office/drawing/2014/main" id="{8C8E5893-65AD-4D4D-9260-40B1490323ED}"/>
                </a:ext>
              </a:extLst>
            </p:cNvPr>
            <p:cNvSpPr>
              <a:spLocks noChangeArrowheads="1"/>
            </p:cNvSpPr>
            <p:nvPr/>
          </p:nvSpPr>
          <p:spPr bwMode="auto">
            <a:xfrm>
              <a:off x="3600451" y="299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09" name="Oval 949">
              <a:extLst>
                <a:ext uri="{FF2B5EF4-FFF2-40B4-BE49-F238E27FC236}">
                  <a16:creationId xmlns:a16="http://schemas.microsoft.com/office/drawing/2014/main" id="{3487E351-B104-42D9-8E43-D5A8532B2348}"/>
                </a:ext>
              </a:extLst>
            </p:cNvPr>
            <p:cNvSpPr>
              <a:spLocks noChangeArrowheads="1"/>
            </p:cNvSpPr>
            <p:nvPr/>
          </p:nvSpPr>
          <p:spPr bwMode="auto">
            <a:xfrm>
              <a:off x="3668714" y="352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0" name="Oval 950">
              <a:extLst>
                <a:ext uri="{FF2B5EF4-FFF2-40B4-BE49-F238E27FC236}">
                  <a16:creationId xmlns:a16="http://schemas.microsoft.com/office/drawing/2014/main" id="{FFF0E822-15C1-41E1-B9CA-9018B4002B0A}"/>
                </a:ext>
              </a:extLst>
            </p:cNvPr>
            <p:cNvSpPr>
              <a:spLocks noChangeArrowheads="1"/>
            </p:cNvSpPr>
            <p:nvPr/>
          </p:nvSpPr>
          <p:spPr bwMode="auto">
            <a:xfrm>
              <a:off x="3703639" y="343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1" name="Oval 951">
              <a:extLst>
                <a:ext uri="{FF2B5EF4-FFF2-40B4-BE49-F238E27FC236}">
                  <a16:creationId xmlns:a16="http://schemas.microsoft.com/office/drawing/2014/main" id="{B4647C81-0BE9-4CFA-95DA-9AB47EB7ABE5}"/>
                </a:ext>
              </a:extLst>
            </p:cNvPr>
            <p:cNvSpPr>
              <a:spLocks noChangeArrowheads="1"/>
            </p:cNvSpPr>
            <p:nvPr/>
          </p:nvSpPr>
          <p:spPr bwMode="auto">
            <a:xfrm>
              <a:off x="3790951" y="325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2" name="Oval 952">
              <a:extLst>
                <a:ext uri="{FF2B5EF4-FFF2-40B4-BE49-F238E27FC236}">
                  <a16:creationId xmlns:a16="http://schemas.microsoft.com/office/drawing/2014/main" id="{9D09743A-6EB6-4FCA-B438-9E0C36C96143}"/>
                </a:ext>
              </a:extLst>
            </p:cNvPr>
            <p:cNvSpPr>
              <a:spLocks noChangeArrowheads="1"/>
            </p:cNvSpPr>
            <p:nvPr/>
          </p:nvSpPr>
          <p:spPr bwMode="auto">
            <a:xfrm>
              <a:off x="3763964" y="330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3" name="Oval 953">
              <a:extLst>
                <a:ext uri="{FF2B5EF4-FFF2-40B4-BE49-F238E27FC236}">
                  <a16:creationId xmlns:a16="http://schemas.microsoft.com/office/drawing/2014/main" id="{EAE61D21-C372-4FF5-B13C-2A64CC26F2AA}"/>
                </a:ext>
              </a:extLst>
            </p:cNvPr>
            <p:cNvSpPr>
              <a:spLocks noChangeArrowheads="1"/>
            </p:cNvSpPr>
            <p:nvPr/>
          </p:nvSpPr>
          <p:spPr bwMode="auto">
            <a:xfrm>
              <a:off x="3798889" y="3448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4" name="Oval 954">
              <a:extLst>
                <a:ext uri="{FF2B5EF4-FFF2-40B4-BE49-F238E27FC236}">
                  <a16:creationId xmlns:a16="http://schemas.microsoft.com/office/drawing/2014/main" id="{809C57E8-4355-437B-B1C2-4127CA76972C}"/>
                </a:ext>
              </a:extLst>
            </p:cNvPr>
            <p:cNvSpPr>
              <a:spLocks noChangeArrowheads="1"/>
            </p:cNvSpPr>
            <p:nvPr/>
          </p:nvSpPr>
          <p:spPr bwMode="auto">
            <a:xfrm>
              <a:off x="3921126" y="321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5" name="Oval 955">
              <a:extLst>
                <a:ext uri="{FF2B5EF4-FFF2-40B4-BE49-F238E27FC236}">
                  <a16:creationId xmlns:a16="http://schemas.microsoft.com/office/drawing/2014/main" id="{A45FFA41-58D3-44C8-9262-54602CB2937B}"/>
                </a:ext>
              </a:extLst>
            </p:cNvPr>
            <p:cNvSpPr>
              <a:spLocks noChangeArrowheads="1"/>
            </p:cNvSpPr>
            <p:nvPr/>
          </p:nvSpPr>
          <p:spPr bwMode="auto">
            <a:xfrm>
              <a:off x="3886201" y="297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6" name="Oval 956">
              <a:extLst>
                <a:ext uri="{FF2B5EF4-FFF2-40B4-BE49-F238E27FC236}">
                  <a16:creationId xmlns:a16="http://schemas.microsoft.com/office/drawing/2014/main" id="{6DF008BF-B55E-4099-A8CF-72AC2A6D426F}"/>
                </a:ext>
              </a:extLst>
            </p:cNvPr>
            <p:cNvSpPr>
              <a:spLocks noChangeArrowheads="1"/>
            </p:cNvSpPr>
            <p:nvPr/>
          </p:nvSpPr>
          <p:spPr bwMode="auto">
            <a:xfrm>
              <a:off x="3727451" y="319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7" name="Oval 957">
              <a:extLst>
                <a:ext uri="{FF2B5EF4-FFF2-40B4-BE49-F238E27FC236}">
                  <a16:creationId xmlns:a16="http://schemas.microsoft.com/office/drawing/2014/main" id="{71698FDC-AC65-44EC-8633-B637F676366A}"/>
                </a:ext>
              </a:extLst>
            </p:cNvPr>
            <p:cNvSpPr>
              <a:spLocks noChangeArrowheads="1"/>
            </p:cNvSpPr>
            <p:nvPr/>
          </p:nvSpPr>
          <p:spPr bwMode="auto">
            <a:xfrm>
              <a:off x="3816351" y="3343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8" name="Oval 958">
              <a:extLst>
                <a:ext uri="{FF2B5EF4-FFF2-40B4-BE49-F238E27FC236}">
                  <a16:creationId xmlns:a16="http://schemas.microsoft.com/office/drawing/2014/main" id="{FF5C7605-2BBD-49C0-98E7-40C6CAA5E837}"/>
                </a:ext>
              </a:extLst>
            </p:cNvPr>
            <p:cNvSpPr>
              <a:spLocks noChangeArrowheads="1"/>
            </p:cNvSpPr>
            <p:nvPr/>
          </p:nvSpPr>
          <p:spPr bwMode="auto">
            <a:xfrm>
              <a:off x="3787776" y="308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19" name="Oval 959">
              <a:extLst>
                <a:ext uri="{FF2B5EF4-FFF2-40B4-BE49-F238E27FC236}">
                  <a16:creationId xmlns:a16="http://schemas.microsoft.com/office/drawing/2014/main" id="{9F6CCEC8-4CC8-4B4A-A7AB-F05A7EF9C636}"/>
                </a:ext>
              </a:extLst>
            </p:cNvPr>
            <p:cNvSpPr>
              <a:spLocks noChangeArrowheads="1"/>
            </p:cNvSpPr>
            <p:nvPr/>
          </p:nvSpPr>
          <p:spPr bwMode="auto">
            <a:xfrm>
              <a:off x="3327401" y="296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0" name="Oval 960">
              <a:extLst>
                <a:ext uri="{FF2B5EF4-FFF2-40B4-BE49-F238E27FC236}">
                  <a16:creationId xmlns:a16="http://schemas.microsoft.com/office/drawing/2014/main" id="{A852BB0B-087F-469E-A260-5F1C9B81E433}"/>
                </a:ext>
              </a:extLst>
            </p:cNvPr>
            <p:cNvSpPr>
              <a:spLocks noChangeArrowheads="1"/>
            </p:cNvSpPr>
            <p:nvPr/>
          </p:nvSpPr>
          <p:spPr bwMode="auto">
            <a:xfrm>
              <a:off x="3419476" y="300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1" name="Oval 961">
              <a:extLst>
                <a:ext uri="{FF2B5EF4-FFF2-40B4-BE49-F238E27FC236}">
                  <a16:creationId xmlns:a16="http://schemas.microsoft.com/office/drawing/2014/main" id="{6BA36A5C-E089-4334-AD99-9A3D2CB48A9F}"/>
                </a:ext>
              </a:extLst>
            </p:cNvPr>
            <p:cNvSpPr>
              <a:spLocks noChangeArrowheads="1"/>
            </p:cNvSpPr>
            <p:nvPr/>
          </p:nvSpPr>
          <p:spPr bwMode="auto">
            <a:xfrm>
              <a:off x="3494089" y="298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2" name="Oval 962">
              <a:extLst>
                <a:ext uri="{FF2B5EF4-FFF2-40B4-BE49-F238E27FC236}">
                  <a16:creationId xmlns:a16="http://schemas.microsoft.com/office/drawing/2014/main" id="{8702D282-CC89-41FB-AF4F-6045A4F1F16B}"/>
                </a:ext>
              </a:extLst>
            </p:cNvPr>
            <p:cNvSpPr>
              <a:spLocks noChangeArrowheads="1"/>
            </p:cNvSpPr>
            <p:nvPr/>
          </p:nvSpPr>
          <p:spPr bwMode="auto">
            <a:xfrm>
              <a:off x="3741739" y="2973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8" name="Oval 968">
              <a:extLst>
                <a:ext uri="{FF2B5EF4-FFF2-40B4-BE49-F238E27FC236}">
                  <a16:creationId xmlns:a16="http://schemas.microsoft.com/office/drawing/2014/main" id="{4E548C06-F75E-4380-9905-ECB0CB3BA8B6}"/>
                </a:ext>
              </a:extLst>
            </p:cNvPr>
            <p:cNvSpPr>
              <a:spLocks noChangeArrowheads="1"/>
            </p:cNvSpPr>
            <p:nvPr/>
          </p:nvSpPr>
          <p:spPr bwMode="auto">
            <a:xfrm>
              <a:off x="2154239" y="3324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29" name="Oval 969">
              <a:extLst>
                <a:ext uri="{FF2B5EF4-FFF2-40B4-BE49-F238E27FC236}">
                  <a16:creationId xmlns:a16="http://schemas.microsoft.com/office/drawing/2014/main" id="{7AB42B1E-A6B6-4781-A5B6-15B4BC3F5402}"/>
                </a:ext>
              </a:extLst>
            </p:cNvPr>
            <p:cNvSpPr>
              <a:spLocks noChangeArrowheads="1"/>
            </p:cNvSpPr>
            <p:nvPr/>
          </p:nvSpPr>
          <p:spPr bwMode="auto">
            <a:xfrm>
              <a:off x="2108201" y="321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0" name="Oval 970">
              <a:extLst>
                <a:ext uri="{FF2B5EF4-FFF2-40B4-BE49-F238E27FC236}">
                  <a16:creationId xmlns:a16="http://schemas.microsoft.com/office/drawing/2014/main" id="{7ABE3ADB-71E1-4CD2-827D-F87CB26B7E76}"/>
                </a:ext>
              </a:extLst>
            </p:cNvPr>
            <p:cNvSpPr>
              <a:spLocks noChangeArrowheads="1"/>
            </p:cNvSpPr>
            <p:nvPr/>
          </p:nvSpPr>
          <p:spPr bwMode="auto">
            <a:xfrm>
              <a:off x="2144714" y="342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1" name="Oval 971">
              <a:extLst>
                <a:ext uri="{FF2B5EF4-FFF2-40B4-BE49-F238E27FC236}">
                  <a16:creationId xmlns:a16="http://schemas.microsoft.com/office/drawing/2014/main" id="{0D81C6F7-D7BD-4170-9E04-8E8D9AB7DD91}"/>
                </a:ext>
              </a:extLst>
            </p:cNvPr>
            <p:cNvSpPr>
              <a:spLocks noChangeArrowheads="1"/>
            </p:cNvSpPr>
            <p:nvPr/>
          </p:nvSpPr>
          <p:spPr bwMode="auto">
            <a:xfrm>
              <a:off x="2176464" y="79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2" name="Oval 972">
              <a:extLst>
                <a:ext uri="{FF2B5EF4-FFF2-40B4-BE49-F238E27FC236}">
                  <a16:creationId xmlns:a16="http://schemas.microsoft.com/office/drawing/2014/main" id="{3E278F24-712B-4BCC-9F30-5473F054884D}"/>
                </a:ext>
              </a:extLst>
            </p:cNvPr>
            <p:cNvSpPr>
              <a:spLocks noChangeArrowheads="1"/>
            </p:cNvSpPr>
            <p:nvPr/>
          </p:nvSpPr>
          <p:spPr bwMode="auto">
            <a:xfrm>
              <a:off x="2244726" y="46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3" name="Oval 973">
              <a:extLst>
                <a:ext uri="{FF2B5EF4-FFF2-40B4-BE49-F238E27FC236}">
                  <a16:creationId xmlns:a16="http://schemas.microsoft.com/office/drawing/2014/main" id="{F3945A95-FE96-4FBC-A099-1B5CD79F5CFF}"/>
                </a:ext>
              </a:extLst>
            </p:cNvPr>
            <p:cNvSpPr>
              <a:spLocks noChangeArrowheads="1"/>
            </p:cNvSpPr>
            <p:nvPr/>
          </p:nvSpPr>
          <p:spPr bwMode="auto">
            <a:xfrm>
              <a:off x="2300289" y="54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4" name="Oval 974">
              <a:extLst>
                <a:ext uri="{FF2B5EF4-FFF2-40B4-BE49-F238E27FC236}">
                  <a16:creationId xmlns:a16="http://schemas.microsoft.com/office/drawing/2014/main" id="{B6D10506-9C23-4F64-9C24-BC96A0517A96}"/>
                </a:ext>
              </a:extLst>
            </p:cNvPr>
            <p:cNvSpPr>
              <a:spLocks noChangeArrowheads="1"/>
            </p:cNvSpPr>
            <p:nvPr/>
          </p:nvSpPr>
          <p:spPr bwMode="auto">
            <a:xfrm>
              <a:off x="3854451" y="162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5" name="Oval 975">
              <a:extLst>
                <a:ext uri="{FF2B5EF4-FFF2-40B4-BE49-F238E27FC236}">
                  <a16:creationId xmlns:a16="http://schemas.microsoft.com/office/drawing/2014/main" id="{58D1A44D-473E-412D-A46F-F07515B0A738}"/>
                </a:ext>
              </a:extLst>
            </p:cNvPr>
            <p:cNvSpPr>
              <a:spLocks noChangeArrowheads="1"/>
            </p:cNvSpPr>
            <p:nvPr/>
          </p:nvSpPr>
          <p:spPr bwMode="auto">
            <a:xfrm>
              <a:off x="3749676" y="2855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6" name="Oval 976">
              <a:extLst>
                <a:ext uri="{FF2B5EF4-FFF2-40B4-BE49-F238E27FC236}">
                  <a16:creationId xmlns:a16="http://schemas.microsoft.com/office/drawing/2014/main" id="{3E292E9B-E119-4857-A2D3-E0756478E66E}"/>
                </a:ext>
              </a:extLst>
            </p:cNvPr>
            <p:cNvSpPr>
              <a:spLocks noChangeArrowheads="1"/>
            </p:cNvSpPr>
            <p:nvPr/>
          </p:nvSpPr>
          <p:spPr bwMode="auto">
            <a:xfrm>
              <a:off x="3956051" y="2365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7" name="Oval 977">
              <a:extLst>
                <a:ext uri="{FF2B5EF4-FFF2-40B4-BE49-F238E27FC236}">
                  <a16:creationId xmlns:a16="http://schemas.microsoft.com/office/drawing/2014/main" id="{3B8F16F7-388E-4834-9CFE-91292D649C43}"/>
                </a:ext>
              </a:extLst>
            </p:cNvPr>
            <p:cNvSpPr>
              <a:spLocks noChangeArrowheads="1"/>
            </p:cNvSpPr>
            <p:nvPr/>
          </p:nvSpPr>
          <p:spPr bwMode="auto">
            <a:xfrm>
              <a:off x="3811589" y="615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8" name="Oval 978">
              <a:extLst>
                <a:ext uri="{FF2B5EF4-FFF2-40B4-BE49-F238E27FC236}">
                  <a16:creationId xmlns:a16="http://schemas.microsoft.com/office/drawing/2014/main" id="{14941462-BF7C-47B0-ABCB-F48642C239D1}"/>
                </a:ext>
              </a:extLst>
            </p:cNvPr>
            <p:cNvSpPr>
              <a:spLocks noChangeArrowheads="1"/>
            </p:cNvSpPr>
            <p:nvPr/>
          </p:nvSpPr>
          <p:spPr bwMode="auto">
            <a:xfrm>
              <a:off x="2341564" y="355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39" name="Oval 979">
              <a:extLst>
                <a:ext uri="{FF2B5EF4-FFF2-40B4-BE49-F238E27FC236}">
                  <a16:creationId xmlns:a16="http://schemas.microsoft.com/office/drawing/2014/main" id="{49927E80-1FB9-488D-A127-F414244692AF}"/>
                </a:ext>
              </a:extLst>
            </p:cNvPr>
            <p:cNvSpPr>
              <a:spLocks noChangeArrowheads="1"/>
            </p:cNvSpPr>
            <p:nvPr/>
          </p:nvSpPr>
          <p:spPr bwMode="auto">
            <a:xfrm>
              <a:off x="2225676" y="398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0" name="Oval 980">
              <a:extLst>
                <a:ext uri="{FF2B5EF4-FFF2-40B4-BE49-F238E27FC236}">
                  <a16:creationId xmlns:a16="http://schemas.microsoft.com/office/drawing/2014/main" id="{BE3DBC22-7D3F-4B2C-9E75-8EA17FA67ECF}"/>
                </a:ext>
              </a:extLst>
            </p:cNvPr>
            <p:cNvSpPr>
              <a:spLocks noChangeArrowheads="1"/>
            </p:cNvSpPr>
            <p:nvPr/>
          </p:nvSpPr>
          <p:spPr bwMode="auto">
            <a:xfrm>
              <a:off x="2365376" y="386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1" name="Oval 981">
              <a:extLst>
                <a:ext uri="{FF2B5EF4-FFF2-40B4-BE49-F238E27FC236}">
                  <a16:creationId xmlns:a16="http://schemas.microsoft.com/office/drawing/2014/main" id="{AF8BF5AD-CAD8-481B-8546-A4FBBF7CDB79}"/>
                </a:ext>
              </a:extLst>
            </p:cNvPr>
            <p:cNvSpPr>
              <a:spLocks noChangeArrowheads="1"/>
            </p:cNvSpPr>
            <p:nvPr/>
          </p:nvSpPr>
          <p:spPr bwMode="auto">
            <a:xfrm>
              <a:off x="2208214" y="3838576"/>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2" name="Oval 982">
              <a:extLst>
                <a:ext uri="{FF2B5EF4-FFF2-40B4-BE49-F238E27FC236}">
                  <a16:creationId xmlns:a16="http://schemas.microsoft.com/office/drawing/2014/main" id="{4DAB96E5-BCB8-4CAE-B1AC-0C08155DCFCF}"/>
                </a:ext>
              </a:extLst>
            </p:cNvPr>
            <p:cNvSpPr>
              <a:spLocks noChangeArrowheads="1"/>
            </p:cNvSpPr>
            <p:nvPr/>
          </p:nvSpPr>
          <p:spPr bwMode="auto">
            <a:xfrm>
              <a:off x="2279651" y="39020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3" name="Oval 983">
              <a:extLst>
                <a:ext uri="{FF2B5EF4-FFF2-40B4-BE49-F238E27FC236}">
                  <a16:creationId xmlns:a16="http://schemas.microsoft.com/office/drawing/2014/main" id="{21C86CA1-3683-4E09-9A50-1BB946BBCE64}"/>
                </a:ext>
              </a:extLst>
            </p:cNvPr>
            <p:cNvSpPr>
              <a:spLocks noChangeArrowheads="1"/>
            </p:cNvSpPr>
            <p:nvPr/>
          </p:nvSpPr>
          <p:spPr bwMode="auto">
            <a:xfrm>
              <a:off x="2260601" y="378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4" name="Oval 984">
              <a:extLst>
                <a:ext uri="{FF2B5EF4-FFF2-40B4-BE49-F238E27FC236}">
                  <a16:creationId xmlns:a16="http://schemas.microsoft.com/office/drawing/2014/main" id="{FC49AC8E-D68B-4D9C-B0B7-43CA8280679F}"/>
                </a:ext>
              </a:extLst>
            </p:cNvPr>
            <p:cNvSpPr>
              <a:spLocks noChangeArrowheads="1"/>
            </p:cNvSpPr>
            <p:nvPr/>
          </p:nvSpPr>
          <p:spPr bwMode="auto">
            <a:xfrm>
              <a:off x="2332039" y="378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5" name="Oval 985">
              <a:extLst>
                <a:ext uri="{FF2B5EF4-FFF2-40B4-BE49-F238E27FC236}">
                  <a16:creationId xmlns:a16="http://schemas.microsoft.com/office/drawing/2014/main" id="{B272924D-1E57-460D-9DE6-FB33F48C21A3}"/>
                </a:ext>
              </a:extLst>
            </p:cNvPr>
            <p:cNvSpPr>
              <a:spLocks noChangeArrowheads="1"/>
            </p:cNvSpPr>
            <p:nvPr/>
          </p:nvSpPr>
          <p:spPr bwMode="auto">
            <a:xfrm>
              <a:off x="2355851" y="371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6" name="Oval 986">
              <a:extLst>
                <a:ext uri="{FF2B5EF4-FFF2-40B4-BE49-F238E27FC236}">
                  <a16:creationId xmlns:a16="http://schemas.microsoft.com/office/drawing/2014/main" id="{95ABE799-9CAF-40E2-8FCA-6326E3516BC5}"/>
                </a:ext>
              </a:extLst>
            </p:cNvPr>
            <p:cNvSpPr>
              <a:spLocks noChangeArrowheads="1"/>
            </p:cNvSpPr>
            <p:nvPr/>
          </p:nvSpPr>
          <p:spPr bwMode="auto">
            <a:xfrm>
              <a:off x="2257426" y="372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7" name="Oval 987">
              <a:extLst>
                <a:ext uri="{FF2B5EF4-FFF2-40B4-BE49-F238E27FC236}">
                  <a16:creationId xmlns:a16="http://schemas.microsoft.com/office/drawing/2014/main" id="{1EA771A7-96A3-4FE6-B46A-AF4CE04B601B}"/>
                </a:ext>
              </a:extLst>
            </p:cNvPr>
            <p:cNvSpPr>
              <a:spLocks noChangeArrowheads="1"/>
            </p:cNvSpPr>
            <p:nvPr/>
          </p:nvSpPr>
          <p:spPr bwMode="auto">
            <a:xfrm>
              <a:off x="2159001" y="368458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8" name="Oval 988">
              <a:extLst>
                <a:ext uri="{FF2B5EF4-FFF2-40B4-BE49-F238E27FC236}">
                  <a16:creationId xmlns:a16="http://schemas.microsoft.com/office/drawing/2014/main" id="{89256853-D175-4348-A644-6306168188F4}"/>
                </a:ext>
              </a:extLst>
            </p:cNvPr>
            <p:cNvSpPr>
              <a:spLocks noChangeArrowheads="1"/>
            </p:cNvSpPr>
            <p:nvPr/>
          </p:nvSpPr>
          <p:spPr bwMode="auto">
            <a:xfrm>
              <a:off x="2163764" y="377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49" name="Oval 989">
              <a:extLst>
                <a:ext uri="{FF2B5EF4-FFF2-40B4-BE49-F238E27FC236}">
                  <a16:creationId xmlns:a16="http://schemas.microsoft.com/office/drawing/2014/main" id="{71B4E9C4-7542-49B6-AA25-DFCFD4A57043}"/>
                </a:ext>
              </a:extLst>
            </p:cNvPr>
            <p:cNvSpPr>
              <a:spLocks noChangeArrowheads="1"/>
            </p:cNvSpPr>
            <p:nvPr/>
          </p:nvSpPr>
          <p:spPr bwMode="auto">
            <a:xfrm>
              <a:off x="2390776" y="362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0" name="Oval 990">
              <a:extLst>
                <a:ext uri="{FF2B5EF4-FFF2-40B4-BE49-F238E27FC236}">
                  <a16:creationId xmlns:a16="http://schemas.microsoft.com/office/drawing/2014/main" id="{5B5CA776-71A7-4522-854C-1200D1C4FC17}"/>
                </a:ext>
              </a:extLst>
            </p:cNvPr>
            <p:cNvSpPr>
              <a:spLocks noChangeArrowheads="1"/>
            </p:cNvSpPr>
            <p:nvPr/>
          </p:nvSpPr>
          <p:spPr bwMode="auto">
            <a:xfrm>
              <a:off x="2239964"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1" name="Oval 991">
              <a:extLst>
                <a:ext uri="{FF2B5EF4-FFF2-40B4-BE49-F238E27FC236}">
                  <a16:creationId xmlns:a16="http://schemas.microsoft.com/office/drawing/2014/main" id="{8D125A84-A78D-4FC1-8451-B53B0CBD8EFF}"/>
                </a:ext>
              </a:extLst>
            </p:cNvPr>
            <p:cNvSpPr>
              <a:spLocks noChangeArrowheads="1"/>
            </p:cNvSpPr>
            <p:nvPr/>
          </p:nvSpPr>
          <p:spPr bwMode="auto">
            <a:xfrm>
              <a:off x="2486026" y="3635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2" name="Oval 992">
              <a:extLst>
                <a:ext uri="{FF2B5EF4-FFF2-40B4-BE49-F238E27FC236}">
                  <a16:creationId xmlns:a16="http://schemas.microsoft.com/office/drawing/2014/main" id="{9CC9F202-F1FF-4616-A92E-B01CB1F338BC}"/>
                </a:ext>
              </a:extLst>
            </p:cNvPr>
            <p:cNvSpPr>
              <a:spLocks noChangeArrowheads="1"/>
            </p:cNvSpPr>
            <p:nvPr/>
          </p:nvSpPr>
          <p:spPr bwMode="auto">
            <a:xfrm>
              <a:off x="2509839" y="3938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3" name="Oval 993">
              <a:extLst>
                <a:ext uri="{FF2B5EF4-FFF2-40B4-BE49-F238E27FC236}">
                  <a16:creationId xmlns:a16="http://schemas.microsoft.com/office/drawing/2014/main" id="{7C6E47C4-F3DB-45FB-9609-46B4A29F556E}"/>
                </a:ext>
              </a:extLst>
            </p:cNvPr>
            <p:cNvSpPr>
              <a:spLocks noChangeArrowheads="1"/>
            </p:cNvSpPr>
            <p:nvPr/>
          </p:nvSpPr>
          <p:spPr bwMode="auto">
            <a:xfrm>
              <a:off x="2424113" y="39782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4" name="Oval 994">
              <a:extLst>
                <a:ext uri="{FF2B5EF4-FFF2-40B4-BE49-F238E27FC236}">
                  <a16:creationId xmlns:a16="http://schemas.microsoft.com/office/drawing/2014/main" id="{701C75CD-E774-4C7C-BF6E-B4E7F8167BA8}"/>
                </a:ext>
              </a:extLst>
            </p:cNvPr>
            <p:cNvSpPr>
              <a:spLocks noChangeArrowheads="1"/>
            </p:cNvSpPr>
            <p:nvPr/>
          </p:nvSpPr>
          <p:spPr bwMode="auto">
            <a:xfrm>
              <a:off x="2700339" y="4030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5" name="Oval 995">
              <a:extLst>
                <a:ext uri="{FF2B5EF4-FFF2-40B4-BE49-F238E27FC236}">
                  <a16:creationId xmlns:a16="http://schemas.microsoft.com/office/drawing/2014/main" id="{461566BE-F286-4B38-B483-A5B68E73AA49}"/>
                </a:ext>
              </a:extLst>
            </p:cNvPr>
            <p:cNvSpPr>
              <a:spLocks noChangeArrowheads="1"/>
            </p:cNvSpPr>
            <p:nvPr/>
          </p:nvSpPr>
          <p:spPr bwMode="auto">
            <a:xfrm>
              <a:off x="2476501" y="386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6" name="Oval 996">
              <a:extLst>
                <a:ext uri="{FF2B5EF4-FFF2-40B4-BE49-F238E27FC236}">
                  <a16:creationId xmlns:a16="http://schemas.microsoft.com/office/drawing/2014/main" id="{1AB00347-D949-4F05-8F73-97D9B5AAF295}"/>
                </a:ext>
              </a:extLst>
            </p:cNvPr>
            <p:cNvSpPr>
              <a:spLocks noChangeArrowheads="1"/>
            </p:cNvSpPr>
            <p:nvPr/>
          </p:nvSpPr>
          <p:spPr bwMode="auto">
            <a:xfrm>
              <a:off x="2500314" y="379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7" name="Oval 997">
              <a:extLst>
                <a:ext uri="{FF2B5EF4-FFF2-40B4-BE49-F238E27FC236}">
                  <a16:creationId xmlns:a16="http://schemas.microsoft.com/office/drawing/2014/main" id="{0155533A-6C2E-4B58-AADE-CB0B4827BA06}"/>
                </a:ext>
              </a:extLst>
            </p:cNvPr>
            <p:cNvSpPr>
              <a:spLocks noChangeArrowheads="1"/>
            </p:cNvSpPr>
            <p:nvPr/>
          </p:nvSpPr>
          <p:spPr bwMode="auto">
            <a:xfrm>
              <a:off x="2489201" y="3741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8" name="Oval 998">
              <a:extLst>
                <a:ext uri="{FF2B5EF4-FFF2-40B4-BE49-F238E27FC236}">
                  <a16:creationId xmlns:a16="http://schemas.microsoft.com/office/drawing/2014/main" id="{CA049792-9F7E-4A7B-AF44-7C071CFB7D33}"/>
                </a:ext>
              </a:extLst>
            </p:cNvPr>
            <p:cNvSpPr>
              <a:spLocks noChangeArrowheads="1"/>
            </p:cNvSpPr>
            <p:nvPr/>
          </p:nvSpPr>
          <p:spPr bwMode="auto">
            <a:xfrm>
              <a:off x="3582989" y="392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59" name="Oval 999">
              <a:extLst>
                <a:ext uri="{FF2B5EF4-FFF2-40B4-BE49-F238E27FC236}">
                  <a16:creationId xmlns:a16="http://schemas.microsoft.com/office/drawing/2014/main" id="{8BEDF4D3-C891-4355-8FB4-AA2692B2C84C}"/>
                </a:ext>
              </a:extLst>
            </p:cNvPr>
            <p:cNvSpPr>
              <a:spLocks noChangeArrowheads="1"/>
            </p:cNvSpPr>
            <p:nvPr/>
          </p:nvSpPr>
          <p:spPr bwMode="auto">
            <a:xfrm>
              <a:off x="3595689" y="372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0" name="Oval 1000">
              <a:extLst>
                <a:ext uri="{FF2B5EF4-FFF2-40B4-BE49-F238E27FC236}">
                  <a16:creationId xmlns:a16="http://schemas.microsoft.com/office/drawing/2014/main" id="{4EAE8E4D-4963-4A39-9D70-D307E546C1F9}"/>
                </a:ext>
              </a:extLst>
            </p:cNvPr>
            <p:cNvSpPr>
              <a:spLocks noChangeArrowheads="1"/>
            </p:cNvSpPr>
            <p:nvPr/>
          </p:nvSpPr>
          <p:spPr bwMode="auto">
            <a:xfrm>
              <a:off x="3509963" y="37607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1" name="Oval 1001">
              <a:extLst>
                <a:ext uri="{FF2B5EF4-FFF2-40B4-BE49-F238E27FC236}">
                  <a16:creationId xmlns:a16="http://schemas.microsoft.com/office/drawing/2014/main" id="{15E84248-38E3-4D02-BDD0-7C3E8C4F01EF}"/>
                </a:ext>
              </a:extLst>
            </p:cNvPr>
            <p:cNvSpPr>
              <a:spLocks noChangeArrowheads="1"/>
            </p:cNvSpPr>
            <p:nvPr/>
          </p:nvSpPr>
          <p:spPr bwMode="auto">
            <a:xfrm>
              <a:off x="3490914" y="364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2" name="Oval 1002">
              <a:extLst>
                <a:ext uri="{FF2B5EF4-FFF2-40B4-BE49-F238E27FC236}">
                  <a16:creationId xmlns:a16="http://schemas.microsoft.com/office/drawing/2014/main" id="{C7C83EAF-49DE-4010-B1E1-7E861E17B316}"/>
                </a:ext>
              </a:extLst>
            </p:cNvPr>
            <p:cNvSpPr>
              <a:spLocks noChangeArrowheads="1"/>
            </p:cNvSpPr>
            <p:nvPr/>
          </p:nvSpPr>
          <p:spPr bwMode="auto">
            <a:xfrm>
              <a:off x="3562351" y="364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3" name="Oval 1003">
              <a:extLst>
                <a:ext uri="{FF2B5EF4-FFF2-40B4-BE49-F238E27FC236}">
                  <a16:creationId xmlns:a16="http://schemas.microsoft.com/office/drawing/2014/main" id="{F35C6B24-F0AD-48AB-82A7-3C9D33E387B4}"/>
                </a:ext>
              </a:extLst>
            </p:cNvPr>
            <p:cNvSpPr>
              <a:spLocks noChangeArrowheads="1"/>
            </p:cNvSpPr>
            <p:nvPr/>
          </p:nvSpPr>
          <p:spPr bwMode="auto">
            <a:xfrm>
              <a:off x="3586164" y="3575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4" name="Oval 1004">
              <a:extLst>
                <a:ext uri="{FF2B5EF4-FFF2-40B4-BE49-F238E27FC236}">
                  <a16:creationId xmlns:a16="http://schemas.microsoft.com/office/drawing/2014/main" id="{EF46E53B-34B6-4746-B198-FE9B18C1F842}"/>
                </a:ext>
              </a:extLst>
            </p:cNvPr>
            <p:cNvSpPr>
              <a:spLocks noChangeArrowheads="1"/>
            </p:cNvSpPr>
            <p:nvPr/>
          </p:nvSpPr>
          <p:spPr bwMode="auto">
            <a:xfrm>
              <a:off x="3656014" y="3987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5" name="Oval 1005">
              <a:extLst>
                <a:ext uri="{FF2B5EF4-FFF2-40B4-BE49-F238E27FC236}">
                  <a16:creationId xmlns:a16="http://schemas.microsoft.com/office/drawing/2014/main" id="{89F66310-95E1-4FBF-AC67-742369E557D4}"/>
                </a:ext>
              </a:extLst>
            </p:cNvPr>
            <p:cNvSpPr>
              <a:spLocks noChangeArrowheads="1"/>
            </p:cNvSpPr>
            <p:nvPr/>
          </p:nvSpPr>
          <p:spPr bwMode="auto">
            <a:xfrm>
              <a:off x="3740151" y="3797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6" name="Oval 1006">
              <a:extLst>
                <a:ext uri="{FF2B5EF4-FFF2-40B4-BE49-F238E27FC236}">
                  <a16:creationId xmlns:a16="http://schemas.microsoft.com/office/drawing/2014/main" id="{C4214DB0-127C-42EF-9D04-41CD08A42668}"/>
                </a:ext>
              </a:extLst>
            </p:cNvPr>
            <p:cNvSpPr>
              <a:spLocks noChangeArrowheads="1"/>
            </p:cNvSpPr>
            <p:nvPr/>
          </p:nvSpPr>
          <p:spPr bwMode="auto">
            <a:xfrm>
              <a:off x="3654426" y="38369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7" name="Oval 1007">
              <a:extLst>
                <a:ext uri="{FF2B5EF4-FFF2-40B4-BE49-F238E27FC236}">
                  <a16:creationId xmlns:a16="http://schemas.microsoft.com/office/drawing/2014/main" id="{9047D87F-6663-43F2-9058-7185CDFBB26C}"/>
                </a:ext>
              </a:extLst>
            </p:cNvPr>
            <p:cNvSpPr>
              <a:spLocks noChangeArrowheads="1"/>
            </p:cNvSpPr>
            <p:nvPr/>
          </p:nvSpPr>
          <p:spPr bwMode="auto">
            <a:xfrm>
              <a:off x="3829051" y="378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8" name="Oval 1008">
              <a:extLst>
                <a:ext uri="{FF2B5EF4-FFF2-40B4-BE49-F238E27FC236}">
                  <a16:creationId xmlns:a16="http://schemas.microsoft.com/office/drawing/2014/main" id="{985BEE86-B467-4B5B-8805-85E1E556F466}"/>
                </a:ext>
              </a:extLst>
            </p:cNvPr>
            <p:cNvSpPr>
              <a:spLocks noChangeArrowheads="1"/>
            </p:cNvSpPr>
            <p:nvPr/>
          </p:nvSpPr>
          <p:spPr bwMode="auto">
            <a:xfrm>
              <a:off x="3730626" y="365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69" name="Oval 1009">
              <a:extLst>
                <a:ext uri="{FF2B5EF4-FFF2-40B4-BE49-F238E27FC236}">
                  <a16:creationId xmlns:a16="http://schemas.microsoft.com/office/drawing/2014/main" id="{7DA1F886-A8DC-4D7F-BCAC-43F4A91DDEBB}"/>
                </a:ext>
              </a:extLst>
            </p:cNvPr>
            <p:cNvSpPr>
              <a:spLocks noChangeArrowheads="1"/>
            </p:cNvSpPr>
            <p:nvPr/>
          </p:nvSpPr>
          <p:spPr bwMode="auto">
            <a:xfrm>
              <a:off x="3632201" y="365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0" name="Oval 1010">
              <a:extLst>
                <a:ext uri="{FF2B5EF4-FFF2-40B4-BE49-F238E27FC236}">
                  <a16:creationId xmlns:a16="http://schemas.microsoft.com/office/drawing/2014/main" id="{2A5E949E-C7B3-40FF-903C-6A988F59C183}"/>
                </a:ext>
              </a:extLst>
            </p:cNvPr>
            <p:cNvSpPr>
              <a:spLocks noChangeArrowheads="1"/>
            </p:cNvSpPr>
            <p:nvPr/>
          </p:nvSpPr>
          <p:spPr bwMode="auto">
            <a:xfrm>
              <a:off x="2689226" y="391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1" name="Oval 1011">
              <a:extLst>
                <a:ext uri="{FF2B5EF4-FFF2-40B4-BE49-F238E27FC236}">
                  <a16:creationId xmlns:a16="http://schemas.microsoft.com/office/drawing/2014/main" id="{C4AC02AB-6526-4860-9FF8-6C81614D71FC}"/>
                </a:ext>
              </a:extLst>
            </p:cNvPr>
            <p:cNvSpPr>
              <a:spLocks noChangeArrowheads="1"/>
            </p:cNvSpPr>
            <p:nvPr/>
          </p:nvSpPr>
          <p:spPr bwMode="auto">
            <a:xfrm>
              <a:off x="2706689" y="379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2" name="Oval 1012">
              <a:extLst>
                <a:ext uri="{FF2B5EF4-FFF2-40B4-BE49-F238E27FC236}">
                  <a16:creationId xmlns:a16="http://schemas.microsoft.com/office/drawing/2014/main" id="{1B81534E-E29C-4229-BEF3-7EF970138A00}"/>
                </a:ext>
              </a:extLst>
            </p:cNvPr>
            <p:cNvSpPr>
              <a:spLocks noChangeArrowheads="1"/>
            </p:cNvSpPr>
            <p:nvPr/>
          </p:nvSpPr>
          <p:spPr bwMode="auto">
            <a:xfrm>
              <a:off x="2620963" y="38322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3" name="Oval 1013">
              <a:extLst>
                <a:ext uri="{FF2B5EF4-FFF2-40B4-BE49-F238E27FC236}">
                  <a16:creationId xmlns:a16="http://schemas.microsoft.com/office/drawing/2014/main" id="{A8667092-CF43-4E28-B45D-2AC1E5C619C0}"/>
                </a:ext>
              </a:extLst>
            </p:cNvPr>
            <p:cNvSpPr>
              <a:spLocks noChangeArrowheads="1"/>
            </p:cNvSpPr>
            <p:nvPr/>
          </p:nvSpPr>
          <p:spPr bwMode="auto">
            <a:xfrm>
              <a:off x="2601914" y="371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4" name="Oval 1014">
              <a:extLst>
                <a:ext uri="{FF2B5EF4-FFF2-40B4-BE49-F238E27FC236}">
                  <a16:creationId xmlns:a16="http://schemas.microsoft.com/office/drawing/2014/main" id="{856E3FEE-4528-4C05-B322-04569773F47E}"/>
                </a:ext>
              </a:extLst>
            </p:cNvPr>
            <p:cNvSpPr>
              <a:spLocks noChangeArrowheads="1"/>
            </p:cNvSpPr>
            <p:nvPr/>
          </p:nvSpPr>
          <p:spPr bwMode="auto">
            <a:xfrm>
              <a:off x="2673351" y="371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5" name="Oval 1015">
              <a:extLst>
                <a:ext uri="{FF2B5EF4-FFF2-40B4-BE49-F238E27FC236}">
                  <a16:creationId xmlns:a16="http://schemas.microsoft.com/office/drawing/2014/main" id="{2A1927AF-E46E-4719-9212-4C10376967C8}"/>
                </a:ext>
              </a:extLst>
            </p:cNvPr>
            <p:cNvSpPr>
              <a:spLocks noChangeArrowheads="1"/>
            </p:cNvSpPr>
            <p:nvPr/>
          </p:nvSpPr>
          <p:spPr bwMode="auto">
            <a:xfrm>
              <a:off x="2697164" y="364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6" name="Oval 1016">
              <a:extLst>
                <a:ext uri="{FF2B5EF4-FFF2-40B4-BE49-F238E27FC236}">
                  <a16:creationId xmlns:a16="http://schemas.microsoft.com/office/drawing/2014/main" id="{C015C03A-F158-40AE-BC57-CDBB77D37631}"/>
                </a:ext>
              </a:extLst>
            </p:cNvPr>
            <p:cNvSpPr>
              <a:spLocks noChangeArrowheads="1"/>
            </p:cNvSpPr>
            <p:nvPr/>
          </p:nvSpPr>
          <p:spPr bwMode="auto">
            <a:xfrm>
              <a:off x="2598739" y="365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7" name="Oval 1017">
              <a:extLst>
                <a:ext uri="{FF2B5EF4-FFF2-40B4-BE49-F238E27FC236}">
                  <a16:creationId xmlns:a16="http://schemas.microsoft.com/office/drawing/2014/main" id="{1756F45A-0E02-4EDF-A45A-9DDEDE2EF702}"/>
                </a:ext>
              </a:extLst>
            </p:cNvPr>
            <p:cNvSpPr>
              <a:spLocks noChangeArrowheads="1"/>
            </p:cNvSpPr>
            <p:nvPr/>
          </p:nvSpPr>
          <p:spPr bwMode="auto">
            <a:xfrm>
              <a:off x="2827339" y="356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8" name="Oval 1018">
              <a:extLst>
                <a:ext uri="{FF2B5EF4-FFF2-40B4-BE49-F238E27FC236}">
                  <a16:creationId xmlns:a16="http://schemas.microsoft.com/office/drawing/2014/main" id="{B2E45B05-7BC5-4082-B3CF-CA587C2D3D3A}"/>
                </a:ext>
              </a:extLst>
            </p:cNvPr>
            <p:cNvSpPr>
              <a:spLocks noChangeArrowheads="1"/>
            </p:cNvSpPr>
            <p:nvPr/>
          </p:nvSpPr>
          <p:spPr bwMode="auto">
            <a:xfrm>
              <a:off x="2851151" y="386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79" name="Oval 1019">
              <a:extLst>
                <a:ext uri="{FF2B5EF4-FFF2-40B4-BE49-F238E27FC236}">
                  <a16:creationId xmlns:a16="http://schemas.microsoft.com/office/drawing/2014/main" id="{28158382-52F2-4929-8A55-74D7EC2676D7}"/>
                </a:ext>
              </a:extLst>
            </p:cNvPr>
            <p:cNvSpPr>
              <a:spLocks noChangeArrowheads="1"/>
            </p:cNvSpPr>
            <p:nvPr/>
          </p:nvSpPr>
          <p:spPr bwMode="auto">
            <a:xfrm>
              <a:off x="2765426" y="39084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0" name="Oval 1020">
              <a:extLst>
                <a:ext uri="{FF2B5EF4-FFF2-40B4-BE49-F238E27FC236}">
                  <a16:creationId xmlns:a16="http://schemas.microsoft.com/office/drawing/2014/main" id="{6630E298-09F4-47DF-B7F1-C76FA1524B0D}"/>
                </a:ext>
              </a:extLst>
            </p:cNvPr>
            <p:cNvSpPr>
              <a:spLocks noChangeArrowheads="1"/>
            </p:cNvSpPr>
            <p:nvPr/>
          </p:nvSpPr>
          <p:spPr bwMode="auto">
            <a:xfrm>
              <a:off x="2754314" y="384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1" name="Oval 1021">
              <a:extLst>
                <a:ext uri="{FF2B5EF4-FFF2-40B4-BE49-F238E27FC236}">
                  <a16:creationId xmlns:a16="http://schemas.microsoft.com/office/drawing/2014/main" id="{305CB324-E0AA-40A4-8A6F-4AFA5A3AD46A}"/>
                </a:ext>
              </a:extLst>
            </p:cNvPr>
            <p:cNvSpPr>
              <a:spLocks noChangeArrowheads="1"/>
            </p:cNvSpPr>
            <p:nvPr/>
          </p:nvSpPr>
          <p:spPr bwMode="auto">
            <a:xfrm>
              <a:off x="2817814" y="379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2" name="Oval 1022">
              <a:extLst>
                <a:ext uri="{FF2B5EF4-FFF2-40B4-BE49-F238E27FC236}">
                  <a16:creationId xmlns:a16="http://schemas.microsoft.com/office/drawing/2014/main" id="{E2BF16DC-7578-4912-874F-1F43819DF3EB}"/>
                </a:ext>
              </a:extLst>
            </p:cNvPr>
            <p:cNvSpPr>
              <a:spLocks noChangeArrowheads="1"/>
            </p:cNvSpPr>
            <p:nvPr/>
          </p:nvSpPr>
          <p:spPr bwMode="auto">
            <a:xfrm>
              <a:off x="2841626" y="372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3" name="Oval 1023">
              <a:extLst>
                <a:ext uri="{FF2B5EF4-FFF2-40B4-BE49-F238E27FC236}">
                  <a16:creationId xmlns:a16="http://schemas.microsoft.com/office/drawing/2014/main" id="{43B36E77-2F74-4272-8FC1-A756EE8F5E0F}"/>
                </a:ext>
              </a:extLst>
            </p:cNvPr>
            <p:cNvSpPr>
              <a:spLocks noChangeArrowheads="1"/>
            </p:cNvSpPr>
            <p:nvPr/>
          </p:nvSpPr>
          <p:spPr bwMode="auto">
            <a:xfrm>
              <a:off x="2743201" y="3727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4" name="Oval 1024">
              <a:extLst>
                <a:ext uri="{FF2B5EF4-FFF2-40B4-BE49-F238E27FC236}">
                  <a16:creationId xmlns:a16="http://schemas.microsoft.com/office/drawing/2014/main" id="{9DB08E57-C2EF-4E9F-9A77-7088D6B3A688}"/>
                </a:ext>
              </a:extLst>
            </p:cNvPr>
            <p:cNvSpPr>
              <a:spLocks noChangeArrowheads="1"/>
            </p:cNvSpPr>
            <p:nvPr/>
          </p:nvSpPr>
          <p:spPr bwMode="auto">
            <a:xfrm>
              <a:off x="2940051" y="365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5" name="Oval 1025">
              <a:extLst>
                <a:ext uri="{FF2B5EF4-FFF2-40B4-BE49-F238E27FC236}">
                  <a16:creationId xmlns:a16="http://schemas.microsoft.com/office/drawing/2014/main" id="{070D89BD-68D4-4A9A-9196-442402B6F88D}"/>
                </a:ext>
              </a:extLst>
            </p:cNvPr>
            <p:cNvSpPr>
              <a:spLocks noChangeArrowheads="1"/>
            </p:cNvSpPr>
            <p:nvPr/>
          </p:nvSpPr>
          <p:spPr bwMode="auto">
            <a:xfrm>
              <a:off x="2849564" y="3989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6" name="Oval 1026">
              <a:extLst>
                <a:ext uri="{FF2B5EF4-FFF2-40B4-BE49-F238E27FC236}">
                  <a16:creationId xmlns:a16="http://schemas.microsoft.com/office/drawing/2014/main" id="{CE2135E5-77F3-43A8-BAFF-8EF033D24251}"/>
                </a:ext>
              </a:extLst>
            </p:cNvPr>
            <p:cNvSpPr>
              <a:spLocks noChangeArrowheads="1"/>
            </p:cNvSpPr>
            <p:nvPr/>
          </p:nvSpPr>
          <p:spPr bwMode="auto">
            <a:xfrm>
              <a:off x="2930526" y="388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7" name="Oval 1027">
              <a:extLst>
                <a:ext uri="{FF2B5EF4-FFF2-40B4-BE49-F238E27FC236}">
                  <a16:creationId xmlns:a16="http://schemas.microsoft.com/office/drawing/2014/main" id="{8633DED0-8BE8-44CF-95ED-A9E4EAF3E3B6}"/>
                </a:ext>
              </a:extLst>
            </p:cNvPr>
            <p:cNvSpPr>
              <a:spLocks noChangeArrowheads="1"/>
            </p:cNvSpPr>
            <p:nvPr/>
          </p:nvSpPr>
          <p:spPr bwMode="auto">
            <a:xfrm>
              <a:off x="2954339" y="3810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8" name="Oval 1028">
              <a:extLst>
                <a:ext uri="{FF2B5EF4-FFF2-40B4-BE49-F238E27FC236}">
                  <a16:creationId xmlns:a16="http://schemas.microsoft.com/office/drawing/2014/main" id="{C149E7A7-1CD5-4386-848B-A7F17AB4CBC6}"/>
                </a:ext>
              </a:extLst>
            </p:cNvPr>
            <p:cNvSpPr>
              <a:spLocks noChangeArrowheads="1"/>
            </p:cNvSpPr>
            <p:nvPr/>
          </p:nvSpPr>
          <p:spPr bwMode="auto">
            <a:xfrm>
              <a:off x="2989264" y="371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89" name="Oval 1029">
              <a:extLst>
                <a:ext uri="{FF2B5EF4-FFF2-40B4-BE49-F238E27FC236}">
                  <a16:creationId xmlns:a16="http://schemas.microsoft.com/office/drawing/2014/main" id="{F4DC8002-FED5-4F46-B0FF-FB45D64B6260}"/>
                </a:ext>
              </a:extLst>
            </p:cNvPr>
            <p:cNvSpPr>
              <a:spLocks noChangeArrowheads="1"/>
            </p:cNvSpPr>
            <p:nvPr/>
          </p:nvSpPr>
          <p:spPr bwMode="auto">
            <a:xfrm>
              <a:off x="3049589"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0" name="Oval 1030">
              <a:extLst>
                <a:ext uri="{FF2B5EF4-FFF2-40B4-BE49-F238E27FC236}">
                  <a16:creationId xmlns:a16="http://schemas.microsoft.com/office/drawing/2014/main" id="{F27D5989-F7BE-440E-AFC9-8895A53A9554}"/>
                </a:ext>
              </a:extLst>
            </p:cNvPr>
            <p:cNvSpPr>
              <a:spLocks noChangeArrowheads="1"/>
            </p:cNvSpPr>
            <p:nvPr/>
          </p:nvSpPr>
          <p:spPr bwMode="auto">
            <a:xfrm>
              <a:off x="3084514" y="372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1" name="Oval 1031">
              <a:extLst>
                <a:ext uri="{FF2B5EF4-FFF2-40B4-BE49-F238E27FC236}">
                  <a16:creationId xmlns:a16="http://schemas.microsoft.com/office/drawing/2014/main" id="{34377C34-7298-4AFE-BBA3-00D84249A179}"/>
                </a:ext>
              </a:extLst>
            </p:cNvPr>
            <p:cNvSpPr>
              <a:spLocks noChangeArrowheads="1"/>
            </p:cNvSpPr>
            <p:nvPr/>
          </p:nvSpPr>
          <p:spPr bwMode="auto">
            <a:xfrm>
              <a:off x="3003551" y="395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2" name="Oval 1032">
              <a:extLst>
                <a:ext uri="{FF2B5EF4-FFF2-40B4-BE49-F238E27FC236}">
                  <a16:creationId xmlns:a16="http://schemas.microsoft.com/office/drawing/2014/main" id="{99BDA610-D597-4212-8024-9950A6DC90BF}"/>
                </a:ext>
              </a:extLst>
            </p:cNvPr>
            <p:cNvSpPr>
              <a:spLocks noChangeArrowheads="1"/>
            </p:cNvSpPr>
            <p:nvPr/>
          </p:nvSpPr>
          <p:spPr bwMode="auto">
            <a:xfrm>
              <a:off x="3074989" y="395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3" name="Oval 1033">
              <a:extLst>
                <a:ext uri="{FF2B5EF4-FFF2-40B4-BE49-F238E27FC236}">
                  <a16:creationId xmlns:a16="http://schemas.microsoft.com/office/drawing/2014/main" id="{E0B608C1-AD05-41A8-828B-8D013660674F}"/>
                </a:ext>
              </a:extLst>
            </p:cNvPr>
            <p:cNvSpPr>
              <a:spLocks noChangeArrowheads="1"/>
            </p:cNvSpPr>
            <p:nvPr/>
          </p:nvSpPr>
          <p:spPr bwMode="auto">
            <a:xfrm>
              <a:off x="3098801" y="3886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4" name="Oval 1034">
              <a:extLst>
                <a:ext uri="{FF2B5EF4-FFF2-40B4-BE49-F238E27FC236}">
                  <a16:creationId xmlns:a16="http://schemas.microsoft.com/office/drawing/2014/main" id="{72477332-D1F2-4D17-BE6A-752E69E26AE1}"/>
                </a:ext>
              </a:extLst>
            </p:cNvPr>
            <p:cNvSpPr>
              <a:spLocks noChangeArrowheads="1"/>
            </p:cNvSpPr>
            <p:nvPr/>
          </p:nvSpPr>
          <p:spPr bwMode="auto">
            <a:xfrm>
              <a:off x="3000376" y="3890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5" name="Oval 1035">
              <a:extLst>
                <a:ext uri="{FF2B5EF4-FFF2-40B4-BE49-F238E27FC236}">
                  <a16:creationId xmlns:a16="http://schemas.microsoft.com/office/drawing/2014/main" id="{EB870680-97D3-4CBF-8A4D-B56624B7A06B}"/>
                </a:ext>
              </a:extLst>
            </p:cNvPr>
            <p:cNvSpPr>
              <a:spLocks noChangeArrowheads="1"/>
            </p:cNvSpPr>
            <p:nvPr/>
          </p:nvSpPr>
          <p:spPr bwMode="auto">
            <a:xfrm>
              <a:off x="3101976" y="362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6" name="Oval 1036">
              <a:extLst>
                <a:ext uri="{FF2B5EF4-FFF2-40B4-BE49-F238E27FC236}">
                  <a16:creationId xmlns:a16="http://schemas.microsoft.com/office/drawing/2014/main" id="{5458F0B1-9D21-4DC5-A047-A8F83D8957DB}"/>
                </a:ext>
              </a:extLst>
            </p:cNvPr>
            <p:cNvSpPr>
              <a:spLocks noChangeArrowheads="1"/>
            </p:cNvSpPr>
            <p:nvPr/>
          </p:nvSpPr>
          <p:spPr bwMode="auto">
            <a:xfrm>
              <a:off x="3281364" y="358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7" name="Oval 1037">
              <a:extLst>
                <a:ext uri="{FF2B5EF4-FFF2-40B4-BE49-F238E27FC236}">
                  <a16:creationId xmlns:a16="http://schemas.microsoft.com/office/drawing/2014/main" id="{D768BDB3-978E-424C-A35B-802BECA36F62}"/>
                </a:ext>
              </a:extLst>
            </p:cNvPr>
            <p:cNvSpPr>
              <a:spLocks noChangeArrowheads="1"/>
            </p:cNvSpPr>
            <p:nvPr/>
          </p:nvSpPr>
          <p:spPr bwMode="auto">
            <a:xfrm>
              <a:off x="3238501" y="396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8" name="Oval 1038">
              <a:extLst>
                <a:ext uri="{FF2B5EF4-FFF2-40B4-BE49-F238E27FC236}">
                  <a16:creationId xmlns:a16="http://schemas.microsoft.com/office/drawing/2014/main" id="{300534D9-909E-4326-A6E7-0CC08C446869}"/>
                </a:ext>
              </a:extLst>
            </p:cNvPr>
            <p:cNvSpPr>
              <a:spLocks noChangeArrowheads="1"/>
            </p:cNvSpPr>
            <p:nvPr/>
          </p:nvSpPr>
          <p:spPr bwMode="auto">
            <a:xfrm>
              <a:off x="3305176" y="3886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399" name="Oval 1039">
              <a:extLst>
                <a:ext uri="{FF2B5EF4-FFF2-40B4-BE49-F238E27FC236}">
                  <a16:creationId xmlns:a16="http://schemas.microsoft.com/office/drawing/2014/main" id="{22DCE02B-0FED-4D10-A112-3257D158A836}"/>
                </a:ext>
              </a:extLst>
            </p:cNvPr>
            <p:cNvSpPr>
              <a:spLocks noChangeArrowheads="1"/>
            </p:cNvSpPr>
            <p:nvPr/>
          </p:nvSpPr>
          <p:spPr bwMode="auto">
            <a:xfrm>
              <a:off x="3219451" y="39258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0" name="Oval 1040">
              <a:extLst>
                <a:ext uri="{FF2B5EF4-FFF2-40B4-BE49-F238E27FC236}">
                  <a16:creationId xmlns:a16="http://schemas.microsoft.com/office/drawing/2014/main" id="{50660D5D-EDB2-42BE-8C34-809296FE51AA}"/>
                </a:ext>
              </a:extLst>
            </p:cNvPr>
            <p:cNvSpPr>
              <a:spLocks noChangeArrowheads="1"/>
            </p:cNvSpPr>
            <p:nvPr/>
          </p:nvSpPr>
          <p:spPr bwMode="auto">
            <a:xfrm>
              <a:off x="3200401" y="3808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1" name="Oval 1041">
              <a:extLst>
                <a:ext uri="{FF2B5EF4-FFF2-40B4-BE49-F238E27FC236}">
                  <a16:creationId xmlns:a16="http://schemas.microsoft.com/office/drawing/2014/main" id="{7690774F-6B08-4360-9463-A02E578E79B4}"/>
                </a:ext>
              </a:extLst>
            </p:cNvPr>
            <p:cNvSpPr>
              <a:spLocks noChangeArrowheads="1"/>
            </p:cNvSpPr>
            <p:nvPr/>
          </p:nvSpPr>
          <p:spPr bwMode="auto">
            <a:xfrm>
              <a:off x="3271839" y="381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2" name="Oval 1042">
              <a:extLst>
                <a:ext uri="{FF2B5EF4-FFF2-40B4-BE49-F238E27FC236}">
                  <a16:creationId xmlns:a16="http://schemas.microsoft.com/office/drawing/2014/main" id="{1B4702A6-678D-49AE-B23A-96B248E8E902}"/>
                </a:ext>
              </a:extLst>
            </p:cNvPr>
            <p:cNvSpPr>
              <a:spLocks noChangeArrowheads="1"/>
            </p:cNvSpPr>
            <p:nvPr/>
          </p:nvSpPr>
          <p:spPr bwMode="auto">
            <a:xfrm>
              <a:off x="3295651" y="3740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3" name="Oval 1043">
              <a:extLst>
                <a:ext uri="{FF2B5EF4-FFF2-40B4-BE49-F238E27FC236}">
                  <a16:creationId xmlns:a16="http://schemas.microsoft.com/office/drawing/2014/main" id="{3A7DA8A5-B84A-4004-828B-5AC4F1C2E969}"/>
                </a:ext>
              </a:extLst>
            </p:cNvPr>
            <p:cNvSpPr>
              <a:spLocks noChangeArrowheads="1"/>
            </p:cNvSpPr>
            <p:nvPr/>
          </p:nvSpPr>
          <p:spPr bwMode="auto">
            <a:xfrm>
              <a:off x="3197226" y="374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4" name="Oval 1044">
              <a:extLst>
                <a:ext uri="{FF2B5EF4-FFF2-40B4-BE49-F238E27FC236}">
                  <a16:creationId xmlns:a16="http://schemas.microsoft.com/office/drawing/2014/main" id="{E2EA229B-CCE9-4BDE-9AB1-474DBB790516}"/>
                </a:ext>
              </a:extLst>
            </p:cNvPr>
            <p:cNvSpPr>
              <a:spLocks noChangeArrowheads="1"/>
            </p:cNvSpPr>
            <p:nvPr/>
          </p:nvSpPr>
          <p:spPr bwMode="auto">
            <a:xfrm>
              <a:off x="3330576" y="3649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5" name="Oval 1045">
              <a:extLst>
                <a:ext uri="{FF2B5EF4-FFF2-40B4-BE49-F238E27FC236}">
                  <a16:creationId xmlns:a16="http://schemas.microsoft.com/office/drawing/2014/main" id="{D9DA045D-16E0-4AE7-AA73-57A0012F5B7C}"/>
                </a:ext>
              </a:extLst>
            </p:cNvPr>
            <p:cNvSpPr>
              <a:spLocks noChangeArrowheads="1"/>
            </p:cNvSpPr>
            <p:nvPr/>
          </p:nvSpPr>
          <p:spPr bwMode="auto">
            <a:xfrm>
              <a:off x="3425826" y="365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6" name="Oval 1046">
              <a:extLst>
                <a:ext uri="{FF2B5EF4-FFF2-40B4-BE49-F238E27FC236}">
                  <a16:creationId xmlns:a16="http://schemas.microsoft.com/office/drawing/2014/main" id="{C0986039-42FB-4FD5-9204-0153A27FE814}"/>
                </a:ext>
              </a:extLst>
            </p:cNvPr>
            <p:cNvSpPr>
              <a:spLocks noChangeArrowheads="1"/>
            </p:cNvSpPr>
            <p:nvPr/>
          </p:nvSpPr>
          <p:spPr bwMode="auto">
            <a:xfrm>
              <a:off x="3449639" y="3962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7" name="Oval 1047">
              <a:extLst>
                <a:ext uri="{FF2B5EF4-FFF2-40B4-BE49-F238E27FC236}">
                  <a16:creationId xmlns:a16="http://schemas.microsoft.com/office/drawing/2014/main" id="{8C6D84EA-2F0A-43DC-B452-C2203EA176F9}"/>
                </a:ext>
              </a:extLst>
            </p:cNvPr>
            <p:cNvSpPr>
              <a:spLocks noChangeArrowheads="1"/>
            </p:cNvSpPr>
            <p:nvPr/>
          </p:nvSpPr>
          <p:spPr bwMode="auto">
            <a:xfrm>
              <a:off x="3363913" y="40020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8" name="Oval 1048">
              <a:extLst>
                <a:ext uri="{FF2B5EF4-FFF2-40B4-BE49-F238E27FC236}">
                  <a16:creationId xmlns:a16="http://schemas.microsoft.com/office/drawing/2014/main" id="{87AD8B81-B521-4350-84A4-C35578C157B3}"/>
                </a:ext>
              </a:extLst>
            </p:cNvPr>
            <p:cNvSpPr>
              <a:spLocks noChangeArrowheads="1"/>
            </p:cNvSpPr>
            <p:nvPr/>
          </p:nvSpPr>
          <p:spPr bwMode="auto">
            <a:xfrm>
              <a:off x="3352801" y="393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09" name="Oval 1049">
              <a:extLst>
                <a:ext uri="{FF2B5EF4-FFF2-40B4-BE49-F238E27FC236}">
                  <a16:creationId xmlns:a16="http://schemas.microsoft.com/office/drawing/2014/main" id="{A7E270AD-5A61-4E70-BB18-C1E7328E8047}"/>
                </a:ext>
              </a:extLst>
            </p:cNvPr>
            <p:cNvSpPr>
              <a:spLocks noChangeArrowheads="1"/>
            </p:cNvSpPr>
            <p:nvPr/>
          </p:nvSpPr>
          <p:spPr bwMode="auto">
            <a:xfrm>
              <a:off x="3416301" y="388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0" name="Oval 1050">
              <a:extLst>
                <a:ext uri="{FF2B5EF4-FFF2-40B4-BE49-F238E27FC236}">
                  <a16:creationId xmlns:a16="http://schemas.microsoft.com/office/drawing/2014/main" id="{F5A499FE-A9F9-41E0-BD7A-BA03128DA961}"/>
                </a:ext>
              </a:extLst>
            </p:cNvPr>
            <p:cNvSpPr>
              <a:spLocks noChangeArrowheads="1"/>
            </p:cNvSpPr>
            <p:nvPr/>
          </p:nvSpPr>
          <p:spPr bwMode="auto">
            <a:xfrm>
              <a:off x="3440114" y="3816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1" name="Oval 1051">
              <a:extLst>
                <a:ext uri="{FF2B5EF4-FFF2-40B4-BE49-F238E27FC236}">
                  <a16:creationId xmlns:a16="http://schemas.microsoft.com/office/drawing/2014/main" id="{8041CE92-D3C2-4636-91B1-D77DEEF77053}"/>
                </a:ext>
              </a:extLst>
            </p:cNvPr>
            <p:cNvSpPr>
              <a:spLocks noChangeArrowheads="1"/>
            </p:cNvSpPr>
            <p:nvPr/>
          </p:nvSpPr>
          <p:spPr bwMode="auto">
            <a:xfrm>
              <a:off x="3341689" y="382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2" name="Oval 1052">
              <a:extLst>
                <a:ext uri="{FF2B5EF4-FFF2-40B4-BE49-F238E27FC236}">
                  <a16:creationId xmlns:a16="http://schemas.microsoft.com/office/drawing/2014/main" id="{BA6366B8-EFB1-4509-BFA9-83129390D5F4}"/>
                </a:ext>
              </a:extLst>
            </p:cNvPr>
            <p:cNvSpPr>
              <a:spLocks noChangeArrowheads="1"/>
            </p:cNvSpPr>
            <p:nvPr/>
          </p:nvSpPr>
          <p:spPr bwMode="auto">
            <a:xfrm>
              <a:off x="3851276" y="356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3" name="Oval 1053">
              <a:extLst>
                <a:ext uri="{FF2B5EF4-FFF2-40B4-BE49-F238E27FC236}">
                  <a16:creationId xmlns:a16="http://schemas.microsoft.com/office/drawing/2014/main" id="{F9C03392-5B00-4303-81EA-C8ABC273318E}"/>
                </a:ext>
              </a:extLst>
            </p:cNvPr>
            <p:cNvSpPr>
              <a:spLocks noChangeArrowheads="1"/>
            </p:cNvSpPr>
            <p:nvPr/>
          </p:nvSpPr>
          <p:spPr bwMode="auto">
            <a:xfrm>
              <a:off x="3886201" y="370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4" name="Oval 1054">
              <a:extLst>
                <a:ext uri="{FF2B5EF4-FFF2-40B4-BE49-F238E27FC236}">
                  <a16:creationId xmlns:a16="http://schemas.microsoft.com/office/drawing/2014/main" id="{B6EC665D-C17E-4D7B-8A82-DF0D000F02C2}"/>
                </a:ext>
              </a:extLst>
            </p:cNvPr>
            <p:cNvSpPr>
              <a:spLocks noChangeArrowheads="1"/>
            </p:cNvSpPr>
            <p:nvPr/>
          </p:nvSpPr>
          <p:spPr bwMode="auto">
            <a:xfrm>
              <a:off x="3910014" y="401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5" name="Oval 1055">
              <a:extLst>
                <a:ext uri="{FF2B5EF4-FFF2-40B4-BE49-F238E27FC236}">
                  <a16:creationId xmlns:a16="http://schemas.microsoft.com/office/drawing/2014/main" id="{5790F85E-6F6C-4AD7-A1F2-CB5AADE1DCD8}"/>
                </a:ext>
              </a:extLst>
            </p:cNvPr>
            <p:cNvSpPr>
              <a:spLocks noChangeArrowheads="1"/>
            </p:cNvSpPr>
            <p:nvPr/>
          </p:nvSpPr>
          <p:spPr bwMode="auto">
            <a:xfrm>
              <a:off x="3876676" y="3937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6" name="Oval 1056">
              <a:extLst>
                <a:ext uri="{FF2B5EF4-FFF2-40B4-BE49-F238E27FC236}">
                  <a16:creationId xmlns:a16="http://schemas.microsoft.com/office/drawing/2014/main" id="{8AAD2290-250B-4C0A-89BE-B9F7210B7E6C}"/>
                </a:ext>
              </a:extLst>
            </p:cNvPr>
            <p:cNvSpPr>
              <a:spLocks noChangeArrowheads="1"/>
            </p:cNvSpPr>
            <p:nvPr/>
          </p:nvSpPr>
          <p:spPr bwMode="auto">
            <a:xfrm>
              <a:off x="3900489" y="386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7" name="Oval 1057">
              <a:extLst>
                <a:ext uri="{FF2B5EF4-FFF2-40B4-BE49-F238E27FC236}">
                  <a16:creationId xmlns:a16="http://schemas.microsoft.com/office/drawing/2014/main" id="{B0F42A47-158B-4C52-B12B-2B0E8CEBB853}"/>
                </a:ext>
              </a:extLst>
            </p:cNvPr>
            <p:cNvSpPr>
              <a:spLocks noChangeArrowheads="1"/>
            </p:cNvSpPr>
            <p:nvPr/>
          </p:nvSpPr>
          <p:spPr bwMode="auto">
            <a:xfrm>
              <a:off x="3751264" y="391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8" name="Oval 1058">
              <a:extLst>
                <a:ext uri="{FF2B5EF4-FFF2-40B4-BE49-F238E27FC236}">
                  <a16:creationId xmlns:a16="http://schemas.microsoft.com/office/drawing/2014/main" id="{E8552A22-08BA-44BA-8002-C6B56C396650}"/>
                </a:ext>
              </a:extLst>
            </p:cNvPr>
            <p:cNvSpPr>
              <a:spLocks noChangeArrowheads="1"/>
            </p:cNvSpPr>
            <p:nvPr/>
          </p:nvSpPr>
          <p:spPr bwMode="auto">
            <a:xfrm>
              <a:off x="3903664" y="3602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19" name="Oval 1059">
              <a:extLst>
                <a:ext uri="{FF2B5EF4-FFF2-40B4-BE49-F238E27FC236}">
                  <a16:creationId xmlns:a16="http://schemas.microsoft.com/office/drawing/2014/main" id="{C06E8106-5C80-4222-8210-F0B14DE57596}"/>
                </a:ext>
              </a:extLst>
            </p:cNvPr>
            <p:cNvSpPr>
              <a:spLocks noChangeArrowheads="1"/>
            </p:cNvSpPr>
            <p:nvPr/>
          </p:nvSpPr>
          <p:spPr bwMode="auto">
            <a:xfrm>
              <a:off x="4983164" y="399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0" name="Oval 1060">
              <a:extLst>
                <a:ext uri="{FF2B5EF4-FFF2-40B4-BE49-F238E27FC236}">
                  <a16:creationId xmlns:a16="http://schemas.microsoft.com/office/drawing/2014/main" id="{6D5D6EEF-A7BE-497A-BF2F-CDD677DECC93}"/>
                </a:ext>
              </a:extLst>
            </p:cNvPr>
            <p:cNvSpPr>
              <a:spLocks noChangeArrowheads="1"/>
            </p:cNvSpPr>
            <p:nvPr/>
          </p:nvSpPr>
          <p:spPr bwMode="auto">
            <a:xfrm>
              <a:off x="4995864" y="379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1" name="Oval 1061">
              <a:extLst>
                <a:ext uri="{FF2B5EF4-FFF2-40B4-BE49-F238E27FC236}">
                  <a16:creationId xmlns:a16="http://schemas.microsoft.com/office/drawing/2014/main" id="{9EE2C030-A364-4C2D-B118-752AFAD8AA3C}"/>
                </a:ext>
              </a:extLst>
            </p:cNvPr>
            <p:cNvSpPr>
              <a:spLocks noChangeArrowheads="1"/>
            </p:cNvSpPr>
            <p:nvPr/>
          </p:nvSpPr>
          <p:spPr bwMode="auto">
            <a:xfrm>
              <a:off x="4910138" y="38322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2" name="Oval 1062">
              <a:extLst>
                <a:ext uri="{FF2B5EF4-FFF2-40B4-BE49-F238E27FC236}">
                  <a16:creationId xmlns:a16="http://schemas.microsoft.com/office/drawing/2014/main" id="{CC213358-8C68-4AFA-B4F9-E81B44AE6F17}"/>
                </a:ext>
              </a:extLst>
            </p:cNvPr>
            <p:cNvSpPr>
              <a:spLocks noChangeArrowheads="1"/>
            </p:cNvSpPr>
            <p:nvPr/>
          </p:nvSpPr>
          <p:spPr bwMode="auto">
            <a:xfrm>
              <a:off x="4891089" y="371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3" name="Oval 1063">
              <a:extLst>
                <a:ext uri="{FF2B5EF4-FFF2-40B4-BE49-F238E27FC236}">
                  <a16:creationId xmlns:a16="http://schemas.microsoft.com/office/drawing/2014/main" id="{C7A1F3B3-B185-4287-9FBA-15D9BF61234F}"/>
                </a:ext>
              </a:extLst>
            </p:cNvPr>
            <p:cNvSpPr>
              <a:spLocks noChangeArrowheads="1"/>
            </p:cNvSpPr>
            <p:nvPr/>
          </p:nvSpPr>
          <p:spPr bwMode="auto">
            <a:xfrm>
              <a:off x="4962526" y="371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4" name="Oval 1064">
              <a:extLst>
                <a:ext uri="{FF2B5EF4-FFF2-40B4-BE49-F238E27FC236}">
                  <a16:creationId xmlns:a16="http://schemas.microsoft.com/office/drawing/2014/main" id="{F86A0B38-B9AB-4690-91B3-822B5CDA770B}"/>
                </a:ext>
              </a:extLst>
            </p:cNvPr>
            <p:cNvSpPr>
              <a:spLocks noChangeArrowheads="1"/>
            </p:cNvSpPr>
            <p:nvPr/>
          </p:nvSpPr>
          <p:spPr bwMode="auto">
            <a:xfrm>
              <a:off x="4986339" y="364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5" name="Oval 1065">
              <a:extLst>
                <a:ext uri="{FF2B5EF4-FFF2-40B4-BE49-F238E27FC236}">
                  <a16:creationId xmlns:a16="http://schemas.microsoft.com/office/drawing/2014/main" id="{A5CFDF8C-5498-4611-9A59-701E15CFA31D}"/>
                </a:ext>
              </a:extLst>
            </p:cNvPr>
            <p:cNvSpPr>
              <a:spLocks noChangeArrowheads="1"/>
            </p:cNvSpPr>
            <p:nvPr/>
          </p:nvSpPr>
          <p:spPr bwMode="auto">
            <a:xfrm>
              <a:off x="4919664" y="360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6" name="Oval 1066">
              <a:extLst>
                <a:ext uri="{FF2B5EF4-FFF2-40B4-BE49-F238E27FC236}">
                  <a16:creationId xmlns:a16="http://schemas.microsoft.com/office/drawing/2014/main" id="{C539BBA1-C610-4F9B-ABC1-336CCE803655}"/>
                </a:ext>
              </a:extLst>
            </p:cNvPr>
            <p:cNvSpPr>
              <a:spLocks noChangeArrowheads="1"/>
            </p:cNvSpPr>
            <p:nvPr/>
          </p:nvSpPr>
          <p:spPr bwMode="auto">
            <a:xfrm>
              <a:off x="5032376" y="3727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7" name="Oval 1067">
              <a:extLst>
                <a:ext uri="{FF2B5EF4-FFF2-40B4-BE49-F238E27FC236}">
                  <a16:creationId xmlns:a16="http://schemas.microsoft.com/office/drawing/2014/main" id="{0C6D800B-970C-4ABB-9DE8-E50B742C3F75}"/>
                </a:ext>
              </a:extLst>
            </p:cNvPr>
            <p:cNvSpPr>
              <a:spLocks noChangeArrowheads="1"/>
            </p:cNvSpPr>
            <p:nvPr/>
          </p:nvSpPr>
          <p:spPr bwMode="auto">
            <a:xfrm>
              <a:off x="4083051" y="356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8" name="Oval 1068">
              <a:extLst>
                <a:ext uri="{FF2B5EF4-FFF2-40B4-BE49-F238E27FC236}">
                  <a16:creationId xmlns:a16="http://schemas.microsoft.com/office/drawing/2014/main" id="{D98F5CDB-4BAA-4DC8-9F2F-335A3C23967F}"/>
                </a:ext>
              </a:extLst>
            </p:cNvPr>
            <p:cNvSpPr>
              <a:spLocks noChangeArrowheads="1"/>
            </p:cNvSpPr>
            <p:nvPr/>
          </p:nvSpPr>
          <p:spPr bwMode="auto">
            <a:xfrm>
              <a:off x="4089401" y="3986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29" name="Oval 1069">
              <a:extLst>
                <a:ext uri="{FF2B5EF4-FFF2-40B4-BE49-F238E27FC236}">
                  <a16:creationId xmlns:a16="http://schemas.microsoft.com/office/drawing/2014/main" id="{96BB6B7B-6F69-43B5-8257-0DE22EE8D901}"/>
                </a:ext>
              </a:extLst>
            </p:cNvPr>
            <p:cNvSpPr>
              <a:spLocks noChangeArrowheads="1"/>
            </p:cNvSpPr>
            <p:nvPr/>
          </p:nvSpPr>
          <p:spPr bwMode="auto">
            <a:xfrm>
              <a:off x="4106864" y="386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0" name="Oval 1070">
              <a:extLst>
                <a:ext uri="{FF2B5EF4-FFF2-40B4-BE49-F238E27FC236}">
                  <a16:creationId xmlns:a16="http://schemas.microsoft.com/office/drawing/2014/main" id="{C948AE44-73C6-422C-B5D0-94BE929E6E3C}"/>
                </a:ext>
              </a:extLst>
            </p:cNvPr>
            <p:cNvSpPr>
              <a:spLocks noChangeArrowheads="1"/>
            </p:cNvSpPr>
            <p:nvPr/>
          </p:nvSpPr>
          <p:spPr bwMode="auto">
            <a:xfrm>
              <a:off x="4021138" y="39036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1" name="Oval 1071">
              <a:extLst>
                <a:ext uri="{FF2B5EF4-FFF2-40B4-BE49-F238E27FC236}">
                  <a16:creationId xmlns:a16="http://schemas.microsoft.com/office/drawing/2014/main" id="{2AF72723-DB87-4B8B-AE18-5E372AADB884}"/>
                </a:ext>
              </a:extLst>
            </p:cNvPr>
            <p:cNvSpPr>
              <a:spLocks noChangeArrowheads="1"/>
            </p:cNvSpPr>
            <p:nvPr/>
          </p:nvSpPr>
          <p:spPr bwMode="auto">
            <a:xfrm>
              <a:off x="4002089" y="378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2" name="Oval 1072">
              <a:extLst>
                <a:ext uri="{FF2B5EF4-FFF2-40B4-BE49-F238E27FC236}">
                  <a16:creationId xmlns:a16="http://schemas.microsoft.com/office/drawing/2014/main" id="{373B0C57-588F-493A-AF8C-6B3B558549D6}"/>
                </a:ext>
              </a:extLst>
            </p:cNvPr>
            <p:cNvSpPr>
              <a:spLocks noChangeArrowheads="1"/>
            </p:cNvSpPr>
            <p:nvPr/>
          </p:nvSpPr>
          <p:spPr bwMode="auto">
            <a:xfrm>
              <a:off x="4073526" y="379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3" name="Oval 1073">
              <a:extLst>
                <a:ext uri="{FF2B5EF4-FFF2-40B4-BE49-F238E27FC236}">
                  <a16:creationId xmlns:a16="http://schemas.microsoft.com/office/drawing/2014/main" id="{8D703089-1513-42D7-89DF-267091636732}"/>
                </a:ext>
              </a:extLst>
            </p:cNvPr>
            <p:cNvSpPr>
              <a:spLocks noChangeArrowheads="1"/>
            </p:cNvSpPr>
            <p:nvPr/>
          </p:nvSpPr>
          <p:spPr bwMode="auto">
            <a:xfrm>
              <a:off x="4097339" y="371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4" name="Oval 1074">
              <a:extLst>
                <a:ext uri="{FF2B5EF4-FFF2-40B4-BE49-F238E27FC236}">
                  <a16:creationId xmlns:a16="http://schemas.microsoft.com/office/drawing/2014/main" id="{5C27E1AE-C830-476B-AC75-44B6B5C06AB7}"/>
                </a:ext>
              </a:extLst>
            </p:cNvPr>
            <p:cNvSpPr>
              <a:spLocks noChangeArrowheads="1"/>
            </p:cNvSpPr>
            <p:nvPr/>
          </p:nvSpPr>
          <p:spPr bwMode="auto">
            <a:xfrm>
              <a:off x="3998914" y="372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5" name="Oval 1075">
              <a:extLst>
                <a:ext uri="{FF2B5EF4-FFF2-40B4-BE49-F238E27FC236}">
                  <a16:creationId xmlns:a16="http://schemas.microsoft.com/office/drawing/2014/main" id="{38A11F3E-BF4E-4A87-BAA9-9E92D2288382}"/>
                </a:ext>
              </a:extLst>
            </p:cNvPr>
            <p:cNvSpPr>
              <a:spLocks noChangeArrowheads="1"/>
            </p:cNvSpPr>
            <p:nvPr/>
          </p:nvSpPr>
          <p:spPr bwMode="auto">
            <a:xfrm>
              <a:off x="4132264" y="362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6" name="Oval 1076">
              <a:extLst>
                <a:ext uri="{FF2B5EF4-FFF2-40B4-BE49-F238E27FC236}">
                  <a16:creationId xmlns:a16="http://schemas.microsoft.com/office/drawing/2014/main" id="{94CAC4A8-6564-4A7E-A023-670A6143CCC6}"/>
                </a:ext>
              </a:extLst>
            </p:cNvPr>
            <p:cNvSpPr>
              <a:spLocks noChangeArrowheads="1"/>
            </p:cNvSpPr>
            <p:nvPr/>
          </p:nvSpPr>
          <p:spPr bwMode="auto">
            <a:xfrm>
              <a:off x="4227514" y="3636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7" name="Oval 1077">
              <a:extLst>
                <a:ext uri="{FF2B5EF4-FFF2-40B4-BE49-F238E27FC236}">
                  <a16:creationId xmlns:a16="http://schemas.microsoft.com/office/drawing/2014/main" id="{694243A3-79AC-4A6C-A682-B80999279352}"/>
                </a:ext>
              </a:extLst>
            </p:cNvPr>
            <p:cNvSpPr>
              <a:spLocks noChangeArrowheads="1"/>
            </p:cNvSpPr>
            <p:nvPr/>
          </p:nvSpPr>
          <p:spPr bwMode="auto">
            <a:xfrm>
              <a:off x="4251326" y="394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8" name="Oval 1078">
              <a:extLst>
                <a:ext uri="{FF2B5EF4-FFF2-40B4-BE49-F238E27FC236}">
                  <a16:creationId xmlns:a16="http://schemas.microsoft.com/office/drawing/2014/main" id="{7BB7D35B-F44E-474B-A6CA-82E814B63160}"/>
                </a:ext>
              </a:extLst>
            </p:cNvPr>
            <p:cNvSpPr>
              <a:spLocks noChangeArrowheads="1"/>
            </p:cNvSpPr>
            <p:nvPr/>
          </p:nvSpPr>
          <p:spPr bwMode="auto">
            <a:xfrm>
              <a:off x="4165601" y="39798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39" name="Oval 1079">
              <a:extLst>
                <a:ext uri="{FF2B5EF4-FFF2-40B4-BE49-F238E27FC236}">
                  <a16:creationId xmlns:a16="http://schemas.microsoft.com/office/drawing/2014/main" id="{7B8EF553-DFB1-426C-BCD1-E3072ACF23CC}"/>
                </a:ext>
              </a:extLst>
            </p:cNvPr>
            <p:cNvSpPr>
              <a:spLocks noChangeArrowheads="1"/>
            </p:cNvSpPr>
            <p:nvPr/>
          </p:nvSpPr>
          <p:spPr bwMode="auto">
            <a:xfrm>
              <a:off x="4154489" y="391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0" name="Oval 1080">
              <a:extLst>
                <a:ext uri="{FF2B5EF4-FFF2-40B4-BE49-F238E27FC236}">
                  <a16:creationId xmlns:a16="http://schemas.microsoft.com/office/drawing/2014/main" id="{140D8A44-A2CB-4493-9A73-3BE050AC8025}"/>
                </a:ext>
              </a:extLst>
            </p:cNvPr>
            <p:cNvSpPr>
              <a:spLocks noChangeArrowheads="1"/>
            </p:cNvSpPr>
            <p:nvPr/>
          </p:nvSpPr>
          <p:spPr bwMode="auto">
            <a:xfrm>
              <a:off x="4217989" y="386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1" name="Oval 1081">
              <a:extLst>
                <a:ext uri="{FF2B5EF4-FFF2-40B4-BE49-F238E27FC236}">
                  <a16:creationId xmlns:a16="http://schemas.microsoft.com/office/drawing/2014/main" id="{A3274301-81FA-46C0-BC6A-FA973BAFB82F}"/>
                </a:ext>
              </a:extLst>
            </p:cNvPr>
            <p:cNvSpPr>
              <a:spLocks noChangeArrowheads="1"/>
            </p:cNvSpPr>
            <p:nvPr/>
          </p:nvSpPr>
          <p:spPr bwMode="auto">
            <a:xfrm>
              <a:off x="4241801" y="379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2" name="Oval 1082">
              <a:extLst>
                <a:ext uri="{FF2B5EF4-FFF2-40B4-BE49-F238E27FC236}">
                  <a16:creationId xmlns:a16="http://schemas.microsoft.com/office/drawing/2014/main" id="{7F2C0803-976C-4960-929E-66DF19BAB38F}"/>
                </a:ext>
              </a:extLst>
            </p:cNvPr>
            <p:cNvSpPr>
              <a:spLocks noChangeArrowheads="1"/>
            </p:cNvSpPr>
            <p:nvPr/>
          </p:nvSpPr>
          <p:spPr bwMode="auto">
            <a:xfrm>
              <a:off x="4143376" y="379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3" name="Oval 1083">
              <a:extLst>
                <a:ext uri="{FF2B5EF4-FFF2-40B4-BE49-F238E27FC236}">
                  <a16:creationId xmlns:a16="http://schemas.microsoft.com/office/drawing/2014/main" id="{826EB06F-97FD-4A42-94BD-A41DE14DF91F}"/>
                </a:ext>
              </a:extLst>
            </p:cNvPr>
            <p:cNvSpPr>
              <a:spLocks noChangeArrowheads="1"/>
            </p:cNvSpPr>
            <p:nvPr/>
          </p:nvSpPr>
          <p:spPr bwMode="auto">
            <a:xfrm>
              <a:off x="4305301" y="3584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4" name="Oval 1084">
              <a:extLst>
                <a:ext uri="{FF2B5EF4-FFF2-40B4-BE49-F238E27FC236}">
                  <a16:creationId xmlns:a16="http://schemas.microsoft.com/office/drawing/2014/main" id="{1F554006-7308-4C29-AB27-85B688DB8452}"/>
                </a:ext>
              </a:extLst>
            </p:cNvPr>
            <p:cNvSpPr>
              <a:spLocks noChangeArrowheads="1"/>
            </p:cNvSpPr>
            <p:nvPr/>
          </p:nvSpPr>
          <p:spPr bwMode="auto">
            <a:xfrm>
              <a:off x="4340226" y="3724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5" name="Oval 1085">
              <a:extLst>
                <a:ext uri="{FF2B5EF4-FFF2-40B4-BE49-F238E27FC236}">
                  <a16:creationId xmlns:a16="http://schemas.microsoft.com/office/drawing/2014/main" id="{E42E1A08-A5D0-434F-B745-7DF9496164AC}"/>
                </a:ext>
              </a:extLst>
            </p:cNvPr>
            <p:cNvSpPr>
              <a:spLocks noChangeArrowheads="1"/>
            </p:cNvSpPr>
            <p:nvPr/>
          </p:nvSpPr>
          <p:spPr bwMode="auto">
            <a:xfrm>
              <a:off x="4249739" y="406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6" name="Oval 1086">
              <a:extLst>
                <a:ext uri="{FF2B5EF4-FFF2-40B4-BE49-F238E27FC236}">
                  <a16:creationId xmlns:a16="http://schemas.microsoft.com/office/drawing/2014/main" id="{6BD57B25-B4EA-426F-8BA2-F737130B7AD9}"/>
                </a:ext>
              </a:extLst>
            </p:cNvPr>
            <p:cNvSpPr>
              <a:spLocks noChangeArrowheads="1"/>
            </p:cNvSpPr>
            <p:nvPr/>
          </p:nvSpPr>
          <p:spPr bwMode="auto">
            <a:xfrm>
              <a:off x="4330701" y="395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7" name="Oval 1087">
              <a:extLst>
                <a:ext uri="{FF2B5EF4-FFF2-40B4-BE49-F238E27FC236}">
                  <a16:creationId xmlns:a16="http://schemas.microsoft.com/office/drawing/2014/main" id="{9EB0544D-F0E1-4766-8199-4C4A7E2A8914}"/>
                </a:ext>
              </a:extLst>
            </p:cNvPr>
            <p:cNvSpPr>
              <a:spLocks noChangeArrowheads="1"/>
            </p:cNvSpPr>
            <p:nvPr/>
          </p:nvSpPr>
          <p:spPr bwMode="auto">
            <a:xfrm>
              <a:off x="4354514" y="3881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8" name="Oval 1088">
              <a:extLst>
                <a:ext uri="{FF2B5EF4-FFF2-40B4-BE49-F238E27FC236}">
                  <a16:creationId xmlns:a16="http://schemas.microsoft.com/office/drawing/2014/main" id="{E78898C5-B690-4FC0-B87C-32B299F36BC5}"/>
                </a:ext>
              </a:extLst>
            </p:cNvPr>
            <p:cNvSpPr>
              <a:spLocks noChangeArrowheads="1"/>
            </p:cNvSpPr>
            <p:nvPr/>
          </p:nvSpPr>
          <p:spPr bwMode="auto">
            <a:xfrm>
              <a:off x="4389439" y="379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49" name="Oval 1089">
              <a:extLst>
                <a:ext uri="{FF2B5EF4-FFF2-40B4-BE49-F238E27FC236}">
                  <a16:creationId xmlns:a16="http://schemas.microsoft.com/office/drawing/2014/main" id="{B1C9AD16-0502-4C6F-BE59-C2F2DE2C38C8}"/>
                </a:ext>
              </a:extLst>
            </p:cNvPr>
            <p:cNvSpPr>
              <a:spLocks noChangeArrowheads="1"/>
            </p:cNvSpPr>
            <p:nvPr/>
          </p:nvSpPr>
          <p:spPr bwMode="auto">
            <a:xfrm>
              <a:off x="4476751" y="3605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0" name="Oval 1090">
              <a:extLst>
                <a:ext uri="{FF2B5EF4-FFF2-40B4-BE49-F238E27FC236}">
                  <a16:creationId xmlns:a16="http://schemas.microsoft.com/office/drawing/2014/main" id="{3100C254-1CA7-44D5-B19C-DCB69B694597}"/>
                </a:ext>
              </a:extLst>
            </p:cNvPr>
            <p:cNvSpPr>
              <a:spLocks noChangeArrowheads="1"/>
            </p:cNvSpPr>
            <p:nvPr/>
          </p:nvSpPr>
          <p:spPr bwMode="auto">
            <a:xfrm>
              <a:off x="4449764" y="366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1" name="Oval 1091">
              <a:extLst>
                <a:ext uri="{FF2B5EF4-FFF2-40B4-BE49-F238E27FC236}">
                  <a16:creationId xmlns:a16="http://schemas.microsoft.com/office/drawing/2014/main" id="{A8B61898-AE11-4AAE-A19B-4F15EB292F2C}"/>
                </a:ext>
              </a:extLst>
            </p:cNvPr>
            <p:cNvSpPr>
              <a:spLocks noChangeArrowheads="1"/>
            </p:cNvSpPr>
            <p:nvPr/>
          </p:nvSpPr>
          <p:spPr bwMode="auto">
            <a:xfrm>
              <a:off x="4484689" y="3800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2" name="Oval 1092">
              <a:extLst>
                <a:ext uri="{FF2B5EF4-FFF2-40B4-BE49-F238E27FC236}">
                  <a16:creationId xmlns:a16="http://schemas.microsoft.com/office/drawing/2014/main" id="{F965707F-9644-498A-B241-EE2D56580E5C}"/>
                </a:ext>
              </a:extLst>
            </p:cNvPr>
            <p:cNvSpPr>
              <a:spLocks noChangeArrowheads="1"/>
            </p:cNvSpPr>
            <p:nvPr/>
          </p:nvSpPr>
          <p:spPr bwMode="auto">
            <a:xfrm>
              <a:off x="4403726" y="402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3" name="Oval 1093">
              <a:extLst>
                <a:ext uri="{FF2B5EF4-FFF2-40B4-BE49-F238E27FC236}">
                  <a16:creationId xmlns:a16="http://schemas.microsoft.com/office/drawing/2014/main" id="{51BBFD81-FA7B-4F5E-AACC-EA376A6C33DC}"/>
                </a:ext>
              </a:extLst>
            </p:cNvPr>
            <p:cNvSpPr>
              <a:spLocks noChangeArrowheads="1"/>
            </p:cNvSpPr>
            <p:nvPr/>
          </p:nvSpPr>
          <p:spPr bwMode="auto">
            <a:xfrm>
              <a:off x="4475164" y="4030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4" name="Oval 1094">
              <a:extLst>
                <a:ext uri="{FF2B5EF4-FFF2-40B4-BE49-F238E27FC236}">
                  <a16:creationId xmlns:a16="http://schemas.microsoft.com/office/drawing/2014/main" id="{0CCDEB98-B0CE-4A16-BFAD-979B4538101B}"/>
                </a:ext>
              </a:extLst>
            </p:cNvPr>
            <p:cNvSpPr>
              <a:spLocks noChangeArrowheads="1"/>
            </p:cNvSpPr>
            <p:nvPr/>
          </p:nvSpPr>
          <p:spPr bwMode="auto">
            <a:xfrm>
              <a:off x="4498976" y="395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5" name="Oval 1095">
              <a:extLst>
                <a:ext uri="{FF2B5EF4-FFF2-40B4-BE49-F238E27FC236}">
                  <a16:creationId xmlns:a16="http://schemas.microsoft.com/office/drawing/2014/main" id="{0683620C-B681-4F3A-AE20-40DC0EDED0C5}"/>
                </a:ext>
              </a:extLst>
            </p:cNvPr>
            <p:cNvSpPr>
              <a:spLocks noChangeArrowheads="1"/>
            </p:cNvSpPr>
            <p:nvPr/>
          </p:nvSpPr>
          <p:spPr bwMode="auto">
            <a:xfrm>
              <a:off x="4400551" y="3962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6" name="Oval 1096">
              <a:extLst>
                <a:ext uri="{FF2B5EF4-FFF2-40B4-BE49-F238E27FC236}">
                  <a16:creationId xmlns:a16="http://schemas.microsoft.com/office/drawing/2014/main" id="{F732A5D6-7196-4FBD-B677-180F4D464C8E}"/>
                </a:ext>
              </a:extLst>
            </p:cNvPr>
            <p:cNvSpPr>
              <a:spLocks noChangeArrowheads="1"/>
            </p:cNvSpPr>
            <p:nvPr/>
          </p:nvSpPr>
          <p:spPr bwMode="auto">
            <a:xfrm>
              <a:off x="4502151" y="3695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7" name="Oval 1097">
              <a:extLst>
                <a:ext uri="{FF2B5EF4-FFF2-40B4-BE49-F238E27FC236}">
                  <a16:creationId xmlns:a16="http://schemas.microsoft.com/office/drawing/2014/main" id="{AF719392-80FF-49D5-AAE8-9524E2CFBEEF}"/>
                </a:ext>
              </a:extLst>
            </p:cNvPr>
            <p:cNvSpPr>
              <a:spLocks noChangeArrowheads="1"/>
            </p:cNvSpPr>
            <p:nvPr/>
          </p:nvSpPr>
          <p:spPr bwMode="auto">
            <a:xfrm>
              <a:off x="4681539" y="3654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8" name="Oval 1098">
              <a:extLst>
                <a:ext uri="{FF2B5EF4-FFF2-40B4-BE49-F238E27FC236}">
                  <a16:creationId xmlns:a16="http://schemas.microsoft.com/office/drawing/2014/main" id="{8B296D6D-3B84-4C4F-B245-5F07B46F8A57}"/>
                </a:ext>
              </a:extLst>
            </p:cNvPr>
            <p:cNvSpPr>
              <a:spLocks noChangeArrowheads="1"/>
            </p:cNvSpPr>
            <p:nvPr/>
          </p:nvSpPr>
          <p:spPr bwMode="auto">
            <a:xfrm>
              <a:off x="4705351" y="395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59" name="Oval 1099">
              <a:extLst>
                <a:ext uri="{FF2B5EF4-FFF2-40B4-BE49-F238E27FC236}">
                  <a16:creationId xmlns:a16="http://schemas.microsoft.com/office/drawing/2014/main" id="{E3829D62-FDEC-4990-860B-2A8DB805408C}"/>
                </a:ext>
              </a:extLst>
            </p:cNvPr>
            <p:cNvSpPr>
              <a:spLocks noChangeArrowheads="1"/>
            </p:cNvSpPr>
            <p:nvPr/>
          </p:nvSpPr>
          <p:spPr bwMode="auto">
            <a:xfrm>
              <a:off x="4619626" y="39973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0" name="Oval 1100">
              <a:extLst>
                <a:ext uri="{FF2B5EF4-FFF2-40B4-BE49-F238E27FC236}">
                  <a16:creationId xmlns:a16="http://schemas.microsoft.com/office/drawing/2014/main" id="{BFF3F1A5-1715-42ED-8456-C00BF556B3E6}"/>
                </a:ext>
              </a:extLst>
            </p:cNvPr>
            <p:cNvSpPr>
              <a:spLocks noChangeArrowheads="1"/>
            </p:cNvSpPr>
            <p:nvPr/>
          </p:nvSpPr>
          <p:spPr bwMode="auto">
            <a:xfrm>
              <a:off x="4600576" y="387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1" name="Oval 1101">
              <a:extLst>
                <a:ext uri="{FF2B5EF4-FFF2-40B4-BE49-F238E27FC236}">
                  <a16:creationId xmlns:a16="http://schemas.microsoft.com/office/drawing/2014/main" id="{BCFD9C8A-B4BD-4F3F-9329-A879582BDFF3}"/>
                </a:ext>
              </a:extLst>
            </p:cNvPr>
            <p:cNvSpPr>
              <a:spLocks noChangeArrowheads="1"/>
            </p:cNvSpPr>
            <p:nvPr/>
          </p:nvSpPr>
          <p:spPr bwMode="auto">
            <a:xfrm>
              <a:off x="4672014" y="388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2" name="Oval 1102">
              <a:extLst>
                <a:ext uri="{FF2B5EF4-FFF2-40B4-BE49-F238E27FC236}">
                  <a16:creationId xmlns:a16="http://schemas.microsoft.com/office/drawing/2014/main" id="{06E328DE-8803-459A-8440-3883FC847FFD}"/>
                </a:ext>
              </a:extLst>
            </p:cNvPr>
            <p:cNvSpPr>
              <a:spLocks noChangeArrowheads="1"/>
            </p:cNvSpPr>
            <p:nvPr/>
          </p:nvSpPr>
          <p:spPr bwMode="auto">
            <a:xfrm>
              <a:off x="4695826" y="3811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3" name="Oval 1103">
              <a:extLst>
                <a:ext uri="{FF2B5EF4-FFF2-40B4-BE49-F238E27FC236}">
                  <a16:creationId xmlns:a16="http://schemas.microsoft.com/office/drawing/2014/main" id="{4D92A085-602C-4769-9834-3D32BB055557}"/>
                </a:ext>
              </a:extLst>
            </p:cNvPr>
            <p:cNvSpPr>
              <a:spLocks noChangeArrowheads="1"/>
            </p:cNvSpPr>
            <p:nvPr/>
          </p:nvSpPr>
          <p:spPr bwMode="auto">
            <a:xfrm>
              <a:off x="4597401" y="3816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4" name="Oval 1104">
              <a:extLst>
                <a:ext uri="{FF2B5EF4-FFF2-40B4-BE49-F238E27FC236}">
                  <a16:creationId xmlns:a16="http://schemas.microsoft.com/office/drawing/2014/main" id="{060DEF25-4325-4A75-9CE1-FB750FBFE054}"/>
                </a:ext>
              </a:extLst>
            </p:cNvPr>
            <p:cNvSpPr>
              <a:spLocks noChangeArrowheads="1"/>
            </p:cNvSpPr>
            <p:nvPr/>
          </p:nvSpPr>
          <p:spPr bwMode="auto">
            <a:xfrm>
              <a:off x="4730751" y="372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5" name="Oval 1105">
              <a:extLst>
                <a:ext uri="{FF2B5EF4-FFF2-40B4-BE49-F238E27FC236}">
                  <a16:creationId xmlns:a16="http://schemas.microsoft.com/office/drawing/2014/main" id="{A08C1962-8315-4D88-BA35-1C00B0225CC1}"/>
                </a:ext>
              </a:extLst>
            </p:cNvPr>
            <p:cNvSpPr>
              <a:spLocks noChangeArrowheads="1"/>
            </p:cNvSpPr>
            <p:nvPr/>
          </p:nvSpPr>
          <p:spPr bwMode="auto">
            <a:xfrm>
              <a:off x="4579939" y="3617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6" name="Oval 1106">
              <a:extLst>
                <a:ext uri="{FF2B5EF4-FFF2-40B4-BE49-F238E27FC236}">
                  <a16:creationId xmlns:a16="http://schemas.microsoft.com/office/drawing/2014/main" id="{D2FA7059-67CC-4527-88A6-4785B714A29E}"/>
                </a:ext>
              </a:extLst>
            </p:cNvPr>
            <p:cNvSpPr>
              <a:spLocks noChangeArrowheads="1"/>
            </p:cNvSpPr>
            <p:nvPr/>
          </p:nvSpPr>
          <p:spPr bwMode="auto">
            <a:xfrm>
              <a:off x="4791076" y="359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7" name="Oval 1107">
              <a:extLst>
                <a:ext uri="{FF2B5EF4-FFF2-40B4-BE49-F238E27FC236}">
                  <a16:creationId xmlns:a16="http://schemas.microsoft.com/office/drawing/2014/main" id="{CEC19E89-C2B1-4710-BF7C-C2BC70B82B47}"/>
                </a:ext>
              </a:extLst>
            </p:cNvPr>
            <p:cNvSpPr>
              <a:spLocks noChangeArrowheads="1"/>
            </p:cNvSpPr>
            <p:nvPr/>
          </p:nvSpPr>
          <p:spPr bwMode="auto">
            <a:xfrm>
              <a:off x="4826001" y="3730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8" name="Oval 1108">
              <a:extLst>
                <a:ext uri="{FF2B5EF4-FFF2-40B4-BE49-F238E27FC236}">
                  <a16:creationId xmlns:a16="http://schemas.microsoft.com/office/drawing/2014/main" id="{87E22CA2-C06B-47BD-B8CF-EE2175CCBE39}"/>
                </a:ext>
              </a:extLst>
            </p:cNvPr>
            <p:cNvSpPr>
              <a:spLocks noChangeArrowheads="1"/>
            </p:cNvSpPr>
            <p:nvPr/>
          </p:nvSpPr>
          <p:spPr bwMode="auto">
            <a:xfrm>
              <a:off x="4849814" y="403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69" name="Oval 1109">
              <a:extLst>
                <a:ext uri="{FF2B5EF4-FFF2-40B4-BE49-F238E27FC236}">
                  <a16:creationId xmlns:a16="http://schemas.microsoft.com/office/drawing/2014/main" id="{C3441A53-5FF3-4F13-AF4A-FA5A7E5C66D4}"/>
                </a:ext>
              </a:extLst>
            </p:cNvPr>
            <p:cNvSpPr>
              <a:spLocks noChangeArrowheads="1"/>
            </p:cNvSpPr>
            <p:nvPr/>
          </p:nvSpPr>
          <p:spPr bwMode="auto">
            <a:xfrm>
              <a:off x="4752976" y="400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0" name="Oval 1110">
              <a:extLst>
                <a:ext uri="{FF2B5EF4-FFF2-40B4-BE49-F238E27FC236}">
                  <a16:creationId xmlns:a16="http://schemas.microsoft.com/office/drawing/2014/main" id="{0881195D-C213-4128-BE94-C14DD0D2A4D8}"/>
                </a:ext>
              </a:extLst>
            </p:cNvPr>
            <p:cNvSpPr>
              <a:spLocks noChangeArrowheads="1"/>
            </p:cNvSpPr>
            <p:nvPr/>
          </p:nvSpPr>
          <p:spPr bwMode="auto">
            <a:xfrm>
              <a:off x="4816476" y="3960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1" name="Oval 1111">
              <a:extLst>
                <a:ext uri="{FF2B5EF4-FFF2-40B4-BE49-F238E27FC236}">
                  <a16:creationId xmlns:a16="http://schemas.microsoft.com/office/drawing/2014/main" id="{06A436E9-0E4A-484C-964F-F8A947E955FD}"/>
                </a:ext>
              </a:extLst>
            </p:cNvPr>
            <p:cNvSpPr>
              <a:spLocks noChangeArrowheads="1"/>
            </p:cNvSpPr>
            <p:nvPr/>
          </p:nvSpPr>
          <p:spPr bwMode="auto">
            <a:xfrm>
              <a:off x="4840289" y="3887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2" name="Oval 1112">
              <a:extLst>
                <a:ext uri="{FF2B5EF4-FFF2-40B4-BE49-F238E27FC236}">
                  <a16:creationId xmlns:a16="http://schemas.microsoft.com/office/drawing/2014/main" id="{2721932A-EBB1-4A40-BDE1-119EF91D0B1A}"/>
                </a:ext>
              </a:extLst>
            </p:cNvPr>
            <p:cNvSpPr>
              <a:spLocks noChangeArrowheads="1"/>
            </p:cNvSpPr>
            <p:nvPr/>
          </p:nvSpPr>
          <p:spPr bwMode="auto">
            <a:xfrm>
              <a:off x="4741864" y="3892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3" name="Oval 1113">
              <a:extLst>
                <a:ext uri="{FF2B5EF4-FFF2-40B4-BE49-F238E27FC236}">
                  <a16:creationId xmlns:a16="http://schemas.microsoft.com/office/drawing/2014/main" id="{4768FC87-B3CC-4A3C-957D-49B48F65CA08}"/>
                </a:ext>
              </a:extLst>
            </p:cNvPr>
            <p:cNvSpPr>
              <a:spLocks noChangeArrowheads="1"/>
            </p:cNvSpPr>
            <p:nvPr/>
          </p:nvSpPr>
          <p:spPr bwMode="auto">
            <a:xfrm>
              <a:off x="3548064" y="4046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4" name="Oval 1114">
              <a:extLst>
                <a:ext uri="{FF2B5EF4-FFF2-40B4-BE49-F238E27FC236}">
                  <a16:creationId xmlns:a16="http://schemas.microsoft.com/office/drawing/2014/main" id="{3C2E6D3B-13B0-4D13-A1CB-0915902AB5BF}"/>
                </a:ext>
              </a:extLst>
            </p:cNvPr>
            <p:cNvSpPr>
              <a:spLocks noChangeArrowheads="1"/>
            </p:cNvSpPr>
            <p:nvPr/>
          </p:nvSpPr>
          <p:spPr bwMode="auto">
            <a:xfrm>
              <a:off x="3235326" y="4049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5" name="Oval 1115">
              <a:extLst>
                <a:ext uri="{FF2B5EF4-FFF2-40B4-BE49-F238E27FC236}">
                  <a16:creationId xmlns:a16="http://schemas.microsoft.com/office/drawing/2014/main" id="{A49137AE-D721-4FEA-A664-E15F234EA3E2}"/>
                </a:ext>
              </a:extLst>
            </p:cNvPr>
            <p:cNvSpPr>
              <a:spLocks noChangeArrowheads="1"/>
            </p:cNvSpPr>
            <p:nvPr/>
          </p:nvSpPr>
          <p:spPr bwMode="auto">
            <a:xfrm>
              <a:off x="2970214" y="392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6" name="Oval 1116">
              <a:extLst>
                <a:ext uri="{FF2B5EF4-FFF2-40B4-BE49-F238E27FC236}">
                  <a16:creationId xmlns:a16="http://schemas.microsoft.com/office/drawing/2014/main" id="{FD0F6977-6994-499B-ACCC-1C20C52E0A5D}"/>
                </a:ext>
              </a:extLst>
            </p:cNvPr>
            <p:cNvSpPr>
              <a:spLocks noChangeArrowheads="1"/>
            </p:cNvSpPr>
            <p:nvPr/>
          </p:nvSpPr>
          <p:spPr bwMode="auto">
            <a:xfrm>
              <a:off x="2801938" y="40417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7" name="Oval 1117">
              <a:extLst>
                <a:ext uri="{FF2B5EF4-FFF2-40B4-BE49-F238E27FC236}">
                  <a16:creationId xmlns:a16="http://schemas.microsoft.com/office/drawing/2014/main" id="{38854A0E-2003-4FA4-9841-15969885770D}"/>
                </a:ext>
              </a:extLst>
            </p:cNvPr>
            <p:cNvSpPr>
              <a:spLocks noChangeArrowheads="1"/>
            </p:cNvSpPr>
            <p:nvPr/>
          </p:nvSpPr>
          <p:spPr bwMode="auto">
            <a:xfrm>
              <a:off x="2573339" y="4024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8" name="Oval 1118">
              <a:extLst>
                <a:ext uri="{FF2B5EF4-FFF2-40B4-BE49-F238E27FC236}">
                  <a16:creationId xmlns:a16="http://schemas.microsoft.com/office/drawing/2014/main" id="{3C9AA5C1-9970-40C1-A0E1-03473E772406}"/>
                </a:ext>
              </a:extLst>
            </p:cNvPr>
            <p:cNvSpPr>
              <a:spLocks noChangeArrowheads="1"/>
            </p:cNvSpPr>
            <p:nvPr/>
          </p:nvSpPr>
          <p:spPr bwMode="auto">
            <a:xfrm>
              <a:off x="2606676" y="39322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79" name="Oval 1119">
              <a:extLst>
                <a:ext uri="{FF2B5EF4-FFF2-40B4-BE49-F238E27FC236}">
                  <a16:creationId xmlns:a16="http://schemas.microsoft.com/office/drawing/2014/main" id="{4D188512-1210-4481-B3DD-63B12DEBC29D}"/>
                </a:ext>
              </a:extLst>
            </p:cNvPr>
            <p:cNvSpPr>
              <a:spLocks noChangeArrowheads="1"/>
            </p:cNvSpPr>
            <p:nvPr/>
          </p:nvSpPr>
          <p:spPr bwMode="auto">
            <a:xfrm>
              <a:off x="2308226" y="40338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0" name="Oval 1120">
              <a:extLst>
                <a:ext uri="{FF2B5EF4-FFF2-40B4-BE49-F238E27FC236}">
                  <a16:creationId xmlns:a16="http://schemas.microsoft.com/office/drawing/2014/main" id="{0C0B3DB9-A51D-4EEE-B15E-E7A9CB605791}"/>
                </a:ext>
              </a:extLst>
            </p:cNvPr>
            <p:cNvSpPr>
              <a:spLocks noChangeArrowheads="1"/>
            </p:cNvSpPr>
            <p:nvPr/>
          </p:nvSpPr>
          <p:spPr bwMode="auto">
            <a:xfrm>
              <a:off x="5651501" y="3660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1" name="Oval 1121">
              <a:extLst>
                <a:ext uri="{FF2B5EF4-FFF2-40B4-BE49-F238E27FC236}">
                  <a16:creationId xmlns:a16="http://schemas.microsoft.com/office/drawing/2014/main" id="{BE5DE161-35B2-42AF-B288-10EE99B93D64}"/>
                </a:ext>
              </a:extLst>
            </p:cNvPr>
            <p:cNvSpPr>
              <a:spLocks noChangeArrowheads="1"/>
            </p:cNvSpPr>
            <p:nvPr/>
          </p:nvSpPr>
          <p:spPr bwMode="auto">
            <a:xfrm>
              <a:off x="5132389" y="368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2" name="Oval 1122">
              <a:extLst>
                <a:ext uri="{FF2B5EF4-FFF2-40B4-BE49-F238E27FC236}">
                  <a16:creationId xmlns:a16="http://schemas.microsoft.com/office/drawing/2014/main" id="{011DA6B4-170B-4BAF-A58D-E8301194A9C2}"/>
                </a:ext>
              </a:extLst>
            </p:cNvPr>
            <p:cNvSpPr>
              <a:spLocks noChangeArrowheads="1"/>
            </p:cNvSpPr>
            <p:nvPr/>
          </p:nvSpPr>
          <p:spPr bwMode="auto">
            <a:xfrm>
              <a:off x="5156201" y="3986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3" name="Oval 1123">
              <a:extLst>
                <a:ext uri="{FF2B5EF4-FFF2-40B4-BE49-F238E27FC236}">
                  <a16:creationId xmlns:a16="http://schemas.microsoft.com/office/drawing/2014/main" id="{6AD0F4D7-A7FC-4140-8617-64FC9F826BF2}"/>
                </a:ext>
              </a:extLst>
            </p:cNvPr>
            <p:cNvSpPr>
              <a:spLocks noChangeArrowheads="1"/>
            </p:cNvSpPr>
            <p:nvPr/>
          </p:nvSpPr>
          <p:spPr bwMode="auto">
            <a:xfrm>
              <a:off x="5051426" y="390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4" name="Oval 1124">
              <a:extLst>
                <a:ext uri="{FF2B5EF4-FFF2-40B4-BE49-F238E27FC236}">
                  <a16:creationId xmlns:a16="http://schemas.microsoft.com/office/drawing/2014/main" id="{9D34F0E0-0908-48BC-9AB7-67AC7E678A22}"/>
                </a:ext>
              </a:extLst>
            </p:cNvPr>
            <p:cNvSpPr>
              <a:spLocks noChangeArrowheads="1"/>
            </p:cNvSpPr>
            <p:nvPr/>
          </p:nvSpPr>
          <p:spPr bwMode="auto">
            <a:xfrm>
              <a:off x="5122864" y="3913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5" name="Oval 1125">
              <a:extLst>
                <a:ext uri="{FF2B5EF4-FFF2-40B4-BE49-F238E27FC236}">
                  <a16:creationId xmlns:a16="http://schemas.microsoft.com/office/drawing/2014/main" id="{13377A3C-13C6-42D5-9CC8-68A951A87FAB}"/>
                </a:ext>
              </a:extLst>
            </p:cNvPr>
            <p:cNvSpPr>
              <a:spLocks noChangeArrowheads="1"/>
            </p:cNvSpPr>
            <p:nvPr/>
          </p:nvSpPr>
          <p:spPr bwMode="auto">
            <a:xfrm>
              <a:off x="5146676" y="384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6" name="Oval 1126">
              <a:extLst>
                <a:ext uri="{FF2B5EF4-FFF2-40B4-BE49-F238E27FC236}">
                  <a16:creationId xmlns:a16="http://schemas.microsoft.com/office/drawing/2014/main" id="{422E0518-3928-4D9A-BA21-914A7E154572}"/>
                </a:ext>
              </a:extLst>
            </p:cNvPr>
            <p:cNvSpPr>
              <a:spLocks noChangeArrowheads="1"/>
            </p:cNvSpPr>
            <p:nvPr/>
          </p:nvSpPr>
          <p:spPr bwMode="auto">
            <a:xfrm>
              <a:off x="5048251" y="3844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7" name="Oval 1127">
              <a:extLst>
                <a:ext uri="{FF2B5EF4-FFF2-40B4-BE49-F238E27FC236}">
                  <a16:creationId xmlns:a16="http://schemas.microsoft.com/office/drawing/2014/main" id="{6F21CF09-BA34-439F-B0AD-1F9413A031CE}"/>
                </a:ext>
              </a:extLst>
            </p:cNvPr>
            <p:cNvSpPr>
              <a:spLocks noChangeArrowheads="1"/>
            </p:cNvSpPr>
            <p:nvPr/>
          </p:nvSpPr>
          <p:spPr bwMode="auto">
            <a:xfrm>
              <a:off x="5181601" y="3749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8" name="Oval 1128">
              <a:extLst>
                <a:ext uri="{FF2B5EF4-FFF2-40B4-BE49-F238E27FC236}">
                  <a16:creationId xmlns:a16="http://schemas.microsoft.com/office/drawing/2014/main" id="{709F11E1-0EF9-4280-A472-44521C64A233}"/>
                </a:ext>
              </a:extLst>
            </p:cNvPr>
            <p:cNvSpPr>
              <a:spLocks noChangeArrowheads="1"/>
            </p:cNvSpPr>
            <p:nvPr/>
          </p:nvSpPr>
          <p:spPr bwMode="auto">
            <a:xfrm>
              <a:off x="5149851" y="3578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89" name="Oval 1129">
              <a:extLst>
                <a:ext uri="{FF2B5EF4-FFF2-40B4-BE49-F238E27FC236}">
                  <a16:creationId xmlns:a16="http://schemas.microsoft.com/office/drawing/2014/main" id="{07383B25-D6E9-4FB1-9CE8-9A87EDBA6E22}"/>
                </a:ext>
              </a:extLst>
            </p:cNvPr>
            <p:cNvSpPr>
              <a:spLocks noChangeArrowheads="1"/>
            </p:cNvSpPr>
            <p:nvPr/>
          </p:nvSpPr>
          <p:spPr bwMode="auto">
            <a:xfrm>
              <a:off x="5241926" y="3619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0" name="Oval 1130">
              <a:extLst>
                <a:ext uri="{FF2B5EF4-FFF2-40B4-BE49-F238E27FC236}">
                  <a16:creationId xmlns:a16="http://schemas.microsoft.com/office/drawing/2014/main" id="{39BA7EBA-E5C4-435D-A291-C7562834CA2E}"/>
                </a:ext>
              </a:extLst>
            </p:cNvPr>
            <p:cNvSpPr>
              <a:spLocks noChangeArrowheads="1"/>
            </p:cNvSpPr>
            <p:nvPr/>
          </p:nvSpPr>
          <p:spPr bwMode="auto">
            <a:xfrm>
              <a:off x="5276851" y="375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1" name="Oval 1131">
              <a:extLst>
                <a:ext uri="{FF2B5EF4-FFF2-40B4-BE49-F238E27FC236}">
                  <a16:creationId xmlns:a16="http://schemas.microsoft.com/office/drawing/2014/main" id="{24843478-8912-4C7F-9120-AA29B0DA4979}"/>
                </a:ext>
              </a:extLst>
            </p:cNvPr>
            <p:cNvSpPr>
              <a:spLocks noChangeArrowheads="1"/>
            </p:cNvSpPr>
            <p:nvPr/>
          </p:nvSpPr>
          <p:spPr bwMode="auto">
            <a:xfrm>
              <a:off x="5267326" y="3989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2" name="Oval 1132">
              <a:extLst>
                <a:ext uri="{FF2B5EF4-FFF2-40B4-BE49-F238E27FC236}">
                  <a16:creationId xmlns:a16="http://schemas.microsoft.com/office/drawing/2014/main" id="{AA2CC69F-2D41-4C1A-9490-7CDA013B5F0B}"/>
                </a:ext>
              </a:extLst>
            </p:cNvPr>
            <p:cNvSpPr>
              <a:spLocks noChangeArrowheads="1"/>
            </p:cNvSpPr>
            <p:nvPr/>
          </p:nvSpPr>
          <p:spPr bwMode="auto">
            <a:xfrm>
              <a:off x="5291139" y="391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3" name="Oval 1133">
              <a:extLst>
                <a:ext uri="{FF2B5EF4-FFF2-40B4-BE49-F238E27FC236}">
                  <a16:creationId xmlns:a16="http://schemas.microsoft.com/office/drawing/2014/main" id="{346B8C8D-A045-4822-94A9-590D689E3564}"/>
                </a:ext>
              </a:extLst>
            </p:cNvPr>
            <p:cNvSpPr>
              <a:spLocks noChangeArrowheads="1"/>
            </p:cNvSpPr>
            <p:nvPr/>
          </p:nvSpPr>
          <p:spPr bwMode="auto">
            <a:xfrm>
              <a:off x="5192714" y="392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4" name="Oval 1134">
              <a:extLst>
                <a:ext uri="{FF2B5EF4-FFF2-40B4-BE49-F238E27FC236}">
                  <a16:creationId xmlns:a16="http://schemas.microsoft.com/office/drawing/2014/main" id="{572597C7-844E-4590-BEAC-34F6C807FCC6}"/>
                </a:ext>
              </a:extLst>
            </p:cNvPr>
            <p:cNvSpPr>
              <a:spLocks noChangeArrowheads="1"/>
            </p:cNvSpPr>
            <p:nvPr/>
          </p:nvSpPr>
          <p:spPr bwMode="auto">
            <a:xfrm>
              <a:off x="5316539" y="359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5" name="Oval 1135">
              <a:extLst>
                <a:ext uri="{FF2B5EF4-FFF2-40B4-BE49-F238E27FC236}">
                  <a16:creationId xmlns:a16="http://schemas.microsoft.com/office/drawing/2014/main" id="{3A579E92-5007-4287-996B-2019C0C08E4B}"/>
                </a:ext>
              </a:extLst>
            </p:cNvPr>
            <p:cNvSpPr>
              <a:spLocks noChangeArrowheads="1"/>
            </p:cNvSpPr>
            <p:nvPr/>
          </p:nvSpPr>
          <p:spPr bwMode="auto">
            <a:xfrm>
              <a:off x="5354639" y="370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6" name="Oval 1136">
              <a:extLst>
                <a:ext uri="{FF2B5EF4-FFF2-40B4-BE49-F238E27FC236}">
                  <a16:creationId xmlns:a16="http://schemas.microsoft.com/office/drawing/2014/main" id="{4DF4346E-E6F9-49B3-B497-51C7ED7EA394}"/>
                </a:ext>
              </a:extLst>
            </p:cNvPr>
            <p:cNvSpPr>
              <a:spLocks noChangeArrowheads="1"/>
            </p:cNvSpPr>
            <p:nvPr/>
          </p:nvSpPr>
          <p:spPr bwMode="auto">
            <a:xfrm>
              <a:off x="5389564" y="384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7" name="Oval 1137">
              <a:extLst>
                <a:ext uri="{FF2B5EF4-FFF2-40B4-BE49-F238E27FC236}">
                  <a16:creationId xmlns:a16="http://schemas.microsoft.com/office/drawing/2014/main" id="{6EC29E3C-85F0-4ACB-A826-56701841759A}"/>
                </a:ext>
              </a:extLst>
            </p:cNvPr>
            <p:cNvSpPr>
              <a:spLocks noChangeArrowheads="1"/>
            </p:cNvSpPr>
            <p:nvPr/>
          </p:nvSpPr>
          <p:spPr bwMode="auto">
            <a:xfrm>
              <a:off x="5416551" y="359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8" name="Oval 1138">
              <a:extLst>
                <a:ext uri="{FF2B5EF4-FFF2-40B4-BE49-F238E27FC236}">
                  <a16:creationId xmlns:a16="http://schemas.microsoft.com/office/drawing/2014/main" id="{9613A522-9B23-4AED-B6E9-81926ADF57E7}"/>
                </a:ext>
              </a:extLst>
            </p:cNvPr>
            <p:cNvSpPr>
              <a:spLocks noChangeArrowheads="1"/>
            </p:cNvSpPr>
            <p:nvPr/>
          </p:nvSpPr>
          <p:spPr bwMode="auto">
            <a:xfrm>
              <a:off x="5403851" y="4003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499" name="Oval 1139">
              <a:extLst>
                <a:ext uri="{FF2B5EF4-FFF2-40B4-BE49-F238E27FC236}">
                  <a16:creationId xmlns:a16="http://schemas.microsoft.com/office/drawing/2014/main" id="{00E2E849-526C-4BAE-8062-30607ADA80D6}"/>
                </a:ext>
              </a:extLst>
            </p:cNvPr>
            <p:cNvSpPr>
              <a:spLocks noChangeArrowheads="1"/>
            </p:cNvSpPr>
            <p:nvPr/>
          </p:nvSpPr>
          <p:spPr bwMode="auto">
            <a:xfrm>
              <a:off x="5438776" y="3913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0" name="Oval 1140">
              <a:extLst>
                <a:ext uri="{FF2B5EF4-FFF2-40B4-BE49-F238E27FC236}">
                  <a16:creationId xmlns:a16="http://schemas.microsoft.com/office/drawing/2014/main" id="{FA2725E4-552E-4CC4-807C-EC06FF8A4A67}"/>
                </a:ext>
              </a:extLst>
            </p:cNvPr>
            <p:cNvSpPr>
              <a:spLocks noChangeArrowheads="1"/>
            </p:cNvSpPr>
            <p:nvPr/>
          </p:nvSpPr>
          <p:spPr bwMode="auto">
            <a:xfrm>
              <a:off x="5526089" y="3727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1" name="Oval 1141">
              <a:extLst>
                <a:ext uri="{FF2B5EF4-FFF2-40B4-BE49-F238E27FC236}">
                  <a16:creationId xmlns:a16="http://schemas.microsoft.com/office/drawing/2014/main" id="{F42E2947-B032-4436-A8EE-211CF567742F}"/>
                </a:ext>
              </a:extLst>
            </p:cNvPr>
            <p:cNvSpPr>
              <a:spLocks noChangeArrowheads="1"/>
            </p:cNvSpPr>
            <p:nvPr/>
          </p:nvSpPr>
          <p:spPr bwMode="auto">
            <a:xfrm>
              <a:off x="5499101" y="3783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2" name="Oval 1142">
              <a:extLst>
                <a:ext uri="{FF2B5EF4-FFF2-40B4-BE49-F238E27FC236}">
                  <a16:creationId xmlns:a16="http://schemas.microsoft.com/office/drawing/2014/main" id="{F9FBEDFF-0C51-469A-8E8C-1CD8288D0E80}"/>
                </a:ext>
              </a:extLst>
            </p:cNvPr>
            <p:cNvSpPr>
              <a:spLocks noChangeArrowheads="1"/>
            </p:cNvSpPr>
            <p:nvPr/>
          </p:nvSpPr>
          <p:spPr bwMode="auto">
            <a:xfrm>
              <a:off x="5534026" y="392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3" name="Oval 1143">
              <a:extLst>
                <a:ext uri="{FF2B5EF4-FFF2-40B4-BE49-F238E27FC236}">
                  <a16:creationId xmlns:a16="http://schemas.microsoft.com/office/drawing/2014/main" id="{E30FCE29-6F1C-450F-A5E7-6898F0F065C8}"/>
                </a:ext>
              </a:extLst>
            </p:cNvPr>
            <p:cNvSpPr>
              <a:spLocks noChangeArrowheads="1"/>
            </p:cNvSpPr>
            <p:nvPr/>
          </p:nvSpPr>
          <p:spPr bwMode="auto">
            <a:xfrm>
              <a:off x="5561014" y="3675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4" name="Oval 1144">
              <a:extLst>
                <a:ext uri="{FF2B5EF4-FFF2-40B4-BE49-F238E27FC236}">
                  <a16:creationId xmlns:a16="http://schemas.microsoft.com/office/drawing/2014/main" id="{FA80293A-53F4-45A3-90F0-5DA310EF6C49}"/>
                </a:ext>
              </a:extLst>
            </p:cNvPr>
            <p:cNvSpPr>
              <a:spLocks noChangeArrowheads="1"/>
            </p:cNvSpPr>
            <p:nvPr/>
          </p:nvSpPr>
          <p:spPr bwMode="auto">
            <a:xfrm>
              <a:off x="5564189" y="358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5" name="Oval 1145">
              <a:extLst>
                <a:ext uri="{FF2B5EF4-FFF2-40B4-BE49-F238E27FC236}">
                  <a16:creationId xmlns:a16="http://schemas.microsoft.com/office/drawing/2014/main" id="{404ABD9F-16D3-426E-8DCB-24ADCEB379DD}"/>
                </a:ext>
              </a:extLst>
            </p:cNvPr>
            <p:cNvSpPr>
              <a:spLocks noChangeArrowheads="1"/>
            </p:cNvSpPr>
            <p:nvPr/>
          </p:nvSpPr>
          <p:spPr bwMode="auto">
            <a:xfrm>
              <a:off x="5462589" y="367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6" name="Oval 1146">
              <a:extLst>
                <a:ext uri="{FF2B5EF4-FFF2-40B4-BE49-F238E27FC236}">
                  <a16:creationId xmlns:a16="http://schemas.microsoft.com/office/drawing/2014/main" id="{1C0D5AE3-CFED-4702-A582-3929DCBF3F91}"/>
                </a:ext>
              </a:extLst>
            </p:cNvPr>
            <p:cNvSpPr>
              <a:spLocks noChangeArrowheads="1"/>
            </p:cNvSpPr>
            <p:nvPr/>
          </p:nvSpPr>
          <p:spPr bwMode="auto">
            <a:xfrm>
              <a:off x="5551489" y="3817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7" name="Oval 1147">
              <a:extLst>
                <a:ext uri="{FF2B5EF4-FFF2-40B4-BE49-F238E27FC236}">
                  <a16:creationId xmlns:a16="http://schemas.microsoft.com/office/drawing/2014/main" id="{FC1859FA-9768-4390-AF0E-2A690333F6C9}"/>
                </a:ext>
              </a:extLst>
            </p:cNvPr>
            <p:cNvSpPr>
              <a:spLocks noChangeArrowheads="1"/>
            </p:cNvSpPr>
            <p:nvPr/>
          </p:nvSpPr>
          <p:spPr bwMode="auto">
            <a:xfrm>
              <a:off x="5730876" y="377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8" name="Oval 1148">
              <a:extLst>
                <a:ext uri="{FF2B5EF4-FFF2-40B4-BE49-F238E27FC236}">
                  <a16:creationId xmlns:a16="http://schemas.microsoft.com/office/drawing/2014/main" id="{89FA2683-58E5-459C-90E3-7428B978BD50}"/>
                </a:ext>
              </a:extLst>
            </p:cNvPr>
            <p:cNvSpPr>
              <a:spLocks noChangeArrowheads="1"/>
            </p:cNvSpPr>
            <p:nvPr/>
          </p:nvSpPr>
          <p:spPr bwMode="auto">
            <a:xfrm>
              <a:off x="5649914" y="400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09" name="Oval 1149">
              <a:extLst>
                <a:ext uri="{FF2B5EF4-FFF2-40B4-BE49-F238E27FC236}">
                  <a16:creationId xmlns:a16="http://schemas.microsoft.com/office/drawing/2014/main" id="{A4632F3B-124F-45E9-97AC-C697D7ADEFF6}"/>
                </a:ext>
              </a:extLst>
            </p:cNvPr>
            <p:cNvSpPr>
              <a:spLocks noChangeArrowheads="1"/>
            </p:cNvSpPr>
            <p:nvPr/>
          </p:nvSpPr>
          <p:spPr bwMode="auto">
            <a:xfrm>
              <a:off x="5721351" y="400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0" name="Oval 1150">
              <a:extLst>
                <a:ext uri="{FF2B5EF4-FFF2-40B4-BE49-F238E27FC236}">
                  <a16:creationId xmlns:a16="http://schemas.microsoft.com/office/drawing/2014/main" id="{FE585B82-96E9-4D9C-933C-95B3E72E00EA}"/>
                </a:ext>
              </a:extLst>
            </p:cNvPr>
            <p:cNvSpPr>
              <a:spLocks noChangeArrowheads="1"/>
            </p:cNvSpPr>
            <p:nvPr/>
          </p:nvSpPr>
          <p:spPr bwMode="auto">
            <a:xfrm>
              <a:off x="5745164" y="393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1" name="Oval 1151">
              <a:extLst>
                <a:ext uri="{FF2B5EF4-FFF2-40B4-BE49-F238E27FC236}">
                  <a16:creationId xmlns:a16="http://schemas.microsoft.com/office/drawing/2014/main" id="{EB4C2251-030D-41B2-A5FC-F8497E21A2EF}"/>
                </a:ext>
              </a:extLst>
            </p:cNvPr>
            <p:cNvSpPr>
              <a:spLocks noChangeArrowheads="1"/>
            </p:cNvSpPr>
            <p:nvPr/>
          </p:nvSpPr>
          <p:spPr bwMode="auto">
            <a:xfrm>
              <a:off x="5646739" y="3938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2" name="Oval 1152">
              <a:extLst>
                <a:ext uri="{FF2B5EF4-FFF2-40B4-BE49-F238E27FC236}">
                  <a16:creationId xmlns:a16="http://schemas.microsoft.com/office/drawing/2014/main" id="{AABBAFD2-3067-4E61-A12C-20F00156CFDD}"/>
                </a:ext>
              </a:extLst>
            </p:cNvPr>
            <p:cNvSpPr>
              <a:spLocks noChangeArrowheads="1"/>
            </p:cNvSpPr>
            <p:nvPr/>
          </p:nvSpPr>
          <p:spPr bwMode="auto">
            <a:xfrm>
              <a:off x="5629276" y="3740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3" name="Oval 1153">
              <a:extLst>
                <a:ext uri="{FF2B5EF4-FFF2-40B4-BE49-F238E27FC236}">
                  <a16:creationId xmlns:a16="http://schemas.microsoft.com/office/drawing/2014/main" id="{89C4B5E5-E084-4F1F-8659-0F090EA5BB6D}"/>
                </a:ext>
              </a:extLst>
            </p:cNvPr>
            <p:cNvSpPr>
              <a:spLocks noChangeArrowheads="1"/>
            </p:cNvSpPr>
            <p:nvPr/>
          </p:nvSpPr>
          <p:spPr bwMode="auto">
            <a:xfrm>
              <a:off x="5748339" y="3671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4" name="Oval 1154">
              <a:extLst>
                <a:ext uri="{FF2B5EF4-FFF2-40B4-BE49-F238E27FC236}">
                  <a16:creationId xmlns:a16="http://schemas.microsoft.com/office/drawing/2014/main" id="{66C7C36C-AB13-485D-BFC2-B53E863DC61D}"/>
                </a:ext>
              </a:extLst>
            </p:cNvPr>
            <p:cNvSpPr>
              <a:spLocks noChangeArrowheads="1"/>
            </p:cNvSpPr>
            <p:nvPr/>
          </p:nvSpPr>
          <p:spPr bwMode="auto">
            <a:xfrm>
              <a:off x="4810126" y="499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5" name="Oval 1155">
              <a:extLst>
                <a:ext uri="{FF2B5EF4-FFF2-40B4-BE49-F238E27FC236}">
                  <a16:creationId xmlns:a16="http://schemas.microsoft.com/office/drawing/2014/main" id="{33F8897F-2F25-4402-9A4D-9D9C67EFC413}"/>
                </a:ext>
              </a:extLst>
            </p:cNvPr>
            <p:cNvSpPr>
              <a:spLocks noChangeArrowheads="1"/>
            </p:cNvSpPr>
            <p:nvPr/>
          </p:nvSpPr>
          <p:spPr bwMode="auto">
            <a:xfrm>
              <a:off x="4845051" y="513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6" name="Oval 1156">
              <a:extLst>
                <a:ext uri="{FF2B5EF4-FFF2-40B4-BE49-F238E27FC236}">
                  <a16:creationId xmlns:a16="http://schemas.microsoft.com/office/drawing/2014/main" id="{8624F678-D03E-426A-8D71-F35E131D7E8C}"/>
                </a:ext>
              </a:extLst>
            </p:cNvPr>
            <p:cNvSpPr>
              <a:spLocks noChangeArrowheads="1"/>
            </p:cNvSpPr>
            <p:nvPr/>
          </p:nvSpPr>
          <p:spPr bwMode="auto">
            <a:xfrm>
              <a:off x="4872039" y="489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7" name="Oval 1157">
              <a:extLst>
                <a:ext uri="{FF2B5EF4-FFF2-40B4-BE49-F238E27FC236}">
                  <a16:creationId xmlns:a16="http://schemas.microsoft.com/office/drawing/2014/main" id="{3B09309E-18C1-4825-9341-AA0A8FDF40C3}"/>
                </a:ext>
              </a:extLst>
            </p:cNvPr>
            <p:cNvSpPr>
              <a:spLocks noChangeArrowheads="1"/>
            </p:cNvSpPr>
            <p:nvPr/>
          </p:nvSpPr>
          <p:spPr bwMode="auto">
            <a:xfrm>
              <a:off x="4773614" y="4889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8" name="Oval 1158">
              <a:extLst>
                <a:ext uri="{FF2B5EF4-FFF2-40B4-BE49-F238E27FC236}">
                  <a16:creationId xmlns:a16="http://schemas.microsoft.com/office/drawing/2014/main" id="{589B2290-55C0-446B-9E28-207B08F716CA}"/>
                </a:ext>
              </a:extLst>
            </p:cNvPr>
            <p:cNvSpPr>
              <a:spLocks noChangeArrowheads="1"/>
            </p:cNvSpPr>
            <p:nvPr/>
          </p:nvSpPr>
          <p:spPr bwMode="auto">
            <a:xfrm>
              <a:off x="4868864" y="5441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19" name="Oval 1159">
              <a:extLst>
                <a:ext uri="{FF2B5EF4-FFF2-40B4-BE49-F238E27FC236}">
                  <a16:creationId xmlns:a16="http://schemas.microsoft.com/office/drawing/2014/main" id="{A9C7C57D-027D-4ABE-B28B-436BB01A4907}"/>
                </a:ext>
              </a:extLst>
            </p:cNvPr>
            <p:cNvSpPr>
              <a:spLocks noChangeArrowheads="1"/>
            </p:cNvSpPr>
            <p:nvPr/>
          </p:nvSpPr>
          <p:spPr bwMode="auto">
            <a:xfrm>
              <a:off x="4783138" y="54816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0" name="Oval 1160">
              <a:extLst>
                <a:ext uri="{FF2B5EF4-FFF2-40B4-BE49-F238E27FC236}">
                  <a16:creationId xmlns:a16="http://schemas.microsoft.com/office/drawing/2014/main" id="{6B99F272-5E41-4370-8056-2552A33795F5}"/>
                </a:ext>
              </a:extLst>
            </p:cNvPr>
            <p:cNvSpPr>
              <a:spLocks noChangeArrowheads="1"/>
            </p:cNvSpPr>
            <p:nvPr/>
          </p:nvSpPr>
          <p:spPr bwMode="auto">
            <a:xfrm>
              <a:off x="4764089" y="536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1" name="Oval 1161">
              <a:extLst>
                <a:ext uri="{FF2B5EF4-FFF2-40B4-BE49-F238E27FC236}">
                  <a16:creationId xmlns:a16="http://schemas.microsoft.com/office/drawing/2014/main" id="{92988FAC-74BE-4547-98F6-F96BB3D677EF}"/>
                </a:ext>
              </a:extLst>
            </p:cNvPr>
            <p:cNvSpPr>
              <a:spLocks noChangeArrowheads="1"/>
            </p:cNvSpPr>
            <p:nvPr/>
          </p:nvSpPr>
          <p:spPr bwMode="auto">
            <a:xfrm>
              <a:off x="4835526" y="536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2" name="Oval 1162">
              <a:extLst>
                <a:ext uri="{FF2B5EF4-FFF2-40B4-BE49-F238E27FC236}">
                  <a16:creationId xmlns:a16="http://schemas.microsoft.com/office/drawing/2014/main" id="{90F2CA55-0E43-48A4-AF93-29FBDADF1FE2}"/>
                </a:ext>
              </a:extLst>
            </p:cNvPr>
            <p:cNvSpPr>
              <a:spLocks noChangeArrowheads="1"/>
            </p:cNvSpPr>
            <p:nvPr/>
          </p:nvSpPr>
          <p:spPr bwMode="auto">
            <a:xfrm>
              <a:off x="4859339" y="529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3" name="Oval 1163">
              <a:extLst>
                <a:ext uri="{FF2B5EF4-FFF2-40B4-BE49-F238E27FC236}">
                  <a16:creationId xmlns:a16="http://schemas.microsoft.com/office/drawing/2014/main" id="{934EC41D-1201-4655-9766-988BBC6856AD}"/>
                </a:ext>
              </a:extLst>
            </p:cNvPr>
            <p:cNvSpPr>
              <a:spLocks noChangeArrowheads="1"/>
            </p:cNvSpPr>
            <p:nvPr/>
          </p:nvSpPr>
          <p:spPr bwMode="auto">
            <a:xfrm>
              <a:off x="4792664" y="525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4" name="Oval 1164">
              <a:extLst>
                <a:ext uri="{FF2B5EF4-FFF2-40B4-BE49-F238E27FC236}">
                  <a16:creationId xmlns:a16="http://schemas.microsoft.com/office/drawing/2014/main" id="{91C54927-F484-466A-BA25-CBEE2E82E548}"/>
                </a:ext>
              </a:extLst>
            </p:cNvPr>
            <p:cNvSpPr>
              <a:spLocks noChangeArrowheads="1"/>
            </p:cNvSpPr>
            <p:nvPr/>
          </p:nvSpPr>
          <p:spPr bwMode="auto">
            <a:xfrm>
              <a:off x="4894264" y="520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5" name="Oval 1165">
              <a:extLst>
                <a:ext uri="{FF2B5EF4-FFF2-40B4-BE49-F238E27FC236}">
                  <a16:creationId xmlns:a16="http://schemas.microsoft.com/office/drawing/2014/main" id="{CB58E8AE-E55E-404C-A1A0-A362D899D347}"/>
                </a:ext>
              </a:extLst>
            </p:cNvPr>
            <p:cNvSpPr>
              <a:spLocks noChangeArrowheads="1"/>
            </p:cNvSpPr>
            <p:nvPr/>
          </p:nvSpPr>
          <p:spPr bwMode="auto">
            <a:xfrm>
              <a:off x="4862514" y="503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6" name="Oval 1166">
              <a:extLst>
                <a:ext uri="{FF2B5EF4-FFF2-40B4-BE49-F238E27FC236}">
                  <a16:creationId xmlns:a16="http://schemas.microsoft.com/office/drawing/2014/main" id="{3169247C-CC2A-4494-A6FE-572844F5FF3E}"/>
                </a:ext>
              </a:extLst>
            </p:cNvPr>
            <p:cNvSpPr>
              <a:spLocks noChangeArrowheads="1"/>
            </p:cNvSpPr>
            <p:nvPr/>
          </p:nvSpPr>
          <p:spPr bwMode="auto">
            <a:xfrm>
              <a:off x="4475164" y="518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7" name="Oval 1167">
              <a:extLst>
                <a:ext uri="{FF2B5EF4-FFF2-40B4-BE49-F238E27FC236}">
                  <a16:creationId xmlns:a16="http://schemas.microsoft.com/office/drawing/2014/main" id="{82A0BC87-88C1-42C7-A721-89AE26200EB0}"/>
                </a:ext>
              </a:extLst>
            </p:cNvPr>
            <p:cNvSpPr>
              <a:spLocks noChangeArrowheads="1"/>
            </p:cNvSpPr>
            <p:nvPr/>
          </p:nvSpPr>
          <p:spPr bwMode="auto">
            <a:xfrm>
              <a:off x="4905376" y="537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8" name="Oval 1168">
              <a:extLst>
                <a:ext uri="{FF2B5EF4-FFF2-40B4-BE49-F238E27FC236}">
                  <a16:creationId xmlns:a16="http://schemas.microsoft.com/office/drawing/2014/main" id="{52379654-C06D-4BF1-8284-7CFEAFCD33C2}"/>
                </a:ext>
              </a:extLst>
            </p:cNvPr>
            <p:cNvSpPr>
              <a:spLocks noChangeArrowheads="1"/>
            </p:cNvSpPr>
            <p:nvPr/>
          </p:nvSpPr>
          <p:spPr bwMode="auto">
            <a:xfrm>
              <a:off x="3921126" y="5070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29" name="Oval 1169">
              <a:extLst>
                <a:ext uri="{FF2B5EF4-FFF2-40B4-BE49-F238E27FC236}">
                  <a16:creationId xmlns:a16="http://schemas.microsoft.com/office/drawing/2014/main" id="{79E7BAE9-9DCD-4338-9EAD-B8BB3CB2DA75}"/>
                </a:ext>
              </a:extLst>
            </p:cNvPr>
            <p:cNvSpPr>
              <a:spLocks noChangeArrowheads="1"/>
            </p:cNvSpPr>
            <p:nvPr/>
          </p:nvSpPr>
          <p:spPr bwMode="auto">
            <a:xfrm>
              <a:off x="3956051" y="521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0" name="Oval 1170">
              <a:extLst>
                <a:ext uri="{FF2B5EF4-FFF2-40B4-BE49-F238E27FC236}">
                  <a16:creationId xmlns:a16="http://schemas.microsoft.com/office/drawing/2014/main" id="{63E5DACE-A52F-4AA6-99B7-AD3A4FD53395}"/>
                </a:ext>
              </a:extLst>
            </p:cNvPr>
            <p:cNvSpPr>
              <a:spLocks noChangeArrowheads="1"/>
            </p:cNvSpPr>
            <p:nvPr/>
          </p:nvSpPr>
          <p:spPr bwMode="auto">
            <a:xfrm>
              <a:off x="3983039" y="4962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1" name="Oval 1171">
              <a:extLst>
                <a:ext uri="{FF2B5EF4-FFF2-40B4-BE49-F238E27FC236}">
                  <a16:creationId xmlns:a16="http://schemas.microsoft.com/office/drawing/2014/main" id="{50DF7C0B-A167-4761-9303-245982E97056}"/>
                </a:ext>
              </a:extLst>
            </p:cNvPr>
            <p:cNvSpPr>
              <a:spLocks noChangeArrowheads="1"/>
            </p:cNvSpPr>
            <p:nvPr/>
          </p:nvSpPr>
          <p:spPr bwMode="auto">
            <a:xfrm>
              <a:off x="3986214" y="487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2" name="Oval 1172">
              <a:extLst>
                <a:ext uri="{FF2B5EF4-FFF2-40B4-BE49-F238E27FC236}">
                  <a16:creationId xmlns:a16="http://schemas.microsoft.com/office/drawing/2014/main" id="{FB2FC75C-6301-4414-9B9A-7F267B9052E5}"/>
                </a:ext>
              </a:extLst>
            </p:cNvPr>
            <p:cNvSpPr>
              <a:spLocks noChangeArrowheads="1"/>
            </p:cNvSpPr>
            <p:nvPr/>
          </p:nvSpPr>
          <p:spPr bwMode="auto">
            <a:xfrm>
              <a:off x="3884614" y="496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3" name="Oval 1173">
              <a:extLst>
                <a:ext uri="{FF2B5EF4-FFF2-40B4-BE49-F238E27FC236}">
                  <a16:creationId xmlns:a16="http://schemas.microsoft.com/office/drawing/2014/main" id="{A2E13264-660F-48B7-9BEB-EEFD59F36927}"/>
                </a:ext>
              </a:extLst>
            </p:cNvPr>
            <p:cNvSpPr>
              <a:spLocks noChangeArrowheads="1"/>
            </p:cNvSpPr>
            <p:nvPr/>
          </p:nvSpPr>
          <p:spPr bwMode="auto">
            <a:xfrm>
              <a:off x="3979864" y="5513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4" name="Oval 1174">
              <a:extLst>
                <a:ext uri="{FF2B5EF4-FFF2-40B4-BE49-F238E27FC236}">
                  <a16:creationId xmlns:a16="http://schemas.microsoft.com/office/drawing/2014/main" id="{9842C57B-56E6-4BCD-BDE6-EDFD7523AB3C}"/>
                </a:ext>
              </a:extLst>
            </p:cNvPr>
            <p:cNvSpPr>
              <a:spLocks noChangeArrowheads="1"/>
            </p:cNvSpPr>
            <p:nvPr/>
          </p:nvSpPr>
          <p:spPr bwMode="auto">
            <a:xfrm>
              <a:off x="3894138" y="55530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5" name="Oval 1175">
              <a:extLst>
                <a:ext uri="{FF2B5EF4-FFF2-40B4-BE49-F238E27FC236}">
                  <a16:creationId xmlns:a16="http://schemas.microsoft.com/office/drawing/2014/main" id="{09854749-6E89-43FD-8FA9-05406ABA2B95}"/>
                </a:ext>
              </a:extLst>
            </p:cNvPr>
            <p:cNvSpPr>
              <a:spLocks noChangeArrowheads="1"/>
            </p:cNvSpPr>
            <p:nvPr/>
          </p:nvSpPr>
          <p:spPr bwMode="auto">
            <a:xfrm>
              <a:off x="3875089" y="543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6" name="Oval 1176">
              <a:extLst>
                <a:ext uri="{FF2B5EF4-FFF2-40B4-BE49-F238E27FC236}">
                  <a16:creationId xmlns:a16="http://schemas.microsoft.com/office/drawing/2014/main" id="{37524886-041A-4A1F-B0A0-3D0DE739EB08}"/>
                </a:ext>
              </a:extLst>
            </p:cNvPr>
            <p:cNvSpPr>
              <a:spLocks noChangeArrowheads="1"/>
            </p:cNvSpPr>
            <p:nvPr/>
          </p:nvSpPr>
          <p:spPr bwMode="auto">
            <a:xfrm>
              <a:off x="3946526" y="544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7" name="Oval 1177">
              <a:extLst>
                <a:ext uri="{FF2B5EF4-FFF2-40B4-BE49-F238E27FC236}">
                  <a16:creationId xmlns:a16="http://schemas.microsoft.com/office/drawing/2014/main" id="{A4B0C59C-9A98-43D5-B7E4-14F56F29438C}"/>
                </a:ext>
              </a:extLst>
            </p:cNvPr>
            <p:cNvSpPr>
              <a:spLocks noChangeArrowheads="1"/>
            </p:cNvSpPr>
            <p:nvPr/>
          </p:nvSpPr>
          <p:spPr bwMode="auto">
            <a:xfrm>
              <a:off x="3970339" y="536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8" name="Oval 1178">
              <a:extLst>
                <a:ext uri="{FF2B5EF4-FFF2-40B4-BE49-F238E27FC236}">
                  <a16:creationId xmlns:a16="http://schemas.microsoft.com/office/drawing/2014/main" id="{0C484462-A5C6-4067-9D26-B257EE985953}"/>
                </a:ext>
              </a:extLst>
            </p:cNvPr>
            <p:cNvSpPr>
              <a:spLocks noChangeArrowheads="1"/>
            </p:cNvSpPr>
            <p:nvPr/>
          </p:nvSpPr>
          <p:spPr bwMode="auto">
            <a:xfrm>
              <a:off x="3871914" y="537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39" name="Oval 1179">
              <a:extLst>
                <a:ext uri="{FF2B5EF4-FFF2-40B4-BE49-F238E27FC236}">
                  <a16:creationId xmlns:a16="http://schemas.microsoft.com/office/drawing/2014/main" id="{115749A7-F895-4385-A48D-BCF35993038B}"/>
                </a:ext>
              </a:extLst>
            </p:cNvPr>
            <p:cNvSpPr>
              <a:spLocks noChangeArrowheads="1"/>
            </p:cNvSpPr>
            <p:nvPr/>
          </p:nvSpPr>
          <p:spPr bwMode="auto">
            <a:xfrm>
              <a:off x="4005264" y="5276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0" name="Oval 1180">
              <a:extLst>
                <a:ext uri="{FF2B5EF4-FFF2-40B4-BE49-F238E27FC236}">
                  <a16:creationId xmlns:a16="http://schemas.microsoft.com/office/drawing/2014/main" id="{93CCEC62-7622-4D71-B977-57854E4143F0}"/>
                </a:ext>
              </a:extLst>
            </p:cNvPr>
            <p:cNvSpPr>
              <a:spLocks noChangeArrowheads="1"/>
            </p:cNvSpPr>
            <p:nvPr/>
          </p:nvSpPr>
          <p:spPr bwMode="auto">
            <a:xfrm>
              <a:off x="3854451" y="517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1" name="Oval 1181">
              <a:extLst>
                <a:ext uri="{FF2B5EF4-FFF2-40B4-BE49-F238E27FC236}">
                  <a16:creationId xmlns:a16="http://schemas.microsoft.com/office/drawing/2014/main" id="{1D5D7E0E-0DC5-4737-BECA-0C8F231A70EC}"/>
                </a:ext>
              </a:extLst>
            </p:cNvPr>
            <p:cNvSpPr>
              <a:spLocks noChangeArrowheads="1"/>
            </p:cNvSpPr>
            <p:nvPr/>
          </p:nvSpPr>
          <p:spPr bwMode="auto">
            <a:xfrm>
              <a:off x="3973514" y="510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2" name="Oval 1182">
              <a:extLst>
                <a:ext uri="{FF2B5EF4-FFF2-40B4-BE49-F238E27FC236}">
                  <a16:creationId xmlns:a16="http://schemas.microsoft.com/office/drawing/2014/main" id="{B40E4FBB-F059-4F22-BB25-A8A42418DE28}"/>
                </a:ext>
              </a:extLst>
            </p:cNvPr>
            <p:cNvSpPr>
              <a:spLocks noChangeArrowheads="1"/>
            </p:cNvSpPr>
            <p:nvPr/>
          </p:nvSpPr>
          <p:spPr bwMode="auto">
            <a:xfrm>
              <a:off x="4065589" y="514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3" name="Oval 1183">
              <a:extLst>
                <a:ext uri="{FF2B5EF4-FFF2-40B4-BE49-F238E27FC236}">
                  <a16:creationId xmlns:a16="http://schemas.microsoft.com/office/drawing/2014/main" id="{721D2060-5EE7-4845-806C-C51040ACB311}"/>
                </a:ext>
              </a:extLst>
            </p:cNvPr>
            <p:cNvSpPr>
              <a:spLocks noChangeArrowheads="1"/>
            </p:cNvSpPr>
            <p:nvPr/>
          </p:nvSpPr>
          <p:spPr bwMode="auto">
            <a:xfrm>
              <a:off x="4100514" y="528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4" name="Oval 1184">
              <a:extLst>
                <a:ext uri="{FF2B5EF4-FFF2-40B4-BE49-F238E27FC236}">
                  <a16:creationId xmlns:a16="http://schemas.microsoft.com/office/drawing/2014/main" id="{CCC42D84-8839-4D6B-81F8-0DCE5B33749B}"/>
                </a:ext>
              </a:extLst>
            </p:cNvPr>
            <p:cNvSpPr>
              <a:spLocks noChangeArrowheads="1"/>
            </p:cNvSpPr>
            <p:nvPr/>
          </p:nvSpPr>
          <p:spPr bwMode="auto">
            <a:xfrm>
              <a:off x="4127501" y="503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5" name="Oval 1185">
              <a:extLst>
                <a:ext uri="{FF2B5EF4-FFF2-40B4-BE49-F238E27FC236}">
                  <a16:creationId xmlns:a16="http://schemas.microsoft.com/office/drawing/2014/main" id="{80396E23-0D48-483A-B05B-7D74A2AF7B59}"/>
                </a:ext>
              </a:extLst>
            </p:cNvPr>
            <p:cNvSpPr>
              <a:spLocks noChangeArrowheads="1"/>
            </p:cNvSpPr>
            <p:nvPr/>
          </p:nvSpPr>
          <p:spPr bwMode="auto">
            <a:xfrm>
              <a:off x="4130676" y="4953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6" name="Oval 1186">
              <a:extLst>
                <a:ext uri="{FF2B5EF4-FFF2-40B4-BE49-F238E27FC236}">
                  <a16:creationId xmlns:a16="http://schemas.microsoft.com/office/drawing/2014/main" id="{38B80CA3-D07A-4548-B655-DA66ED4ABF61}"/>
                </a:ext>
              </a:extLst>
            </p:cNvPr>
            <p:cNvSpPr>
              <a:spLocks noChangeArrowheads="1"/>
            </p:cNvSpPr>
            <p:nvPr/>
          </p:nvSpPr>
          <p:spPr bwMode="auto">
            <a:xfrm>
              <a:off x="4029076" y="5037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7" name="Oval 1187">
              <a:extLst>
                <a:ext uri="{FF2B5EF4-FFF2-40B4-BE49-F238E27FC236}">
                  <a16:creationId xmlns:a16="http://schemas.microsoft.com/office/drawing/2014/main" id="{CEE73CA7-3792-4A81-A8B5-A2554633FCC8}"/>
                </a:ext>
              </a:extLst>
            </p:cNvPr>
            <p:cNvSpPr>
              <a:spLocks noChangeArrowheads="1"/>
            </p:cNvSpPr>
            <p:nvPr/>
          </p:nvSpPr>
          <p:spPr bwMode="auto">
            <a:xfrm>
              <a:off x="4027489" y="5561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8" name="Oval 1188">
              <a:extLst>
                <a:ext uri="{FF2B5EF4-FFF2-40B4-BE49-F238E27FC236}">
                  <a16:creationId xmlns:a16="http://schemas.microsoft.com/office/drawing/2014/main" id="{10A77FD8-50A0-465E-9285-D911E4E2B1D9}"/>
                </a:ext>
              </a:extLst>
            </p:cNvPr>
            <p:cNvSpPr>
              <a:spLocks noChangeArrowheads="1"/>
            </p:cNvSpPr>
            <p:nvPr/>
          </p:nvSpPr>
          <p:spPr bwMode="auto">
            <a:xfrm>
              <a:off x="4090989" y="551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49" name="Oval 1189">
              <a:extLst>
                <a:ext uri="{FF2B5EF4-FFF2-40B4-BE49-F238E27FC236}">
                  <a16:creationId xmlns:a16="http://schemas.microsoft.com/office/drawing/2014/main" id="{E03C31EF-C4D7-46E9-9EDE-1B2DCB158D5E}"/>
                </a:ext>
              </a:extLst>
            </p:cNvPr>
            <p:cNvSpPr>
              <a:spLocks noChangeArrowheads="1"/>
            </p:cNvSpPr>
            <p:nvPr/>
          </p:nvSpPr>
          <p:spPr bwMode="auto">
            <a:xfrm>
              <a:off x="4114801" y="544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0" name="Oval 1190">
              <a:extLst>
                <a:ext uri="{FF2B5EF4-FFF2-40B4-BE49-F238E27FC236}">
                  <a16:creationId xmlns:a16="http://schemas.microsoft.com/office/drawing/2014/main" id="{54E2EA2F-91FF-4629-BB5D-8D4CE179A387}"/>
                </a:ext>
              </a:extLst>
            </p:cNvPr>
            <p:cNvSpPr>
              <a:spLocks noChangeArrowheads="1"/>
            </p:cNvSpPr>
            <p:nvPr/>
          </p:nvSpPr>
          <p:spPr bwMode="auto">
            <a:xfrm>
              <a:off x="4016376" y="5448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1" name="Oval 1191">
              <a:extLst>
                <a:ext uri="{FF2B5EF4-FFF2-40B4-BE49-F238E27FC236}">
                  <a16:creationId xmlns:a16="http://schemas.microsoft.com/office/drawing/2014/main" id="{7610C5CD-F056-4860-9C4F-5776FFD23842}"/>
                </a:ext>
              </a:extLst>
            </p:cNvPr>
            <p:cNvSpPr>
              <a:spLocks noChangeArrowheads="1"/>
            </p:cNvSpPr>
            <p:nvPr/>
          </p:nvSpPr>
          <p:spPr bwMode="auto">
            <a:xfrm>
              <a:off x="4140201" y="5124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2" name="Oval 1192">
              <a:extLst>
                <a:ext uri="{FF2B5EF4-FFF2-40B4-BE49-F238E27FC236}">
                  <a16:creationId xmlns:a16="http://schemas.microsoft.com/office/drawing/2014/main" id="{E5184446-736E-416D-9516-3F63FC4B4637}"/>
                </a:ext>
              </a:extLst>
            </p:cNvPr>
            <p:cNvSpPr>
              <a:spLocks noChangeArrowheads="1"/>
            </p:cNvSpPr>
            <p:nvPr/>
          </p:nvSpPr>
          <p:spPr bwMode="auto">
            <a:xfrm>
              <a:off x="4178301" y="5233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3" name="Oval 1193">
              <a:extLst>
                <a:ext uri="{FF2B5EF4-FFF2-40B4-BE49-F238E27FC236}">
                  <a16:creationId xmlns:a16="http://schemas.microsoft.com/office/drawing/2014/main" id="{60604B61-B282-42A3-81B4-41DD0A4750CA}"/>
                </a:ext>
              </a:extLst>
            </p:cNvPr>
            <p:cNvSpPr>
              <a:spLocks noChangeArrowheads="1"/>
            </p:cNvSpPr>
            <p:nvPr/>
          </p:nvSpPr>
          <p:spPr bwMode="auto">
            <a:xfrm>
              <a:off x="4213226" y="537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4" name="Oval 1194">
              <a:extLst>
                <a:ext uri="{FF2B5EF4-FFF2-40B4-BE49-F238E27FC236}">
                  <a16:creationId xmlns:a16="http://schemas.microsoft.com/office/drawing/2014/main" id="{82A84BDD-0018-4600-9F31-60CD58D8EA60}"/>
                </a:ext>
              </a:extLst>
            </p:cNvPr>
            <p:cNvSpPr>
              <a:spLocks noChangeArrowheads="1"/>
            </p:cNvSpPr>
            <p:nvPr/>
          </p:nvSpPr>
          <p:spPr bwMode="auto">
            <a:xfrm>
              <a:off x="4240214" y="512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5" name="Oval 1195">
              <a:extLst>
                <a:ext uri="{FF2B5EF4-FFF2-40B4-BE49-F238E27FC236}">
                  <a16:creationId xmlns:a16="http://schemas.microsoft.com/office/drawing/2014/main" id="{6371C61D-54E3-4876-9A88-72DB1B74BBDB}"/>
                </a:ext>
              </a:extLst>
            </p:cNvPr>
            <p:cNvSpPr>
              <a:spLocks noChangeArrowheads="1"/>
            </p:cNvSpPr>
            <p:nvPr/>
          </p:nvSpPr>
          <p:spPr bwMode="auto">
            <a:xfrm>
              <a:off x="4243389" y="504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6" name="Oval 1196">
              <a:extLst>
                <a:ext uri="{FF2B5EF4-FFF2-40B4-BE49-F238E27FC236}">
                  <a16:creationId xmlns:a16="http://schemas.microsoft.com/office/drawing/2014/main" id="{BF551363-7ED1-4984-9189-777DB7313095}"/>
                </a:ext>
              </a:extLst>
            </p:cNvPr>
            <p:cNvSpPr>
              <a:spLocks noChangeArrowheads="1"/>
            </p:cNvSpPr>
            <p:nvPr/>
          </p:nvSpPr>
          <p:spPr bwMode="auto">
            <a:xfrm>
              <a:off x="4159251" y="499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7" name="Oval 1197">
              <a:extLst>
                <a:ext uri="{FF2B5EF4-FFF2-40B4-BE49-F238E27FC236}">
                  <a16:creationId xmlns:a16="http://schemas.microsoft.com/office/drawing/2014/main" id="{42FB7B4C-F7FB-4CBD-BA12-A6028BF1DFCD}"/>
                </a:ext>
              </a:extLst>
            </p:cNvPr>
            <p:cNvSpPr>
              <a:spLocks noChangeArrowheads="1"/>
            </p:cNvSpPr>
            <p:nvPr/>
          </p:nvSpPr>
          <p:spPr bwMode="auto">
            <a:xfrm>
              <a:off x="4217989" y="4911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8" name="Oval 1198">
              <a:extLst>
                <a:ext uri="{FF2B5EF4-FFF2-40B4-BE49-F238E27FC236}">
                  <a16:creationId xmlns:a16="http://schemas.microsoft.com/office/drawing/2014/main" id="{952151E2-E29D-4D9B-B019-CD5E1AAE22B6}"/>
                </a:ext>
              </a:extLst>
            </p:cNvPr>
            <p:cNvSpPr>
              <a:spLocks noChangeArrowheads="1"/>
            </p:cNvSpPr>
            <p:nvPr/>
          </p:nvSpPr>
          <p:spPr bwMode="auto">
            <a:xfrm>
              <a:off x="4227514" y="5530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59" name="Oval 1199">
              <a:extLst>
                <a:ext uri="{FF2B5EF4-FFF2-40B4-BE49-F238E27FC236}">
                  <a16:creationId xmlns:a16="http://schemas.microsoft.com/office/drawing/2014/main" id="{83B23A12-4822-4C6D-BC3D-E90CE5D8617A}"/>
                </a:ext>
              </a:extLst>
            </p:cNvPr>
            <p:cNvSpPr>
              <a:spLocks noChangeArrowheads="1"/>
            </p:cNvSpPr>
            <p:nvPr/>
          </p:nvSpPr>
          <p:spPr bwMode="auto">
            <a:xfrm>
              <a:off x="4262439" y="544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0" name="Oval 1200">
              <a:extLst>
                <a:ext uri="{FF2B5EF4-FFF2-40B4-BE49-F238E27FC236}">
                  <a16:creationId xmlns:a16="http://schemas.microsoft.com/office/drawing/2014/main" id="{672522F3-94B8-43F9-B594-C3027421AD34}"/>
                </a:ext>
              </a:extLst>
            </p:cNvPr>
            <p:cNvSpPr>
              <a:spLocks noChangeArrowheads="1"/>
            </p:cNvSpPr>
            <p:nvPr/>
          </p:nvSpPr>
          <p:spPr bwMode="auto">
            <a:xfrm>
              <a:off x="4349751" y="5254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1" name="Oval 1201">
              <a:extLst>
                <a:ext uri="{FF2B5EF4-FFF2-40B4-BE49-F238E27FC236}">
                  <a16:creationId xmlns:a16="http://schemas.microsoft.com/office/drawing/2014/main" id="{0726B2EB-CEE4-4C38-9905-37D6D9CDA4FB}"/>
                </a:ext>
              </a:extLst>
            </p:cNvPr>
            <p:cNvSpPr>
              <a:spLocks noChangeArrowheads="1"/>
            </p:cNvSpPr>
            <p:nvPr/>
          </p:nvSpPr>
          <p:spPr bwMode="auto">
            <a:xfrm>
              <a:off x="4322764" y="531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2" name="Oval 1202">
              <a:extLst>
                <a:ext uri="{FF2B5EF4-FFF2-40B4-BE49-F238E27FC236}">
                  <a16:creationId xmlns:a16="http://schemas.microsoft.com/office/drawing/2014/main" id="{A2FC7F46-549A-464F-A388-084303B1A9FF}"/>
                </a:ext>
              </a:extLst>
            </p:cNvPr>
            <p:cNvSpPr>
              <a:spLocks noChangeArrowheads="1"/>
            </p:cNvSpPr>
            <p:nvPr/>
          </p:nvSpPr>
          <p:spPr bwMode="auto">
            <a:xfrm>
              <a:off x="4357689" y="5449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3" name="Oval 1203">
              <a:extLst>
                <a:ext uri="{FF2B5EF4-FFF2-40B4-BE49-F238E27FC236}">
                  <a16:creationId xmlns:a16="http://schemas.microsoft.com/office/drawing/2014/main" id="{7A47CEA3-7E60-490E-9B01-9BAF6924D23F}"/>
                </a:ext>
              </a:extLst>
            </p:cNvPr>
            <p:cNvSpPr>
              <a:spLocks noChangeArrowheads="1"/>
            </p:cNvSpPr>
            <p:nvPr/>
          </p:nvSpPr>
          <p:spPr bwMode="auto">
            <a:xfrm>
              <a:off x="4384676" y="520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4" name="Oval 1204">
              <a:extLst>
                <a:ext uri="{FF2B5EF4-FFF2-40B4-BE49-F238E27FC236}">
                  <a16:creationId xmlns:a16="http://schemas.microsoft.com/office/drawing/2014/main" id="{E9EE92A0-7E31-4169-826E-B5B4E8E4B975}"/>
                </a:ext>
              </a:extLst>
            </p:cNvPr>
            <p:cNvSpPr>
              <a:spLocks noChangeArrowheads="1"/>
            </p:cNvSpPr>
            <p:nvPr/>
          </p:nvSpPr>
          <p:spPr bwMode="auto">
            <a:xfrm>
              <a:off x="4387851" y="511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5" name="Oval 1205">
              <a:extLst>
                <a:ext uri="{FF2B5EF4-FFF2-40B4-BE49-F238E27FC236}">
                  <a16:creationId xmlns:a16="http://schemas.microsoft.com/office/drawing/2014/main" id="{8997D2F5-2FE6-4177-8095-B98076DAE230}"/>
                </a:ext>
              </a:extLst>
            </p:cNvPr>
            <p:cNvSpPr>
              <a:spLocks noChangeArrowheads="1"/>
            </p:cNvSpPr>
            <p:nvPr/>
          </p:nvSpPr>
          <p:spPr bwMode="auto">
            <a:xfrm>
              <a:off x="4286251" y="520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6" name="Oval 1206">
              <a:extLst>
                <a:ext uri="{FF2B5EF4-FFF2-40B4-BE49-F238E27FC236}">
                  <a16:creationId xmlns:a16="http://schemas.microsoft.com/office/drawing/2014/main" id="{50B66342-2CA4-453C-A915-5DC5587FC7D8}"/>
                </a:ext>
              </a:extLst>
            </p:cNvPr>
            <p:cNvSpPr>
              <a:spLocks noChangeArrowheads="1"/>
            </p:cNvSpPr>
            <p:nvPr/>
          </p:nvSpPr>
          <p:spPr bwMode="auto">
            <a:xfrm>
              <a:off x="4362451" y="498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7" name="Oval 1207">
              <a:extLst>
                <a:ext uri="{FF2B5EF4-FFF2-40B4-BE49-F238E27FC236}">
                  <a16:creationId xmlns:a16="http://schemas.microsoft.com/office/drawing/2014/main" id="{6D5B120B-059C-426B-910B-A3B0F8CFB44A}"/>
                </a:ext>
              </a:extLst>
            </p:cNvPr>
            <p:cNvSpPr>
              <a:spLocks noChangeArrowheads="1"/>
            </p:cNvSpPr>
            <p:nvPr/>
          </p:nvSpPr>
          <p:spPr bwMode="auto">
            <a:xfrm>
              <a:off x="4322764" y="489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8" name="Oval 1208">
              <a:extLst>
                <a:ext uri="{FF2B5EF4-FFF2-40B4-BE49-F238E27FC236}">
                  <a16:creationId xmlns:a16="http://schemas.microsoft.com/office/drawing/2014/main" id="{8A212BF1-CE99-4C5F-9FB6-DCACE3A8BE6E}"/>
                </a:ext>
              </a:extLst>
            </p:cNvPr>
            <p:cNvSpPr>
              <a:spLocks noChangeArrowheads="1"/>
            </p:cNvSpPr>
            <p:nvPr/>
          </p:nvSpPr>
          <p:spPr bwMode="auto">
            <a:xfrm>
              <a:off x="4375151" y="5345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69" name="Oval 1209">
              <a:extLst>
                <a:ext uri="{FF2B5EF4-FFF2-40B4-BE49-F238E27FC236}">
                  <a16:creationId xmlns:a16="http://schemas.microsoft.com/office/drawing/2014/main" id="{56DE294B-EA11-4B99-89E8-3B33C568B17E}"/>
                </a:ext>
              </a:extLst>
            </p:cNvPr>
            <p:cNvSpPr>
              <a:spLocks noChangeArrowheads="1"/>
            </p:cNvSpPr>
            <p:nvPr/>
          </p:nvSpPr>
          <p:spPr bwMode="auto">
            <a:xfrm>
              <a:off x="4346576" y="508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0" name="Oval 1210">
              <a:extLst>
                <a:ext uri="{FF2B5EF4-FFF2-40B4-BE49-F238E27FC236}">
                  <a16:creationId xmlns:a16="http://schemas.microsoft.com/office/drawing/2014/main" id="{CE90D5A2-C1B4-4BA3-9F9D-E56680D75E42}"/>
                </a:ext>
              </a:extLst>
            </p:cNvPr>
            <p:cNvSpPr>
              <a:spLocks noChangeArrowheads="1"/>
            </p:cNvSpPr>
            <p:nvPr/>
          </p:nvSpPr>
          <p:spPr bwMode="auto">
            <a:xfrm>
              <a:off x="4554539" y="530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1" name="Oval 1211">
              <a:extLst>
                <a:ext uri="{FF2B5EF4-FFF2-40B4-BE49-F238E27FC236}">
                  <a16:creationId xmlns:a16="http://schemas.microsoft.com/office/drawing/2014/main" id="{81CA8D8F-BD09-430E-84C2-5A8F2AC71AAE}"/>
                </a:ext>
              </a:extLst>
            </p:cNvPr>
            <p:cNvSpPr>
              <a:spLocks noChangeArrowheads="1"/>
            </p:cNvSpPr>
            <p:nvPr/>
          </p:nvSpPr>
          <p:spPr bwMode="auto">
            <a:xfrm>
              <a:off x="4581526" y="505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2" name="Oval 1212">
              <a:extLst>
                <a:ext uri="{FF2B5EF4-FFF2-40B4-BE49-F238E27FC236}">
                  <a16:creationId xmlns:a16="http://schemas.microsoft.com/office/drawing/2014/main" id="{1D23AE0C-24B9-4DF8-898B-E9010D28F25A}"/>
                </a:ext>
              </a:extLst>
            </p:cNvPr>
            <p:cNvSpPr>
              <a:spLocks noChangeArrowheads="1"/>
            </p:cNvSpPr>
            <p:nvPr/>
          </p:nvSpPr>
          <p:spPr bwMode="auto">
            <a:xfrm>
              <a:off x="4584701" y="497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3" name="Oval 1213">
              <a:extLst>
                <a:ext uri="{FF2B5EF4-FFF2-40B4-BE49-F238E27FC236}">
                  <a16:creationId xmlns:a16="http://schemas.microsoft.com/office/drawing/2014/main" id="{3012CF75-26F5-4BCA-A886-0E7C2F9E712E}"/>
                </a:ext>
              </a:extLst>
            </p:cNvPr>
            <p:cNvSpPr>
              <a:spLocks noChangeArrowheads="1"/>
            </p:cNvSpPr>
            <p:nvPr/>
          </p:nvSpPr>
          <p:spPr bwMode="auto">
            <a:xfrm>
              <a:off x="4500564" y="4929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4" name="Oval 1214">
              <a:extLst>
                <a:ext uri="{FF2B5EF4-FFF2-40B4-BE49-F238E27FC236}">
                  <a16:creationId xmlns:a16="http://schemas.microsoft.com/office/drawing/2014/main" id="{56E13FB0-6D7B-47C0-BE86-DBE61D21A186}"/>
                </a:ext>
              </a:extLst>
            </p:cNvPr>
            <p:cNvSpPr>
              <a:spLocks noChangeArrowheads="1"/>
            </p:cNvSpPr>
            <p:nvPr/>
          </p:nvSpPr>
          <p:spPr bwMode="auto">
            <a:xfrm>
              <a:off x="4483101" y="505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5" name="Oval 1215">
              <a:extLst>
                <a:ext uri="{FF2B5EF4-FFF2-40B4-BE49-F238E27FC236}">
                  <a16:creationId xmlns:a16="http://schemas.microsoft.com/office/drawing/2014/main" id="{C3A4CC0A-9DB0-4113-9326-A9B477CCBD96}"/>
                </a:ext>
              </a:extLst>
            </p:cNvPr>
            <p:cNvSpPr>
              <a:spLocks noChangeArrowheads="1"/>
            </p:cNvSpPr>
            <p:nvPr/>
          </p:nvSpPr>
          <p:spPr bwMode="auto">
            <a:xfrm>
              <a:off x="4473576" y="552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6" name="Oval 1216">
              <a:extLst>
                <a:ext uri="{FF2B5EF4-FFF2-40B4-BE49-F238E27FC236}">
                  <a16:creationId xmlns:a16="http://schemas.microsoft.com/office/drawing/2014/main" id="{50A616F3-A4A4-4E47-A80E-4F3F95B4F9E3}"/>
                </a:ext>
              </a:extLst>
            </p:cNvPr>
            <p:cNvSpPr>
              <a:spLocks noChangeArrowheads="1"/>
            </p:cNvSpPr>
            <p:nvPr/>
          </p:nvSpPr>
          <p:spPr bwMode="auto">
            <a:xfrm>
              <a:off x="4545014" y="5534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7" name="Oval 1217">
              <a:extLst>
                <a:ext uri="{FF2B5EF4-FFF2-40B4-BE49-F238E27FC236}">
                  <a16:creationId xmlns:a16="http://schemas.microsoft.com/office/drawing/2014/main" id="{8E0C9F7C-0C3D-4AB4-B993-493917D7D404}"/>
                </a:ext>
              </a:extLst>
            </p:cNvPr>
            <p:cNvSpPr>
              <a:spLocks noChangeArrowheads="1"/>
            </p:cNvSpPr>
            <p:nvPr/>
          </p:nvSpPr>
          <p:spPr bwMode="auto">
            <a:xfrm>
              <a:off x="4568826" y="5461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8" name="Oval 1218">
              <a:extLst>
                <a:ext uri="{FF2B5EF4-FFF2-40B4-BE49-F238E27FC236}">
                  <a16:creationId xmlns:a16="http://schemas.microsoft.com/office/drawing/2014/main" id="{869C397A-5AEE-4659-8C64-9109E4B53945}"/>
                </a:ext>
              </a:extLst>
            </p:cNvPr>
            <p:cNvSpPr>
              <a:spLocks noChangeArrowheads="1"/>
            </p:cNvSpPr>
            <p:nvPr/>
          </p:nvSpPr>
          <p:spPr bwMode="auto">
            <a:xfrm>
              <a:off x="4470401" y="5465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79" name="Oval 1219">
              <a:extLst>
                <a:ext uri="{FF2B5EF4-FFF2-40B4-BE49-F238E27FC236}">
                  <a16:creationId xmlns:a16="http://schemas.microsoft.com/office/drawing/2014/main" id="{5A38BF7A-8F97-403C-B541-7C83A2DDF833}"/>
                </a:ext>
              </a:extLst>
            </p:cNvPr>
            <p:cNvSpPr>
              <a:spLocks noChangeArrowheads="1"/>
            </p:cNvSpPr>
            <p:nvPr/>
          </p:nvSpPr>
          <p:spPr bwMode="auto">
            <a:xfrm>
              <a:off x="4603751" y="537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0" name="Oval 1220">
              <a:extLst>
                <a:ext uri="{FF2B5EF4-FFF2-40B4-BE49-F238E27FC236}">
                  <a16:creationId xmlns:a16="http://schemas.microsoft.com/office/drawing/2014/main" id="{C3863E46-194E-4F74-827D-DFC98C7D6729}"/>
                </a:ext>
              </a:extLst>
            </p:cNvPr>
            <p:cNvSpPr>
              <a:spLocks noChangeArrowheads="1"/>
            </p:cNvSpPr>
            <p:nvPr/>
          </p:nvSpPr>
          <p:spPr bwMode="auto">
            <a:xfrm>
              <a:off x="4452939" y="526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1" name="Oval 1221">
              <a:extLst>
                <a:ext uri="{FF2B5EF4-FFF2-40B4-BE49-F238E27FC236}">
                  <a16:creationId xmlns:a16="http://schemas.microsoft.com/office/drawing/2014/main" id="{1B897877-D4DF-4C16-9393-06307536D39C}"/>
                </a:ext>
              </a:extLst>
            </p:cNvPr>
            <p:cNvSpPr>
              <a:spLocks noChangeArrowheads="1"/>
            </p:cNvSpPr>
            <p:nvPr/>
          </p:nvSpPr>
          <p:spPr bwMode="auto">
            <a:xfrm>
              <a:off x="4572001" y="519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2" name="Oval 1222">
              <a:extLst>
                <a:ext uri="{FF2B5EF4-FFF2-40B4-BE49-F238E27FC236}">
                  <a16:creationId xmlns:a16="http://schemas.microsoft.com/office/drawing/2014/main" id="{84659369-9DD7-4F29-BD43-4C4B376A977F}"/>
                </a:ext>
              </a:extLst>
            </p:cNvPr>
            <p:cNvSpPr>
              <a:spLocks noChangeArrowheads="1"/>
            </p:cNvSpPr>
            <p:nvPr/>
          </p:nvSpPr>
          <p:spPr bwMode="auto">
            <a:xfrm>
              <a:off x="4664076" y="5240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3" name="Oval 1223">
              <a:extLst>
                <a:ext uri="{FF2B5EF4-FFF2-40B4-BE49-F238E27FC236}">
                  <a16:creationId xmlns:a16="http://schemas.microsoft.com/office/drawing/2014/main" id="{19EC5EE4-D374-4C20-81FC-A8DB5CD5D72A}"/>
                </a:ext>
              </a:extLst>
            </p:cNvPr>
            <p:cNvSpPr>
              <a:spLocks noChangeArrowheads="1"/>
            </p:cNvSpPr>
            <p:nvPr/>
          </p:nvSpPr>
          <p:spPr bwMode="auto">
            <a:xfrm>
              <a:off x="4699001" y="538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4" name="Oval 1224">
              <a:extLst>
                <a:ext uri="{FF2B5EF4-FFF2-40B4-BE49-F238E27FC236}">
                  <a16:creationId xmlns:a16="http://schemas.microsoft.com/office/drawing/2014/main" id="{BD1CECF5-5221-4167-87F6-34588F14BD3A}"/>
                </a:ext>
              </a:extLst>
            </p:cNvPr>
            <p:cNvSpPr>
              <a:spLocks noChangeArrowheads="1"/>
            </p:cNvSpPr>
            <p:nvPr/>
          </p:nvSpPr>
          <p:spPr bwMode="auto">
            <a:xfrm>
              <a:off x="4725989" y="513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5" name="Oval 1225">
              <a:extLst>
                <a:ext uri="{FF2B5EF4-FFF2-40B4-BE49-F238E27FC236}">
                  <a16:creationId xmlns:a16="http://schemas.microsoft.com/office/drawing/2014/main" id="{67D1F232-0A49-4494-894C-53E7C60FC6CB}"/>
                </a:ext>
              </a:extLst>
            </p:cNvPr>
            <p:cNvSpPr>
              <a:spLocks noChangeArrowheads="1"/>
            </p:cNvSpPr>
            <p:nvPr/>
          </p:nvSpPr>
          <p:spPr bwMode="auto">
            <a:xfrm>
              <a:off x="4729164" y="504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6" name="Oval 1226">
              <a:extLst>
                <a:ext uri="{FF2B5EF4-FFF2-40B4-BE49-F238E27FC236}">
                  <a16:creationId xmlns:a16="http://schemas.microsoft.com/office/drawing/2014/main" id="{6FBB22B4-31CA-4071-8968-8D941D3ED6BB}"/>
                </a:ext>
              </a:extLst>
            </p:cNvPr>
            <p:cNvSpPr>
              <a:spLocks noChangeArrowheads="1"/>
            </p:cNvSpPr>
            <p:nvPr/>
          </p:nvSpPr>
          <p:spPr bwMode="auto">
            <a:xfrm>
              <a:off x="4645026" y="5005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7" name="Oval 1227">
              <a:extLst>
                <a:ext uri="{FF2B5EF4-FFF2-40B4-BE49-F238E27FC236}">
                  <a16:creationId xmlns:a16="http://schemas.microsoft.com/office/drawing/2014/main" id="{56198DA5-732A-4DB3-BBF5-EB5EA1AEAB3B}"/>
                </a:ext>
              </a:extLst>
            </p:cNvPr>
            <p:cNvSpPr>
              <a:spLocks noChangeArrowheads="1"/>
            </p:cNvSpPr>
            <p:nvPr/>
          </p:nvSpPr>
          <p:spPr bwMode="auto">
            <a:xfrm>
              <a:off x="4627564" y="5130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8" name="Oval 1228">
              <a:extLst>
                <a:ext uri="{FF2B5EF4-FFF2-40B4-BE49-F238E27FC236}">
                  <a16:creationId xmlns:a16="http://schemas.microsoft.com/office/drawing/2014/main" id="{BC57BB54-96C0-4F3F-B4AE-7BDA642DF78D}"/>
                </a:ext>
              </a:extLst>
            </p:cNvPr>
            <p:cNvSpPr>
              <a:spLocks noChangeArrowheads="1"/>
            </p:cNvSpPr>
            <p:nvPr/>
          </p:nvSpPr>
          <p:spPr bwMode="auto">
            <a:xfrm>
              <a:off x="4703764" y="491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89" name="Oval 1229">
              <a:extLst>
                <a:ext uri="{FF2B5EF4-FFF2-40B4-BE49-F238E27FC236}">
                  <a16:creationId xmlns:a16="http://schemas.microsoft.com/office/drawing/2014/main" id="{0E70DB86-2E00-441F-A2AA-DD86F957843A}"/>
                </a:ext>
              </a:extLst>
            </p:cNvPr>
            <p:cNvSpPr>
              <a:spLocks noChangeArrowheads="1"/>
            </p:cNvSpPr>
            <p:nvPr/>
          </p:nvSpPr>
          <p:spPr bwMode="auto">
            <a:xfrm>
              <a:off x="4713289" y="553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0" name="Oval 1230">
              <a:extLst>
                <a:ext uri="{FF2B5EF4-FFF2-40B4-BE49-F238E27FC236}">
                  <a16:creationId xmlns:a16="http://schemas.microsoft.com/office/drawing/2014/main" id="{CAFF9611-75E9-4F23-9F8B-5EC3ACE9B8ED}"/>
                </a:ext>
              </a:extLst>
            </p:cNvPr>
            <p:cNvSpPr>
              <a:spLocks noChangeArrowheads="1"/>
            </p:cNvSpPr>
            <p:nvPr/>
          </p:nvSpPr>
          <p:spPr bwMode="auto">
            <a:xfrm>
              <a:off x="4614864" y="5541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1" name="Oval 1231">
              <a:extLst>
                <a:ext uri="{FF2B5EF4-FFF2-40B4-BE49-F238E27FC236}">
                  <a16:creationId xmlns:a16="http://schemas.microsoft.com/office/drawing/2014/main" id="{25E2F604-9A9A-449D-AD07-6C2D9EC7245B}"/>
                </a:ext>
              </a:extLst>
            </p:cNvPr>
            <p:cNvSpPr>
              <a:spLocks noChangeArrowheads="1"/>
            </p:cNvSpPr>
            <p:nvPr/>
          </p:nvSpPr>
          <p:spPr bwMode="auto">
            <a:xfrm>
              <a:off x="4770439" y="5175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2" name="Oval 1232">
              <a:extLst>
                <a:ext uri="{FF2B5EF4-FFF2-40B4-BE49-F238E27FC236}">
                  <a16:creationId xmlns:a16="http://schemas.microsoft.com/office/drawing/2014/main" id="{9D543EB0-B867-46C9-9604-CEA30773C45A}"/>
                </a:ext>
              </a:extLst>
            </p:cNvPr>
            <p:cNvSpPr>
              <a:spLocks noChangeArrowheads="1"/>
            </p:cNvSpPr>
            <p:nvPr/>
          </p:nvSpPr>
          <p:spPr bwMode="auto">
            <a:xfrm>
              <a:off x="3816351" y="423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3" name="Oval 1233">
              <a:extLst>
                <a:ext uri="{FF2B5EF4-FFF2-40B4-BE49-F238E27FC236}">
                  <a16:creationId xmlns:a16="http://schemas.microsoft.com/office/drawing/2014/main" id="{02015AFE-42C5-4F14-B222-57DCF46511C6}"/>
                </a:ext>
              </a:extLst>
            </p:cNvPr>
            <p:cNvSpPr>
              <a:spLocks noChangeArrowheads="1"/>
            </p:cNvSpPr>
            <p:nvPr/>
          </p:nvSpPr>
          <p:spPr bwMode="auto">
            <a:xfrm>
              <a:off x="3819526" y="4146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4" name="Oval 1234">
              <a:extLst>
                <a:ext uri="{FF2B5EF4-FFF2-40B4-BE49-F238E27FC236}">
                  <a16:creationId xmlns:a16="http://schemas.microsoft.com/office/drawing/2014/main" id="{B51BA589-C16C-4742-A834-0411E4C41FC5}"/>
                </a:ext>
              </a:extLst>
            </p:cNvPr>
            <p:cNvSpPr>
              <a:spLocks noChangeArrowheads="1"/>
            </p:cNvSpPr>
            <p:nvPr/>
          </p:nvSpPr>
          <p:spPr bwMode="auto">
            <a:xfrm>
              <a:off x="3813176" y="478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5" name="Oval 1235">
              <a:extLst>
                <a:ext uri="{FF2B5EF4-FFF2-40B4-BE49-F238E27FC236}">
                  <a16:creationId xmlns:a16="http://schemas.microsoft.com/office/drawing/2014/main" id="{681C5AFC-57AE-4086-ADA2-B1959EA821A8}"/>
                </a:ext>
              </a:extLst>
            </p:cNvPr>
            <p:cNvSpPr>
              <a:spLocks noChangeArrowheads="1"/>
            </p:cNvSpPr>
            <p:nvPr/>
          </p:nvSpPr>
          <p:spPr bwMode="auto">
            <a:xfrm>
              <a:off x="3849689" y="409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6" name="Oval 1236">
              <a:extLst>
                <a:ext uri="{FF2B5EF4-FFF2-40B4-BE49-F238E27FC236}">
                  <a16:creationId xmlns:a16="http://schemas.microsoft.com/office/drawing/2014/main" id="{BAF6D609-44E8-457E-8FB8-2B94037BA861}"/>
                </a:ext>
              </a:extLst>
            </p:cNvPr>
            <p:cNvSpPr>
              <a:spLocks noChangeArrowheads="1"/>
            </p:cNvSpPr>
            <p:nvPr/>
          </p:nvSpPr>
          <p:spPr bwMode="auto">
            <a:xfrm>
              <a:off x="4886326" y="4767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7" name="Oval 1237">
              <a:extLst>
                <a:ext uri="{FF2B5EF4-FFF2-40B4-BE49-F238E27FC236}">
                  <a16:creationId xmlns:a16="http://schemas.microsoft.com/office/drawing/2014/main" id="{A799A322-259A-470F-96A4-E269985B93AA}"/>
                </a:ext>
              </a:extLst>
            </p:cNvPr>
            <p:cNvSpPr>
              <a:spLocks noChangeArrowheads="1"/>
            </p:cNvSpPr>
            <p:nvPr/>
          </p:nvSpPr>
          <p:spPr bwMode="auto">
            <a:xfrm>
              <a:off x="4899026" y="4565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8" name="Oval 1238">
              <a:extLst>
                <a:ext uri="{FF2B5EF4-FFF2-40B4-BE49-F238E27FC236}">
                  <a16:creationId xmlns:a16="http://schemas.microsoft.com/office/drawing/2014/main" id="{6FE1F347-2C5F-4F14-9607-64D260FBC4CA}"/>
                </a:ext>
              </a:extLst>
            </p:cNvPr>
            <p:cNvSpPr>
              <a:spLocks noChangeArrowheads="1"/>
            </p:cNvSpPr>
            <p:nvPr/>
          </p:nvSpPr>
          <p:spPr bwMode="auto">
            <a:xfrm>
              <a:off x="4813301" y="46053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599" name="Oval 1239">
              <a:extLst>
                <a:ext uri="{FF2B5EF4-FFF2-40B4-BE49-F238E27FC236}">
                  <a16:creationId xmlns:a16="http://schemas.microsoft.com/office/drawing/2014/main" id="{1BCBAE3C-F292-49DA-BFBB-12BDB15E54CB}"/>
                </a:ext>
              </a:extLst>
            </p:cNvPr>
            <p:cNvSpPr>
              <a:spLocks noChangeArrowheads="1"/>
            </p:cNvSpPr>
            <p:nvPr/>
          </p:nvSpPr>
          <p:spPr bwMode="auto">
            <a:xfrm>
              <a:off x="3951289" y="419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0" name="Oval 1240">
              <a:extLst>
                <a:ext uri="{FF2B5EF4-FFF2-40B4-BE49-F238E27FC236}">
                  <a16:creationId xmlns:a16="http://schemas.microsoft.com/office/drawing/2014/main" id="{A4E4824A-8EF4-4901-9738-9A24D81AE8FD}"/>
                </a:ext>
              </a:extLst>
            </p:cNvPr>
            <p:cNvSpPr>
              <a:spLocks noChangeArrowheads="1"/>
            </p:cNvSpPr>
            <p:nvPr/>
          </p:nvSpPr>
          <p:spPr bwMode="auto">
            <a:xfrm>
              <a:off x="3986214" y="4333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1" name="Oval 1241">
              <a:extLst>
                <a:ext uri="{FF2B5EF4-FFF2-40B4-BE49-F238E27FC236}">
                  <a16:creationId xmlns:a16="http://schemas.microsoft.com/office/drawing/2014/main" id="{66B80D87-68CB-4A49-A35F-68391A871A96}"/>
                </a:ext>
              </a:extLst>
            </p:cNvPr>
            <p:cNvSpPr>
              <a:spLocks noChangeArrowheads="1"/>
            </p:cNvSpPr>
            <p:nvPr/>
          </p:nvSpPr>
          <p:spPr bwMode="auto">
            <a:xfrm>
              <a:off x="4013201" y="408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2" name="Oval 1242">
              <a:extLst>
                <a:ext uri="{FF2B5EF4-FFF2-40B4-BE49-F238E27FC236}">
                  <a16:creationId xmlns:a16="http://schemas.microsoft.com/office/drawing/2014/main" id="{6C8BFAD2-955C-4984-942D-90B4F06D04E2}"/>
                </a:ext>
              </a:extLst>
            </p:cNvPr>
            <p:cNvSpPr>
              <a:spLocks noChangeArrowheads="1"/>
            </p:cNvSpPr>
            <p:nvPr/>
          </p:nvSpPr>
          <p:spPr bwMode="auto">
            <a:xfrm>
              <a:off x="3992564" y="475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3" name="Oval 1243">
              <a:extLst>
                <a:ext uri="{FF2B5EF4-FFF2-40B4-BE49-F238E27FC236}">
                  <a16:creationId xmlns:a16="http://schemas.microsoft.com/office/drawing/2014/main" id="{D85EAF86-7177-4C50-B10C-510F0ADC1E15}"/>
                </a:ext>
              </a:extLst>
            </p:cNvPr>
            <p:cNvSpPr>
              <a:spLocks noChangeArrowheads="1"/>
            </p:cNvSpPr>
            <p:nvPr/>
          </p:nvSpPr>
          <p:spPr bwMode="auto">
            <a:xfrm>
              <a:off x="3914776" y="408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4" name="Oval 1244">
              <a:extLst>
                <a:ext uri="{FF2B5EF4-FFF2-40B4-BE49-F238E27FC236}">
                  <a16:creationId xmlns:a16="http://schemas.microsoft.com/office/drawing/2014/main" id="{27E352F2-4C23-4BA4-81B9-3F13225DC569}"/>
                </a:ext>
              </a:extLst>
            </p:cNvPr>
            <p:cNvSpPr>
              <a:spLocks noChangeArrowheads="1"/>
            </p:cNvSpPr>
            <p:nvPr/>
          </p:nvSpPr>
          <p:spPr bwMode="auto">
            <a:xfrm>
              <a:off x="4010026" y="463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5" name="Oval 1245">
              <a:extLst>
                <a:ext uri="{FF2B5EF4-FFF2-40B4-BE49-F238E27FC236}">
                  <a16:creationId xmlns:a16="http://schemas.microsoft.com/office/drawing/2014/main" id="{6F4E03C9-4A06-46A1-99BA-33F681369A95}"/>
                </a:ext>
              </a:extLst>
            </p:cNvPr>
            <p:cNvSpPr>
              <a:spLocks noChangeArrowheads="1"/>
            </p:cNvSpPr>
            <p:nvPr/>
          </p:nvSpPr>
          <p:spPr bwMode="auto">
            <a:xfrm>
              <a:off x="3924301" y="46767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6" name="Oval 1246">
              <a:extLst>
                <a:ext uri="{FF2B5EF4-FFF2-40B4-BE49-F238E27FC236}">
                  <a16:creationId xmlns:a16="http://schemas.microsoft.com/office/drawing/2014/main" id="{5777A779-98F3-433B-9D56-C1DC57823666}"/>
                </a:ext>
              </a:extLst>
            </p:cNvPr>
            <p:cNvSpPr>
              <a:spLocks noChangeArrowheads="1"/>
            </p:cNvSpPr>
            <p:nvPr/>
          </p:nvSpPr>
          <p:spPr bwMode="auto">
            <a:xfrm>
              <a:off x="3905251" y="4559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7" name="Oval 1247">
              <a:extLst>
                <a:ext uri="{FF2B5EF4-FFF2-40B4-BE49-F238E27FC236}">
                  <a16:creationId xmlns:a16="http://schemas.microsoft.com/office/drawing/2014/main" id="{B76EA837-4247-4FA7-B00D-377E0C005572}"/>
                </a:ext>
              </a:extLst>
            </p:cNvPr>
            <p:cNvSpPr>
              <a:spLocks noChangeArrowheads="1"/>
            </p:cNvSpPr>
            <p:nvPr/>
          </p:nvSpPr>
          <p:spPr bwMode="auto">
            <a:xfrm>
              <a:off x="3976689" y="4564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8" name="Oval 1248">
              <a:extLst>
                <a:ext uri="{FF2B5EF4-FFF2-40B4-BE49-F238E27FC236}">
                  <a16:creationId xmlns:a16="http://schemas.microsoft.com/office/drawing/2014/main" id="{F402B707-3B2D-4217-9A8C-DC011D3982A9}"/>
                </a:ext>
              </a:extLst>
            </p:cNvPr>
            <p:cNvSpPr>
              <a:spLocks noChangeArrowheads="1"/>
            </p:cNvSpPr>
            <p:nvPr/>
          </p:nvSpPr>
          <p:spPr bwMode="auto">
            <a:xfrm>
              <a:off x="4000501" y="4491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09" name="Oval 1249">
              <a:extLst>
                <a:ext uri="{FF2B5EF4-FFF2-40B4-BE49-F238E27FC236}">
                  <a16:creationId xmlns:a16="http://schemas.microsoft.com/office/drawing/2014/main" id="{2C955467-84DB-472E-9472-25C4968D4848}"/>
                </a:ext>
              </a:extLst>
            </p:cNvPr>
            <p:cNvSpPr>
              <a:spLocks noChangeArrowheads="1"/>
            </p:cNvSpPr>
            <p:nvPr/>
          </p:nvSpPr>
          <p:spPr bwMode="auto">
            <a:xfrm>
              <a:off x="3902076" y="449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0" name="Oval 1250">
              <a:extLst>
                <a:ext uri="{FF2B5EF4-FFF2-40B4-BE49-F238E27FC236}">
                  <a16:creationId xmlns:a16="http://schemas.microsoft.com/office/drawing/2014/main" id="{AEFBA869-7E18-4902-AF25-FB7E58C527BF}"/>
                </a:ext>
              </a:extLst>
            </p:cNvPr>
            <p:cNvSpPr>
              <a:spLocks noChangeArrowheads="1"/>
            </p:cNvSpPr>
            <p:nvPr/>
          </p:nvSpPr>
          <p:spPr bwMode="auto">
            <a:xfrm>
              <a:off x="4035426" y="440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1" name="Oval 1251">
              <a:extLst>
                <a:ext uri="{FF2B5EF4-FFF2-40B4-BE49-F238E27FC236}">
                  <a16:creationId xmlns:a16="http://schemas.microsoft.com/office/drawing/2014/main" id="{32956A64-B12A-40C6-BC34-EB6A3CAB9983}"/>
                </a:ext>
              </a:extLst>
            </p:cNvPr>
            <p:cNvSpPr>
              <a:spLocks noChangeArrowheads="1"/>
            </p:cNvSpPr>
            <p:nvPr/>
          </p:nvSpPr>
          <p:spPr bwMode="auto">
            <a:xfrm>
              <a:off x="3884614" y="429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2" name="Oval 1252">
              <a:extLst>
                <a:ext uri="{FF2B5EF4-FFF2-40B4-BE49-F238E27FC236}">
                  <a16:creationId xmlns:a16="http://schemas.microsoft.com/office/drawing/2014/main" id="{95E9DEF0-A09C-47F6-80CC-18C7D194D46B}"/>
                </a:ext>
              </a:extLst>
            </p:cNvPr>
            <p:cNvSpPr>
              <a:spLocks noChangeArrowheads="1"/>
            </p:cNvSpPr>
            <p:nvPr/>
          </p:nvSpPr>
          <p:spPr bwMode="auto">
            <a:xfrm>
              <a:off x="4003676" y="422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3" name="Oval 1253">
              <a:extLst>
                <a:ext uri="{FF2B5EF4-FFF2-40B4-BE49-F238E27FC236}">
                  <a16:creationId xmlns:a16="http://schemas.microsoft.com/office/drawing/2014/main" id="{487489C3-B9E9-44EC-AD45-807034D941C9}"/>
                </a:ext>
              </a:extLst>
            </p:cNvPr>
            <p:cNvSpPr>
              <a:spLocks noChangeArrowheads="1"/>
            </p:cNvSpPr>
            <p:nvPr/>
          </p:nvSpPr>
          <p:spPr bwMode="auto">
            <a:xfrm>
              <a:off x="4095751" y="427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4" name="Oval 1254">
              <a:extLst>
                <a:ext uri="{FF2B5EF4-FFF2-40B4-BE49-F238E27FC236}">
                  <a16:creationId xmlns:a16="http://schemas.microsoft.com/office/drawing/2014/main" id="{B04DD663-5B91-4DAA-AF70-77BDD847CA98}"/>
                </a:ext>
              </a:extLst>
            </p:cNvPr>
            <p:cNvSpPr>
              <a:spLocks noChangeArrowheads="1"/>
            </p:cNvSpPr>
            <p:nvPr/>
          </p:nvSpPr>
          <p:spPr bwMode="auto">
            <a:xfrm>
              <a:off x="4130676" y="4410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5" name="Oval 1255">
              <a:extLst>
                <a:ext uri="{FF2B5EF4-FFF2-40B4-BE49-F238E27FC236}">
                  <a16:creationId xmlns:a16="http://schemas.microsoft.com/office/drawing/2014/main" id="{7E275059-EDA9-4889-BFA1-DB32D2B59305}"/>
                </a:ext>
              </a:extLst>
            </p:cNvPr>
            <p:cNvSpPr>
              <a:spLocks noChangeArrowheads="1"/>
            </p:cNvSpPr>
            <p:nvPr/>
          </p:nvSpPr>
          <p:spPr bwMode="auto">
            <a:xfrm>
              <a:off x="4157664" y="416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6" name="Oval 1256">
              <a:extLst>
                <a:ext uri="{FF2B5EF4-FFF2-40B4-BE49-F238E27FC236}">
                  <a16:creationId xmlns:a16="http://schemas.microsoft.com/office/drawing/2014/main" id="{4BEBA852-559A-4BFB-9D8F-1AF14B094C98}"/>
                </a:ext>
              </a:extLst>
            </p:cNvPr>
            <p:cNvSpPr>
              <a:spLocks noChangeArrowheads="1"/>
            </p:cNvSpPr>
            <p:nvPr/>
          </p:nvSpPr>
          <p:spPr bwMode="auto">
            <a:xfrm>
              <a:off x="4160839" y="407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7" name="Oval 1257">
              <a:extLst>
                <a:ext uri="{FF2B5EF4-FFF2-40B4-BE49-F238E27FC236}">
                  <a16:creationId xmlns:a16="http://schemas.microsoft.com/office/drawing/2014/main" id="{E9F8A0CD-CC53-43DE-B26A-C9BBEFB38330}"/>
                </a:ext>
              </a:extLst>
            </p:cNvPr>
            <p:cNvSpPr>
              <a:spLocks noChangeArrowheads="1"/>
            </p:cNvSpPr>
            <p:nvPr/>
          </p:nvSpPr>
          <p:spPr bwMode="auto">
            <a:xfrm>
              <a:off x="4059239" y="4160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8" name="Oval 1258">
              <a:extLst>
                <a:ext uri="{FF2B5EF4-FFF2-40B4-BE49-F238E27FC236}">
                  <a16:creationId xmlns:a16="http://schemas.microsoft.com/office/drawing/2014/main" id="{8DFDA43D-C735-4270-B8DA-DAF97F1DAB31}"/>
                </a:ext>
              </a:extLst>
            </p:cNvPr>
            <p:cNvSpPr>
              <a:spLocks noChangeArrowheads="1"/>
            </p:cNvSpPr>
            <p:nvPr/>
          </p:nvSpPr>
          <p:spPr bwMode="auto">
            <a:xfrm>
              <a:off x="4154489" y="4713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19" name="Oval 1259">
              <a:extLst>
                <a:ext uri="{FF2B5EF4-FFF2-40B4-BE49-F238E27FC236}">
                  <a16:creationId xmlns:a16="http://schemas.microsoft.com/office/drawing/2014/main" id="{1BC2B940-08F9-4C67-A329-A9365515DCDE}"/>
                </a:ext>
              </a:extLst>
            </p:cNvPr>
            <p:cNvSpPr>
              <a:spLocks noChangeArrowheads="1"/>
            </p:cNvSpPr>
            <p:nvPr/>
          </p:nvSpPr>
          <p:spPr bwMode="auto">
            <a:xfrm>
              <a:off x="4068763" y="475297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0" name="Oval 1260">
              <a:extLst>
                <a:ext uri="{FF2B5EF4-FFF2-40B4-BE49-F238E27FC236}">
                  <a16:creationId xmlns:a16="http://schemas.microsoft.com/office/drawing/2014/main" id="{39AD5B6F-55BA-4363-B1B6-415759EFC682}"/>
                </a:ext>
              </a:extLst>
            </p:cNvPr>
            <p:cNvSpPr>
              <a:spLocks noChangeArrowheads="1"/>
            </p:cNvSpPr>
            <p:nvPr/>
          </p:nvSpPr>
          <p:spPr bwMode="auto">
            <a:xfrm>
              <a:off x="4057651" y="468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1" name="Oval 1261">
              <a:extLst>
                <a:ext uri="{FF2B5EF4-FFF2-40B4-BE49-F238E27FC236}">
                  <a16:creationId xmlns:a16="http://schemas.microsoft.com/office/drawing/2014/main" id="{711B1DB0-CCED-4064-B4C5-F897C350D983}"/>
                </a:ext>
              </a:extLst>
            </p:cNvPr>
            <p:cNvSpPr>
              <a:spLocks noChangeArrowheads="1"/>
            </p:cNvSpPr>
            <p:nvPr/>
          </p:nvSpPr>
          <p:spPr bwMode="auto">
            <a:xfrm>
              <a:off x="4121151" y="464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2" name="Oval 1262">
              <a:extLst>
                <a:ext uri="{FF2B5EF4-FFF2-40B4-BE49-F238E27FC236}">
                  <a16:creationId xmlns:a16="http://schemas.microsoft.com/office/drawing/2014/main" id="{070B05B4-EE2F-48BC-B301-9EA62A9F2C2A}"/>
                </a:ext>
              </a:extLst>
            </p:cNvPr>
            <p:cNvSpPr>
              <a:spLocks noChangeArrowheads="1"/>
            </p:cNvSpPr>
            <p:nvPr/>
          </p:nvSpPr>
          <p:spPr bwMode="auto">
            <a:xfrm>
              <a:off x="4144964" y="456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3" name="Oval 1263">
              <a:extLst>
                <a:ext uri="{FF2B5EF4-FFF2-40B4-BE49-F238E27FC236}">
                  <a16:creationId xmlns:a16="http://schemas.microsoft.com/office/drawing/2014/main" id="{6EE643BF-E5AC-453A-A09B-592497CDB48D}"/>
                </a:ext>
              </a:extLst>
            </p:cNvPr>
            <p:cNvSpPr>
              <a:spLocks noChangeArrowheads="1"/>
            </p:cNvSpPr>
            <p:nvPr/>
          </p:nvSpPr>
          <p:spPr bwMode="auto">
            <a:xfrm>
              <a:off x="4046539" y="457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4" name="Oval 1264">
              <a:extLst>
                <a:ext uri="{FF2B5EF4-FFF2-40B4-BE49-F238E27FC236}">
                  <a16:creationId xmlns:a16="http://schemas.microsoft.com/office/drawing/2014/main" id="{88591175-3977-4288-8432-E4C1AAF54B30}"/>
                </a:ext>
              </a:extLst>
            </p:cNvPr>
            <p:cNvSpPr>
              <a:spLocks noChangeArrowheads="1"/>
            </p:cNvSpPr>
            <p:nvPr/>
          </p:nvSpPr>
          <p:spPr bwMode="auto">
            <a:xfrm>
              <a:off x="4170364" y="4248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5" name="Oval 1265">
              <a:extLst>
                <a:ext uri="{FF2B5EF4-FFF2-40B4-BE49-F238E27FC236}">
                  <a16:creationId xmlns:a16="http://schemas.microsoft.com/office/drawing/2014/main" id="{7F623405-121B-4111-984E-4EC6CC493FB7}"/>
                </a:ext>
              </a:extLst>
            </p:cNvPr>
            <p:cNvSpPr>
              <a:spLocks noChangeArrowheads="1"/>
            </p:cNvSpPr>
            <p:nvPr/>
          </p:nvSpPr>
          <p:spPr bwMode="auto">
            <a:xfrm>
              <a:off x="4087814" y="4494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6" name="Oval 1266">
              <a:extLst>
                <a:ext uri="{FF2B5EF4-FFF2-40B4-BE49-F238E27FC236}">
                  <a16:creationId xmlns:a16="http://schemas.microsoft.com/office/drawing/2014/main" id="{E585223C-F3D3-471C-9C06-03BF78D92EAB}"/>
                </a:ext>
              </a:extLst>
            </p:cNvPr>
            <p:cNvSpPr>
              <a:spLocks noChangeArrowheads="1"/>
            </p:cNvSpPr>
            <p:nvPr/>
          </p:nvSpPr>
          <p:spPr bwMode="auto">
            <a:xfrm>
              <a:off x="4243389" y="4497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7" name="Oval 1267">
              <a:extLst>
                <a:ext uri="{FF2B5EF4-FFF2-40B4-BE49-F238E27FC236}">
                  <a16:creationId xmlns:a16="http://schemas.microsoft.com/office/drawing/2014/main" id="{D42A9305-B2F0-4E5F-9F99-CC585AAA7AAA}"/>
                </a:ext>
              </a:extLst>
            </p:cNvPr>
            <p:cNvSpPr>
              <a:spLocks noChangeArrowheads="1"/>
            </p:cNvSpPr>
            <p:nvPr/>
          </p:nvSpPr>
          <p:spPr bwMode="auto">
            <a:xfrm>
              <a:off x="4270376" y="4249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8" name="Oval 1268">
              <a:extLst>
                <a:ext uri="{FF2B5EF4-FFF2-40B4-BE49-F238E27FC236}">
                  <a16:creationId xmlns:a16="http://schemas.microsoft.com/office/drawing/2014/main" id="{050C4F8E-0148-4DDD-B4FD-6A3679B50E92}"/>
                </a:ext>
              </a:extLst>
            </p:cNvPr>
            <p:cNvSpPr>
              <a:spLocks noChangeArrowheads="1"/>
            </p:cNvSpPr>
            <p:nvPr/>
          </p:nvSpPr>
          <p:spPr bwMode="auto">
            <a:xfrm>
              <a:off x="4273551" y="4164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29" name="Oval 1269">
              <a:extLst>
                <a:ext uri="{FF2B5EF4-FFF2-40B4-BE49-F238E27FC236}">
                  <a16:creationId xmlns:a16="http://schemas.microsoft.com/office/drawing/2014/main" id="{B11F6AA8-EC0B-49C2-BE7A-CD4661ABA896}"/>
                </a:ext>
              </a:extLst>
            </p:cNvPr>
            <p:cNvSpPr>
              <a:spLocks noChangeArrowheads="1"/>
            </p:cNvSpPr>
            <p:nvPr/>
          </p:nvSpPr>
          <p:spPr bwMode="auto">
            <a:xfrm>
              <a:off x="3735389" y="4140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0" name="Oval 1270">
              <a:extLst>
                <a:ext uri="{FF2B5EF4-FFF2-40B4-BE49-F238E27FC236}">
                  <a16:creationId xmlns:a16="http://schemas.microsoft.com/office/drawing/2014/main" id="{F8BB068F-D98D-4FB1-A979-03AAB094CDE5}"/>
                </a:ext>
              </a:extLst>
            </p:cNvPr>
            <p:cNvSpPr>
              <a:spLocks noChangeArrowheads="1"/>
            </p:cNvSpPr>
            <p:nvPr/>
          </p:nvSpPr>
          <p:spPr bwMode="auto">
            <a:xfrm>
              <a:off x="4152901" y="483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1" name="Oval 1271">
              <a:extLst>
                <a:ext uri="{FF2B5EF4-FFF2-40B4-BE49-F238E27FC236}">
                  <a16:creationId xmlns:a16="http://schemas.microsoft.com/office/drawing/2014/main" id="{A626A9D3-6BF9-4408-A206-3EF333BFD8AF}"/>
                </a:ext>
              </a:extLst>
            </p:cNvPr>
            <p:cNvSpPr>
              <a:spLocks noChangeArrowheads="1"/>
            </p:cNvSpPr>
            <p:nvPr/>
          </p:nvSpPr>
          <p:spPr bwMode="auto">
            <a:xfrm>
              <a:off x="4233864" y="472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2" name="Oval 1272">
              <a:extLst>
                <a:ext uri="{FF2B5EF4-FFF2-40B4-BE49-F238E27FC236}">
                  <a16:creationId xmlns:a16="http://schemas.microsoft.com/office/drawing/2014/main" id="{1829DBAA-18D6-45FA-A42D-D46467335725}"/>
                </a:ext>
              </a:extLst>
            </p:cNvPr>
            <p:cNvSpPr>
              <a:spLocks noChangeArrowheads="1"/>
            </p:cNvSpPr>
            <p:nvPr/>
          </p:nvSpPr>
          <p:spPr bwMode="auto">
            <a:xfrm>
              <a:off x="4257676" y="4654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3" name="Oval 1273">
              <a:extLst>
                <a:ext uri="{FF2B5EF4-FFF2-40B4-BE49-F238E27FC236}">
                  <a16:creationId xmlns:a16="http://schemas.microsoft.com/office/drawing/2014/main" id="{145AEEF2-14F6-46C1-A57D-37528D2294D3}"/>
                </a:ext>
              </a:extLst>
            </p:cNvPr>
            <p:cNvSpPr>
              <a:spLocks noChangeArrowheads="1"/>
            </p:cNvSpPr>
            <p:nvPr/>
          </p:nvSpPr>
          <p:spPr bwMode="auto">
            <a:xfrm>
              <a:off x="4292601" y="4564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4" name="Oval 1274">
              <a:extLst>
                <a:ext uri="{FF2B5EF4-FFF2-40B4-BE49-F238E27FC236}">
                  <a16:creationId xmlns:a16="http://schemas.microsoft.com/office/drawing/2014/main" id="{AFF3F353-59F2-49D7-A8F3-4852F2A0BB84}"/>
                </a:ext>
              </a:extLst>
            </p:cNvPr>
            <p:cNvSpPr>
              <a:spLocks noChangeArrowheads="1"/>
            </p:cNvSpPr>
            <p:nvPr/>
          </p:nvSpPr>
          <p:spPr bwMode="auto">
            <a:xfrm>
              <a:off x="4316414" y="4324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5" name="Oval 1275">
              <a:extLst>
                <a:ext uri="{FF2B5EF4-FFF2-40B4-BE49-F238E27FC236}">
                  <a16:creationId xmlns:a16="http://schemas.microsoft.com/office/drawing/2014/main" id="{F0DA452F-981F-4782-813F-912B9C115CB1}"/>
                </a:ext>
              </a:extLst>
            </p:cNvPr>
            <p:cNvSpPr>
              <a:spLocks noChangeArrowheads="1"/>
            </p:cNvSpPr>
            <p:nvPr/>
          </p:nvSpPr>
          <p:spPr bwMode="auto">
            <a:xfrm>
              <a:off x="4306889" y="479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6" name="Oval 1276">
              <a:extLst>
                <a:ext uri="{FF2B5EF4-FFF2-40B4-BE49-F238E27FC236}">
                  <a16:creationId xmlns:a16="http://schemas.microsoft.com/office/drawing/2014/main" id="{0D0EFF6D-ECEB-4F2D-B55C-A0472645229A}"/>
                </a:ext>
              </a:extLst>
            </p:cNvPr>
            <p:cNvSpPr>
              <a:spLocks noChangeArrowheads="1"/>
            </p:cNvSpPr>
            <p:nvPr/>
          </p:nvSpPr>
          <p:spPr bwMode="auto">
            <a:xfrm>
              <a:off x="4378326" y="4803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7" name="Oval 1277">
              <a:extLst>
                <a:ext uri="{FF2B5EF4-FFF2-40B4-BE49-F238E27FC236}">
                  <a16:creationId xmlns:a16="http://schemas.microsoft.com/office/drawing/2014/main" id="{E76F8E49-BE54-4E5E-B860-A12FBCAF9A22}"/>
                </a:ext>
              </a:extLst>
            </p:cNvPr>
            <p:cNvSpPr>
              <a:spLocks noChangeArrowheads="1"/>
            </p:cNvSpPr>
            <p:nvPr/>
          </p:nvSpPr>
          <p:spPr bwMode="auto">
            <a:xfrm>
              <a:off x="4402139" y="473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8" name="Oval 1278">
              <a:extLst>
                <a:ext uri="{FF2B5EF4-FFF2-40B4-BE49-F238E27FC236}">
                  <a16:creationId xmlns:a16="http://schemas.microsoft.com/office/drawing/2014/main" id="{5CA74C6F-4902-490E-99ED-F411ACEAF2E0}"/>
                </a:ext>
              </a:extLst>
            </p:cNvPr>
            <p:cNvSpPr>
              <a:spLocks noChangeArrowheads="1"/>
            </p:cNvSpPr>
            <p:nvPr/>
          </p:nvSpPr>
          <p:spPr bwMode="auto">
            <a:xfrm>
              <a:off x="4303714" y="473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39" name="Oval 1279">
              <a:extLst>
                <a:ext uri="{FF2B5EF4-FFF2-40B4-BE49-F238E27FC236}">
                  <a16:creationId xmlns:a16="http://schemas.microsoft.com/office/drawing/2014/main" id="{1F765E56-005C-4CDA-A55B-73CD18944943}"/>
                </a:ext>
              </a:extLst>
            </p:cNvPr>
            <p:cNvSpPr>
              <a:spLocks noChangeArrowheads="1"/>
            </p:cNvSpPr>
            <p:nvPr/>
          </p:nvSpPr>
          <p:spPr bwMode="auto">
            <a:xfrm>
              <a:off x="4614864" y="409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0" name="Oval 1280">
              <a:extLst>
                <a:ext uri="{FF2B5EF4-FFF2-40B4-BE49-F238E27FC236}">
                  <a16:creationId xmlns:a16="http://schemas.microsoft.com/office/drawing/2014/main" id="{D33A8CB0-F96C-4AFA-AA31-102088AF49EA}"/>
                </a:ext>
              </a:extLst>
            </p:cNvPr>
            <p:cNvSpPr>
              <a:spLocks noChangeArrowheads="1"/>
            </p:cNvSpPr>
            <p:nvPr/>
          </p:nvSpPr>
          <p:spPr bwMode="auto">
            <a:xfrm>
              <a:off x="4608514" y="473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1" name="Oval 1281">
              <a:extLst>
                <a:ext uri="{FF2B5EF4-FFF2-40B4-BE49-F238E27FC236}">
                  <a16:creationId xmlns:a16="http://schemas.microsoft.com/office/drawing/2014/main" id="{F6E82A14-10B3-4D33-8440-DF299ADAC41C}"/>
                </a:ext>
              </a:extLst>
            </p:cNvPr>
            <p:cNvSpPr>
              <a:spLocks noChangeArrowheads="1"/>
            </p:cNvSpPr>
            <p:nvPr/>
          </p:nvSpPr>
          <p:spPr bwMode="auto">
            <a:xfrm>
              <a:off x="4522788" y="47704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2" name="Oval 1282">
              <a:extLst>
                <a:ext uri="{FF2B5EF4-FFF2-40B4-BE49-F238E27FC236}">
                  <a16:creationId xmlns:a16="http://schemas.microsoft.com/office/drawing/2014/main" id="{77E6CD37-7467-4AA9-9281-D55BA2CF6F8A}"/>
                </a:ext>
              </a:extLst>
            </p:cNvPr>
            <p:cNvSpPr>
              <a:spLocks noChangeArrowheads="1"/>
            </p:cNvSpPr>
            <p:nvPr/>
          </p:nvSpPr>
          <p:spPr bwMode="auto">
            <a:xfrm>
              <a:off x="4503739" y="465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3" name="Oval 1283">
              <a:extLst>
                <a:ext uri="{FF2B5EF4-FFF2-40B4-BE49-F238E27FC236}">
                  <a16:creationId xmlns:a16="http://schemas.microsoft.com/office/drawing/2014/main" id="{17B8715B-A3D2-4AD8-B944-A0CAE4DF8696}"/>
                </a:ext>
              </a:extLst>
            </p:cNvPr>
            <p:cNvSpPr>
              <a:spLocks noChangeArrowheads="1"/>
            </p:cNvSpPr>
            <p:nvPr/>
          </p:nvSpPr>
          <p:spPr bwMode="auto">
            <a:xfrm>
              <a:off x="4575176" y="465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4" name="Oval 1284">
              <a:extLst>
                <a:ext uri="{FF2B5EF4-FFF2-40B4-BE49-F238E27FC236}">
                  <a16:creationId xmlns:a16="http://schemas.microsoft.com/office/drawing/2014/main" id="{827645EB-A9FA-45FB-96A8-5E3A65C3DD73}"/>
                </a:ext>
              </a:extLst>
            </p:cNvPr>
            <p:cNvSpPr>
              <a:spLocks noChangeArrowheads="1"/>
            </p:cNvSpPr>
            <p:nvPr/>
          </p:nvSpPr>
          <p:spPr bwMode="auto">
            <a:xfrm>
              <a:off x="4598989" y="458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5" name="Oval 1285">
              <a:extLst>
                <a:ext uri="{FF2B5EF4-FFF2-40B4-BE49-F238E27FC236}">
                  <a16:creationId xmlns:a16="http://schemas.microsoft.com/office/drawing/2014/main" id="{613F5E2E-EFA1-4421-8652-D0085629F7B9}"/>
                </a:ext>
              </a:extLst>
            </p:cNvPr>
            <p:cNvSpPr>
              <a:spLocks noChangeArrowheads="1"/>
            </p:cNvSpPr>
            <p:nvPr/>
          </p:nvSpPr>
          <p:spPr bwMode="auto">
            <a:xfrm>
              <a:off x="4500564" y="458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6" name="Oval 1286">
              <a:extLst>
                <a:ext uri="{FF2B5EF4-FFF2-40B4-BE49-F238E27FC236}">
                  <a16:creationId xmlns:a16="http://schemas.microsoft.com/office/drawing/2014/main" id="{3C70C4CF-312B-47FB-BD12-D2DB9C0B6A2D}"/>
                </a:ext>
              </a:extLst>
            </p:cNvPr>
            <p:cNvSpPr>
              <a:spLocks noChangeArrowheads="1"/>
            </p:cNvSpPr>
            <p:nvPr/>
          </p:nvSpPr>
          <p:spPr bwMode="auto">
            <a:xfrm>
              <a:off x="4752976" y="480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7" name="Oval 1287">
              <a:extLst>
                <a:ext uri="{FF2B5EF4-FFF2-40B4-BE49-F238E27FC236}">
                  <a16:creationId xmlns:a16="http://schemas.microsoft.com/office/drawing/2014/main" id="{CFCC8125-E44C-4C38-AEA0-4499D8133A28}"/>
                </a:ext>
              </a:extLst>
            </p:cNvPr>
            <p:cNvSpPr>
              <a:spLocks noChangeArrowheads="1"/>
            </p:cNvSpPr>
            <p:nvPr/>
          </p:nvSpPr>
          <p:spPr bwMode="auto">
            <a:xfrm>
              <a:off x="4656139" y="4778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8" name="Oval 1288">
              <a:extLst>
                <a:ext uri="{FF2B5EF4-FFF2-40B4-BE49-F238E27FC236}">
                  <a16:creationId xmlns:a16="http://schemas.microsoft.com/office/drawing/2014/main" id="{4A1BD696-C339-4674-A1DD-9E34441F8745}"/>
                </a:ext>
              </a:extLst>
            </p:cNvPr>
            <p:cNvSpPr>
              <a:spLocks noChangeArrowheads="1"/>
            </p:cNvSpPr>
            <p:nvPr/>
          </p:nvSpPr>
          <p:spPr bwMode="auto">
            <a:xfrm>
              <a:off x="4719639" y="473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49" name="Oval 1289">
              <a:extLst>
                <a:ext uri="{FF2B5EF4-FFF2-40B4-BE49-F238E27FC236}">
                  <a16:creationId xmlns:a16="http://schemas.microsoft.com/office/drawing/2014/main" id="{F6B5B3D0-CBB9-4FF6-A3E1-2D8A7543AE2D}"/>
                </a:ext>
              </a:extLst>
            </p:cNvPr>
            <p:cNvSpPr>
              <a:spLocks noChangeArrowheads="1"/>
            </p:cNvSpPr>
            <p:nvPr/>
          </p:nvSpPr>
          <p:spPr bwMode="auto">
            <a:xfrm>
              <a:off x="4743451" y="466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0" name="Oval 1290">
              <a:extLst>
                <a:ext uri="{FF2B5EF4-FFF2-40B4-BE49-F238E27FC236}">
                  <a16:creationId xmlns:a16="http://schemas.microsoft.com/office/drawing/2014/main" id="{F4500809-E098-4820-A845-8BE75B54367E}"/>
                </a:ext>
              </a:extLst>
            </p:cNvPr>
            <p:cNvSpPr>
              <a:spLocks noChangeArrowheads="1"/>
            </p:cNvSpPr>
            <p:nvPr/>
          </p:nvSpPr>
          <p:spPr bwMode="auto">
            <a:xfrm>
              <a:off x="4645026" y="466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1" name="Oval 1291">
              <a:extLst>
                <a:ext uri="{FF2B5EF4-FFF2-40B4-BE49-F238E27FC236}">
                  <a16:creationId xmlns:a16="http://schemas.microsoft.com/office/drawing/2014/main" id="{C7A279F3-3555-4ACA-828A-08E4B06CFB92}"/>
                </a:ext>
              </a:extLst>
            </p:cNvPr>
            <p:cNvSpPr>
              <a:spLocks noChangeArrowheads="1"/>
            </p:cNvSpPr>
            <p:nvPr/>
          </p:nvSpPr>
          <p:spPr bwMode="auto">
            <a:xfrm>
              <a:off x="4572001" y="48799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2" name="Oval 1292">
              <a:extLst>
                <a:ext uri="{FF2B5EF4-FFF2-40B4-BE49-F238E27FC236}">
                  <a16:creationId xmlns:a16="http://schemas.microsoft.com/office/drawing/2014/main" id="{8C844EFB-1C2B-4505-A4B5-50FA4E9E9D3F}"/>
                </a:ext>
              </a:extLst>
            </p:cNvPr>
            <p:cNvSpPr>
              <a:spLocks noChangeArrowheads="1"/>
            </p:cNvSpPr>
            <p:nvPr/>
          </p:nvSpPr>
          <p:spPr bwMode="auto">
            <a:xfrm>
              <a:off x="5524501" y="531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3" name="Oval 1293">
              <a:extLst>
                <a:ext uri="{FF2B5EF4-FFF2-40B4-BE49-F238E27FC236}">
                  <a16:creationId xmlns:a16="http://schemas.microsoft.com/office/drawing/2014/main" id="{D51D3443-D15F-4BF0-A64E-C9F5F54A2D11}"/>
                </a:ext>
              </a:extLst>
            </p:cNvPr>
            <p:cNvSpPr>
              <a:spLocks noChangeArrowheads="1"/>
            </p:cNvSpPr>
            <p:nvPr/>
          </p:nvSpPr>
          <p:spPr bwMode="auto">
            <a:xfrm>
              <a:off x="4970464" y="519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4" name="Oval 1294">
              <a:extLst>
                <a:ext uri="{FF2B5EF4-FFF2-40B4-BE49-F238E27FC236}">
                  <a16:creationId xmlns:a16="http://schemas.microsoft.com/office/drawing/2014/main" id="{DE64B286-5DE8-4102-AAE4-0A2829613A51}"/>
                </a:ext>
              </a:extLst>
            </p:cNvPr>
            <p:cNvSpPr>
              <a:spLocks noChangeArrowheads="1"/>
            </p:cNvSpPr>
            <p:nvPr/>
          </p:nvSpPr>
          <p:spPr bwMode="auto">
            <a:xfrm>
              <a:off x="5005389" y="533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5" name="Oval 1295">
              <a:extLst>
                <a:ext uri="{FF2B5EF4-FFF2-40B4-BE49-F238E27FC236}">
                  <a16:creationId xmlns:a16="http://schemas.microsoft.com/office/drawing/2014/main" id="{2745FDA6-08E5-498E-A79E-D8639DFBC4B9}"/>
                </a:ext>
              </a:extLst>
            </p:cNvPr>
            <p:cNvSpPr>
              <a:spLocks noChangeArrowheads="1"/>
            </p:cNvSpPr>
            <p:nvPr/>
          </p:nvSpPr>
          <p:spPr bwMode="auto">
            <a:xfrm>
              <a:off x="5032376" y="5084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6" name="Oval 1296">
              <a:extLst>
                <a:ext uri="{FF2B5EF4-FFF2-40B4-BE49-F238E27FC236}">
                  <a16:creationId xmlns:a16="http://schemas.microsoft.com/office/drawing/2014/main" id="{ED8E66EF-E21B-4397-B3B1-B385A4AADFB1}"/>
                </a:ext>
              </a:extLst>
            </p:cNvPr>
            <p:cNvSpPr>
              <a:spLocks noChangeArrowheads="1"/>
            </p:cNvSpPr>
            <p:nvPr/>
          </p:nvSpPr>
          <p:spPr bwMode="auto">
            <a:xfrm>
              <a:off x="5035551" y="499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7" name="Oval 1297">
              <a:extLst>
                <a:ext uri="{FF2B5EF4-FFF2-40B4-BE49-F238E27FC236}">
                  <a16:creationId xmlns:a16="http://schemas.microsoft.com/office/drawing/2014/main" id="{98F9A052-35AF-4FAA-9B89-19B3485002F5}"/>
                </a:ext>
              </a:extLst>
            </p:cNvPr>
            <p:cNvSpPr>
              <a:spLocks noChangeArrowheads="1"/>
            </p:cNvSpPr>
            <p:nvPr/>
          </p:nvSpPr>
          <p:spPr bwMode="auto">
            <a:xfrm>
              <a:off x="4933951" y="508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8" name="Oval 1298">
              <a:extLst>
                <a:ext uri="{FF2B5EF4-FFF2-40B4-BE49-F238E27FC236}">
                  <a16:creationId xmlns:a16="http://schemas.microsoft.com/office/drawing/2014/main" id="{F4329613-AFDA-4521-8E60-C32FFF404C9E}"/>
                </a:ext>
              </a:extLst>
            </p:cNvPr>
            <p:cNvSpPr>
              <a:spLocks noChangeArrowheads="1"/>
            </p:cNvSpPr>
            <p:nvPr/>
          </p:nvSpPr>
          <p:spPr bwMode="auto">
            <a:xfrm>
              <a:off x="4924426" y="555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59" name="Oval 1299">
              <a:extLst>
                <a:ext uri="{FF2B5EF4-FFF2-40B4-BE49-F238E27FC236}">
                  <a16:creationId xmlns:a16="http://schemas.microsoft.com/office/drawing/2014/main" id="{E1C9D8F8-5E1D-4C64-950F-4B2FC415E183}"/>
                </a:ext>
              </a:extLst>
            </p:cNvPr>
            <p:cNvSpPr>
              <a:spLocks noChangeArrowheads="1"/>
            </p:cNvSpPr>
            <p:nvPr/>
          </p:nvSpPr>
          <p:spPr bwMode="auto">
            <a:xfrm>
              <a:off x="4995864" y="556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0" name="Oval 1300">
              <a:extLst>
                <a:ext uri="{FF2B5EF4-FFF2-40B4-BE49-F238E27FC236}">
                  <a16:creationId xmlns:a16="http://schemas.microsoft.com/office/drawing/2014/main" id="{62BB092D-1B85-49E5-A77E-BEFFC36AA45E}"/>
                </a:ext>
              </a:extLst>
            </p:cNvPr>
            <p:cNvSpPr>
              <a:spLocks noChangeArrowheads="1"/>
            </p:cNvSpPr>
            <p:nvPr/>
          </p:nvSpPr>
          <p:spPr bwMode="auto">
            <a:xfrm>
              <a:off x="5019676" y="548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1" name="Oval 1301">
              <a:extLst>
                <a:ext uri="{FF2B5EF4-FFF2-40B4-BE49-F238E27FC236}">
                  <a16:creationId xmlns:a16="http://schemas.microsoft.com/office/drawing/2014/main" id="{25EEC83D-26F5-4436-96EB-6677358A98AE}"/>
                </a:ext>
              </a:extLst>
            </p:cNvPr>
            <p:cNvSpPr>
              <a:spLocks noChangeArrowheads="1"/>
            </p:cNvSpPr>
            <p:nvPr/>
          </p:nvSpPr>
          <p:spPr bwMode="auto">
            <a:xfrm>
              <a:off x="4921251" y="5494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2" name="Oval 1302">
              <a:extLst>
                <a:ext uri="{FF2B5EF4-FFF2-40B4-BE49-F238E27FC236}">
                  <a16:creationId xmlns:a16="http://schemas.microsoft.com/office/drawing/2014/main" id="{746B9419-97B7-4AD9-BF0B-1FA035DBEF28}"/>
                </a:ext>
              </a:extLst>
            </p:cNvPr>
            <p:cNvSpPr>
              <a:spLocks noChangeArrowheads="1"/>
            </p:cNvSpPr>
            <p:nvPr/>
          </p:nvSpPr>
          <p:spPr bwMode="auto">
            <a:xfrm>
              <a:off x="5054601" y="539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3" name="Oval 1303">
              <a:extLst>
                <a:ext uri="{FF2B5EF4-FFF2-40B4-BE49-F238E27FC236}">
                  <a16:creationId xmlns:a16="http://schemas.microsoft.com/office/drawing/2014/main" id="{78C82A15-9700-44F5-8882-EA71034CA27E}"/>
                </a:ext>
              </a:extLst>
            </p:cNvPr>
            <p:cNvSpPr>
              <a:spLocks noChangeArrowheads="1"/>
            </p:cNvSpPr>
            <p:nvPr/>
          </p:nvSpPr>
          <p:spPr bwMode="auto">
            <a:xfrm>
              <a:off x="5022851" y="522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4" name="Oval 1304">
              <a:extLst>
                <a:ext uri="{FF2B5EF4-FFF2-40B4-BE49-F238E27FC236}">
                  <a16:creationId xmlns:a16="http://schemas.microsoft.com/office/drawing/2014/main" id="{61C8BB42-845C-46A5-B9F6-A3722C06E44B}"/>
                </a:ext>
              </a:extLst>
            </p:cNvPr>
            <p:cNvSpPr>
              <a:spLocks noChangeArrowheads="1"/>
            </p:cNvSpPr>
            <p:nvPr/>
          </p:nvSpPr>
          <p:spPr bwMode="auto">
            <a:xfrm>
              <a:off x="5114926" y="526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5" name="Oval 1305">
              <a:extLst>
                <a:ext uri="{FF2B5EF4-FFF2-40B4-BE49-F238E27FC236}">
                  <a16:creationId xmlns:a16="http://schemas.microsoft.com/office/drawing/2014/main" id="{860A50AD-358E-4D6E-AF37-D8407CB1AF73}"/>
                </a:ext>
              </a:extLst>
            </p:cNvPr>
            <p:cNvSpPr>
              <a:spLocks noChangeArrowheads="1"/>
            </p:cNvSpPr>
            <p:nvPr/>
          </p:nvSpPr>
          <p:spPr bwMode="auto">
            <a:xfrm>
              <a:off x="5149851" y="5408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6" name="Oval 1306">
              <a:extLst>
                <a:ext uri="{FF2B5EF4-FFF2-40B4-BE49-F238E27FC236}">
                  <a16:creationId xmlns:a16="http://schemas.microsoft.com/office/drawing/2014/main" id="{D4658AEA-2E56-4DDB-9B57-56C0BA37BA1B}"/>
                </a:ext>
              </a:extLst>
            </p:cNvPr>
            <p:cNvSpPr>
              <a:spLocks noChangeArrowheads="1"/>
            </p:cNvSpPr>
            <p:nvPr/>
          </p:nvSpPr>
          <p:spPr bwMode="auto">
            <a:xfrm>
              <a:off x="5176839" y="5160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7" name="Oval 1307">
              <a:extLst>
                <a:ext uri="{FF2B5EF4-FFF2-40B4-BE49-F238E27FC236}">
                  <a16:creationId xmlns:a16="http://schemas.microsoft.com/office/drawing/2014/main" id="{6442FCCD-973E-4FB9-8935-44F2FBA4553F}"/>
                </a:ext>
              </a:extLst>
            </p:cNvPr>
            <p:cNvSpPr>
              <a:spLocks noChangeArrowheads="1"/>
            </p:cNvSpPr>
            <p:nvPr/>
          </p:nvSpPr>
          <p:spPr bwMode="auto">
            <a:xfrm>
              <a:off x="5180014" y="5075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8" name="Oval 1308">
              <a:extLst>
                <a:ext uri="{FF2B5EF4-FFF2-40B4-BE49-F238E27FC236}">
                  <a16:creationId xmlns:a16="http://schemas.microsoft.com/office/drawing/2014/main" id="{1B8150D9-2789-4D0E-9906-C245C5C2D817}"/>
                </a:ext>
              </a:extLst>
            </p:cNvPr>
            <p:cNvSpPr>
              <a:spLocks noChangeArrowheads="1"/>
            </p:cNvSpPr>
            <p:nvPr/>
          </p:nvSpPr>
          <p:spPr bwMode="auto">
            <a:xfrm>
              <a:off x="5078414" y="515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69" name="Oval 1309">
              <a:extLst>
                <a:ext uri="{FF2B5EF4-FFF2-40B4-BE49-F238E27FC236}">
                  <a16:creationId xmlns:a16="http://schemas.microsoft.com/office/drawing/2014/main" id="{F96C5B52-8253-460C-A2D2-2C85830B8920}"/>
                </a:ext>
              </a:extLst>
            </p:cNvPr>
            <p:cNvSpPr>
              <a:spLocks noChangeArrowheads="1"/>
            </p:cNvSpPr>
            <p:nvPr/>
          </p:nvSpPr>
          <p:spPr bwMode="auto">
            <a:xfrm>
              <a:off x="5165726" y="5489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0" name="Oval 1310">
              <a:extLst>
                <a:ext uri="{FF2B5EF4-FFF2-40B4-BE49-F238E27FC236}">
                  <a16:creationId xmlns:a16="http://schemas.microsoft.com/office/drawing/2014/main" id="{298D4670-0595-4326-8B06-3B3B4AE733BB}"/>
                </a:ext>
              </a:extLst>
            </p:cNvPr>
            <p:cNvSpPr>
              <a:spLocks noChangeArrowheads="1"/>
            </p:cNvSpPr>
            <p:nvPr/>
          </p:nvSpPr>
          <p:spPr bwMode="auto">
            <a:xfrm>
              <a:off x="5065714" y="5570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1" name="Oval 1311">
              <a:extLst>
                <a:ext uri="{FF2B5EF4-FFF2-40B4-BE49-F238E27FC236}">
                  <a16:creationId xmlns:a16="http://schemas.microsoft.com/office/drawing/2014/main" id="{69E17214-7124-41BA-8A0F-8EAA543D73B9}"/>
                </a:ext>
              </a:extLst>
            </p:cNvPr>
            <p:cNvSpPr>
              <a:spLocks noChangeArrowheads="1"/>
            </p:cNvSpPr>
            <p:nvPr/>
          </p:nvSpPr>
          <p:spPr bwMode="auto">
            <a:xfrm>
              <a:off x="5189539" y="524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2" name="Oval 1312">
              <a:extLst>
                <a:ext uri="{FF2B5EF4-FFF2-40B4-BE49-F238E27FC236}">
                  <a16:creationId xmlns:a16="http://schemas.microsoft.com/office/drawing/2014/main" id="{AF32AA19-B330-47CC-9BE8-CE084FB7E0AC}"/>
                </a:ext>
              </a:extLst>
            </p:cNvPr>
            <p:cNvSpPr>
              <a:spLocks noChangeArrowheads="1"/>
            </p:cNvSpPr>
            <p:nvPr/>
          </p:nvSpPr>
          <p:spPr bwMode="auto">
            <a:xfrm>
              <a:off x="5227639" y="535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3" name="Oval 1313">
              <a:extLst>
                <a:ext uri="{FF2B5EF4-FFF2-40B4-BE49-F238E27FC236}">
                  <a16:creationId xmlns:a16="http://schemas.microsoft.com/office/drawing/2014/main" id="{A06EC58E-499F-4EF5-AFFD-EA22E0654F46}"/>
                </a:ext>
              </a:extLst>
            </p:cNvPr>
            <p:cNvSpPr>
              <a:spLocks noChangeArrowheads="1"/>
            </p:cNvSpPr>
            <p:nvPr/>
          </p:nvSpPr>
          <p:spPr bwMode="auto">
            <a:xfrm>
              <a:off x="5262564" y="549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4" name="Oval 1314">
              <a:extLst>
                <a:ext uri="{FF2B5EF4-FFF2-40B4-BE49-F238E27FC236}">
                  <a16:creationId xmlns:a16="http://schemas.microsoft.com/office/drawing/2014/main" id="{06946B9B-1B62-4EBF-95EE-024DBED6EE4C}"/>
                </a:ext>
              </a:extLst>
            </p:cNvPr>
            <p:cNvSpPr>
              <a:spLocks noChangeArrowheads="1"/>
            </p:cNvSpPr>
            <p:nvPr/>
          </p:nvSpPr>
          <p:spPr bwMode="auto">
            <a:xfrm>
              <a:off x="5289551" y="524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5" name="Oval 1315">
              <a:extLst>
                <a:ext uri="{FF2B5EF4-FFF2-40B4-BE49-F238E27FC236}">
                  <a16:creationId xmlns:a16="http://schemas.microsoft.com/office/drawing/2014/main" id="{BB08BEA3-B3F1-489D-8305-19C291831AB9}"/>
                </a:ext>
              </a:extLst>
            </p:cNvPr>
            <p:cNvSpPr>
              <a:spLocks noChangeArrowheads="1"/>
            </p:cNvSpPr>
            <p:nvPr/>
          </p:nvSpPr>
          <p:spPr bwMode="auto">
            <a:xfrm>
              <a:off x="5292726" y="5162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6" name="Oval 1316">
              <a:extLst>
                <a:ext uri="{FF2B5EF4-FFF2-40B4-BE49-F238E27FC236}">
                  <a16:creationId xmlns:a16="http://schemas.microsoft.com/office/drawing/2014/main" id="{68AED601-519F-48F9-A3D8-064B88ED63D8}"/>
                </a:ext>
              </a:extLst>
            </p:cNvPr>
            <p:cNvSpPr>
              <a:spLocks noChangeArrowheads="1"/>
            </p:cNvSpPr>
            <p:nvPr/>
          </p:nvSpPr>
          <p:spPr bwMode="auto">
            <a:xfrm>
              <a:off x="5208589" y="512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7" name="Oval 1317">
              <a:extLst>
                <a:ext uri="{FF2B5EF4-FFF2-40B4-BE49-F238E27FC236}">
                  <a16:creationId xmlns:a16="http://schemas.microsoft.com/office/drawing/2014/main" id="{433E793C-F86E-4E46-B4B7-3C0A81232496}"/>
                </a:ext>
              </a:extLst>
            </p:cNvPr>
            <p:cNvSpPr>
              <a:spLocks noChangeArrowheads="1"/>
            </p:cNvSpPr>
            <p:nvPr/>
          </p:nvSpPr>
          <p:spPr bwMode="auto">
            <a:xfrm>
              <a:off x="5267326" y="503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8" name="Oval 1318">
              <a:extLst>
                <a:ext uri="{FF2B5EF4-FFF2-40B4-BE49-F238E27FC236}">
                  <a16:creationId xmlns:a16="http://schemas.microsoft.com/office/drawing/2014/main" id="{8E5EDDD4-8E15-4212-8A26-E7F9D7AEE527}"/>
                </a:ext>
              </a:extLst>
            </p:cNvPr>
            <p:cNvSpPr>
              <a:spLocks noChangeArrowheads="1"/>
            </p:cNvSpPr>
            <p:nvPr/>
          </p:nvSpPr>
          <p:spPr bwMode="auto">
            <a:xfrm>
              <a:off x="5311776" y="5562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79" name="Oval 1319">
              <a:extLst>
                <a:ext uri="{FF2B5EF4-FFF2-40B4-BE49-F238E27FC236}">
                  <a16:creationId xmlns:a16="http://schemas.microsoft.com/office/drawing/2014/main" id="{2B42047E-5027-4A9A-878E-70426BA6057A}"/>
                </a:ext>
              </a:extLst>
            </p:cNvPr>
            <p:cNvSpPr>
              <a:spLocks noChangeArrowheads="1"/>
            </p:cNvSpPr>
            <p:nvPr/>
          </p:nvSpPr>
          <p:spPr bwMode="auto">
            <a:xfrm>
              <a:off x="5399089" y="537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0" name="Oval 1320">
              <a:extLst>
                <a:ext uri="{FF2B5EF4-FFF2-40B4-BE49-F238E27FC236}">
                  <a16:creationId xmlns:a16="http://schemas.microsoft.com/office/drawing/2014/main" id="{A79082AA-EFD8-48BE-9146-F3A7A0F5EE3F}"/>
                </a:ext>
              </a:extLst>
            </p:cNvPr>
            <p:cNvSpPr>
              <a:spLocks noChangeArrowheads="1"/>
            </p:cNvSpPr>
            <p:nvPr/>
          </p:nvSpPr>
          <p:spPr bwMode="auto">
            <a:xfrm>
              <a:off x="5372101" y="543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1" name="Oval 1321">
              <a:extLst>
                <a:ext uri="{FF2B5EF4-FFF2-40B4-BE49-F238E27FC236}">
                  <a16:creationId xmlns:a16="http://schemas.microsoft.com/office/drawing/2014/main" id="{40F9BA8B-5755-4C6D-AC3E-09A0A15A3F4C}"/>
                </a:ext>
              </a:extLst>
            </p:cNvPr>
            <p:cNvSpPr>
              <a:spLocks noChangeArrowheads="1"/>
            </p:cNvSpPr>
            <p:nvPr/>
          </p:nvSpPr>
          <p:spPr bwMode="auto">
            <a:xfrm>
              <a:off x="5407026" y="5572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2" name="Oval 1322">
              <a:extLst>
                <a:ext uri="{FF2B5EF4-FFF2-40B4-BE49-F238E27FC236}">
                  <a16:creationId xmlns:a16="http://schemas.microsoft.com/office/drawing/2014/main" id="{F58C5C94-E55B-4803-988A-2F47340870E3}"/>
                </a:ext>
              </a:extLst>
            </p:cNvPr>
            <p:cNvSpPr>
              <a:spLocks noChangeArrowheads="1"/>
            </p:cNvSpPr>
            <p:nvPr/>
          </p:nvSpPr>
          <p:spPr bwMode="auto">
            <a:xfrm>
              <a:off x="5434014" y="5324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3" name="Oval 1323">
              <a:extLst>
                <a:ext uri="{FF2B5EF4-FFF2-40B4-BE49-F238E27FC236}">
                  <a16:creationId xmlns:a16="http://schemas.microsoft.com/office/drawing/2014/main" id="{B2EE587A-1616-4F43-A2B5-FDA63E98CAE2}"/>
                </a:ext>
              </a:extLst>
            </p:cNvPr>
            <p:cNvSpPr>
              <a:spLocks noChangeArrowheads="1"/>
            </p:cNvSpPr>
            <p:nvPr/>
          </p:nvSpPr>
          <p:spPr bwMode="auto">
            <a:xfrm>
              <a:off x="5437189" y="5238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4" name="Oval 1324">
              <a:extLst>
                <a:ext uri="{FF2B5EF4-FFF2-40B4-BE49-F238E27FC236}">
                  <a16:creationId xmlns:a16="http://schemas.microsoft.com/office/drawing/2014/main" id="{C619998A-B24E-47DB-9689-2418689631A1}"/>
                </a:ext>
              </a:extLst>
            </p:cNvPr>
            <p:cNvSpPr>
              <a:spLocks noChangeArrowheads="1"/>
            </p:cNvSpPr>
            <p:nvPr/>
          </p:nvSpPr>
          <p:spPr bwMode="auto">
            <a:xfrm>
              <a:off x="5335589" y="5322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5" name="Oval 1325">
              <a:extLst>
                <a:ext uri="{FF2B5EF4-FFF2-40B4-BE49-F238E27FC236}">
                  <a16:creationId xmlns:a16="http://schemas.microsoft.com/office/drawing/2014/main" id="{6CBD736F-6BAD-4764-9013-8EDF411DB5D4}"/>
                </a:ext>
              </a:extLst>
            </p:cNvPr>
            <p:cNvSpPr>
              <a:spLocks noChangeArrowheads="1"/>
            </p:cNvSpPr>
            <p:nvPr/>
          </p:nvSpPr>
          <p:spPr bwMode="auto">
            <a:xfrm>
              <a:off x="5411789" y="511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6" name="Oval 1326">
              <a:extLst>
                <a:ext uri="{FF2B5EF4-FFF2-40B4-BE49-F238E27FC236}">
                  <a16:creationId xmlns:a16="http://schemas.microsoft.com/office/drawing/2014/main" id="{CE831D15-E26F-4918-9650-43B4D574641E}"/>
                </a:ext>
              </a:extLst>
            </p:cNvPr>
            <p:cNvSpPr>
              <a:spLocks noChangeArrowheads="1"/>
            </p:cNvSpPr>
            <p:nvPr/>
          </p:nvSpPr>
          <p:spPr bwMode="auto">
            <a:xfrm>
              <a:off x="5372101" y="5014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7" name="Oval 1327">
              <a:extLst>
                <a:ext uri="{FF2B5EF4-FFF2-40B4-BE49-F238E27FC236}">
                  <a16:creationId xmlns:a16="http://schemas.microsoft.com/office/drawing/2014/main" id="{0AF130A4-1033-45BC-BDBB-2BBC03A486A2}"/>
                </a:ext>
              </a:extLst>
            </p:cNvPr>
            <p:cNvSpPr>
              <a:spLocks noChangeArrowheads="1"/>
            </p:cNvSpPr>
            <p:nvPr/>
          </p:nvSpPr>
          <p:spPr bwMode="auto">
            <a:xfrm>
              <a:off x="5424489" y="546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8" name="Oval 1328">
              <a:extLst>
                <a:ext uri="{FF2B5EF4-FFF2-40B4-BE49-F238E27FC236}">
                  <a16:creationId xmlns:a16="http://schemas.microsoft.com/office/drawing/2014/main" id="{B8EC83DB-D87F-445A-9F3E-812C11771914}"/>
                </a:ext>
              </a:extLst>
            </p:cNvPr>
            <p:cNvSpPr>
              <a:spLocks noChangeArrowheads="1"/>
            </p:cNvSpPr>
            <p:nvPr/>
          </p:nvSpPr>
          <p:spPr bwMode="auto">
            <a:xfrm>
              <a:off x="5395914" y="520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89" name="Oval 1329">
              <a:extLst>
                <a:ext uri="{FF2B5EF4-FFF2-40B4-BE49-F238E27FC236}">
                  <a16:creationId xmlns:a16="http://schemas.microsoft.com/office/drawing/2014/main" id="{EC6C1DA2-9094-44CA-9036-6B23CC68EC63}"/>
                </a:ext>
              </a:extLst>
            </p:cNvPr>
            <p:cNvSpPr>
              <a:spLocks noChangeArrowheads="1"/>
            </p:cNvSpPr>
            <p:nvPr/>
          </p:nvSpPr>
          <p:spPr bwMode="auto">
            <a:xfrm>
              <a:off x="5603876" y="5426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0" name="Oval 1330">
              <a:extLst>
                <a:ext uri="{FF2B5EF4-FFF2-40B4-BE49-F238E27FC236}">
                  <a16:creationId xmlns:a16="http://schemas.microsoft.com/office/drawing/2014/main" id="{374858C6-B79D-46C7-BFE7-B44BA5F8466F}"/>
                </a:ext>
              </a:extLst>
            </p:cNvPr>
            <p:cNvSpPr>
              <a:spLocks noChangeArrowheads="1"/>
            </p:cNvSpPr>
            <p:nvPr/>
          </p:nvSpPr>
          <p:spPr bwMode="auto">
            <a:xfrm>
              <a:off x="5630864" y="517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1" name="Oval 1331">
              <a:extLst>
                <a:ext uri="{FF2B5EF4-FFF2-40B4-BE49-F238E27FC236}">
                  <a16:creationId xmlns:a16="http://schemas.microsoft.com/office/drawing/2014/main" id="{705645B5-52C2-4EC7-B0B7-2690C0D25325}"/>
                </a:ext>
              </a:extLst>
            </p:cNvPr>
            <p:cNvSpPr>
              <a:spLocks noChangeArrowheads="1"/>
            </p:cNvSpPr>
            <p:nvPr/>
          </p:nvSpPr>
          <p:spPr bwMode="auto">
            <a:xfrm>
              <a:off x="5634039" y="5092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2" name="Oval 1332">
              <a:extLst>
                <a:ext uri="{FF2B5EF4-FFF2-40B4-BE49-F238E27FC236}">
                  <a16:creationId xmlns:a16="http://schemas.microsoft.com/office/drawing/2014/main" id="{3C6AD9BE-AF54-43DE-AD2E-BBC2EE276C57}"/>
                </a:ext>
              </a:extLst>
            </p:cNvPr>
            <p:cNvSpPr>
              <a:spLocks noChangeArrowheads="1"/>
            </p:cNvSpPr>
            <p:nvPr/>
          </p:nvSpPr>
          <p:spPr bwMode="auto">
            <a:xfrm>
              <a:off x="5549901" y="505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3" name="Oval 1333">
              <a:extLst>
                <a:ext uri="{FF2B5EF4-FFF2-40B4-BE49-F238E27FC236}">
                  <a16:creationId xmlns:a16="http://schemas.microsoft.com/office/drawing/2014/main" id="{16C8D1D6-9765-45BB-8559-C080B3BB1A72}"/>
                </a:ext>
              </a:extLst>
            </p:cNvPr>
            <p:cNvSpPr>
              <a:spLocks noChangeArrowheads="1"/>
            </p:cNvSpPr>
            <p:nvPr/>
          </p:nvSpPr>
          <p:spPr bwMode="auto">
            <a:xfrm>
              <a:off x="5532439" y="517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4" name="Oval 1334">
              <a:extLst>
                <a:ext uri="{FF2B5EF4-FFF2-40B4-BE49-F238E27FC236}">
                  <a16:creationId xmlns:a16="http://schemas.microsoft.com/office/drawing/2014/main" id="{4E20FB28-D6F5-450B-9D7B-07D0EAFD5488}"/>
                </a:ext>
              </a:extLst>
            </p:cNvPr>
            <p:cNvSpPr>
              <a:spLocks noChangeArrowheads="1"/>
            </p:cNvSpPr>
            <p:nvPr/>
          </p:nvSpPr>
          <p:spPr bwMode="auto">
            <a:xfrm>
              <a:off x="5653089" y="5492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5" name="Oval 1335">
              <a:extLst>
                <a:ext uri="{FF2B5EF4-FFF2-40B4-BE49-F238E27FC236}">
                  <a16:creationId xmlns:a16="http://schemas.microsoft.com/office/drawing/2014/main" id="{DA9117B3-421D-479A-ABDD-E170497B72F6}"/>
                </a:ext>
              </a:extLst>
            </p:cNvPr>
            <p:cNvSpPr>
              <a:spLocks noChangeArrowheads="1"/>
            </p:cNvSpPr>
            <p:nvPr/>
          </p:nvSpPr>
          <p:spPr bwMode="auto">
            <a:xfrm>
              <a:off x="5502276" y="5389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6" name="Oval 1336">
              <a:extLst>
                <a:ext uri="{FF2B5EF4-FFF2-40B4-BE49-F238E27FC236}">
                  <a16:creationId xmlns:a16="http://schemas.microsoft.com/office/drawing/2014/main" id="{C1E319E4-E6AD-4F37-BB09-DD91F26D5981}"/>
                </a:ext>
              </a:extLst>
            </p:cNvPr>
            <p:cNvSpPr>
              <a:spLocks noChangeArrowheads="1"/>
            </p:cNvSpPr>
            <p:nvPr/>
          </p:nvSpPr>
          <p:spPr bwMode="auto">
            <a:xfrm>
              <a:off x="5621339" y="5321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7" name="Oval 1337">
              <a:extLst>
                <a:ext uri="{FF2B5EF4-FFF2-40B4-BE49-F238E27FC236}">
                  <a16:creationId xmlns:a16="http://schemas.microsoft.com/office/drawing/2014/main" id="{1078D6A7-04CE-46BF-8F3D-E54DB2F7B05C}"/>
                </a:ext>
              </a:extLst>
            </p:cNvPr>
            <p:cNvSpPr>
              <a:spLocks noChangeArrowheads="1"/>
            </p:cNvSpPr>
            <p:nvPr/>
          </p:nvSpPr>
          <p:spPr bwMode="auto">
            <a:xfrm>
              <a:off x="5713414" y="536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8" name="Oval 1338">
              <a:extLst>
                <a:ext uri="{FF2B5EF4-FFF2-40B4-BE49-F238E27FC236}">
                  <a16:creationId xmlns:a16="http://schemas.microsoft.com/office/drawing/2014/main" id="{678DEC13-4FF4-4AEF-9A87-07CE59F131F4}"/>
                </a:ext>
              </a:extLst>
            </p:cNvPr>
            <p:cNvSpPr>
              <a:spLocks noChangeArrowheads="1"/>
            </p:cNvSpPr>
            <p:nvPr/>
          </p:nvSpPr>
          <p:spPr bwMode="auto">
            <a:xfrm>
              <a:off x="5694364" y="512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699" name="Oval 1339">
              <a:extLst>
                <a:ext uri="{FF2B5EF4-FFF2-40B4-BE49-F238E27FC236}">
                  <a16:creationId xmlns:a16="http://schemas.microsoft.com/office/drawing/2014/main" id="{A1D61FC4-AA85-4C84-80B9-B1E887CB5801}"/>
                </a:ext>
              </a:extLst>
            </p:cNvPr>
            <p:cNvSpPr>
              <a:spLocks noChangeArrowheads="1"/>
            </p:cNvSpPr>
            <p:nvPr/>
          </p:nvSpPr>
          <p:spPr bwMode="auto">
            <a:xfrm>
              <a:off x="5676901" y="525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0" name="Oval 1340">
              <a:extLst>
                <a:ext uri="{FF2B5EF4-FFF2-40B4-BE49-F238E27FC236}">
                  <a16:creationId xmlns:a16="http://schemas.microsoft.com/office/drawing/2014/main" id="{7C480B85-B870-42A0-9F7B-AE88115B8E7C}"/>
                </a:ext>
              </a:extLst>
            </p:cNvPr>
            <p:cNvSpPr>
              <a:spLocks noChangeArrowheads="1"/>
            </p:cNvSpPr>
            <p:nvPr/>
          </p:nvSpPr>
          <p:spPr bwMode="auto">
            <a:xfrm>
              <a:off x="5554664" y="443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1" name="Oval 1341">
              <a:extLst>
                <a:ext uri="{FF2B5EF4-FFF2-40B4-BE49-F238E27FC236}">
                  <a16:creationId xmlns:a16="http://schemas.microsoft.com/office/drawing/2014/main" id="{2D78B5C7-ADCC-4395-841B-DED3501574C5}"/>
                </a:ext>
              </a:extLst>
            </p:cNvPr>
            <p:cNvSpPr>
              <a:spLocks noChangeArrowheads="1"/>
            </p:cNvSpPr>
            <p:nvPr/>
          </p:nvSpPr>
          <p:spPr bwMode="auto">
            <a:xfrm>
              <a:off x="5041901" y="488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2" name="Oval 1342">
              <a:extLst>
                <a:ext uri="{FF2B5EF4-FFF2-40B4-BE49-F238E27FC236}">
                  <a16:creationId xmlns:a16="http://schemas.microsoft.com/office/drawing/2014/main" id="{A9A1B7B1-06AF-465C-9426-6C678F80B032}"/>
                </a:ext>
              </a:extLst>
            </p:cNvPr>
            <p:cNvSpPr>
              <a:spLocks noChangeArrowheads="1"/>
            </p:cNvSpPr>
            <p:nvPr/>
          </p:nvSpPr>
          <p:spPr bwMode="auto">
            <a:xfrm>
              <a:off x="5059364" y="475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3" name="Oval 1343">
              <a:extLst>
                <a:ext uri="{FF2B5EF4-FFF2-40B4-BE49-F238E27FC236}">
                  <a16:creationId xmlns:a16="http://schemas.microsoft.com/office/drawing/2014/main" id="{0A8494F7-8C1B-48B1-886A-DA572A6355CE}"/>
                </a:ext>
              </a:extLst>
            </p:cNvPr>
            <p:cNvSpPr>
              <a:spLocks noChangeArrowheads="1"/>
            </p:cNvSpPr>
            <p:nvPr/>
          </p:nvSpPr>
          <p:spPr bwMode="auto">
            <a:xfrm>
              <a:off x="4973638" y="47990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4" name="Oval 1344">
              <a:extLst>
                <a:ext uri="{FF2B5EF4-FFF2-40B4-BE49-F238E27FC236}">
                  <a16:creationId xmlns:a16="http://schemas.microsoft.com/office/drawing/2014/main" id="{CA37464D-0DE0-45E6-BB57-516F7915C982}"/>
                </a:ext>
              </a:extLst>
            </p:cNvPr>
            <p:cNvSpPr>
              <a:spLocks noChangeArrowheads="1"/>
            </p:cNvSpPr>
            <p:nvPr/>
          </p:nvSpPr>
          <p:spPr bwMode="auto">
            <a:xfrm>
              <a:off x="4954589" y="4681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5" name="Oval 1345">
              <a:extLst>
                <a:ext uri="{FF2B5EF4-FFF2-40B4-BE49-F238E27FC236}">
                  <a16:creationId xmlns:a16="http://schemas.microsoft.com/office/drawing/2014/main" id="{A3F2458E-4571-4C78-A2F5-0CF3584E03FB}"/>
                </a:ext>
              </a:extLst>
            </p:cNvPr>
            <p:cNvSpPr>
              <a:spLocks noChangeArrowheads="1"/>
            </p:cNvSpPr>
            <p:nvPr/>
          </p:nvSpPr>
          <p:spPr bwMode="auto">
            <a:xfrm>
              <a:off x="5026026" y="468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6" name="Oval 1346">
              <a:extLst>
                <a:ext uri="{FF2B5EF4-FFF2-40B4-BE49-F238E27FC236}">
                  <a16:creationId xmlns:a16="http://schemas.microsoft.com/office/drawing/2014/main" id="{0534B88A-E934-436C-AE8D-3AF846DBF731}"/>
                </a:ext>
              </a:extLst>
            </p:cNvPr>
            <p:cNvSpPr>
              <a:spLocks noChangeArrowheads="1"/>
            </p:cNvSpPr>
            <p:nvPr/>
          </p:nvSpPr>
          <p:spPr bwMode="auto">
            <a:xfrm>
              <a:off x="5049839" y="4613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7" name="Oval 1347">
              <a:extLst>
                <a:ext uri="{FF2B5EF4-FFF2-40B4-BE49-F238E27FC236}">
                  <a16:creationId xmlns:a16="http://schemas.microsoft.com/office/drawing/2014/main" id="{C0B2AF2E-734E-4F47-B6F6-54FF082A4AB1}"/>
                </a:ext>
              </a:extLst>
            </p:cNvPr>
            <p:cNvSpPr>
              <a:spLocks noChangeArrowheads="1"/>
            </p:cNvSpPr>
            <p:nvPr/>
          </p:nvSpPr>
          <p:spPr bwMode="auto">
            <a:xfrm>
              <a:off x="4951414" y="461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8" name="Oval 1348">
              <a:extLst>
                <a:ext uri="{FF2B5EF4-FFF2-40B4-BE49-F238E27FC236}">
                  <a16:creationId xmlns:a16="http://schemas.microsoft.com/office/drawing/2014/main" id="{CBBD1E84-5796-435E-992C-B3AE3F9F8CE8}"/>
                </a:ext>
              </a:extLst>
            </p:cNvPr>
            <p:cNvSpPr>
              <a:spLocks noChangeArrowheads="1"/>
            </p:cNvSpPr>
            <p:nvPr/>
          </p:nvSpPr>
          <p:spPr bwMode="auto">
            <a:xfrm>
              <a:off x="5084764" y="452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09" name="Oval 1349">
              <a:extLst>
                <a:ext uri="{FF2B5EF4-FFF2-40B4-BE49-F238E27FC236}">
                  <a16:creationId xmlns:a16="http://schemas.microsoft.com/office/drawing/2014/main" id="{511D6ED4-ECF3-44D3-B7C2-4583FEB83F5A}"/>
                </a:ext>
              </a:extLst>
            </p:cNvPr>
            <p:cNvSpPr>
              <a:spLocks noChangeArrowheads="1"/>
            </p:cNvSpPr>
            <p:nvPr/>
          </p:nvSpPr>
          <p:spPr bwMode="auto">
            <a:xfrm>
              <a:off x="5145089" y="439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0" name="Oval 1350">
              <a:extLst>
                <a:ext uri="{FF2B5EF4-FFF2-40B4-BE49-F238E27FC236}">
                  <a16:creationId xmlns:a16="http://schemas.microsoft.com/office/drawing/2014/main" id="{BDD3BB4D-D9EF-4BD3-B35D-688615A2CC15}"/>
                </a:ext>
              </a:extLst>
            </p:cNvPr>
            <p:cNvSpPr>
              <a:spLocks noChangeArrowheads="1"/>
            </p:cNvSpPr>
            <p:nvPr/>
          </p:nvSpPr>
          <p:spPr bwMode="auto">
            <a:xfrm>
              <a:off x="5180014" y="453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1" name="Oval 1351">
              <a:extLst>
                <a:ext uri="{FF2B5EF4-FFF2-40B4-BE49-F238E27FC236}">
                  <a16:creationId xmlns:a16="http://schemas.microsoft.com/office/drawing/2014/main" id="{FC81131E-3B6B-4138-88C3-574D6EDAE3AE}"/>
                </a:ext>
              </a:extLst>
            </p:cNvPr>
            <p:cNvSpPr>
              <a:spLocks noChangeArrowheads="1"/>
            </p:cNvSpPr>
            <p:nvPr/>
          </p:nvSpPr>
          <p:spPr bwMode="auto">
            <a:xfrm>
              <a:off x="5207001" y="428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2" name="Oval 1352">
              <a:extLst>
                <a:ext uri="{FF2B5EF4-FFF2-40B4-BE49-F238E27FC236}">
                  <a16:creationId xmlns:a16="http://schemas.microsoft.com/office/drawing/2014/main" id="{D6ECB080-3694-427E-9CCF-B632B58F979A}"/>
                </a:ext>
              </a:extLst>
            </p:cNvPr>
            <p:cNvSpPr>
              <a:spLocks noChangeArrowheads="1"/>
            </p:cNvSpPr>
            <p:nvPr/>
          </p:nvSpPr>
          <p:spPr bwMode="auto">
            <a:xfrm>
              <a:off x="5203826" y="483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3" name="Oval 1353">
              <a:extLst>
                <a:ext uri="{FF2B5EF4-FFF2-40B4-BE49-F238E27FC236}">
                  <a16:creationId xmlns:a16="http://schemas.microsoft.com/office/drawing/2014/main" id="{9971D345-3E5B-42C4-BC72-AB881F3A93A0}"/>
                </a:ext>
              </a:extLst>
            </p:cNvPr>
            <p:cNvSpPr>
              <a:spLocks noChangeArrowheads="1"/>
            </p:cNvSpPr>
            <p:nvPr/>
          </p:nvSpPr>
          <p:spPr bwMode="auto">
            <a:xfrm>
              <a:off x="5118101" y="48752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4" name="Oval 1354">
              <a:extLst>
                <a:ext uri="{FF2B5EF4-FFF2-40B4-BE49-F238E27FC236}">
                  <a16:creationId xmlns:a16="http://schemas.microsoft.com/office/drawing/2014/main" id="{02CD3337-E172-474B-9A0F-96610F8F6768}"/>
                </a:ext>
              </a:extLst>
            </p:cNvPr>
            <p:cNvSpPr>
              <a:spLocks noChangeArrowheads="1"/>
            </p:cNvSpPr>
            <p:nvPr/>
          </p:nvSpPr>
          <p:spPr bwMode="auto">
            <a:xfrm>
              <a:off x="5106989" y="480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5" name="Oval 1355">
              <a:extLst>
                <a:ext uri="{FF2B5EF4-FFF2-40B4-BE49-F238E27FC236}">
                  <a16:creationId xmlns:a16="http://schemas.microsoft.com/office/drawing/2014/main" id="{2F61278C-F56F-4DC9-9033-3FADCA35F0E6}"/>
                </a:ext>
              </a:extLst>
            </p:cNvPr>
            <p:cNvSpPr>
              <a:spLocks noChangeArrowheads="1"/>
            </p:cNvSpPr>
            <p:nvPr/>
          </p:nvSpPr>
          <p:spPr bwMode="auto">
            <a:xfrm>
              <a:off x="5170489" y="4762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6" name="Oval 1356">
              <a:extLst>
                <a:ext uri="{FF2B5EF4-FFF2-40B4-BE49-F238E27FC236}">
                  <a16:creationId xmlns:a16="http://schemas.microsoft.com/office/drawing/2014/main" id="{F2A6989F-B857-4610-956F-3BD8522CC2F9}"/>
                </a:ext>
              </a:extLst>
            </p:cNvPr>
            <p:cNvSpPr>
              <a:spLocks noChangeArrowheads="1"/>
            </p:cNvSpPr>
            <p:nvPr/>
          </p:nvSpPr>
          <p:spPr bwMode="auto">
            <a:xfrm>
              <a:off x="5194301" y="468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7" name="Oval 1357">
              <a:extLst>
                <a:ext uri="{FF2B5EF4-FFF2-40B4-BE49-F238E27FC236}">
                  <a16:creationId xmlns:a16="http://schemas.microsoft.com/office/drawing/2014/main" id="{BED5FD61-2AAE-476F-B8DA-7C894BF4A393}"/>
                </a:ext>
              </a:extLst>
            </p:cNvPr>
            <p:cNvSpPr>
              <a:spLocks noChangeArrowheads="1"/>
            </p:cNvSpPr>
            <p:nvPr/>
          </p:nvSpPr>
          <p:spPr bwMode="auto">
            <a:xfrm>
              <a:off x="5095876" y="469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8" name="Oval 1358">
              <a:extLst>
                <a:ext uri="{FF2B5EF4-FFF2-40B4-BE49-F238E27FC236}">
                  <a16:creationId xmlns:a16="http://schemas.microsoft.com/office/drawing/2014/main" id="{A4522AF1-7595-460E-94F0-78398B529184}"/>
                </a:ext>
              </a:extLst>
            </p:cNvPr>
            <p:cNvSpPr>
              <a:spLocks noChangeArrowheads="1"/>
            </p:cNvSpPr>
            <p:nvPr/>
          </p:nvSpPr>
          <p:spPr bwMode="auto">
            <a:xfrm>
              <a:off x="5219701" y="437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19" name="Oval 1359">
              <a:extLst>
                <a:ext uri="{FF2B5EF4-FFF2-40B4-BE49-F238E27FC236}">
                  <a16:creationId xmlns:a16="http://schemas.microsoft.com/office/drawing/2014/main" id="{B7FB0176-6F29-46EE-9996-67FCACB5F986}"/>
                </a:ext>
              </a:extLst>
            </p:cNvPr>
            <p:cNvSpPr>
              <a:spLocks noChangeArrowheads="1"/>
            </p:cNvSpPr>
            <p:nvPr/>
          </p:nvSpPr>
          <p:spPr bwMode="auto">
            <a:xfrm>
              <a:off x="5257801" y="447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0" name="Oval 1360">
              <a:extLst>
                <a:ext uri="{FF2B5EF4-FFF2-40B4-BE49-F238E27FC236}">
                  <a16:creationId xmlns:a16="http://schemas.microsoft.com/office/drawing/2014/main" id="{2DAB14F0-9026-4F27-B4CC-57F3FB0C0D03}"/>
                </a:ext>
              </a:extLst>
            </p:cNvPr>
            <p:cNvSpPr>
              <a:spLocks noChangeArrowheads="1"/>
            </p:cNvSpPr>
            <p:nvPr/>
          </p:nvSpPr>
          <p:spPr bwMode="auto">
            <a:xfrm>
              <a:off x="5292726" y="4619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1" name="Oval 1361">
              <a:extLst>
                <a:ext uri="{FF2B5EF4-FFF2-40B4-BE49-F238E27FC236}">
                  <a16:creationId xmlns:a16="http://schemas.microsoft.com/office/drawing/2014/main" id="{30490E12-6A74-4513-B54A-89B3E4FA7571}"/>
                </a:ext>
              </a:extLst>
            </p:cNvPr>
            <p:cNvSpPr>
              <a:spLocks noChangeArrowheads="1"/>
            </p:cNvSpPr>
            <p:nvPr/>
          </p:nvSpPr>
          <p:spPr bwMode="auto">
            <a:xfrm>
              <a:off x="5319714" y="437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2" name="Oval 1362">
              <a:extLst>
                <a:ext uri="{FF2B5EF4-FFF2-40B4-BE49-F238E27FC236}">
                  <a16:creationId xmlns:a16="http://schemas.microsoft.com/office/drawing/2014/main" id="{9A15C8DD-7FA1-43D1-8B3F-E361C2A83A5E}"/>
                </a:ext>
              </a:extLst>
            </p:cNvPr>
            <p:cNvSpPr>
              <a:spLocks noChangeArrowheads="1"/>
            </p:cNvSpPr>
            <p:nvPr/>
          </p:nvSpPr>
          <p:spPr bwMode="auto">
            <a:xfrm>
              <a:off x="5322889" y="428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3" name="Oval 1363">
              <a:extLst>
                <a:ext uri="{FF2B5EF4-FFF2-40B4-BE49-F238E27FC236}">
                  <a16:creationId xmlns:a16="http://schemas.microsoft.com/office/drawing/2014/main" id="{D91882AE-BA2C-4A14-97EA-095803920DA4}"/>
                </a:ext>
              </a:extLst>
            </p:cNvPr>
            <p:cNvSpPr>
              <a:spLocks noChangeArrowheads="1"/>
            </p:cNvSpPr>
            <p:nvPr/>
          </p:nvSpPr>
          <p:spPr bwMode="auto">
            <a:xfrm>
              <a:off x="5238751" y="4244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4" name="Oval 1364">
              <a:extLst>
                <a:ext uri="{FF2B5EF4-FFF2-40B4-BE49-F238E27FC236}">
                  <a16:creationId xmlns:a16="http://schemas.microsoft.com/office/drawing/2014/main" id="{E5C4CA22-6070-4619-9303-30DAAEBBFD1A}"/>
                </a:ext>
              </a:extLst>
            </p:cNvPr>
            <p:cNvSpPr>
              <a:spLocks noChangeArrowheads="1"/>
            </p:cNvSpPr>
            <p:nvPr/>
          </p:nvSpPr>
          <p:spPr bwMode="auto">
            <a:xfrm>
              <a:off x="5202239" y="4956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5" name="Oval 1365">
              <a:extLst>
                <a:ext uri="{FF2B5EF4-FFF2-40B4-BE49-F238E27FC236}">
                  <a16:creationId xmlns:a16="http://schemas.microsoft.com/office/drawing/2014/main" id="{C8C3B82E-72D0-4B47-95A0-58F7A2B60FF4}"/>
                </a:ext>
              </a:extLst>
            </p:cNvPr>
            <p:cNvSpPr>
              <a:spLocks noChangeArrowheads="1"/>
            </p:cNvSpPr>
            <p:nvPr/>
          </p:nvSpPr>
          <p:spPr bwMode="auto">
            <a:xfrm>
              <a:off x="5283201" y="484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6" name="Oval 1366">
              <a:extLst>
                <a:ext uri="{FF2B5EF4-FFF2-40B4-BE49-F238E27FC236}">
                  <a16:creationId xmlns:a16="http://schemas.microsoft.com/office/drawing/2014/main" id="{4AD1A2EF-9C34-40C8-849E-928DE23A571D}"/>
                </a:ext>
              </a:extLst>
            </p:cNvPr>
            <p:cNvSpPr>
              <a:spLocks noChangeArrowheads="1"/>
            </p:cNvSpPr>
            <p:nvPr/>
          </p:nvSpPr>
          <p:spPr bwMode="auto">
            <a:xfrm>
              <a:off x="5307014" y="4776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7" name="Oval 1367">
              <a:extLst>
                <a:ext uri="{FF2B5EF4-FFF2-40B4-BE49-F238E27FC236}">
                  <a16:creationId xmlns:a16="http://schemas.microsoft.com/office/drawing/2014/main" id="{E542DE6D-0F7B-407B-939E-523E52416D43}"/>
                </a:ext>
              </a:extLst>
            </p:cNvPr>
            <p:cNvSpPr>
              <a:spLocks noChangeArrowheads="1"/>
            </p:cNvSpPr>
            <p:nvPr/>
          </p:nvSpPr>
          <p:spPr bwMode="auto">
            <a:xfrm>
              <a:off x="5341939" y="4686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8" name="Oval 1368">
              <a:extLst>
                <a:ext uri="{FF2B5EF4-FFF2-40B4-BE49-F238E27FC236}">
                  <a16:creationId xmlns:a16="http://schemas.microsoft.com/office/drawing/2014/main" id="{F0C8BB39-C5CE-4350-9292-F8C0D0C114B1}"/>
                </a:ext>
              </a:extLst>
            </p:cNvPr>
            <p:cNvSpPr>
              <a:spLocks noChangeArrowheads="1"/>
            </p:cNvSpPr>
            <p:nvPr/>
          </p:nvSpPr>
          <p:spPr bwMode="auto">
            <a:xfrm>
              <a:off x="5429251" y="4500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29" name="Oval 1369">
              <a:extLst>
                <a:ext uri="{FF2B5EF4-FFF2-40B4-BE49-F238E27FC236}">
                  <a16:creationId xmlns:a16="http://schemas.microsoft.com/office/drawing/2014/main" id="{5F945427-D08D-4D84-8238-9FDF080B5FE9}"/>
                </a:ext>
              </a:extLst>
            </p:cNvPr>
            <p:cNvSpPr>
              <a:spLocks noChangeArrowheads="1"/>
            </p:cNvSpPr>
            <p:nvPr/>
          </p:nvSpPr>
          <p:spPr bwMode="auto">
            <a:xfrm>
              <a:off x="5402264" y="455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0" name="Oval 1370">
              <a:extLst>
                <a:ext uri="{FF2B5EF4-FFF2-40B4-BE49-F238E27FC236}">
                  <a16:creationId xmlns:a16="http://schemas.microsoft.com/office/drawing/2014/main" id="{A73EA620-9E79-4A38-9552-8FD8F1D1F89D}"/>
                </a:ext>
              </a:extLst>
            </p:cNvPr>
            <p:cNvSpPr>
              <a:spLocks noChangeArrowheads="1"/>
            </p:cNvSpPr>
            <p:nvPr/>
          </p:nvSpPr>
          <p:spPr bwMode="auto">
            <a:xfrm>
              <a:off x="5437189" y="4695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1" name="Oval 1371">
              <a:extLst>
                <a:ext uri="{FF2B5EF4-FFF2-40B4-BE49-F238E27FC236}">
                  <a16:creationId xmlns:a16="http://schemas.microsoft.com/office/drawing/2014/main" id="{2D65DB1E-2D3D-489C-BBB4-04F986F01E87}"/>
                </a:ext>
              </a:extLst>
            </p:cNvPr>
            <p:cNvSpPr>
              <a:spLocks noChangeArrowheads="1"/>
            </p:cNvSpPr>
            <p:nvPr/>
          </p:nvSpPr>
          <p:spPr bwMode="auto">
            <a:xfrm>
              <a:off x="5464176" y="4448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2" name="Oval 1372">
              <a:extLst>
                <a:ext uri="{FF2B5EF4-FFF2-40B4-BE49-F238E27FC236}">
                  <a16:creationId xmlns:a16="http://schemas.microsoft.com/office/drawing/2014/main" id="{B5858432-A499-447E-9993-6EDA3CA8D562}"/>
                </a:ext>
              </a:extLst>
            </p:cNvPr>
            <p:cNvSpPr>
              <a:spLocks noChangeArrowheads="1"/>
            </p:cNvSpPr>
            <p:nvPr/>
          </p:nvSpPr>
          <p:spPr bwMode="auto">
            <a:xfrm>
              <a:off x="5467351" y="4362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3" name="Oval 1373">
              <a:extLst>
                <a:ext uri="{FF2B5EF4-FFF2-40B4-BE49-F238E27FC236}">
                  <a16:creationId xmlns:a16="http://schemas.microsoft.com/office/drawing/2014/main" id="{FD8C2C61-55C9-4DFD-94B9-414D7CF433F6}"/>
                </a:ext>
              </a:extLst>
            </p:cNvPr>
            <p:cNvSpPr>
              <a:spLocks noChangeArrowheads="1"/>
            </p:cNvSpPr>
            <p:nvPr/>
          </p:nvSpPr>
          <p:spPr bwMode="auto">
            <a:xfrm>
              <a:off x="5365751" y="444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4" name="Oval 1374">
              <a:extLst>
                <a:ext uri="{FF2B5EF4-FFF2-40B4-BE49-F238E27FC236}">
                  <a16:creationId xmlns:a16="http://schemas.microsoft.com/office/drawing/2014/main" id="{35EF17F2-CE7E-4266-A296-4E2B5CF3B7E3}"/>
                </a:ext>
              </a:extLst>
            </p:cNvPr>
            <p:cNvSpPr>
              <a:spLocks noChangeArrowheads="1"/>
            </p:cNvSpPr>
            <p:nvPr/>
          </p:nvSpPr>
          <p:spPr bwMode="auto">
            <a:xfrm>
              <a:off x="5356226" y="4921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5" name="Oval 1375">
              <a:extLst>
                <a:ext uri="{FF2B5EF4-FFF2-40B4-BE49-F238E27FC236}">
                  <a16:creationId xmlns:a16="http://schemas.microsoft.com/office/drawing/2014/main" id="{7A1DEC93-3B23-4185-B8DD-E97CF1C9E4BA}"/>
                </a:ext>
              </a:extLst>
            </p:cNvPr>
            <p:cNvSpPr>
              <a:spLocks noChangeArrowheads="1"/>
            </p:cNvSpPr>
            <p:nvPr/>
          </p:nvSpPr>
          <p:spPr bwMode="auto">
            <a:xfrm>
              <a:off x="5427664" y="492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6" name="Oval 1376">
              <a:extLst>
                <a:ext uri="{FF2B5EF4-FFF2-40B4-BE49-F238E27FC236}">
                  <a16:creationId xmlns:a16="http://schemas.microsoft.com/office/drawing/2014/main" id="{31FABF2B-6821-4A03-B5D3-864119B2250D}"/>
                </a:ext>
              </a:extLst>
            </p:cNvPr>
            <p:cNvSpPr>
              <a:spLocks noChangeArrowheads="1"/>
            </p:cNvSpPr>
            <p:nvPr/>
          </p:nvSpPr>
          <p:spPr bwMode="auto">
            <a:xfrm>
              <a:off x="5451476" y="485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7" name="Oval 1377">
              <a:extLst>
                <a:ext uri="{FF2B5EF4-FFF2-40B4-BE49-F238E27FC236}">
                  <a16:creationId xmlns:a16="http://schemas.microsoft.com/office/drawing/2014/main" id="{65101EC0-8CA0-4806-959B-E88A1A397115}"/>
                </a:ext>
              </a:extLst>
            </p:cNvPr>
            <p:cNvSpPr>
              <a:spLocks noChangeArrowheads="1"/>
            </p:cNvSpPr>
            <p:nvPr/>
          </p:nvSpPr>
          <p:spPr bwMode="auto">
            <a:xfrm>
              <a:off x="5353051" y="485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8" name="Oval 1378">
              <a:extLst>
                <a:ext uri="{FF2B5EF4-FFF2-40B4-BE49-F238E27FC236}">
                  <a16:creationId xmlns:a16="http://schemas.microsoft.com/office/drawing/2014/main" id="{881BEC48-F1FF-48D4-A0C4-DBD06D28E048}"/>
                </a:ext>
              </a:extLst>
            </p:cNvPr>
            <p:cNvSpPr>
              <a:spLocks noChangeArrowheads="1"/>
            </p:cNvSpPr>
            <p:nvPr/>
          </p:nvSpPr>
          <p:spPr bwMode="auto">
            <a:xfrm>
              <a:off x="5454651" y="4591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39" name="Oval 1379">
              <a:extLst>
                <a:ext uri="{FF2B5EF4-FFF2-40B4-BE49-F238E27FC236}">
                  <a16:creationId xmlns:a16="http://schemas.microsoft.com/office/drawing/2014/main" id="{AB4A9982-4A73-4A5B-83E9-2BBC61988E6C}"/>
                </a:ext>
              </a:extLst>
            </p:cNvPr>
            <p:cNvSpPr>
              <a:spLocks noChangeArrowheads="1"/>
            </p:cNvSpPr>
            <p:nvPr/>
          </p:nvSpPr>
          <p:spPr bwMode="auto">
            <a:xfrm>
              <a:off x="5426076" y="432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0" name="Oval 1380">
              <a:extLst>
                <a:ext uri="{FF2B5EF4-FFF2-40B4-BE49-F238E27FC236}">
                  <a16:creationId xmlns:a16="http://schemas.microsoft.com/office/drawing/2014/main" id="{6E64B7F1-C6AF-4050-A04B-D4A0CB9032A3}"/>
                </a:ext>
              </a:extLst>
            </p:cNvPr>
            <p:cNvSpPr>
              <a:spLocks noChangeArrowheads="1"/>
            </p:cNvSpPr>
            <p:nvPr/>
          </p:nvSpPr>
          <p:spPr bwMode="auto">
            <a:xfrm>
              <a:off x="5634039" y="454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1" name="Oval 1381">
              <a:extLst>
                <a:ext uri="{FF2B5EF4-FFF2-40B4-BE49-F238E27FC236}">
                  <a16:creationId xmlns:a16="http://schemas.microsoft.com/office/drawing/2014/main" id="{D9435BD7-7354-4993-8783-AD35A06BA308}"/>
                </a:ext>
              </a:extLst>
            </p:cNvPr>
            <p:cNvSpPr>
              <a:spLocks noChangeArrowheads="1"/>
            </p:cNvSpPr>
            <p:nvPr/>
          </p:nvSpPr>
          <p:spPr bwMode="auto">
            <a:xfrm>
              <a:off x="5661026" y="4302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2" name="Oval 1382">
              <a:extLst>
                <a:ext uri="{FF2B5EF4-FFF2-40B4-BE49-F238E27FC236}">
                  <a16:creationId xmlns:a16="http://schemas.microsoft.com/office/drawing/2014/main" id="{64EEE1AB-547B-4055-9B31-A945F850891F}"/>
                </a:ext>
              </a:extLst>
            </p:cNvPr>
            <p:cNvSpPr>
              <a:spLocks noChangeArrowheads="1"/>
            </p:cNvSpPr>
            <p:nvPr/>
          </p:nvSpPr>
          <p:spPr bwMode="auto">
            <a:xfrm>
              <a:off x="5562601" y="4300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3" name="Oval 1383">
              <a:extLst>
                <a:ext uri="{FF2B5EF4-FFF2-40B4-BE49-F238E27FC236}">
                  <a16:creationId xmlns:a16="http://schemas.microsoft.com/office/drawing/2014/main" id="{A85A673E-9FF2-4695-96B1-1FA69F4B2BD6}"/>
                </a:ext>
              </a:extLst>
            </p:cNvPr>
            <p:cNvSpPr>
              <a:spLocks noChangeArrowheads="1"/>
            </p:cNvSpPr>
            <p:nvPr/>
          </p:nvSpPr>
          <p:spPr bwMode="auto">
            <a:xfrm>
              <a:off x="5657851" y="485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4" name="Oval 1384">
              <a:extLst>
                <a:ext uri="{FF2B5EF4-FFF2-40B4-BE49-F238E27FC236}">
                  <a16:creationId xmlns:a16="http://schemas.microsoft.com/office/drawing/2014/main" id="{BCC0186A-866C-4980-85C4-3F48D98217DA}"/>
                </a:ext>
              </a:extLst>
            </p:cNvPr>
            <p:cNvSpPr>
              <a:spLocks noChangeArrowheads="1"/>
            </p:cNvSpPr>
            <p:nvPr/>
          </p:nvSpPr>
          <p:spPr bwMode="auto">
            <a:xfrm>
              <a:off x="5572126" y="489267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5" name="Oval 1385">
              <a:extLst>
                <a:ext uri="{FF2B5EF4-FFF2-40B4-BE49-F238E27FC236}">
                  <a16:creationId xmlns:a16="http://schemas.microsoft.com/office/drawing/2014/main" id="{9DDFF378-F2E4-4251-8527-30424D0FF32D}"/>
                </a:ext>
              </a:extLst>
            </p:cNvPr>
            <p:cNvSpPr>
              <a:spLocks noChangeArrowheads="1"/>
            </p:cNvSpPr>
            <p:nvPr/>
          </p:nvSpPr>
          <p:spPr bwMode="auto">
            <a:xfrm>
              <a:off x="5553076" y="477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6" name="Oval 1386">
              <a:extLst>
                <a:ext uri="{FF2B5EF4-FFF2-40B4-BE49-F238E27FC236}">
                  <a16:creationId xmlns:a16="http://schemas.microsoft.com/office/drawing/2014/main" id="{C24FE82F-89EB-4CAC-A033-457AEDBE0C62}"/>
                </a:ext>
              </a:extLst>
            </p:cNvPr>
            <p:cNvSpPr>
              <a:spLocks noChangeArrowheads="1"/>
            </p:cNvSpPr>
            <p:nvPr/>
          </p:nvSpPr>
          <p:spPr bwMode="auto">
            <a:xfrm>
              <a:off x="5624514" y="4779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7" name="Oval 1387">
              <a:extLst>
                <a:ext uri="{FF2B5EF4-FFF2-40B4-BE49-F238E27FC236}">
                  <a16:creationId xmlns:a16="http://schemas.microsoft.com/office/drawing/2014/main" id="{7A4EB64F-B9FD-437B-938B-AACABDEEA683}"/>
                </a:ext>
              </a:extLst>
            </p:cNvPr>
            <p:cNvSpPr>
              <a:spLocks noChangeArrowheads="1"/>
            </p:cNvSpPr>
            <p:nvPr/>
          </p:nvSpPr>
          <p:spPr bwMode="auto">
            <a:xfrm>
              <a:off x="5648326" y="470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8" name="Oval 1388">
              <a:extLst>
                <a:ext uri="{FF2B5EF4-FFF2-40B4-BE49-F238E27FC236}">
                  <a16:creationId xmlns:a16="http://schemas.microsoft.com/office/drawing/2014/main" id="{B5C26A2F-608B-4A61-A58B-FA10635701F7}"/>
                </a:ext>
              </a:extLst>
            </p:cNvPr>
            <p:cNvSpPr>
              <a:spLocks noChangeArrowheads="1"/>
            </p:cNvSpPr>
            <p:nvPr/>
          </p:nvSpPr>
          <p:spPr bwMode="auto">
            <a:xfrm>
              <a:off x="5549901" y="471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49" name="Oval 1389">
              <a:extLst>
                <a:ext uri="{FF2B5EF4-FFF2-40B4-BE49-F238E27FC236}">
                  <a16:creationId xmlns:a16="http://schemas.microsoft.com/office/drawing/2014/main" id="{D09CE83E-3052-481E-B570-241CA57B376C}"/>
                </a:ext>
              </a:extLst>
            </p:cNvPr>
            <p:cNvSpPr>
              <a:spLocks noChangeArrowheads="1"/>
            </p:cNvSpPr>
            <p:nvPr/>
          </p:nvSpPr>
          <p:spPr bwMode="auto">
            <a:xfrm>
              <a:off x="5683251" y="4616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0" name="Oval 1390">
              <a:extLst>
                <a:ext uri="{FF2B5EF4-FFF2-40B4-BE49-F238E27FC236}">
                  <a16:creationId xmlns:a16="http://schemas.microsoft.com/office/drawing/2014/main" id="{2F5FEE95-821D-4488-B712-C3541E1BDE75}"/>
                </a:ext>
              </a:extLst>
            </p:cNvPr>
            <p:cNvSpPr>
              <a:spLocks noChangeArrowheads="1"/>
            </p:cNvSpPr>
            <p:nvPr/>
          </p:nvSpPr>
          <p:spPr bwMode="auto">
            <a:xfrm>
              <a:off x="5532439" y="4513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1" name="Oval 1391">
              <a:extLst>
                <a:ext uri="{FF2B5EF4-FFF2-40B4-BE49-F238E27FC236}">
                  <a16:creationId xmlns:a16="http://schemas.microsoft.com/office/drawing/2014/main" id="{6E893427-3CD9-4CBC-8964-A73E4BAF6D80}"/>
                </a:ext>
              </a:extLst>
            </p:cNvPr>
            <p:cNvSpPr>
              <a:spLocks noChangeArrowheads="1"/>
            </p:cNvSpPr>
            <p:nvPr/>
          </p:nvSpPr>
          <p:spPr bwMode="auto">
            <a:xfrm>
              <a:off x="5651501" y="4445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2" name="Oval 1392">
              <a:extLst>
                <a:ext uri="{FF2B5EF4-FFF2-40B4-BE49-F238E27FC236}">
                  <a16:creationId xmlns:a16="http://schemas.microsoft.com/office/drawing/2014/main" id="{5692241C-370F-4991-B24D-5535062FFB2C}"/>
                </a:ext>
              </a:extLst>
            </p:cNvPr>
            <p:cNvSpPr>
              <a:spLocks noChangeArrowheads="1"/>
            </p:cNvSpPr>
            <p:nvPr/>
          </p:nvSpPr>
          <p:spPr bwMode="auto">
            <a:xfrm>
              <a:off x="5743576" y="448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3" name="Oval 1393">
              <a:extLst>
                <a:ext uri="{FF2B5EF4-FFF2-40B4-BE49-F238E27FC236}">
                  <a16:creationId xmlns:a16="http://schemas.microsoft.com/office/drawing/2014/main" id="{215A0C97-C6A4-4398-AEDC-934DF80029A0}"/>
                </a:ext>
              </a:extLst>
            </p:cNvPr>
            <p:cNvSpPr>
              <a:spLocks noChangeArrowheads="1"/>
            </p:cNvSpPr>
            <p:nvPr/>
          </p:nvSpPr>
          <p:spPr bwMode="auto">
            <a:xfrm>
              <a:off x="5724526" y="4251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4" name="Oval 1394">
              <a:extLst>
                <a:ext uri="{FF2B5EF4-FFF2-40B4-BE49-F238E27FC236}">
                  <a16:creationId xmlns:a16="http://schemas.microsoft.com/office/drawing/2014/main" id="{25F68690-8945-47AF-B231-425DE76CEAC0}"/>
                </a:ext>
              </a:extLst>
            </p:cNvPr>
            <p:cNvSpPr>
              <a:spLocks noChangeArrowheads="1"/>
            </p:cNvSpPr>
            <p:nvPr/>
          </p:nvSpPr>
          <p:spPr bwMode="auto">
            <a:xfrm>
              <a:off x="5707064" y="4376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5" name="Oval 1395">
              <a:extLst>
                <a:ext uri="{FF2B5EF4-FFF2-40B4-BE49-F238E27FC236}">
                  <a16:creationId xmlns:a16="http://schemas.microsoft.com/office/drawing/2014/main" id="{3A8AD89E-3B85-4116-8684-5F1D6B518EC7}"/>
                </a:ext>
              </a:extLst>
            </p:cNvPr>
            <p:cNvSpPr>
              <a:spLocks noChangeArrowheads="1"/>
            </p:cNvSpPr>
            <p:nvPr/>
          </p:nvSpPr>
          <p:spPr bwMode="auto">
            <a:xfrm>
              <a:off x="5705476" y="490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6" name="Oval 1396">
              <a:extLst>
                <a:ext uri="{FF2B5EF4-FFF2-40B4-BE49-F238E27FC236}">
                  <a16:creationId xmlns:a16="http://schemas.microsoft.com/office/drawing/2014/main" id="{463DCC0B-382F-41E1-B317-367757B39B11}"/>
                </a:ext>
              </a:extLst>
            </p:cNvPr>
            <p:cNvSpPr>
              <a:spLocks noChangeArrowheads="1"/>
            </p:cNvSpPr>
            <p:nvPr/>
          </p:nvSpPr>
          <p:spPr bwMode="auto">
            <a:xfrm>
              <a:off x="5694364" y="478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7" name="Oval 1397">
              <a:extLst>
                <a:ext uri="{FF2B5EF4-FFF2-40B4-BE49-F238E27FC236}">
                  <a16:creationId xmlns:a16="http://schemas.microsoft.com/office/drawing/2014/main" id="{F902E6E8-3343-47DC-BAA7-6694F60299CD}"/>
                </a:ext>
              </a:extLst>
            </p:cNvPr>
            <p:cNvSpPr>
              <a:spLocks noChangeArrowheads="1"/>
            </p:cNvSpPr>
            <p:nvPr/>
          </p:nvSpPr>
          <p:spPr bwMode="auto">
            <a:xfrm>
              <a:off x="5621338" y="50022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8" name="Oval 1398">
              <a:extLst>
                <a:ext uri="{FF2B5EF4-FFF2-40B4-BE49-F238E27FC236}">
                  <a16:creationId xmlns:a16="http://schemas.microsoft.com/office/drawing/2014/main" id="{48DF593D-6E15-41BD-9F4F-4B6599249907}"/>
                </a:ext>
              </a:extLst>
            </p:cNvPr>
            <p:cNvSpPr>
              <a:spLocks noChangeArrowheads="1"/>
            </p:cNvSpPr>
            <p:nvPr/>
          </p:nvSpPr>
          <p:spPr bwMode="auto">
            <a:xfrm>
              <a:off x="4975226" y="4067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59" name="Oval 1399">
              <a:extLst>
                <a:ext uri="{FF2B5EF4-FFF2-40B4-BE49-F238E27FC236}">
                  <a16:creationId xmlns:a16="http://schemas.microsoft.com/office/drawing/2014/main" id="{09EBF614-0E7C-42FC-BBE7-CBB5CCCB4921}"/>
                </a:ext>
              </a:extLst>
            </p:cNvPr>
            <p:cNvSpPr>
              <a:spLocks noChangeArrowheads="1"/>
            </p:cNvSpPr>
            <p:nvPr/>
          </p:nvSpPr>
          <p:spPr bwMode="auto">
            <a:xfrm>
              <a:off x="5132389" y="422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0" name="Oval 1400">
              <a:extLst>
                <a:ext uri="{FF2B5EF4-FFF2-40B4-BE49-F238E27FC236}">
                  <a16:creationId xmlns:a16="http://schemas.microsoft.com/office/drawing/2014/main" id="{2C0FDCFA-835D-4AB1-B22F-A8F980B57006}"/>
                </a:ext>
              </a:extLst>
            </p:cNvPr>
            <p:cNvSpPr>
              <a:spLocks noChangeArrowheads="1"/>
            </p:cNvSpPr>
            <p:nvPr/>
          </p:nvSpPr>
          <p:spPr bwMode="auto">
            <a:xfrm>
              <a:off x="5518151" y="4059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1" name="Oval 1401">
              <a:extLst>
                <a:ext uri="{FF2B5EF4-FFF2-40B4-BE49-F238E27FC236}">
                  <a16:creationId xmlns:a16="http://schemas.microsoft.com/office/drawing/2014/main" id="{2940AF06-35C2-453F-9BFE-B55FB673651F}"/>
                </a:ext>
              </a:extLst>
            </p:cNvPr>
            <p:cNvSpPr>
              <a:spLocks noChangeArrowheads="1"/>
            </p:cNvSpPr>
            <p:nvPr/>
          </p:nvSpPr>
          <p:spPr bwMode="auto">
            <a:xfrm>
              <a:off x="5235576" y="4144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2" name="Oval 1402">
              <a:extLst>
                <a:ext uri="{FF2B5EF4-FFF2-40B4-BE49-F238E27FC236}">
                  <a16:creationId xmlns:a16="http://schemas.microsoft.com/office/drawing/2014/main" id="{ECFE609A-6E18-4F25-9C26-35B1B33AAB1B}"/>
                </a:ext>
              </a:extLst>
            </p:cNvPr>
            <p:cNvSpPr>
              <a:spLocks noChangeArrowheads="1"/>
            </p:cNvSpPr>
            <p:nvPr/>
          </p:nvSpPr>
          <p:spPr bwMode="auto">
            <a:xfrm>
              <a:off x="5151439" y="410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3" name="Oval 1403">
              <a:extLst>
                <a:ext uri="{FF2B5EF4-FFF2-40B4-BE49-F238E27FC236}">
                  <a16:creationId xmlns:a16="http://schemas.microsoft.com/office/drawing/2014/main" id="{690E474D-1C4C-4367-9CD3-DDC9E59B2CD1}"/>
                </a:ext>
              </a:extLst>
            </p:cNvPr>
            <p:cNvSpPr>
              <a:spLocks noChangeArrowheads="1"/>
            </p:cNvSpPr>
            <p:nvPr/>
          </p:nvSpPr>
          <p:spPr bwMode="auto">
            <a:xfrm>
              <a:off x="5380039" y="422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4" name="Oval 1404">
              <a:extLst>
                <a:ext uri="{FF2B5EF4-FFF2-40B4-BE49-F238E27FC236}">
                  <a16:creationId xmlns:a16="http://schemas.microsoft.com/office/drawing/2014/main" id="{F8A35E4F-3D5A-41EA-80E9-F9151167F36A}"/>
                </a:ext>
              </a:extLst>
            </p:cNvPr>
            <p:cNvSpPr>
              <a:spLocks noChangeArrowheads="1"/>
            </p:cNvSpPr>
            <p:nvPr/>
          </p:nvSpPr>
          <p:spPr bwMode="auto">
            <a:xfrm>
              <a:off x="5354639" y="409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5" name="Oval 1405">
              <a:extLst>
                <a:ext uri="{FF2B5EF4-FFF2-40B4-BE49-F238E27FC236}">
                  <a16:creationId xmlns:a16="http://schemas.microsoft.com/office/drawing/2014/main" id="{7C8274C9-2D9A-40E8-9AAA-C10120F540D9}"/>
                </a:ext>
              </a:extLst>
            </p:cNvPr>
            <p:cNvSpPr>
              <a:spLocks noChangeArrowheads="1"/>
            </p:cNvSpPr>
            <p:nvPr/>
          </p:nvSpPr>
          <p:spPr bwMode="auto">
            <a:xfrm>
              <a:off x="5338764" y="4187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6" name="Oval 1406">
              <a:extLst>
                <a:ext uri="{FF2B5EF4-FFF2-40B4-BE49-F238E27FC236}">
                  <a16:creationId xmlns:a16="http://schemas.microsoft.com/office/drawing/2014/main" id="{732765E1-DA4B-4A99-B59C-683FDE3271C4}"/>
                </a:ext>
              </a:extLst>
            </p:cNvPr>
            <p:cNvSpPr>
              <a:spLocks noChangeArrowheads="1"/>
            </p:cNvSpPr>
            <p:nvPr/>
          </p:nvSpPr>
          <p:spPr bwMode="auto">
            <a:xfrm>
              <a:off x="5573714" y="4160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7" name="Oval 1407">
              <a:extLst>
                <a:ext uri="{FF2B5EF4-FFF2-40B4-BE49-F238E27FC236}">
                  <a16:creationId xmlns:a16="http://schemas.microsoft.com/office/drawing/2014/main" id="{508B2D45-1D85-476B-A40C-BF7BDCCC594C}"/>
                </a:ext>
              </a:extLst>
            </p:cNvPr>
            <p:cNvSpPr>
              <a:spLocks noChangeArrowheads="1"/>
            </p:cNvSpPr>
            <p:nvPr/>
          </p:nvSpPr>
          <p:spPr bwMode="auto">
            <a:xfrm>
              <a:off x="5576889" y="4075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8" name="Oval 1408">
              <a:extLst>
                <a:ext uri="{FF2B5EF4-FFF2-40B4-BE49-F238E27FC236}">
                  <a16:creationId xmlns:a16="http://schemas.microsoft.com/office/drawing/2014/main" id="{9EB5EE27-63D3-45A0-8B88-999B41BAD490}"/>
                </a:ext>
              </a:extLst>
            </p:cNvPr>
            <p:cNvSpPr>
              <a:spLocks noChangeArrowheads="1"/>
            </p:cNvSpPr>
            <p:nvPr/>
          </p:nvSpPr>
          <p:spPr bwMode="auto">
            <a:xfrm>
              <a:off x="5475289" y="4159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69" name="Oval 1409">
              <a:extLst>
                <a:ext uri="{FF2B5EF4-FFF2-40B4-BE49-F238E27FC236}">
                  <a16:creationId xmlns:a16="http://schemas.microsoft.com/office/drawing/2014/main" id="{FE5B5C91-3230-444C-8EF1-4AD2CC77106F}"/>
                </a:ext>
              </a:extLst>
            </p:cNvPr>
            <p:cNvSpPr>
              <a:spLocks noChangeArrowheads="1"/>
            </p:cNvSpPr>
            <p:nvPr/>
          </p:nvSpPr>
          <p:spPr bwMode="auto">
            <a:xfrm>
              <a:off x="5718176" y="423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0" name="Oval 1410">
              <a:extLst>
                <a:ext uri="{FF2B5EF4-FFF2-40B4-BE49-F238E27FC236}">
                  <a16:creationId xmlns:a16="http://schemas.microsoft.com/office/drawing/2014/main" id="{2B1E03BA-C7C2-4E98-BF2F-2A6DA4FFFE93}"/>
                </a:ext>
              </a:extLst>
            </p:cNvPr>
            <p:cNvSpPr>
              <a:spLocks noChangeArrowheads="1"/>
            </p:cNvSpPr>
            <p:nvPr/>
          </p:nvSpPr>
          <p:spPr bwMode="auto">
            <a:xfrm>
              <a:off x="5721351" y="415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1" name="Oval 1411">
              <a:extLst>
                <a:ext uri="{FF2B5EF4-FFF2-40B4-BE49-F238E27FC236}">
                  <a16:creationId xmlns:a16="http://schemas.microsoft.com/office/drawing/2014/main" id="{1B7AA314-6FA4-4428-8E4F-FB5E673CD333}"/>
                </a:ext>
              </a:extLst>
            </p:cNvPr>
            <p:cNvSpPr>
              <a:spLocks noChangeArrowheads="1"/>
            </p:cNvSpPr>
            <p:nvPr/>
          </p:nvSpPr>
          <p:spPr bwMode="auto">
            <a:xfrm>
              <a:off x="5637214" y="411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2" name="Oval 1412">
              <a:extLst>
                <a:ext uri="{FF2B5EF4-FFF2-40B4-BE49-F238E27FC236}">
                  <a16:creationId xmlns:a16="http://schemas.microsoft.com/office/drawing/2014/main" id="{F30E03C8-4996-44EB-B00F-9DE6A5953358}"/>
                </a:ext>
              </a:extLst>
            </p:cNvPr>
            <p:cNvSpPr>
              <a:spLocks noChangeArrowheads="1"/>
            </p:cNvSpPr>
            <p:nvPr/>
          </p:nvSpPr>
          <p:spPr bwMode="auto">
            <a:xfrm>
              <a:off x="5619751" y="423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3" name="Oval 1413">
              <a:extLst>
                <a:ext uri="{FF2B5EF4-FFF2-40B4-BE49-F238E27FC236}">
                  <a16:creationId xmlns:a16="http://schemas.microsoft.com/office/drawing/2014/main" id="{E9ABE036-E65F-497A-834F-D5B2168E98AC}"/>
                </a:ext>
              </a:extLst>
            </p:cNvPr>
            <p:cNvSpPr>
              <a:spLocks noChangeArrowheads="1"/>
            </p:cNvSpPr>
            <p:nvPr/>
          </p:nvSpPr>
          <p:spPr bwMode="auto">
            <a:xfrm>
              <a:off x="3803651" y="404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4" name="Oval 1414">
              <a:extLst>
                <a:ext uri="{FF2B5EF4-FFF2-40B4-BE49-F238E27FC236}">
                  <a16:creationId xmlns:a16="http://schemas.microsoft.com/office/drawing/2014/main" id="{F142B2FB-CB45-4BD9-BE96-D2E30313FB3B}"/>
                </a:ext>
              </a:extLst>
            </p:cNvPr>
            <p:cNvSpPr>
              <a:spLocks noChangeArrowheads="1"/>
            </p:cNvSpPr>
            <p:nvPr/>
          </p:nvSpPr>
          <p:spPr bwMode="auto">
            <a:xfrm>
              <a:off x="2251076" y="433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5" name="Oval 1415">
              <a:extLst>
                <a:ext uri="{FF2B5EF4-FFF2-40B4-BE49-F238E27FC236}">
                  <a16:creationId xmlns:a16="http://schemas.microsoft.com/office/drawing/2014/main" id="{B4609165-30A0-45F8-A72A-5460B2CB385E}"/>
                </a:ext>
              </a:extLst>
            </p:cNvPr>
            <p:cNvSpPr>
              <a:spLocks noChangeArrowheads="1"/>
            </p:cNvSpPr>
            <p:nvPr/>
          </p:nvSpPr>
          <p:spPr bwMode="auto">
            <a:xfrm>
              <a:off x="2286001" y="447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6" name="Oval 1416">
              <a:extLst>
                <a:ext uri="{FF2B5EF4-FFF2-40B4-BE49-F238E27FC236}">
                  <a16:creationId xmlns:a16="http://schemas.microsoft.com/office/drawing/2014/main" id="{9ECC9B69-1E1E-4F8E-A56D-61DF43F936D1}"/>
                </a:ext>
              </a:extLst>
            </p:cNvPr>
            <p:cNvSpPr>
              <a:spLocks noChangeArrowheads="1"/>
            </p:cNvSpPr>
            <p:nvPr/>
          </p:nvSpPr>
          <p:spPr bwMode="auto">
            <a:xfrm>
              <a:off x="2312989" y="4230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7" name="Oval 1417">
              <a:extLst>
                <a:ext uri="{FF2B5EF4-FFF2-40B4-BE49-F238E27FC236}">
                  <a16:creationId xmlns:a16="http://schemas.microsoft.com/office/drawing/2014/main" id="{006AEE57-3E37-41F8-A3FA-94C96475DC9D}"/>
                </a:ext>
              </a:extLst>
            </p:cNvPr>
            <p:cNvSpPr>
              <a:spLocks noChangeArrowheads="1"/>
            </p:cNvSpPr>
            <p:nvPr/>
          </p:nvSpPr>
          <p:spPr bwMode="auto">
            <a:xfrm>
              <a:off x="2316164" y="4144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8" name="Oval 1418">
              <a:extLst>
                <a:ext uri="{FF2B5EF4-FFF2-40B4-BE49-F238E27FC236}">
                  <a16:creationId xmlns:a16="http://schemas.microsoft.com/office/drawing/2014/main" id="{B5D192FB-0652-4427-B50C-67F9B0BE3043}"/>
                </a:ext>
              </a:extLst>
            </p:cNvPr>
            <p:cNvSpPr>
              <a:spLocks noChangeArrowheads="1"/>
            </p:cNvSpPr>
            <p:nvPr/>
          </p:nvSpPr>
          <p:spPr bwMode="auto">
            <a:xfrm>
              <a:off x="2232026" y="410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79" name="Oval 1419">
              <a:extLst>
                <a:ext uri="{FF2B5EF4-FFF2-40B4-BE49-F238E27FC236}">
                  <a16:creationId xmlns:a16="http://schemas.microsoft.com/office/drawing/2014/main" id="{F7D9D1E3-C618-4E50-A84D-588EF7118A62}"/>
                </a:ext>
              </a:extLst>
            </p:cNvPr>
            <p:cNvSpPr>
              <a:spLocks noChangeArrowheads="1"/>
            </p:cNvSpPr>
            <p:nvPr/>
          </p:nvSpPr>
          <p:spPr bwMode="auto">
            <a:xfrm>
              <a:off x="2090739" y="441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0" name="Oval 1420">
              <a:extLst>
                <a:ext uri="{FF2B5EF4-FFF2-40B4-BE49-F238E27FC236}">
                  <a16:creationId xmlns:a16="http://schemas.microsoft.com/office/drawing/2014/main" id="{3003BFDD-A36B-4137-AEE0-FEA70F9228D8}"/>
                </a:ext>
              </a:extLst>
            </p:cNvPr>
            <p:cNvSpPr>
              <a:spLocks noChangeArrowheads="1"/>
            </p:cNvSpPr>
            <p:nvPr/>
          </p:nvSpPr>
          <p:spPr bwMode="auto">
            <a:xfrm>
              <a:off x="2170114" y="490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1" name="Oval 1421">
              <a:extLst>
                <a:ext uri="{FF2B5EF4-FFF2-40B4-BE49-F238E27FC236}">
                  <a16:creationId xmlns:a16="http://schemas.microsoft.com/office/drawing/2014/main" id="{30A8F22F-8059-4C34-ADED-34654FD38B61}"/>
                </a:ext>
              </a:extLst>
            </p:cNvPr>
            <p:cNvSpPr>
              <a:spLocks noChangeArrowheads="1"/>
            </p:cNvSpPr>
            <p:nvPr/>
          </p:nvSpPr>
          <p:spPr bwMode="auto">
            <a:xfrm>
              <a:off x="2144714" y="4349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2" name="Oval 1422">
              <a:extLst>
                <a:ext uri="{FF2B5EF4-FFF2-40B4-BE49-F238E27FC236}">
                  <a16:creationId xmlns:a16="http://schemas.microsoft.com/office/drawing/2014/main" id="{96D6D51B-7C16-4703-8CCA-0831C62544BA}"/>
                </a:ext>
              </a:extLst>
            </p:cNvPr>
            <p:cNvSpPr>
              <a:spLocks noChangeArrowheads="1"/>
            </p:cNvSpPr>
            <p:nvPr/>
          </p:nvSpPr>
          <p:spPr bwMode="auto">
            <a:xfrm>
              <a:off x="2214564" y="422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3" name="Oval 1423">
              <a:extLst>
                <a:ext uri="{FF2B5EF4-FFF2-40B4-BE49-F238E27FC236}">
                  <a16:creationId xmlns:a16="http://schemas.microsoft.com/office/drawing/2014/main" id="{E91FE1FA-ECF2-4B73-9D3B-3E0170801859}"/>
                </a:ext>
              </a:extLst>
            </p:cNvPr>
            <p:cNvSpPr>
              <a:spLocks noChangeArrowheads="1"/>
            </p:cNvSpPr>
            <p:nvPr/>
          </p:nvSpPr>
          <p:spPr bwMode="auto">
            <a:xfrm>
              <a:off x="2309814" y="4781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4" name="Oval 1424">
              <a:extLst>
                <a:ext uri="{FF2B5EF4-FFF2-40B4-BE49-F238E27FC236}">
                  <a16:creationId xmlns:a16="http://schemas.microsoft.com/office/drawing/2014/main" id="{98072EBD-8626-487C-B478-7ECAFB2997AD}"/>
                </a:ext>
              </a:extLst>
            </p:cNvPr>
            <p:cNvSpPr>
              <a:spLocks noChangeArrowheads="1"/>
            </p:cNvSpPr>
            <p:nvPr/>
          </p:nvSpPr>
          <p:spPr bwMode="auto">
            <a:xfrm>
              <a:off x="2152651" y="4757738"/>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5" name="Oval 1425">
              <a:extLst>
                <a:ext uri="{FF2B5EF4-FFF2-40B4-BE49-F238E27FC236}">
                  <a16:creationId xmlns:a16="http://schemas.microsoft.com/office/drawing/2014/main" id="{E50D02F2-1420-426F-A6B6-13B9F96FCA7A}"/>
                </a:ext>
              </a:extLst>
            </p:cNvPr>
            <p:cNvSpPr>
              <a:spLocks noChangeArrowheads="1"/>
            </p:cNvSpPr>
            <p:nvPr/>
          </p:nvSpPr>
          <p:spPr bwMode="auto">
            <a:xfrm>
              <a:off x="2224088" y="48212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6" name="Oval 1426">
              <a:extLst>
                <a:ext uri="{FF2B5EF4-FFF2-40B4-BE49-F238E27FC236}">
                  <a16:creationId xmlns:a16="http://schemas.microsoft.com/office/drawing/2014/main" id="{F81D3486-BC59-4F86-97C0-09AFB65AFC27}"/>
                </a:ext>
              </a:extLst>
            </p:cNvPr>
            <p:cNvSpPr>
              <a:spLocks noChangeArrowheads="1"/>
            </p:cNvSpPr>
            <p:nvPr/>
          </p:nvSpPr>
          <p:spPr bwMode="auto">
            <a:xfrm>
              <a:off x="2205039" y="4703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7" name="Oval 1427">
              <a:extLst>
                <a:ext uri="{FF2B5EF4-FFF2-40B4-BE49-F238E27FC236}">
                  <a16:creationId xmlns:a16="http://schemas.microsoft.com/office/drawing/2014/main" id="{E40A463D-C94A-47A7-837A-CD1BE469C324}"/>
                </a:ext>
              </a:extLst>
            </p:cNvPr>
            <p:cNvSpPr>
              <a:spLocks noChangeArrowheads="1"/>
            </p:cNvSpPr>
            <p:nvPr/>
          </p:nvSpPr>
          <p:spPr bwMode="auto">
            <a:xfrm>
              <a:off x="2276476" y="470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8" name="Oval 1428">
              <a:extLst>
                <a:ext uri="{FF2B5EF4-FFF2-40B4-BE49-F238E27FC236}">
                  <a16:creationId xmlns:a16="http://schemas.microsoft.com/office/drawing/2014/main" id="{1249FC4A-349D-448F-B463-FFDC9EBE183E}"/>
                </a:ext>
              </a:extLst>
            </p:cNvPr>
            <p:cNvSpPr>
              <a:spLocks noChangeArrowheads="1"/>
            </p:cNvSpPr>
            <p:nvPr/>
          </p:nvSpPr>
          <p:spPr bwMode="auto">
            <a:xfrm>
              <a:off x="2300289" y="4635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89" name="Oval 1429">
              <a:extLst>
                <a:ext uri="{FF2B5EF4-FFF2-40B4-BE49-F238E27FC236}">
                  <a16:creationId xmlns:a16="http://schemas.microsoft.com/office/drawing/2014/main" id="{4A0DB237-9012-49BF-8B3B-D55C64159603}"/>
                </a:ext>
              </a:extLst>
            </p:cNvPr>
            <p:cNvSpPr>
              <a:spLocks noChangeArrowheads="1"/>
            </p:cNvSpPr>
            <p:nvPr/>
          </p:nvSpPr>
          <p:spPr bwMode="auto">
            <a:xfrm>
              <a:off x="2201864" y="464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0" name="Oval 1430">
              <a:extLst>
                <a:ext uri="{FF2B5EF4-FFF2-40B4-BE49-F238E27FC236}">
                  <a16:creationId xmlns:a16="http://schemas.microsoft.com/office/drawing/2014/main" id="{3B106174-AA3D-4471-9279-84015E3BB765}"/>
                </a:ext>
              </a:extLst>
            </p:cNvPr>
            <p:cNvSpPr>
              <a:spLocks noChangeArrowheads="1"/>
            </p:cNvSpPr>
            <p:nvPr/>
          </p:nvSpPr>
          <p:spPr bwMode="auto">
            <a:xfrm>
              <a:off x="2103439" y="4603751"/>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1" name="Oval 1431">
              <a:extLst>
                <a:ext uri="{FF2B5EF4-FFF2-40B4-BE49-F238E27FC236}">
                  <a16:creationId xmlns:a16="http://schemas.microsoft.com/office/drawing/2014/main" id="{901CF346-88EF-4472-9D29-8F6DD230798D}"/>
                </a:ext>
              </a:extLst>
            </p:cNvPr>
            <p:cNvSpPr>
              <a:spLocks noChangeArrowheads="1"/>
            </p:cNvSpPr>
            <p:nvPr/>
          </p:nvSpPr>
          <p:spPr bwMode="auto">
            <a:xfrm>
              <a:off x="2108201" y="4689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2" name="Oval 1432">
              <a:extLst>
                <a:ext uri="{FF2B5EF4-FFF2-40B4-BE49-F238E27FC236}">
                  <a16:creationId xmlns:a16="http://schemas.microsoft.com/office/drawing/2014/main" id="{A6332A27-7DC7-4D85-891F-886C64BC69F3}"/>
                </a:ext>
              </a:extLst>
            </p:cNvPr>
            <p:cNvSpPr>
              <a:spLocks noChangeArrowheads="1"/>
            </p:cNvSpPr>
            <p:nvPr/>
          </p:nvSpPr>
          <p:spPr bwMode="auto">
            <a:xfrm>
              <a:off x="2335214" y="454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3" name="Oval 1433">
              <a:extLst>
                <a:ext uri="{FF2B5EF4-FFF2-40B4-BE49-F238E27FC236}">
                  <a16:creationId xmlns:a16="http://schemas.microsoft.com/office/drawing/2014/main" id="{0A582F82-C484-4D97-9223-C72886BBD6D7}"/>
                </a:ext>
              </a:extLst>
            </p:cNvPr>
            <p:cNvSpPr>
              <a:spLocks noChangeArrowheads="1"/>
            </p:cNvSpPr>
            <p:nvPr/>
          </p:nvSpPr>
          <p:spPr bwMode="auto">
            <a:xfrm>
              <a:off x="2184401" y="450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4" name="Oval 1434">
              <a:extLst>
                <a:ext uri="{FF2B5EF4-FFF2-40B4-BE49-F238E27FC236}">
                  <a16:creationId xmlns:a16="http://schemas.microsoft.com/office/drawing/2014/main" id="{98BDFDED-89B0-4EA2-B2F2-BCA69A4EA3E1}"/>
                </a:ext>
              </a:extLst>
            </p:cNvPr>
            <p:cNvSpPr>
              <a:spLocks noChangeArrowheads="1"/>
            </p:cNvSpPr>
            <p:nvPr/>
          </p:nvSpPr>
          <p:spPr bwMode="auto">
            <a:xfrm>
              <a:off x="2303464" y="437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5" name="Oval 1435">
              <a:extLst>
                <a:ext uri="{FF2B5EF4-FFF2-40B4-BE49-F238E27FC236}">
                  <a16:creationId xmlns:a16="http://schemas.microsoft.com/office/drawing/2014/main" id="{D259D621-56A4-4B4F-B13A-BEF8DFDBAAD2}"/>
                </a:ext>
              </a:extLst>
            </p:cNvPr>
            <p:cNvSpPr>
              <a:spLocks noChangeArrowheads="1"/>
            </p:cNvSpPr>
            <p:nvPr/>
          </p:nvSpPr>
          <p:spPr bwMode="auto">
            <a:xfrm>
              <a:off x="2395539" y="441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6" name="Oval 1436">
              <a:extLst>
                <a:ext uri="{FF2B5EF4-FFF2-40B4-BE49-F238E27FC236}">
                  <a16:creationId xmlns:a16="http://schemas.microsoft.com/office/drawing/2014/main" id="{7604BE5C-3CC7-434E-9C79-EFED065FBA05}"/>
                </a:ext>
              </a:extLst>
            </p:cNvPr>
            <p:cNvSpPr>
              <a:spLocks noChangeArrowheads="1"/>
            </p:cNvSpPr>
            <p:nvPr/>
          </p:nvSpPr>
          <p:spPr bwMode="auto">
            <a:xfrm>
              <a:off x="2430464" y="4554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7" name="Oval 1437">
              <a:extLst>
                <a:ext uri="{FF2B5EF4-FFF2-40B4-BE49-F238E27FC236}">
                  <a16:creationId xmlns:a16="http://schemas.microsoft.com/office/drawing/2014/main" id="{2D3F5878-ECC8-4D6B-9FD1-83FBC64CB46E}"/>
                </a:ext>
              </a:extLst>
            </p:cNvPr>
            <p:cNvSpPr>
              <a:spLocks noChangeArrowheads="1"/>
            </p:cNvSpPr>
            <p:nvPr/>
          </p:nvSpPr>
          <p:spPr bwMode="auto">
            <a:xfrm>
              <a:off x="2457451" y="430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8" name="Oval 1438">
              <a:extLst>
                <a:ext uri="{FF2B5EF4-FFF2-40B4-BE49-F238E27FC236}">
                  <a16:creationId xmlns:a16="http://schemas.microsoft.com/office/drawing/2014/main" id="{61433862-D6FC-450C-B74A-699081AB234F}"/>
                </a:ext>
              </a:extLst>
            </p:cNvPr>
            <p:cNvSpPr>
              <a:spLocks noChangeArrowheads="1"/>
            </p:cNvSpPr>
            <p:nvPr/>
          </p:nvSpPr>
          <p:spPr bwMode="auto">
            <a:xfrm>
              <a:off x="2460626" y="422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799" name="Oval 1439">
              <a:extLst>
                <a:ext uri="{FF2B5EF4-FFF2-40B4-BE49-F238E27FC236}">
                  <a16:creationId xmlns:a16="http://schemas.microsoft.com/office/drawing/2014/main" id="{65C6DC39-727A-48D8-94AA-F4E573054CE5}"/>
                </a:ext>
              </a:extLst>
            </p:cNvPr>
            <p:cNvSpPr>
              <a:spLocks noChangeArrowheads="1"/>
            </p:cNvSpPr>
            <p:nvPr/>
          </p:nvSpPr>
          <p:spPr bwMode="auto">
            <a:xfrm>
              <a:off x="2359026" y="4305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0" name="Oval 1440">
              <a:extLst>
                <a:ext uri="{FF2B5EF4-FFF2-40B4-BE49-F238E27FC236}">
                  <a16:creationId xmlns:a16="http://schemas.microsoft.com/office/drawing/2014/main" id="{79CECDC3-C6A6-4444-BD8B-D1D9446B9DAE}"/>
                </a:ext>
              </a:extLst>
            </p:cNvPr>
            <p:cNvSpPr>
              <a:spLocks noChangeArrowheads="1"/>
            </p:cNvSpPr>
            <p:nvPr/>
          </p:nvSpPr>
          <p:spPr bwMode="auto">
            <a:xfrm>
              <a:off x="2435226" y="409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1" name="Oval 1441">
              <a:extLst>
                <a:ext uri="{FF2B5EF4-FFF2-40B4-BE49-F238E27FC236}">
                  <a16:creationId xmlns:a16="http://schemas.microsoft.com/office/drawing/2014/main" id="{C4E46569-A091-4A41-B1E6-C6D8DE173031}"/>
                </a:ext>
              </a:extLst>
            </p:cNvPr>
            <p:cNvSpPr>
              <a:spLocks noChangeArrowheads="1"/>
            </p:cNvSpPr>
            <p:nvPr/>
          </p:nvSpPr>
          <p:spPr bwMode="auto">
            <a:xfrm>
              <a:off x="2454276" y="4857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2" name="Oval 1442">
              <a:extLst>
                <a:ext uri="{FF2B5EF4-FFF2-40B4-BE49-F238E27FC236}">
                  <a16:creationId xmlns:a16="http://schemas.microsoft.com/office/drawing/2014/main" id="{D4F95486-D7D2-4EF2-9550-4501E014759C}"/>
                </a:ext>
              </a:extLst>
            </p:cNvPr>
            <p:cNvSpPr>
              <a:spLocks noChangeArrowheads="1"/>
            </p:cNvSpPr>
            <p:nvPr/>
          </p:nvSpPr>
          <p:spPr bwMode="auto">
            <a:xfrm>
              <a:off x="2368551" y="48974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3" name="Oval 1443">
              <a:extLst>
                <a:ext uri="{FF2B5EF4-FFF2-40B4-BE49-F238E27FC236}">
                  <a16:creationId xmlns:a16="http://schemas.microsoft.com/office/drawing/2014/main" id="{4DAB5E2C-AA37-4CB3-861D-B330860CCA61}"/>
                </a:ext>
              </a:extLst>
            </p:cNvPr>
            <p:cNvSpPr>
              <a:spLocks noChangeArrowheads="1"/>
            </p:cNvSpPr>
            <p:nvPr/>
          </p:nvSpPr>
          <p:spPr bwMode="auto">
            <a:xfrm>
              <a:off x="2644776" y="4949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4" name="Oval 1444">
              <a:extLst>
                <a:ext uri="{FF2B5EF4-FFF2-40B4-BE49-F238E27FC236}">
                  <a16:creationId xmlns:a16="http://schemas.microsoft.com/office/drawing/2014/main" id="{99A1C313-9227-425B-9C08-A43A883BFC37}"/>
                </a:ext>
              </a:extLst>
            </p:cNvPr>
            <p:cNvSpPr>
              <a:spLocks noChangeArrowheads="1"/>
            </p:cNvSpPr>
            <p:nvPr/>
          </p:nvSpPr>
          <p:spPr bwMode="auto">
            <a:xfrm>
              <a:off x="2420939" y="478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5" name="Oval 1445">
              <a:extLst>
                <a:ext uri="{FF2B5EF4-FFF2-40B4-BE49-F238E27FC236}">
                  <a16:creationId xmlns:a16="http://schemas.microsoft.com/office/drawing/2014/main" id="{3F8A7200-477A-47BD-9FAE-D0AE8F5D414E}"/>
                </a:ext>
              </a:extLst>
            </p:cNvPr>
            <p:cNvSpPr>
              <a:spLocks noChangeArrowheads="1"/>
            </p:cNvSpPr>
            <p:nvPr/>
          </p:nvSpPr>
          <p:spPr bwMode="auto">
            <a:xfrm>
              <a:off x="2444751" y="471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6" name="Oval 1446">
              <a:extLst>
                <a:ext uri="{FF2B5EF4-FFF2-40B4-BE49-F238E27FC236}">
                  <a16:creationId xmlns:a16="http://schemas.microsoft.com/office/drawing/2014/main" id="{F82704C6-A2D6-4C99-A3F5-9D9ABCAD7DE2}"/>
                </a:ext>
              </a:extLst>
            </p:cNvPr>
            <p:cNvSpPr>
              <a:spLocks noChangeArrowheads="1"/>
            </p:cNvSpPr>
            <p:nvPr/>
          </p:nvSpPr>
          <p:spPr bwMode="auto">
            <a:xfrm>
              <a:off x="2433639" y="466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7" name="Oval 1447">
              <a:extLst>
                <a:ext uri="{FF2B5EF4-FFF2-40B4-BE49-F238E27FC236}">
                  <a16:creationId xmlns:a16="http://schemas.microsoft.com/office/drawing/2014/main" id="{1515EE15-79A1-4222-8853-727B6FE27521}"/>
                </a:ext>
              </a:extLst>
            </p:cNvPr>
            <p:cNvSpPr>
              <a:spLocks noChangeArrowheads="1"/>
            </p:cNvSpPr>
            <p:nvPr/>
          </p:nvSpPr>
          <p:spPr bwMode="auto">
            <a:xfrm>
              <a:off x="2447926" y="444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8" name="Oval 1448">
              <a:extLst>
                <a:ext uri="{FF2B5EF4-FFF2-40B4-BE49-F238E27FC236}">
                  <a16:creationId xmlns:a16="http://schemas.microsoft.com/office/drawing/2014/main" id="{4D046F9F-2756-4CF3-86D7-9D909DC24B45}"/>
                </a:ext>
              </a:extLst>
            </p:cNvPr>
            <p:cNvSpPr>
              <a:spLocks noChangeArrowheads="1"/>
            </p:cNvSpPr>
            <p:nvPr/>
          </p:nvSpPr>
          <p:spPr bwMode="auto">
            <a:xfrm>
              <a:off x="3524251" y="4143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09" name="Oval 1449">
              <a:extLst>
                <a:ext uri="{FF2B5EF4-FFF2-40B4-BE49-F238E27FC236}">
                  <a16:creationId xmlns:a16="http://schemas.microsoft.com/office/drawing/2014/main" id="{69D7024D-0D23-4E8A-B81A-D419121899A3}"/>
                </a:ext>
              </a:extLst>
            </p:cNvPr>
            <p:cNvSpPr>
              <a:spLocks noChangeArrowheads="1"/>
            </p:cNvSpPr>
            <p:nvPr/>
          </p:nvSpPr>
          <p:spPr bwMode="auto">
            <a:xfrm>
              <a:off x="3521076" y="4279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0" name="Oval 1450">
              <a:extLst>
                <a:ext uri="{FF2B5EF4-FFF2-40B4-BE49-F238E27FC236}">
                  <a16:creationId xmlns:a16="http://schemas.microsoft.com/office/drawing/2014/main" id="{98386EA2-EF42-4C9A-A8F3-37A4331575BC}"/>
                </a:ext>
              </a:extLst>
            </p:cNvPr>
            <p:cNvSpPr>
              <a:spLocks noChangeArrowheads="1"/>
            </p:cNvSpPr>
            <p:nvPr/>
          </p:nvSpPr>
          <p:spPr bwMode="auto">
            <a:xfrm>
              <a:off x="3543301" y="408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1" name="Oval 1451">
              <a:extLst>
                <a:ext uri="{FF2B5EF4-FFF2-40B4-BE49-F238E27FC236}">
                  <a16:creationId xmlns:a16="http://schemas.microsoft.com/office/drawing/2014/main" id="{C8C91062-E832-4DA3-9AA2-4148300E5EC3}"/>
                </a:ext>
              </a:extLst>
            </p:cNvPr>
            <p:cNvSpPr>
              <a:spLocks noChangeArrowheads="1"/>
            </p:cNvSpPr>
            <p:nvPr/>
          </p:nvSpPr>
          <p:spPr bwMode="auto">
            <a:xfrm>
              <a:off x="3527426" y="484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2" name="Oval 1452">
              <a:extLst>
                <a:ext uri="{FF2B5EF4-FFF2-40B4-BE49-F238E27FC236}">
                  <a16:creationId xmlns:a16="http://schemas.microsoft.com/office/drawing/2014/main" id="{0DD8388E-E830-4F1E-978A-73D67041EF93}"/>
                </a:ext>
              </a:extLst>
            </p:cNvPr>
            <p:cNvSpPr>
              <a:spLocks noChangeArrowheads="1"/>
            </p:cNvSpPr>
            <p:nvPr/>
          </p:nvSpPr>
          <p:spPr bwMode="auto">
            <a:xfrm>
              <a:off x="3571876" y="4278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3" name="Oval 1453">
              <a:extLst>
                <a:ext uri="{FF2B5EF4-FFF2-40B4-BE49-F238E27FC236}">
                  <a16:creationId xmlns:a16="http://schemas.microsoft.com/office/drawing/2014/main" id="{F95002AC-20CE-4378-94D7-6CEE79B626F1}"/>
                </a:ext>
              </a:extLst>
            </p:cNvPr>
            <p:cNvSpPr>
              <a:spLocks noChangeArrowheads="1"/>
            </p:cNvSpPr>
            <p:nvPr/>
          </p:nvSpPr>
          <p:spPr bwMode="auto">
            <a:xfrm>
              <a:off x="3540126" y="4640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4" name="Oval 1454">
              <a:extLst>
                <a:ext uri="{FF2B5EF4-FFF2-40B4-BE49-F238E27FC236}">
                  <a16:creationId xmlns:a16="http://schemas.microsoft.com/office/drawing/2014/main" id="{BDBD2A96-D2C1-4FAA-90A7-12DD88ECCDE5}"/>
                </a:ext>
              </a:extLst>
            </p:cNvPr>
            <p:cNvSpPr>
              <a:spLocks noChangeArrowheads="1"/>
            </p:cNvSpPr>
            <p:nvPr/>
          </p:nvSpPr>
          <p:spPr bwMode="auto">
            <a:xfrm>
              <a:off x="3454401" y="46799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5" name="Oval 1455">
              <a:extLst>
                <a:ext uri="{FF2B5EF4-FFF2-40B4-BE49-F238E27FC236}">
                  <a16:creationId xmlns:a16="http://schemas.microsoft.com/office/drawing/2014/main" id="{2CEB7564-8D42-4FA4-8E70-1755F83A7DDF}"/>
                </a:ext>
              </a:extLst>
            </p:cNvPr>
            <p:cNvSpPr>
              <a:spLocks noChangeArrowheads="1"/>
            </p:cNvSpPr>
            <p:nvPr/>
          </p:nvSpPr>
          <p:spPr bwMode="auto">
            <a:xfrm>
              <a:off x="3435351" y="456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6" name="Oval 1456">
              <a:extLst>
                <a:ext uri="{FF2B5EF4-FFF2-40B4-BE49-F238E27FC236}">
                  <a16:creationId xmlns:a16="http://schemas.microsoft.com/office/drawing/2014/main" id="{F58E6618-4670-4245-8CA3-EB41E13E1CAE}"/>
                </a:ext>
              </a:extLst>
            </p:cNvPr>
            <p:cNvSpPr>
              <a:spLocks noChangeArrowheads="1"/>
            </p:cNvSpPr>
            <p:nvPr/>
          </p:nvSpPr>
          <p:spPr bwMode="auto">
            <a:xfrm>
              <a:off x="3506789" y="456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7" name="Oval 1457">
              <a:extLst>
                <a:ext uri="{FF2B5EF4-FFF2-40B4-BE49-F238E27FC236}">
                  <a16:creationId xmlns:a16="http://schemas.microsoft.com/office/drawing/2014/main" id="{B2AAF9D5-7150-4C32-B7EC-3540A371F534}"/>
                </a:ext>
              </a:extLst>
            </p:cNvPr>
            <p:cNvSpPr>
              <a:spLocks noChangeArrowheads="1"/>
            </p:cNvSpPr>
            <p:nvPr/>
          </p:nvSpPr>
          <p:spPr bwMode="auto">
            <a:xfrm>
              <a:off x="3530601" y="4494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8" name="Oval 1458">
              <a:extLst>
                <a:ext uri="{FF2B5EF4-FFF2-40B4-BE49-F238E27FC236}">
                  <a16:creationId xmlns:a16="http://schemas.microsoft.com/office/drawing/2014/main" id="{3BCBA218-75FB-4095-980F-696C9FF6A0B3}"/>
                </a:ext>
              </a:extLst>
            </p:cNvPr>
            <p:cNvSpPr>
              <a:spLocks noChangeArrowheads="1"/>
            </p:cNvSpPr>
            <p:nvPr/>
          </p:nvSpPr>
          <p:spPr bwMode="auto">
            <a:xfrm>
              <a:off x="3463926" y="4451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19" name="Oval 1459">
              <a:extLst>
                <a:ext uri="{FF2B5EF4-FFF2-40B4-BE49-F238E27FC236}">
                  <a16:creationId xmlns:a16="http://schemas.microsoft.com/office/drawing/2014/main" id="{85BC28FD-C826-4A9B-9747-1A48C999FC1B}"/>
                </a:ext>
              </a:extLst>
            </p:cNvPr>
            <p:cNvSpPr>
              <a:spLocks noChangeArrowheads="1"/>
            </p:cNvSpPr>
            <p:nvPr/>
          </p:nvSpPr>
          <p:spPr bwMode="auto">
            <a:xfrm>
              <a:off x="3565526" y="4403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0" name="Oval 1460">
              <a:extLst>
                <a:ext uri="{FF2B5EF4-FFF2-40B4-BE49-F238E27FC236}">
                  <a16:creationId xmlns:a16="http://schemas.microsoft.com/office/drawing/2014/main" id="{08592EB6-4CD2-497D-8680-D8CD37EEC25B}"/>
                </a:ext>
              </a:extLst>
            </p:cNvPr>
            <p:cNvSpPr>
              <a:spLocks noChangeArrowheads="1"/>
            </p:cNvSpPr>
            <p:nvPr/>
          </p:nvSpPr>
          <p:spPr bwMode="auto">
            <a:xfrm>
              <a:off x="3694114" y="423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1" name="Oval 1461">
              <a:extLst>
                <a:ext uri="{FF2B5EF4-FFF2-40B4-BE49-F238E27FC236}">
                  <a16:creationId xmlns:a16="http://schemas.microsoft.com/office/drawing/2014/main" id="{D5D32739-FB7A-4C63-BDFD-B9492E7DD9EA}"/>
                </a:ext>
              </a:extLst>
            </p:cNvPr>
            <p:cNvSpPr>
              <a:spLocks noChangeArrowheads="1"/>
            </p:cNvSpPr>
            <p:nvPr/>
          </p:nvSpPr>
          <p:spPr bwMode="auto">
            <a:xfrm>
              <a:off x="3627439" y="419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2" name="Oval 1462">
              <a:extLst>
                <a:ext uri="{FF2B5EF4-FFF2-40B4-BE49-F238E27FC236}">
                  <a16:creationId xmlns:a16="http://schemas.microsoft.com/office/drawing/2014/main" id="{66F3F327-92A7-451F-9590-A61A29BBA75B}"/>
                </a:ext>
              </a:extLst>
            </p:cNvPr>
            <p:cNvSpPr>
              <a:spLocks noChangeArrowheads="1"/>
            </p:cNvSpPr>
            <p:nvPr/>
          </p:nvSpPr>
          <p:spPr bwMode="auto">
            <a:xfrm>
              <a:off x="3438526" y="447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3" name="Oval 1463">
              <a:extLst>
                <a:ext uri="{FF2B5EF4-FFF2-40B4-BE49-F238E27FC236}">
                  <a16:creationId xmlns:a16="http://schemas.microsoft.com/office/drawing/2014/main" id="{B979E8FD-65BF-4885-A7D0-2EE493C05E59}"/>
                </a:ext>
              </a:extLst>
            </p:cNvPr>
            <p:cNvSpPr>
              <a:spLocks noChangeArrowheads="1"/>
            </p:cNvSpPr>
            <p:nvPr/>
          </p:nvSpPr>
          <p:spPr bwMode="auto">
            <a:xfrm>
              <a:off x="3687764" y="4165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4" name="Oval 1464">
              <a:extLst>
                <a:ext uri="{FF2B5EF4-FFF2-40B4-BE49-F238E27FC236}">
                  <a16:creationId xmlns:a16="http://schemas.microsoft.com/office/drawing/2014/main" id="{77A9DD9D-3514-4F62-BFE2-FB2B6CDBF2DB}"/>
                </a:ext>
              </a:extLst>
            </p:cNvPr>
            <p:cNvSpPr>
              <a:spLocks noChangeArrowheads="1"/>
            </p:cNvSpPr>
            <p:nvPr/>
          </p:nvSpPr>
          <p:spPr bwMode="auto">
            <a:xfrm>
              <a:off x="3690939" y="407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5" name="Oval 1465">
              <a:extLst>
                <a:ext uri="{FF2B5EF4-FFF2-40B4-BE49-F238E27FC236}">
                  <a16:creationId xmlns:a16="http://schemas.microsoft.com/office/drawing/2014/main" id="{13E73447-F3C0-46AF-BA91-3C9476E6A6AE}"/>
                </a:ext>
              </a:extLst>
            </p:cNvPr>
            <p:cNvSpPr>
              <a:spLocks noChangeArrowheads="1"/>
            </p:cNvSpPr>
            <p:nvPr/>
          </p:nvSpPr>
          <p:spPr bwMode="auto">
            <a:xfrm>
              <a:off x="3600451" y="4906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6" name="Oval 1466">
              <a:extLst>
                <a:ext uri="{FF2B5EF4-FFF2-40B4-BE49-F238E27FC236}">
                  <a16:creationId xmlns:a16="http://schemas.microsoft.com/office/drawing/2014/main" id="{A885595A-F122-4D5A-9B56-EF5055BAD13C}"/>
                </a:ext>
              </a:extLst>
            </p:cNvPr>
            <p:cNvSpPr>
              <a:spLocks noChangeArrowheads="1"/>
            </p:cNvSpPr>
            <p:nvPr/>
          </p:nvSpPr>
          <p:spPr bwMode="auto">
            <a:xfrm>
              <a:off x="2967039" y="399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7" name="Oval 1467">
              <a:extLst>
                <a:ext uri="{FF2B5EF4-FFF2-40B4-BE49-F238E27FC236}">
                  <a16:creationId xmlns:a16="http://schemas.microsoft.com/office/drawing/2014/main" id="{8FE32DCD-5A56-4D4B-A4C6-A8E79F5073C3}"/>
                </a:ext>
              </a:extLst>
            </p:cNvPr>
            <p:cNvSpPr>
              <a:spLocks noChangeArrowheads="1"/>
            </p:cNvSpPr>
            <p:nvPr/>
          </p:nvSpPr>
          <p:spPr bwMode="auto">
            <a:xfrm>
              <a:off x="3684589" y="4716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8" name="Oval 1468">
              <a:extLst>
                <a:ext uri="{FF2B5EF4-FFF2-40B4-BE49-F238E27FC236}">
                  <a16:creationId xmlns:a16="http://schemas.microsoft.com/office/drawing/2014/main" id="{AC0B70E9-2BB3-4FAF-A80B-209C7B7DD8C6}"/>
                </a:ext>
              </a:extLst>
            </p:cNvPr>
            <p:cNvSpPr>
              <a:spLocks noChangeArrowheads="1"/>
            </p:cNvSpPr>
            <p:nvPr/>
          </p:nvSpPr>
          <p:spPr bwMode="auto">
            <a:xfrm>
              <a:off x="3598863" y="47561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29" name="Oval 1469">
              <a:extLst>
                <a:ext uri="{FF2B5EF4-FFF2-40B4-BE49-F238E27FC236}">
                  <a16:creationId xmlns:a16="http://schemas.microsoft.com/office/drawing/2014/main" id="{4630F932-9632-4CEB-89C2-22ABEA7249DC}"/>
                </a:ext>
              </a:extLst>
            </p:cNvPr>
            <p:cNvSpPr>
              <a:spLocks noChangeArrowheads="1"/>
            </p:cNvSpPr>
            <p:nvPr/>
          </p:nvSpPr>
          <p:spPr bwMode="auto">
            <a:xfrm>
              <a:off x="3146426" y="438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0" name="Oval 1470">
              <a:extLst>
                <a:ext uri="{FF2B5EF4-FFF2-40B4-BE49-F238E27FC236}">
                  <a16:creationId xmlns:a16="http://schemas.microsoft.com/office/drawing/2014/main" id="{3399019B-CEB0-4002-9154-EE0C94BC3C25}"/>
                </a:ext>
              </a:extLst>
            </p:cNvPr>
            <p:cNvSpPr>
              <a:spLocks noChangeArrowheads="1"/>
            </p:cNvSpPr>
            <p:nvPr/>
          </p:nvSpPr>
          <p:spPr bwMode="auto">
            <a:xfrm>
              <a:off x="3651251" y="464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1" name="Oval 1471">
              <a:extLst>
                <a:ext uri="{FF2B5EF4-FFF2-40B4-BE49-F238E27FC236}">
                  <a16:creationId xmlns:a16="http://schemas.microsoft.com/office/drawing/2014/main" id="{1730A4F9-0B9F-438F-81F2-CB27529FA1C2}"/>
                </a:ext>
              </a:extLst>
            </p:cNvPr>
            <p:cNvSpPr>
              <a:spLocks noChangeArrowheads="1"/>
            </p:cNvSpPr>
            <p:nvPr/>
          </p:nvSpPr>
          <p:spPr bwMode="auto">
            <a:xfrm>
              <a:off x="3675064" y="457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2" name="Oval 1472">
              <a:extLst>
                <a:ext uri="{FF2B5EF4-FFF2-40B4-BE49-F238E27FC236}">
                  <a16:creationId xmlns:a16="http://schemas.microsoft.com/office/drawing/2014/main" id="{79D14F10-9A7D-46F0-85C1-E615AF470D53}"/>
                </a:ext>
              </a:extLst>
            </p:cNvPr>
            <p:cNvSpPr>
              <a:spLocks noChangeArrowheads="1"/>
            </p:cNvSpPr>
            <p:nvPr/>
          </p:nvSpPr>
          <p:spPr bwMode="auto">
            <a:xfrm>
              <a:off x="3576639" y="4575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3" name="Oval 1473">
              <a:extLst>
                <a:ext uri="{FF2B5EF4-FFF2-40B4-BE49-F238E27FC236}">
                  <a16:creationId xmlns:a16="http://schemas.microsoft.com/office/drawing/2014/main" id="{4B1628D4-5548-448D-BA8C-8486C5F82712}"/>
                </a:ext>
              </a:extLst>
            </p:cNvPr>
            <p:cNvSpPr>
              <a:spLocks noChangeArrowheads="1"/>
            </p:cNvSpPr>
            <p:nvPr/>
          </p:nvSpPr>
          <p:spPr bwMode="auto">
            <a:xfrm>
              <a:off x="3678239" y="4308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4" name="Oval 1474">
              <a:extLst>
                <a:ext uri="{FF2B5EF4-FFF2-40B4-BE49-F238E27FC236}">
                  <a16:creationId xmlns:a16="http://schemas.microsoft.com/office/drawing/2014/main" id="{D60FB77D-FF0B-4B56-BD05-95F01B0D8836}"/>
                </a:ext>
              </a:extLst>
            </p:cNvPr>
            <p:cNvSpPr>
              <a:spLocks noChangeArrowheads="1"/>
            </p:cNvSpPr>
            <p:nvPr/>
          </p:nvSpPr>
          <p:spPr bwMode="auto">
            <a:xfrm>
              <a:off x="2592389" y="426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5" name="Oval 1475">
              <a:extLst>
                <a:ext uri="{FF2B5EF4-FFF2-40B4-BE49-F238E27FC236}">
                  <a16:creationId xmlns:a16="http://schemas.microsoft.com/office/drawing/2014/main" id="{91AB6FF4-0DD1-4C73-9861-A7E619E084E2}"/>
                </a:ext>
              </a:extLst>
            </p:cNvPr>
            <p:cNvSpPr>
              <a:spLocks noChangeArrowheads="1"/>
            </p:cNvSpPr>
            <p:nvPr/>
          </p:nvSpPr>
          <p:spPr bwMode="auto">
            <a:xfrm>
              <a:off x="2627314" y="4408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6" name="Oval 1476">
              <a:extLst>
                <a:ext uri="{FF2B5EF4-FFF2-40B4-BE49-F238E27FC236}">
                  <a16:creationId xmlns:a16="http://schemas.microsoft.com/office/drawing/2014/main" id="{C227A142-123D-492F-A18F-FB9E5B9970D2}"/>
                </a:ext>
              </a:extLst>
            </p:cNvPr>
            <p:cNvSpPr>
              <a:spLocks noChangeArrowheads="1"/>
            </p:cNvSpPr>
            <p:nvPr/>
          </p:nvSpPr>
          <p:spPr bwMode="auto">
            <a:xfrm>
              <a:off x="2654301" y="4160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7" name="Oval 1477">
              <a:extLst>
                <a:ext uri="{FF2B5EF4-FFF2-40B4-BE49-F238E27FC236}">
                  <a16:creationId xmlns:a16="http://schemas.microsoft.com/office/drawing/2014/main" id="{CD04B3A5-2159-4072-8315-D3F550E789DF}"/>
                </a:ext>
              </a:extLst>
            </p:cNvPr>
            <p:cNvSpPr>
              <a:spLocks noChangeArrowheads="1"/>
            </p:cNvSpPr>
            <p:nvPr/>
          </p:nvSpPr>
          <p:spPr bwMode="auto">
            <a:xfrm>
              <a:off x="2657476" y="4075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8" name="Oval 1478">
              <a:extLst>
                <a:ext uri="{FF2B5EF4-FFF2-40B4-BE49-F238E27FC236}">
                  <a16:creationId xmlns:a16="http://schemas.microsoft.com/office/drawing/2014/main" id="{6AE7AF34-0FE1-4878-97D0-4C614DBAD150}"/>
                </a:ext>
              </a:extLst>
            </p:cNvPr>
            <p:cNvSpPr>
              <a:spLocks noChangeArrowheads="1"/>
            </p:cNvSpPr>
            <p:nvPr/>
          </p:nvSpPr>
          <p:spPr bwMode="auto">
            <a:xfrm>
              <a:off x="2633664" y="483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39" name="Oval 1479">
              <a:extLst>
                <a:ext uri="{FF2B5EF4-FFF2-40B4-BE49-F238E27FC236}">
                  <a16:creationId xmlns:a16="http://schemas.microsoft.com/office/drawing/2014/main" id="{608DE1C5-1A6A-4885-8E01-CC35B29CAFC9}"/>
                </a:ext>
              </a:extLst>
            </p:cNvPr>
            <p:cNvSpPr>
              <a:spLocks noChangeArrowheads="1"/>
            </p:cNvSpPr>
            <p:nvPr/>
          </p:nvSpPr>
          <p:spPr bwMode="auto">
            <a:xfrm>
              <a:off x="2555876" y="4159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0" name="Oval 1480">
              <a:extLst>
                <a:ext uri="{FF2B5EF4-FFF2-40B4-BE49-F238E27FC236}">
                  <a16:creationId xmlns:a16="http://schemas.microsoft.com/office/drawing/2014/main" id="{80935CEC-445F-4E84-BCED-A03EC07924B9}"/>
                </a:ext>
              </a:extLst>
            </p:cNvPr>
            <p:cNvSpPr>
              <a:spLocks noChangeArrowheads="1"/>
            </p:cNvSpPr>
            <p:nvPr/>
          </p:nvSpPr>
          <p:spPr bwMode="auto">
            <a:xfrm>
              <a:off x="2651126" y="4711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1" name="Oval 1481">
              <a:extLst>
                <a:ext uri="{FF2B5EF4-FFF2-40B4-BE49-F238E27FC236}">
                  <a16:creationId xmlns:a16="http://schemas.microsoft.com/office/drawing/2014/main" id="{C237DC60-9ABD-4E16-BD02-1FF6B82A34AD}"/>
                </a:ext>
              </a:extLst>
            </p:cNvPr>
            <p:cNvSpPr>
              <a:spLocks noChangeArrowheads="1"/>
            </p:cNvSpPr>
            <p:nvPr/>
          </p:nvSpPr>
          <p:spPr bwMode="auto">
            <a:xfrm>
              <a:off x="2565401" y="47513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2" name="Oval 1482">
              <a:extLst>
                <a:ext uri="{FF2B5EF4-FFF2-40B4-BE49-F238E27FC236}">
                  <a16:creationId xmlns:a16="http://schemas.microsoft.com/office/drawing/2014/main" id="{F03F81B4-06CA-4664-A7EE-5D158061E0A0}"/>
                </a:ext>
              </a:extLst>
            </p:cNvPr>
            <p:cNvSpPr>
              <a:spLocks noChangeArrowheads="1"/>
            </p:cNvSpPr>
            <p:nvPr/>
          </p:nvSpPr>
          <p:spPr bwMode="auto">
            <a:xfrm>
              <a:off x="2546351" y="4633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3" name="Oval 1483">
              <a:extLst>
                <a:ext uri="{FF2B5EF4-FFF2-40B4-BE49-F238E27FC236}">
                  <a16:creationId xmlns:a16="http://schemas.microsoft.com/office/drawing/2014/main" id="{F1494126-F710-43CB-8D8F-A1412BD926B6}"/>
                </a:ext>
              </a:extLst>
            </p:cNvPr>
            <p:cNvSpPr>
              <a:spLocks noChangeArrowheads="1"/>
            </p:cNvSpPr>
            <p:nvPr/>
          </p:nvSpPr>
          <p:spPr bwMode="auto">
            <a:xfrm>
              <a:off x="2617789" y="463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4" name="Oval 1484">
              <a:extLst>
                <a:ext uri="{FF2B5EF4-FFF2-40B4-BE49-F238E27FC236}">
                  <a16:creationId xmlns:a16="http://schemas.microsoft.com/office/drawing/2014/main" id="{067895B3-9DFD-4798-B721-1C6E710985A2}"/>
                </a:ext>
              </a:extLst>
            </p:cNvPr>
            <p:cNvSpPr>
              <a:spLocks noChangeArrowheads="1"/>
            </p:cNvSpPr>
            <p:nvPr/>
          </p:nvSpPr>
          <p:spPr bwMode="auto">
            <a:xfrm>
              <a:off x="2641601" y="4565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5" name="Oval 1485">
              <a:extLst>
                <a:ext uri="{FF2B5EF4-FFF2-40B4-BE49-F238E27FC236}">
                  <a16:creationId xmlns:a16="http://schemas.microsoft.com/office/drawing/2014/main" id="{28827ECD-88E7-4324-A423-6FC3C0BCB27F}"/>
                </a:ext>
              </a:extLst>
            </p:cNvPr>
            <p:cNvSpPr>
              <a:spLocks noChangeArrowheads="1"/>
            </p:cNvSpPr>
            <p:nvPr/>
          </p:nvSpPr>
          <p:spPr bwMode="auto">
            <a:xfrm>
              <a:off x="2543176" y="457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6" name="Oval 1486">
              <a:extLst>
                <a:ext uri="{FF2B5EF4-FFF2-40B4-BE49-F238E27FC236}">
                  <a16:creationId xmlns:a16="http://schemas.microsoft.com/office/drawing/2014/main" id="{2369A1F1-0069-4F17-BD6F-133C43DB1CB0}"/>
                </a:ext>
              </a:extLst>
            </p:cNvPr>
            <p:cNvSpPr>
              <a:spLocks noChangeArrowheads="1"/>
            </p:cNvSpPr>
            <p:nvPr/>
          </p:nvSpPr>
          <p:spPr bwMode="auto">
            <a:xfrm>
              <a:off x="2676526" y="4475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7" name="Oval 1487">
              <a:extLst>
                <a:ext uri="{FF2B5EF4-FFF2-40B4-BE49-F238E27FC236}">
                  <a16:creationId xmlns:a16="http://schemas.microsoft.com/office/drawing/2014/main" id="{18301946-AB79-48B2-B32A-F7BE1E523E49}"/>
                </a:ext>
              </a:extLst>
            </p:cNvPr>
            <p:cNvSpPr>
              <a:spLocks noChangeArrowheads="1"/>
            </p:cNvSpPr>
            <p:nvPr/>
          </p:nvSpPr>
          <p:spPr bwMode="auto">
            <a:xfrm>
              <a:off x="2525714" y="437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8" name="Oval 1488">
              <a:extLst>
                <a:ext uri="{FF2B5EF4-FFF2-40B4-BE49-F238E27FC236}">
                  <a16:creationId xmlns:a16="http://schemas.microsoft.com/office/drawing/2014/main" id="{11D50DB9-E3FE-4FE9-AB1A-99BE604FDBC4}"/>
                </a:ext>
              </a:extLst>
            </p:cNvPr>
            <p:cNvSpPr>
              <a:spLocks noChangeArrowheads="1"/>
            </p:cNvSpPr>
            <p:nvPr/>
          </p:nvSpPr>
          <p:spPr bwMode="auto">
            <a:xfrm>
              <a:off x="2644776" y="430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49" name="Oval 1489">
              <a:extLst>
                <a:ext uri="{FF2B5EF4-FFF2-40B4-BE49-F238E27FC236}">
                  <a16:creationId xmlns:a16="http://schemas.microsoft.com/office/drawing/2014/main" id="{9BB20CBF-0501-4FDD-ADEC-C9507175706B}"/>
                </a:ext>
              </a:extLst>
            </p:cNvPr>
            <p:cNvSpPr>
              <a:spLocks noChangeArrowheads="1"/>
            </p:cNvSpPr>
            <p:nvPr/>
          </p:nvSpPr>
          <p:spPr bwMode="auto">
            <a:xfrm>
              <a:off x="2736851" y="434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0" name="Oval 1490">
              <a:extLst>
                <a:ext uri="{FF2B5EF4-FFF2-40B4-BE49-F238E27FC236}">
                  <a16:creationId xmlns:a16="http://schemas.microsoft.com/office/drawing/2014/main" id="{4ADFBA3E-9146-4BB8-B2C5-934BAEF19573}"/>
                </a:ext>
              </a:extLst>
            </p:cNvPr>
            <p:cNvSpPr>
              <a:spLocks noChangeArrowheads="1"/>
            </p:cNvSpPr>
            <p:nvPr/>
          </p:nvSpPr>
          <p:spPr bwMode="auto">
            <a:xfrm>
              <a:off x="2771776" y="448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1" name="Oval 1491">
              <a:extLst>
                <a:ext uri="{FF2B5EF4-FFF2-40B4-BE49-F238E27FC236}">
                  <a16:creationId xmlns:a16="http://schemas.microsoft.com/office/drawing/2014/main" id="{B09A40CA-A856-4AA5-B0B0-0842C2A2D8BA}"/>
                </a:ext>
              </a:extLst>
            </p:cNvPr>
            <p:cNvSpPr>
              <a:spLocks noChangeArrowheads="1"/>
            </p:cNvSpPr>
            <p:nvPr/>
          </p:nvSpPr>
          <p:spPr bwMode="auto">
            <a:xfrm>
              <a:off x="2798764" y="423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2" name="Oval 1492">
              <a:extLst>
                <a:ext uri="{FF2B5EF4-FFF2-40B4-BE49-F238E27FC236}">
                  <a16:creationId xmlns:a16="http://schemas.microsoft.com/office/drawing/2014/main" id="{22C2C3A7-201E-41AF-A60E-90907AC6660C}"/>
                </a:ext>
              </a:extLst>
            </p:cNvPr>
            <p:cNvSpPr>
              <a:spLocks noChangeArrowheads="1"/>
            </p:cNvSpPr>
            <p:nvPr/>
          </p:nvSpPr>
          <p:spPr bwMode="auto">
            <a:xfrm>
              <a:off x="2801939" y="415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3" name="Oval 1493">
              <a:extLst>
                <a:ext uri="{FF2B5EF4-FFF2-40B4-BE49-F238E27FC236}">
                  <a16:creationId xmlns:a16="http://schemas.microsoft.com/office/drawing/2014/main" id="{729A3597-784D-4A75-91B9-C11F223501B9}"/>
                </a:ext>
              </a:extLst>
            </p:cNvPr>
            <p:cNvSpPr>
              <a:spLocks noChangeArrowheads="1"/>
            </p:cNvSpPr>
            <p:nvPr/>
          </p:nvSpPr>
          <p:spPr bwMode="auto">
            <a:xfrm>
              <a:off x="2700339" y="423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4" name="Oval 1494">
              <a:extLst>
                <a:ext uri="{FF2B5EF4-FFF2-40B4-BE49-F238E27FC236}">
                  <a16:creationId xmlns:a16="http://schemas.microsoft.com/office/drawing/2014/main" id="{2FBE1D12-99C3-4C67-93EB-828031A88397}"/>
                </a:ext>
              </a:extLst>
            </p:cNvPr>
            <p:cNvSpPr>
              <a:spLocks noChangeArrowheads="1"/>
            </p:cNvSpPr>
            <p:nvPr/>
          </p:nvSpPr>
          <p:spPr bwMode="auto">
            <a:xfrm>
              <a:off x="2795589" y="478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5" name="Oval 1495">
              <a:extLst>
                <a:ext uri="{FF2B5EF4-FFF2-40B4-BE49-F238E27FC236}">
                  <a16:creationId xmlns:a16="http://schemas.microsoft.com/office/drawing/2014/main" id="{3CCBFEAA-C7D0-4C47-A482-7D8F33A8F244}"/>
                </a:ext>
              </a:extLst>
            </p:cNvPr>
            <p:cNvSpPr>
              <a:spLocks noChangeArrowheads="1"/>
            </p:cNvSpPr>
            <p:nvPr/>
          </p:nvSpPr>
          <p:spPr bwMode="auto">
            <a:xfrm>
              <a:off x="2709863" y="48275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6" name="Oval 1496">
              <a:extLst>
                <a:ext uri="{FF2B5EF4-FFF2-40B4-BE49-F238E27FC236}">
                  <a16:creationId xmlns:a16="http://schemas.microsoft.com/office/drawing/2014/main" id="{71E091B6-1FA1-408C-9B7C-1711C2E76DBB}"/>
                </a:ext>
              </a:extLst>
            </p:cNvPr>
            <p:cNvSpPr>
              <a:spLocks noChangeArrowheads="1"/>
            </p:cNvSpPr>
            <p:nvPr/>
          </p:nvSpPr>
          <p:spPr bwMode="auto">
            <a:xfrm>
              <a:off x="2698751" y="475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7" name="Oval 1497">
              <a:extLst>
                <a:ext uri="{FF2B5EF4-FFF2-40B4-BE49-F238E27FC236}">
                  <a16:creationId xmlns:a16="http://schemas.microsoft.com/office/drawing/2014/main" id="{6F64ACBE-35E5-4780-9B7C-2F9909B6E68A}"/>
                </a:ext>
              </a:extLst>
            </p:cNvPr>
            <p:cNvSpPr>
              <a:spLocks noChangeArrowheads="1"/>
            </p:cNvSpPr>
            <p:nvPr/>
          </p:nvSpPr>
          <p:spPr bwMode="auto">
            <a:xfrm>
              <a:off x="2762251" y="4714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8" name="Oval 1498">
              <a:extLst>
                <a:ext uri="{FF2B5EF4-FFF2-40B4-BE49-F238E27FC236}">
                  <a16:creationId xmlns:a16="http://schemas.microsoft.com/office/drawing/2014/main" id="{5A673048-9ECB-444D-95C5-636B97952C4C}"/>
                </a:ext>
              </a:extLst>
            </p:cNvPr>
            <p:cNvSpPr>
              <a:spLocks noChangeArrowheads="1"/>
            </p:cNvSpPr>
            <p:nvPr/>
          </p:nvSpPr>
          <p:spPr bwMode="auto">
            <a:xfrm>
              <a:off x="2786064" y="4641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59" name="Oval 1499">
              <a:extLst>
                <a:ext uri="{FF2B5EF4-FFF2-40B4-BE49-F238E27FC236}">
                  <a16:creationId xmlns:a16="http://schemas.microsoft.com/office/drawing/2014/main" id="{EDAE3C3C-65D8-421A-BE16-F34ED637E581}"/>
                </a:ext>
              </a:extLst>
            </p:cNvPr>
            <p:cNvSpPr>
              <a:spLocks noChangeArrowheads="1"/>
            </p:cNvSpPr>
            <p:nvPr/>
          </p:nvSpPr>
          <p:spPr bwMode="auto">
            <a:xfrm>
              <a:off x="2687639" y="464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0" name="Oval 1500">
              <a:extLst>
                <a:ext uri="{FF2B5EF4-FFF2-40B4-BE49-F238E27FC236}">
                  <a16:creationId xmlns:a16="http://schemas.microsoft.com/office/drawing/2014/main" id="{801CADB5-36C7-44D4-92E8-4524D64E8383}"/>
                </a:ext>
              </a:extLst>
            </p:cNvPr>
            <p:cNvSpPr>
              <a:spLocks noChangeArrowheads="1"/>
            </p:cNvSpPr>
            <p:nvPr/>
          </p:nvSpPr>
          <p:spPr bwMode="auto">
            <a:xfrm>
              <a:off x="2811464" y="432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1" name="Oval 1501">
              <a:extLst>
                <a:ext uri="{FF2B5EF4-FFF2-40B4-BE49-F238E27FC236}">
                  <a16:creationId xmlns:a16="http://schemas.microsoft.com/office/drawing/2014/main" id="{832F5DEF-64A3-4B11-9965-8DDE58B8551A}"/>
                </a:ext>
              </a:extLst>
            </p:cNvPr>
            <p:cNvSpPr>
              <a:spLocks noChangeArrowheads="1"/>
            </p:cNvSpPr>
            <p:nvPr/>
          </p:nvSpPr>
          <p:spPr bwMode="auto">
            <a:xfrm>
              <a:off x="2797176" y="451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2" name="Oval 1502">
              <a:extLst>
                <a:ext uri="{FF2B5EF4-FFF2-40B4-BE49-F238E27FC236}">
                  <a16:creationId xmlns:a16="http://schemas.microsoft.com/office/drawing/2014/main" id="{CF2998FF-3569-4026-890D-F6D3B931EC9B}"/>
                </a:ext>
              </a:extLst>
            </p:cNvPr>
            <p:cNvSpPr>
              <a:spLocks noChangeArrowheads="1"/>
            </p:cNvSpPr>
            <p:nvPr/>
          </p:nvSpPr>
          <p:spPr bwMode="auto">
            <a:xfrm>
              <a:off x="2884489" y="457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3" name="Oval 1503">
              <a:extLst>
                <a:ext uri="{FF2B5EF4-FFF2-40B4-BE49-F238E27FC236}">
                  <a16:creationId xmlns:a16="http://schemas.microsoft.com/office/drawing/2014/main" id="{B857E825-1576-4F55-8DAC-EDA65BF5A9B2}"/>
                </a:ext>
              </a:extLst>
            </p:cNvPr>
            <p:cNvSpPr>
              <a:spLocks noChangeArrowheads="1"/>
            </p:cNvSpPr>
            <p:nvPr/>
          </p:nvSpPr>
          <p:spPr bwMode="auto">
            <a:xfrm>
              <a:off x="2911476" y="4324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4" name="Oval 1504">
              <a:extLst>
                <a:ext uri="{FF2B5EF4-FFF2-40B4-BE49-F238E27FC236}">
                  <a16:creationId xmlns:a16="http://schemas.microsoft.com/office/drawing/2014/main" id="{FA07EFE4-DADF-494D-985C-7BA443570EC6}"/>
                </a:ext>
              </a:extLst>
            </p:cNvPr>
            <p:cNvSpPr>
              <a:spLocks noChangeArrowheads="1"/>
            </p:cNvSpPr>
            <p:nvPr/>
          </p:nvSpPr>
          <p:spPr bwMode="auto">
            <a:xfrm>
              <a:off x="2747964" y="4090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5" name="Oval 1505">
              <a:extLst>
                <a:ext uri="{FF2B5EF4-FFF2-40B4-BE49-F238E27FC236}">
                  <a16:creationId xmlns:a16="http://schemas.microsoft.com/office/drawing/2014/main" id="{E520E19F-AE9C-4273-9820-A2F37A998F61}"/>
                </a:ext>
              </a:extLst>
            </p:cNvPr>
            <p:cNvSpPr>
              <a:spLocks noChangeArrowheads="1"/>
            </p:cNvSpPr>
            <p:nvPr/>
          </p:nvSpPr>
          <p:spPr bwMode="auto">
            <a:xfrm>
              <a:off x="2830514" y="419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6" name="Oval 1506">
              <a:extLst>
                <a:ext uri="{FF2B5EF4-FFF2-40B4-BE49-F238E27FC236}">
                  <a16:creationId xmlns:a16="http://schemas.microsoft.com/office/drawing/2014/main" id="{63B9B9B5-37A9-4B93-948C-9C27A6253D39}"/>
                </a:ext>
              </a:extLst>
            </p:cNvPr>
            <p:cNvSpPr>
              <a:spLocks noChangeArrowheads="1"/>
            </p:cNvSpPr>
            <p:nvPr/>
          </p:nvSpPr>
          <p:spPr bwMode="auto">
            <a:xfrm>
              <a:off x="2808289" y="4079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7" name="Oval 1507">
              <a:extLst>
                <a:ext uri="{FF2B5EF4-FFF2-40B4-BE49-F238E27FC236}">
                  <a16:creationId xmlns:a16="http://schemas.microsoft.com/office/drawing/2014/main" id="{54A2F467-59A4-4E6B-B5EE-E7AC6F06D4E1}"/>
                </a:ext>
              </a:extLst>
            </p:cNvPr>
            <p:cNvSpPr>
              <a:spLocks noChangeArrowheads="1"/>
            </p:cNvSpPr>
            <p:nvPr/>
          </p:nvSpPr>
          <p:spPr bwMode="auto">
            <a:xfrm>
              <a:off x="2794001" y="4908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8" name="Oval 1508">
              <a:extLst>
                <a:ext uri="{FF2B5EF4-FFF2-40B4-BE49-F238E27FC236}">
                  <a16:creationId xmlns:a16="http://schemas.microsoft.com/office/drawing/2014/main" id="{7FFEC8E3-1B93-4294-8EA9-B681776FF75F}"/>
                </a:ext>
              </a:extLst>
            </p:cNvPr>
            <p:cNvSpPr>
              <a:spLocks noChangeArrowheads="1"/>
            </p:cNvSpPr>
            <p:nvPr/>
          </p:nvSpPr>
          <p:spPr bwMode="auto">
            <a:xfrm>
              <a:off x="2874964" y="4802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69" name="Oval 1509">
              <a:extLst>
                <a:ext uri="{FF2B5EF4-FFF2-40B4-BE49-F238E27FC236}">
                  <a16:creationId xmlns:a16="http://schemas.microsoft.com/office/drawing/2014/main" id="{91EAD8D4-01E3-468A-8A75-951C976CCA73}"/>
                </a:ext>
              </a:extLst>
            </p:cNvPr>
            <p:cNvSpPr>
              <a:spLocks noChangeArrowheads="1"/>
            </p:cNvSpPr>
            <p:nvPr/>
          </p:nvSpPr>
          <p:spPr bwMode="auto">
            <a:xfrm>
              <a:off x="2898776" y="472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0" name="Oval 1510">
              <a:extLst>
                <a:ext uri="{FF2B5EF4-FFF2-40B4-BE49-F238E27FC236}">
                  <a16:creationId xmlns:a16="http://schemas.microsoft.com/office/drawing/2014/main" id="{5FBB7FC6-BD04-478F-A29C-432437C65444}"/>
                </a:ext>
              </a:extLst>
            </p:cNvPr>
            <p:cNvSpPr>
              <a:spLocks noChangeArrowheads="1"/>
            </p:cNvSpPr>
            <p:nvPr/>
          </p:nvSpPr>
          <p:spPr bwMode="auto">
            <a:xfrm>
              <a:off x="2933701" y="4638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1" name="Oval 1511">
              <a:extLst>
                <a:ext uri="{FF2B5EF4-FFF2-40B4-BE49-F238E27FC236}">
                  <a16:creationId xmlns:a16="http://schemas.microsoft.com/office/drawing/2014/main" id="{364F294B-91C8-4541-8149-8CAA58457EEE}"/>
                </a:ext>
              </a:extLst>
            </p:cNvPr>
            <p:cNvSpPr>
              <a:spLocks noChangeArrowheads="1"/>
            </p:cNvSpPr>
            <p:nvPr/>
          </p:nvSpPr>
          <p:spPr bwMode="auto">
            <a:xfrm>
              <a:off x="3021014" y="445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2" name="Oval 1512">
              <a:extLst>
                <a:ext uri="{FF2B5EF4-FFF2-40B4-BE49-F238E27FC236}">
                  <a16:creationId xmlns:a16="http://schemas.microsoft.com/office/drawing/2014/main" id="{87E5E242-7069-4555-BE0B-9855EAAE19ED}"/>
                </a:ext>
              </a:extLst>
            </p:cNvPr>
            <p:cNvSpPr>
              <a:spLocks noChangeArrowheads="1"/>
            </p:cNvSpPr>
            <p:nvPr/>
          </p:nvSpPr>
          <p:spPr bwMode="auto">
            <a:xfrm>
              <a:off x="2994026" y="4508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3" name="Oval 1513">
              <a:extLst>
                <a:ext uri="{FF2B5EF4-FFF2-40B4-BE49-F238E27FC236}">
                  <a16:creationId xmlns:a16="http://schemas.microsoft.com/office/drawing/2014/main" id="{4FBFC737-EC27-483B-BE03-D4FBE3C62702}"/>
                </a:ext>
              </a:extLst>
            </p:cNvPr>
            <p:cNvSpPr>
              <a:spLocks noChangeArrowheads="1"/>
            </p:cNvSpPr>
            <p:nvPr/>
          </p:nvSpPr>
          <p:spPr bwMode="auto">
            <a:xfrm>
              <a:off x="3028951" y="464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4" name="Oval 1514">
              <a:extLst>
                <a:ext uri="{FF2B5EF4-FFF2-40B4-BE49-F238E27FC236}">
                  <a16:creationId xmlns:a16="http://schemas.microsoft.com/office/drawing/2014/main" id="{C5F5A5E4-88EA-4942-B226-9CA5B2FAA740}"/>
                </a:ext>
              </a:extLst>
            </p:cNvPr>
            <p:cNvSpPr>
              <a:spLocks noChangeArrowheads="1"/>
            </p:cNvSpPr>
            <p:nvPr/>
          </p:nvSpPr>
          <p:spPr bwMode="auto">
            <a:xfrm>
              <a:off x="3076576" y="443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5" name="Oval 1515">
              <a:extLst>
                <a:ext uri="{FF2B5EF4-FFF2-40B4-BE49-F238E27FC236}">
                  <a16:creationId xmlns:a16="http://schemas.microsoft.com/office/drawing/2014/main" id="{FD672C42-7B47-40B1-8EA6-F7598ED96FC1}"/>
                </a:ext>
              </a:extLst>
            </p:cNvPr>
            <p:cNvSpPr>
              <a:spLocks noChangeArrowheads="1"/>
            </p:cNvSpPr>
            <p:nvPr/>
          </p:nvSpPr>
          <p:spPr bwMode="auto">
            <a:xfrm>
              <a:off x="3059114" y="4314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6" name="Oval 1516">
              <a:extLst>
                <a:ext uri="{FF2B5EF4-FFF2-40B4-BE49-F238E27FC236}">
                  <a16:creationId xmlns:a16="http://schemas.microsoft.com/office/drawing/2014/main" id="{4F30E802-A7F5-470B-BA65-C75E42B842E1}"/>
                </a:ext>
              </a:extLst>
            </p:cNvPr>
            <p:cNvSpPr>
              <a:spLocks noChangeArrowheads="1"/>
            </p:cNvSpPr>
            <p:nvPr/>
          </p:nvSpPr>
          <p:spPr bwMode="auto">
            <a:xfrm>
              <a:off x="2957514" y="439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7" name="Oval 1517">
              <a:extLst>
                <a:ext uri="{FF2B5EF4-FFF2-40B4-BE49-F238E27FC236}">
                  <a16:creationId xmlns:a16="http://schemas.microsoft.com/office/drawing/2014/main" id="{72471900-E6A3-4B40-97E9-DFBE1CF88034}"/>
                </a:ext>
              </a:extLst>
            </p:cNvPr>
            <p:cNvSpPr>
              <a:spLocks noChangeArrowheads="1"/>
            </p:cNvSpPr>
            <p:nvPr/>
          </p:nvSpPr>
          <p:spPr bwMode="auto">
            <a:xfrm>
              <a:off x="3033714" y="418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8" name="Oval 1518">
              <a:extLst>
                <a:ext uri="{FF2B5EF4-FFF2-40B4-BE49-F238E27FC236}">
                  <a16:creationId xmlns:a16="http://schemas.microsoft.com/office/drawing/2014/main" id="{FA4A4570-0904-4EE6-9B08-4981335F0920}"/>
                </a:ext>
              </a:extLst>
            </p:cNvPr>
            <p:cNvSpPr>
              <a:spLocks noChangeArrowheads="1"/>
            </p:cNvSpPr>
            <p:nvPr/>
          </p:nvSpPr>
          <p:spPr bwMode="auto">
            <a:xfrm>
              <a:off x="3089276" y="4090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79" name="Oval 1519">
              <a:extLst>
                <a:ext uri="{FF2B5EF4-FFF2-40B4-BE49-F238E27FC236}">
                  <a16:creationId xmlns:a16="http://schemas.microsoft.com/office/drawing/2014/main" id="{39894F83-BF64-4B86-9E0F-728559411040}"/>
                </a:ext>
              </a:extLst>
            </p:cNvPr>
            <p:cNvSpPr>
              <a:spLocks noChangeArrowheads="1"/>
            </p:cNvSpPr>
            <p:nvPr/>
          </p:nvSpPr>
          <p:spPr bwMode="auto">
            <a:xfrm>
              <a:off x="2947989" y="4873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0" name="Oval 1520">
              <a:extLst>
                <a:ext uri="{FF2B5EF4-FFF2-40B4-BE49-F238E27FC236}">
                  <a16:creationId xmlns:a16="http://schemas.microsoft.com/office/drawing/2014/main" id="{7FEAD33E-5A48-49BD-95B4-C8048A7208C7}"/>
                </a:ext>
              </a:extLst>
            </p:cNvPr>
            <p:cNvSpPr>
              <a:spLocks noChangeArrowheads="1"/>
            </p:cNvSpPr>
            <p:nvPr/>
          </p:nvSpPr>
          <p:spPr bwMode="auto">
            <a:xfrm>
              <a:off x="3019426" y="487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1" name="Oval 1521">
              <a:extLst>
                <a:ext uri="{FF2B5EF4-FFF2-40B4-BE49-F238E27FC236}">
                  <a16:creationId xmlns:a16="http://schemas.microsoft.com/office/drawing/2014/main" id="{C39DF98C-6599-43A7-BCAE-4D0478FCB334}"/>
                </a:ext>
              </a:extLst>
            </p:cNvPr>
            <p:cNvSpPr>
              <a:spLocks noChangeArrowheads="1"/>
            </p:cNvSpPr>
            <p:nvPr/>
          </p:nvSpPr>
          <p:spPr bwMode="auto">
            <a:xfrm>
              <a:off x="3043239" y="480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2" name="Oval 1522">
              <a:extLst>
                <a:ext uri="{FF2B5EF4-FFF2-40B4-BE49-F238E27FC236}">
                  <a16:creationId xmlns:a16="http://schemas.microsoft.com/office/drawing/2014/main" id="{487CF024-5F40-43CE-A751-F6938C605C61}"/>
                </a:ext>
              </a:extLst>
            </p:cNvPr>
            <p:cNvSpPr>
              <a:spLocks noChangeArrowheads="1"/>
            </p:cNvSpPr>
            <p:nvPr/>
          </p:nvSpPr>
          <p:spPr bwMode="auto">
            <a:xfrm>
              <a:off x="2944814" y="4810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3" name="Oval 1523">
              <a:extLst>
                <a:ext uri="{FF2B5EF4-FFF2-40B4-BE49-F238E27FC236}">
                  <a16:creationId xmlns:a16="http://schemas.microsoft.com/office/drawing/2014/main" id="{6401931A-9015-42D1-BFAB-8BEA96BE2747}"/>
                </a:ext>
              </a:extLst>
            </p:cNvPr>
            <p:cNvSpPr>
              <a:spLocks noChangeArrowheads="1"/>
            </p:cNvSpPr>
            <p:nvPr/>
          </p:nvSpPr>
          <p:spPr bwMode="auto">
            <a:xfrm>
              <a:off x="3046414" y="4543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4" name="Oval 1524">
              <a:extLst>
                <a:ext uri="{FF2B5EF4-FFF2-40B4-BE49-F238E27FC236}">
                  <a16:creationId xmlns:a16="http://schemas.microsoft.com/office/drawing/2014/main" id="{D62C8BCE-411C-45D2-83C2-E9BFC940101B}"/>
                </a:ext>
              </a:extLst>
            </p:cNvPr>
            <p:cNvSpPr>
              <a:spLocks noChangeArrowheads="1"/>
            </p:cNvSpPr>
            <p:nvPr/>
          </p:nvSpPr>
          <p:spPr bwMode="auto">
            <a:xfrm>
              <a:off x="3017839" y="4281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5" name="Oval 1525">
              <a:extLst>
                <a:ext uri="{FF2B5EF4-FFF2-40B4-BE49-F238E27FC236}">
                  <a16:creationId xmlns:a16="http://schemas.microsoft.com/office/drawing/2014/main" id="{8086201D-32AE-4244-917D-0FEC67880715}"/>
                </a:ext>
              </a:extLst>
            </p:cNvPr>
            <p:cNvSpPr>
              <a:spLocks noChangeArrowheads="1"/>
            </p:cNvSpPr>
            <p:nvPr/>
          </p:nvSpPr>
          <p:spPr bwMode="auto">
            <a:xfrm>
              <a:off x="3225801" y="4502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6" name="Oval 1526">
              <a:extLst>
                <a:ext uri="{FF2B5EF4-FFF2-40B4-BE49-F238E27FC236}">
                  <a16:creationId xmlns:a16="http://schemas.microsoft.com/office/drawing/2014/main" id="{1B56CB14-5FFB-4605-9EC2-F4C2A6FF1051}"/>
                </a:ext>
              </a:extLst>
            </p:cNvPr>
            <p:cNvSpPr>
              <a:spLocks noChangeArrowheads="1"/>
            </p:cNvSpPr>
            <p:nvPr/>
          </p:nvSpPr>
          <p:spPr bwMode="auto">
            <a:xfrm>
              <a:off x="3252789" y="4254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7" name="Oval 1527">
              <a:extLst>
                <a:ext uri="{FF2B5EF4-FFF2-40B4-BE49-F238E27FC236}">
                  <a16:creationId xmlns:a16="http://schemas.microsoft.com/office/drawing/2014/main" id="{D37AC6A1-4116-43C3-9ABB-993D549D6216}"/>
                </a:ext>
              </a:extLst>
            </p:cNvPr>
            <p:cNvSpPr>
              <a:spLocks noChangeArrowheads="1"/>
            </p:cNvSpPr>
            <p:nvPr/>
          </p:nvSpPr>
          <p:spPr bwMode="auto">
            <a:xfrm>
              <a:off x="3255964" y="4168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8" name="Oval 1528">
              <a:extLst>
                <a:ext uri="{FF2B5EF4-FFF2-40B4-BE49-F238E27FC236}">
                  <a16:creationId xmlns:a16="http://schemas.microsoft.com/office/drawing/2014/main" id="{46594383-2774-4059-BF82-24AB420865F6}"/>
                </a:ext>
              </a:extLst>
            </p:cNvPr>
            <p:cNvSpPr>
              <a:spLocks noChangeArrowheads="1"/>
            </p:cNvSpPr>
            <p:nvPr/>
          </p:nvSpPr>
          <p:spPr bwMode="auto">
            <a:xfrm>
              <a:off x="3171826" y="412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89" name="Oval 1529">
              <a:extLst>
                <a:ext uri="{FF2B5EF4-FFF2-40B4-BE49-F238E27FC236}">
                  <a16:creationId xmlns:a16="http://schemas.microsoft.com/office/drawing/2014/main" id="{259B3665-659B-40FA-869B-5E97A6E1BC64}"/>
                </a:ext>
              </a:extLst>
            </p:cNvPr>
            <p:cNvSpPr>
              <a:spLocks noChangeArrowheads="1"/>
            </p:cNvSpPr>
            <p:nvPr/>
          </p:nvSpPr>
          <p:spPr bwMode="auto">
            <a:xfrm>
              <a:off x="3109914" y="492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0" name="Oval 1530">
              <a:extLst>
                <a:ext uri="{FF2B5EF4-FFF2-40B4-BE49-F238E27FC236}">
                  <a16:creationId xmlns:a16="http://schemas.microsoft.com/office/drawing/2014/main" id="{7ADAD71E-1B49-4412-BC9C-FE7B18C9E937}"/>
                </a:ext>
              </a:extLst>
            </p:cNvPr>
            <p:cNvSpPr>
              <a:spLocks noChangeArrowheads="1"/>
            </p:cNvSpPr>
            <p:nvPr/>
          </p:nvSpPr>
          <p:spPr bwMode="auto">
            <a:xfrm>
              <a:off x="3124201" y="4319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1" name="Oval 1531">
              <a:extLst>
                <a:ext uri="{FF2B5EF4-FFF2-40B4-BE49-F238E27FC236}">
                  <a16:creationId xmlns:a16="http://schemas.microsoft.com/office/drawing/2014/main" id="{704A3002-81F6-4DB6-8ED2-CA5AE5CC311A}"/>
                </a:ext>
              </a:extLst>
            </p:cNvPr>
            <p:cNvSpPr>
              <a:spLocks noChangeArrowheads="1"/>
            </p:cNvSpPr>
            <p:nvPr/>
          </p:nvSpPr>
          <p:spPr bwMode="auto">
            <a:xfrm>
              <a:off x="3249614" y="4805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2" name="Oval 1532">
              <a:extLst>
                <a:ext uri="{FF2B5EF4-FFF2-40B4-BE49-F238E27FC236}">
                  <a16:creationId xmlns:a16="http://schemas.microsoft.com/office/drawing/2014/main" id="{F8286B87-B3F0-4858-8F69-3753ED43F7DA}"/>
                </a:ext>
              </a:extLst>
            </p:cNvPr>
            <p:cNvSpPr>
              <a:spLocks noChangeArrowheads="1"/>
            </p:cNvSpPr>
            <p:nvPr/>
          </p:nvSpPr>
          <p:spPr bwMode="auto">
            <a:xfrm>
              <a:off x="3163888" y="48450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3" name="Oval 1533">
              <a:extLst>
                <a:ext uri="{FF2B5EF4-FFF2-40B4-BE49-F238E27FC236}">
                  <a16:creationId xmlns:a16="http://schemas.microsoft.com/office/drawing/2014/main" id="{95B2CC23-0F75-4BC0-A2F1-30D7CC280BC8}"/>
                </a:ext>
              </a:extLst>
            </p:cNvPr>
            <p:cNvSpPr>
              <a:spLocks noChangeArrowheads="1"/>
            </p:cNvSpPr>
            <p:nvPr/>
          </p:nvSpPr>
          <p:spPr bwMode="auto">
            <a:xfrm>
              <a:off x="3144839" y="472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4" name="Oval 1534">
              <a:extLst>
                <a:ext uri="{FF2B5EF4-FFF2-40B4-BE49-F238E27FC236}">
                  <a16:creationId xmlns:a16="http://schemas.microsoft.com/office/drawing/2014/main" id="{0059A335-0918-4E0F-8BFC-84A8FC76C290}"/>
                </a:ext>
              </a:extLst>
            </p:cNvPr>
            <p:cNvSpPr>
              <a:spLocks noChangeArrowheads="1"/>
            </p:cNvSpPr>
            <p:nvPr/>
          </p:nvSpPr>
          <p:spPr bwMode="auto">
            <a:xfrm>
              <a:off x="3216276" y="4732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5" name="Oval 1535">
              <a:extLst>
                <a:ext uri="{FF2B5EF4-FFF2-40B4-BE49-F238E27FC236}">
                  <a16:creationId xmlns:a16="http://schemas.microsoft.com/office/drawing/2014/main" id="{6A203C25-0742-4A7A-B406-A6E5B29868F7}"/>
                </a:ext>
              </a:extLst>
            </p:cNvPr>
            <p:cNvSpPr>
              <a:spLocks noChangeArrowheads="1"/>
            </p:cNvSpPr>
            <p:nvPr/>
          </p:nvSpPr>
          <p:spPr bwMode="auto">
            <a:xfrm>
              <a:off x="3240089" y="465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6" name="Oval 1536">
              <a:extLst>
                <a:ext uri="{FF2B5EF4-FFF2-40B4-BE49-F238E27FC236}">
                  <a16:creationId xmlns:a16="http://schemas.microsoft.com/office/drawing/2014/main" id="{256E56F0-04D8-4602-8FC9-DB795F172129}"/>
                </a:ext>
              </a:extLst>
            </p:cNvPr>
            <p:cNvSpPr>
              <a:spLocks noChangeArrowheads="1"/>
            </p:cNvSpPr>
            <p:nvPr/>
          </p:nvSpPr>
          <p:spPr bwMode="auto">
            <a:xfrm>
              <a:off x="3141664" y="4664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7" name="Oval 1537">
              <a:extLst>
                <a:ext uri="{FF2B5EF4-FFF2-40B4-BE49-F238E27FC236}">
                  <a16:creationId xmlns:a16="http://schemas.microsoft.com/office/drawing/2014/main" id="{40F98A61-B97C-4041-BF20-75658B56FBDA}"/>
                </a:ext>
              </a:extLst>
            </p:cNvPr>
            <p:cNvSpPr>
              <a:spLocks noChangeArrowheads="1"/>
            </p:cNvSpPr>
            <p:nvPr/>
          </p:nvSpPr>
          <p:spPr bwMode="auto">
            <a:xfrm>
              <a:off x="3275014" y="4568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8" name="Oval 1538">
              <a:extLst>
                <a:ext uri="{FF2B5EF4-FFF2-40B4-BE49-F238E27FC236}">
                  <a16:creationId xmlns:a16="http://schemas.microsoft.com/office/drawing/2014/main" id="{5213ACB8-8FA6-44ED-A31E-EA6834F21B1B}"/>
                </a:ext>
              </a:extLst>
            </p:cNvPr>
            <p:cNvSpPr>
              <a:spLocks noChangeArrowheads="1"/>
            </p:cNvSpPr>
            <p:nvPr/>
          </p:nvSpPr>
          <p:spPr bwMode="auto">
            <a:xfrm>
              <a:off x="3124201" y="446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899" name="Oval 1539">
              <a:extLst>
                <a:ext uri="{FF2B5EF4-FFF2-40B4-BE49-F238E27FC236}">
                  <a16:creationId xmlns:a16="http://schemas.microsoft.com/office/drawing/2014/main" id="{28ACF48A-35F6-47E4-984A-8DDE588FA4A9}"/>
                </a:ext>
              </a:extLst>
            </p:cNvPr>
            <p:cNvSpPr>
              <a:spLocks noChangeArrowheads="1"/>
            </p:cNvSpPr>
            <p:nvPr/>
          </p:nvSpPr>
          <p:spPr bwMode="auto">
            <a:xfrm>
              <a:off x="3243264" y="439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0" name="Oval 1540">
              <a:extLst>
                <a:ext uri="{FF2B5EF4-FFF2-40B4-BE49-F238E27FC236}">
                  <a16:creationId xmlns:a16="http://schemas.microsoft.com/office/drawing/2014/main" id="{97C262AC-5CC8-4F8F-B89F-879847C91813}"/>
                </a:ext>
              </a:extLst>
            </p:cNvPr>
            <p:cNvSpPr>
              <a:spLocks noChangeArrowheads="1"/>
            </p:cNvSpPr>
            <p:nvPr/>
          </p:nvSpPr>
          <p:spPr bwMode="auto">
            <a:xfrm>
              <a:off x="3335339" y="4438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1" name="Oval 1541">
              <a:extLst>
                <a:ext uri="{FF2B5EF4-FFF2-40B4-BE49-F238E27FC236}">
                  <a16:creationId xmlns:a16="http://schemas.microsoft.com/office/drawing/2014/main" id="{97B0C99E-4BF4-4774-A76C-AE180E23434C}"/>
                </a:ext>
              </a:extLst>
            </p:cNvPr>
            <p:cNvSpPr>
              <a:spLocks noChangeArrowheads="1"/>
            </p:cNvSpPr>
            <p:nvPr/>
          </p:nvSpPr>
          <p:spPr bwMode="auto">
            <a:xfrm>
              <a:off x="3370264" y="4578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2" name="Oval 1542">
              <a:extLst>
                <a:ext uri="{FF2B5EF4-FFF2-40B4-BE49-F238E27FC236}">
                  <a16:creationId xmlns:a16="http://schemas.microsoft.com/office/drawing/2014/main" id="{67FF3582-B737-43D3-A19E-90DAAD81C854}"/>
                </a:ext>
              </a:extLst>
            </p:cNvPr>
            <p:cNvSpPr>
              <a:spLocks noChangeArrowheads="1"/>
            </p:cNvSpPr>
            <p:nvPr/>
          </p:nvSpPr>
          <p:spPr bwMode="auto">
            <a:xfrm>
              <a:off x="3397251" y="433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3" name="Oval 1543">
              <a:extLst>
                <a:ext uri="{FF2B5EF4-FFF2-40B4-BE49-F238E27FC236}">
                  <a16:creationId xmlns:a16="http://schemas.microsoft.com/office/drawing/2014/main" id="{C455B091-E105-40B2-825E-18A8D23BFDB5}"/>
                </a:ext>
              </a:extLst>
            </p:cNvPr>
            <p:cNvSpPr>
              <a:spLocks noChangeArrowheads="1"/>
            </p:cNvSpPr>
            <p:nvPr/>
          </p:nvSpPr>
          <p:spPr bwMode="auto">
            <a:xfrm>
              <a:off x="3400426" y="4244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4" name="Oval 1544">
              <a:extLst>
                <a:ext uri="{FF2B5EF4-FFF2-40B4-BE49-F238E27FC236}">
                  <a16:creationId xmlns:a16="http://schemas.microsoft.com/office/drawing/2014/main" id="{6317A599-8E02-4650-A79F-6B1D1A4F492C}"/>
                </a:ext>
              </a:extLst>
            </p:cNvPr>
            <p:cNvSpPr>
              <a:spLocks noChangeArrowheads="1"/>
            </p:cNvSpPr>
            <p:nvPr/>
          </p:nvSpPr>
          <p:spPr bwMode="auto">
            <a:xfrm>
              <a:off x="3316289" y="420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5" name="Oval 1545">
              <a:extLst>
                <a:ext uri="{FF2B5EF4-FFF2-40B4-BE49-F238E27FC236}">
                  <a16:creationId xmlns:a16="http://schemas.microsoft.com/office/drawing/2014/main" id="{1C35F89E-7B4C-4C15-B286-6FA51F1698B2}"/>
                </a:ext>
              </a:extLst>
            </p:cNvPr>
            <p:cNvSpPr>
              <a:spLocks noChangeArrowheads="1"/>
            </p:cNvSpPr>
            <p:nvPr/>
          </p:nvSpPr>
          <p:spPr bwMode="auto">
            <a:xfrm>
              <a:off x="3298826" y="432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6" name="Oval 1546">
              <a:extLst>
                <a:ext uri="{FF2B5EF4-FFF2-40B4-BE49-F238E27FC236}">
                  <a16:creationId xmlns:a16="http://schemas.microsoft.com/office/drawing/2014/main" id="{6C0700C4-E6BE-41A7-9F62-33FB0BFE62E6}"/>
                </a:ext>
              </a:extLst>
            </p:cNvPr>
            <p:cNvSpPr>
              <a:spLocks noChangeArrowheads="1"/>
            </p:cNvSpPr>
            <p:nvPr/>
          </p:nvSpPr>
          <p:spPr bwMode="auto">
            <a:xfrm>
              <a:off x="3375026" y="4116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7" name="Oval 1547">
              <a:extLst>
                <a:ext uri="{FF2B5EF4-FFF2-40B4-BE49-F238E27FC236}">
                  <a16:creationId xmlns:a16="http://schemas.microsoft.com/office/drawing/2014/main" id="{7D000F4B-C510-47D4-9B46-3956A591549B}"/>
                </a:ext>
              </a:extLst>
            </p:cNvPr>
            <p:cNvSpPr>
              <a:spLocks noChangeArrowheads="1"/>
            </p:cNvSpPr>
            <p:nvPr/>
          </p:nvSpPr>
          <p:spPr bwMode="auto">
            <a:xfrm>
              <a:off x="3394076" y="488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8" name="Oval 1548">
              <a:extLst>
                <a:ext uri="{FF2B5EF4-FFF2-40B4-BE49-F238E27FC236}">
                  <a16:creationId xmlns:a16="http://schemas.microsoft.com/office/drawing/2014/main" id="{698CCECA-D1F8-48E6-9585-66A1492BE249}"/>
                </a:ext>
              </a:extLst>
            </p:cNvPr>
            <p:cNvSpPr>
              <a:spLocks noChangeArrowheads="1"/>
            </p:cNvSpPr>
            <p:nvPr/>
          </p:nvSpPr>
          <p:spPr bwMode="auto">
            <a:xfrm>
              <a:off x="3308351" y="49212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09" name="Oval 1549">
              <a:extLst>
                <a:ext uri="{FF2B5EF4-FFF2-40B4-BE49-F238E27FC236}">
                  <a16:creationId xmlns:a16="http://schemas.microsoft.com/office/drawing/2014/main" id="{DC3325F8-8C27-4213-B1BE-94BCE600DE5F}"/>
                </a:ext>
              </a:extLst>
            </p:cNvPr>
            <p:cNvSpPr>
              <a:spLocks noChangeArrowheads="1"/>
            </p:cNvSpPr>
            <p:nvPr/>
          </p:nvSpPr>
          <p:spPr bwMode="auto">
            <a:xfrm>
              <a:off x="3297239" y="4852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0" name="Oval 1550">
              <a:extLst>
                <a:ext uri="{FF2B5EF4-FFF2-40B4-BE49-F238E27FC236}">
                  <a16:creationId xmlns:a16="http://schemas.microsoft.com/office/drawing/2014/main" id="{32616A25-42A9-4DD1-B4D5-C313FFB99166}"/>
                </a:ext>
              </a:extLst>
            </p:cNvPr>
            <p:cNvSpPr>
              <a:spLocks noChangeArrowheads="1"/>
            </p:cNvSpPr>
            <p:nvPr/>
          </p:nvSpPr>
          <p:spPr bwMode="auto">
            <a:xfrm>
              <a:off x="3360739" y="4808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1" name="Oval 1551">
              <a:extLst>
                <a:ext uri="{FF2B5EF4-FFF2-40B4-BE49-F238E27FC236}">
                  <a16:creationId xmlns:a16="http://schemas.microsoft.com/office/drawing/2014/main" id="{A81AEA7E-C038-41EB-9BD1-2660D82A7FD3}"/>
                </a:ext>
              </a:extLst>
            </p:cNvPr>
            <p:cNvSpPr>
              <a:spLocks noChangeArrowheads="1"/>
            </p:cNvSpPr>
            <p:nvPr/>
          </p:nvSpPr>
          <p:spPr bwMode="auto">
            <a:xfrm>
              <a:off x="3384551" y="473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2" name="Oval 1552">
              <a:extLst>
                <a:ext uri="{FF2B5EF4-FFF2-40B4-BE49-F238E27FC236}">
                  <a16:creationId xmlns:a16="http://schemas.microsoft.com/office/drawing/2014/main" id="{98DA8E84-C70B-416F-B131-1F725A6FF272}"/>
                </a:ext>
              </a:extLst>
            </p:cNvPr>
            <p:cNvSpPr>
              <a:spLocks noChangeArrowheads="1"/>
            </p:cNvSpPr>
            <p:nvPr/>
          </p:nvSpPr>
          <p:spPr bwMode="auto">
            <a:xfrm>
              <a:off x="3286126" y="4740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3" name="Oval 1553">
              <a:extLst>
                <a:ext uri="{FF2B5EF4-FFF2-40B4-BE49-F238E27FC236}">
                  <a16:creationId xmlns:a16="http://schemas.microsoft.com/office/drawing/2014/main" id="{53A4BB05-FCD6-4D32-835C-B772FA6AFD2D}"/>
                </a:ext>
              </a:extLst>
            </p:cNvPr>
            <p:cNvSpPr>
              <a:spLocks noChangeArrowheads="1"/>
            </p:cNvSpPr>
            <p:nvPr/>
          </p:nvSpPr>
          <p:spPr bwMode="auto">
            <a:xfrm>
              <a:off x="3441701" y="437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4" name="Oval 1554">
              <a:extLst>
                <a:ext uri="{FF2B5EF4-FFF2-40B4-BE49-F238E27FC236}">
                  <a16:creationId xmlns:a16="http://schemas.microsoft.com/office/drawing/2014/main" id="{29A8F795-BD6E-49C4-A353-960FD75BCDA4}"/>
                </a:ext>
              </a:extLst>
            </p:cNvPr>
            <p:cNvSpPr>
              <a:spLocks noChangeArrowheads="1"/>
            </p:cNvSpPr>
            <p:nvPr/>
          </p:nvSpPr>
          <p:spPr bwMode="auto">
            <a:xfrm>
              <a:off x="3492501" y="4965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5" name="Oval 1555">
              <a:extLst>
                <a:ext uri="{FF2B5EF4-FFF2-40B4-BE49-F238E27FC236}">
                  <a16:creationId xmlns:a16="http://schemas.microsoft.com/office/drawing/2014/main" id="{F387EC53-7258-4F6E-804E-DACC36C76B7D}"/>
                </a:ext>
              </a:extLst>
            </p:cNvPr>
            <p:cNvSpPr>
              <a:spLocks noChangeArrowheads="1"/>
            </p:cNvSpPr>
            <p:nvPr/>
          </p:nvSpPr>
          <p:spPr bwMode="auto">
            <a:xfrm>
              <a:off x="3179764" y="496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6" name="Oval 1556">
              <a:extLst>
                <a:ext uri="{FF2B5EF4-FFF2-40B4-BE49-F238E27FC236}">
                  <a16:creationId xmlns:a16="http://schemas.microsoft.com/office/drawing/2014/main" id="{BEB02F10-8147-4E5E-BA8A-5957D16934EA}"/>
                </a:ext>
              </a:extLst>
            </p:cNvPr>
            <p:cNvSpPr>
              <a:spLocks noChangeArrowheads="1"/>
            </p:cNvSpPr>
            <p:nvPr/>
          </p:nvSpPr>
          <p:spPr bwMode="auto">
            <a:xfrm>
              <a:off x="2924176" y="497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7" name="Oval 1557">
              <a:extLst>
                <a:ext uri="{FF2B5EF4-FFF2-40B4-BE49-F238E27FC236}">
                  <a16:creationId xmlns:a16="http://schemas.microsoft.com/office/drawing/2014/main" id="{66B93093-27EE-4DC6-9821-F9A30F21F03B}"/>
                </a:ext>
              </a:extLst>
            </p:cNvPr>
            <p:cNvSpPr>
              <a:spLocks noChangeArrowheads="1"/>
            </p:cNvSpPr>
            <p:nvPr/>
          </p:nvSpPr>
          <p:spPr bwMode="auto">
            <a:xfrm>
              <a:off x="2746376" y="4960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8" name="Oval 1558">
              <a:extLst>
                <a:ext uri="{FF2B5EF4-FFF2-40B4-BE49-F238E27FC236}">
                  <a16:creationId xmlns:a16="http://schemas.microsoft.com/office/drawing/2014/main" id="{79A72499-1215-4E7B-911B-B2E9D7C7BE19}"/>
                </a:ext>
              </a:extLst>
            </p:cNvPr>
            <p:cNvSpPr>
              <a:spLocks noChangeArrowheads="1"/>
            </p:cNvSpPr>
            <p:nvPr/>
          </p:nvSpPr>
          <p:spPr bwMode="auto">
            <a:xfrm>
              <a:off x="2517776" y="494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19" name="Oval 1559">
              <a:extLst>
                <a:ext uri="{FF2B5EF4-FFF2-40B4-BE49-F238E27FC236}">
                  <a16:creationId xmlns:a16="http://schemas.microsoft.com/office/drawing/2014/main" id="{A55A50A8-1E89-4606-AC47-2A50A8D363BC}"/>
                </a:ext>
              </a:extLst>
            </p:cNvPr>
            <p:cNvSpPr>
              <a:spLocks noChangeArrowheads="1"/>
            </p:cNvSpPr>
            <p:nvPr/>
          </p:nvSpPr>
          <p:spPr bwMode="auto">
            <a:xfrm>
              <a:off x="2551113" y="48514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0" name="Oval 1560">
              <a:extLst>
                <a:ext uri="{FF2B5EF4-FFF2-40B4-BE49-F238E27FC236}">
                  <a16:creationId xmlns:a16="http://schemas.microsoft.com/office/drawing/2014/main" id="{66D5F3CB-FDC0-4429-B68E-912E319986DC}"/>
                </a:ext>
              </a:extLst>
            </p:cNvPr>
            <p:cNvSpPr>
              <a:spLocks noChangeArrowheads="1"/>
            </p:cNvSpPr>
            <p:nvPr/>
          </p:nvSpPr>
          <p:spPr bwMode="auto">
            <a:xfrm>
              <a:off x="2252663" y="4953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1" name="Oval 1561">
              <a:extLst>
                <a:ext uri="{FF2B5EF4-FFF2-40B4-BE49-F238E27FC236}">
                  <a16:creationId xmlns:a16="http://schemas.microsoft.com/office/drawing/2014/main" id="{CE2DC610-E63B-45DE-947C-F9F6DC240FDB}"/>
                </a:ext>
              </a:extLst>
            </p:cNvPr>
            <p:cNvSpPr>
              <a:spLocks noChangeArrowheads="1"/>
            </p:cNvSpPr>
            <p:nvPr/>
          </p:nvSpPr>
          <p:spPr bwMode="auto">
            <a:xfrm>
              <a:off x="3792539" y="457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2" name="Oval 1562">
              <a:extLst>
                <a:ext uri="{FF2B5EF4-FFF2-40B4-BE49-F238E27FC236}">
                  <a16:creationId xmlns:a16="http://schemas.microsoft.com/office/drawing/2014/main" id="{6D6C88D1-8A5F-4E90-8C51-68438F5BFB82}"/>
                </a:ext>
              </a:extLst>
            </p:cNvPr>
            <p:cNvSpPr>
              <a:spLocks noChangeArrowheads="1"/>
            </p:cNvSpPr>
            <p:nvPr/>
          </p:nvSpPr>
          <p:spPr bwMode="auto">
            <a:xfrm>
              <a:off x="3746501" y="446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3" name="Oval 1563">
              <a:extLst>
                <a:ext uri="{FF2B5EF4-FFF2-40B4-BE49-F238E27FC236}">
                  <a16:creationId xmlns:a16="http://schemas.microsoft.com/office/drawing/2014/main" id="{BB746368-21C8-4088-B35F-B03ABA6996F7}"/>
                </a:ext>
              </a:extLst>
            </p:cNvPr>
            <p:cNvSpPr>
              <a:spLocks noChangeArrowheads="1"/>
            </p:cNvSpPr>
            <p:nvPr/>
          </p:nvSpPr>
          <p:spPr bwMode="auto">
            <a:xfrm>
              <a:off x="3765551" y="49418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4" name="Oval 1564">
              <a:extLst>
                <a:ext uri="{FF2B5EF4-FFF2-40B4-BE49-F238E27FC236}">
                  <a16:creationId xmlns:a16="http://schemas.microsoft.com/office/drawing/2014/main" id="{F886230C-AB0F-4302-8B43-F72A886174A8}"/>
                </a:ext>
              </a:extLst>
            </p:cNvPr>
            <p:cNvSpPr>
              <a:spLocks noChangeArrowheads="1"/>
            </p:cNvSpPr>
            <p:nvPr/>
          </p:nvSpPr>
          <p:spPr bwMode="auto">
            <a:xfrm>
              <a:off x="3681414" y="481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5" name="Oval 1565">
              <a:extLst>
                <a:ext uri="{FF2B5EF4-FFF2-40B4-BE49-F238E27FC236}">
                  <a16:creationId xmlns:a16="http://schemas.microsoft.com/office/drawing/2014/main" id="{7175AD40-5D8F-4CDE-8AC4-5859ABCA0729}"/>
                </a:ext>
              </a:extLst>
            </p:cNvPr>
            <p:cNvSpPr>
              <a:spLocks noChangeArrowheads="1"/>
            </p:cNvSpPr>
            <p:nvPr/>
          </p:nvSpPr>
          <p:spPr bwMode="auto">
            <a:xfrm>
              <a:off x="3783014" y="467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6" name="Oval 1566">
              <a:extLst>
                <a:ext uri="{FF2B5EF4-FFF2-40B4-BE49-F238E27FC236}">
                  <a16:creationId xmlns:a16="http://schemas.microsoft.com/office/drawing/2014/main" id="{FCBF0B08-5C38-41B1-AC29-9E983847FC77}"/>
                </a:ext>
              </a:extLst>
            </p:cNvPr>
            <p:cNvSpPr>
              <a:spLocks noChangeArrowheads="1"/>
            </p:cNvSpPr>
            <p:nvPr/>
          </p:nvSpPr>
          <p:spPr bwMode="auto">
            <a:xfrm>
              <a:off x="2136776" y="504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7" name="Oval 1567">
              <a:extLst>
                <a:ext uri="{FF2B5EF4-FFF2-40B4-BE49-F238E27FC236}">
                  <a16:creationId xmlns:a16="http://schemas.microsoft.com/office/drawing/2014/main" id="{75F04568-5D36-4497-8EB6-13FB9F5DA864}"/>
                </a:ext>
              </a:extLst>
            </p:cNvPr>
            <p:cNvSpPr>
              <a:spLocks noChangeArrowheads="1"/>
            </p:cNvSpPr>
            <p:nvPr/>
          </p:nvSpPr>
          <p:spPr bwMode="auto">
            <a:xfrm>
              <a:off x="2127251" y="518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8" name="Oval 1568">
              <a:extLst>
                <a:ext uri="{FF2B5EF4-FFF2-40B4-BE49-F238E27FC236}">
                  <a16:creationId xmlns:a16="http://schemas.microsoft.com/office/drawing/2014/main" id="{CBD48C3F-51CE-4A5A-823E-40A3D23BFEF5}"/>
                </a:ext>
              </a:extLst>
            </p:cNvPr>
            <p:cNvSpPr>
              <a:spLocks noChangeArrowheads="1"/>
            </p:cNvSpPr>
            <p:nvPr/>
          </p:nvSpPr>
          <p:spPr bwMode="auto">
            <a:xfrm>
              <a:off x="3195639" y="5072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29" name="Oval 1569">
              <a:extLst>
                <a:ext uri="{FF2B5EF4-FFF2-40B4-BE49-F238E27FC236}">
                  <a16:creationId xmlns:a16="http://schemas.microsoft.com/office/drawing/2014/main" id="{92A5961A-0F0D-4197-A6AD-246CF90781D3}"/>
                </a:ext>
              </a:extLst>
            </p:cNvPr>
            <p:cNvSpPr>
              <a:spLocks noChangeArrowheads="1"/>
            </p:cNvSpPr>
            <p:nvPr/>
          </p:nvSpPr>
          <p:spPr bwMode="auto">
            <a:xfrm>
              <a:off x="3206751" y="557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0" name="Oval 1570">
              <a:extLst>
                <a:ext uri="{FF2B5EF4-FFF2-40B4-BE49-F238E27FC236}">
                  <a16:creationId xmlns:a16="http://schemas.microsoft.com/office/drawing/2014/main" id="{2632C4A7-078B-4E08-A4D1-C4F444EC3310}"/>
                </a:ext>
              </a:extLst>
            </p:cNvPr>
            <p:cNvSpPr>
              <a:spLocks noChangeArrowheads="1"/>
            </p:cNvSpPr>
            <p:nvPr/>
          </p:nvSpPr>
          <p:spPr bwMode="auto">
            <a:xfrm>
              <a:off x="3219451" y="537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1" name="Oval 1571">
              <a:extLst>
                <a:ext uri="{FF2B5EF4-FFF2-40B4-BE49-F238E27FC236}">
                  <a16:creationId xmlns:a16="http://schemas.microsoft.com/office/drawing/2014/main" id="{FE1BEEA6-AF7C-4C3C-9919-1A9F9D48ABBA}"/>
                </a:ext>
              </a:extLst>
            </p:cNvPr>
            <p:cNvSpPr>
              <a:spLocks noChangeArrowheads="1"/>
            </p:cNvSpPr>
            <p:nvPr/>
          </p:nvSpPr>
          <p:spPr bwMode="auto">
            <a:xfrm>
              <a:off x="3133726" y="54149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2" name="Oval 1572">
              <a:extLst>
                <a:ext uri="{FF2B5EF4-FFF2-40B4-BE49-F238E27FC236}">
                  <a16:creationId xmlns:a16="http://schemas.microsoft.com/office/drawing/2014/main" id="{DA1D444E-8B8F-49D1-99E8-D81D4A7B34A5}"/>
                </a:ext>
              </a:extLst>
            </p:cNvPr>
            <p:cNvSpPr>
              <a:spLocks noChangeArrowheads="1"/>
            </p:cNvSpPr>
            <p:nvPr/>
          </p:nvSpPr>
          <p:spPr bwMode="auto">
            <a:xfrm>
              <a:off x="3114676" y="529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3" name="Oval 1573">
              <a:extLst>
                <a:ext uri="{FF2B5EF4-FFF2-40B4-BE49-F238E27FC236}">
                  <a16:creationId xmlns:a16="http://schemas.microsoft.com/office/drawing/2014/main" id="{6CD2661B-DE54-4E7D-B45F-E604FB4D2032}"/>
                </a:ext>
              </a:extLst>
            </p:cNvPr>
            <p:cNvSpPr>
              <a:spLocks noChangeArrowheads="1"/>
            </p:cNvSpPr>
            <p:nvPr/>
          </p:nvSpPr>
          <p:spPr bwMode="auto">
            <a:xfrm>
              <a:off x="3186114" y="530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4" name="Oval 1574">
              <a:extLst>
                <a:ext uri="{FF2B5EF4-FFF2-40B4-BE49-F238E27FC236}">
                  <a16:creationId xmlns:a16="http://schemas.microsoft.com/office/drawing/2014/main" id="{4E65C781-4217-4116-83BA-48D1CA235285}"/>
                </a:ext>
              </a:extLst>
            </p:cNvPr>
            <p:cNvSpPr>
              <a:spLocks noChangeArrowheads="1"/>
            </p:cNvSpPr>
            <p:nvPr/>
          </p:nvSpPr>
          <p:spPr bwMode="auto">
            <a:xfrm>
              <a:off x="3209926" y="522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5" name="Oval 1575">
              <a:extLst>
                <a:ext uri="{FF2B5EF4-FFF2-40B4-BE49-F238E27FC236}">
                  <a16:creationId xmlns:a16="http://schemas.microsoft.com/office/drawing/2014/main" id="{08B5D2EE-D055-4AD5-8148-0D7E45CA8544}"/>
                </a:ext>
              </a:extLst>
            </p:cNvPr>
            <p:cNvSpPr>
              <a:spLocks noChangeArrowheads="1"/>
            </p:cNvSpPr>
            <p:nvPr/>
          </p:nvSpPr>
          <p:spPr bwMode="auto">
            <a:xfrm>
              <a:off x="3143251" y="518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6" name="Oval 1576">
              <a:extLst>
                <a:ext uri="{FF2B5EF4-FFF2-40B4-BE49-F238E27FC236}">
                  <a16:creationId xmlns:a16="http://schemas.microsoft.com/office/drawing/2014/main" id="{22B92F5D-C528-4655-824E-1933DB3F2F6E}"/>
                </a:ext>
              </a:extLst>
            </p:cNvPr>
            <p:cNvSpPr>
              <a:spLocks noChangeArrowheads="1"/>
            </p:cNvSpPr>
            <p:nvPr/>
          </p:nvSpPr>
          <p:spPr bwMode="auto">
            <a:xfrm>
              <a:off x="3244851" y="513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7" name="Oval 1577">
              <a:extLst>
                <a:ext uri="{FF2B5EF4-FFF2-40B4-BE49-F238E27FC236}">
                  <a16:creationId xmlns:a16="http://schemas.microsoft.com/office/drawing/2014/main" id="{2EC582A4-A427-4092-9DCE-277D1581DF8F}"/>
                </a:ext>
              </a:extLst>
            </p:cNvPr>
            <p:cNvSpPr>
              <a:spLocks noChangeArrowheads="1"/>
            </p:cNvSpPr>
            <p:nvPr/>
          </p:nvSpPr>
          <p:spPr bwMode="auto">
            <a:xfrm>
              <a:off x="2825751" y="512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8" name="Oval 1578">
              <a:extLst>
                <a:ext uri="{FF2B5EF4-FFF2-40B4-BE49-F238E27FC236}">
                  <a16:creationId xmlns:a16="http://schemas.microsoft.com/office/drawing/2014/main" id="{F87E9937-12D0-4F02-B96D-BCEB140388F4}"/>
                </a:ext>
              </a:extLst>
            </p:cNvPr>
            <p:cNvSpPr>
              <a:spLocks noChangeArrowheads="1"/>
            </p:cNvSpPr>
            <p:nvPr/>
          </p:nvSpPr>
          <p:spPr bwMode="auto">
            <a:xfrm>
              <a:off x="3255964" y="531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39" name="Oval 1579">
              <a:extLst>
                <a:ext uri="{FF2B5EF4-FFF2-40B4-BE49-F238E27FC236}">
                  <a16:creationId xmlns:a16="http://schemas.microsoft.com/office/drawing/2014/main" id="{C2DADAE1-2E68-4167-8491-27D794E5FB0C}"/>
                </a:ext>
              </a:extLst>
            </p:cNvPr>
            <p:cNvSpPr>
              <a:spLocks noChangeArrowheads="1"/>
            </p:cNvSpPr>
            <p:nvPr/>
          </p:nvSpPr>
          <p:spPr bwMode="auto">
            <a:xfrm>
              <a:off x="2306639" y="514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0" name="Oval 1580">
              <a:extLst>
                <a:ext uri="{FF2B5EF4-FFF2-40B4-BE49-F238E27FC236}">
                  <a16:creationId xmlns:a16="http://schemas.microsoft.com/office/drawing/2014/main" id="{96E28040-833A-4C3D-BC84-723F39F74820}"/>
                </a:ext>
              </a:extLst>
            </p:cNvPr>
            <p:cNvSpPr>
              <a:spLocks noChangeArrowheads="1"/>
            </p:cNvSpPr>
            <p:nvPr/>
          </p:nvSpPr>
          <p:spPr bwMode="auto">
            <a:xfrm>
              <a:off x="2312989" y="556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1" name="Oval 1581">
              <a:extLst>
                <a:ext uri="{FF2B5EF4-FFF2-40B4-BE49-F238E27FC236}">
                  <a16:creationId xmlns:a16="http://schemas.microsoft.com/office/drawing/2014/main" id="{4A4D17F8-0440-4CAE-AABA-A3FF8B2DE578}"/>
                </a:ext>
              </a:extLst>
            </p:cNvPr>
            <p:cNvSpPr>
              <a:spLocks noChangeArrowheads="1"/>
            </p:cNvSpPr>
            <p:nvPr/>
          </p:nvSpPr>
          <p:spPr bwMode="auto">
            <a:xfrm>
              <a:off x="2330451" y="5446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2" name="Oval 1582">
              <a:extLst>
                <a:ext uri="{FF2B5EF4-FFF2-40B4-BE49-F238E27FC236}">
                  <a16:creationId xmlns:a16="http://schemas.microsoft.com/office/drawing/2014/main" id="{6EB3A9DA-1C19-451C-8E5A-7E9E8373CD42}"/>
                </a:ext>
              </a:extLst>
            </p:cNvPr>
            <p:cNvSpPr>
              <a:spLocks noChangeArrowheads="1"/>
            </p:cNvSpPr>
            <p:nvPr/>
          </p:nvSpPr>
          <p:spPr bwMode="auto">
            <a:xfrm>
              <a:off x="2244726" y="5486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3" name="Oval 1583">
              <a:extLst>
                <a:ext uri="{FF2B5EF4-FFF2-40B4-BE49-F238E27FC236}">
                  <a16:creationId xmlns:a16="http://schemas.microsoft.com/office/drawing/2014/main" id="{E6E64890-1CDE-46F4-9C66-9291D8F0EE82}"/>
                </a:ext>
              </a:extLst>
            </p:cNvPr>
            <p:cNvSpPr>
              <a:spLocks noChangeArrowheads="1"/>
            </p:cNvSpPr>
            <p:nvPr/>
          </p:nvSpPr>
          <p:spPr bwMode="auto">
            <a:xfrm>
              <a:off x="2225676" y="536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4" name="Oval 1584">
              <a:extLst>
                <a:ext uri="{FF2B5EF4-FFF2-40B4-BE49-F238E27FC236}">
                  <a16:creationId xmlns:a16="http://schemas.microsoft.com/office/drawing/2014/main" id="{487E7959-5819-46D7-B1C1-644671124D14}"/>
                </a:ext>
              </a:extLst>
            </p:cNvPr>
            <p:cNvSpPr>
              <a:spLocks noChangeArrowheads="1"/>
            </p:cNvSpPr>
            <p:nvPr/>
          </p:nvSpPr>
          <p:spPr bwMode="auto">
            <a:xfrm>
              <a:off x="2297114" y="537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5" name="Oval 1585">
              <a:extLst>
                <a:ext uri="{FF2B5EF4-FFF2-40B4-BE49-F238E27FC236}">
                  <a16:creationId xmlns:a16="http://schemas.microsoft.com/office/drawing/2014/main" id="{AB0A2C76-198C-45E6-806D-4BEE4D726FBF}"/>
                </a:ext>
              </a:extLst>
            </p:cNvPr>
            <p:cNvSpPr>
              <a:spLocks noChangeArrowheads="1"/>
            </p:cNvSpPr>
            <p:nvPr/>
          </p:nvSpPr>
          <p:spPr bwMode="auto">
            <a:xfrm>
              <a:off x="2320926" y="5300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6" name="Oval 1586">
              <a:extLst>
                <a:ext uri="{FF2B5EF4-FFF2-40B4-BE49-F238E27FC236}">
                  <a16:creationId xmlns:a16="http://schemas.microsoft.com/office/drawing/2014/main" id="{5FB04ECB-24EC-4BD2-AB64-89F6BDD21410}"/>
                </a:ext>
              </a:extLst>
            </p:cNvPr>
            <p:cNvSpPr>
              <a:spLocks noChangeArrowheads="1"/>
            </p:cNvSpPr>
            <p:nvPr/>
          </p:nvSpPr>
          <p:spPr bwMode="auto">
            <a:xfrm>
              <a:off x="2222501" y="530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7" name="Oval 1587">
              <a:extLst>
                <a:ext uri="{FF2B5EF4-FFF2-40B4-BE49-F238E27FC236}">
                  <a16:creationId xmlns:a16="http://schemas.microsoft.com/office/drawing/2014/main" id="{B15A014E-CF8B-483D-AA60-620BCC7745D1}"/>
                </a:ext>
              </a:extLst>
            </p:cNvPr>
            <p:cNvSpPr>
              <a:spLocks noChangeArrowheads="1"/>
            </p:cNvSpPr>
            <p:nvPr/>
          </p:nvSpPr>
          <p:spPr bwMode="auto">
            <a:xfrm>
              <a:off x="2355851" y="521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8" name="Oval 1588">
              <a:extLst>
                <a:ext uri="{FF2B5EF4-FFF2-40B4-BE49-F238E27FC236}">
                  <a16:creationId xmlns:a16="http://schemas.microsoft.com/office/drawing/2014/main" id="{6612C28E-7C10-47AA-89BF-61E82FBDC023}"/>
                </a:ext>
              </a:extLst>
            </p:cNvPr>
            <p:cNvSpPr>
              <a:spLocks noChangeArrowheads="1"/>
            </p:cNvSpPr>
            <p:nvPr/>
          </p:nvSpPr>
          <p:spPr bwMode="auto">
            <a:xfrm>
              <a:off x="2205039" y="5106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49" name="Oval 1589">
              <a:extLst>
                <a:ext uri="{FF2B5EF4-FFF2-40B4-BE49-F238E27FC236}">
                  <a16:creationId xmlns:a16="http://schemas.microsoft.com/office/drawing/2014/main" id="{D7EC1E51-E67B-4D7C-BE90-F4D45180134F}"/>
                </a:ext>
              </a:extLst>
            </p:cNvPr>
            <p:cNvSpPr>
              <a:spLocks noChangeArrowheads="1"/>
            </p:cNvSpPr>
            <p:nvPr/>
          </p:nvSpPr>
          <p:spPr bwMode="auto">
            <a:xfrm>
              <a:off x="2324101" y="503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0" name="Oval 1590">
              <a:extLst>
                <a:ext uri="{FF2B5EF4-FFF2-40B4-BE49-F238E27FC236}">
                  <a16:creationId xmlns:a16="http://schemas.microsoft.com/office/drawing/2014/main" id="{B288BD24-D9FD-42EF-87C9-EC615B647A34}"/>
                </a:ext>
              </a:extLst>
            </p:cNvPr>
            <p:cNvSpPr>
              <a:spLocks noChangeArrowheads="1"/>
            </p:cNvSpPr>
            <p:nvPr/>
          </p:nvSpPr>
          <p:spPr bwMode="auto">
            <a:xfrm>
              <a:off x="2416176" y="5080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1" name="Oval 1591">
              <a:extLst>
                <a:ext uri="{FF2B5EF4-FFF2-40B4-BE49-F238E27FC236}">
                  <a16:creationId xmlns:a16="http://schemas.microsoft.com/office/drawing/2014/main" id="{E3C77692-C23E-4E05-A355-22FF0A4BDFF2}"/>
                </a:ext>
              </a:extLst>
            </p:cNvPr>
            <p:cNvSpPr>
              <a:spLocks noChangeArrowheads="1"/>
            </p:cNvSpPr>
            <p:nvPr/>
          </p:nvSpPr>
          <p:spPr bwMode="auto">
            <a:xfrm>
              <a:off x="2451101" y="521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2" name="Oval 1592">
              <a:extLst>
                <a:ext uri="{FF2B5EF4-FFF2-40B4-BE49-F238E27FC236}">
                  <a16:creationId xmlns:a16="http://schemas.microsoft.com/office/drawing/2014/main" id="{E1AA2626-C878-42D7-A3FB-AFB83A46B4E2}"/>
                </a:ext>
              </a:extLst>
            </p:cNvPr>
            <p:cNvSpPr>
              <a:spLocks noChangeArrowheads="1"/>
            </p:cNvSpPr>
            <p:nvPr/>
          </p:nvSpPr>
          <p:spPr bwMode="auto">
            <a:xfrm>
              <a:off x="2474914" y="552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3" name="Oval 1593">
              <a:extLst>
                <a:ext uri="{FF2B5EF4-FFF2-40B4-BE49-F238E27FC236}">
                  <a16:creationId xmlns:a16="http://schemas.microsoft.com/office/drawing/2014/main" id="{F918297A-B396-426A-9DCB-91BBF73BB163}"/>
                </a:ext>
              </a:extLst>
            </p:cNvPr>
            <p:cNvSpPr>
              <a:spLocks noChangeArrowheads="1"/>
            </p:cNvSpPr>
            <p:nvPr/>
          </p:nvSpPr>
          <p:spPr bwMode="auto">
            <a:xfrm>
              <a:off x="2389188" y="55626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4" name="Oval 1594">
              <a:extLst>
                <a:ext uri="{FF2B5EF4-FFF2-40B4-BE49-F238E27FC236}">
                  <a16:creationId xmlns:a16="http://schemas.microsoft.com/office/drawing/2014/main" id="{7C6EFC3D-6994-4930-B580-5B8649593F24}"/>
                </a:ext>
              </a:extLst>
            </p:cNvPr>
            <p:cNvSpPr>
              <a:spLocks noChangeArrowheads="1"/>
            </p:cNvSpPr>
            <p:nvPr/>
          </p:nvSpPr>
          <p:spPr bwMode="auto">
            <a:xfrm>
              <a:off x="2378076" y="5494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5" name="Oval 1595">
              <a:extLst>
                <a:ext uri="{FF2B5EF4-FFF2-40B4-BE49-F238E27FC236}">
                  <a16:creationId xmlns:a16="http://schemas.microsoft.com/office/drawing/2014/main" id="{4612B493-73E5-4D0C-9B2D-36648E07A4D4}"/>
                </a:ext>
              </a:extLst>
            </p:cNvPr>
            <p:cNvSpPr>
              <a:spLocks noChangeArrowheads="1"/>
            </p:cNvSpPr>
            <p:nvPr/>
          </p:nvSpPr>
          <p:spPr bwMode="auto">
            <a:xfrm>
              <a:off x="2441576" y="5449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6" name="Oval 1596">
              <a:extLst>
                <a:ext uri="{FF2B5EF4-FFF2-40B4-BE49-F238E27FC236}">
                  <a16:creationId xmlns:a16="http://schemas.microsoft.com/office/drawing/2014/main" id="{54157F6C-CA11-4BA0-B0A4-1B7C983EE0D3}"/>
                </a:ext>
              </a:extLst>
            </p:cNvPr>
            <p:cNvSpPr>
              <a:spLocks noChangeArrowheads="1"/>
            </p:cNvSpPr>
            <p:nvPr/>
          </p:nvSpPr>
          <p:spPr bwMode="auto">
            <a:xfrm>
              <a:off x="2465389" y="537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7" name="Oval 1597">
              <a:extLst>
                <a:ext uri="{FF2B5EF4-FFF2-40B4-BE49-F238E27FC236}">
                  <a16:creationId xmlns:a16="http://schemas.microsoft.com/office/drawing/2014/main" id="{E330875A-24D3-4AB3-A940-A254EA442FBD}"/>
                </a:ext>
              </a:extLst>
            </p:cNvPr>
            <p:cNvSpPr>
              <a:spLocks noChangeArrowheads="1"/>
            </p:cNvSpPr>
            <p:nvPr/>
          </p:nvSpPr>
          <p:spPr bwMode="auto">
            <a:xfrm>
              <a:off x="2366964" y="538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8" name="Oval 1598">
              <a:extLst>
                <a:ext uri="{FF2B5EF4-FFF2-40B4-BE49-F238E27FC236}">
                  <a16:creationId xmlns:a16="http://schemas.microsoft.com/office/drawing/2014/main" id="{0022EF04-9573-4EB7-8E15-E16CD5E14037}"/>
                </a:ext>
              </a:extLst>
            </p:cNvPr>
            <p:cNvSpPr>
              <a:spLocks noChangeArrowheads="1"/>
            </p:cNvSpPr>
            <p:nvPr/>
          </p:nvSpPr>
          <p:spPr bwMode="auto">
            <a:xfrm>
              <a:off x="2490789" y="5057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59" name="Oval 1599">
              <a:extLst>
                <a:ext uri="{FF2B5EF4-FFF2-40B4-BE49-F238E27FC236}">
                  <a16:creationId xmlns:a16="http://schemas.microsoft.com/office/drawing/2014/main" id="{EC71B9C6-D1B1-4B81-9A63-1B8A6B9DE39E}"/>
                </a:ext>
              </a:extLst>
            </p:cNvPr>
            <p:cNvSpPr>
              <a:spLocks noChangeArrowheads="1"/>
            </p:cNvSpPr>
            <p:nvPr/>
          </p:nvSpPr>
          <p:spPr bwMode="auto">
            <a:xfrm>
              <a:off x="2528889" y="5167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0" name="Oval 1600">
              <a:extLst>
                <a:ext uri="{FF2B5EF4-FFF2-40B4-BE49-F238E27FC236}">
                  <a16:creationId xmlns:a16="http://schemas.microsoft.com/office/drawing/2014/main" id="{BD195E4D-43EC-4A31-8EAA-14AB7B8E32C4}"/>
                </a:ext>
              </a:extLst>
            </p:cNvPr>
            <p:cNvSpPr>
              <a:spLocks noChangeArrowheads="1"/>
            </p:cNvSpPr>
            <p:nvPr/>
          </p:nvSpPr>
          <p:spPr bwMode="auto">
            <a:xfrm>
              <a:off x="2563814" y="530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1" name="Oval 1601">
              <a:extLst>
                <a:ext uri="{FF2B5EF4-FFF2-40B4-BE49-F238E27FC236}">
                  <a16:creationId xmlns:a16="http://schemas.microsoft.com/office/drawing/2014/main" id="{13200F97-2D22-4B71-8E7D-A2A22EA41C84}"/>
                </a:ext>
              </a:extLst>
            </p:cNvPr>
            <p:cNvSpPr>
              <a:spLocks noChangeArrowheads="1"/>
            </p:cNvSpPr>
            <p:nvPr/>
          </p:nvSpPr>
          <p:spPr bwMode="auto">
            <a:xfrm>
              <a:off x="2590801" y="5059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2" name="Oval 1602">
              <a:extLst>
                <a:ext uri="{FF2B5EF4-FFF2-40B4-BE49-F238E27FC236}">
                  <a16:creationId xmlns:a16="http://schemas.microsoft.com/office/drawing/2014/main" id="{694F36EA-CE7D-4ECD-AA08-EC92658F61DE}"/>
                </a:ext>
              </a:extLst>
            </p:cNvPr>
            <p:cNvSpPr>
              <a:spLocks noChangeArrowheads="1"/>
            </p:cNvSpPr>
            <p:nvPr/>
          </p:nvSpPr>
          <p:spPr bwMode="auto">
            <a:xfrm>
              <a:off x="2554289" y="553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3" name="Oval 1603">
              <a:extLst>
                <a:ext uri="{FF2B5EF4-FFF2-40B4-BE49-F238E27FC236}">
                  <a16:creationId xmlns:a16="http://schemas.microsoft.com/office/drawing/2014/main" id="{7BCB5FE6-405F-41B1-A673-EF288F208DCB}"/>
                </a:ext>
              </a:extLst>
            </p:cNvPr>
            <p:cNvSpPr>
              <a:spLocks noChangeArrowheads="1"/>
            </p:cNvSpPr>
            <p:nvPr/>
          </p:nvSpPr>
          <p:spPr bwMode="auto">
            <a:xfrm>
              <a:off x="2578101" y="546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4" name="Oval 1604">
              <a:extLst>
                <a:ext uri="{FF2B5EF4-FFF2-40B4-BE49-F238E27FC236}">
                  <a16:creationId xmlns:a16="http://schemas.microsoft.com/office/drawing/2014/main" id="{94CCFE46-437F-47F2-9993-08B1EFE09EB0}"/>
                </a:ext>
              </a:extLst>
            </p:cNvPr>
            <p:cNvSpPr>
              <a:spLocks noChangeArrowheads="1"/>
            </p:cNvSpPr>
            <p:nvPr/>
          </p:nvSpPr>
          <p:spPr bwMode="auto">
            <a:xfrm>
              <a:off x="2613026" y="537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5" name="Oval 1605">
              <a:extLst>
                <a:ext uri="{FF2B5EF4-FFF2-40B4-BE49-F238E27FC236}">
                  <a16:creationId xmlns:a16="http://schemas.microsoft.com/office/drawing/2014/main" id="{558C4260-009F-49DB-82B7-9317555C1F3A}"/>
                </a:ext>
              </a:extLst>
            </p:cNvPr>
            <p:cNvSpPr>
              <a:spLocks noChangeArrowheads="1"/>
            </p:cNvSpPr>
            <p:nvPr/>
          </p:nvSpPr>
          <p:spPr bwMode="auto">
            <a:xfrm>
              <a:off x="2700339" y="518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6" name="Oval 1606">
              <a:extLst>
                <a:ext uri="{FF2B5EF4-FFF2-40B4-BE49-F238E27FC236}">
                  <a16:creationId xmlns:a16="http://schemas.microsoft.com/office/drawing/2014/main" id="{06AAC612-EA18-4867-BDB2-E672E143E076}"/>
                </a:ext>
              </a:extLst>
            </p:cNvPr>
            <p:cNvSpPr>
              <a:spLocks noChangeArrowheads="1"/>
            </p:cNvSpPr>
            <p:nvPr/>
          </p:nvSpPr>
          <p:spPr bwMode="auto">
            <a:xfrm>
              <a:off x="2673351" y="524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7" name="Oval 1607">
              <a:extLst>
                <a:ext uri="{FF2B5EF4-FFF2-40B4-BE49-F238E27FC236}">
                  <a16:creationId xmlns:a16="http://schemas.microsoft.com/office/drawing/2014/main" id="{9066A707-EE46-4FD2-BD73-048E2476270F}"/>
                </a:ext>
              </a:extLst>
            </p:cNvPr>
            <p:cNvSpPr>
              <a:spLocks noChangeArrowheads="1"/>
            </p:cNvSpPr>
            <p:nvPr/>
          </p:nvSpPr>
          <p:spPr bwMode="auto">
            <a:xfrm>
              <a:off x="2708276" y="538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8" name="Oval 1608">
              <a:extLst>
                <a:ext uri="{FF2B5EF4-FFF2-40B4-BE49-F238E27FC236}">
                  <a16:creationId xmlns:a16="http://schemas.microsoft.com/office/drawing/2014/main" id="{BC3CFBE2-095E-4E68-B87C-A86460CE8BB5}"/>
                </a:ext>
              </a:extLst>
            </p:cNvPr>
            <p:cNvSpPr>
              <a:spLocks noChangeArrowheads="1"/>
            </p:cNvSpPr>
            <p:nvPr/>
          </p:nvSpPr>
          <p:spPr bwMode="auto">
            <a:xfrm>
              <a:off x="2735264" y="513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69" name="Oval 1609">
              <a:extLst>
                <a:ext uri="{FF2B5EF4-FFF2-40B4-BE49-F238E27FC236}">
                  <a16:creationId xmlns:a16="http://schemas.microsoft.com/office/drawing/2014/main" id="{B946E925-502E-4C4A-8E85-C95A576103EC}"/>
                </a:ext>
              </a:extLst>
            </p:cNvPr>
            <p:cNvSpPr>
              <a:spLocks noChangeArrowheads="1"/>
            </p:cNvSpPr>
            <p:nvPr/>
          </p:nvSpPr>
          <p:spPr bwMode="auto">
            <a:xfrm>
              <a:off x="2738439" y="5049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0" name="Oval 1610">
              <a:extLst>
                <a:ext uri="{FF2B5EF4-FFF2-40B4-BE49-F238E27FC236}">
                  <a16:creationId xmlns:a16="http://schemas.microsoft.com/office/drawing/2014/main" id="{EB0F4FB3-C93D-44A8-AA87-6E6A4B179C75}"/>
                </a:ext>
              </a:extLst>
            </p:cNvPr>
            <p:cNvSpPr>
              <a:spLocks noChangeArrowheads="1"/>
            </p:cNvSpPr>
            <p:nvPr/>
          </p:nvSpPr>
          <p:spPr bwMode="auto">
            <a:xfrm>
              <a:off x="2636839" y="513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1" name="Oval 1611">
              <a:extLst>
                <a:ext uri="{FF2B5EF4-FFF2-40B4-BE49-F238E27FC236}">
                  <a16:creationId xmlns:a16="http://schemas.microsoft.com/office/drawing/2014/main" id="{2421223E-B3FE-433E-87EC-FF4CF97E05FF}"/>
                </a:ext>
              </a:extLst>
            </p:cNvPr>
            <p:cNvSpPr>
              <a:spLocks noChangeArrowheads="1"/>
            </p:cNvSpPr>
            <p:nvPr/>
          </p:nvSpPr>
          <p:spPr bwMode="auto">
            <a:xfrm>
              <a:off x="2722564" y="554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2" name="Oval 1612">
              <a:extLst>
                <a:ext uri="{FF2B5EF4-FFF2-40B4-BE49-F238E27FC236}">
                  <a16:creationId xmlns:a16="http://schemas.microsoft.com/office/drawing/2014/main" id="{D1AEF083-9D82-4871-B9F2-8C56BB3230EB}"/>
                </a:ext>
              </a:extLst>
            </p:cNvPr>
            <p:cNvSpPr>
              <a:spLocks noChangeArrowheads="1"/>
            </p:cNvSpPr>
            <p:nvPr/>
          </p:nvSpPr>
          <p:spPr bwMode="auto">
            <a:xfrm>
              <a:off x="2624139" y="554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3" name="Oval 1613">
              <a:extLst>
                <a:ext uri="{FF2B5EF4-FFF2-40B4-BE49-F238E27FC236}">
                  <a16:creationId xmlns:a16="http://schemas.microsoft.com/office/drawing/2014/main" id="{1255B15E-A364-41F5-B9BC-C8971C6B0AB2}"/>
                </a:ext>
              </a:extLst>
            </p:cNvPr>
            <p:cNvSpPr>
              <a:spLocks noChangeArrowheads="1"/>
            </p:cNvSpPr>
            <p:nvPr/>
          </p:nvSpPr>
          <p:spPr bwMode="auto">
            <a:xfrm>
              <a:off x="2725739" y="5278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4" name="Oval 1614">
              <a:extLst>
                <a:ext uri="{FF2B5EF4-FFF2-40B4-BE49-F238E27FC236}">
                  <a16:creationId xmlns:a16="http://schemas.microsoft.com/office/drawing/2014/main" id="{77013584-DCD9-4841-A557-EFD1EC1BBEEB}"/>
                </a:ext>
              </a:extLst>
            </p:cNvPr>
            <p:cNvSpPr>
              <a:spLocks noChangeArrowheads="1"/>
            </p:cNvSpPr>
            <p:nvPr/>
          </p:nvSpPr>
          <p:spPr bwMode="auto">
            <a:xfrm>
              <a:off x="2697164" y="5016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5" name="Oval 1615">
              <a:extLst>
                <a:ext uri="{FF2B5EF4-FFF2-40B4-BE49-F238E27FC236}">
                  <a16:creationId xmlns:a16="http://schemas.microsoft.com/office/drawing/2014/main" id="{F6ACACB7-DEDA-48A2-93F4-748944DF4E92}"/>
                </a:ext>
              </a:extLst>
            </p:cNvPr>
            <p:cNvSpPr>
              <a:spLocks noChangeArrowheads="1"/>
            </p:cNvSpPr>
            <p:nvPr/>
          </p:nvSpPr>
          <p:spPr bwMode="auto">
            <a:xfrm>
              <a:off x="2905126" y="523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6" name="Oval 1616">
              <a:extLst>
                <a:ext uri="{FF2B5EF4-FFF2-40B4-BE49-F238E27FC236}">
                  <a16:creationId xmlns:a16="http://schemas.microsoft.com/office/drawing/2014/main" id="{C2EBC84F-826B-4B12-8A80-B7507A1E4659}"/>
                </a:ext>
              </a:extLst>
            </p:cNvPr>
            <p:cNvSpPr>
              <a:spLocks noChangeArrowheads="1"/>
            </p:cNvSpPr>
            <p:nvPr/>
          </p:nvSpPr>
          <p:spPr bwMode="auto">
            <a:xfrm>
              <a:off x="2928939" y="554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7" name="Oval 1617">
              <a:extLst>
                <a:ext uri="{FF2B5EF4-FFF2-40B4-BE49-F238E27FC236}">
                  <a16:creationId xmlns:a16="http://schemas.microsoft.com/office/drawing/2014/main" id="{A6ADC581-21D9-4F78-BAF1-1EC9E5C10F28}"/>
                </a:ext>
              </a:extLst>
            </p:cNvPr>
            <p:cNvSpPr>
              <a:spLocks noChangeArrowheads="1"/>
            </p:cNvSpPr>
            <p:nvPr/>
          </p:nvSpPr>
          <p:spPr bwMode="auto">
            <a:xfrm>
              <a:off x="2843213" y="55800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8" name="Oval 1618">
              <a:extLst>
                <a:ext uri="{FF2B5EF4-FFF2-40B4-BE49-F238E27FC236}">
                  <a16:creationId xmlns:a16="http://schemas.microsoft.com/office/drawing/2014/main" id="{176022AA-70F2-4405-9D9E-F68E29B79B45}"/>
                </a:ext>
              </a:extLst>
            </p:cNvPr>
            <p:cNvSpPr>
              <a:spLocks noChangeArrowheads="1"/>
            </p:cNvSpPr>
            <p:nvPr/>
          </p:nvSpPr>
          <p:spPr bwMode="auto">
            <a:xfrm>
              <a:off x="2824164" y="546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79" name="Oval 1619">
              <a:extLst>
                <a:ext uri="{FF2B5EF4-FFF2-40B4-BE49-F238E27FC236}">
                  <a16:creationId xmlns:a16="http://schemas.microsoft.com/office/drawing/2014/main" id="{0F9F4220-2EFF-4631-BB10-E0DD0FD8686F}"/>
                </a:ext>
              </a:extLst>
            </p:cNvPr>
            <p:cNvSpPr>
              <a:spLocks noChangeArrowheads="1"/>
            </p:cNvSpPr>
            <p:nvPr/>
          </p:nvSpPr>
          <p:spPr bwMode="auto">
            <a:xfrm>
              <a:off x="2895601" y="546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0" name="Oval 1620">
              <a:extLst>
                <a:ext uri="{FF2B5EF4-FFF2-40B4-BE49-F238E27FC236}">
                  <a16:creationId xmlns:a16="http://schemas.microsoft.com/office/drawing/2014/main" id="{85EC6096-19FB-4394-9968-FB19E18A3EED}"/>
                </a:ext>
              </a:extLst>
            </p:cNvPr>
            <p:cNvSpPr>
              <a:spLocks noChangeArrowheads="1"/>
            </p:cNvSpPr>
            <p:nvPr/>
          </p:nvSpPr>
          <p:spPr bwMode="auto">
            <a:xfrm>
              <a:off x="2919414" y="539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1" name="Oval 1621">
              <a:extLst>
                <a:ext uri="{FF2B5EF4-FFF2-40B4-BE49-F238E27FC236}">
                  <a16:creationId xmlns:a16="http://schemas.microsoft.com/office/drawing/2014/main" id="{486F2B40-F46D-4B26-9E8C-630131808F53}"/>
                </a:ext>
              </a:extLst>
            </p:cNvPr>
            <p:cNvSpPr>
              <a:spLocks noChangeArrowheads="1"/>
            </p:cNvSpPr>
            <p:nvPr/>
          </p:nvSpPr>
          <p:spPr bwMode="auto">
            <a:xfrm>
              <a:off x="2820989" y="539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2" name="Oval 1622">
              <a:extLst>
                <a:ext uri="{FF2B5EF4-FFF2-40B4-BE49-F238E27FC236}">
                  <a16:creationId xmlns:a16="http://schemas.microsoft.com/office/drawing/2014/main" id="{FB3C7039-757F-4BC5-A318-E19D7A5D340E}"/>
                </a:ext>
              </a:extLst>
            </p:cNvPr>
            <p:cNvSpPr>
              <a:spLocks noChangeArrowheads="1"/>
            </p:cNvSpPr>
            <p:nvPr/>
          </p:nvSpPr>
          <p:spPr bwMode="auto">
            <a:xfrm>
              <a:off x="2954339" y="530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3" name="Oval 1623">
              <a:extLst>
                <a:ext uri="{FF2B5EF4-FFF2-40B4-BE49-F238E27FC236}">
                  <a16:creationId xmlns:a16="http://schemas.microsoft.com/office/drawing/2014/main" id="{73CCF5E9-E7E1-496E-AD5F-342E3E5528B3}"/>
                </a:ext>
              </a:extLst>
            </p:cNvPr>
            <p:cNvSpPr>
              <a:spLocks noChangeArrowheads="1"/>
            </p:cNvSpPr>
            <p:nvPr/>
          </p:nvSpPr>
          <p:spPr bwMode="auto">
            <a:xfrm>
              <a:off x="2814639" y="529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4" name="Oval 1624">
              <a:extLst>
                <a:ext uri="{FF2B5EF4-FFF2-40B4-BE49-F238E27FC236}">
                  <a16:creationId xmlns:a16="http://schemas.microsoft.com/office/drawing/2014/main" id="{E6FBFC46-4D08-4093-8109-703CB2ADC6C6}"/>
                </a:ext>
              </a:extLst>
            </p:cNvPr>
            <p:cNvSpPr>
              <a:spLocks noChangeArrowheads="1"/>
            </p:cNvSpPr>
            <p:nvPr/>
          </p:nvSpPr>
          <p:spPr bwMode="auto">
            <a:xfrm>
              <a:off x="2922589" y="513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5" name="Oval 1625">
              <a:extLst>
                <a:ext uri="{FF2B5EF4-FFF2-40B4-BE49-F238E27FC236}">
                  <a16:creationId xmlns:a16="http://schemas.microsoft.com/office/drawing/2014/main" id="{A15D1805-0BCB-4949-A0C9-77F12969822F}"/>
                </a:ext>
              </a:extLst>
            </p:cNvPr>
            <p:cNvSpPr>
              <a:spLocks noChangeArrowheads="1"/>
            </p:cNvSpPr>
            <p:nvPr/>
          </p:nvSpPr>
          <p:spPr bwMode="auto">
            <a:xfrm>
              <a:off x="3014664" y="517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6" name="Oval 1626">
              <a:extLst>
                <a:ext uri="{FF2B5EF4-FFF2-40B4-BE49-F238E27FC236}">
                  <a16:creationId xmlns:a16="http://schemas.microsoft.com/office/drawing/2014/main" id="{126DD735-0ADF-4A44-908F-2FDC0C205EB6}"/>
                </a:ext>
              </a:extLst>
            </p:cNvPr>
            <p:cNvSpPr>
              <a:spLocks noChangeArrowheads="1"/>
            </p:cNvSpPr>
            <p:nvPr/>
          </p:nvSpPr>
          <p:spPr bwMode="auto">
            <a:xfrm>
              <a:off x="3049589" y="531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7" name="Oval 1627">
              <a:extLst>
                <a:ext uri="{FF2B5EF4-FFF2-40B4-BE49-F238E27FC236}">
                  <a16:creationId xmlns:a16="http://schemas.microsoft.com/office/drawing/2014/main" id="{F12F3EFE-FBC3-4F86-89D2-1921E64D0C56}"/>
                </a:ext>
              </a:extLst>
            </p:cNvPr>
            <p:cNvSpPr>
              <a:spLocks noChangeArrowheads="1"/>
            </p:cNvSpPr>
            <p:nvPr/>
          </p:nvSpPr>
          <p:spPr bwMode="auto">
            <a:xfrm>
              <a:off x="3076576" y="506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8" name="Oval 1628">
              <a:extLst>
                <a:ext uri="{FF2B5EF4-FFF2-40B4-BE49-F238E27FC236}">
                  <a16:creationId xmlns:a16="http://schemas.microsoft.com/office/drawing/2014/main" id="{D28F42A7-EAFA-492F-8BFA-95D02238131D}"/>
                </a:ext>
              </a:extLst>
            </p:cNvPr>
            <p:cNvSpPr>
              <a:spLocks noChangeArrowheads="1"/>
            </p:cNvSpPr>
            <p:nvPr/>
          </p:nvSpPr>
          <p:spPr bwMode="auto">
            <a:xfrm>
              <a:off x="2978151" y="506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89" name="Oval 1629">
              <a:extLst>
                <a:ext uri="{FF2B5EF4-FFF2-40B4-BE49-F238E27FC236}">
                  <a16:creationId xmlns:a16="http://schemas.microsoft.com/office/drawing/2014/main" id="{3226EF9F-2D14-466A-9A9A-D5547FB561D8}"/>
                </a:ext>
              </a:extLst>
            </p:cNvPr>
            <p:cNvSpPr>
              <a:spLocks noChangeArrowheads="1"/>
            </p:cNvSpPr>
            <p:nvPr/>
          </p:nvSpPr>
          <p:spPr bwMode="auto">
            <a:xfrm>
              <a:off x="3040064" y="554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0" name="Oval 1630">
              <a:extLst>
                <a:ext uri="{FF2B5EF4-FFF2-40B4-BE49-F238E27FC236}">
                  <a16:creationId xmlns:a16="http://schemas.microsoft.com/office/drawing/2014/main" id="{F56A960C-0161-4281-81A4-C227AC08B84A}"/>
                </a:ext>
              </a:extLst>
            </p:cNvPr>
            <p:cNvSpPr>
              <a:spLocks noChangeArrowheads="1"/>
            </p:cNvSpPr>
            <p:nvPr/>
          </p:nvSpPr>
          <p:spPr bwMode="auto">
            <a:xfrm>
              <a:off x="3063876" y="5470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1" name="Oval 1631">
              <a:extLst>
                <a:ext uri="{FF2B5EF4-FFF2-40B4-BE49-F238E27FC236}">
                  <a16:creationId xmlns:a16="http://schemas.microsoft.com/office/drawing/2014/main" id="{2FCBB645-B4B6-4C47-85E4-E56ED829C0F6}"/>
                </a:ext>
              </a:extLst>
            </p:cNvPr>
            <p:cNvSpPr>
              <a:spLocks noChangeArrowheads="1"/>
            </p:cNvSpPr>
            <p:nvPr/>
          </p:nvSpPr>
          <p:spPr bwMode="auto">
            <a:xfrm>
              <a:off x="2965451" y="5475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2" name="Oval 1632">
              <a:extLst>
                <a:ext uri="{FF2B5EF4-FFF2-40B4-BE49-F238E27FC236}">
                  <a16:creationId xmlns:a16="http://schemas.microsoft.com/office/drawing/2014/main" id="{04E09AEF-DD4C-4F28-918B-B888B6F649BC}"/>
                </a:ext>
              </a:extLst>
            </p:cNvPr>
            <p:cNvSpPr>
              <a:spLocks noChangeArrowheads="1"/>
            </p:cNvSpPr>
            <p:nvPr/>
          </p:nvSpPr>
          <p:spPr bwMode="auto">
            <a:xfrm>
              <a:off x="3121026" y="5108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3" name="Oval 1633">
              <a:extLst>
                <a:ext uri="{FF2B5EF4-FFF2-40B4-BE49-F238E27FC236}">
                  <a16:creationId xmlns:a16="http://schemas.microsoft.com/office/drawing/2014/main" id="{26421129-4BF2-4827-AB1A-4A20EED056CA}"/>
                </a:ext>
              </a:extLst>
            </p:cNvPr>
            <p:cNvSpPr>
              <a:spLocks noChangeArrowheads="1"/>
            </p:cNvSpPr>
            <p:nvPr/>
          </p:nvSpPr>
          <p:spPr bwMode="auto">
            <a:xfrm>
              <a:off x="3321051" y="512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4" name="Oval 1634">
              <a:extLst>
                <a:ext uri="{FF2B5EF4-FFF2-40B4-BE49-F238E27FC236}">
                  <a16:creationId xmlns:a16="http://schemas.microsoft.com/office/drawing/2014/main" id="{43EF28D4-BAF4-4B48-9732-AEA668B45367}"/>
                </a:ext>
              </a:extLst>
            </p:cNvPr>
            <p:cNvSpPr>
              <a:spLocks noChangeArrowheads="1"/>
            </p:cNvSpPr>
            <p:nvPr/>
          </p:nvSpPr>
          <p:spPr bwMode="auto">
            <a:xfrm>
              <a:off x="3355976" y="5265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5" name="Oval 1635">
              <a:extLst>
                <a:ext uri="{FF2B5EF4-FFF2-40B4-BE49-F238E27FC236}">
                  <a16:creationId xmlns:a16="http://schemas.microsoft.com/office/drawing/2014/main" id="{46AD24B7-610C-4DB4-85D9-B27CCB3DB329}"/>
                </a:ext>
              </a:extLst>
            </p:cNvPr>
            <p:cNvSpPr>
              <a:spLocks noChangeArrowheads="1"/>
            </p:cNvSpPr>
            <p:nvPr/>
          </p:nvSpPr>
          <p:spPr bwMode="auto">
            <a:xfrm>
              <a:off x="3379789" y="5568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6" name="Oval 1636">
              <a:extLst>
                <a:ext uri="{FF2B5EF4-FFF2-40B4-BE49-F238E27FC236}">
                  <a16:creationId xmlns:a16="http://schemas.microsoft.com/office/drawing/2014/main" id="{39A36B60-5802-4DDB-B428-18D02434F6DE}"/>
                </a:ext>
              </a:extLst>
            </p:cNvPr>
            <p:cNvSpPr>
              <a:spLocks noChangeArrowheads="1"/>
            </p:cNvSpPr>
            <p:nvPr/>
          </p:nvSpPr>
          <p:spPr bwMode="auto">
            <a:xfrm>
              <a:off x="3275014" y="5491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7" name="Oval 1637">
              <a:extLst>
                <a:ext uri="{FF2B5EF4-FFF2-40B4-BE49-F238E27FC236}">
                  <a16:creationId xmlns:a16="http://schemas.microsoft.com/office/drawing/2014/main" id="{4775C90D-D636-4745-8E5B-BB7444A726BB}"/>
                </a:ext>
              </a:extLst>
            </p:cNvPr>
            <p:cNvSpPr>
              <a:spLocks noChangeArrowheads="1"/>
            </p:cNvSpPr>
            <p:nvPr/>
          </p:nvSpPr>
          <p:spPr bwMode="auto">
            <a:xfrm>
              <a:off x="3346451" y="549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8" name="Oval 1638">
              <a:extLst>
                <a:ext uri="{FF2B5EF4-FFF2-40B4-BE49-F238E27FC236}">
                  <a16:creationId xmlns:a16="http://schemas.microsoft.com/office/drawing/2014/main" id="{1E67684A-6136-4DE3-8F55-D0A2FC7BCEE0}"/>
                </a:ext>
              </a:extLst>
            </p:cNvPr>
            <p:cNvSpPr>
              <a:spLocks noChangeArrowheads="1"/>
            </p:cNvSpPr>
            <p:nvPr/>
          </p:nvSpPr>
          <p:spPr bwMode="auto">
            <a:xfrm>
              <a:off x="3370264" y="5422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4999" name="Oval 1639">
              <a:extLst>
                <a:ext uri="{FF2B5EF4-FFF2-40B4-BE49-F238E27FC236}">
                  <a16:creationId xmlns:a16="http://schemas.microsoft.com/office/drawing/2014/main" id="{219DBB8A-BDFB-460C-9726-23D1F6D1BFC5}"/>
                </a:ext>
              </a:extLst>
            </p:cNvPr>
            <p:cNvSpPr>
              <a:spLocks noChangeArrowheads="1"/>
            </p:cNvSpPr>
            <p:nvPr/>
          </p:nvSpPr>
          <p:spPr bwMode="auto">
            <a:xfrm>
              <a:off x="3271839" y="542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0" name="Oval 1640">
              <a:extLst>
                <a:ext uri="{FF2B5EF4-FFF2-40B4-BE49-F238E27FC236}">
                  <a16:creationId xmlns:a16="http://schemas.microsoft.com/office/drawing/2014/main" id="{06356632-8985-44E0-88F0-13DACC0AFA14}"/>
                </a:ext>
              </a:extLst>
            </p:cNvPr>
            <p:cNvSpPr>
              <a:spLocks noChangeArrowheads="1"/>
            </p:cNvSpPr>
            <p:nvPr/>
          </p:nvSpPr>
          <p:spPr bwMode="auto">
            <a:xfrm>
              <a:off x="3405189" y="533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1" name="Oval 1641">
              <a:extLst>
                <a:ext uri="{FF2B5EF4-FFF2-40B4-BE49-F238E27FC236}">
                  <a16:creationId xmlns:a16="http://schemas.microsoft.com/office/drawing/2014/main" id="{E31409F8-C279-4539-B276-7AD07AAAE29A}"/>
                </a:ext>
              </a:extLst>
            </p:cNvPr>
            <p:cNvSpPr>
              <a:spLocks noChangeArrowheads="1"/>
            </p:cNvSpPr>
            <p:nvPr/>
          </p:nvSpPr>
          <p:spPr bwMode="auto">
            <a:xfrm>
              <a:off x="3313114" y="521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2" name="Oval 1642">
              <a:extLst>
                <a:ext uri="{FF2B5EF4-FFF2-40B4-BE49-F238E27FC236}">
                  <a16:creationId xmlns:a16="http://schemas.microsoft.com/office/drawing/2014/main" id="{037E41FA-2A51-4EFC-B62A-1DB31B23A82C}"/>
                </a:ext>
              </a:extLst>
            </p:cNvPr>
            <p:cNvSpPr>
              <a:spLocks noChangeArrowheads="1"/>
            </p:cNvSpPr>
            <p:nvPr/>
          </p:nvSpPr>
          <p:spPr bwMode="auto">
            <a:xfrm>
              <a:off x="3373439" y="5160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3" name="Oval 1643">
              <a:extLst>
                <a:ext uri="{FF2B5EF4-FFF2-40B4-BE49-F238E27FC236}">
                  <a16:creationId xmlns:a16="http://schemas.microsoft.com/office/drawing/2014/main" id="{CA3B7B04-3F3B-4BC8-9900-44AA4E893051}"/>
                </a:ext>
              </a:extLst>
            </p:cNvPr>
            <p:cNvSpPr>
              <a:spLocks noChangeArrowheads="1"/>
            </p:cNvSpPr>
            <p:nvPr/>
          </p:nvSpPr>
          <p:spPr bwMode="auto">
            <a:xfrm>
              <a:off x="3465514" y="520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4" name="Oval 1644">
              <a:extLst>
                <a:ext uri="{FF2B5EF4-FFF2-40B4-BE49-F238E27FC236}">
                  <a16:creationId xmlns:a16="http://schemas.microsoft.com/office/drawing/2014/main" id="{F8851F6F-5AC2-4201-99ED-77C4F3DA30EA}"/>
                </a:ext>
              </a:extLst>
            </p:cNvPr>
            <p:cNvSpPr>
              <a:spLocks noChangeArrowheads="1"/>
            </p:cNvSpPr>
            <p:nvPr/>
          </p:nvSpPr>
          <p:spPr bwMode="auto">
            <a:xfrm>
              <a:off x="3500439" y="5341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5" name="Oval 1645">
              <a:extLst>
                <a:ext uri="{FF2B5EF4-FFF2-40B4-BE49-F238E27FC236}">
                  <a16:creationId xmlns:a16="http://schemas.microsoft.com/office/drawing/2014/main" id="{AC2F01D8-1D7D-4AEC-8709-CA94B7B8B56D}"/>
                </a:ext>
              </a:extLst>
            </p:cNvPr>
            <p:cNvSpPr>
              <a:spLocks noChangeArrowheads="1"/>
            </p:cNvSpPr>
            <p:nvPr/>
          </p:nvSpPr>
          <p:spPr bwMode="auto">
            <a:xfrm>
              <a:off x="3527426" y="5094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6" name="Oval 1646">
              <a:extLst>
                <a:ext uri="{FF2B5EF4-FFF2-40B4-BE49-F238E27FC236}">
                  <a16:creationId xmlns:a16="http://schemas.microsoft.com/office/drawing/2014/main" id="{C5073A22-DCBA-4990-8323-E73FBB974D40}"/>
                </a:ext>
              </a:extLst>
            </p:cNvPr>
            <p:cNvSpPr>
              <a:spLocks noChangeArrowheads="1"/>
            </p:cNvSpPr>
            <p:nvPr/>
          </p:nvSpPr>
          <p:spPr bwMode="auto">
            <a:xfrm>
              <a:off x="3429001" y="5092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7" name="Oval 1647">
              <a:extLst>
                <a:ext uri="{FF2B5EF4-FFF2-40B4-BE49-F238E27FC236}">
                  <a16:creationId xmlns:a16="http://schemas.microsoft.com/office/drawing/2014/main" id="{05CF6BF9-AE96-4864-876C-61FF6F6C0C62}"/>
                </a:ext>
              </a:extLst>
            </p:cNvPr>
            <p:cNvSpPr>
              <a:spLocks noChangeArrowheads="1"/>
            </p:cNvSpPr>
            <p:nvPr/>
          </p:nvSpPr>
          <p:spPr bwMode="auto">
            <a:xfrm>
              <a:off x="3490914" y="5572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8" name="Oval 1648">
              <a:extLst>
                <a:ext uri="{FF2B5EF4-FFF2-40B4-BE49-F238E27FC236}">
                  <a16:creationId xmlns:a16="http://schemas.microsoft.com/office/drawing/2014/main" id="{44B24969-3C20-430A-9025-A310934589BF}"/>
                </a:ext>
              </a:extLst>
            </p:cNvPr>
            <p:cNvSpPr>
              <a:spLocks noChangeArrowheads="1"/>
            </p:cNvSpPr>
            <p:nvPr/>
          </p:nvSpPr>
          <p:spPr bwMode="auto">
            <a:xfrm>
              <a:off x="3514726" y="5499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09" name="Oval 1649">
              <a:extLst>
                <a:ext uri="{FF2B5EF4-FFF2-40B4-BE49-F238E27FC236}">
                  <a16:creationId xmlns:a16="http://schemas.microsoft.com/office/drawing/2014/main" id="{B6846030-FA02-4E98-A66F-4C671243A3A5}"/>
                </a:ext>
              </a:extLst>
            </p:cNvPr>
            <p:cNvSpPr>
              <a:spLocks noChangeArrowheads="1"/>
            </p:cNvSpPr>
            <p:nvPr/>
          </p:nvSpPr>
          <p:spPr bwMode="auto">
            <a:xfrm>
              <a:off x="3416301" y="5503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0" name="Oval 1650">
              <a:extLst>
                <a:ext uri="{FF2B5EF4-FFF2-40B4-BE49-F238E27FC236}">
                  <a16:creationId xmlns:a16="http://schemas.microsoft.com/office/drawing/2014/main" id="{7FDB0ED4-7085-41AC-BCCF-2E68523F36DF}"/>
                </a:ext>
              </a:extLst>
            </p:cNvPr>
            <p:cNvSpPr>
              <a:spLocks noChangeArrowheads="1"/>
            </p:cNvSpPr>
            <p:nvPr/>
          </p:nvSpPr>
          <p:spPr bwMode="auto">
            <a:xfrm>
              <a:off x="3540126" y="5180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1" name="Oval 1651">
              <a:extLst>
                <a:ext uri="{FF2B5EF4-FFF2-40B4-BE49-F238E27FC236}">
                  <a16:creationId xmlns:a16="http://schemas.microsoft.com/office/drawing/2014/main" id="{9C346524-1A65-4929-A30B-B3A5BD518F21}"/>
                </a:ext>
              </a:extLst>
            </p:cNvPr>
            <p:cNvSpPr>
              <a:spLocks noChangeArrowheads="1"/>
            </p:cNvSpPr>
            <p:nvPr/>
          </p:nvSpPr>
          <p:spPr bwMode="auto">
            <a:xfrm>
              <a:off x="3578226" y="528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2" name="Oval 1652">
              <a:extLst>
                <a:ext uri="{FF2B5EF4-FFF2-40B4-BE49-F238E27FC236}">
                  <a16:creationId xmlns:a16="http://schemas.microsoft.com/office/drawing/2014/main" id="{8B0CAE89-8FC2-4287-9AFB-D85E1B91D4A9}"/>
                </a:ext>
              </a:extLst>
            </p:cNvPr>
            <p:cNvSpPr>
              <a:spLocks noChangeArrowheads="1"/>
            </p:cNvSpPr>
            <p:nvPr/>
          </p:nvSpPr>
          <p:spPr bwMode="auto">
            <a:xfrm>
              <a:off x="3613151" y="5429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3" name="Oval 1653">
              <a:extLst>
                <a:ext uri="{FF2B5EF4-FFF2-40B4-BE49-F238E27FC236}">
                  <a16:creationId xmlns:a16="http://schemas.microsoft.com/office/drawing/2014/main" id="{F0915C74-8EFB-4C18-9486-6BE7399D0FEB}"/>
                </a:ext>
              </a:extLst>
            </p:cNvPr>
            <p:cNvSpPr>
              <a:spLocks noChangeArrowheads="1"/>
            </p:cNvSpPr>
            <p:nvPr/>
          </p:nvSpPr>
          <p:spPr bwMode="auto">
            <a:xfrm>
              <a:off x="3640139" y="518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4" name="Oval 1654">
              <a:extLst>
                <a:ext uri="{FF2B5EF4-FFF2-40B4-BE49-F238E27FC236}">
                  <a16:creationId xmlns:a16="http://schemas.microsoft.com/office/drawing/2014/main" id="{CCCF5329-A526-479B-8A68-DCAD2A969FF1}"/>
                </a:ext>
              </a:extLst>
            </p:cNvPr>
            <p:cNvSpPr>
              <a:spLocks noChangeArrowheads="1"/>
            </p:cNvSpPr>
            <p:nvPr/>
          </p:nvSpPr>
          <p:spPr bwMode="auto">
            <a:xfrm>
              <a:off x="3643314" y="5095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5" name="Oval 1655">
              <a:extLst>
                <a:ext uri="{FF2B5EF4-FFF2-40B4-BE49-F238E27FC236}">
                  <a16:creationId xmlns:a16="http://schemas.microsoft.com/office/drawing/2014/main" id="{9977CBA5-77D9-43F3-9410-B91F9D0BD588}"/>
                </a:ext>
              </a:extLst>
            </p:cNvPr>
            <p:cNvSpPr>
              <a:spLocks noChangeArrowheads="1"/>
            </p:cNvSpPr>
            <p:nvPr/>
          </p:nvSpPr>
          <p:spPr bwMode="auto">
            <a:xfrm>
              <a:off x="3559176" y="505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6" name="Oval 1656">
              <a:extLst>
                <a:ext uri="{FF2B5EF4-FFF2-40B4-BE49-F238E27FC236}">
                  <a16:creationId xmlns:a16="http://schemas.microsoft.com/office/drawing/2014/main" id="{077CCD9A-16AD-47F6-AC7B-E5FF2C429EFD}"/>
                </a:ext>
              </a:extLst>
            </p:cNvPr>
            <p:cNvSpPr>
              <a:spLocks noChangeArrowheads="1"/>
            </p:cNvSpPr>
            <p:nvPr/>
          </p:nvSpPr>
          <p:spPr bwMode="auto">
            <a:xfrm>
              <a:off x="3662364" y="549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7" name="Oval 1657">
              <a:extLst>
                <a:ext uri="{FF2B5EF4-FFF2-40B4-BE49-F238E27FC236}">
                  <a16:creationId xmlns:a16="http://schemas.microsoft.com/office/drawing/2014/main" id="{1D9843E0-1668-4A34-A004-AFAC4B9229E7}"/>
                </a:ext>
              </a:extLst>
            </p:cNvPr>
            <p:cNvSpPr>
              <a:spLocks noChangeArrowheads="1"/>
            </p:cNvSpPr>
            <p:nvPr/>
          </p:nvSpPr>
          <p:spPr bwMode="auto">
            <a:xfrm>
              <a:off x="3749676" y="531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8" name="Oval 1658">
              <a:extLst>
                <a:ext uri="{FF2B5EF4-FFF2-40B4-BE49-F238E27FC236}">
                  <a16:creationId xmlns:a16="http://schemas.microsoft.com/office/drawing/2014/main" id="{F910D71B-101B-4194-BC50-8D5031C5159A}"/>
                </a:ext>
              </a:extLst>
            </p:cNvPr>
            <p:cNvSpPr>
              <a:spLocks noChangeArrowheads="1"/>
            </p:cNvSpPr>
            <p:nvPr/>
          </p:nvSpPr>
          <p:spPr bwMode="auto">
            <a:xfrm>
              <a:off x="3722689" y="5365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19" name="Oval 1659">
              <a:extLst>
                <a:ext uri="{FF2B5EF4-FFF2-40B4-BE49-F238E27FC236}">
                  <a16:creationId xmlns:a16="http://schemas.microsoft.com/office/drawing/2014/main" id="{35F2D32D-9AB8-488D-8B5A-4943A4A200FB}"/>
                </a:ext>
              </a:extLst>
            </p:cNvPr>
            <p:cNvSpPr>
              <a:spLocks noChangeArrowheads="1"/>
            </p:cNvSpPr>
            <p:nvPr/>
          </p:nvSpPr>
          <p:spPr bwMode="auto">
            <a:xfrm>
              <a:off x="3757614" y="550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0" name="Oval 1660">
              <a:extLst>
                <a:ext uri="{FF2B5EF4-FFF2-40B4-BE49-F238E27FC236}">
                  <a16:creationId xmlns:a16="http://schemas.microsoft.com/office/drawing/2014/main" id="{823B5D39-8DD0-4E84-BB78-7841B507FEB6}"/>
                </a:ext>
              </a:extLst>
            </p:cNvPr>
            <p:cNvSpPr>
              <a:spLocks noChangeArrowheads="1"/>
            </p:cNvSpPr>
            <p:nvPr/>
          </p:nvSpPr>
          <p:spPr bwMode="auto">
            <a:xfrm>
              <a:off x="3879851" y="5270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1" name="Oval 1661">
              <a:extLst>
                <a:ext uri="{FF2B5EF4-FFF2-40B4-BE49-F238E27FC236}">
                  <a16:creationId xmlns:a16="http://schemas.microsoft.com/office/drawing/2014/main" id="{53F9ED58-3438-4D0D-B3DB-39BCDB93C7AF}"/>
                </a:ext>
              </a:extLst>
            </p:cNvPr>
            <p:cNvSpPr>
              <a:spLocks noChangeArrowheads="1"/>
            </p:cNvSpPr>
            <p:nvPr/>
          </p:nvSpPr>
          <p:spPr bwMode="auto">
            <a:xfrm>
              <a:off x="3844926" y="5029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2" name="Oval 1662">
              <a:extLst>
                <a:ext uri="{FF2B5EF4-FFF2-40B4-BE49-F238E27FC236}">
                  <a16:creationId xmlns:a16="http://schemas.microsoft.com/office/drawing/2014/main" id="{E81F4716-402A-43E1-A286-4FDAF8DA199B}"/>
                </a:ext>
              </a:extLst>
            </p:cNvPr>
            <p:cNvSpPr>
              <a:spLocks noChangeArrowheads="1"/>
            </p:cNvSpPr>
            <p:nvPr/>
          </p:nvSpPr>
          <p:spPr bwMode="auto">
            <a:xfrm>
              <a:off x="3686176" y="5256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3" name="Oval 1663">
              <a:extLst>
                <a:ext uri="{FF2B5EF4-FFF2-40B4-BE49-F238E27FC236}">
                  <a16:creationId xmlns:a16="http://schemas.microsoft.com/office/drawing/2014/main" id="{134F9313-BABF-4B73-8B4E-6C677EF7F42E}"/>
                </a:ext>
              </a:extLst>
            </p:cNvPr>
            <p:cNvSpPr>
              <a:spLocks noChangeArrowheads="1"/>
            </p:cNvSpPr>
            <p:nvPr/>
          </p:nvSpPr>
          <p:spPr bwMode="auto">
            <a:xfrm>
              <a:off x="3775076" y="540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4" name="Oval 1664">
              <a:extLst>
                <a:ext uri="{FF2B5EF4-FFF2-40B4-BE49-F238E27FC236}">
                  <a16:creationId xmlns:a16="http://schemas.microsoft.com/office/drawing/2014/main" id="{6E8ABF8B-5455-412B-8A52-8A1FAF3CA429}"/>
                </a:ext>
              </a:extLst>
            </p:cNvPr>
            <p:cNvSpPr>
              <a:spLocks noChangeArrowheads="1"/>
            </p:cNvSpPr>
            <p:nvPr/>
          </p:nvSpPr>
          <p:spPr bwMode="auto">
            <a:xfrm>
              <a:off x="3746501" y="513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5" name="Oval 1665">
              <a:extLst>
                <a:ext uri="{FF2B5EF4-FFF2-40B4-BE49-F238E27FC236}">
                  <a16:creationId xmlns:a16="http://schemas.microsoft.com/office/drawing/2014/main" id="{4BF90DC7-4AA1-4EA0-9098-592CCDC86D82}"/>
                </a:ext>
              </a:extLst>
            </p:cNvPr>
            <p:cNvSpPr>
              <a:spLocks noChangeArrowheads="1"/>
            </p:cNvSpPr>
            <p:nvPr/>
          </p:nvSpPr>
          <p:spPr bwMode="auto">
            <a:xfrm>
              <a:off x="3286126" y="5019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6" name="Oval 1666">
              <a:extLst>
                <a:ext uri="{FF2B5EF4-FFF2-40B4-BE49-F238E27FC236}">
                  <a16:creationId xmlns:a16="http://schemas.microsoft.com/office/drawing/2014/main" id="{D89220C1-2BEE-4A79-A723-2A7404E5A469}"/>
                </a:ext>
              </a:extLst>
            </p:cNvPr>
            <p:cNvSpPr>
              <a:spLocks noChangeArrowheads="1"/>
            </p:cNvSpPr>
            <p:nvPr/>
          </p:nvSpPr>
          <p:spPr bwMode="auto">
            <a:xfrm>
              <a:off x="3378201" y="5060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7" name="Oval 1667">
              <a:extLst>
                <a:ext uri="{FF2B5EF4-FFF2-40B4-BE49-F238E27FC236}">
                  <a16:creationId xmlns:a16="http://schemas.microsoft.com/office/drawing/2014/main" id="{A7446192-1DBB-4911-B7A2-89FE4F4EDF46}"/>
                </a:ext>
              </a:extLst>
            </p:cNvPr>
            <p:cNvSpPr>
              <a:spLocks noChangeArrowheads="1"/>
            </p:cNvSpPr>
            <p:nvPr/>
          </p:nvSpPr>
          <p:spPr bwMode="auto">
            <a:xfrm>
              <a:off x="3452814" y="503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8" name="Oval 1668">
              <a:extLst>
                <a:ext uri="{FF2B5EF4-FFF2-40B4-BE49-F238E27FC236}">
                  <a16:creationId xmlns:a16="http://schemas.microsoft.com/office/drawing/2014/main" id="{6A9A6D49-AEF3-4C17-A57F-C69B34992BAA}"/>
                </a:ext>
              </a:extLst>
            </p:cNvPr>
            <p:cNvSpPr>
              <a:spLocks noChangeArrowheads="1"/>
            </p:cNvSpPr>
            <p:nvPr/>
          </p:nvSpPr>
          <p:spPr bwMode="auto">
            <a:xfrm>
              <a:off x="3700464" y="503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29" name="Oval 1669">
              <a:extLst>
                <a:ext uri="{FF2B5EF4-FFF2-40B4-BE49-F238E27FC236}">
                  <a16:creationId xmlns:a16="http://schemas.microsoft.com/office/drawing/2014/main" id="{8CB001EC-ECBE-430A-BDFC-5F7BAD8556F0}"/>
                </a:ext>
              </a:extLst>
            </p:cNvPr>
            <p:cNvSpPr>
              <a:spLocks noChangeArrowheads="1"/>
            </p:cNvSpPr>
            <p:nvPr/>
          </p:nvSpPr>
          <p:spPr bwMode="auto">
            <a:xfrm>
              <a:off x="2112964" y="538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0" name="Oval 1670">
              <a:extLst>
                <a:ext uri="{FF2B5EF4-FFF2-40B4-BE49-F238E27FC236}">
                  <a16:creationId xmlns:a16="http://schemas.microsoft.com/office/drawing/2014/main" id="{781D6BB1-0D49-4DB7-A990-49C5C27E393B}"/>
                </a:ext>
              </a:extLst>
            </p:cNvPr>
            <p:cNvSpPr>
              <a:spLocks noChangeArrowheads="1"/>
            </p:cNvSpPr>
            <p:nvPr/>
          </p:nvSpPr>
          <p:spPr bwMode="auto">
            <a:xfrm>
              <a:off x="2103439" y="5486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1" name="Oval 1671">
              <a:extLst>
                <a:ext uri="{FF2B5EF4-FFF2-40B4-BE49-F238E27FC236}">
                  <a16:creationId xmlns:a16="http://schemas.microsoft.com/office/drawing/2014/main" id="{BD7BDAB7-2A14-45DC-86E2-E62EE581049B}"/>
                </a:ext>
              </a:extLst>
            </p:cNvPr>
            <p:cNvSpPr>
              <a:spLocks noChangeArrowheads="1"/>
            </p:cNvSpPr>
            <p:nvPr/>
          </p:nvSpPr>
          <p:spPr bwMode="auto">
            <a:xfrm>
              <a:off x="3813176" y="3681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2" name="Oval 1672">
              <a:extLst>
                <a:ext uri="{FF2B5EF4-FFF2-40B4-BE49-F238E27FC236}">
                  <a16:creationId xmlns:a16="http://schemas.microsoft.com/office/drawing/2014/main" id="{91461F8D-A175-4BC2-90B4-9BA1D8AF5A3D}"/>
                </a:ext>
              </a:extLst>
            </p:cNvPr>
            <p:cNvSpPr>
              <a:spLocks noChangeArrowheads="1"/>
            </p:cNvSpPr>
            <p:nvPr/>
          </p:nvSpPr>
          <p:spPr bwMode="auto">
            <a:xfrm>
              <a:off x="3708401" y="491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3" name="Oval 1673">
              <a:extLst>
                <a:ext uri="{FF2B5EF4-FFF2-40B4-BE49-F238E27FC236}">
                  <a16:creationId xmlns:a16="http://schemas.microsoft.com/office/drawing/2014/main" id="{25659B16-9DBC-4D3A-A2C8-03348B48E19A}"/>
                </a:ext>
              </a:extLst>
            </p:cNvPr>
            <p:cNvSpPr>
              <a:spLocks noChangeArrowheads="1"/>
            </p:cNvSpPr>
            <p:nvPr/>
          </p:nvSpPr>
          <p:spPr bwMode="auto">
            <a:xfrm>
              <a:off x="3914776" y="442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5" name="Oval 1675">
              <a:extLst>
                <a:ext uri="{FF2B5EF4-FFF2-40B4-BE49-F238E27FC236}">
                  <a16:creationId xmlns:a16="http://schemas.microsoft.com/office/drawing/2014/main" id="{64DB5CB4-384E-404C-A91B-9143C5D370B4}"/>
                </a:ext>
              </a:extLst>
            </p:cNvPr>
            <p:cNvSpPr>
              <a:spLocks noChangeArrowheads="1"/>
            </p:cNvSpPr>
            <p:nvPr/>
          </p:nvSpPr>
          <p:spPr bwMode="auto">
            <a:xfrm>
              <a:off x="2241551" y="599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6" name="Oval 1676">
              <a:extLst>
                <a:ext uri="{FF2B5EF4-FFF2-40B4-BE49-F238E27FC236}">
                  <a16:creationId xmlns:a16="http://schemas.microsoft.com/office/drawing/2014/main" id="{2AC43219-4413-42A7-B8C1-71BE488AC7C9}"/>
                </a:ext>
              </a:extLst>
            </p:cNvPr>
            <p:cNvSpPr>
              <a:spLocks noChangeArrowheads="1"/>
            </p:cNvSpPr>
            <p:nvPr/>
          </p:nvSpPr>
          <p:spPr bwMode="auto">
            <a:xfrm>
              <a:off x="2381251" y="587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7" name="Oval 1677">
              <a:extLst>
                <a:ext uri="{FF2B5EF4-FFF2-40B4-BE49-F238E27FC236}">
                  <a16:creationId xmlns:a16="http://schemas.microsoft.com/office/drawing/2014/main" id="{B32924A8-99B5-44D5-ADEF-9ED32788CCA0}"/>
                </a:ext>
              </a:extLst>
            </p:cNvPr>
            <p:cNvSpPr>
              <a:spLocks noChangeArrowheads="1"/>
            </p:cNvSpPr>
            <p:nvPr/>
          </p:nvSpPr>
          <p:spPr bwMode="auto">
            <a:xfrm>
              <a:off x="2224089" y="5848351"/>
              <a:ext cx="34925" cy="30163"/>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8" name="Oval 1678">
              <a:extLst>
                <a:ext uri="{FF2B5EF4-FFF2-40B4-BE49-F238E27FC236}">
                  <a16:creationId xmlns:a16="http://schemas.microsoft.com/office/drawing/2014/main" id="{7860317B-A5B3-42A7-8BDE-17D9086741A9}"/>
                </a:ext>
              </a:extLst>
            </p:cNvPr>
            <p:cNvSpPr>
              <a:spLocks noChangeArrowheads="1"/>
            </p:cNvSpPr>
            <p:nvPr/>
          </p:nvSpPr>
          <p:spPr bwMode="auto">
            <a:xfrm>
              <a:off x="2295526" y="59118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39" name="Oval 1679">
              <a:extLst>
                <a:ext uri="{FF2B5EF4-FFF2-40B4-BE49-F238E27FC236}">
                  <a16:creationId xmlns:a16="http://schemas.microsoft.com/office/drawing/2014/main" id="{F687FF38-CF5E-464E-A5D1-7C4B613DBC98}"/>
                </a:ext>
              </a:extLst>
            </p:cNvPr>
            <p:cNvSpPr>
              <a:spLocks noChangeArrowheads="1"/>
            </p:cNvSpPr>
            <p:nvPr/>
          </p:nvSpPr>
          <p:spPr bwMode="auto">
            <a:xfrm>
              <a:off x="2276476" y="5794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0" name="Oval 1680">
              <a:extLst>
                <a:ext uri="{FF2B5EF4-FFF2-40B4-BE49-F238E27FC236}">
                  <a16:creationId xmlns:a16="http://schemas.microsoft.com/office/drawing/2014/main" id="{D9D818AE-D1A5-4BA1-8AF4-7E46C9AC5FD5}"/>
                </a:ext>
              </a:extLst>
            </p:cNvPr>
            <p:cNvSpPr>
              <a:spLocks noChangeArrowheads="1"/>
            </p:cNvSpPr>
            <p:nvPr/>
          </p:nvSpPr>
          <p:spPr bwMode="auto">
            <a:xfrm>
              <a:off x="2347914" y="579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1" name="Oval 1681">
              <a:extLst>
                <a:ext uri="{FF2B5EF4-FFF2-40B4-BE49-F238E27FC236}">
                  <a16:creationId xmlns:a16="http://schemas.microsoft.com/office/drawing/2014/main" id="{83F00E88-5BA4-4610-9012-AF7A6FC150E5}"/>
                </a:ext>
              </a:extLst>
            </p:cNvPr>
            <p:cNvSpPr>
              <a:spLocks noChangeArrowheads="1"/>
            </p:cNvSpPr>
            <p:nvPr/>
          </p:nvSpPr>
          <p:spPr bwMode="auto">
            <a:xfrm>
              <a:off x="2371726" y="572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2" name="Oval 1682">
              <a:extLst>
                <a:ext uri="{FF2B5EF4-FFF2-40B4-BE49-F238E27FC236}">
                  <a16:creationId xmlns:a16="http://schemas.microsoft.com/office/drawing/2014/main" id="{FA3A67A8-B2CA-47B2-9958-1F39505CE6DB}"/>
                </a:ext>
              </a:extLst>
            </p:cNvPr>
            <p:cNvSpPr>
              <a:spLocks noChangeArrowheads="1"/>
            </p:cNvSpPr>
            <p:nvPr/>
          </p:nvSpPr>
          <p:spPr bwMode="auto">
            <a:xfrm>
              <a:off x="2273301" y="573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3" name="Oval 1683">
              <a:extLst>
                <a:ext uri="{FF2B5EF4-FFF2-40B4-BE49-F238E27FC236}">
                  <a16:creationId xmlns:a16="http://schemas.microsoft.com/office/drawing/2014/main" id="{E94AE5DB-A1C7-4829-BC59-495F688340B5}"/>
                </a:ext>
              </a:extLst>
            </p:cNvPr>
            <p:cNvSpPr>
              <a:spLocks noChangeArrowheads="1"/>
            </p:cNvSpPr>
            <p:nvPr/>
          </p:nvSpPr>
          <p:spPr bwMode="auto">
            <a:xfrm>
              <a:off x="2174876" y="5694363"/>
              <a:ext cx="34925" cy="30162"/>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4" name="Oval 1684">
              <a:extLst>
                <a:ext uri="{FF2B5EF4-FFF2-40B4-BE49-F238E27FC236}">
                  <a16:creationId xmlns:a16="http://schemas.microsoft.com/office/drawing/2014/main" id="{A6482004-9AFF-459D-8801-4045D2146CEB}"/>
                </a:ext>
              </a:extLst>
            </p:cNvPr>
            <p:cNvSpPr>
              <a:spLocks noChangeArrowheads="1"/>
            </p:cNvSpPr>
            <p:nvPr/>
          </p:nvSpPr>
          <p:spPr bwMode="auto">
            <a:xfrm>
              <a:off x="2179639" y="5780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5" name="Oval 1685">
              <a:extLst>
                <a:ext uri="{FF2B5EF4-FFF2-40B4-BE49-F238E27FC236}">
                  <a16:creationId xmlns:a16="http://schemas.microsoft.com/office/drawing/2014/main" id="{AE72E803-52C7-4FDB-850D-25E8B84B02B8}"/>
                </a:ext>
              </a:extLst>
            </p:cNvPr>
            <p:cNvSpPr>
              <a:spLocks noChangeArrowheads="1"/>
            </p:cNvSpPr>
            <p:nvPr/>
          </p:nvSpPr>
          <p:spPr bwMode="auto">
            <a:xfrm>
              <a:off x="2406651" y="563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6" name="Oval 1686">
              <a:extLst>
                <a:ext uri="{FF2B5EF4-FFF2-40B4-BE49-F238E27FC236}">
                  <a16:creationId xmlns:a16="http://schemas.microsoft.com/office/drawing/2014/main" id="{01322A19-7500-4DB4-B8D4-DC9125FA9F9B}"/>
                </a:ext>
              </a:extLst>
            </p:cNvPr>
            <p:cNvSpPr>
              <a:spLocks noChangeArrowheads="1"/>
            </p:cNvSpPr>
            <p:nvPr/>
          </p:nvSpPr>
          <p:spPr bwMode="auto">
            <a:xfrm>
              <a:off x="2255839" y="559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7" name="Oval 1687">
              <a:extLst>
                <a:ext uri="{FF2B5EF4-FFF2-40B4-BE49-F238E27FC236}">
                  <a16:creationId xmlns:a16="http://schemas.microsoft.com/office/drawing/2014/main" id="{95565AD7-39C3-48A8-B857-32238B846750}"/>
                </a:ext>
              </a:extLst>
            </p:cNvPr>
            <p:cNvSpPr>
              <a:spLocks noChangeArrowheads="1"/>
            </p:cNvSpPr>
            <p:nvPr/>
          </p:nvSpPr>
          <p:spPr bwMode="auto">
            <a:xfrm>
              <a:off x="2501901" y="5645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8" name="Oval 1688">
              <a:extLst>
                <a:ext uri="{FF2B5EF4-FFF2-40B4-BE49-F238E27FC236}">
                  <a16:creationId xmlns:a16="http://schemas.microsoft.com/office/drawing/2014/main" id="{BDD334B7-2937-4E01-82F3-7ADF2BF470D8}"/>
                </a:ext>
              </a:extLst>
            </p:cNvPr>
            <p:cNvSpPr>
              <a:spLocks noChangeArrowheads="1"/>
            </p:cNvSpPr>
            <p:nvPr/>
          </p:nvSpPr>
          <p:spPr bwMode="auto">
            <a:xfrm>
              <a:off x="2525714" y="594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49" name="Oval 1689">
              <a:extLst>
                <a:ext uri="{FF2B5EF4-FFF2-40B4-BE49-F238E27FC236}">
                  <a16:creationId xmlns:a16="http://schemas.microsoft.com/office/drawing/2014/main" id="{8E5E7698-7256-483B-BDBC-48CB4A4CA90A}"/>
                </a:ext>
              </a:extLst>
            </p:cNvPr>
            <p:cNvSpPr>
              <a:spLocks noChangeArrowheads="1"/>
            </p:cNvSpPr>
            <p:nvPr/>
          </p:nvSpPr>
          <p:spPr bwMode="auto">
            <a:xfrm>
              <a:off x="2439988" y="59880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0" name="Oval 1690">
              <a:extLst>
                <a:ext uri="{FF2B5EF4-FFF2-40B4-BE49-F238E27FC236}">
                  <a16:creationId xmlns:a16="http://schemas.microsoft.com/office/drawing/2014/main" id="{FA6FB5C4-D920-447F-8411-B677459F6E3F}"/>
                </a:ext>
              </a:extLst>
            </p:cNvPr>
            <p:cNvSpPr>
              <a:spLocks noChangeArrowheads="1"/>
            </p:cNvSpPr>
            <p:nvPr/>
          </p:nvSpPr>
          <p:spPr bwMode="auto">
            <a:xfrm>
              <a:off x="2716214" y="604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1" name="Oval 1691">
              <a:extLst>
                <a:ext uri="{FF2B5EF4-FFF2-40B4-BE49-F238E27FC236}">
                  <a16:creationId xmlns:a16="http://schemas.microsoft.com/office/drawing/2014/main" id="{33F490A2-D5AF-4EB1-88C6-2A466508A5D1}"/>
                </a:ext>
              </a:extLst>
            </p:cNvPr>
            <p:cNvSpPr>
              <a:spLocks noChangeArrowheads="1"/>
            </p:cNvSpPr>
            <p:nvPr/>
          </p:nvSpPr>
          <p:spPr bwMode="auto">
            <a:xfrm>
              <a:off x="2492376" y="5875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2" name="Oval 1692">
              <a:extLst>
                <a:ext uri="{FF2B5EF4-FFF2-40B4-BE49-F238E27FC236}">
                  <a16:creationId xmlns:a16="http://schemas.microsoft.com/office/drawing/2014/main" id="{B1147CB8-1AED-471E-92A0-072C11E9D376}"/>
                </a:ext>
              </a:extLst>
            </p:cNvPr>
            <p:cNvSpPr>
              <a:spLocks noChangeArrowheads="1"/>
            </p:cNvSpPr>
            <p:nvPr/>
          </p:nvSpPr>
          <p:spPr bwMode="auto">
            <a:xfrm>
              <a:off x="2516189" y="580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3" name="Oval 1693">
              <a:extLst>
                <a:ext uri="{FF2B5EF4-FFF2-40B4-BE49-F238E27FC236}">
                  <a16:creationId xmlns:a16="http://schemas.microsoft.com/office/drawing/2014/main" id="{F6B29953-ABDC-41EA-8C3F-34FEAE997A6A}"/>
                </a:ext>
              </a:extLst>
            </p:cNvPr>
            <p:cNvSpPr>
              <a:spLocks noChangeArrowheads="1"/>
            </p:cNvSpPr>
            <p:nvPr/>
          </p:nvSpPr>
          <p:spPr bwMode="auto">
            <a:xfrm>
              <a:off x="2505076" y="575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4" name="Oval 1694">
              <a:extLst>
                <a:ext uri="{FF2B5EF4-FFF2-40B4-BE49-F238E27FC236}">
                  <a16:creationId xmlns:a16="http://schemas.microsoft.com/office/drawing/2014/main" id="{126FD057-0DAF-4783-99D0-CD45061B357C}"/>
                </a:ext>
              </a:extLst>
            </p:cNvPr>
            <p:cNvSpPr>
              <a:spLocks noChangeArrowheads="1"/>
            </p:cNvSpPr>
            <p:nvPr/>
          </p:nvSpPr>
          <p:spPr bwMode="auto">
            <a:xfrm>
              <a:off x="3598864" y="593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5" name="Oval 1695">
              <a:extLst>
                <a:ext uri="{FF2B5EF4-FFF2-40B4-BE49-F238E27FC236}">
                  <a16:creationId xmlns:a16="http://schemas.microsoft.com/office/drawing/2014/main" id="{CA5EFE45-C694-4E80-BC41-43DA59C577F0}"/>
                </a:ext>
              </a:extLst>
            </p:cNvPr>
            <p:cNvSpPr>
              <a:spLocks noChangeArrowheads="1"/>
            </p:cNvSpPr>
            <p:nvPr/>
          </p:nvSpPr>
          <p:spPr bwMode="auto">
            <a:xfrm>
              <a:off x="3611564" y="573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6" name="Oval 1696">
              <a:extLst>
                <a:ext uri="{FF2B5EF4-FFF2-40B4-BE49-F238E27FC236}">
                  <a16:creationId xmlns:a16="http://schemas.microsoft.com/office/drawing/2014/main" id="{54C1A68D-C953-4DBE-8487-7AE9DFFCBFC8}"/>
                </a:ext>
              </a:extLst>
            </p:cNvPr>
            <p:cNvSpPr>
              <a:spLocks noChangeArrowheads="1"/>
            </p:cNvSpPr>
            <p:nvPr/>
          </p:nvSpPr>
          <p:spPr bwMode="auto">
            <a:xfrm>
              <a:off x="3525838" y="57705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7" name="Oval 1697">
              <a:extLst>
                <a:ext uri="{FF2B5EF4-FFF2-40B4-BE49-F238E27FC236}">
                  <a16:creationId xmlns:a16="http://schemas.microsoft.com/office/drawing/2014/main" id="{3F1DC263-2DEB-4877-AB8B-D426366F6C3B}"/>
                </a:ext>
              </a:extLst>
            </p:cNvPr>
            <p:cNvSpPr>
              <a:spLocks noChangeArrowheads="1"/>
            </p:cNvSpPr>
            <p:nvPr/>
          </p:nvSpPr>
          <p:spPr bwMode="auto">
            <a:xfrm>
              <a:off x="3506789" y="5653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8" name="Oval 1698">
              <a:extLst>
                <a:ext uri="{FF2B5EF4-FFF2-40B4-BE49-F238E27FC236}">
                  <a16:creationId xmlns:a16="http://schemas.microsoft.com/office/drawing/2014/main" id="{DE922215-9809-4E39-8FA3-46F0983469C3}"/>
                </a:ext>
              </a:extLst>
            </p:cNvPr>
            <p:cNvSpPr>
              <a:spLocks noChangeArrowheads="1"/>
            </p:cNvSpPr>
            <p:nvPr/>
          </p:nvSpPr>
          <p:spPr bwMode="auto">
            <a:xfrm>
              <a:off x="3578226" y="5657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59" name="Oval 1699">
              <a:extLst>
                <a:ext uri="{FF2B5EF4-FFF2-40B4-BE49-F238E27FC236}">
                  <a16:creationId xmlns:a16="http://schemas.microsoft.com/office/drawing/2014/main" id="{C74F24C0-8854-447F-B5C4-B7DDE655D07C}"/>
                </a:ext>
              </a:extLst>
            </p:cNvPr>
            <p:cNvSpPr>
              <a:spLocks noChangeArrowheads="1"/>
            </p:cNvSpPr>
            <p:nvPr/>
          </p:nvSpPr>
          <p:spPr bwMode="auto">
            <a:xfrm>
              <a:off x="3602039" y="5584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0" name="Oval 1700">
              <a:extLst>
                <a:ext uri="{FF2B5EF4-FFF2-40B4-BE49-F238E27FC236}">
                  <a16:creationId xmlns:a16="http://schemas.microsoft.com/office/drawing/2014/main" id="{997BF6AE-98F6-4B46-9E32-40320DFE43E2}"/>
                </a:ext>
              </a:extLst>
            </p:cNvPr>
            <p:cNvSpPr>
              <a:spLocks noChangeArrowheads="1"/>
            </p:cNvSpPr>
            <p:nvPr/>
          </p:nvSpPr>
          <p:spPr bwMode="auto">
            <a:xfrm>
              <a:off x="3671889" y="5997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1" name="Oval 1701">
              <a:extLst>
                <a:ext uri="{FF2B5EF4-FFF2-40B4-BE49-F238E27FC236}">
                  <a16:creationId xmlns:a16="http://schemas.microsoft.com/office/drawing/2014/main" id="{7D8307A3-0A29-4297-A120-1005DC43D79D}"/>
                </a:ext>
              </a:extLst>
            </p:cNvPr>
            <p:cNvSpPr>
              <a:spLocks noChangeArrowheads="1"/>
            </p:cNvSpPr>
            <p:nvPr/>
          </p:nvSpPr>
          <p:spPr bwMode="auto">
            <a:xfrm>
              <a:off x="3756026" y="5807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2" name="Oval 1702">
              <a:extLst>
                <a:ext uri="{FF2B5EF4-FFF2-40B4-BE49-F238E27FC236}">
                  <a16:creationId xmlns:a16="http://schemas.microsoft.com/office/drawing/2014/main" id="{02D44D86-EA6F-48D7-874A-5037650D5601}"/>
                </a:ext>
              </a:extLst>
            </p:cNvPr>
            <p:cNvSpPr>
              <a:spLocks noChangeArrowheads="1"/>
            </p:cNvSpPr>
            <p:nvPr/>
          </p:nvSpPr>
          <p:spPr bwMode="auto">
            <a:xfrm>
              <a:off x="3670301" y="58467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3" name="Oval 1703">
              <a:extLst>
                <a:ext uri="{FF2B5EF4-FFF2-40B4-BE49-F238E27FC236}">
                  <a16:creationId xmlns:a16="http://schemas.microsoft.com/office/drawing/2014/main" id="{E2F50BAA-691F-4E55-8D9A-9E7B5C81182D}"/>
                </a:ext>
              </a:extLst>
            </p:cNvPr>
            <p:cNvSpPr>
              <a:spLocks noChangeArrowheads="1"/>
            </p:cNvSpPr>
            <p:nvPr/>
          </p:nvSpPr>
          <p:spPr bwMode="auto">
            <a:xfrm>
              <a:off x="3844926" y="5799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4" name="Oval 1704">
              <a:extLst>
                <a:ext uri="{FF2B5EF4-FFF2-40B4-BE49-F238E27FC236}">
                  <a16:creationId xmlns:a16="http://schemas.microsoft.com/office/drawing/2014/main" id="{BC0A4C1B-CA42-4391-92C5-AFF9BCC09FE1}"/>
                </a:ext>
              </a:extLst>
            </p:cNvPr>
            <p:cNvSpPr>
              <a:spLocks noChangeArrowheads="1"/>
            </p:cNvSpPr>
            <p:nvPr/>
          </p:nvSpPr>
          <p:spPr bwMode="auto">
            <a:xfrm>
              <a:off x="3746501" y="56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5" name="Oval 1705">
              <a:extLst>
                <a:ext uri="{FF2B5EF4-FFF2-40B4-BE49-F238E27FC236}">
                  <a16:creationId xmlns:a16="http://schemas.microsoft.com/office/drawing/2014/main" id="{81EC024D-1177-44C5-9D1D-E35261802986}"/>
                </a:ext>
              </a:extLst>
            </p:cNvPr>
            <p:cNvSpPr>
              <a:spLocks noChangeArrowheads="1"/>
            </p:cNvSpPr>
            <p:nvPr/>
          </p:nvSpPr>
          <p:spPr bwMode="auto">
            <a:xfrm>
              <a:off x="3648076" y="5665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6" name="Oval 1706">
              <a:extLst>
                <a:ext uri="{FF2B5EF4-FFF2-40B4-BE49-F238E27FC236}">
                  <a16:creationId xmlns:a16="http://schemas.microsoft.com/office/drawing/2014/main" id="{BF91F53D-52C1-4E78-A586-77B2A536718F}"/>
                </a:ext>
              </a:extLst>
            </p:cNvPr>
            <p:cNvSpPr>
              <a:spLocks noChangeArrowheads="1"/>
            </p:cNvSpPr>
            <p:nvPr/>
          </p:nvSpPr>
          <p:spPr bwMode="auto">
            <a:xfrm>
              <a:off x="2705101" y="5924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7" name="Oval 1707">
              <a:extLst>
                <a:ext uri="{FF2B5EF4-FFF2-40B4-BE49-F238E27FC236}">
                  <a16:creationId xmlns:a16="http://schemas.microsoft.com/office/drawing/2014/main" id="{0FF3F0FF-99B6-4217-91F5-76C26F8EF018}"/>
                </a:ext>
              </a:extLst>
            </p:cNvPr>
            <p:cNvSpPr>
              <a:spLocks noChangeArrowheads="1"/>
            </p:cNvSpPr>
            <p:nvPr/>
          </p:nvSpPr>
          <p:spPr bwMode="auto">
            <a:xfrm>
              <a:off x="2722564" y="580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8" name="Oval 1708">
              <a:extLst>
                <a:ext uri="{FF2B5EF4-FFF2-40B4-BE49-F238E27FC236}">
                  <a16:creationId xmlns:a16="http://schemas.microsoft.com/office/drawing/2014/main" id="{2E22E583-9973-4A24-A4E6-B110E1E093BA}"/>
                </a:ext>
              </a:extLst>
            </p:cNvPr>
            <p:cNvSpPr>
              <a:spLocks noChangeArrowheads="1"/>
            </p:cNvSpPr>
            <p:nvPr/>
          </p:nvSpPr>
          <p:spPr bwMode="auto">
            <a:xfrm>
              <a:off x="2636838" y="5842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69" name="Oval 1709">
              <a:extLst>
                <a:ext uri="{FF2B5EF4-FFF2-40B4-BE49-F238E27FC236}">
                  <a16:creationId xmlns:a16="http://schemas.microsoft.com/office/drawing/2014/main" id="{0614F541-A177-440B-8397-BD859F1B1A5A}"/>
                </a:ext>
              </a:extLst>
            </p:cNvPr>
            <p:cNvSpPr>
              <a:spLocks noChangeArrowheads="1"/>
            </p:cNvSpPr>
            <p:nvPr/>
          </p:nvSpPr>
          <p:spPr bwMode="auto">
            <a:xfrm>
              <a:off x="2617789" y="572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0" name="Oval 1710">
              <a:extLst>
                <a:ext uri="{FF2B5EF4-FFF2-40B4-BE49-F238E27FC236}">
                  <a16:creationId xmlns:a16="http://schemas.microsoft.com/office/drawing/2014/main" id="{B8CFB870-27C5-4A39-9A66-C1A2CBC9B13C}"/>
                </a:ext>
              </a:extLst>
            </p:cNvPr>
            <p:cNvSpPr>
              <a:spLocks noChangeArrowheads="1"/>
            </p:cNvSpPr>
            <p:nvPr/>
          </p:nvSpPr>
          <p:spPr bwMode="auto">
            <a:xfrm>
              <a:off x="2689226" y="572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1" name="Oval 1711">
              <a:extLst>
                <a:ext uri="{FF2B5EF4-FFF2-40B4-BE49-F238E27FC236}">
                  <a16:creationId xmlns:a16="http://schemas.microsoft.com/office/drawing/2014/main" id="{92985A6F-8974-44FB-9EC8-A34B2CE8B8FA}"/>
                </a:ext>
              </a:extLst>
            </p:cNvPr>
            <p:cNvSpPr>
              <a:spLocks noChangeArrowheads="1"/>
            </p:cNvSpPr>
            <p:nvPr/>
          </p:nvSpPr>
          <p:spPr bwMode="auto">
            <a:xfrm>
              <a:off x="2713039" y="565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2" name="Oval 1712">
              <a:extLst>
                <a:ext uri="{FF2B5EF4-FFF2-40B4-BE49-F238E27FC236}">
                  <a16:creationId xmlns:a16="http://schemas.microsoft.com/office/drawing/2014/main" id="{2F72D5D7-C690-4741-B563-0438BDA5AD11}"/>
                </a:ext>
              </a:extLst>
            </p:cNvPr>
            <p:cNvSpPr>
              <a:spLocks noChangeArrowheads="1"/>
            </p:cNvSpPr>
            <p:nvPr/>
          </p:nvSpPr>
          <p:spPr bwMode="auto">
            <a:xfrm>
              <a:off x="2614614" y="566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3" name="Oval 1713">
              <a:extLst>
                <a:ext uri="{FF2B5EF4-FFF2-40B4-BE49-F238E27FC236}">
                  <a16:creationId xmlns:a16="http://schemas.microsoft.com/office/drawing/2014/main" id="{25B13BDE-C077-4B84-B92A-3F5CBE62A403}"/>
                </a:ext>
              </a:extLst>
            </p:cNvPr>
            <p:cNvSpPr>
              <a:spLocks noChangeArrowheads="1"/>
            </p:cNvSpPr>
            <p:nvPr/>
          </p:nvSpPr>
          <p:spPr bwMode="auto">
            <a:xfrm>
              <a:off x="2867026" y="5878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4" name="Oval 1714">
              <a:extLst>
                <a:ext uri="{FF2B5EF4-FFF2-40B4-BE49-F238E27FC236}">
                  <a16:creationId xmlns:a16="http://schemas.microsoft.com/office/drawing/2014/main" id="{7B91BF49-26C5-4F15-A016-167941E35480}"/>
                </a:ext>
              </a:extLst>
            </p:cNvPr>
            <p:cNvSpPr>
              <a:spLocks noChangeArrowheads="1"/>
            </p:cNvSpPr>
            <p:nvPr/>
          </p:nvSpPr>
          <p:spPr bwMode="auto">
            <a:xfrm>
              <a:off x="2781301" y="59182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5" name="Oval 1715">
              <a:extLst>
                <a:ext uri="{FF2B5EF4-FFF2-40B4-BE49-F238E27FC236}">
                  <a16:creationId xmlns:a16="http://schemas.microsoft.com/office/drawing/2014/main" id="{BAD982A1-2B72-4694-91A2-095691D158B5}"/>
                </a:ext>
              </a:extLst>
            </p:cNvPr>
            <p:cNvSpPr>
              <a:spLocks noChangeArrowheads="1"/>
            </p:cNvSpPr>
            <p:nvPr/>
          </p:nvSpPr>
          <p:spPr bwMode="auto">
            <a:xfrm>
              <a:off x="2770189" y="584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6" name="Oval 1716">
              <a:extLst>
                <a:ext uri="{FF2B5EF4-FFF2-40B4-BE49-F238E27FC236}">
                  <a16:creationId xmlns:a16="http://schemas.microsoft.com/office/drawing/2014/main" id="{53E1E1BA-F901-48AA-A9FF-37C755C73DF2}"/>
                </a:ext>
              </a:extLst>
            </p:cNvPr>
            <p:cNvSpPr>
              <a:spLocks noChangeArrowheads="1"/>
            </p:cNvSpPr>
            <p:nvPr/>
          </p:nvSpPr>
          <p:spPr bwMode="auto">
            <a:xfrm>
              <a:off x="2833689" y="5805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7" name="Oval 1717">
              <a:extLst>
                <a:ext uri="{FF2B5EF4-FFF2-40B4-BE49-F238E27FC236}">
                  <a16:creationId xmlns:a16="http://schemas.microsoft.com/office/drawing/2014/main" id="{7DC56305-FA3C-4312-B3D1-D8CB1C00F553}"/>
                </a:ext>
              </a:extLst>
            </p:cNvPr>
            <p:cNvSpPr>
              <a:spLocks noChangeArrowheads="1"/>
            </p:cNvSpPr>
            <p:nvPr/>
          </p:nvSpPr>
          <p:spPr bwMode="auto">
            <a:xfrm>
              <a:off x="2857501" y="573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8" name="Oval 1718">
              <a:extLst>
                <a:ext uri="{FF2B5EF4-FFF2-40B4-BE49-F238E27FC236}">
                  <a16:creationId xmlns:a16="http://schemas.microsoft.com/office/drawing/2014/main" id="{148AD91F-43D8-43CB-A32F-6A85C77C52D7}"/>
                </a:ext>
              </a:extLst>
            </p:cNvPr>
            <p:cNvSpPr>
              <a:spLocks noChangeArrowheads="1"/>
            </p:cNvSpPr>
            <p:nvPr/>
          </p:nvSpPr>
          <p:spPr bwMode="auto">
            <a:xfrm>
              <a:off x="2759076" y="573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79" name="Oval 1719">
              <a:extLst>
                <a:ext uri="{FF2B5EF4-FFF2-40B4-BE49-F238E27FC236}">
                  <a16:creationId xmlns:a16="http://schemas.microsoft.com/office/drawing/2014/main" id="{B223F6E3-3B90-4C85-A9C5-86871930A4AF}"/>
                </a:ext>
              </a:extLst>
            </p:cNvPr>
            <p:cNvSpPr>
              <a:spLocks noChangeArrowheads="1"/>
            </p:cNvSpPr>
            <p:nvPr/>
          </p:nvSpPr>
          <p:spPr bwMode="auto">
            <a:xfrm>
              <a:off x="2955926" y="566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0" name="Oval 1720">
              <a:extLst>
                <a:ext uri="{FF2B5EF4-FFF2-40B4-BE49-F238E27FC236}">
                  <a16:creationId xmlns:a16="http://schemas.microsoft.com/office/drawing/2014/main" id="{9A7C181B-BB06-47E9-9F98-0FB9C8B6D734}"/>
                </a:ext>
              </a:extLst>
            </p:cNvPr>
            <p:cNvSpPr>
              <a:spLocks noChangeArrowheads="1"/>
            </p:cNvSpPr>
            <p:nvPr/>
          </p:nvSpPr>
          <p:spPr bwMode="auto">
            <a:xfrm>
              <a:off x="2865439" y="599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1" name="Oval 1721">
              <a:extLst>
                <a:ext uri="{FF2B5EF4-FFF2-40B4-BE49-F238E27FC236}">
                  <a16:creationId xmlns:a16="http://schemas.microsoft.com/office/drawing/2014/main" id="{355B56B3-A1E6-4B8A-B4D4-F252A9EF070B}"/>
                </a:ext>
              </a:extLst>
            </p:cNvPr>
            <p:cNvSpPr>
              <a:spLocks noChangeArrowheads="1"/>
            </p:cNvSpPr>
            <p:nvPr/>
          </p:nvSpPr>
          <p:spPr bwMode="auto">
            <a:xfrm>
              <a:off x="2946401" y="5892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2" name="Oval 1722">
              <a:extLst>
                <a:ext uri="{FF2B5EF4-FFF2-40B4-BE49-F238E27FC236}">
                  <a16:creationId xmlns:a16="http://schemas.microsoft.com/office/drawing/2014/main" id="{D4BF4E2B-FE89-4AC8-831C-57078DBD5B34}"/>
                </a:ext>
              </a:extLst>
            </p:cNvPr>
            <p:cNvSpPr>
              <a:spLocks noChangeArrowheads="1"/>
            </p:cNvSpPr>
            <p:nvPr/>
          </p:nvSpPr>
          <p:spPr bwMode="auto">
            <a:xfrm>
              <a:off x="2970214" y="581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3" name="Oval 1723">
              <a:extLst>
                <a:ext uri="{FF2B5EF4-FFF2-40B4-BE49-F238E27FC236}">
                  <a16:creationId xmlns:a16="http://schemas.microsoft.com/office/drawing/2014/main" id="{08C00936-9F83-42C2-BD5E-D4F7B8A86DE6}"/>
                </a:ext>
              </a:extLst>
            </p:cNvPr>
            <p:cNvSpPr>
              <a:spLocks noChangeArrowheads="1"/>
            </p:cNvSpPr>
            <p:nvPr/>
          </p:nvSpPr>
          <p:spPr bwMode="auto">
            <a:xfrm>
              <a:off x="3005139" y="572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4" name="Oval 1724">
              <a:extLst>
                <a:ext uri="{FF2B5EF4-FFF2-40B4-BE49-F238E27FC236}">
                  <a16:creationId xmlns:a16="http://schemas.microsoft.com/office/drawing/2014/main" id="{EE2BE5AF-E78B-4CA1-956B-2ED1E5EE4EBA}"/>
                </a:ext>
              </a:extLst>
            </p:cNvPr>
            <p:cNvSpPr>
              <a:spLocks noChangeArrowheads="1"/>
            </p:cNvSpPr>
            <p:nvPr/>
          </p:nvSpPr>
          <p:spPr bwMode="auto">
            <a:xfrm>
              <a:off x="3065464" y="559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5" name="Oval 1725">
              <a:extLst>
                <a:ext uri="{FF2B5EF4-FFF2-40B4-BE49-F238E27FC236}">
                  <a16:creationId xmlns:a16="http://schemas.microsoft.com/office/drawing/2014/main" id="{EE5932D5-4FAE-4C83-A510-56DC4C5C3521}"/>
                </a:ext>
              </a:extLst>
            </p:cNvPr>
            <p:cNvSpPr>
              <a:spLocks noChangeArrowheads="1"/>
            </p:cNvSpPr>
            <p:nvPr/>
          </p:nvSpPr>
          <p:spPr bwMode="auto">
            <a:xfrm>
              <a:off x="3100389" y="573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6" name="Oval 1726">
              <a:extLst>
                <a:ext uri="{FF2B5EF4-FFF2-40B4-BE49-F238E27FC236}">
                  <a16:creationId xmlns:a16="http://schemas.microsoft.com/office/drawing/2014/main" id="{28BE1E63-0260-440E-B6E5-E2683FC442CD}"/>
                </a:ext>
              </a:extLst>
            </p:cNvPr>
            <p:cNvSpPr>
              <a:spLocks noChangeArrowheads="1"/>
            </p:cNvSpPr>
            <p:nvPr/>
          </p:nvSpPr>
          <p:spPr bwMode="auto">
            <a:xfrm>
              <a:off x="3019426" y="596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7" name="Oval 1727">
              <a:extLst>
                <a:ext uri="{FF2B5EF4-FFF2-40B4-BE49-F238E27FC236}">
                  <a16:creationId xmlns:a16="http://schemas.microsoft.com/office/drawing/2014/main" id="{65BF6051-3DCC-4E24-9E61-E0F20E571B92}"/>
                </a:ext>
              </a:extLst>
            </p:cNvPr>
            <p:cNvSpPr>
              <a:spLocks noChangeArrowheads="1"/>
            </p:cNvSpPr>
            <p:nvPr/>
          </p:nvSpPr>
          <p:spPr bwMode="auto">
            <a:xfrm>
              <a:off x="3090864" y="596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8" name="Oval 1728">
              <a:extLst>
                <a:ext uri="{FF2B5EF4-FFF2-40B4-BE49-F238E27FC236}">
                  <a16:creationId xmlns:a16="http://schemas.microsoft.com/office/drawing/2014/main" id="{910E0A33-4D3E-4685-BC3C-88806F7962A2}"/>
                </a:ext>
              </a:extLst>
            </p:cNvPr>
            <p:cNvSpPr>
              <a:spLocks noChangeArrowheads="1"/>
            </p:cNvSpPr>
            <p:nvPr/>
          </p:nvSpPr>
          <p:spPr bwMode="auto">
            <a:xfrm>
              <a:off x="3114676" y="589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89" name="Oval 1729">
              <a:extLst>
                <a:ext uri="{FF2B5EF4-FFF2-40B4-BE49-F238E27FC236}">
                  <a16:creationId xmlns:a16="http://schemas.microsoft.com/office/drawing/2014/main" id="{CED22345-54B6-4D6E-B16E-B8309D28C0D5}"/>
                </a:ext>
              </a:extLst>
            </p:cNvPr>
            <p:cNvSpPr>
              <a:spLocks noChangeArrowheads="1"/>
            </p:cNvSpPr>
            <p:nvPr/>
          </p:nvSpPr>
          <p:spPr bwMode="auto">
            <a:xfrm>
              <a:off x="3016251" y="5900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0" name="Oval 1730">
              <a:extLst>
                <a:ext uri="{FF2B5EF4-FFF2-40B4-BE49-F238E27FC236}">
                  <a16:creationId xmlns:a16="http://schemas.microsoft.com/office/drawing/2014/main" id="{101DEEEF-0242-4DAB-B140-325CCD8ECCD5}"/>
                </a:ext>
              </a:extLst>
            </p:cNvPr>
            <p:cNvSpPr>
              <a:spLocks noChangeArrowheads="1"/>
            </p:cNvSpPr>
            <p:nvPr/>
          </p:nvSpPr>
          <p:spPr bwMode="auto">
            <a:xfrm>
              <a:off x="3117851" y="563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1" name="Oval 1731">
              <a:extLst>
                <a:ext uri="{FF2B5EF4-FFF2-40B4-BE49-F238E27FC236}">
                  <a16:creationId xmlns:a16="http://schemas.microsoft.com/office/drawing/2014/main" id="{F13DB5BA-8E65-42E2-B0EA-431D34A8E1BF}"/>
                </a:ext>
              </a:extLst>
            </p:cNvPr>
            <p:cNvSpPr>
              <a:spLocks noChangeArrowheads="1"/>
            </p:cNvSpPr>
            <p:nvPr/>
          </p:nvSpPr>
          <p:spPr bwMode="auto">
            <a:xfrm>
              <a:off x="3297239" y="559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2" name="Oval 1732">
              <a:extLst>
                <a:ext uri="{FF2B5EF4-FFF2-40B4-BE49-F238E27FC236}">
                  <a16:creationId xmlns:a16="http://schemas.microsoft.com/office/drawing/2014/main" id="{6FD0FC4C-3236-4104-A02E-CD971A7C7281}"/>
                </a:ext>
              </a:extLst>
            </p:cNvPr>
            <p:cNvSpPr>
              <a:spLocks noChangeArrowheads="1"/>
            </p:cNvSpPr>
            <p:nvPr/>
          </p:nvSpPr>
          <p:spPr bwMode="auto">
            <a:xfrm>
              <a:off x="3181351" y="601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3" name="Oval 1733">
              <a:extLst>
                <a:ext uri="{FF2B5EF4-FFF2-40B4-BE49-F238E27FC236}">
                  <a16:creationId xmlns:a16="http://schemas.microsoft.com/office/drawing/2014/main" id="{72BE78FD-8DDD-4198-98D3-FAF774A8DD79}"/>
                </a:ext>
              </a:extLst>
            </p:cNvPr>
            <p:cNvSpPr>
              <a:spLocks noChangeArrowheads="1"/>
            </p:cNvSpPr>
            <p:nvPr/>
          </p:nvSpPr>
          <p:spPr bwMode="auto">
            <a:xfrm>
              <a:off x="3321051" y="589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4" name="Oval 1734">
              <a:extLst>
                <a:ext uri="{FF2B5EF4-FFF2-40B4-BE49-F238E27FC236}">
                  <a16:creationId xmlns:a16="http://schemas.microsoft.com/office/drawing/2014/main" id="{2FC510BC-FDCC-45A5-A32A-9F71B5BC708E}"/>
                </a:ext>
              </a:extLst>
            </p:cNvPr>
            <p:cNvSpPr>
              <a:spLocks noChangeArrowheads="1"/>
            </p:cNvSpPr>
            <p:nvPr/>
          </p:nvSpPr>
          <p:spPr bwMode="auto">
            <a:xfrm>
              <a:off x="3235326" y="593566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5" name="Oval 1735">
              <a:extLst>
                <a:ext uri="{FF2B5EF4-FFF2-40B4-BE49-F238E27FC236}">
                  <a16:creationId xmlns:a16="http://schemas.microsoft.com/office/drawing/2014/main" id="{8D92BC45-0D90-43A2-B637-FAE20CC5E2EE}"/>
                </a:ext>
              </a:extLst>
            </p:cNvPr>
            <p:cNvSpPr>
              <a:spLocks noChangeArrowheads="1"/>
            </p:cNvSpPr>
            <p:nvPr/>
          </p:nvSpPr>
          <p:spPr bwMode="auto">
            <a:xfrm>
              <a:off x="3216276" y="5818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6" name="Oval 1736">
              <a:extLst>
                <a:ext uri="{FF2B5EF4-FFF2-40B4-BE49-F238E27FC236}">
                  <a16:creationId xmlns:a16="http://schemas.microsoft.com/office/drawing/2014/main" id="{8E560852-5C93-4995-A1D7-56FA300854B4}"/>
                </a:ext>
              </a:extLst>
            </p:cNvPr>
            <p:cNvSpPr>
              <a:spLocks noChangeArrowheads="1"/>
            </p:cNvSpPr>
            <p:nvPr/>
          </p:nvSpPr>
          <p:spPr bwMode="auto">
            <a:xfrm>
              <a:off x="3287714" y="582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7" name="Oval 1737">
              <a:extLst>
                <a:ext uri="{FF2B5EF4-FFF2-40B4-BE49-F238E27FC236}">
                  <a16:creationId xmlns:a16="http://schemas.microsoft.com/office/drawing/2014/main" id="{DF6E0374-CE13-4753-B1C5-6D891E28E142}"/>
                </a:ext>
              </a:extLst>
            </p:cNvPr>
            <p:cNvSpPr>
              <a:spLocks noChangeArrowheads="1"/>
            </p:cNvSpPr>
            <p:nvPr/>
          </p:nvSpPr>
          <p:spPr bwMode="auto">
            <a:xfrm>
              <a:off x="3311526" y="574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8" name="Oval 1738">
              <a:extLst>
                <a:ext uri="{FF2B5EF4-FFF2-40B4-BE49-F238E27FC236}">
                  <a16:creationId xmlns:a16="http://schemas.microsoft.com/office/drawing/2014/main" id="{335502B5-67BD-4472-A47B-E53F7E2019A3}"/>
                </a:ext>
              </a:extLst>
            </p:cNvPr>
            <p:cNvSpPr>
              <a:spLocks noChangeArrowheads="1"/>
            </p:cNvSpPr>
            <p:nvPr/>
          </p:nvSpPr>
          <p:spPr bwMode="auto">
            <a:xfrm>
              <a:off x="3213101" y="575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099" name="Oval 1739">
              <a:extLst>
                <a:ext uri="{FF2B5EF4-FFF2-40B4-BE49-F238E27FC236}">
                  <a16:creationId xmlns:a16="http://schemas.microsoft.com/office/drawing/2014/main" id="{566672EE-2E5D-4ACA-9156-E20C2716A2F9}"/>
                </a:ext>
              </a:extLst>
            </p:cNvPr>
            <p:cNvSpPr>
              <a:spLocks noChangeArrowheads="1"/>
            </p:cNvSpPr>
            <p:nvPr/>
          </p:nvSpPr>
          <p:spPr bwMode="auto">
            <a:xfrm>
              <a:off x="3346451" y="5659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0" name="Oval 1740">
              <a:extLst>
                <a:ext uri="{FF2B5EF4-FFF2-40B4-BE49-F238E27FC236}">
                  <a16:creationId xmlns:a16="http://schemas.microsoft.com/office/drawing/2014/main" id="{5E1B787C-E2DE-4D1F-9E48-FC5D3A5ED61F}"/>
                </a:ext>
              </a:extLst>
            </p:cNvPr>
            <p:cNvSpPr>
              <a:spLocks noChangeArrowheads="1"/>
            </p:cNvSpPr>
            <p:nvPr/>
          </p:nvSpPr>
          <p:spPr bwMode="auto">
            <a:xfrm>
              <a:off x="3441701" y="566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1" name="Oval 1741">
              <a:extLst>
                <a:ext uri="{FF2B5EF4-FFF2-40B4-BE49-F238E27FC236}">
                  <a16:creationId xmlns:a16="http://schemas.microsoft.com/office/drawing/2014/main" id="{24E75387-DA88-4E24-9588-C3EFF42C5524}"/>
                </a:ext>
              </a:extLst>
            </p:cNvPr>
            <p:cNvSpPr>
              <a:spLocks noChangeArrowheads="1"/>
            </p:cNvSpPr>
            <p:nvPr/>
          </p:nvSpPr>
          <p:spPr bwMode="auto">
            <a:xfrm>
              <a:off x="3465514" y="597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2" name="Oval 1742">
              <a:extLst>
                <a:ext uri="{FF2B5EF4-FFF2-40B4-BE49-F238E27FC236}">
                  <a16:creationId xmlns:a16="http://schemas.microsoft.com/office/drawing/2014/main" id="{B1DFF460-0C12-4830-ADED-0440CF465720}"/>
                </a:ext>
              </a:extLst>
            </p:cNvPr>
            <p:cNvSpPr>
              <a:spLocks noChangeArrowheads="1"/>
            </p:cNvSpPr>
            <p:nvPr/>
          </p:nvSpPr>
          <p:spPr bwMode="auto">
            <a:xfrm>
              <a:off x="3379788" y="60118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3" name="Oval 1743">
              <a:extLst>
                <a:ext uri="{FF2B5EF4-FFF2-40B4-BE49-F238E27FC236}">
                  <a16:creationId xmlns:a16="http://schemas.microsoft.com/office/drawing/2014/main" id="{FC7D01E8-C187-445F-A143-0FB92964FA18}"/>
                </a:ext>
              </a:extLst>
            </p:cNvPr>
            <p:cNvSpPr>
              <a:spLocks noChangeArrowheads="1"/>
            </p:cNvSpPr>
            <p:nvPr/>
          </p:nvSpPr>
          <p:spPr bwMode="auto">
            <a:xfrm>
              <a:off x="3368676" y="594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4" name="Oval 1744">
              <a:extLst>
                <a:ext uri="{FF2B5EF4-FFF2-40B4-BE49-F238E27FC236}">
                  <a16:creationId xmlns:a16="http://schemas.microsoft.com/office/drawing/2014/main" id="{B1198A1C-EB6C-4DE2-9DB5-F533E62C0503}"/>
                </a:ext>
              </a:extLst>
            </p:cNvPr>
            <p:cNvSpPr>
              <a:spLocks noChangeArrowheads="1"/>
            </p:cNvSpPr>
            <p:nvPr/>
          </p:nvSpPr>
          <p:spPr bwMode="auto">
            <a:xfrm>
              <a:off x="3432176" y="5899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5" name="Oval 1745">
              <a:extLst>
                <a:ext uri="{FF2B5EF4-FFF2-40B4-BE49-F238E27FC236}">
                  <a16:creationId xmlns:a16="http://schemas.microsoft.com/office/drawing/2014/main" id="{C895C4DB-E5FE-44A0-BA54-61C3FF196459}"/>
                </a:ext>
              </a:extLst>
            </p:cNvPr>
            <p:cNvSpPr>
              <a:spLocks noChangeArrowheads="1"/>
            </p:cNvSpPr>
            <p:nvPr/>
          </p:nvSpPr>
          <p:spPr bwMode="auto">
            <a:xfrm>
              <a:off x="3455989" y="582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6" name="Oval 1746">
              <a:extLst>
                <a:ext uri="{FF2B5EF4-FFF2-40B4-BE49-F238E27FC236}">
                  <a16:creationId xmlns:a16="http://schemas.microsoft.com/office/drawing/2014/main" id="{AC24BC05-FF45-43B4-A2A3-3C6EFFB734BD}"/>
                </a:ext>
              </a:extLst>
            </p:cNvPr>
            <p:cNvSpPr>
              <a:spLocks noChangeArrowheads="1"/>
            </p:cNvSpPr>
            <p:nvPr/>
          </p:nvSpPr>
          <p:spPr bwMode="auto">
            <a:xfrm>
              <a:off x="3357564" y="5830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7" name="Oval 1747">
              <a:extLst>
                <a:ext uri="{FF2B5EF4-FFF2-40B4-BE49-F238E27FC236}">
                  <a16:creationId xmlns:a16="http://schemas.microsoft.com/office/drawing/2014/main" id="{8CC7ACEF-D646-42C0-BD92-456296FB2C27}"/>
                </a:ext>
              </a:extLst>
            </p:cNvPr>
            <p:cNvSpPr>
              <a:spLocks noChangeArrowheads="1"/>
            </p:cNvSpPr>
            <p:nvPr/>
          </p:nvSpPr>
          <p:spPr bwMode="auto">
            <a:xfrm>
              <a:off x="3902076" y="571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8" name="Oval 1748">
              <a:extLst>
                <a:ext uri="{FF2B5EF4-FFF2-40B4-BE49-F238E27FC236}">
                  <a16:creationId xmlns:a16="http://schemas.microsoft.com/office/drawing/2014/main" id="{6CE477B5-55C7-4162-93F3-83B4687DF619}"/>
                </a:ext>
              </a:extLst>
            </p:cNvPr>
            <p:cNvSpPr>
              <a:spLocks noChangeArrowheads="1"/>
            </p:cNvSpPr>
            <p:nvPr/>
          </p:nvSpPr>
          <p:spPr bwMode="auto">
            <a:xfrm>
              <a:off x="3925889" y="6019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09" name="Oval 1749">
              <a:extLst>
                <a:ext uri="{FF2B5EF4-FFF2-40B4-BE49-F238E27FC236}">
                  <a16:creationId xmlns:a16="http://schemas.microsoft.com/office/drawing/2014/main" id="{423A4203-942C-4458-ACF5-6B1A06E08D19}"/>
                </a:ext>
              </a:extLst>
            </p:cNvPr>
            <p:cNvSpPr>
              <a:spLocks noChangeArrowheads="1"/>
            </p:cNvSpPr>
            <p:nvPr/>
          </p:nvSpPr>
          <p:spPr bwMode="auto">
            <a:xfrm>
              <a:off x="3892551" y="594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0" name="Oval 1750">
              <a:extLst>
                <a:ext uri="{FF2B5EF4-FFF2-40B4-BE49-F238E27FC236}">
                  <a16:creationId xmlns:a16="http://schemas.microsoft.com/office/drawing/2014/main" id="{5ACA6017-F54B-42FB-A058-9F235996B6F5}"/>
                </a:ext>
              </a:extLst>
            </p:cNvPr>
            <p:cNvSpPr>
              <a:spLocks noChangeArrowheads="1"/>
            </p:cNvSpPr>
            <p:nvPr/>
          </p:nvSpPr>
          <p:spPr bwMode="auto">
            <a:xfrm>
              <a:off x="3916364" y="587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1" name="Oval 1751">
              <a:extLst>
                <a:ext uri="{FF2B5EF4-FFF2-40B4-BE49-F238E27FC236}">
                  <a16:creationId xmlns:a16="http://schemas.microsoft.com/office/drawing/2014/main" id="{4D70DF59-5DAB-4586-B934-C3D82B25B321}"/>
                </a:ext>
              </a:extLst>
            </p:cNvPr>
            <p:cNvSpPr>
              <a:spLocks noChangeArrowheads="1"/>
            </p:cNvSpPr>
            <p:nvPr/>
          </p:nvSpPr>
          <p:spPr bwMode="auto">
            <a:xfrm>
              <a:off x="3767139" y="592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2" name="Oval 1752">
              <a:extLst>
                <a:ext uri="{FF2B5EF4-FFF2-40B4-BE49-F238E27FC236}">
                  <a16:creationId xmlns:a16="http://schemas.microsoft.com/office/drawing/2014/main" id="{50B38E12-A6E7-45B9-BF41-06971ABD602E}"/>
                </a:ext>
              </a:extLst>
            </p:cNvPr>
            <p:cNvSpPr>
              <a:spLocks noChangeArrowheads="1"/>
            </p:cNvSpPr>
            <p:nvPr/>
          </p:nvSpPr>
          <p:spPr bwMode="auto">
            <a:xfrm>
              <a:off x="3919539" y="5611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3" name="Oval 1753">
              <a:extLst>
                <a:ext uri="{FF2B5EF4-FFF2-40B4-BE49-F238E27FC236}">
                  <a16:creationId xmlns:a16="http://schemas.microsoft.com/office/drawing/2014/main" id="{FDEB7BF0-4CB5-474E-8139-AEDC94EB018D}"/>
                </a:ext>
              </a:extLst>
            </p:cNvPr>
            <p:cNvSpPr>
              <a:spLocks noChangeArrowheads="1"/>
            </p:cNvSpPr>
            <p:nvPr/>
          </p:nvSpPr>
          <p:spPr bwMode="auto">
            <a:xfrm>
              <a:off x="4999039" y="6003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4" name="Oval 1754">
              <a:extLst>
                <a:ext uri="{FF2B5EF4-FFF2-40B4-BE49-F238E27FC236}">
                  <a16:creationId xmlns:a16="http://schemas.microsoft.com/office/drawing/2014/main" id="{8DF3BD12-B63E-4F66-9217-A06FB8A5F5A8}"/>
                </a:ext>
              </a:extLst>
            </p:cNvPr>
            <p:cNvSpPr>
              <a:spLocks noChangeArrowheads="1"/>
            </p:cNvSpPr>
            <p:nvPr/>
          </p:nvSpPr>
          <p:spPr bwMode="auto">
            <a:xfrm>
              <a:off x="5011739" y="580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5" name="Oval 1755">
              <a:extLst>
                <a:ext uri="{FF2B5EF4-FFF2-40B4-BE49-F238E27FC236}">
                  <a16:creationId xmlns:a16="http://schemas.microsoft.com/office/drawing/2014/main" id="{9D244C2A-3048-4ECD-BF9F-1AEAB8C4B652}"/>
                </a:ext>
              </a:extLst>
            </p:cNvPr>
            <p:cNvSpPr>
              <a:spLocks noChangeArrowheads="1"/>
            </p:cNvSpPr>
            <p:nvPr/>
          </p:nvSpPr>
          <p:spPr bwMode="auto">
            <a:xfrm>
              <a:off x="4926013" y="58420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6" name="Oval 1756">
              <a:extLst>
                <a:ext uri="{FF2B5EF4-FFF2-40B4-BE49-F238E27FC236}">
                  <a16:creationId xmlns:a16="http://schemas.microsoft.com/office/drawing/2014/main" id="{FC6D9ED9-BDE4-4A84-90F3-5D1CF1F7F8E6}"/>
                </a:ext>
              </a:extLst>
            </p:cNvPr>
            <p:cNvSpPr>
              <a:spLocks noChangeArrowheads="1"/>
            </p:cNvSpPr>
            <p:nvPr/>
          </p:nvSpPr>
          <p:spPr bwMode="auto">
            <a:xfrm>
              <a:off x="4906964" y="5724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7" name="Oval 1757">
              <a:extLst>
                <a:ext uri="{FF2B5EF4-FFF2-40B4-BE49-F238E27FC236}">
                  <a16:creationId xmlns:a16="http://schemas.microsoft.com/office/drawing/2014/main" id="{A6FFCA44-29A6-4AFD-8DFD-3F6BA3A9BEEB}"/>
                </a:ext>
              </a:extLst>
            </p:cNvPr>
            <p:cNvSpPr>
              <a:spLocks noChangeArrowheads="1"/>
            </p:cNvSpPr>
            <p:nvPr/>
          </p:nvSpPr>
          <p:spPr bwMode="auto">
            <a:xfrm>
              <a:off x="4978401" y="5729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8" name="Oval 1758">
              <a:extLst>
                <a:ext uri="{FF2B5EF4-FFF2-40B4-BE49-F238E27FC236}">
                  <a16:creationId xmlns:a16="http://schemas.microsoft.com/office/drawing/2014/main" id="{63CF11A8-33FD-4CDC-AE30-677FCAC18E2B}"/>
                </a:ext>
              </a:extLst>
            </p:cNvPr>
            <p:cNvSpPr>
              <a:spLocks noChangeArrowheads="1"/>
            </p:cNvSpPr>
            <p:nvPr/>
          </p:nvSpPr>
          <p:spPr bwMode="auto">
            <a:xfrm>
              <a:off x="5002214" y="5656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19" name="Oval 1759">
              <a:extLst>
                <a:ext uri="{FF2B5EF4-FFF2-40B4-BE49-F238E27FC236}">
                  <a16:creationId xmlns:a16="http://schemas.microsoft.com/office/drawing/2014/main" id="{D0C9E0AD-A348-4472-840C-18DDCDB9B609}"/>
                </a:ext>
              </a:extLst>
            </p:cNvPr>
            <p:cNvSpPr>
              <a:spLocks noChangeArrowheads="1"/>
            </p:cNvSpPr>
            <p:nvPr/>
          </p:nvSpPr>
          <p:spPr bwMode="auto">
            <a:xfrm>
              <a:off x="4935539" y="561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0" name="Oval 1760">
              <a:extLst>
                <a:ext uri="{FF2B5EF4-FFF2-40B4-BE49-F238E27FC236}">
                  <a16:creationId xmlns:a16="http://schemas.microsoft.com/office/drawing/2014/main" id="{0CD8A658-A570-4953-81AE-65DB64512638}"/>
                </a:ext>
              </a:extLst>
            </p:cNvPr>
            <p:cNvSpPr>
              <a:spLocks noChangeArrowheads="1"/>
            </p:cNvSpPr>
            <p:nvPr/>
          </p:nvSpPr>
          <p:spPr bwMode="auto">
            <a:xfrm>
              <a:off x="5048251" y="573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1" name="Oval 1761">
              <a:extLst>
                <a:ext uri="{FF2B5EF4-FFF2-40B4-BE49-F238E27FC236}">
                  <a16:creationId xmlns:a16="http://schemas.microsoft.com/office/drawing/2014/main" id="{19EA0830-445E-4EAC-BD57-83824C3F3FB0}"/>
                </a:ext>
              </a:extLst>
            </p:cNvPr>
            <p:cNvSpPr>
              <a:spLocks noChangeArrowheads="1"/>
            </p:cNvSpPr>
            <p:nvPr/>
          </p:nvSpPr>
          <p:spPr bwMode="auto">
            <a:xfrm>
              <a:off x="4105276" y="599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2" name="Oval 1762">
              <a:extLst>
                <a:ext uri="{FF2B5EF4-FFF2-40B4-BE49-F238E27FC236}">
                  <a16:creationId xmlns:a16="http://schemas.microsoft.com/office/drawing/2014/main" id="{F376C65D-633A-4086-ABC0-922E14FF6CE3}"/>
                </a:ext>
              </a:extLst>
            </p:cNvPr>
            <p:cNvSpPr>
              <a:spLocks noChangeArrowheads="1"/>
            </p:cNvSpPr>
            <p:nvPr/>
          </p:nvSpPr>
          <p:spPr bwMode="auto">
            <a:xfrm>
              <a:off x="4122739" y="5873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3" name="Oval 1763">
              <a:extLst>
                <a:ext uri="{FF2B5EF4-FFF2-40B4-BE49-F238E27FC236}">
                  <a16:creationId xmlns:a16="http://schemas.microsoft.com/office/drawing/2014/main" id="{52BC54BF-D6BC-4634-98CA-14F77D2547CE}"/>
                </a:ext>
              </a:extLst>
            </p:cNvPr>
            <p:cNvSpPr>
              <a:spLocks noChangeArrowheads="1"/>
            </p:cNvSpPr>
            <p:nvPr/>
          </p:nvSpPr>
          <p:spPr bwMode="auto">
            <a:xfrm>
              <a:off x="4037013" y="591343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4" name="Oval 1764">
              <a:extLst>
                <a:ext uri="{FF2B5EF4-FFF2-40B4-BE49-F238E27FC236}">
                  <a16:creationId xmlns:a16="http://schemas.microsoft.com/office/drawing/2014/main" id="{C506B443-3091-4ED6-BF1A-AC269D1D99AA}"/>
                </a:ext>
              </a:extLst>
            </p:cNvPr>
            <p:cNvSpPr>
              <a:spLocks noChangeArrowheads="1"/>
            </p:cNvSpPr>
            <p:nvPr/>
          </p:nvSpPr>
          <p:spPr bwMode="auto">
            <a:xfrm>
              <a:off x="4017964" y="579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5" name="Oval 1765">
              <a:extLst>
                <a:ext uri="{FF2B5EF4-FFF2-40B4-BE49-F238E27FC236}">
                  <a16:creationId xmlns:a16="http://schemas.microsoft.com/office/drawing/2014/main" id="{CCE6452E-DADF-4E00-B9E6-4F4B8881C4F5}"/>
                </a:ext>
              </a:extLst>
            </p:cNvPr>
            <p:cNvSpPr>
              <a:spLocks noChangeArrowheads="1"/>
            </p:cNvSpPr>
            <p:nvPr/>
          </p:nvSpPr>
          <p:spPr bwMode="auto">
            <a:xfrm>
              <a:off x="4089401" y="580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6" name="Oval 1766">
              <a:extLst>
                <a:ext uri="{FF2B5EF4-FFF2-40B4-BE49-F238E27FC236}">
                  <a16:creationId xmlns:a16="http://schemas.microsoft.com/office/drawing/2014/main" id="{EAB853F8-57D1-481C-81EE-AB216D720F92}"/>
                </a:ext>
              </a:extLst>
            </p:cNvPr>
            <p:cNvSpPr>
              <a:spLocks noChangeArrowheads="1"/>
            </p:cNvSpPr>
            <p:nvPr/>
          </p:nvSpPr>
          <p:spPr bwMode="auto">
            <a:xfrm>
              <a:off x="4113214" y="572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7" name="Oval 1767">
              <a:extLst>
                <a:ext uri="{FF2B5EF4-FFF2-40B4-BE49-F238E27FC236}">
                  <a16:creationId xmlns:a16="http://schemas.microsoft.com/office/drawing/2014/main" id="{52C9D077-C2A0-46AA-A75B-5CEFF3CC3EFE}"/>
                </a:ext>
              </a:extLst>
            </p:cNvPr>
            <p:cNvSpPr>
              <a:spLocks noChangeArrowheads="1"/>
            </p:cNvSpPr>
            <p:nvPr/>
          </p:nvSpPr>
          <p:spPr bwMode="auto">
            <a:xfrm>
              <a:off x="4014789" y="5732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8" name="Oval 1768">
              <a:extLst>
                <a:ext uri="{FF2B5EF4-FFF2-40B4-BE49-F238E27FC236}">
                  <a16:creationId xmlns:a16="http://schemas.microsoft.com/office/drawing/2014/main" id="{9942F330-449E-4649-BFFD-D39207CD2C39}"/>
                </a:ext>
              </a:extLst>
            </p:cNvPr>
            <p:cNvSpPr>
              <a:spLocks noChangeArrowheads="1"/>
            </p:cNvSpPr>
            <p:nvPr/>
          </p:nvSpPr>
          <p:spPr bwMode="auto">
            <a:xfrm>
              <a:off x="4148139" y="5637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29" name="Oval 1769">
              <a:extLst>
                <a:ext uri="{FF2B5EF4-FFF2-40B4-BE49-F238E27FC236}">
                  <a16:creationId xmlns:a16="http://schemas.microsoft.com/office/drawing/2014/main" id="{34D6D65B-3063-458D-B41A-91C8315F10DE}"/>
                </a:ext>
              </a:extLst>
            </p:cNvPr>
            <p:cNvSpPr>
              <a:spLocks noChangeArrowheads="1"/>
            </p:cNvSpPr>
            <p:nvPr/>
          </p:nvSpPr>
          <p:spPr bwMode="auto">
            <a:xfrm>
              <a:off x="4243389" y="5646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0" name="Oval 1770">
              <a:extLst>
                <a:ext uri="{FF2B5EF4-FFF2-40B4-BE49-F238E27FC236}">
                  <a16:creationId xmlns:a16="http://schemas.microsoft.com/office/drawing/2014/main" id="{53E0E7F2-D578-40DF-88A5-7D3B99EBDFC9}"/>
                </a:ext>
              </a:extLst>
            </p:cNvPr>
            <p:cNvSpPr>
              <a:spLocks noChangeArrowheads="1"/>
            </p:cNvSpPr>
            <p:nvPr/>
          </p:nvSpPr>
          <p:spPr bwMode="auto">
            <a:xfrm>
              <a:off x="4267201" y="5949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1" name="Oval 1771">
              <a:extLst>
                <a:ext uri="{FF2B5EF4-FFF2-40B4-BE49-F238E27FC236}">
                  <a16:creationId xmlns:a16="http://schemas.microsoft.com/office/drawing/2014/main" id="{8CE464B1-079C-4320-A304-DBFD65AF8702}"/>
                </a:ext>
              </a:extLst>
            </p:cNvPr>
            <p:cNvSpPr>
              <a:spLocks noChangeArrowheads="1"/>
            </p:cNvSpPr>
            <p:nvPr/>
          </p:nvSpPr>
          <p:spPr bwMode="auto">
            <a:xfrm>
              <a:off x="4181476" y="59896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2" name="Oval 1772">
              <a:extLst>
                <a:ext uri="{FF2B5EF4-FFF2-40B4-BE49-F238E27FC236}">
                  <a16:creationId xmlns:a16="http://schemas.microsoft.com/office/drawing/2014/main" id="{D53F34FB-7AD8-4A32-999B-D759C60F3871}"/>
                </a:ext>
              </a:extLst>
            </p:cNvPr>
            <p:cNvSpPr>
              <a:spLocks noChangeArrowheads="1"/>
            </p:cNvSpPr>
            <p:nvPr/>
          </p:nvSpPr>
          <p:spPr bwMode="auto">
            <a:xfrm>
              <a:off x="4170364" y="5921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3" name="Oval 1773">
              <a:extLst>
                <a:ext uri="{FF2B5EF4-FFF2-40B4-BE49-F238E27FC236}">
                  <a16:creationId xmlns:a16="http://schemas.microsoft.com/office/drawing/2014/main" id="{86B75889-9B66-4187-A8CE-96879F18D1EE}"/>
                </a:ext>
              </a:extLst>
            </p:cNvPr>
            <p:cNvSpPr>
              <a:spLocks noChangeArrowheads="1"/>
            </p:cNvSpPr>
            <p:nvPr/>
          </p:nvSpPr>
          <p:spPr bwMode="auto">
            <a:xfrm>
              <a:off x="4233864" y="5876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4" name="Oval 1774">
              <a:extLst>
                <a:ext uri="{FF2B5EF4-FFF2-40B4-BE49-F238E27FC236}">
                  <a16:creationId xmlns:a16="http://schemas.microsoft.com/office/drawing/2014/main" id="{8B580588-73B2-48A7-BCC1-151A118BB972}"/>
                </a:ext>
              </a:extLst>
            </p:cNvPr>
            <p:cNvSpPr>
              <a:spLocks noChangeArrowheads="1"/>
            </p:cNvSpPr>
            <p:nvPr/>
          </p:nvSpPr>
          <p:spPr bwMode="auto">
            <a:xfrm>
              <a:off x="4257676" y="580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5" name="Oval 1775">
              <a:extLst>
                <a:ext uri="{FF2B5EF4-FFF2-40B4-BE49-F238E27FC236}">
                  <a16:creationId xmlns:a16="http://schemas.microsoft.com/office/drawing/2014/main" id="{BD68E576-E4B5-4CE0-853E-175AFAFEB3BF}"/>
                </a:ext>
              </a:extLst>
            </p:cNvPr>
            <p:cNvSpPr>
              <a:spLocks noChangeArrowheads="1"/>
            </p:cNvSpPr>
            <p:nvPr/>
          </p:nvSpPr>
          <p:spPr bwMode="auto">
            <a:xfrm>
              <a:off x="4159251" y="580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6" name="Oval 1776">
              <a:extLst>
                <a:ext uri="{FF2B5EF4-FFF2-40B4-BE49-F238E27FC236}">
                  <a16:creationId xmlns:a16="http://schemas.microsoft.com/office/drawing/2014/main" id="{F7F457D2-425F-4979-9E5C-C9956487918B}"/>
                </a:ext>
              </a:extLst>
            </p:cNvPr>
            <p:cNvSpPr>
              <a:spLocks noChangeArrowheads="1"/>
            </p:cNvSpPr>
            <p:nvPr/>
          </p:nvSpPr>
          <p:spPr bwMode="auto">
            <a:xfrm>
              <a:off x="4321176" y="5594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7" name="Oval 1777">
              <a:extLst>
                <a:ext uri="{FF2B5EF4-FFF2-40B4-BE49-F238E27FC236}">
                  <a16:creationId xmlns:a16="http://schemas.microsoft.com/office/drawing/2014/main" id="{604F007D-97A3-4A55-8701-E9995EAF1D99}"/>
                </a:ext>
              </a:extLst>
            </p:cNvPr>
            <p:cNvSpPr>
              <a:spLocks noChangeArrowheads="1"/>
            </p:cNvSpPr>
            <p:nvPr/>
          </p:nvSpPr>
          <p:spPr bwMode="auto">
            <a:xfrm>
              <a:off x="4356101" y="573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8" name="Oval 1778">
              <a:extLst>
                <a:ext uri="{FF2B5EF4-FFF2-40B4-BE49-F238E27FC236}">
                  <a16:creationId xmlns:a16="http://schemas.microsoft.com/office/drawing/2014/main" id="{567EF73B-E5B7-462D-ADDA-45ACEDA9DEB0}"/>
                </a:ext>
              </a:extLst>
            </p:cNvPr>
            <p:cNvSpPr>
              <a:spLocks noChangeArrowheads="1"/>
            </p:cNvSpPr>
            <p:nvPr/>
          </p:nvSpPr>
          <p:spPr bwMode="auto">
            <a:xfrm>
              <a:off x="4265614" y="607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39" name="Oval 1779">
              <a:extLst>
                <a:ext uri="{FF2B5EF4-FFF2-40B4-BE49-F238E27FC236}">
                  <a16:creationId xmlns:a16="http://schemas.microsoft.com/office/drawing/2014/main" id="{9AF3EE4D-590A-4EAA-A206-AA01D5619101}"/>
                </a:ext>
              </a:extLst>
            </p:cNvPr>
            <p:cNvSpPr>
              <a:spLocks noChangeArrowheads="1"/>
            </p:cNvSpPr>
            <p:nvPr/>
          </p:nvSpPr>
          <p:spPr bwMode="auto">
            <a:xfrm>
              <a:off x="4346576" y="5964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0" name="Oval 1780">
              <a:extLst>
                <a:ext uri="{FF2B5EF4-FFF2-40B4-BE49-F238E27FC236}">
                  <a16:creationId xmlns:a16="http://schemas.microsoft.com/office/drawing/2014/main" id="{2A73A054-28E2-47D6-8AA9-DB31D2A443BE}"/>
                </a:ext>
              </a:extLst>
            </p:cNvPr>
            <p:cNvSpPr>
              <a:spLocks noChangeArrowheads="1"/>
            </p:cNvSpPr>
            <p:nvPr/>
          </p:nvSpPr>
          <p:spPr bwMode="auto">
            <a:xfrm>
              <a:off x="4370389" y="5891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1" name="Oval 1781">
              <a:extLst>
                <a:ext uri="{FF2B5EF4-FFF2-40B4-BE49-F238E27FC236}">
                  <a16:creationId xmlns:a16="http://schemas.microsoft.com/office/drawing/2014/main" id="{A465612C-A877-458E-AD65-26D24E35887A}"/>
                </a:ext>
              </a:extLst>
            </p:cNvPr>
            <p:cNvSpPr>
              <a:spLocks noChangeArrowheads="1"/>
            </p:cNvSpPr>
            <p:nvPr/>
          </p:nvSpPr>
          <p:spPr bwMode="auto">
            <a:xfrm>
              <a:off x="4405314" y="5800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2" name="Oval 1782">
              <a:extLst>
                <a:ext uri="{FF2B5EF4-FFF2-40B4-BE49-F238E27FC236}">
                  <a16:creationId xmlns:a16="http://schemas.microsoft.com/office/drawing/2014/main" id="{D37A66B5-6EFA-4F07-AEDD-942F24EAE77B}"/>
                </a:ext>
              </a:extLst>
            </p:cNvPr>
            <p:cNvSpPr>
              <a:spLocks noChangeArrowheads="1"/>
            </p:cNvSpPr>
            <p:nvPr/>
          </p:nvSpPr>
          <p:spPr bwMode="auto">
            <a:xfrm>
              <a:off x="4492626" y="5614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3" name="Oval 1783">
              <a:extLst>
                <a:ext uri="{FF2B5EF4-FFF2-40B4-BE49-F238E27FC236}">
                  <a16:creationId xmlns:a16="http://schemas.microsoft.com/office/drawing/2014/main" id="{0D06AB1D-AC02-4AB8-885D-1A65885CFFC5}"/>
                </a:ext>
              </a:extLst>
            </p:cNvPr>
            <p:cNvSpPr>
              <a:spLocks noChangeArrowheads="1"/>
            </p:cNvSpPr>
            <p:nvPr/>
          </p:nvSpPr>
          <p:spPr bwMode="auto">
            <a:xfrm>
              <a:off x="4465639" y="567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4" name="Oval 1784">
              <a:extLst>
                <a:ext uri="{FF2B5EF4-FFF2-40B4-BE49-F238E27FC236}">
                  <a16:creationId xmlns:a16="http://schemas.microsoft.com/office/drawing/2014/main" id="{2DCC474B-D692-4E5C-8EAF-958C27800DEC}"/>
                </a:ext>
              </a:extLst>
            </p:cNvPr>
            <p:cNvSpPr>
              <a:spLocks noChangeArrowheads="1"/>
            </p:cNvSpPr>
            <p:nvPr/>
          </p:nvSpPr>
          <p:spPr bwMode="auto">
            <a:xfrm>
              <a:off x="4500564" y="5810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5" name="Oval 1785">
              <a:extLst>
                <a:ext uri="{FF2B5EF4-FFF2-40B4-BE49-F238E27FC236}">
                  <a16:creationId xmlns:a16="http://schemas.microsoft.com/office/drawing/2014/main" id="{4FE8D0FA-2EF8-4492-8383-76A50410F99F}"/>
                </a:ext>
              </a:extLst>
            </p:cNvPr>
            <p:cNvSpPr>
              <a:spLocks noChangeArrowheads="1"/>
            </p:cNvSpPr>
            <p:nvPr/>
          </p:nvSpPr>
          <p:spPr bwMode="auto">
            <a:xfrm>
              <a:off x="4419601" y="6035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6" name="Oval 1786">
              <a:extLst>
                <a:ext uri="{FF2B5EF4-FFF2-40B4-BE49-F238E27FC236}">
                  <a16:creationId xmlns:a16="http://schemas.microsoft.com/office/drawing/2014/main" id="{A4A4539E-6982-42FC-8034-599CBEE0D6D2}"/>
                </a:ext>
              </a:extLst>
            </p:cNvPr>
            <p:cNvSpPr>
              <a:spLocks noChangeArrowheads="1"/>
            </p:cNvSpPr>
            <p:nvPr/>
          </p:nvSpPr>
          <p:spPr bwMode="auto">
            <a:xfrm>
              <a:off x="4491039" y="6040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7" name="Oval 1787">
              <a:extLst>
                <a:ext uri="{FF2B5EF4-FFF2-40B4-BE49-F238E27FC236}">
                  <a16:creationId xmlns:a16="http://schemas.microsoft.com/office/drawing/2014/main" id="{675F553F-38BA-4F01-AEC6-02A54D72706F}"/>
                </a:ext>
              </a:extLst>
            </p:cNvPr>
            <p:cNvSpPr>
              <a:spLocks noChangeArrowheads="1"/>
            </p:cNvSpPr>
            <p:nvPr/>
          </p:nvSpPr>
          <p:spPr bwMode="auto">
            <a:xfrm>
              <a:off x="4514851" y="596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8" name="Oval 1788">
              <a:extLst>
                <a:ext uri="{FF2B5EF4-FFF2-40B4-BE49-F238E27FC236}">
                  <a16:creationId xmlns:a16="http://schemas.microsoft.com/office/drawing/2014/main" id="{CF53A262-3EB2-4A13-B084-855EA75A7AE4}"/>
                </a:ext>
              </a:extLst>
            </p:cNvPr>
            <p:cNvSpPr>
              <a:spLocks noChangeArrowheads="1"/>
            </p:cNvSpPr>
            <p:nvPr/>
          </p:nvSpPr>
          <p:spPr bwMode="auto">
            <a:xfrm>
              <a:off x="4416426" y="597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49" name="Oval 1789">
              <a:extLst>
                <a:ext uri="{FF2B5EF4-FFF2-40B4-BE49-F238E27FC236}">
                  <a16:creationId xmlns:a16="http://schemas.microsoft.com/office/drawing/2014/main" id="{534CE32B-C1F8-4D9F-8DAC-12B050180919}"/>
                </a:ext>
              </a:extLst>
            </p:cNvPr>
            <p:cNvSpPr>
              <a:spLocks noChangeArrowheads="1"/>
            </p:cNvSpPr>
            <p:nvPr/>
          </p:nvSpPr>
          <p:spPr bwMode="auto">
            <a:xfrm>
              <a:off x="4518026" y="5705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0" name="Oval 1790">
              <a:extLst>
                <a:ext uri="{FF2B5EF4-FFF2-40B4-BE49-F238E27FC236}">
                  <a16:creationId xmlns:a16="http://schemas.microsoft.com/office/drawing/2014/main" id="{E5100BAE-77B3-4E27-98FC-6E4688067519}"/>
                </a:ext>
              </a:extLst>
            </p:cNvPr>
            <p:cNvSpPr>
              <a:spLocks noChangeArrowheads="1"/>
            </p:cNvSpPr>
            <p:nvPr/>
          </p:nvSpPr>
          <p:spPr bwMode="auto">
            <a:xfrm>
              <a:off x="4697414" y="5664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1" name="Oval 1791">
              <a:extLst>
                <a:ext uri="{FF2B5EF4-FFF2-40B4-BE49-F238E27FC236}">
                  <a16:creationId xmlns:a16="http://schemas.microsoft.com/office/drawing/2014/main" id="{9EC298F6-C12A-4BBE-91BF-DC504546A6D9}"/>
                </a:ext>
              </a:extLst>
            </p:cNvPr>
            <p:cNvSpPr>
              <a:spLocks noChangeArrowheads="1"/>
            </p:cNvSpPr>
            <p:nvPr/>
          </p:nvSpPr>
          <p:spPr bwMode="auto">
            <a:xfrm>
              <a:off x="4721226" y="596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2" name="Oval 1792">
              <a:extLst>
                <a:ext uri="{FF2B5EF4-FFF2-40B4-BE49-F238E27FC236}">
                  <a16:creationId xmlns:a16="http://schemas.microsoft.com/office/drawing/2014/main" id="{2351127A-86FC-4CEA-A21F-6D5FBDBBC793}"/>
                </a:ext>
              </a:extLst>
            </p:cNvPr>
            <p:cNvSpPr>
              <a:spLocks noChangeArrowheads="1"/>
            </p:cNvSpPr>
            <p:nvPr/>
          </p:nvSpPr>
          <p:spPr bwMode="auto">
            <a:xfrm>
              <a:off x="4635501" y="60071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3" name="Oval 1793">
              <a:extLst>
                <a:ext uri="{FF2B5EF4-FFF2-40B4-BE49-F238E27FC236}">
                  <a16:creationId xmlns:a16="http://schemas.microsoft.com/office/drawing/2014/main" id="{BE48E7AD-4ABC-4484-8D8A-E1202952D7D3}"/>
                </a:ext>
              </a:extLst>
            </p:cNvPr>
            <p:cNvSpPr>
              <a:spLocks noChangeArrowheads="1"/>
            </p:cNvSpPr>
            <p:nvPr/>
          </p:nvSpPr>
          <p:spPr bwMode="auto">
            <a:xfrm>
              <a:off x="4616451" y="5889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4" name="Oval 1794">
              <a:extLst>
                <a:ext uri="{FF2B5EF4-FFF2-40B4-BE49-F238E27FC236}">
                  <a16:creationId xmlns:a16="http://schemas.microsoft.com/office/drawing/2014/main" id="{1A6A1DF7-964A-47A8-A297-2C2253D629CB}"/>
                </a:ext>
              </a:extLst>
            </p:cNvPr>
            <p:cNvSpPr>
              <a:spLocks noChangeArrowheads="1"/>
            </p:cNvSpPr>
            <p:nvPr/>
          </p:nvSpPr>
          <p:spPr bwMode="auto">
            <a:xfrm>
              <a:off x="4687889" y="5894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5" name="Oval 1795">
              <a:extLst>
                <a:ext uri="{FF2B5EF4-FFF2-40B4-BE49-F238E27FC236}">
                  <a16:creationId xmlns:a16="http://schemas.microsoft.com/office/drawing/2014/main" id="{1DA2FDC0-A725-4520-A352-46BEBEF1C2AA}"/>
                </a:ext>
              </a:extLst>
            </p:cNvPr>
            <p:cNvSpPr>
              <a:spLocks noChangeArrowheads="1"/>
            </p:cNvSpPr>
            <p:nvPr/>
          </p:nvSpPr>
          <p:spPr bwMode="auto">
            <a:xfrm>
              <a:off x="4711701" y="582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6" name="Oval 1796">
              <a:extLst>
                <a:ext uri="{FF2B5EF4-FFF2-40B4-BE49-F238E27FC236}">
                  <a16:creationId xmlns:a16="http://schemas.microsoft.com/office/drawing/2014/main" id="{7ED2247C-1472-4773-8075-6C9B01771096}"/>
                </a:ext>
              </a:extLst>
            </p:cNvPr>
            <p:cNvSpPr>
              <a:spLocks noChangeArrowheads="1"/>
            </p:cNvSpPr>
            <p:nvPr/>
          </p:nvSpPr>
          <p:spPr bwMode="auto">
            <a:xfrm>
              <a:off x="4613276" y="582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7" name="Oval 1797">
              <a:extLst>
                <a:ext uri="{FF2B5EF4-FFF2-40B4-BE49-F238E27FC236}">
                  <a16:creationId xmlns:a16="http://schemas.microsoft.com/office/drawing/2014/main" id="{B3672374-3AEC-4A26-8632-52CF39936988}"/>
                </a:ext>
              </a:extLst>
            </p:cNvPr>
            <p:cNvSpPr>
              <a:spLocks noChangeArrowheads="1"/>
            </p:cNvSpPr>
            <p:nvPr/>
          </p:nvSpPr>
          <p:spPr bwMode="auto">
            <a:xfrm>
              <a:off x="4746626" y="573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8" name="Oval 1798">
              <a:extLst>
                <a:ext uri="{FF2B5EF4-FFF2-40B4-BE49-F238E27FC236}">
                  <a16:creationId xmlns:a16="http://schemas.microsoft.com/office/drawing/2014/main" id="{87CB8537-32AB-405D-86B9-FB089E211921}"/>
                </a:ext>
              </a:extLst>
            </p:cNvPr>
            <p:cNvSpPr>
              <a:spLocks noChangeArrowheads="1"/>
            </p:cNvSpPr>
            <p:nvPr/>
          </p:nvSpPr>
          <p:spPr bwMode="auto">
            <a:xfrm>
              <a:off x="4595814" y="5627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59" name="Oval 1799">
              <a:extLst>
                <a:ext uri="{FF2B5EF4-FFF2-40B4-BE49-F238E27FC236}">
                  <a16:creationId xmlns:a16="http://schemas.microsoft.com/office/drawing/2014/main" id="{B4EEB3F1-BA40-429B-88F0-6CE90D884D24}"/>
                </a:ext>
              </a:extLst>
            </p:cNvPr>
            <p:cNvSpPr>
              <a:spLocks noChangeArrowheads="1"/>
            </p:cNvSpPr>
            <p:nvPr/>
          </p:nvSpPr>
          <p:spPr bwMode="auto">
            <a:xfrm>
              <a:off x="4806951" y="5600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0" name="Oval 1800">
              <a:extLst>
                <a:ext uri="{FF2B5EF4-FFF2-40B4-BE49-F238E27FC236}">
                  <a16:creationId xmlns:a16="http://schemas.microsoft.com/office/drawing/2014/main" id="{181534CA-B965-492A-8781-925770B7237D}"/>
                </a:ext>
              </a:extLst>
            </p:cNvPr>
            <p:cNvSpPr>
              <a:spLocks noChangeArrowheads="1"/>
            </p:cNvSpPr>
            <p:nvPr/>
          </p:nvSpPr>
          <p:spPr bwMode="auto">
            <a:xfrm>
              <a:off x="4841876" y="5740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1" name="Oval 1801">
              <a:extLst>
                <a:ext uri="{FF2B5EF4-FFF2-40B4-BE49-F238E27FC236}">
                  <a16:creationId xmlns:a16="http://schemas.microsoft.com/office/drawing/2014/main" id="{1D47445B-6D6F-4693-9EA2-0FD49A128A4F}"/>
                </a:ext>
              </a:extLst>
            </p:cNvPr>
            <p:cNvSpPr>
              <a:spLocks noChangeArrowheads="1"/>
            </p:cNvSpPr>
            <p:nvPr/>
          </p:nvSpPr>
          <p:spPr bwMode="auto">
            <a:xfrm>
              <a:off x="4865689" y="604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2" name="Oval 1802">
              <a:extLst>
                <a:ext uri="{FF2B5EF4-FFF2-40B4-BE49-F238E27FC236}">
                  <a16:creationId xmlns:a16="http://schemas.microsoft.com/office/drawing/2014/main" id="{1D7EBFD9-F818-4A60-8FBB-44293EA22EB4}"/>
                </a:ext>
              </a:extLst>
            </p:cNvPr>
            <p:cNvSpPr>
              <a:spLocks noChangeArrowheads="1"/>
            </p:cNvSpPr>
            <p:nvPr/>
          </p:nvSpPr>
          <p:spPr bwMode="auto">
            <a:xfrm>
              <a:off x="4768851" y="601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3" name="Oval 1803">
              <a:extLst>
                <a:ext uri="{FF2B5EF4-FFF2-40B4-BE49-F238E27FC236}">
                  <a16:creationId xmlns:a16="http://schemas.microsoft.com/office/drawing/2014/main" id="{4C56516F-18DC-4AF3-87FB-465F8B439C5E}"/>
                </a:ext>
              </a:extLst>
            </p:cNvPr>
            <p:cNvSpPr>
              <a:spLocks noChangeArrowheads="1"/>
            </p:cNvSpPr>
            <p:nvPr/>
          </p:nvSpPr>
          <p:spPr bwMode="auto">
            <a:xfrm>
              <a:off x="4832351" y="5970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4" name="Oval 1804">
              <a:extLst>
                <a:ext uri="{FF2B5EF4-FFF2-40B4-BE49-F238E27FC236}">
                  <a16:creationId xmlns:a16="http://schemas.microsoft.com/office/drawing/2014/main" id="{F39DB04D-B568-4368-B8DF-7E366B34856B}"/>
                </a:ext>
              </a:extLst>
            </p:cNvPr>
            <p:cNvSpPr>
              <a:spLocks noChangeArrowheads="1"/>
            </p:cNvSpPr>
            <p:nvPr/>
          </p:nvSpPr>
          <p:spPr bwMode="auto">
            <a:xfrm>
              <a:off x="4856164" y="589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5" name="Oval 1805">
              <a:extLst>
                <a:ext uri="{FF2B5EF4-FFF2-40B4-BE49-F238E27FC236}">
                  <a16:creationId xmlns:a16="http://schemas.microsoft.com/office/drawing/2014/main" id="{ACB5D9AD-661F-456F-B7A6-5CA285FC14D9}"/>
                </a:ext>
              </a:extLst>
            </p:cNvPr>
            <p:cNvSpPr>
              <a:spLocks noChangeArrowheads="1"/>
            </p:cNvSpPr>
            <p:nvPr/>
          </p:nvSpPr>
          <p:spPr bwMode="auto">
            <a:xfrm>
              <a:off x="4757739" y="590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6" name="Oval 1806">
              <a:extLst>
                <a:ext uri="{FF2B5EF4-FFF2-40B4-BE49-F238E27FC236}">
                  <a16:creationId xmlns:a16="http://schemas.microsoft.com/office/drawing/2014/main" id="{09C13CF9-CCBE-4AE7-9E4A-E165EBBECAEE}"/>
                </a:ext>
              </a:extLst>
            </p:cNvPr>
            <p:cNvSpPr>
              <a:spLocks noChangeArrowheads="1"/>
            </p:cNvSpPr>
            <p:nvPr/>
          </p:nvSpPr>
          <p:spPr bwMode="auto">
            <a:xfrm>
              <a:off x="3563939" y="605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7" name="Oval 1807">
              <a:extLst>
                <a:ext uri="{FF2B5EF4-FFF2-40B4-BE49-F238E27FC236}">
                  <a16:creationId xmlns:a16="http://schemas.microsoft.com/office/drawing/2014/main" id="{8267CB7D-5B73-4EDA-8750-72725A4AFCFE}"/>
                </a:ext>
              </a:extLst>
            </p:cNvPr>
            <p:cNvSpPr>
              <a:spLocks noChangeArrowheads="1"/>
            </p:cNvSpPr>
            <p:nvPr/>
          </p:nvSpPr>
          <p:spPr bwMode="auto">
            <a:xfrm>
              <a:off x="3251201" y="6059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8" name="Oval 1808">
              <a:extLst>
                <a:ext uri="{FF2B5EF4-FFF2-40B4-BE49-F238E27FC236}">
                  <a16:creationId xmlns:a16="http://schemas.microsoft.com/office/drawing/2014/main" id="{72A9D6E9-F433-408B-AC96-19DCA4110419}"/>
                </a:ext>
              </a:extLst>
            </p:cNvPr>
            <p:cNvSpPr>
              <a:spLocks noChangeArrowheads="1"/>
            </p:cNvSpPr>
            <p:nvPr/>
          </p:nvSpPr>
          <p:spPr bwMode="auto">
            <a:xfrm>
              <a:off x="2995614" y="606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69" name="Oval 1809">
              <a:extLst>
                <a:ext uri="{FF2B5EF4-FFF2-40B4-BE49-F238E27FC236}">
                  <a16:creationId xmlns:a16="http://schemas.microsoft.com/office/drawing/2014/main" id="{EA575DCE-3077-45F3-8874-61B05C38C038}"/>
                </a:ext>
              </a:extLst>
            </p:cNvPr>
            <p:cNvSpPr>
              <a:spLocks noChangeArrowheads="1"/>
            </p:cNvSpPr>
            <p:nvPr/>
          </p:nvSpPr>
          <p:spPr bwMode="auto">
            <a:xfrm>
              <a:off x="2817813" y="60515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0" name="Oval 1810">
              <a:extLst>
                <a:ext uri="{FF2B5EF4-FFF2-40B4-BE49-F238E27FC236}">
                  <a16:creationId xmlns:a16="http://schemas.microsoft.com/office/drawing/2014/main" id="{BBB0F629-6B4B-4198-B8EF-0BF57EDA4461}"/>
                </a:ext>
              </a:extLst>
            </p:cNvPr>
            <p:cNvSpPr>
              <a:spLocks noChangeArrowheads="1"/>
            </p:cNvSpPr>
            <p:nvPr/>
          </p:nvSpPr>
          <p:spPr bwMode="auto">
            <a:xfrm>
              <a:off x="2589214" y="6034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1" name="Oval 1811">
              <a:extLst>
                <a:ext uri="{FF2B5EF4-FFF2-40B4-BE49-F238E27FC236}">
                  <a16:creationId xmlns:a16="http://schemas.microsoft.com/office/drawing/2014/main" id="{7A8D4EF6-43FB-408A-8A84-7704A47899F7}"/>
                </a:ext>
              </a:extLst>
            </p:cNvPr>
            <p:cNvSpPr>
              <a:spLocks noChangeArrowheads="1"/>
            </p:cNvSpPr>
            <p:nvPr/>
          </p:nvSpPr>
          <p:spPr bwMode="auto">
            <a:xfrm>
              <a:off x="2622551" y="59420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2" name="Oval 1812">
              <a:extLst>
                <a:ext uri="{FF2B5EF4-FFF2-40B4-BE49-F238E27FC236}">
                  <a16:creationId xmlns:a16="http://schemas.microsoft.com/office/drawing/2014/main" id="{5556D732-AEFE-495F-A853-CFA5DEFD2017}"/>
                </a:ext>
              </a:extLst>
            </p:cNvPr>
            <p:cNvSpPr>
              <a:spLocks noChangeArrowheads="1"/>
            </p:cNvSpPr>
            <p:nvPr/>
          </p:nvSpPr>
          <p:spPr bwMode="auto">
            <a:xfrm>
              <a:off x="2324101" y="60436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3" name="Oval 1813">
              <a:extLst>
                <a:ext uri="{FF2B5EF4-FFF2-40B4-BE49-F238E27FC236}">
                  <a16:creationId xmlns:a16="http://schemas.microsoft.com/office/drawing/2014/main" id="{16DB5A2D-E7BA-4236-925D-6F6FC193F762}"/>
                </a:ext>
              </a:extLst>
            </p:cNvPr>
            <p:cNvSpPr>
              <a:spLocks noChangeArrowheads="1"/>
            </p:cNvSpPr>
            <p:nvPr/>
          </p:nvSpPr>
          <p:spPr bwMode="auto">
            <a:xfrm>
              <a:off x="5667376" y="5670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4" name="Oval 1814">
              <a:extLst>
                <a:ext uri="{FF2B5EF4-FFF2-40B4-BE49-F238E27FC236}">
                  <a16:creationId xmlns:a16="http://schemas.microsoft.com/office/drawing/2014/main" id="{B9CF78B4-5F7D-429D-8F4E-AB8CE5825ED4}"/>
                </a:ext>
              </a:extLst>
            </p:cNvPr>
            <p:cNvSpPr>
              <a:spLocks noChangeArrowheads="1"/>
            </p:cNvSpPr>
            <p:nvPr/>
          </p:nvSpPr>
          <p:spPr bwMode="auto">
            <a:xfrm>
              <a:off x="5148264" y="5692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5" name="Oval 1815">
              <a:extLst>
                <a:ext uri="{FF2B5EF4-FFF2-40B4-BE49-F238E27FC236}">
                  <a16:creationId xmlns:a16="http://schemas.microsoft.com/office/drawing/2014/main" id="{2DD3C00C-9082-4FC7-A5A9-2AC8D7877E20}"/>
                </a:ext>
              </a:extLst>
            </p:cNvPr>
            <p:cNvSpPr>
              <a:spLocks noChangeArrowheads="1"/>
            </p:cNvSpPr>
            <p:nvPr/>
          </p:nvSpPr>
          <p:spPr bwMode="auto">
            <a:xfrm>
              <a:off x="5172076" y="599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6" name="Oval 1816">
              <a:extLst>
                <a:ext uri="{FF2B5EF4-FFF2-40B4-BE49-F238E27FC236}">
                  <a16:creationId xmlns:a16="http://schemas.microsoft.com/office/drawing/2014/main" id="{87F84CE6-78CA-4977-A025-36E6AC12D350}"/>
                </a:ext>
              </a:extLst>
            </p:cNvPr>
            <p:cNvSpPr>
              <a:spLocks noChangeArrowheads="1"/>
            </p:cNvSpPr>
            <p:nvPr/>
          </p:nvSpPr>
          <p:spPr bwMode="auto">
            <a:xfrm>
              <a:off x="5067301" y="5918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7" name="Oval 1817">
              <a:extLst>
                <a:ext uri="{FF2B5EF4-FFF2-40B4-BE49-F238E27FC236}">
                  <a16:creationId xmlns:a16="http://schemas.microsoft.com/office/drawing/2014/main" id="{43F505DB-A8F2-4B9B-B683-7347FD254F27}"/>
                </a:ext>
              </a:extLst>
            </p:cNvPr>
            <p:cNvSpPr>
              <a:spLocks noChangeArrowheads="1"/>
            </p:cNvSpPr>
            <p:nvPr/>
          </p:nvSpPr>
          <p:spPr bwMode="auto">
            <a:xfrm>
              <a:off x="5138739" y="592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8" name="Oval 1818">
              <a:extLst>
                <a:ext uri="{FF2B5EF4-FFF2-40B4-BE49-F238E27FC236}">
                  <a16:creationId xmlns:a16="http://schemas.microsoft.com/office/drawing/2014/main" id="{F7AC2F7E-8F99-4E31-8A29-65D8E68D624A}"/>
                </a:ext>
              </a:extLst>
            </p:cNvPr>
            <p:cNvSpPr>
              <a:spLocks noChangeArrowheads="1"/>
            </p:cNvSpPr>
            <p:nvPr/>
          </p:nvSpPr>
          <p:spPr bwMode="auto">
            <a:xfrm>
              <a:off x="5162551" y="584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79" name="Oval 1819">
              <a:extLst>
                <a:ext uri="{FF2B5EF4-FFF2-40B4-BE49-F238E27FC236}">
                  <a16:creationId xmlns:a16="http://schemas.microsoft.com/office/drawing/2014/main" id="{30D5D482-CE40-4BFE-8AA1-C3E83E5C4B1F}"/>
                </a:ext>
              </a:extLst>
            </p:cNvPr>
            <p:cNvSpPr>
              <a:spLocks noChangeArrowheads="1"/>
            </p:cNvSpPr>
            <p:nvPr/>
          </p:nvSpPr>
          <p:spPr bwMode="auto">
            <a:xfrm>
              <a:off x="5064126" y="585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0" name="Oval 1820">
              <a:extLst>
                <a:ext uri="{FF2B5EF4-FFF2-40B4-BE49-F238E27FC236}">
                  <a16:creationId xmlns:a16="http://schemas.microsoft.com/office/drawing/2014/main" id="{73926466-2FBB-4976-ADC9-53B706BA319F}"/>
                </a:ext>
              </a:extLst>
            </p:cNvPr>
            <p:cNvSpPr>
              <a:spLocks noChangeArrowheads="1"/>
            </p:cNvSpPr>
            <p:nvPr/>
          </p:nvSpPr>
          <p:spPr bwMode="auto">
            <a:xfrm>
              <a:off x="5197476" y="575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1" name="Oval 1821">
              <a:extLst>
                <a:ext uri="{FF2B5EF4-FFF2-40B4-BE49-F238E27FC236}">
                  <a16:creationId xmlns:a16="http://schemas.microsoft.com/office/drawing/2014/main" id="{28BD4823-09AB-4E42-8ED8-477DBDE204EC}"/>
                </a:ext>
              </a:extLst>
            </p:cNvPr>
            <p:cNvSpPr>
              <a:spLocks noChangeArrowheads="1"/>
            </p:cNvSpPr>
            <p:nvPr/>
          </p:nvSpPr>
          <p:spPr bwMode="auto">
            <a:xfrm>
              <a:off x="5165726" y="5588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2" name="Oval 1822">
              <a:extLst>
                <a:ext uri="{FF2B5EF4-FFF2-40B4-BE49-F238E27FC236}">
                  <a16:creationId xmlns:a16="http://schemas.microsoft.com/office/drawing/2014/main" id="{39F321A2-6181-4EE9-B499-0435A4A2F906}"/>
                </a:ext>
              </a:extLst>
            </p:cNvPr>
            <p:cNvSpPr>
              <a:spLocks noChangeArrowheads="1"/>
            </p:cNvSpPr>
            <p:nvPr/>
          </p:nvSpPr>
          <p:spPr bwMode="auto">
            <a:xfrm>
              <a:off x="5257801" y="5629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3" name="Oval 1823">
              <a:extLst>
                <a:ext uri="{FF2B5EF4-FFF2-40B4-BE49-F238E27FC236}">
                  <a16:creationId xmlns:a16="http://schemas.microsoft.com/office/drawing/2014/main" id="{86AAB06D-206D-4A79-86A6-A97A684A1758}"/>
                </a:ext>
              </a:extLst>
            </p:cNvPr>
            <p:cNvSpPr>
              <a:spLocks noChangeArrowheads="1"/>
            </p:cNvSpPr>
            <p:nvPr/>
          </p:nvSpPr>
          <p:spPr bwMode="auto">
            <a:xfrm>
              <a:off x="5292726" y="576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4" name="Oval 1824">
              <a:extLst>
                <a:ext uri="{FF2B5EF4-FFF2-40B4-BE49-F238E27FC236}">
                  <a16:creationId xmlns:a16="http://schemas.microsoft.com/office/drawing/2014/main" id="{B5708331-DA28-4D99-8DEC-F81F6F5EC180}"/>
                </a:ext>
              </a:extLst>
            </p:cNvPr>
            <p:cNvSpPr>
              <a:spLocks noChangeArrowheads="1"/>
            </p:cNvSpPr>
            <p:nvPr/>
          </p:nvSpPr>
          <p:spPr bwMode="auto">
            <a:xfrm>
              <a:off x="5283201" y="5999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5" name="Oval 1825">
              <a:extLst>
                <a:ext uri="{FF2B5EF4-FFF2-40B4-BE49-F238E27FC236}">
                  <a16:creationId xmlns:a16="http://schemas.microsoft.com/office/drawing/2014/main" id="{CFF07DA3-729B-485E-9FC9-573037E33809}"/>
                </a:ext>
              </a:extLst>
            </p:cNvPr>
            <p:cNvSpPr>
              <a:spLocks noChangeArrowheads="1"/>
            </p:cNvSpPr>
            <p:nvPr/>
          </p:nvSpPr>
          <p:spPr bwMode="auto">
            <a:xfrm>
              <a:off x="5307014" y="592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6" name="Oval 1826">
              <a:extLst>
                <a:ext uri="{FF2B5EF4-FFF2-40B4-BE49-F238E27FC236}">
                  <a16:creationId xmlns:a16="http://schemas.microsoft.com/office/drawing/2014/main" id="{82E4ED18-D175-4F21-8B65-76DFD4C383D1}"/>
                </a:ext>
              </a:extLst>
            </p:cNvPr>
            <p:cNvSpPr>
              <a:spLocks noChangeArrowheads="1"/>
            </p:cNvSpPr>
            <p:nvPr/>
          </p:nvSpPr>
          <p:spPr bwMode="auto">
            <a:xfrm>
              <a:off x="5208589" y="5930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7" name="Oval 1827">
              <a:extLst>
                <a:ext uri="{FF2B5EF4-FFF2-40B4-BE49-F238E27FC236}">
                  <a16:creationId xmlns:a16="http://schemas.microsoft.com/office/drawing/2014/main" id="{9B1FDE26-BAE4-4AD9-93A1-1C591248E135}"/>
                </a:ext>
              </a:extLst>
            </p:cNvPr>
            <p:cNvSpPr>
              <a:spLocks noChangeArrowheads="1"/>
            </p:cNvSpPr>
            <p:nvPr/>
          </p:nvSpPr>
          <p:spPr bwMode="auto">
            <a:xfrm>
              <a:off x="5332414" y="5607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8" name="Oval 1828">
              <a:extLst>
                <a:ext uri="{FF2B5EF4-FFF2-40B4-BE49-F238E27FC236}">
                  <a16:creationId xmlns:a16="http://schemas.microsoft.com/office/drawing/2014/main" id="{30CA2B4D-BCC4-437E-AA4E-A814DA147A5A}"/>
                </a:ext>
              </a:extLst>
            </p:cNvPr>
            <p:cNvSpPr>
              <a:spLocks noChangeArrowheads="1"/>
            </p:cNvSpPr>
            <p:nvPr/>
          </p:nvSpPr>
          <p:spPr bwMode="auto">
            <a:xfrm>
              <a:off x="5370514" y="571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89" name="Oval 1829">
              <a:extLst>
                <a:ext uri="{FF2B5EF4-FFF2-40B4-BE49-F238E27FC236}">
                  <a16:creationId xmlns:a16="http://schemas.microsoft.com/office/drawing/2014/main" id="{97EFE573-03BC-4E94-8D91-8F1D623B2392}"/>
                </a:ext>
              </a:extLst>
            </p:cNvPr>
            <p:cNvSpPr>
              <a:spLocks noChangeArrowheads="1"/>
            </p:cNvSpPr>
            <p:nvPr/>
          </p:nvSpPr>
          <p:spPr bwMode="auto">
            <a:xfrm>
              <a:off x="5405439" y="5856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0" name="Oval 1830">
              <a:extLst>
                <a:ext uri="{FF2B5EF4-FFF2-40B4-BE49-F238E27FC236}">
                  <a16:creationId xmlns:a16="http://schemas.microsoft.com/office/drawing/2014/main" id="{DD34FC10-67A5-45E4-987F-CEB54EC4B224}"/>
                </a:ext>
              </a:extLst>
            </p:cNvPr>
            <p:cNvSpPr>
              <a:spLocks noChangeArrowheads="1"/>
            </p:cNvSpPr>
            <p:nvPr/>
          </p:nvSpPr>
          <p:spPr bwMode="auto">
            <a:xfrm>
              <a:off x="5432426" y="5608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1" name="Oval 1831">
              <a:extLst>
                <a:ext uri="{FF2B5EF4-FFF2-40B4-BE49-F238E27FC236}">
                  <a16:creationId xmlns:a16="http://schemas.microsoft.com/office/drawing/2014/main" id="{AC7332F6-3D90-4D63-976C-EEC85481426B}"/>
                </a:ext>
              </a:extLst>
            </p:cNvPr>
            <p:cNvSpPr>
              <a:spLocks noChangeArrowheads="1"/>
            </p:cNvSpPr>
            <p:nvPr/>
          </p:nvSpPr>
          <p:spPr bwMode="auto">
            <a:xfrm>
              <a:off x="5419726" y="601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2" name="Oval 1832">
              <a:extLst>
                <a:ext uri="{FF2B5EF4-FFF2-40B4-BE49-F238E27FC236}">
                  <a16:creationId xmlns:a16="http://schemas.microsoft.com/office/drawing/2014/main" id="{1B0ACED9-11B7-4EFC-89E7-536E88B09CC6}"/>
                </a:ext>
              </a:extLst>
            </p:cNvPr>
            <p:cNvSpPr>
              <a:spLocks noChangeArrowheads="1"/>
            </p:cNvSpPr>
            <p:nvPr/>
          </p:nvSpPr>
          <p:spPr bwMode="auto">
            <a:xfrm>
              <a:off x="5454651" y="5922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3" name="Oval 1833">
              <a:extLst>
                <a:ext uri="{FF2B5EF4-FFF2-40B4-BE49-F238E27FC236}">
                  <a16:creationId xmlns:a16="http://schemas.microsoft.com/office/drawing/2014/main" id="{78BFDCED-D55A-4E63-BF1B-02C381E04F7F}"/>
                </a:ext>
              </a:extLst>
            </p:cNvPr>
            <p:cNvSpPr>
              <a:spLocks noChangeArrowheads="1"/>
            </p:cNvSpPr>
            <p:nvPr/>
          </p:nvSpPr>
          <p:spPr bwMode="auto">
            <a:xfrm>
              <a:off x="5541964" y="5737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4" name="Oval 1834">
              <a:extLst>
                <a:ext uri="{FF2B5EF4-FFF2-40B4-BE49-F238E27FC236}">
                  <a16:creationId xmlns:a16="http://schemas.microsoft.com/office/drawing/2014/main" id="{56C3F9B3-2076-4002-B6C0-FDC466315023}"/>
                </a:ext>
              </a:extLst>
            </p:cNvPr>
            <p:cNvSpPr>
              <a:spLocks noChangeArrowheads="1"/>
            </p:cNvSpPr>
            <p:nvPr/>
          </p:nvSpPr>
          <p:spPr bwMode="auto">
            <a:xfrm>
              <a:off x="5514976" y="579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5" name="Oval 1835">
              <a:extLst>
                <a:ext uri="{FF2B5EF4-FFF2-40B4-BE49-F238E27FC236}">
                  <a16:creationId xmlns:a16="http://schemas.microsoft.com/office/drawing/2014/main" id="{ACE2CDF8-661E-4E34-B494-A1C00820E099}"/>
                </a:ext>
              </a:extLst>
            </p:cNvPr>
            <p:cNvSpPr>
              <a:spLocks noChangeArrowheads="1"/>
            </p:cNvSpPr>
            <p:nvPr/>
          </p:nvSpPr>
          <p:spPr bwMode="auto">
            <a:xfrm>
              <a:off x="5549901" y="593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6" name="Oval 1836">
              <a:extLst>
                <a:ext uri="{FF2B5EF4-FFF2-40B4-BE49-F238E27FC236}">
                  <a16:creationId xmlns:a16="http://schemas.microsoft.com/office/drawing/2014/main" id="{71E01441-E1BC-4268-8994-294B6E4DA79D}"/>
                </a:ext>
              </a:extLst>
            </p:cNvPr>
            <p:cNvSpPr>
              <a:spLocks noChangeArrowheads="1"/>
            </p:cNvSpPr>
            <p:nvPr/>
          </p:nvSpPr>
          <p:spPr bwMode="auto">
            <a:xfrm>
              <a:off x="5576889" y="5684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7" name="Oval 1837">
              <a:extLst>
                <a:ext uri="{FF2B5EF4-FFF2-40B4-BE49-F238E27FC236}">
                  <a16:creationId xmlns:a16="http://schemas.microsoft.com/office/drawing/2014/main" id="{4B51EC17-7AFE-4437-AC6D-0BA9BF4314ED}"/>
                </a:ext>
              </a:extLst>
            </p:cNvPr>
            <p:cNvSpPr>
              <a:spLocks noChangeArrowheads="1"/>
            </p:cNvSpPr>
            <p:nvPr/>
          </p:nvSpPr>
          <p:spPr bwMode="auto">
            <a:xfrm>
              <a:off x="5580064" y="559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8" name="Oval 1838">
              <a:extLst>
                <a:ext uri="{FF2B5EF4-FFF2-40B4-BE49-F238E27FC236}">
                  <a16:creationId xmlns:a16="http://schemas.microsoft.com/office/drawing/2014/main" id="{B678A713-4D31-4A61-AF4B-2E0CBDBDBCBB}"/>
                </a:ext>
              </a:extLst>
            </p:cNvPr>
            <p:cNvSpPr>
              <a:spLocks noChangeArrowheads="1"/>
            </p:cNvSpPr>
            <p:nvPr/>
          </p:nvSpPr>
          <p:spPr bwMode="auto">
            <a:xfrm>
              <a:off x="5478464" y="568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199" name="Oval 1839">
              <a:extLst>
                <a:ext uri="{FF2B5EF4-FFF2-40B4-BE49-F238E27FC236}">
                  <a16:creationId xmlns:a16="http://schemas.microsoft.com/office/drawing/2014/main" id="{C7FBD611-4D80-419D-886A-488E054E5E47}"/>
                </a:ext>
              </a:extLst>
            </p:cNvPr>
            <p:cNvSpPr>
              <a:spLocks noChangeArrowheads="1"/>
            </p:cNvSpPr>
            <p:nvPr/>
          </p:nvSpPr>
          <p:spPr bwMode="auto">
            <a:xfrm>
              <a:off x="5567364" y="5827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0" name="Oval 1840">
              <a:extLst>
                <a:ext uri="{FF2B5EF4-FFF2-40B4-BE49-F238E27FC236}">
                  <a16:creationId xmlns:a16="http://schemas.microsoft.com/office/drawing/2014/main" id="{0CADA6FE-8A21-4EED-9621-737FA629F895}"/>
                </a:ext>
              </a:extLst>
            </p:cNvPr>
            <p:cNvSpPr>
              <a:spLocks noChangeArrowheads="1"/>
            </p:cNvSpPr>
            <p:nvPr/>
          </p:nvSpPr>
          <p:spPr bwMode="auto">
            <a:xfrm>
              <a:off x="5746751" y="578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1" name="Oval 1841">
              <a:extLst>
                <a:ext uri="{FF2B5EF4-FFF2-40B4-BE49-F238E27FC236}">
                  <a16:creationId xmlns:a16="http://schemas.microsoft.com/office/drawing/2014/main" id="{EC6F91DD-9FC6-4C9E-90EF-5C0A623E69AE}"/>
                </a:ext>
              </a:extLst>
            </p:cNvPr>
            <p:cNvSpPr>
              <a:spLocks noChangeArrowheads="1"/>
            </p:cNvSpPr>
            <p:nvPr/>
          </p:nvSpPr>
          <p:spPr bwMode="auto">
            <a:xfrm>
              <a:off x="5665789" y="6011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2" name="Oval 1842">
              <a:extLst>
                <a:ext uri="{FF2B5EF4-FFF2-40B4-BE49-F238E27FC236}">
                  <a16:creationId xmlns:a16="http://schemas.microsoft.com/office/drawing/2014/main" id="{27C13AD5-D02E-4E6B-AF1A-70BEB9BEBE2A}"/>
                </a:ext>
              </a:extLst>
            </p:cNvPr>
            <p:cNvSpPr>
              <a:spLocks noChangeArrowheads="1"/>
            </p:cNvSpPr>
            <p:nvPr/>
          </p:nvSpPr>
          <p:spPr bwMode="auto">
            <a:xfrm>
              <a:off x="5737226" y="6016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4" name="Oval 1844">
              <a:extLst>
                <a:ext uri="{FF2B5EF4-FFF2-40B4-BE49-F238E27FC236}">
                  <a16:creationId xmlns:a16="http://schemas.microsoft.com/office/drawing/2014/main" id="{6C0C4743-0C9C-46C7-B287-E27BD94D9F23}"/>
                </a:ext>
              </a:extLst>
            </p:cNvPr>
            <p:cNvSpPr>
              <a:spLocks noChangeArrowheads="1"/>
            </p:cNvSpPr>
            <p:nvPr/>
          </p:nvSpPr>
          <p:spPr bwMode="auto">
            <a:xfrm>
              <a:off x="5662614" y="594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5" name="Oval 1845">
              <a:extLst>
                <a:ext uri="{FF2B5EF4-FFF2-40B4-BE49-F238E27FC236}">
                  <a16:creationId xmlns:a16="http://schemas.microsoft.com/office/drawing/2014/main" id="{016271AF-4036-4041-8A7A-C0642D6ACFBE}"/>
                </a:ext>
              </a:extLst>
            </p:cNvPr>
            <p:cNvSpPr>
              <a:spLocks noChangeArrowheads="1"/>
            </p:cNvSpPr>
            <p:nvPr/>
          </p:nvSpPr>
          <p:spPr bwMode="auto">
            <a:xfrm>
              <a:off x="5645151" y="5749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7" name="Oval 1847">
              <a:extLst>
                <a:ext uri="{FF2B5EF4-FFF2-40B4-BE49-F238E27FC236}">
                  <a16:creationId xmlns:a16="http://schemas.microsoft.com/office/drawing/2014/main" id="{D3891BA9-451B-4205-808A-868DB5AE66C0}"/>
                </a:ext>
              </a:extLst>
            </p:cNvPr>
            <p:cNvSpPr>
              <a:spLocks noChangeArrowheads="1"/>
            </p:cNvSpPr>
            <p:nvPr/>
          </p:nvSpPr>
          <p:spPr bwMode="auto">
            <a:xfrm>
              <a:off x="3832226" y="624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8" name="Oval 1848">
              <a:extLst>
                <a:ext uri="{FF2B5EF4-FFF2-40B4-BE49-F238E27FC236}">
                  <a16:creationId xmlns:a16="http://schemas.microsoft.com/office/drawing/2014/main" id="{5B6927B8-74CC-49A9-A95C-C58884E2F776}"/>
                </a:ext>
              </a:extLst>
            </p:cNvPr>
            <p:cNvSpPr>
              <a:spLocks noChangeArrowheads="1"/>
            </p:cNvSpPr>
            <p:nvPr/>
          </p:nvSpPr>
          <p:spPr bwMode="auto">
            <a:xfrm>
              <a:off x="3835401" y="6156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09" name="Oval 1849">
              <a:extLst>
                <a:ext uri="{FF2B5EF4-FFF2-40B4-BE49-F238E27FC236}">
                  <a16:creationId xmlns:a16="http://schemas.microsoft.com/office/drawing/2014/main" id="{91BCAC65-E3ED-4FDF-9C41-D1DF5D683D34}"/>
                </a:ext>
              </a:extLst>
            </p:cNvPr>
            <p:cNvSpPr>
              <a:spLocks noChangeArrowheads="1"/>
            </p:cNvSpPr>
            <p:nvPr/>
          </p:nvSpPr>
          <p:spPr bwMode="auto">
            <a:xfrm>
              <a:off x="3822701" y="6384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0" name="Oval 1850">
              <a:extLst>
                <a:ext uri="{FF2B5EF4-FFF2-40B4-BE49-F238E27FC236}">
                  <a16:creationId xmlns:a16="http://schemas.microsoft.com/office/drawing/2014/main" id="{E784225F-B1A1-4A62-B699-F46732AE7889}"/>
                </a:ext>
              </a:extLst>
            </p:cNvPr>
            <p:cNvSpPr>
              <a:spLocks noChangeArrowheads="1"/>
            </p:cNvSpPr>
            <p:nvPr/>
          </p:nvSpPr>
          <p:spPr bwMode="auto">
            <a:xfrm>
              <a:off x="4856164" y="613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1" name="Oval 1851">
              <a:extLst>
                <a:ext uri="{FF2B5EF4-FFF2-40B4-BE49-F238E27FC236}">
                  <a16:creationId xmlns:a16="http://schemas.microsoft.com/office/drawing/2014/main" id="{D69507DD-0300-40BC-B033-ED0B397E45FA}"/>
                </a:ext>
              </a:extLst>
            </p:cNvPr>
            <p:cNvSpPr>
              <a:spLocks noChangeArrowheads="1"/>
            </p:cNvSpPr>
            <p:nvPr/>
          </p:nvSpPr>
          <p:spPr bwMode="auto">
            <a:xfrm>
              <a:off x="4891089" y="6272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2" name="Oval 1852">
              <a:extLst>
                <a:ext uri="{FF2B5EF4-FFF2-40B4-BE49-F238E27FC236}">
                  <a16:creationId xmlns:a16="http://schemas.microsoft.com/office/drawing/2014/main" id="{E09E6A87-A245-4848-B751-5CAEEBCA7377}"/>
                </a:ext>
              </a:extLst>
            </p:cNvPr>
            <p:cNvSpPr>
              <a:spLocks noChangeArrowheads="1"/>
            </p:cNvSpPr>
            <p:nvPr/>
          </p:nvSpPr>
          <p:spPr bwMode="auto">
            <a:xfrm>
              <a:off x="4914901" y="657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3" name="Oval 1853">
              <a:extLst>
                <a:ext uri="{FF2B5EF4-FFF2-40B4-BE49-F238E27FC236}">
                  <a16:creationId xmlns:a16="http://schemas.microsoft.com/office/drawing/2014/main" id="{DDA0A421-6624-402D-B76C-C9843D0B1C33}"/>
                </a:ext>
              </a:extLst>
            </p:cNvPr>
            <p:cNvSpPr>
              <a:spLocks noChangeArrowheads="1"/>
            </p:cNvSpPr>
            <p:nvPr/>
          </p:nvSpPr>
          <p:spPr bwMode="auto">
            <a:xfrm>
              <a:off x="4829176" y="66151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4" name="Oval 1854">
              <a:extLst>
                <a:ext uri="{FF2B5EF4-FFF2-40B4-BE49-F238E27FC236}">
                  <a16:creationId xmlns:a16="http://schemas.microsoft.com/office/drawing/2014/main" id="{CCB28C2D-48B0-44C0-99FB-E2A90010FEC2}"/>
                </a:ext>
              </a:extLst>
            </p:cNvPr>
            <p:cNvSpPr>
              <a:spLocks noChangeArrowheads="1"/>
            </p:cNvSpPr>
            <p:nvPr/>
          </p:nvSpPr>
          <p:spPr bwMode="auto">
            <a:xfrm>
              <a:off x="4810126" y="649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5" name="Oval 1855">
              <a:extLst>
                <a:ext uri="{FF2B5EF4-FFF2-40B4-BE49-F238E27FC236}">
                  <a16:creationId xmlns:a16="http://schemas.microsoft.com/office/drawing/2014/main" id="{DBEE8ED1-A427-4A7B-B2FC-850AA54F1B0E}"/>
                </a:ext>
              </a:extLst>
            </p:cNvPr>
            <p:cNvSpPr>
              <a:spLocks noChangeArrowheads="1"/>
            </p:cNvSpPr>
            <p:nvPr/>
          </p:nvSpPr>
          <p:spPr bwMode="auto">
            <a:xfrm>
              <a:off x="4881564" y="6502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6" name="Oval 1856">
              <a:extLst>
                <a:ext uri="{FF2B5EF4-FFF2-40B4-BE49-F238E27FC236}">
                  <a16:creationId xmlns:a16="http://schemas.microsoft.com/office/drawing/2014/main" id="{9D2C3CE5-03BC-4742-B2D7-5171C8070C20}"/>
                </a:ext>
              </a:extLst>
            </p:cNvPr>
            <p:cNvSpPr>
              <a:spLocks noChangeArrowheads="1"/>
            </p:cNvSpPr>
            <p:nvPr/>
          </p:nvSpPr>
          <p:spPr bwMode="auto">
            <a:xfrm>
              <a:off x="4905376" y="642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7" name="Oval 1857">
              <a:extLst>
                <a:ext uri="{FF2B5EF4-FFF2-40B4-BE49-F238E27FC236}">
                  <a16:creationId xmlns:a16="http://schemas.microsoft.com/office/drawing/2014/main" id="{E3293E4B-CB15-479C-B473-FD0BEAEDCC78}"/>
                </a:ext>
              </a:extLst>
            </p:cNvPr>
            <p:cNvSpPr>
              <a:spLocks noChangeArrowheads="1"/>
            </p:cNvSpPr>
            <p:nvPr/>
          </p:nvSpPr>
          <p:spPr bwMode="auto">
            <a:xfrm>
              <a:off x="4838701" y="638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8" name="Oval 1858">
              <a:extLst>
                <a:ext uri="{FF2B5EF4-FFF2-40B4-BE49-F238E27FC236}">
                  <a16:creationId xmlns:a16="http://schemas.microsoft.com/office/drawing/2014/main" id="{2CFDEB2B-0948-4CA3-9FEF-C464DC9B5F41}"/>
                </a:ext>
              </a:extLst>
            </p:cNvPr>
            <p:cNvSpPr>
              <a:spLocks noChangeArrowheads="1"/>
            </p:cNvSpPr>
            <p:nvPr/>
          </p:nvSpPr>
          <p:spPr bwMode="auto">
            <a:xfrm>
              <a:off x="4940301" y="633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19" name="Oval 1859">
              <a:extLst>
                <a:ext uri="{FF2B5EF4-FFF2-40B4-BE49-F238E27FC236}">
                  <a16:creationId xmlns:a16="http://schemas.microsoft.com/office/drawing/2014/main" id="{28CA70CA-5E8B-4C54-931C-A8D6BE77F8F2}"/>
                </a:ext>
              </a:extLst>
            </p:cNvPr>
            <p:cNvSpPr>
              <a:spLocks noChangeArrowheads="1"/>
            </p:cNvSpPr>
            <p:nvPr/>
          </p:nvSpPr>
          <p:spPr bwMode="auto">
            <a:xfrm>
              <a:off x="4908551" y="6167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0" name="Oval 1860">
              <a:extLst>
                <a:ext uri="{FF2B5EF4-FFF2-40B4-BE49-F238E27FC236}">
                  <a16:creationId xmlns:a16="http://schemas.microsoft.com/office/drawing/2014/main" id="{37012A6A-3623-49FA-9100-A8964BA96178}"/>
                </a:ext>
              </a:extLst>
            </p:cNvPr>
            <p:cNvSpPr>
              <a:spLocks noChangeArrowheads="1"/>
            </p:cNvSpPr>
            <p:nvPr/>
          </p:nvSpPr>
          <p:spPr bwMode="auto">
            <a:xfrm>
              <a:off x="4521201" y="6321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1" name="Oval 1861">
              <a:extLst>
                <a:ext uri="{FF2B5EF4-FFF2-40B4-BE49-F238E27FC236}">
                  <a16:creationId xmlns:a16="http://schemas.microsoft.com/office/drawing/2014/main" id="{A28989D8-572B-4928-8B94-7A2B845D08F9}"/>
                </a:ext>
              </a:extLst>
            </p:cNvPr>
            <p:cNvSpPr>
              <a:spLocks noChangeArrowheads="1"/>
            </p:cNvSpPr>
            <p:nvPr/>
          </p:nvSpPr>
          <p:spPr bwMode="auto">
            <a:xfrm>
              <a:off x="4951414" y="6510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2" name="Oval 1862">
              <a:extLst>
                <a:ext uri="{FF2B5EF4-FFF2-40B4-BE49-F238E27FC236}">
                  <a16:creationId xmlns:a16="http://schemas.microsoft.com/office/drawing/2014/main" id="{94B1B8D7-EC9C-4393-AEF0-2D408A26B0D7}"/>
                </a:ext>
              </a:extLst>
            </p:cNvPr>
            <p:cNvSpPr>
              <a:spLocks noChangeArrowheads="1"/>
            </p:cNvSpPr>
            <p:nvPr/>
          </p:nvSpPr>
          <p:spPr bwMode="auto">
            <a:xfrm>
              <a:off x="3967164" y="6203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3" name="Oval 1863">
              <a:extLst>
                <a:ext uri="{FF2B5EF4-FFF2-40B4-BE49-F238E27FC236}">
                  <a16:creationId xmlns:a16="http://schemas.microsoft.com/office/drawing/2014/main" id="{854D84C9-A3EF-4DB0-9C32-3DEBE0F2E724}"/>
                </a:ext>
              </a:extLst>
            </p:cNvPr>
            <p:cNvSpPr>
              <a:spLocks noChangeArrowheads="1"/>
            </p:cNvSpPr>
            <p:nvPr/>
          </p:nvSpPr>
          <p:spPr bwMode="auto">
            <a:xfrm>
              <a:off x="4002089" y="634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4" name="Oval 1864">
              <a:extLst>
                <a:ext uri="{FF2B5EF4-FFF2-40B4-BE49-F238E27FC236}">
                  <a16:creationId xmlns:a16="http://schemas.microsoft.com/office/drawing/2014/main" id="{7DC90436-AD1D-46DB-B8C6-CBBD58374D9B}"/>
                </a:ext>
              </a:extLst>
            </p:cNvPr>
            <p:cNvSpPr>
              <a:spLocks noChangeArrowheads="1"/>
            </p:cNvSpPr>
            <p:nvPr/>
          </p:nvSpPr>
          <p:spPr bwMode="auto">
            <a:xfrm>
              <a:off x="4029076" y="6096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5" name="Oval 1865">
              <a:extLst>
                <a:ext uri="{FF2B5EF4-FFF2-40B4-BE49-F238E27FC236}">
                  <a16:creationId xmlns:a16="http://schemas.microsoft.com/office/drawing/2014/main" id="{1FC207E3-44F6-456A-ACDD-87A5455573AF}"/>
                </a:ext>
              </a:extLst>
            </p:cNvPr>
            <p:cNvSpPr>
              <a:spLocks noChangeArrowheads="1"/>
            </p:cNvSpPr>
            <p:nvPr/>
          </p:nvSpPr>
          <p:spPr bwMode="auto">
            <a:xfrm>
              <a:off x="3930651" y="6094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6" name="Oval 1866">
              <a:extLst>
                <a:ext uri="{FF2B5EF4-FFF2-40B4-BE49-F238E27FC236}">
                  <a16:creationId xmlns:a16="http://schemas.microsoft.com/office/drawing/2014/main" id="{AC4B5599-370A-4CDB-AAFB-8E4EBC6E05C8}"/>
                </a:ext>
              </a:extLst>
            </p:cNvPr>
            <p:cNvSpPr>
              <a:spLocks noChangeArrowheads="1"/>
            </p:cNvSpPr>
            <p:nvPr/>
          </p:nvSpPr>
          <p:spPr bwMode="auto">
            <a:xfrm>
              <a:off x="4025901" y="664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7" name="Oval 1867">
              <a:extLst>
                <a:ext uri="{FF2B5EF4-FFF2-40B4-BE49-F238E27FC236}">
                  <a16:creationId xmlns:a16="http://schemas.microsoft.com/office/drawing/2014/main" id="{C25EAC43-4F65-452C-BAAC-731E7236610F}"/>
                </a:ext>
              </a:extLst>
            </p:cNvPr>
            <p:cNvSpPr>
              <a:spLocks noChangeArrowheads="1"/>
            </p:cNvSpPr>
            <p:nvPr/>
          </p:nvSpPr>
          <p:spPr bwMode="auto">
            <a:xfrm>
              <a:off x="3921126" y="6569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8" name="Oval 1868">
              <a:extLst>
                <a:ext uri="{FF2B5EF4-FFF2-40B4-BE49-F238E27FC236}">
                  <a16:creationId xmlns:a16="http://schemas.microsoft.com/office/drawing/2014/main" id="{E31B3B83-6409-4E6D-8DDA-BC7D99011C6D}"/>
                </a:ext>
              </a:extLst>
            </p:cNvPr>
            <p:cNvSpPr>
              <a:spLocks noChangeArrowheads="1"/>
            </p:cNvSpPr>
            <p:nvPr/>
          </p:nvSpPr>
          <p:spPr bwMode="auto">
            <a:xfrm>
              <a:off x="3992564" y="657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29" name="Oval 1869">
              <a:extLst>
                <a:ext uri="{FF2B5EF4-FFF2-40B4-BE49-F238E27FC236}">
                  <a16:creationId xmlns:a16="http://schemas.microsoft.com/office/drawing/2014/main" id="{829B8BA8-36B2-45AF-83E1-D3FB0BE61576}"/>
                </a:ext>
              </a:extLst>
            </p:cNvPr>
            <p:cNvSpPr>
              <a:spLocks noChangeArrowheads="1"/>
            </p:cNvSpPr>
            <p:nvPr/>
          </p:nvSpPr>
          <p:spPr bwMode="auto">
            <a:xfrm>
              <a:off x="4016376" y="6500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0" name="Oval 1870">
              <a:extLst>
                <a:ext uri="{FF2B5EF4-FFF2-40B4-BE49-F238E27FC236}">
                  <a16:creationId xmlns:a16="http://schemas.microsoft.com/office/drawing/2014/main" id="{5A98A40C-5F5B-418A-BCCB-FE4FED3F74EA}"/>
                </a:ext>
              </a:extLst>
            </p:cNvPr>
            <p:cNvSpPr>
              <a:spLocks noChangeArrowheads="1"/>
            </p:cNvSpPr>
            <p:nvPr/>
          </p:nvSpPr>
          <p:spPr bwMode="auto">
            <a:xfrm>
              <a:off x="3917951" y="650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1" name="Oval 1871">
              <a:extLst>
                <a:ext uri="{FF2B5EF4-FFF2-40B4-BE49-F238E27FC236}">
                  <a16:creationId xmlns:a16="http://schemas.microsoft.com/office/drawing/2014/main" id="{69A47877-2C72-44B4-A84D-F83857E3EBEF}"/>
                </a:ext>
              </a:extLst>
            </p:cNvPr>
            <p:cNvSpPr>
              <a:spLocks noChangeArrowheads="1"/>
            </p:cNvSpPr>
            <p:nvPr/>
          </p:nvSpPr>
          <p:spPr bwMode="auto">
            <a:xfrm>
              <a:off x="4051301" y="641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2" name="Oval 1872">
              <a:extLst>
                <a:ext uri="{FF2B5EF4-FFF2-40B4-BE49-F238E27FC236}">
                  <a16:creationId xmlns:a16="http://schemas.microsoft.com/office/drawing/2014/main" id="{C2067CCE-CB21-463D-94AD-EE6373FA278C}"/>
                </a:ext>
              </a:extLst>
            </p:cNvPr>
            <p:cNvSpPr>
              <a:spLocks noChangeArrowheads="1"/>
            </p:cNvSpPr>
            <p:nvPr/>
          </p:nvSpPr>
          <p:spPr bwMode="auto">
            <a:xfrm>
              <a:off x="3900489" y="6307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3" name="Oval 1873">
              <a:extLst>
                <a:ext uri="{FF2B5EF4-FFF2-40B4-BE49-F238E27FC236}">
                  <a16:creationId xmlns:a16="http://schemas.microsoft.com/office/drawing/2014/main" id="{BEDAA707-97AF-4E8F-93B4-34AA6AD46652}"/>
                </a:ext>
              </a:extLst>
            </p:cNvPr>
            <p:cNvSpPr>
              <a:spLocks noChangeArrowheads="1"/>
            </p:cNvSpPr>
            <p:nvPr/>
          </p:nvSpPr>
          <p:spPr bwMode="auto">
            <a:xfrm>
              <a:off x="4019551" y="623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4" name="Oval 1874">
              <a:extLst>
                <a:ext uri="{FF2B5EF4-FFF2-40B4-BE49-F238E27FC236}">
                  <a16:creationId xmlns:a16="http://schemas.microsoft.com/office/drawing/2014/main" id="{C65D971A-9C13-4C01-A7F5-D88664D4CAB0}"/>
                </a:ext>
              </a:extLst>
            </p:cNvPr>
            <p:cNvSpPr>
              <a:spLocks noChangeArrowheads="1"/>
            </p:cNvSpPr>
            <p:nvPr/>
          </p:nvSpPr>
          <p:spPr bwMode="auto">
            <a:xfrm>
              <a:off x="4111626" y="6280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5" name="Oval 1875">
              <a:extLst>
                <a:ext uri="{FF2B5EF4-FFF2-40B4-BE49-F238E27FC236}">
                  <a16:creationId xmlns:a16="http://schemas.microsoft.com/office/drawing/2014/main" id="{605C8A23-3445-4EFF-9A4B-8B293DF7C246}"/>
                </a:ext>
              </a:extLst>
            </p:cNvPr>
            <p:cNvSpPr>
              <a:spLocks noChangeArrowheads="1"/>
            </p:cNvSpPr>
            <p:nvPr/>
          </p:nvSpPr>
          <p:spPr bwMode="auto">
            <a:xfrm>
              <a:off x="4146551" y="641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6" name="Oval 1876">
              <a:extLst>
                <a:ext uri="{FF2B5EF4-FFF2-40B4-BE49-F238E27FC236}">
                  <a16:creationId xmlns:a16="http://schemas.microsoft.com/office/drawing/2014/main" id="{0D6DFCF9-CBB4-402A-A531-E1CB397E1641}"/>
                </a:ext>
              </a:extLst>
            </p:cNvPr>
            <p:cNvSpPr>
              <a:spLocks noChangeArrowheads="1"/>
            </p:cNvSpPr>
            <p:nvPr/>
          </p:nvSpPr>
          <p:spPr bwMode="auto">
            <a:xfrm>
              <a:off x="4173539" y="617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7" name="Oval 1877">
              <a:extLst>
                <a:ext uri="{FF2B5EF4-FFF2-40B4-BE49-F238E27FC236}">
                  <a16:creationId xmlns:a16="http://schemas.microsoft.com/office/drawing/2014/main" id="{C8A3F1AB-F1EE-4852-803B-33FBD497B367}"/>
                </a:ext>
              </a:extLst>
            </p:cNvPr>
            <p:cNvSpPr>
              <a:spLocks noChangeArrowheads="1"/>
            </p:cNvSpPr>
            <p:nvPr/>
          </p:nvSpPr>
          <p:spPr bwMode="auto">
            <a:xfrm>
              <a:off x="4176714" y="6086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8" name="Oval 1878">
              <a:extLst>
                <a:ext uri="{FF2B5EF4-FFF2-40B4-BE49-F238E27FC236}">
                  <a16:creationId xmlns:a16="http://schemas.microsoft.com/office/drawing/2014/main" id="{A27D3B7D-8B0D-4D64-95C3-CE65BF35ADEC}"/>
                </a:ext>
              </a:extLst>
            </p:cNvPr>
            <p:cNvSpPr>
              <a:spLocks noChangeArrowheads="1"/>
            </p:cNvSpPr>
            <p:nvPr/>
          </p:nvSpPr>
          <p:spPr bwMode="auto">
            <a:xfrm>
              <a:off x="4075114" y="617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39" name="Oval 1879">
              <a:extLst>
                <a:ext uri="{FF2B5EF4-FFF2-40B4-BE49-F238E27FC236}">
                  <a16:creationId xmlns:a16="http://schemas.microsoft.com/office/drawing/2014/main" id="{C9B6167A-B2E5-4DD0-B86C-B1125FE7113D}"/>
                </a:ext>
              </a:extLst>
            </p:cNvPr>
            <p:cNvSpPr>
              <a:spLocks noChangeArrowheads="1"/>
            </p:cNvSpPr>
            <p:nvPr/>
          </p:nvSpPr>
          <p:spPr bwMode="auto">
            <a:xfrm>
              <a:off x="4137026" y="665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0" name="Oval 1880">
              <a:extLst>
                <a:ext uri="{FF2B5EF4-FFF2-40B4-BE49-F238E27FC236}">
                  <a16:creationId xmlns:a16="http://schemas.microsoft.com/office/drawing/2014/main" id="{59A83E94-554D-4036-AC2D-979F30AA0DF7}"/>
                </a:ext>
              </a:extLst>
            </p:cNvPr>
            <p:cNvSpPr>
              <a:spLocks noChangeArrowheads="1"/>
            </p:cNvSpPr>
            <p:nvPr/>
          </p:nvSpPr>
          <p:spPr bwMode="auto">
            <a:xfrm>
              <a:off x="4160839" y="657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1" name="Oval 1881">
              <a:extLst>
                <a:ext uri="{FF2B5EF4-FFF2-40B4-BE49-F238E27FC236}">
                  <a16:creationId xmlns:a16="http://schemas.microsoft.com/office/drawing/2014/main" id="{2E4C47E9-C0C3-4167-936B-614D1B4E918E}"/>
                </a:ext>
              </a:extLst>
            </p:cNvPr>
            <p:cNvSpPr>
              <a:spLocks noChangeArrowheads="1"/>
            </p:cNvSpPr>
            <p:nvPr/>
          </p:nvSpPr>
          <p:spPr bwMode="auto">
            <a:xfrm>
              <a:off x="4062414" y="658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2" name="Oval 1882">
              <a:extLst>
                <a:ext uri="{FF2B5EF4-FFF2-40B4-BE49-F238E27FC236}">
                  <a16:creationId xmlns:a16="http://schemas.microsoft.com/office/drawing/2014/main" id="{0B76A4E2-FDB7-475B-976C-641F3C139BF5}"/>
                </a:ext>
              </a:extLst>
            </p:cNvPr>
            <p:cNvSpPr>
              <a:spLocks noChangeArrowheads="1"/>
            </p:cNvSpPr>
            <p:nvPr/>
          </p:nvSpPr>
          <p:spPr bwMode="auto">
            <a:xfrm>
              <a:off x="4186239" y="625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3" name="Oval 1883">
              <a:extLst>
                <a:ext uri="{FF2B5EF4-FFF2-40B4-BE49-F238E27FC236}">
                  <a16:creationId xmlns:a16="http://schemas.microsoft.com/office/drawing/2014/main" id="{FE253737-15F6-4D50-9743-080F37651D5B}"/>
                </a:ext>
              </a:extLst>
            </p:cNvPr>
            <p:cNvSpPr>
              <a:spLocks noChangeArrowheads="1"/>
            </p:cNvSpPr>
            <p:nvPr/>
          </p:nvSpPr>
          <p:spPr bwMode="auto">
            <a:xfrm>
              <a:off x="4224339" y="6367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4" name="Oval 1884">
              <a:extLst>
                <a:ext uri="{FF2B5EF4-FFF2-40B4-BE49-F238E27FC236}">
                  <a16:creationId xmlns:a16="http://schemas.microsoft.com/office/drawing/2014/main" id="{356672B1-0D28-4A7C-B77B-A9E3E437B531}"/>
                </a:ext>
              </a:extLst>
            </p:cNvPr>
            <p:cNvSpPr>
              <a:spLocks noChangeArrowheads="1"/>
            </p:cNvSpPr>
            <p:nvPr/>
          </p:nvSpPr>
          <p:spPr bwMode="auto">
            <a:xfrm>
              <a:off x="4259264" y="650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5" name="Oval 1885">
              <a:extLst>
                <a:ext uri="{FF2B5EF4-FFF2-40B4-BE49-F238E27FC236}">
                  <a16:creationId xmlns:a16="http://schemas.microsoft.com/office/drawing/2014/main" id="{EE54A675-E022-4AFC-8D7B-EBAFC1B14520}"/>
                </a:ext>
              </a:extLst>
            </p:cNvPr>
            <p:cNvSpPr>
              <a:spLocks noChangeArrowheads="1"/>
            </p:cNvSpPr>
            <p:nvPr/>
          </p:nvSpPr>
          <p:spPr bwMode="auto">
            <a:xfrm>
              <a:off x="4286251" y="625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6" name="Oval 1886">
              <a:extLst>
                <a:ext uri="{FF2B5EF4-FFF2-40B4-BE49-F238E27FC236}">
                  <a16:creationId xmlns:a16="http://schemas.microsoft.com/office/drawing/2014/main" id="{E4667BCF-3D56-48D0-B90A-5E7A0663B3AE}"/>
                </a:ext>
              </a:extLst>
            </p:cNvPr>
            <p:cNvSpPr>
              <a:spLocks noChangeArrowheads="1"/>
            </p:cNvSpPr>
            <p:nvPr/>
          </p:nvSpPr>
          <p:spPr bwMode="auto">
            <a:xfrm>
              <a:off x="4289426" y="6173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7" name="Oval 1887">
              <a:extLst>
                <a:ext uri="{FF2B5EF4-FFF2-40B4-BE49-F238E27FC236}">
                  <a16:creationId xmlns:a16="http://schemas.microsoft.com/office/drawing/2014/main" id="{3BC4D1DA-2C22-4F13-861E-8BBD45D8819F}"/>
                </a:ext>
              </a:extLst>
            </p:cNvPr>
            <p:cNvSpPr>
              <a:spLocks noChangeArrowheads="1"/>
            </p:cNvSpPr>
            <p:nvPr/>
          </p:nvSpPr>
          <p:spPr bwMode="auto">
            <a:xfrm>
              <a:off x="3751264" y="6149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8" name="Oval 1888">
              <a:extLst>
                <a:ext uri="{FF2B5EF4-FFF2-40B4-BE49-F238E27FC236}">
                  <a16:creationId xmlns:a16="http://schemas.microsoft.com/office/drawing/2014/main" id="{C7122083-16DD-41B8-B382-43016C28ABB5}"/>
                </a:ext>
              </a:extLst>
            </p:cNvPr>
            <p:cNvSpPr>
              <a:spLocks noChangeArrowheads="1"/>
            </p:cNvSpPr>
            <p:nvPr/>
          </p:nvSpPr>
          <p:spPr bwMode="auto">
            <a:xfrm>
              <a:off x="4273551" y="666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49" name="Oval 1889">
              <a:extLst>
                <a:ext uri="{FF2B5EF4-FFF2-40B4-BE49-F238E27FC236}">
                  <a16:creationId xmlns:a16="http://schemas.microsoft.com/office/drawing/2014/main" id="{0748079F-D07E-44C4-9B0B-59C88315FE05}"/>
                </a:ext>
              </a:extLst>
            </p:cNvPr>
            <p:cNvSpPr>
              <a:spLocks noChangeArrowheads="1"/>
            </p:cNvSpPr>
            <p:nvPr/>
          </p:nvSpPr>
          <p:spPr bwMode="auto">
            <a:xfrm>
              <a:off x="4308476" y="657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0" name="Oval 1890">
              <a:extLst>
                <a:ext uri="{FF2B5EF4-FFF2-40B4-BE49-F238E27FC236}">
                  <a16:creationId xmlns:a16="http://schemas.microsoft.com/office/drawing/2014/main" id="{B81450EF-89A8-471E-9F45-76767DD9660C}"/>
                </a:ext>
              </a:extLst>
            </p:cNvPr>
            <p:cNvSpPr>
              <a:spLocks noChangeArrowheads="1"/>
            </p:cNvSpPr>
            <p:nvPr/>
          </p:nvSpPr>
          <p:spPr bwMode="auto">
            <a:xfrm>
              <a:off x="4395789" y="638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1" name="Oval 1891">
              <a:extLst>
                <a:ext uri="{FF2B5EF4-FFF2-40B4-BE49-F238E27FC236}">
                  <a16:creationId xmlns:a16="http://schemas.microsoft.com/office/drawing/2014/main" id="{68548791-4C0B-43F4-8FDA-3BAA6861FAB7}"/>
                </a:ext>
              </a:extLst>
            </p:cNvPr>
            <p:cNvSpPr>
              <a:spLocks noChangeArrowheads="1"/>
            </p:cNvSpPr>
            <p:nvPr/>
          </p:nvSpPr>
          <p:spPr bwMode="auto">
            <a:xfrm>
              <a:off x="4368801" y="644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2" name="Oval 1892">
              <a:extLst>
                <a:ext uri="{FF2B5EF4-FFF2-40B4-BE49-F238E27FC236}">
                  <a16:creationId xmlns:a16="http://schemas.microsoft.com/office/drawing/2014/main" id="{6DB7AD30-D62B-4265-B587-EC4EF9771B53}"/>
                </a:ext>
              </a:extLst>
            </p:cNvPr>
            <p:cNvSpPr>
              <a:spLocks noChangeArrowheads="1"/>
            </p:cNvSpPr>
            <p:nvPr/>
          </p:nvSpPr>
          <p:spPr bwMode="auto">
            <a:xfrm>
              <a:off x="4403726" y="658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3" name="Oval 1893">
              <a:extLst>
                <a:ext uri="{FF2B5EF4-FFF2-40B4-BE49-F238E27FC236}">
                  <a16:creationId xmlns:a16="http://schemas.microsoft.com/office/drawing/2014/main" id="{E3554AD2-6D5D-48E5-B2E0-5638A6E86F74}"/>
                </a:ext>
              </a:extLst>
            </p:cNvPr>
            <p:cNvSpPr>
              <a:spLocks noChangeArrowheads="1"/>
            </p:cNvSpPr>
            <p:nvPr/>
          </p:nvSpPr>
          <p:spPr bwMode="auto">
            <a:xfrm>
              <a:off x="4430714" y="633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4" name="Oval 1894">
              <a:extLst>
                <a:ext uri="{FF2B5EF4-FFF2-40B4-BE49-F238E27FC236}">
                  <a16:creationId xmlns:a16="http://schemas.microsoft.com/office/drawing/2014/main" id="{1113CC0B-3E66-44DC-90A2-11A4E20B1F18}"/>
                </a:ext>
              </a:extLst>
            </p:cNvPr>
            <p:cNvSpPr>
              <a:spLocks noChangeArrowheads="1"/>
            </p:cNvSpPr>
            <p:nvPr/>
          </p:nvSpPr>
          <p:spPr bwMode="auto">
            <a:xfrm>
              <a:off x="4433889" y="6249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5" name="Oval 1895">
              <a:extLst>
                <a:ext uri="{FF2B5EF4-FFF2-40B4-BE49-F238E27FC236}">
                  <a16:creationId xmlns:a16="http://schemas.microsoft.com/office/drawing/2014/main" id="{12660F90-440C-4CE5-AB9F-F0D4AFD6A04A}"/>
                </a:ext>
              </a:extLst>
            </p:cNvPr>
            <p:cNvSpPr>
              <a:spLocks noChangeArrowheads="1"/>
            </p:cNvSpPr>
            <p:nvPr/>
          </p:nvSpPr>
          <p:spPr bwMode="auto">
            <a:xfrm>
              <a:off x="4332289" y="633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6" name="Oval 1896">
              <a:extLst>
                <a:ext uri="{FF2B5EF4-FFF2-40B4-BE49-F238E27FC236}">
                  <a16:creationId xmlns:a16="http://schemas.microsoft.com/office/drawing/2014/main" id="{387CD730-4728-496A-90BA-84A54F9DE265}"/>
                </a:ext>
              </a:extLst>
            </p:cNvPr>
            <p:cNvSpPr>
              <a:spLocks noChangeArrowheads="1"/>
            </p:cNvSpPr>
            <p:nvPr/>
          </p:nvSpPr>
          <p:spPr bwMode="auto">
            <a:xfrm>
              <a:off x="4408489" y="612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7" name="Oval 1897">
              <a:extLst>
                <a:ext uri="{FF2B5EF4-FFF2-40B4-BE49-F238E27FC236}">
                  <a16:creationId xmlns:a16="http://schemas.microsoft.com/office/drawing/2014/main" id="{49D621B7-81CC-49CE-9013-A9AC514031D8}"/>
                </a:ext>
              </a:extLst>
            </p:cNvPr>
            <p:cNvSpPr>
              <a:spLocks noChangeArrowheads="1"/>
            </p:cNvSpPr>
            <p:nvPr/>
          </p:nvSpPr>
          <p:spPr bwMode="auto">
            <a:xfrm>
              <a:off x="4421189" y="6478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8" name="Oval 1898">
              <a:extLst>
                <a:ext uri="{FF2B5EF4-FFF2-40B4-BE49-F238E27FC236}">
                  <a16:creationId xmlns:a16="http://schemas.microsoft.com/office/drawing/2014/main" id="{DB7B4CFA-8080-46A6-9D3F-BAC6748BB154}"/>
                </a:ext>
              </a:extLst>
            </p:cNvPr>
            <p:cNvSpPr>
              <a:spLocks noChangeArrowheads="1"/>
            </p:cNvSpPr>
            <p:nvPr/>
          </p:nvSpPr>
          <p:spPr bwMode="auto">
            <a:xfrm>
              <a:off x="4392614" y="6216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59" name="Oval 1899">
              <a:extLst>
                <a:ext uri="{FF2B5EF4-FFF2-40B4-BE49-F238E27FC236}">
                  <a16:creationId xmlns:a16="http://schemas.microsoft.com/office/drawing/2014/main" id="{233F5215-1CF6-410B-BEE3-A6A61FAAC367}"/>
                </a:ext>
              </a:extLst>
            </p:cNvPr>
            <p:cNvSpPr>
              <a:spLocks noChangeArrowheads="1"/>
            </p:cNvSpPr>
            <p:nvPr/>
          </p:nvSpPr>
          <p:spPr bwMode="auto">
            <a:xfrm>
              <a:off x="4600576" y="6437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0" name="Oval 1900">
              <a:extLst>
                <a:ext uri="{FF2B5EF4-FFF2-40B4-BE49-F238E27FC236}">
                  <a16:creationId xmlns:a16="http://schemas.microsoft.com/office/drawing/2014/main" id="{FFAACEA0-CD5B-4128-81BD-BBFD478441E8}"/>
                </a:ext>
              </a:extLst>
            </p:cNvPr>
            <p:cNvSpPr>
              <a:spLocks noChangeArrowheads="1"/>
            </p:cNvSpPr>
            <p:nvPr/>
          </p:nvSpPr>
          <p:spPr bwMode="auto">
            <a:xfrm>
              <a:off x="4627564" y="6189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1" name="Oval 1901">
              <a:extLst>
                <a:ext uri="{FF2B5EF4-FFF2-40B4-BE49-F238E27FC236}">
                  <a16:creationId xmlns:a16="http://schemas.microsoft.com/office/drawing/2014/main" id="{5A6EE3C5-6CB5-4E96-B768-91C06C665773}"/>
                </a:ext>
              </a:extLst>
            </p:cNvPr>
            <p:cNvSpPr>
              <a:spLocks noChangeArrowheads="1"/>
            </p:cNvSpPr>
            <p:nvPr/>
          </p:nvSpPr>
          <p:spPr bwMode="auto">
            <a:xfrm>
              <a:off x="4630739" y="610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2" name="Oval 1902">
              <a:extLst>
                <a:ext uri="{FF2B5EF4-FFF2-40B4-BE49-F238E27FC236}">
                  <a16:creationId xmlns:a16="http://schemas.microsoft.com/office/drawing/2014/main" id="{3D526B62-19BD-4FE8-AC4F-109CB76A8199}"/>
                </a:ext>
              </a:extLst>
            </p:cNvPr>
            <p:cNvSpPr>
              <a:spLocks noChangeArrowheads="1"/>
            </p:cNvSpPr>
            <p:nvPr/>
          </p:nvSpPr>
          <p:spPr bwMode="auto">
            <a:xfrm>
              <a:off x="4529139" y="618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3" name="Oval 1903">
              <a:extLst>
                <a:ext uri="{FF2B5EF4-FFF2-40B4-BE49-F238E27FC236}">
                  <a16:creationId xmlns:a16="http://schemas.microsoft.com/office/drawing/2014/main" id="{63165F26-8874-4D44-AC2E-A8535FFAA6D2}"/>
                </a:ext>
              </a:extLst>
            </p:cNvPr>
            <p:cNvSpPr>
              <a:spLocks noChangeArrowheads="1"/>
            </p:cNvSpPr>
            <p:nvPr/>
          </p:nvSpPr>
          <p:spPr bwMode="auto">
            <a:xfrm>
              <a:off x="4519614" y="6662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4" name="Oval 1904">
              <a:extLst>
                <a:ext uri="{FF2B5EF4-FFF2-40B4-BE49-F238E27FC236}">
                  <a16:creationId xmlns:a16="http://schemas.microsoft.com/office/drawing/2014/main" id="{D040EDE8-031B-442A-A150-E606C5EAFC88}"/>
                </a:ext>
              </a:extLst>
            </p:cNvPr>
            <p:cNvSpPr>
              <a:spLocks noChangeArrowheads="1"/>
            </p:cNvSpPr>
            <p:nvPr/>
          </p:nvSpPr>
          <p:spPr bwMode="auto">
            <a:xfrm>
              <a:off x="4591051" y="666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5" name="Oval 1905">
              <a:extLst>
                <a:ext uri="{FF2B5EF4-FFF2-40B4-BE49-F238E27FC236}">
                  <a16:creationId xmlns:a16="http://schemas.microsoft.com/office/drawing/2014/main" id="{6FFB7D3F-70DD-4D7B-B82F-8E0F9B52A79E}"/>
                </a:ext>
              </a:extLst>
            </p:cNvPr>
            <p:cNvSpPr>
              <a:spLocks noChangeArrowheads="1"/>
            </p:cNvSpPr>
            <p:nvPr/>
          </p:nvSpPr>
          <p:spPr bwMode="auto">
            <a:xfrm>
              <a:off x="4614864" y="6594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6" name="Oval 1906">
              <a:extLst>
                <a:ext uri="{FF2B5EF4-FFF2-40B4-BE49-F238E27FC236}">
                  <a16:creationId xmlns:a16="http://schemas.microsoft.com/office/drawing/2014/main" id="{C315962D-3DF7-459D-8B24-C01B6A71FCCE}"/>
                </a:ext>
              </a:extLst>
            </p:cNvPr>
            <p:cNvSpPr>
              <a:spLocks noChangeArrowheads="1"/>
            </p:cNvSpPr>
            <p:nvPr/>
          </p:nvSpPr>
          <p:spPr bwMode="auto">
            <a:xfrm>
              <a:off x="4516439" y="6599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7" name="Oval 1907">
              <a:extLst>
                <a:ext uri="{FF2B5EF4-FFF2-40B4-BE49-F238E27FC236}">
                  <a16:creationId xmlns:a16="http://schemas.microsoft.com/office/drawing/2014/main" id="{8CFDF46D-C51B-435E-9D78-D70DDD0FDEB8}"/>
                </a:ext>
              </a:extLst>
            </p:cNvPr>
            <p:cNvSpPr>
              <a:spLocks noChangeArrowheads="1"/>
            </p:cNvSpPr>
            <p:nvPr/>
          </p:nvSpPr>
          <p:spPr bwMode="auto">
            <a:xfrm>
              <a:off x="4649789" y="6503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8" name="Oval 1908">
              <a:extLst>
                <a:ext uri="{FF2B5EF4-FFF2-40B4-BE49-F238E27FC236}">
                  <a16:creationId xmlns:a16="http://schemas.microsoft.com/office/drawing/2014/main" id="{A1998443-7C35-4386-AA12-57B2BB9902FC}"/>
                </a:ext>
              </a:extLst>
            </p:cNvPr>
            <p:cNvSpPr>
              <a:spLocks noChangeArrowheads="1"/>
            </p:cNvSpPr>
            <p:nvPr/>
          </p:nvSpPr>
          <p:spPr bwMode="auto">
            <a:xfrm>
              <a:off x="4510089" y="649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69" name="Oval 1909">
              <a:extLst>
                <a:ext uri="{FF2B5EF4-FFF2-40B4-BE49-F238E27FC236}">
                  <a16:creationId xmlns:a16="http://schemas.microsoft.com/office/drawing/2014/main" id="{5A22CBE5-D8B3-4C82-854A-91BF0F0F1F97}"/>
                </a:ext>
              </a:extLst>
            </p:cNvPr>
            <p:cNvSpPr>
              <a:spLocks noChangeArrowheads="1"/>
            </p:cNvSpPr>
            <p:nvPr/>
          </p:nvSpPr>
          <p:spPr bwMode="auto">
            <a:xfrm>
              <a:off x="4618039" y="633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0" name="Oval 1910">
              <a:extLst>
                <a:ext uri="{FF2B5EF4-FFF2-40B4-BE49-F238E27FC236}">
                  <a16:creationId xmlns:a16="http://schemas.microsoft.com/office/drawing/2014/main" id="{9A26E224-A8DD-49CA-9EB4-5E4F51CD9E5F}"/>
                </a:ext>
              </a:extLst>
            </p:cNvPr>
            <p:cNvSpPr>
              <a:spLocks noChangeArrowheads="1"/>
            </p:cNvSpPr>
            <p:nvPr/>
          </p:nvSpPr>
          <p:spPr bwMode="auto">
            <a:xfrm>
              <a:off x="4710114" y="637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1" name="Oval 1911">
              <a:extLst>
                <a:ext uri="{FF2B5EF4-FFF2-40B4-BE49-F238E27FC236}">
                  <a16:creationId xmlns:a16="http://schemas.microsoft.com/office/drawing/2014/main" id="{780AA13A-A7DF-4EB2-95F5-5D7C645F2EFB}"/>
                </a:ext>
              </a:extLst>
            </p:cNvPr>
            <p:cNvSpPr>
              <a:spLocks noChangeArrowheads="1"/>
            </p:cNvSpPr>
            <p:nvPr/>
          </p:nvSpPr>
          <p:spPr bwMode="auto">
            <a:xfrm>
              <a:off x="4745039" y="6513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2" name="Oval 1912">
              <a:extLst>
                <a:ext uri="{FF2B5EF4-FFF2-40B4-BE49-F238E27FC236}">
                  <a16:creationId xmlns:a16="http://schemas.microsoft.com/office/drawing/2014/main" id="{E6E83DA6-C3C4-424F-B4DB-899B8F79A840}"/>
                </a:ext>
              </a:extLst>
            </p:cNvPr>
            <p:cNvSpPr>
              <a:spLocks noChangeArrowheads="1"/>
            </p:cNvSpPr>
            <p:nvPr/>
          </p:nvSpPr>
          <p:spPr bwMode="auto">
            <a:xfrm>
              <a:off x="4772026" y="6265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3" name="Oval 1913">
              <a:extLst>
                <a:ext uri="{FF2B5EF4-FFF2-40B4-BE49-F238E27FC236}">
                  <a16:creationId xmlns:a16="http://schemas.microsoft.com/office/drawing/2014/main" id="{549D0C49-AE50-4F54-BCB5-6BEAC0A60C52}"/>
                </a:ext>
              </a:extLst>
            </p:cNvPr>
            <p:cNvSpPr>
              <a:spLocks noChangeArrowheads="1"/>
            </p:cNvSpPr>
            <p:nvPr/>
          </p:nvSpPr>
          <p:spPr bwMode="auto">
            <a:xfrm>
              <a:off x="4775201" y="618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4" name="Oval 1914">
              <a:extLst>
                <a:ext uri="{FF2B5EF4-FFF2-40B4-BE49-F238E27FC236}">
                  <a16:creationId xmlns:a16="http://schemas.microsoft.com/office/drawing/2014/main" id="{E951F788-C822-4E86-970D-D41EE7772826}"/>
                </a:ext>
              </a:extLst>
            </p:cNvPr>
            <p:cNvSpPr>
              <a:spLocks noChangeArrowheads="1"/>
            </p:cNvSpPr>
            <p:nvPr/>
          </p:nvSpPr>
          <p:spPr bwMode="auto">
            <a:xfrm>
              <a:off x="4691064" y="613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5" name="Oval 1915">
              <a:extLst>
                <a:ext uri="{FF2B5EF4-FFF2-40B4-BE49-F238E27FC236}">
                  <a16:creationId xmlns:a16="http://schemas.microsoft.com/office/drawing/2014/main" id="{B6124A04-DD5E-46EB-ABD7-535BD6079A0C}"/>
                </a:ext>
              </a:extLst>
            </p:cNvPr>
            <p:cNvSpPr>
              <a:spLocks noChangeArrowheads="1"/>
            </p:cNvSpPr>
            <p:nvPr/>
          </p:nvSpPr>
          <p:spPr bwMode="auto">
            <a:xfrm>
              <a:off x="4673601" y="6264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6" name="Oval 1916">
              <a:extLst>
                <a:ext uri="{FF2B5EF4-FFF2-40B4-BE49-F238E27FC236}">
                  <a16:creationId xmlns:a16="http://schemas.microsoft.com/office/drawing/2014/main" id="{DB69FFF1-D35E-4891-B94C-B50FCACA4841}"/>
                </a:ext>
              </a:extLst>
            </p:cNvPr>
            <p:cNvSpPr>
              <a:spLocks noChangeArrowheads="1"/>
            </p:cNvSpPr>
            <p:nvPr/>
          </p:nvSpPr>
          <p:spPr bwMode="auto">
            <a:xfrm>
              <a:off x="4759326" y="667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7" name="Oval 1917">
              <a:extLst>
                <a:ext uri="{FF2B5EF4-FFF2-40B4-BE49-F238E27FC236}">
                  <a16:creationId xmlns:a16="http://schemas.microsoft.com/office/drawing/2014/main" id="{872C7F7D-ACCA-40FC-9181-62BCEB037D87}"/>
                </a:ext>
              </a:extLst>
            </p:cNvPr>
            <p:cNvSpPr>
              <a:spLocks noChangeArrowheads="1"/>
            </p:cNvSpPr>
            <p:nvPr/>
          </p:nvSpPr>
          <p:spPr bwMode="auto">
            <a:xfrm>
              <a:off x="4660901" y="6675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8" name="Oval 1918">
              <a:extLst>
                <a:ext uri="{FF2B5EF4-FFF2-40B4-BE49-F238E27FC236}">
                  <a16:creationId xmlns:a16="http://schemas.microsoft.com/office/drawing/2014/main" id="{DB8122F2-4CCE-4166-8D2A-1E2D967CB257}"/>
                </a:ext>
              </a:extLst>
            </p:cNvPr>
            <p:cNvSpPr>
              <a:spLocks noChangeArrowheads="1"/>
            </p:cNvSpPr>
            <p:nvPr/>
          </p:nvSpPr>
          <p:spPr bwMode="auto">
            <a:xfrm>
              <a:off x="4816476" y="6308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79" name="Oval 1919">
              <a:extLst>
                <a:ext uri="{FF2B5EF4-FFF2-40B4-BE49-F238E27FC236}">
                  <a16:creationId xmlns:a16="http://schemas.microsoft.com/office/drawing/2014/main" id="{5CF0E706-EEF0-434F-AD90-6BFEC34029B5}"/>
                </a:ext>
              </a:extLst>
            </p:cNvPr>
            <p:cNvSpPr>
              <a:spLocks noChangeArrowheads="1"/>
            </p:cNvSpPr>
            <p:nvPr/>
          </p:nvSpPr>
          <p:spPr bwMode="auto">
            <a:xfrm>
              <a:off x="5570539" y="644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0" name="Oval 1920">
              <a:extLst>
                <a:ext uri="{FF2B5EF4-FFF2-40B4-BE49-F238E27FC236}">
                  <a16:creationId xmlns:a16="http://schemas.microsoft.com/office/drawing/2014/main" id="{FD3C13E5-6A73-4D02-A06F-36D5632DE7F8}"/>
                </a:ext>
              </a:extLst>
            </p:cNvPr>
            <p:cNvSpPr>
              <a:spLocks noChangeArrowheads="1"/>
            </p:cNvSpPr>
            <p:nvPr/>
          </p:nvSpPr>
          <p:spPr bwMode="auto">
            <a:xfrm>
              <a:off x="5016501" y="632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1" name="Oval 1921">
              <a:extLst>
                <a:ext uri="{FF2B5EF4-FFF2-40B4-BE49-F238E27FC236}">
                  <a16:creationId xmlns:a16="http://schemas.microsoft.com/office/drawing/2014/main" id="{428820EB-9625-4A2F-8093-7522F3111004}"/>
                </a:ext>
              </a:extLst>
            </p:cNvPr>
            <p:cNvSpPr>
              <a:spLocks noChangeArrowheads="1"/>
            </p:cNvSpPr>
            <p:nvPr/>
          </p:nvSpPr>
          <p:spPr bwMode="auto">
            <a:xfrm>
              <a:off x="5051426" y="6465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2" name="Oval 1922">
              <a:extLst>
                <a:ext uri="{FF2B5EF4-FFF2-40B4-BE49-F238E27FC236}">
                  <a16:creationId xmlns:a16="http://schemas.microsoft.com/office/drawing/2014/main" id="{AB7C338D-B2F7-4F57-907A-FA5FDB4E963A}"/>
                </a:ext>
              </a:extLst>
            </p:cNvPr>
            <p:cNvSpPr>
              <a:spLocks noChangeArrowheads="1"/>
            </p:cNvSpPr>
            <p:nvPr/>
          </p:nvSpPr>
          <p:spPr bwMode="auto">
            <a:xfrm>
              <a:off x="5065714" y="6623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3" name="Oval 1923">
              <a:extLst>
                <a:ext uri="{FF2B5EF4-FFF2-40B4-BE49-F238E27FC236}">
                  <a16:creationId xmlns:a16="http://schemas.microsoft.com/office/drawing/2014/main" id="{3FDBBD4C-BBAE-4552-BBCD-971AAF9B3124}"/>
                </a:ext>
              </a:extLst>
            </p:cNvPr>
            <p:cNvSpPr>
              <a:spLocks noChangeArrowheads="1"/>
            </p:cNvSpPr>
            <p:nvPr/>
          </p:nvSpPr>
          <p:spPr bwMode="auto">
            <a:xfrm>
              <a:off x="4967289" y="662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4" name="Oval 1924">
              <a:extLst>
                <a:ext uri="{FF2B5EF4-FFF2-40B4-BE49-F238E27FC236}">
                  <a16:creationId xmlns:a16="http://schemas.microsoft.com/office/drawing/2014/main" id="{F6FD11DA-BD5A-4F67-BACE-E1EB44CC4EB3}"/>
                </a:ext>
              </a:extLst>
            </p:cNvPr>
            <p:cNvSpPr>
              <a:spLocks noChangeArrowheads="1"/>
            </p:cNvSpPr>
            <p:nvPr/>
          </p:nvSpPr>
          <p:spPr bwMode="auto">
            <a:xfrm>
              <a:off x="5100639" y="653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5" name="Oval 1925">
              <a:extLst>
                <a:ext uri="{FF2B5EF4-FFF2-40B4-BE49-F238E27FC236}">
                  <a16:creationId xmlns:a16="http://schemas.microsoft.com/office/drawing/2014/main" id="{E454C6F0-E0A1-453E-B999-26CDA5B19CCA}"/>
                </a:ext>
              </a:extLst>
            </p:cNvPr>
            <p:cNvSpPr>
              <a:spLocks noChangeArrowheads="1"/>
            </p:cNvSpPr>
            <p:nvPr/>
          </p:nvSpPr>
          <p:spPr bwMode="auto">
            <a:xfrm>
              <a:off x="5008564" y="641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6" name="Oval 1926">
              <a:extLst>
                <a:ext uri="{FF2B5EF4-FFF2-40B4-BE49-F238E27FC236}">
                  <a16:creationId xmlns:a16="http://schemas.microsoft.com/office/drawing/2014/main" id="{525D79BB-CC71-4D0D-A32B-72ED5911C7CA}"/>
                </a:ext>
              </a:extLst>
            </p:cNvPr>
            <p:cNvSpPr>
              <a:spLocks noChangeArrowheads="1"/>
            </p:cNvSpPr>
            <p:nvPr/>
          </p:nvSpPr>
          <p:spPr bwMode="auto">
            <a:xfrm>
              <a:off x="5068889" y="6361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7" name="Oval 1927">
              <a:extLst>
                <a:ext uri="{FF2B5EF4-FFF2-40B4-BE49-F238E27FC236}">
                  <a16:creationId xmlns:a16="http://schemas.microsoft.com/office/drawing/2014/main" id="{26E53349-57BC-450F-9115-6DA292F0340F}"/>
                </a:ext>
              </a:extLst>
            </p:cNvPr>
            <p:cNvSpPr>
              <a:spLocks noChangeArrowheads="1"/>
            </p:cNvSpPr>
            <p:nvPr/>
          </p:nvSpPr>
          <p:spPr bwMode="auto">
            <a:xfrm>
              <a:off x="5160964" y="640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8" name="Oval 1928">
              <a:extLst>
                <a:ext uri="{FF2B5EF4-FFF2-40B4-BE49-F238E27FC236}">
                  <a16:creationId xmlns:a16="http://schemas.microsoft.com/office/drawing/2014/main" id="{AC58ABF6-3194-4A1E-A654-F607AE23CE06}"/>
                </a:ext>
              </a:extLst>
            </p:cNvPr>
            <p:cNvSpPr>
              <a:spLocks noChangeArrowheads="1"/>
            </p:cNvSpPr>
            <p:nvPr/>
          </p:nvSpPr>
          <p:spPr bwMode="auto">
            <a:xfrm>
              <a:off x="5195889" y="654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89" name="Oval 1929">
              <a:extLst>
                <a:ext uri="{FF2B5EF4-FFF2-40B4-BE49-F238E27FC236}">
                  <a16:creationId xmlns:a16="http://schemas.microsoft.com/office/drawing/2014/main" id="{E164530B-629D-4CEF-90EC-BEE0955F6AD8}"/>
                </a:ext>
              </a:extLst>
            </p:cNvPr>
            <p:cNvSpPr>
              <a:spLocks noChangeArrowheads="1"/>
            </p:cNvSpPr>
            <p:nvPr/>
          </p:nvSpPr>
          <p:spPr bwMode="auto">
            <a:xfrm>
              <a:off x="5222876" y="6294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0" name="Oval 1930">
              <a:extLst>
                <a:ext uri="{FF2B5EF4-FFF2-40B4-BE49-F238E27FC236}">
                  <a16:creationId xmlns:a16="http://schemas.microsoft.com/office/drawing/2014/main" id="{1468135A-9D64-47C7-A2E9-025F9243EA90}"/>
                </a:ext>
              </a:extLst>
            </p:cNvPr>
            <p:cNvSpPr>
              <a:spLocks noChangeArrowheads="1"/>
            </p:cNvSpPr>
            <p:nvPr/>
          </p:nvSpPr>
          <p:spPr bwMode="auto">
            <a:xfrm>
              <a:off x="5124451" y="6292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1" name="Oval 1931">
              <a:extLst>
                <a:ext uri="{FF2B5EF4-FFF2-40B4-BE49-F238E27FC236}">
                  <a16:creationId xmlns:a16="http://schemas.microsoft.com/office/drawing/2014/main" id="{35CE338F-961C-496F-8D93-3C6D059DA74D}"/>
                </a:ext>
              </a:extLst>
            </p:cNvPr>
            <p:cNvSpPr>
              <a:spLocks noChangeArrowheads="1"/>
            </p:cNvSpPr>
            <p:nvPr/>
          </p:nvSpPr>
          <p:spPr bwMode="auto">
            <a:xfrm>
              <a:off x="5235576" y="6380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2" name="Oval 1932">
              <a:extLst>
                <a:ext uri="{FF2B5EF4-FFF2-40B4-BE49-F238E27FC236}">
                  <a16:creationId xmlns:a16="http://schemas.microsoft.com/office/drawing/2014/main" id="{34A61038-5FAA-4EE6-A9AB-D169BDCEDC0F}"/>
                </a:ext>
              </a:extLst>
            </p:cNvPr>
            <p:cNvSpPr>
              <a:spLocks noChangeArrowheads="1"/>
            </p:cNvSpPr>
            <p:nvPr/>
          </p:nvSpPr>
          <p:spPr bwMode="auto">
            <a:xfrm>
              <a:off x="5273676" y="648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3" name="Oval 1933">
              <a:extLst>
                <a:ext uri="{FF2B5EF4-FFF2-40B4-BE49-F238E27FC236}">
                  <a16:creationId xmlns:a16="http://schemas.microsoft.com/office/drawing/2014/main" id="{691B41FB-9D87-412C-8BDE-2F5A8319C147}"/>
                </a:ext>
              </a:extLst>
            </p:cNvPr>
            <p:cNvSpPr>
              <a:spLocks noChangeArrowheads="1"/>
            </p:cNvSpPr>
            <p:nvPr/>
          </p:nvSpPr>
          <p:spPr bwMode="auto">
            <a:xfrm>
              <a:off x="5308601" y="662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4" name="Oval 1934">
              <a:extLst>
                <a:ext uri="{FF2B5EF4-FFF2-40B4-BE49-F238E27FC236}">
                  <a16:creationId xmlns:a16="http://schemas.microsoft.com/office/drawing/2014/main" id="{E8215BEF-92BC-4CBF-B5CE-7234C9B2F573}"/>
                </a:ext>
              </a:extLst>
            </p:cNvPr>
            <p:cNvSpPr>
              <a:spLocks noChangeArrowheads="1"/>
            </p:cNvSpPr>
            <p:nvPr/>
          </p:nvSpPr>
          <p:spPr bwMode="auto">
            <a:xfrm>
              <a:off x="5335589" y="638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5" name="Oval 1935">
              <a:extLst>
                <a:ext uri="{FF2B5EF4-FFF2-40B4-BE49-F238E27FC236}">
                  <a16:creationId xmlns:a16="http://schemas.microsoft.com/office/drawing/2014/main" id="{E1B4EF1D-0036-4650-A984-C355659B185A}"/>
                </a:ext>
              </a:extLst>
            </p:cNvPr>
            <p:cNvSpPr>
              <a:spLocks noChangeArrowheads="1"/>
            </p:cNvSpPr>
            <p:nvPr/>
          </p:nvSpPr>
          <p:spPr bwMode="auto">
            <a:xfrm>
              <a:off x="5338764" y="6296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6" name="Oval 1936">
              <a:extLst>
                <a:ext uri="{FF2B5EF4-FFF2-40B4-BE49-F238E27FC236}">
                  <a16:creationId xmlns:a16="http://schemas.microsoft.com/office/drawing/2014/main" id="{18A0809D-6172-4DD3-B4B4-A3AB429FC93E}"/>
                </a:ext>
              </a:extLst>
            </p:cNvPr>
            <p:cNvSpPr>
              <a:spLocks noChangeArrowheads="1"/>
            </p:cNvSpPr>
            <p:nvPr/>
          </p:nvSpPr>
          <p:spPr bwMode="auto">
            <a:xfrm>
              <a:off x="5254626" y="625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7" name="Oval 1937">
              <a:extLst>
                <a:ext uri="{FF2B5EF4-FFF2-40B4-BE49-F238E27FC236}">
                  <a16:creationId xmlns:a16="http://schemas.microsoft.com/office/drawing/2014/main" id="{9718FFA2-E866-42F9-85A5-454F2D6D77BC}"/>
                </a:ext>
              </a:extLst>
            </p:cNvPr>
            <p:cNvSpPr>
              <a:spLocks noChangeArrowheads="1"/>
            </p:cNvSpPr>
            <p:nvPr/>
          </p:nvSpPr>
          <p:spPr bwMode="auto">
            <a:xfrm>
              <a:off x="5445126" y="6510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8" name="Oval 1938">
              <a:extLst>
                <a:ext uri="{FF2B5EF4-FFF2-40B4-BE49-F238E27FC236}">
                  <a16:creationId xmlns:a16="http://schemas.microsoft.com/office/drawing/2014/main" id="{582C3AC9-C149-4B50-99BD-836348718A62}"/>
                </a:ext>
              </a:extLst>
            </p:cNvPr>
            <p:cNvSpPr>
              <a:spLocks noChangeArrowheads="1"/>
            </p:cNvSpPr>
            <p:nvPr/>
          </p:nvSpPr>
          <p:spPr bwMode="auto">
            <a:xfrm>
              <a:off x="5418139" y="656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299" name="Oval 1939">
              <a:extLst>
                <a:ext uri="{FF2B5EF4-FFF2-40B4-BE49-F238E27FC236}">
                  <a16:creationId xmlns:a16="http://schemas.microsoft.com/office/drawing/2014/main" id="{DA0F3A23-6597-41F1-A431-2FF578D30065}"/>
                </a:ext>
              </a:extLst>
            </p:cNvPr>
            <p:cNvSpPr>
              <a:spLocks noChangeArrowheads="1"/>
            </p:cNvSpPr>
            <p:nvPr/>
          </p:nvSpPr>
          <p:spPr bwMode="auto">
            <a:xfrm>
              <a:off x="5480051" y="645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0" name="Oval 1940">
              <a:extLst>
                <a:ext uri="{FF2B5EF4-FFF2-40B4-BE49-F238E27FC236}">
                  <a16:creationId xmlns:a16="http://schemas.microsoft.com/office/drawing/2014/main" id="{AA30D8F5-A57C-4633-BB0E-8CA737ECAD29}"/>
                </a:ext>
              </a:extLst>
            </p:cNvPr>
            <p:cNvSpPr>
              <a:spLocks noChangeArrowheads="1"/>
            </p:cNvSpPr>
            <p:nvPr/>
          </p:nvSpPr>
          <p:spPr bwMode="auto">
            <a:xfrm>
              <a:off x="5483226" y="637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1" name="Oval 1941">
              <a:extLst>
                <a:ext uri="{FF2B5EF4-FFF2-40B4-BE49-F238E27FC236}">
                  <a16:creationId xmlns:a16="http://schemas.microsoft.com/office/drawing/2014/main" id="{956C7AA1-BAA4-4D32-964D-318C8E175B77}"/>
                </a:ext>
              </a:extLst>
            </p:cNvPr>
            <p:cNvSpPr>
              <a:spLocks noChangeArrowheads="1"/>
            </p:cNvSpPr>
            <p:nvPr/>
          </p:nvSpPr>
          <p:spPr bwMode="auto">
            <a:xfrm>
              <a:off x="5381626" y="6456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2" name="Oval 1942">
              <a:extLst>
                <a:ext uri="{FF2B5EF4-FFF2-40B4-BE49-F238E27FC236}">
                  <a16:creationId xmlns:a16="http://schemas.microsoft.com/office/drawing/2014/main" id="{AE5440BD-F0A4-42F3-8F85-3D7BB03B5B50}"/>
                </a:ext>
              </a:extLst>
            </p:cNvPr>
            <p:cNvSpPr>
              <a:spLocks noChangeArrowheads="1"/>
            </p:cNvSpPr>
            <p:nvPr/>
          </p:nvSpPr>
          <p:spPr bwMode="auto">
            <a:xfrm>
              <a:off x="5470526" y="660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3" name="Oval 1943">
              <a:extLst>
                <a:ext uri="{FF2B5EF4-FFF2-40B4-BE49-F238E27FC236}">
                  <a16:creationId xmlns:a16="http://schemas.microsoft.com/office/drawing/2014/main" id="{56205E13-E8B4-42F7-9225-A0C9C559B4B6}"/>
                </a:ext>
              </a:extLst>
            </p:cNvPr>
            <p:cNvSpPr>
              <a:spLocks noChangeArrowheads="1"/>
            </p:cNvSpPr>
            <p:nvPr/>
          </p:nvSpPr>
          <p:spPr bwMode="auto">
            <a:xfrm>
              <a:off x="5441951" y="633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4" name="Oval 1944">
              <a:extLst>
                <a:ext uri="{FF2B5EF4-FFF2-40B4-BE49-F238E27FC236}">
                  <a16:creationId xmlns:a16="http://schemas.microsoft.com/office/drawing/2014/main" id="{BF91FAF8-B0BE-4F22-9ABF-A09640AA930D}"/>
                </a:ext>
              </a:extLst>
            </p:cNvPr>
            <p:cNvSpPr>
              <a:spLocks noChangeArrowheads="1"/>
            </p:cNvSpPr>
            <p:nvPr/>
          </p:nvSpPr>
          <p:spPr bwMode="auto">
            <a:xfrm>
              <a:off x="5649914" y="6559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5" name="Oval 1945">
              <a:extLst>
                <a:ext uri="{FF2B5EF4-FFF2-40B4-BE49-F238E27FC236}">
                  <a16:creationId xmlns:a16="http://schemas.microsoft.com/office/drawing/2014/main" id="{FA9AFB48-F79D-4850-A0E7-A98DAD5A32C1}"/>
                </a:ext>
              </a:extLst>
            </p:cNvPr>
            <p:cNvSpPr>
              <a:spLocks noChangeArrowheads="1"/>
            </p:cNvSpPr>
            <p:nvPr/>
          </p:nvSpPr>
          <p:spPr bwMode="auto">
            <a:xfrm>
              <a:off x="5676901" y="6311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6" name="Oval 1946">
              <a:extLst>
                <a:ext uri="{FF2B5EF4-FFF2-40B4-BE49-F238E27FC236}">
                  <a16:creationId xmlns:a16="http://schemas.microsoft.com/office/drawing/2014/main" id="{F98D8F02-05E7-4EC8-BDC1-8CFA6B5B7A35}"/>
                </a:ext>
              </a:extLst>
            </p:cNvPr>
            <p:cNvSpPr>
              <a:spLocks noChangeArrowheads="1"/>
            </p:cNvSpPr>
            <p:nvPr/>
          </p:nvSpPr>
          <p:spPr bwMode="auto">
            <a:xfrm>
              <a:off x="5578476" y="631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7" name="Oval 1947">
              <a:extLst>
                <a:ext uri="{FF2B5EF4-FFF2-40B4-BE49-F238E27FC236}">
                  <a16:creationId xmlns:a16="http://schemas.microsoft.com/office/drawing/2014/main" id="{3FBF6E67-0333-40A0-8058-FD42F151D977}"/>
                </a:ext>
              </a:extLst>
            </p:cNvPr>
            <p:cNvSpPr>
              <a:spLocks noChangeArrowheads="1"/>
            </p:cNvSpPr>
            <p:nvPr/>
          </p:nvSpPr>
          <p:spPr bwMode="auto">
            <a:xfrm>
              <a:off x="5699126" y="6626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8" name="Oval 1948">
              <a:extLst>
                <a:ext uri="{FF2B5EF4-FFF2-40B4-BE49-F238E27FC236}">
                  <a16:creationId xmlns:a16="http://schemas.microsoft.com/office/drawing/2014/main" id="{792965A5-BC43-4958-A4B7-CFBA4FC344E0}"/>
                </a:ext>
              </a:extLst>
            </p:cNvPr>
            <p:cNvSpPr>
              <a:spLocks noChangeArrowheads="1"/>
            </p:cNvSpPr>
            <p:nvPr/>
          </p:nvSpPr>
          <p:spPr bwMode="auto">
            <a:xfrm>
              <a:off x="5548314" y="6523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09" name="Oval 1949">
              <a:extLst>
                <a:ext uri="{FF2B5EF4-FFF2-40B4-BE49-F238E27FC236}">
                  <a16:creationId xmlns:a16="http://schemas.microsoft.com/office/drawing/2014/main" id="{68547F23-21EF-484F-A56E-3B3E19B1787B}"/>
                </a:ext>
              </a:extLst>
            </p:cNvPr>
            <p:cNvSpPr>
              <a:spLocks noChangeArrowheads="1"/>
            </p:cNvSpPr>
            <p:nvPr/>
          </p:nvSpPr>
          <p:spPr bwMode="auto">
            <a:xfrm>
              <a:off x="5667376" y="645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1" name="Oval 1951">
              <a:extLst>
                <a:ext uri="{FF2B5EF4-FFF2-40B4-BE49-F238E27FC236}">
                  <a16:creationId xmlns:a16="http://schemas.microsoft.com/office/drawing/2014/main" id="{5E76549D-B3A9-4C83-81B2-798C1944D499}"/>
                </a:ext>
              </a:extLst>
            </p:cNvPr>
            <p:cNvSpPr>
              <a:spLocks noChangeArrowheads="1"/>
            </p:cNvSpPr>
            <p:nvPr/>
          </p:nvSpPr>
          <p:spPr bwMode="auto">
            <a:xfrm>
              <a:off x="5740401" y="626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2" name="Oval 1952">
              <a:extLst>
                <a:ext uri="{FF2B5EF4-FFF2-40B4-BE49-F238E27FC236}">
                  <a16:creationId xmlns:a16="http://schemas.microsoft.com/office/drawing/2014/main" id="{9649C4AF-A1D1-4828-9D60-41A6351015BE}"/>
                </a:ext>
              </a:extLst>
            </p:cNvPr>
            <p:cNvSpPr>
              <a:spLocks noChangeArrowheads="1"/>
            </p:cNvSpPr>
            <p:nvPr/>
          </p:nvSpPr>
          <p:spPr bwMode="auto">
            <a:xfrm>
              <a:off x="5722939" y="638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3" name="Oval 1953">
              <a:extLst>
                <a:ext uri="{FF2B5EF4-FFF2-40B4-BE49-F238E27FC236}">
                  <a16:creationId xmlns:a16="http://schemas.microsoft.com/office/drawing/2014/main" id="{8D3FA645-26FB-40CE-BC8B-235B481262BA}"/>
                </a:ext>
              </a:extLst>
            </p:cNvPr>
            <p:cNvSpPr>
              <a:spLocks noChangeArrowheads="1"/>
            </p:cNvSpPr>
            <p:nvPr/>
          </p:nvSpPr>
          <p:spPr bwMode="auto">
            <a:xfrm>
              <a:off x="4991101" y="6076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4" name="Oval 1954">
              <a:extLst>
                <a:ext uri="{FF2B5EF4-FFF2-40B4-BE49-F238E27FC236}">
                  <a16:creationId xmlns:a16="http://schemas.microsoft.com/office/drawing/2014/main" id="{0AFC0D9D-0975-46A6-8541-5FC71D52FC87}"/>
                </a:ext>
              </a:extLst>
            </p:cNvPr>
            <p:cNvSpPr>
              <a:spLocks noChangeArrowheads="1"/>
            </p:cNvSpPr>
            <p:nvPr/>
          </p:nvSpPr>
          <p:spPr bwMode="auto">
            <a:xfrm>
              <a:off x="4981576" y="6219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5" name="Oval 1955">
              <a:extLst>
                <a:ext uri="{FF2B5EF4-FFF2-40B4-BE49-F238E27FC236}">
                  <a16:creationId xmlns:a16="http://schemas.microsoft.com/office/drawing/2014/main" id="{AFDFC80D-D36A-46F4-9A1D-DE8B89701E7B}"/>
                </a:ext>
              </a:extLst>
            </p:cNvPr>
            <p:cNvSpPr>
              <a:spLocks noChangeArrowheads="1"/>
            </p:cNvSpPr>
            <p:nvPr/>
          </p:nvSpPr>
          <p:spPr bwMode="auto">
            <a:xfrm>
              <a:off x="5073651" y="6261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6" name="Oval 1956">
              <a:extLst>
                <a:ext uri="{FF2B5EF4-FFF2-40B4-BE49-F238E27FC236}">
                  <a16:creationId xmlns:a16="http://schemas.microsoft.com/office/drawing/2014/main" id="{686BE74F-F02B-41FE-9072-49198638C1B5}"/>
                </a:ext>
              </a:extLst>
            </p:cNvPr>
            <p:cNvSpPr>
              <a:spLocks noChangeArrowheads="1"/>
            </p:cNvSpPr>
            <p:nvPr/>
          </p:nvSpPr>
          <p:spPr bwMode="auto">
            <a:xfrm>
              <a:off x="5135564" y="615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7" name="Oval 1957">
              <a:extLst>
                <a:ext uri="{FF2B5EF4-FFF2-40B4-BE49-F238E27FC236}">
                  <a16:creationId xmlns:a16="http://schemas.microsoft.com/office/drawing/2014/main" id="{000B893F-A134-4D6B-837C-EA73AF632157}"/>
                </a:ext>
              </a:extLst>
            </p:cNvPr>
            <p:cNvSpPr>
              <a:spLocks noChangeArrowheads="1"/>
            </p:cNvSpPr>
            <p:nvPr/>
          </p:nvSpPr>
          <p:spPr bwMode="auto">
            <a:xfrm>
              <a:off x="5037139" y="6151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8" name="Oval 1958">
              <a:extLst>
                <a:ext uri="{FF2B5EF4-FFF2-40B4-BE49-F238E27FC236}">
                  <a16:creationId xmlns:a16="http://schemas.microsoft.com/office/drawing/2014/main" id="{7C9F1E02-EF8D-4416-B30A-FDC739C74556}"/>
                </a:ext>
              </a:extLst>
            </p:cNvPr>
            <p:cNvSpPr>
              <a:spLocks noChangeArrowheads="1"/>
            </p:cNvSpPr>
            <p:nvPr/>
          </p:nvSpPr>
          <p:spPr bwMode="auto">
            <a:xfrm>
              <a:off x="5148264" y="623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19" name="Oval 1959">
              <a:extLst>
                <a:ext uri="{FF2B5EF4-FFF2-40B4-BE49-F238E27FC236}">
                  <a16:creationId xmlns:a16="http://schemas.microsoft.com/office/drawing/2014/main" id="{5C8603C7-DAC1-4C40-8AFD-6698C3C442CF}"/>
                </a:ext>
              </a:extLst>
            </p:cNvPr>
            <p:cNvSpPr>
              <a:spLocks noChangeArrowheads="1"/>
            </p:cNvSpPr>
            <p:nvPr/>
          </p:nvSpPr>
          <p:spPr bwMode="auto">
            <a:xfrm>
              <a:off x="5534026" y="606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0" name="Oval 1960">
              <a:extLst>
                <a:ext uri="{FF2B5EF4-FFF2-40B4-BE49-F238E27FC236}">
                  <a16:creationId xmlns:a16="http://schemas.microsoft.com/office/drawing/2014/main" id="{0118B114-EEBD-4EFA-B85F-9D537246B980}"/>
                </a:ext>
              </a:extLst>
            </p:cNvPr>
            <p:cNvSpPr>
              <a:spLocks noChangeArrowheads="1"/>
            </p:cNvSpPr>
            <p:nvPr/>
          </p:nvSpPr>
          <p:spPr bwMode="auto">
            <a:xfrm>
              <a:off x="5251451" y="615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1" name="Oval 1961">
              <a:extLst>
                <a:ext uri="{FF2B5EF4-FFF2-40B4-BE49-F238E27FC236}">
                  <a16:creationId xmlns:a16="http://schemas.microsoft.com/office/drawing/2014/main" id="{051C4461-BAEF-4757-A3FB-D4B8AFB0B9F4}"/>
                </a:ext>
              </a:extLst>
            </p:cNvPr>
            <p:cNvSpPr>
              <a:spLocks noChangeArrowheads="1"/>
            </p:cNvSpPr>
            <p:nvPr/>
          </p:nvSpPr>
          <p:spPr bwMode="auto">
            <a:xfrm>
              <a:off x="5167314" y="611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2" name="Oval 1962">
              <a:extLst>
                <a:ext uri="{FF2B5EF4-FFF2-40B4-BE49-F238E27FC236}">
                  <a16:creationId xmlns:a16="http://schemas.microsoft.com/office/drawing/2014/main" id="{BBBA3F56-202B-458F-8867-40B26FEC2A77}"/>
                </a:ext>
              </a:extLst>
            </p:cNvPr>
            <p:cNvSpPr>
              <a:spLocks noChangeArrowheads="1"/>
            </p:cNvSpPr>
            <p:nvPr/>
          </p:nvSpPr>
          <p:spPr bwMode="auto">
            <a:xfrm>
              <a:off x="5395914" y="623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3" name="Oval 1963">
              <a:extLst>
                <a:ext uri="{FF2B5EF4-FFF2-40B4-BE49-F238E27FC236}">
                  <a16:creationId xmlns:a16="http://schemas.microsoft.com/office/drawing/2014/main" id="{10538D56-ECA6-4365-B295-C8C46B5F89AB}"/>
                </a:ext>
              </a:extLst>
            </p:cNvPr>
            <p:cNvSpPr>
              <a:spLocks noChangeArrowheads="1"/>
            </p:cNvSpPr>
            <p:nvPr/>
          </p:nvSpPr>
          <p:spPr bwMode="auto">
            <a:xfrm>
              <a:off x="5370514" y="610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4" name="Oval 1964">
              <a:extLst>
                <a:ext uri="{FF2B5EF4-FFF2-40B4-BE49-F238E27FC236}">
                  <a16:creationId xmlns:a16="http://schemas.microsoft.com/office/drawing/2014/main" id="{885A823B-FDC3-45D1-922F-B29BFB599CD6}"/>
                </a:ext>
              </a:extLst>
            </p:cNvPr>
            <p:cNvSpPr>
              <a:spLocks noChangeArrowheads="1"/>
            </p:cNvSpPr>
            <p:nvPr/>
          </p:nvSpPr>
          <p:spPr bwMode="auto">
            <a:xfrm>
              <a:off x="5354639" y="6197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5" name="Oval 1965">
              <a:extLst>
                <a:ext uri="{FF2B5EF4-FFF2-40B4-BE49-F238E27FC236}">
                  <a16:creationId xmlns:a16="http://schemas.microsoft.com/office/drawing/2014/main" id="{3C87CF47-E152-4E99-B6A3-CDDFC95A7632}"/>
                </a:ext>
              </a:extLst>
            </p:cNvPr>
            <p:cNvSpPr>
              <a:spLocks noChangeArrowheads="1"/>
            </p:cNvSpPr>
            <p:nvPr/>
          </p:nvSpPr>
          <p:spPr bwMode="auto">
            <a:xfrm>
              <a:off x="5589589" y="617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6" name="Oval 1966">
              <a:extLst>
                <a:ext uri="{FF2B5EF4-FFF2-40B4-BE49-F238E27FC236}">
                  <a16:creationId xmlns:a16="http://schemas.microsoft.com/office/drawing/2014/main" id="{8675350D-B0E1-4EEE-AC6D-0B0E74D00B74}"/>
                </a:ext>
              </a:extLst>
            </p:cNvPr>
            <p:cNvSpPr>
              <a:spLocks noChangeArrowheads="1"/>
            </p:cNvSpPr>
            <p:nvPr/>
          </p:nvSpPr>
          <p:spPr bwMode="auto">
            <a:xfrm>
              <a:off x="5592764" y="608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7" name="Oval 1967">
              <a:extLst>
                <a:ext uri="{FF2B5EF4-FFF2-40B4-BE49-F238E27FC236}">
                  <a16:creationId xmlns:a16="http://schemas.microsoft.com/office/drawing/2014/main" id="{78EFB90F-0226-4263-93D7-75B75144089D}"/>
                </a:ext>
              </a:extLst>
            </p:cNvPr>
            <p:cNvSpPr>
              <a:spLocks noChangeArrowheads="1"/>
            </p:cNvSpPr>
            <p:nvPr/>
          </p:nvSpPr>
          <p:spPr bwMode="auto">
            <a:xfrm>
              <a:off x="5491164" y="616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8" name="Oval 1968">
              <a:extLst>
                <a:ext uri="{FF2B5EF4-FFF2-40B4-BE49-F238E27FC236}">
                  <a16:creationId xmlns:a16="http://schemas.microsoft.com/office/drawing/2014/main" id="{CD837311-5A72-44D8-8192-251684671E9A}"/>
                </a:ext>
              </a:extLst>
            </p:cNvPr>
            <p:cNvSpPr>
              <a:spLocks noChangeArrowheads="1"/>
            </p:cNvSpPr>
            <p:nvPr/>
          </p:nvSpPr>
          <p:spPr bwMode="auto">
            <a:xfrm>
              <a:off x="5734051" y="624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29" name="Oval 1969">
              <a:extLst>
                <a:ext uri="{FF2B5EF4-FFF2-40B4-BE49-F238E27FC236}">
                  <a16:creationId xmlns:a16="http://schemas.microsoft.com/office/drawing/2014/main" id="{04E19F86-29F4-49D9-A23A-A511E3E8A82D}"/>
                </a:ext>
              </a:extLst>
            </p:cNvPr>
            <p:cNvSpPr>
              <a:spLocks noChangeArrowheads="1"/>
            </p:cNvSpPr>
            <p:nvPr/>
          </p:nvSpPr>
          <p:spPr bwMode="auto">
            <a:xfrm>
              <a:off x="5737226" y="616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0" name="Oval 1970">
              <a:extLst>
                <a:ext uri="{FF2B5EF4-FFF2-40B4-BE49-F238E27FC236}">
                  <a16:creationId xmlns:a16="http://schemas.microsoft.com/office/drawing/2014/main" id="{5386AFC2-51F3-48A2-B452-4BCBBFA382A1}"/>
                </a:ext>
              </a:extLst>
            </p:cNvPr>
            <p:cNvSpPr>
              <a:spLocks noChangeArrowheads="1"/>
            </p:cNvSpPr>
            <p:nvPr/>
          </p:nvSpPr>
          <p:spPr bwMode="auto">
            <a:xfrm>
              <a:off x="5653089" y="611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1" name="Oval 1971">
              <a:extLst>
                <a:ext uri="{FF2B5EF4-FFF2-40B4-BE49-F238E27FC236}">
                  <a16:creationId xmlns:a16="http://schemas.microsoft.com/office/drawing/2014/main" id="{C984A937-467D-490E-8570-27337649D739}"/>
                </a:ext>
              </a:extLst>
            </p:cNvPr>
            <p:cNvSpPr>
              <a:spLocks noChangeArrowheads="1"/>
            </p:cNvSpPr>
            <p:nvPr/>
          </p:nvSpPr>
          <p:spPr bwMode="auto">
            <a:xfrm>
              <a:off x="5635626" y="6245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2" name="Oval 1972">
              <a:extLst>
                <a:ext uri="{FF2B5EF4-FFF2-40B4-BE49-F238E27FC236}">
                  <a16:creationId xmlns:a16="http://schemas.microsoft.com/office/drawing/2014/main" id="{E83DCF19-0FF3-4142-803C-9F3E5AC6D0F9}"/>
                </a:ext>
              </a:extLst>
            </p:cNvPr>
            <p:cNvSpPr>
              <a:spLocks noChangeArrowheads="1"/>
            </p:cNvSpPr>
            <p:nvPr/>
          </p:nvSpPr>
          <p:spPr bwMode="auto">
            <a:xfrm>
              <a:off x="3819526" y="605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3" name="Oval 1973">
              <a:extLst>
                <a:ext uri="{FF2B5EF4-FFF2-40B4-BE49-F238E27FC236}">
                  <a16:creationId xmlns:a16="http://schemas.microsoft.com/office/drawing/2014/main" id="{5ADB9E24-F7A2-4EB8-8663-D69E35CB900F}"/>
                </a:ext>
              </a:extLst>
            </p:cNvPr>
            <p:cNvSpPr>
              <a:spLocks noChangeArrowheads="1"/>
            </p:cNvSpPr>
            <p:nvPr/>
          </p:nvSpPr>
          <p:spPr bwMode="auto">
            <a:xfrm>
              <a:off x="2266951" y="6348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4" name="Oval 1974">
              <a:extLst>
                <a:ext uri="{FF2B5EF4-FFF2-40B4-BE49-F238E27FC236}">
                  <a16:creationId xmlns:a16="http://schemas.microsoft.com/office/drawing/2014/main" id="{1924D8DB-CD4F-4348-B961-BA6A9D3B497C}"/>
                </a:ext>
              </a:extLst>
            </p:cNvPr>
            <p:cNvSpPr>
              <a:spLocks noChangeArrowheads="1"/>
            </p:cNvSpPr>
            <p:nvPr/>
          </p:nvSpPr>
          <p:spPr bwMode="auto">
            <a:xfrm>
              <a:off x="2301876" y="648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5" name="Oval 1975">
              <a:extLst>
                <a:ext uri="{FF2B5EF4-FFF2-40B4-BE49-F238E27FC236}">
                  <a16:creationId xmlns:a16="http://schemas.microsoft.com/office/drawing/2014/main" id="{EE208481-E535-4CA9-B53F-2E46CFBA9B06}"/>
                </a:ext>
              </a:extLst>
            </p:cNvPr>
            <p:cNvSpPr>
              <a:spLocks noChangeArrowheads="1"/>
            </p:cNvSpPr>
            <p:nvPr/>
          </p:nvSpPr>
          <p:spPr bwMode="auto">
            <a:xfrm>
              <a:off x="2328864" y="6240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6" name="Oval 1976">
              <a:extLst>
                <a:ext uri="{FF2B5EF4-FFF2-40B4-BE49-F238E27FC236}">
                  <a16:creationId xmlns:a16="http://schemas.microsoft.com/office/drawing/2014/main" id="{3FACA557-D6B4-49EB-937F-9EFED73D8D48}"/>
                </a:ext>
              </a:extLst>
            </p:cNvPr>
            <p:cNvSpPr>
              <a:spLocks noChangeArrowheads="1"/>
            </p:cNvSpPr>
            <p:nvPr/>
          </p:nvSpPr>
          <p:spPr bwMode="auto">
            <a:xfrm>
              <a:off x="2332039" y="6154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7" name="Oval 1977">
              <a:extLst>
                <a:ext uri="{FF2B5EF4-FFF2-40B4-BE49-F238E27FC236}">
                  <a16:creationId xmlns:a16="http://schemas.microsoft.com/office/drawing/2014/main" id="{BB43E588-12C9-4F5F-AD09-91B3D8BB979A}"/>
                </a:ext>
              </a:extLst>
            </p:cNvPr>
            <p:cNvSpPr>
              <a:spLocks noChangeArrowheads="1"/>
            </p:cNvSpPr>
            <p:nvPr/>
          </p:nvSpPr>
          <p:spPr bwMode="auto">
            <a:xfrm>
              <a:off x="2247901" y="611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8" name="Oval 1978">
              <a:extLst>
                <a:ext uri="{FF2B5EF4-FFF2-40B4-BE49-F238E27FC236}">
                  <a16:creationId xmlns:a16="http://schemas.microsoft.com/office/drawing/2014/main" id="{926812B9-6389-4160-9C28-BFB8E6F98D1E}"/>
                </a:ext>
              </a:extLst>
            </p:cNvPr>
            <p:cNvSpPr>
              <a:spLocks noChangeArrowheads="1"/>
            </p:cNvSpPr>
            <p:nvPr/>
          </p:nvSpPr>
          <p:spPr bwMode="auto">
            <a:xfrm>
              <a:off x="2160589" y="6359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39" name="Oval 1979">
              <a:extLst>
                <a:ext uri="{FF2B5EF4-FFF2-40B4-BE49-F238E27FC236}">
                  <a16:creationId xmlns:a16="http://schemas.microsoft.com/office/drawing/2014/main" id="{28F1E04B-9374-4313-ABF3-55F64EE5F424}"/>
                </a:ext>
              </a:extLst>
            </p:cNvPr>
            <p:cNvSpPr>
              <a:spLocks noChangeArrowheads="1"/>
            </p:cNvSpPr>
            <p:nvPr/>
          </p:nvSpPr>
          <p:spPr bwMode="auto">
            <a:xfrm>
              <a:off x="2230439" y="623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0" name="Oval 1980">
              <a:extLst>
                <a:ext uri="{FF2B5EF4-FFF2-40B4-BE49-F238E27FC236}">
                  <a16:creationId xmlns:a16="http://schemas.microsoft.com/office/drawing/2014/main" id="{473BD28E-9B67-449D-953F-19567B274740}"/>
                </a:ext>
              </a:extLst>
            </p:cNvPr>
            <p:cNvSpPr>
              <a:spLocks noChangeArrowheads="1"/>
            </p:cNvSpPr>
            <p:nvPr/>
          </p:nvSpPr>
          <p:spPr bwMode="auto">
            <a:xfrm>
              <a:off x="2316164" y="6645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1" name="Oval 1981">
              <a:extLst>
                <a:ext uri="{FF2B5EF4-FFF2-40B4-BE49-F238E27FC236}">
                  <a16:creationId xmlns:a16="http://schemas.microsoft.com/office/drawing/2014/main" id="{EA0E56B4-46B0-4776-8A11-710406EF5960}"/>
                </a:ext>
              </a:extLst>
            </p:cNvPr>
            <p:cNvSpPr>
              <a:spLocks noChangeArrowheads="1"/>
            </p:cNvSpPr>
            <p:nvPr/>
          </p:nvSpPr>
          <p:spPr bwMode="auto">
            <a:xfrm>
              <a:off x="2217739" y="665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2" name="Oval 1982">
              <a:extLst>
                <a:ext uri="{FF2B5EF4-FFF2-40B4-BE49-F238E27FC236}">
                  <a16:creationId xmlns:a16="http://schemas.microsoft.com/office/drawing/2014/main" id="{2FF26441-76F1-4708-A198-6848BDA40074}"/>
                </a:ext>
              </a:extLst>
            </p:cNvPr>
            <p:cNvSpPr>
              <a:spLocks noChangeArrowheads="1"/>
            </p:cNvSpPr>
            <p:nvPr/>
          </p:nvSpPr>
          <p:spPr bwMode="auto">
            <a:xfrm>
              <a:off x="2351089" y="6554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3" name="Oval 1983">
              <a:extLst>
                <a:ext uri="{FF2B5EF4-FFF2-40B4-BE49-F238E27FC236}">
                  <a16:creationId xmlns:a16="http://schemas.microsoft.com/office/drawing/2014/main" id="{6ECA45D0-FE7B-4C5A-8CA0-A356BED0A29B}"/>
                </a:ext>
              </a:extLst>
            </p:cNvPr>
            <p:cNvSpPr>
              <a:spLocks noChangeArrowheads="1"/>
            </p:cNvSpPr>
            <p:nvPr/>
          </p:nvSpPr>
          <p:spPr bwMode="auto">
            <a:xfrm>
              <a:off x="2200276" y="651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4" name="Oval 1984">
              <a:extLst>
                <a:ext uri="{FF2B5EF4-FFF2-40B4-BE49-F238E27FC236}">
                  <a16:creationId xmlns:a16="http://schemas.microsoft.com/office/drawing/2014/main" id="{2571E63E-6761-4C76-9E9D-82CEF58DDBB9}"/>
                </a:ext>
              </a:extLst>
            </p:cNvPr>
            <p:cNvSpPr>
              <a:spLocks noChangeArrowheads="1"/>
            </p:cNvSpPr>
            <p:nvPr/>
          </p:nvSpPr>
          <p:spPr bwMode="auto">
            <a:xfrm>
              <a:off x="2319339" y="6383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5" name="Oval 1985">
              <a:extLst>
                <a:ext uri="{FF2B5EF4-FFF2-40B4-BE49-F238E27FC236}">
                  <a16:creationId xmlns:a16="http://schemas.microsoft.com/office/drawing/2014/main" id="{34D5FAB4-632F-49F7-AED2-ED8E15E4D565}"/>
                </a:ext>
              </a:extLst>
            </p:cNvPr>
            <p:cNvSpPr>
              <a:spLocks noChangeArrowheads="1"/>
            </p:cNvSpPr>
            <p:nvPr/>
          </p:nvSpPr>
          <p:spPr bwMode="auto">
            <a:xfrm>
              <a:off x="2411414" y="642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6" name="Oval 1986">
              <a:extLst>
                <a:ext uri="{FF2B5EF4-FFF2-40B4-BE49-F238E27FC236}">
                  <a16:creationId xmlns:a16="http://schemas.microsoft.com/office/drawing/2014/main" id="{E6EBBF4E-0064-475E-9F3D-08B3416EC48C}"/>
                </a:ext>
              </a:extLst>
            </p:cNvPr>
            <p:cNvSpPr>
              <a:spLocks noChangeArrowheads="1"/>
            </p:cNvSpPr>
            <p:nvPr/>
          </p:nvSpPr>
          <p:spPr bwMode="auto">
            <a:xfrm>
              <a:off x="2446339" y="6564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7" name="Oval 1987">
              <a:extLst>
                <a:ext uri="{FF2B5EF4-FFF2-40B4-BE49-F238E27FC236}">
                  <a16:creationId xmlns:a16="http://schemas.microsoft.com/office/drawing/2014/main" id="{F071F9D7-A2B8-4516-8A1A-0E252BAC5270}"/>
                </a:ext>
              </a:extLst>
            </p:cNvPr>
            <p:cNvSpPr>
              <a:spLocks noChangeArrowheads="1"/>
            </p:cNvSpPr>
            <p:nvPr/>
          </p:nvSpPr>
          <p:spPr bwMode="auto">
            <a:xfrm>
              <a:off x="2473326" y="6316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8" name="Oval 1988">
              <a:extLst>
                <a:ext uri="{FF2B5EF4-FFF2-40B4-BE49-F238E27FC236}">
                  <a16:creationId xmlns:a16="http://schemas.microsoft.com/office/drawing/2014/main" id="{0FF84F38-9384-4683-BC7C-30E00AB664BF}"/>
                </a:ext>
              </a:extLst>
            </p:cNvPr>
            <p:cNvSpPr>
              <a:spLocks noChangeArrowheads="1"/>
            </p:cNvSpPr>
            <p:nvPr/>
          </p:nvSpPr>
          <p:spPr bwMode="auto">
            <a:xfrm>
              <a:off x="2476501" y="623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49" name="Oval 1989">
              <a:extLst>
                <a:ext uri="{FF2B5EF4-FFF2-40B4-BE49-F238E27FC236}">
                  <a16:creationId xmlns:a16="http://schemas.microsoft.com/office/drawing/2014/main" id="{059271CE-AA7F-45A0-A8D5-D747C7EBBE20}"/>
                </a:ext>
              </a:extLst>
            </p:cNvPr>
            <p:cNvSpPr>
              <a:spLocks noChangeArrowheads="1"/>
            </p:cNvSpPr>
            <p:nvPr/>
          </p:nvSpPr>
          <p:spPr bwMode="auto">
            <a:xfrm>
              <a:off x="2374901" y="6315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0" name="Oval 1990">
              <a:extLst>
                <a:ext uri="{FF2B5EF4-FFF2-40B4-BE49-F238E27FC236}">
                  <a16:creationId xmlns:a16="http://schemas.microsoft.com/office/drawing/2014/main" id="{84721846-E35A-4FA5-979B-36EA058E9DD5}"/>
                </a:ext>
              </a:extLst>
            </p:cNvPr>
            <p:cNvSpPr>
              <a:spLocks noChangeArrowheads="1"/>
            </p:cNvSpPr>
            <p:nvPr/>
          </p:nvSpPr>
          <p:spPr bwMode="auto">
            <a:xfrm>
              <a:off x="2451101" y="6102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1" name="Oval 1991">
              <a:extLst>
                <a:ext uri="{FF2B5EF4-FFF2-40B4-BE49-F238E27FC236}">
                  <a16:creationId xmlns:a16="http://schemas.microsoft.com/office/drawing/2014/main" id="{AF50D1E3-9D0E-4E4E-A4D9-B786607645AA}"/>
                </a:ext>
              </a:extLst>
            </p:cNvPr>
            <p:cNvSpPr>
              <a:spLocks noChangeArrowheads="1"/>
            </p:cNvSpPr>
            <p:nvPr/>
          </p:nvSpPr>
          <p:spPr bwMode="auto">
            <a:xfrm>
              <a:off x="2449514" y="6670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2" name="Oval 1992">
              <a:extLst>
                <a:ext uri="{FF2B5EF4-FFF2-40B4-BE49-F238E27FC236}">
                  <a16:creationId xmlns:a16="http://schemas.microsoft.com/office/drawing/2014/main" id="{5584D15E-6BBB-4CDE-BCE0-2BCFD84469A7}"/>
                </a:ext>
              </a:extLst>
            </p:cNvPr>
            <p:cNvSpPr>
              <a:spLocks noChangeArrowheads="1"/>
            </p:cNvSpPr>
            <p:nvPr/>
          </p:nvSpPr>
          <p:spPr bwMode="auto">
            <a:xfrm>
              <a:off x="2463801" y="645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3" name="Oval 1993">
              <a:extLst>
                <a:ext uri="{FF2B5EF4-FFF2-40B4-BE49-F238E27FC236}">
                  <a16:creationId xmlns:a16="http://schemas.microsoft.com/office/drawing/2014/main" id="{702055C9-B593-4529-8A56-527929F91FCF}"/>
                </a:ext>
              </a:extLst>
            </p:cNvPr>
            <p:cNvSpPr>
              <a:spLocks noChangeArrowheads="1"/>
            </p:cNvSpPr>
            <p:nvPr/>
          </p:nvSpPr>
          <p:spPr bwMode="auto">
            <a:xfrm>
              <a:off x="3497264" y="620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4" name="Oval 1994">
              <a:extLst>
                <a:ext uri="{FF2B5EF4-FFF2-40B4-BE49-F238E27FC236}">
                  <a16:creationId xmlns:a16="http://schemas.microsoft.com/office/drawing/2014/main" id="{7BEF79BF-4896-4A72-B91A-03A1067805E9}"/>
                </a:ext>
              </a:extLst>
            </p:cNvPr>
            <p:cNvSpPr>
              <a:spLocks noChangeArrowheads="1"/>
            </p:cNvSpPr>
            <p:nvPr/>
          </p:nvSpPr>
          <p:spPr bwMode="auto">
            <a:xfrm>
              <a:off x="3532189" y="6346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5" name="Oval 1995">
              <a:extLst>
                <a:ext uri="{FF2B5EF4-FFF2-40B4-BE49-F238E27FC236}">
                  <a16:creationId xmlns:a16="http://schemas.microsoft.com/office/drawing/2014/main" id="{5CF592C8-B937-43F7-99CD-D1F2DBC7272E}"/>
                </a:ext>
              </a:extLst>
            </p:cNvPr>
            <p:cNvSpPr>
              <a:spLocks noChangeArrowheads="1"/>
            </p:cNvSpPr>
            <p:nvPr/>
          </p:nvSpPr>
          <p:spPr bwMode="auto">
            <a:xfrm>
              <a:off x="3559176" y="609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6" name="Oval 1996">
              <a:extLst>
                <a:ext uri="{FF2B5EF4-FFF2-40B4-BE49-F238E27FC236}">
                  <a16:creationId xmlns:a16="http://schemas.microsoft.com/office/drawing/2014/main" id="{A78BC27F-C317-4C90-B9B6-1A7880CA4D22}"/>
                </a:ext>
              </a:extLst>
            </p:cNvPr>
            <p:cNvSpPr>
              <a:spLocks noChangeArrowheads="1"/>
            </p:cNvSpPr>
            <p:nvPr/>
          </p:nvSpPr>
          <p:spPr bwMode="auto">
            <a:xfrm>
              <a:off x="3460751" y="6097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7" name="Oval 1997">
              <a:extLst>
                <a:ext uri="{FF2B5EF4-FFF2-40B4-BE49-F238E27FC236}">
                  <a16:creationId xmlns:a16="http://schemas.microsoft.com/office/drawing/2014/main" id="{E233BA22-1C31-4AD1-9D27-7E6A9FBC11D7}"/>
                </a:ext>
              </a:extLst>
            </p:cNvPr>
            <p:cNvSpPr>
              <a:spLocks noChangeArrowheads="1"/>
            </p:cNvSpPr>
            <p:nvPr/>
          </p:nvSpPr>
          <p:spPr bwMode="auto">
            <a:xfrm>
              <a:off x="3556001" y="6650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8" name="Oval 1998">
              <a:extLst>
                <a:ext uri="{FF2B5EF4-FFF2-40B4-BE49-F238E27FC236}">
                  <a16:creationId xmlns:a16="http://schemas.microsoft.com/office/drawing/2014/main" id="{8B663265-97D0-45EE-9745-C5FF06E82DE4}"/>
                </a:ext>
              </a:extLst>
            </p:cNvPr>
            <p:cNvSpPr>
              <a:spLocks noChangeArrowheads="1"/>
            </p:cNvSpPr>
            <p:nvPr/>
          </p:nvSpPr>
          <p:spPr bwMode="auto">
            <a:xfrm>
              <a:off x="3451226" y="657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59" name="Oval 1999">
              <a:extLst>
                <a:ext uri="{FF2B5EF4-FFF2-40B4-BE49-F238E27FC236}">
                  <a16:creationId xmlns:a16="http://schemas.microsoft.com/office/drawing/2014/main" id="{7A3F0787-5EAC-432E-AEA3-B932ECAEB90B}"/>
                </a:ext>
              </a:extLst>
            </p:cNvPr>
            <p:cNvSpPr>
              <a:spLocks noChangeArrowheads="1"/>
            </p:cNvSpPr>
            <p:nvPr/>
          </p:nvSpPr>
          <p:spPr bwMode="auto">
            <a:xfrm>
              <a:off x="3522664" y="6577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0" name="Oval 2000">
              <a:extLst>
                <a:ext uri="{FF2B5EF4-FFF2-40B4-BE49-F238E27FC236}">
                  <a16:creationId xmlns:a16="http://schemas.microsoft.com/office/drawing/2014/main" id="{B3B30AA4-8F12-43F4-81F8-1C26BB88C816}"/>
                </a:ext>
              </a:extLst>
            </p:cNvPr>
            <p:cNvSpPr>
              <a:spLocks noChangeArrowheads="1"/>
            </p:cNvSpPr>
            <p:nvPr/>
          </p:nvSpPr>
          <p:spPr bwMode="auto">
            <a:xfrm>
              <a:off x="3546476" y="6503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1" name="Oval 2001">
              <a:extLst>
                <a:ext uri="{FF2B5EF4-FFF2-40B4-BE49-F238E27FC236}">
                  <a16:creationId xmlns:a16="http://schemas.microsoft.com/office/drawing/2014/main" id="{6C099C7E-8404-421C-A227-373649358CAB}"/>
                </a:ext>
              </a:extLst>
            </p:cNvPr>
            <p:cNvSpPr>
              <a:spLocks noChangeArrowheads="1"/>
            </p:cNvSpPr>
            <p:nvPr/>
          </p:nvSpPr>
          <p:spPr bwMode="auto">
            <a:xfrm>
              <a:off x="3479801" y="646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2" name="Oval 2002">
              <a:extLst>
                <a:ext uri="{FF2B5EF4-FFF2-40B4-BE49-F238E27FC236}">
                  <a16:creationId xmlns:a16="http://schemas.microsoft.com/office/drawing/2014/main" id="{E92C733D-8B4C-4F20-89EA-71D69E371B62}"/>
                </a:ext>
              </a:extLst>
            </p:cNvPr>
            <p:cNvSpPr>
              <a:spLocks noChangeArrowheads="1"/>
            </p:cNvSpPr>
            <p:nvPr/>
          </p:nvSpPr>
          <p:spPr bwMode="auto">
            <a:xfrm>
              <a:off x="3581401" y="641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3" name="Oval 2003">
              <a:extLst>
                <a:ext uri="{FF2B5EF4-FFF2-40B4-BE49-F238E27FC236}">
                  <a16:creationId xmlns:a16="http://schemas.microsoft.com/office/drawing/2014/main" id="{1E884056-F958-450D-93FF-E2EA1D25181E}"/>
                </a:ext>
              </a:extLst>
            </p:cNvPr>
            <p:cNvSpPr>
              <a:spLocks noChangeArrowheads="1"/>
            </p:cNvSpPr>
            <p:nvPr/>
          </p:nvSpPr>
          <p:spPr bwMode="auto">
            <a:xfrm>
              <a:off x="3549651" y="624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4" name="Oval 2004">
              <a:extLst>
                <a:ext uri="{FF2B5EF4-FFF2-40B4-BE49-F238E27FC236}">
                  <a16:creationId xmlns:a16="http://schemas.microsoft.com/office/drawing/2014/main" id="{86896A9D-3655-4AE7-AECF-06F5123573C1}"/>
                </a:ext>
              </a:extLst>
            </p:cNvPr>
            <p:cNvSpPr>
              <a:spLocks noChangeArrowheads="1"/>
            </p:cNvSpPr>
            <p:nvPr/>
          </p:nvSpPr>
          <p:spPr bwMode="auto">
            <a:xfrm>
              <a:off x="3641726" y="6283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5" name="Oval 2005">
              <a:extLst>
                <a:ext uri="{FF2B5EF4-FFF2-40B4-BE49-F238E27FC236}">
                  <a16:creationId xmlns:a16="http://schemas.microsoft.com/office/drawing/2014/main" id="{E027D3B1-5C17-41D8-9BE9-39FC78FB07EE}"/>
                </a:ext>
              </a:extLst>
            </p:cNvPr>
            <p:cNvSpPr>
              <a:spLocks noChangeArrowheads="1"/>
            </p:cNvSpPr>
            <p:nvPr/>
          </p:nvSpPr>
          <p:spPr bwMode="auto">
            <a:xfrm>
              <a:off x="3676651" y="642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6" name="Oval 2006">
              <a:extLst>
                <a:ext uri="{FF2B5EF4-FFF2-40B4-BE49-F238E27FC236}">
                  <a16:creationId xmlns:a16="http://schemas.microsoft.com/office/drawing/2014/main" id="{12CC0CA3-250D-4644-A025-333E36526965}"/>
                </a:ext>
              </a:extLst>
            </p:cNvPr>
            <p:cNvSpPr>
              <a:spLocks noChangeArrowheads="1"/>
            </p:cNvSpPr>
            <p:nvPr/>
          </p:nvSpPr>
          <p:spPr bwMode="auto">
            <a:xfrm>
              <a:off x="3703639" y="6175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7" name="Oval 2007">
              <a:extLst>
                <a:ext uri="{FF2B5EF4-FFF2-40B4-BE49-F238E27FC236}">
                  <a16:creationId xmlns:a16="http://schemas.microsoft.com/office/drawing/2014/main" id="{3892AC10-26AC-48A8-BF07-6AB56E4A150D}"/>
                </a:ext>
              </a:extLst>
            </p:cNvPr>
            <p:cNvSpPr>
              <a:spLocks noChangeArrowheads="1"/>
            </p:cNvSpPr>
            <p:nvPr/>
          </p:nvSpPr>
          <p:spPr bwMode="auto">
            <a:xfrm>
              <a:off x="3706814" y="608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8" name="Oval 2008">
              <a:extLst>
                <a:ext uri="{FF2B5EF4-FFF2-40B4-BE49-F238E27FC236}">
                  <a16:creationId xmlns:a16="http://schemas.microsoft.com/office/drawing/2014/main" id="{A22A08AB-C829-40C4-B296-0B722BFAEA93}"/>
                </a:ext>
              </a:extLst>
            </p:cNvPr>
            <p:cNvSpPr>
              <a:spLocks noChangeArrowheads="1"/>
            </p:cNvSpPr>
            <p:nvPr/>
          </p:nvSpPr>
          <p:spPr bwMode="auto">
            <a:xfrm>
              <a:off x="3605214" y="6173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69" name="Oval 2009">
              <a:extLst>
                <a:ext uri="{FF2B5EF4-FFF2-40B4-BE49-F238E27FC236}">
                  <a16:creationId xmlns:a16="http://schemas.microsoft.com/office/drawing/2014/main" id="{C96F8BF0-4ADA-4AF4-8F53-7FD2896065B4}"/>
                </a:ext>
              </a:extLst>
            </p:cNvPr>
            <p:cNvSpPr>
              <a:spLocks noChangeArrowheads="1"/>
            </p:cNvSpPr>
            <p:nvPr/>
          </p:nvSpPr>
          <p:spPr bwMode="auto">
            <a:xfrm>
              <a:off x="3162301" y="6396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0" name="Oval 2010">
              <a:extLst>
                <a:ext uri="{FF2B5EF4-FFF2-40B4-BE49-F238E27FC236}">
                  <a16:creationId xmlns:a16="http://schemas.microsoft.com/office/drawing/2014/main" id="{F86296F8-0BD8-4977-86B4-F5D861FA7F6F}"/>
                </a:ext>
              </a:extLst>
            </p:cNvPr>
            <p:cNvSpPr>
              <a:spLocks noChangeArrowheads="1"/>
            </p:cNvSpPr>
            <p:nvPr/>
          </p:nvSpPr>
          <p:spPr bwMode="auto">
            <a:xfrm>
              <a:off x="3667126" y="6653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1" name="Oval 2011">
              <a:extLst>
                <a:ext uri="{FF2B5EF4-FFF2-40B4-BE49-F238E27FC236}">
                  <a16:creationId xmlns:a16="http://schemas.microsoft.com/office/drawing/2014/main" id="{277604C7-F393-4147-915F-82FF2C352B18}"/>
                </a:ext>
              </a:extLst>
            </p:cNvPr>
            <p:cNvSpPr>
              <a:spLocks noChangeArrowheads="1"/>
            </p:cNvSpPr>
            <p:nvPr/>
          </p:nvSpPr>
          <p:spPr bwMode="auto">
            <a:xfrm>
              <a:off x="3690939" y="658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2" name="Oval 2012">
              <a:extLst>
                <a:ext uri="{FF2B5EF4-FFF2-40B4-BE49-F238E27FC236}">
                  <a16:creationId xmlns:a16="http://schemas.microsoft.com/office/drawing/2014/main" id="{CA7C8F06-A6C1-4ABF-BD09-D3C49B1A3123}"/>
                </a:ext>
              </a:extLst>
            </p:cNvPr>
            <p:cNvSpPr>
              <a:spLocks noChangeArrowheads="1"/>
            </p:cNvSpPr>
            <p:nvPr/>
          </p:nvSpPr>
          <p:spPr bwMode="auto">
            <a:xfrm>
              <a:off x="3592514" y="6584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3" name="Oval 2013">
              <a:extLst>
                <a:ext uri="{FF2B5EF4-FFF2-40B4-BE49-F238E27FC236}">
                  <a16:creationId xmlns:a16="http://schemas.microsoft.com/office/drawing/2014/main" id="{13F433F5-7854-4CC4-98F5-4091A4AEF67B}"/>
                </a:ext>
              </a:extLst>
            </p:cNvPr>
            <p:cNvSpPr>
              <a:spLocks noChangeArrowheads="1"/>
            </p:cNvSpPr>
            <p:nvPr/>
          </p:nvSpPr>
          <p:spPr bwMode="auto">
            <a:xfrm>
              <a:off x="3694114" y="6318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4" name="Oval 2014">
              <a:extLst>
                <a:ext uri="{FF2B5EF4-FFF2-40B4-BE49-F238E27FC236}">
                  <a16:creationId xmlns:a16="http://schemas.microsoft.com/office/drawing/2014/main" id="{3B3B733A-B318-4A98-88DA-9028097D79A8}"/>
                </a:ext>
              </a:extLst>
            </p:cNvPr>
            <p:cNvSpPr>
              <a:spLocks noChangeArrowheads="1"/>
            </p:cNvSpPr>
            <p:nvPr/>
          </p:nvSpPr>
          <p:spPr bwMode="auto">
            <a:xfrm>
              <a:off x="2608264" y="6278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5" name="Oval 2015">
              <a:extLst>
                <a:ext uri="{FF2B5EF4-FFF2-40B4-BE49-F238E27FC236}">
                  <a16:creationId xmlns:a16="http://schemas.microsoft.com/office/drawing/2014/main" id="{78B80102-161B-4F30-B862-3AFA43130946}"/>
                </a:ext>
              </a:extLst>
            </p:cNvPr>
            <p:cNvSpPr>
              <a:spLocks noChangeArrowheads="1"/>
            </p:cNvSpPr>
            <p:nvPr/>
          </p:nvSpPr>
          <p:spPr bwMode="auto">
            <a:xfrm>
              <a:off x="2643189" y="6418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6" name="Oval 2016">
              <a:extLst>
                <a:ext uri="{FF2B5EF4-FFF2-40B4-BE49-F238E27FC236}">
                  <a16:creationId xmlns:a16="http://schemas.microsoft.com/office/drawing/2014/main" id="{221AA344-B264-4385-87DF-5DED8A0A1F14}"/>
                </a:ext>
              </a:extLst>
            </p:cNvPr>
            <p:cNvSpPr>
              <a:spLocks noChangeArrowheads="1"/>
            </p:cNvSpPr>
            <p:nvPr/>
          </p:nvSpPr>
          <p:spPr bwMode="auto">
            <a:xfrm>
              <a:off x="2670176" y="6170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7" name="Oval 2017">
              <a:extLst>
                <a:ext uri="{FF2B5EF4-FFF2-40B4-BE49-F238E27FC236}">
                  <a16:creationId xmlns:a16="http://schemas.microsoft.com/office/drawing/2014/main" id="{226CD794-32A2-4069-9CE4-8948569658EA}"/>
                </a:ext>
              </a:extLst>
            </p:cNvPr>
            <p:cNvSpPr>
              <a:spLocks noChangeArrowheads="1"/>
            </p:cNvSpPr>
            <p:nvPr/>
          </p:nvSpPr>
          <p:spPr bwMode="auto">
            <a:xfrm>
              <a:off x="2673351" y="608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8" name="Oval 2018">
              <a:extLst>
                <a:ext uri="{FF2B5EF4-FFF2-40B4-BE49-F238E27FC236}">
                  <a16:creationId xmlns:a16="http://schemas.microsoft.com/office/drawing/2014/main" id="{D0C834D4-CE4F-4F65-AE21-3D353B0C43E0}"/>
                </a:ext>
              </a:extLst>
            </p:cNvPr>
            <p:cNvSpPr>
              <a:spLocks noChangeArrowheads="1"/>
            </p:cNvSpPr>
            <p:nvPr/>
          </p:nvSpPr>
          <p:spPr bwMode="auto">
            <a:xfrm>
              <a:off x="2571751" y="616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79" name="Oval 2019">
              <a:extLst>
                <a:ext uri="{FF2B5EF4-FFF2-40B4-BE49-F238E27FC236}">
                  <a16:creationId xmlns:a16="http://schemas.microsoft.com/office/drawing/2014/main" id="{6049073A-97D3-4194-B9AC-410FE34E291C}"/>
                </a:ext>
              </a:extLst>
            </p:cNvPr>
            <p:cNvSpPr>
              <a:spLocks noChangeArrowheads="1"/>
            </p:cNvSpPr>
            <p:nvPr/>
          </p:nvSpPr>
          <p:spPr bwMode="auto">
            <a:xfrm>
              <a:off x="2562226" y="6643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0" name="Oval 2020">
              <a:extLst>
                <a:ext uri="{FF2B5EF4-FFF2-40B4-BE49-F238E27FC236}">
                  <a16:creationId xmlns:a16="http://schemas.microsoft.com/office/drawing/2014/main" id="{6F8C7F21-479E-46CB-BD8B-EA35017FC7A2}"/>
                </a:ext>
              </a:extLst>
            </p:cNvPr>
            <p:cNvSpPr>
              <a:spLocks noChangeArrowheads="1"/>
            </p:cNvSpPr>
            <p:nvPr/>
          </p:nvSpPr>
          <p:spPr bwMode="auto">
            <a:xfrm>
              <a:off x="2633664" y="664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1" name="Oval 2021">
              <a:extLst>
                <a:ext uri="{FF2B5EF4-FFF2-40B4-BE49-F238E27FC236}">
                  <a16:creationId xmlns:a16="http://schemas.microsoft.com/office/drawing/2014/main" id="{1664E8A2-89B9-4B93-BE7A-7AB24915653E}"/>
                </a:ext>
              </a:extLst>
            </p:cNvPr>
            <p:cNvSpPr>
              <a:spLocks noChangeArrowheads="1"/>
            </p:cNvSpPr>
            <p:nvPr/>
          </p:nvSpPr>
          <p:spPr bwMode="auto">
            <a:xfrm>
              <a:off x="2657476" y="657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2" name="Oval 2022">
              <a:extLst>
                <a:ext uri="{FF2B5EF4-FFF2-40B4-BE49-F238E27FC236}">
                  <a16:creationId xmlns:a16="http://schemas.microsoft.com/office/drawing/2014/main" id="{1114EEF7-97E4-4292-9002-2D640FBAC959}"/>
                </a:ext>
              </a:extLst>
            </p:cNvPr>
            <p:cNvSpPr>
              <a:spLocks noChangeArrowheads="1"/>
            </p:cNvSpPr>
            <p:nvPr/>
          </p:nvSpPr>
          <p:spPr bwMode="auto">
            <a:xfrm>
              <a:off x="2559051" y="6580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3" name="Oval 2023">
              <a:extLst>
                <a:ext uri="{FF2B5EF4-FFF2-40B4-BE49-F238E27FC236}">
                  <a16:creationId xmlns:a16="http://schemas.microsoft.com/office/drawing/2014/main" id="{9D8E2A48-1861-464F-A89A-9A26F1580921}"/>
                </a:ext>
              </a:extLst>
            </p:cNvPr>
            <p:cNvSpPr>
              <a:spLocks noChangeArrowheads="1"/>
            </p:cNvSpPr>
            <p:nvPr/>
          </p:nvSpPr>
          <p:spPr bwMode="auto">
            <a:xfrm>
              <a:off x="2692401" y="6484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4" name="Oval 2024">
              <a:extLst>
                <a:ext uri="{FF2B5EF4-FFF2-40B4-BE49-F238E27FC236}">
                  <a16:creationId xmlns:a16="http://schemas.microsoft.com/office/drawing/2014/main" id="{1CAFABD0-7DAE-4216-A7D0-DCFD543807A5}"/>
                </a:ext>
              </a:extLst>
            </p:cNvPr>
            <p:cNvSpPr>
              <a:spLocks noChangeArrowheads="1"/>
            </p:cNvSpPr>
            <p:nvPr/>
          </p:nvSpPr>
          <p:spPr bwMode="auto">
            <a:xfrm>
              <a:off x="2541589" y="638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5" name="Oval 2025">
              <a:extLst>
                <a:ext uri="{FF2B5EF4-FFF2-40B4-BE49-F238E27FC236}">
                  <a16:creationId xmlns:a16="http://schemas.microsoft.com/office/drawing/2014/main" id="{C059CBB2-BE9F-4E73-BF44-3FE67F5424F8}"/>
                </a:ext>
              </a:extLst>
            </p:cNvPr>
            <p:cNvSpPr>
              <a:spLocks noChangeArrowheads="1"/>
            </p:cNvSpPr>
            <p:nvPr/>
          </p:nvSpPr>
          <p:spPr bwMode="auto">
            <a:xfrm>
              <a:off x="2660651" y="6313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6" name="Oval 2026">
              <a:extLst>
                <a:ext uri="{FF2B5EF4-FFF2-40B4-BE49-F238E27FC236}">
                  <a16:creationId xmlns:a16="http://schemas.microsoft.com/office/drawing/2014/main" id="{3AF5B1A7-EBDA-48B6-884F-436C510E226C}"/>
                </a:ext>
              </a:extLst>
            </p:cNvPr>
            <p:cNvSpPr>
              <a:spLocks noChangeArrowheads="1"/>
            </p:cNvSpPr>
            <p:nvPr/>
          </p:nvSpPr>
          <p:spPr bwMode="auto">
            <a:xfrm>
              <a:off x="2752726" y="6354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7" name="Oval 2027">
              <a:extLst>
                <a:ext uri="{FF2B5EF4-FFF2-40B4-BE49-F238E27FC236}">
                  <a16:creationId xmlns:a16="http://schemas.microsoft.com/office/drawing/2014/main" id="{08D14A4A-39E3-4BE2-8C40-15F4115D7618}"/>
                </a:ext>
              </a:extLst>
            </p:cNvPr>
            <p:cNvSpPr>
              <a:spLocks noChangeArrowheads="1"/>
            </p:cNvSpPr>
            <p:nvPr/>
          </p:nvSpPr>
          <p:spPr bwMode="auto">
            <a:xfrm>
              <a:off x="2787651" y="6494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8" name="Oval 2028">
              <a:extLst>
                <a:ext uri="{FF2B5EF4-FFF2-40B4-BE49-F238E27FC236}">
                  <a16:creationId xmlns:a16="http://schemas.microsoft.com/office/drawing/2014/main" id="{12120CD2-9B0C-47DF-90A5-F1C7EE17DB67}"/>
                </a:ext>
              </a:extLst>
            </p:cNvPr>
            <p:cNvSpPr>
              <a:spLocks noChangeArrowheads="1"/>
            </p:cNvSpPr>
            <p:nvPr/>
          </p:nvSpPr>
          <p:spPr bwMode="auto">
            <a:xfrm>
              <a:off x="2814639" y="6246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89" name="Oval 2029">
              <a:extLst>
                <a:ext uri="{FF2B5EF4-FFF2-40B4-BE49-F238E27FC236}">
                  <a16:creationId xmlns:a16="http://schemas.microsoft.com/office/drawing/2014/main" id="{8721DB91-E5B0-4921-8EB0-E9FEC9B0104B}"/>
                </a:ext>
              </a:extLst>
            </p:cNvPr>
            <p:cNvSpPr>
              <a:spLocks noChangeArrowheads="1"/>
            </p:cNvSpPr>
            <p:nvPr/>
          </p:nvSpPr>
          <p:spPr bwMode="auto">
            <a:xfrm>
              <a:off x="2817814" y="6161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0" name="Oval 2030">
              <a:extLst>
                <a:ext uri="{FF2B5EF4-FFF2-40B4-BE49-F238E27FC236}">
                  <a16:creationId xmlns:a16="http://schemas.microsoft.com/office/drawing/2014/main" id="{F8595511-3FC2-468D-B9E9-06CA094C8666}"/>
                </a:ext>
              </a:extLst>
            </p:cNvPr>
            <p:cNvSpPr>
              <a:spLocks noChangeArrowheads="1"/>
            </p:cNvSpPr>
            <p:nvPr/>
          </p:nvSpPr>
          <p:spPr bwMode="auto">
            <a:xfrm>
              <a:off x="2716214" y="6245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1" name="Oval 2031">
              <a:extLst>
                <a:ext uri="{FF2B5EF4-FFF2-40B4-BE49-F238E27FC236}">
                  <a16:creationId xmlns:a16="http://schemas.microsoft.com/office/drawing/2014/main" id="{799DD7C3-B388-4527-87FC-8888FB479550}"/>
                </a:ext>
              </a:extLst>
            </p:cNvPr>
            <p:cNvSpPr>
              <a:spLocks noChangeArrowheads="1"/>
            </p:cNvSpPr>
            <p:nvPr/>
          </p:nvSpPr>
          <p:spPr bwMode="auto">
            <a:xfrm>
              <a:off x="2801939" y="665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2" name="Oval 2032">
              <a:extLst>
                <a:ext uri="{FF2B5EF4-FFF2-40B4-BE49-F238E27FC236}">
                  <a16:creationId xmlns:a16="http://schemas.microsoft.com/office/drawing/2014/main" id="{4F2940FC-0736-4F70-8B0B-0B0C94B65FE5}"/>
                </a:ext>
              </a:extLst>
            </p:cNvPr>
            <p:cNvSpPr>
              <a:spLocks noChangeArrowheads="1"/>
            </p:cNvSpPr>
            <p:nvPr/>
          </p:nvSpPr>
          <p:spPr bwMode="auto">
            <a:xfrm>
              <a:off x="2703514" y="6656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3" name="Oval 2033">
              <a:extLst>
                <a:ext uri="{FF2B5EF4-FFF2-40B4-BE49-F238E27FC236}">
                  <a16:creationId xmlns:a16="http://schemas.microsoft.com/office/drawing/2014/main" id="{CAEC15B6-E1B1-4F68-9804-F077D3EBFF44}"/>
                </a:ext>
              </a:extLst>
            </p:cNvPr>
            <p:cNvSpPr>
              <a:spLocks noChangeArrowheads="1"/>
            </p:cNvSpPr>
            <p:nvPr/>
          </p:nvSpPr>
          <p:spPr bwMode="auto">
            <a:xfrm>
              <a:off x="2827339" y="6332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4" name="Oval 2034">
              <a:extLst>
                <a:ext uri="{FF2B5EF4-FFF2-40B4-BE49-F238E27FC236}">
                  <a16:creationId xmlns:a16="http://schemas.microsoft.com/office/drawing/2014/main" id="{E920E1E3-4A22-4EC4-AC6E-C0B4D8DA272D}"/>
                </a:ext>
              </a:extLst>
            </p:cNvPr>
            <p:cNvSpPr>
              <a:spLocks noChangeArrowheads="1"/>
            </p:cNvSpPr>
            <p:nvPr/>
          </p:nvSpPr>
          <p:spPr bwMode="auto">
            <a:xfrm>
              <a:off x="2865439" y="6442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5" name="Oval 2035">
              <a:extLst>
                <a:ext uri="{FF2B5EF4-FFF2-40B4-BE49-F238E27FC236}">
                  <a16:creationId xmlns:a16="http://schemas.microsoft.com/office/drawing/2014/main" id="{8027E117-C730-434B-B451-7CE00A242C15}"/>
                </a:ext>
              </a:extLst>
            </p:cNvPr>
            <p:cNvSpPr>
              <a:spLocks noChangeArrowheads="1"/>
            </p:cNvSpPr>
            <p:nvPr/>
          </p:nvSpPr>
          <p:spPr bwMode="auto">
            <a:xfrm>
              <a:off x="2900364" y="658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6" name="Oval 2036">
              <a:extLst>
                <a:ext uri="{FF2B5EF4-FFF2-40B4-BE49-F238E27FC236}">
                  <a16:creationId xmlns:a16="http://schemas.microsoft.com/office/drawing/2014/main" id="{B8516B34-65B1-417C-BFB4-69300F5463F6}"/>
                </a:ext>
              </a:extLst>
            </p:cNvPr>
            <p:cNvSpPr>
              <a:spLocks noChangeArrowheads="1"/>
            </p:cNvSpPr>
            <p:nvPr/>
          </p:nvSpPr>
          <p:spPr bwMode="auto">
            <a:xfrm>
              <a:off x="2927351" y="6334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7" name="Oval 2037">
              <a:extLst>
                <a:ext uri="{FF2B5EF4-FFF2-40B4-BE49-F238E27FC236}">
                  <a16:creationId xmlns:a16="http://schemas.microsoft.com/office/drawing/2014/main" id="{1542375C-C191-4181-8877-E831180F921D}"/>
                </a:ext>
              </a:extLst>
            </p:cNvPr>
            <p:cNvSpPr>
              <a:spLocks noChangeArrowheads="1"/>
            </p:cNvSpPr>
            <p:nvPr/>
          </p:nvSpPr>
          <p:spPr bwMode="auto">
            <a:xfrm>
              <a:off x="2930526" y="624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8" name="Oval 2038">
              <a:extLst>
                <a:ext uri="{FF2B5EF4-FFF2-40B4-BE49-F238E27FC236}">
                  <a16:creationId xmlns:a16="http://schemas.microsoft.com/office/drawing/2014/main" id="{DABBA2E5-5579-4200-8937-B09E8ECD24FE}"/>
                </a:ext>
              </a:extLst>
            </p:cNvPr>
            <p:cNvSpPr>
              <a:spLocks noChangeArrowheads="1"/>
            </p:cNvSpPr>
            <p:nvPr/>
          </p:nvSpPr>
          <p:spPr bwMode="auto">
            <a:xfrm>
              <a:off x="2846389" y="620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399" name="Oval 2039">
              <a:extLst>
                <a:ext uri="{FF2B5EF4-FFF2-40B4-BE49-F238E27FC236}">
                  <a16:creationId xmlns:a16="http://schemas.microsoft.com/office/drawing/2014/main" id="{5F71BB5B-DCCC-4BBF-B80D-495CBBA64766}"/>
                </a:ext>
              </a:extLst>
            </p:cNvPr>
            <p:cNvSpPr>
              <a:spLocks noChangeArrowheads="1"/>
            </p:cNvSpPr>
            <p:nvPr/>
          </p:nvSpPr>
          <p:spPr bwMode="auto">
            <a:xfrm>
              <a:off x="2905126" y="611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0" name="Oval 2040">
              <a:extLst>
                <a:ext uri="{FF2B5EF4-FFF2-40B4-BE49-F238E27FC236}">
                  <a16:creationId xmlns:a16="http://schemas.microsoft.com/office/drawing/2014/main" id="{3653F337-8012-4F3E-9DE0-F1D40BD4078B}"/>
                </a:ext>
              </a:extLst>
            </p:cNvPr>
            <p:cNvSpPr>
              <a:spLocks noChangeArrowheads="1"/>
            </p:cNvSpPr>
            <p:nvPr/>
          </p:nvSpPr>
          <p:spPr bwMode="auto">
            <a:xfrm>
              <a:off x="2949576" y="664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1" name="Oval 2041">
              <a:extLst>
                <a:ext uri="{FF2B5EF4-FFF2-40B4-BE49-F238E27FC236}">
                  <a16:creationId xmlns:a16="http://schemas.microsoft.com/office/drawing/2014/main" id="{801CF88A-A538-46D6-9717-FCCBABA86B6E}"/>
                </a:ext>
              </a:extLst>
            </p:cNvPr>
            <p:cNvSpPr>
              <a:spLocks noChangeArrowheads="1"/>
            </p:cNvSpPr>
            <p:nvPr/>
          </p:nvSpPr>
          <p:spPr bwMode="auto">
            <a:xfrm>
              <a:off x="3036889" y="646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2" name="Oval 2042">
              <a:extLst>
                <a:ext uri="{FF2B5EF4-FFF2-40B4-BE49-F238E27FC236}">
                  <a16:creationId xmlns:a16="http://schemas.microsoft.com/office/drawing/2014/main" id="{2A1DC1E9-E237-465D-9C42-9344CBCC055E}"/>
                </a:ext>
              </a:extLst>
            </p:cNvPr>
            <p:cNvSpPr>
              <a:spLocks noChangeArrowheads="1"/>
            </p:cNvSpPr>
            <p:nvPr/>
          </p:nvSpPr>
          <p:spPr bwMode="auto">
            <a:xfrm>
              <a:off x="3009901" y="651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3" name="Oval 2043">
              <a:extLst>
                <a:ext uri="{FF2B5EF4-FFF2-40B4-BE49-F238E27FC236}">
                  <a16:creationId xmlns:a16="http://schemas.microsoft.com/office/drawing/2014/main" id="{59D4DC2F-259C-49CB-8440-464749F03FB0}"/>
                </a:ext>
              </a:extLst>
            </p:cNvPr>
            <p:cNvSpPr>
              <a:spLocks noChangeArrowheads="1"/>
            </p:cNvSpPr>
            <p:nvPr/>
          </p:nvSpPr>
          <p:spPr bwMode="auto">
            <a:xfrm>
              <a:off x="3044826" y="665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4" name="Oval 2044">
              <a:extLst>
                <a:ext uri="{FF2B5EF4-FFF2-40B4-BE49-F238E27FC236}">
                  <a16:creationId xmlns:a16="http://schemas.microsoft.com/office/drawing/2014/main" id="{3040991B-585D-44B6-8301-C8B89869D656}"/>
                </a:ext>
              </a:extLst>
            </p:cNvPr>
            <p:cNvSpPr>
              <a:spLocks noChangeArrowheads="1"/>
            </p:cNvSpPr>
            <p:nvPr/>
          </p:nvSpPr>
          <p:spPr bwMode="auto">
            <a:xfrm>
              <a:off x="3071814" y="6410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5" name="Oval 2045">
              <a:extLst>
                <a:ext uri="{FF2B5EF4-FFF2-40B4-BE49-F238E27FC236}">
                  <a16:creationId xmlns:a16="http://schemas.microsoft.com/office/drawing/2014/main" id="{D877BB42-6246-4328-9BF9-F73430972AFB}"/>
                </a:ext>
              </a:extLst>
            </p:cNvPr>
            <p:cNvSpPr>
              <a:spLocks noChangeArrowheads="1"/>
            </p:cNvSpPr>
            <p:nvPr/>
          </p:nvSpPr>
          <p:spPr bwMode="auto">
            <a:xfrm>
              <a:off x="3074989" y="632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6" name="Oval 2046">
              <a:extLst>
                <a:ext uri="{FF2B5EF4-FFF2-40B4-BE49-F238E27FC236}">
                  <a16:creationId xmlns:a16="http://schemas.microsoft.com/office/drawing/2014/main" id="{2BAF2ED9-295F-4598-8FA3-34985BD62615}"/>
                </a:ext>
              </a:extLst>
            </p:cNvPr>
            <p:cNvSpPr>
              <a:spLocks noChangeArrowheads="1"/>
            </p:cNvSpPr>
            <p:nvPr/>
          </p:nvSpPr>
          <p:spPr bwMode="auto">
            <a:xfrm>
              <a:off x="2973389" y="64087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7" name="Oval 2047">
              <a:extLst>
                <a:ext uri="{FF2B5EF4-FFF2-40B4-BE49-F238E27FC236}">
                  <a16:creationId xmlns:a16="http://schemas.microsoft.com/office/drawing/2014/main" id="{D2C73AB6-E45C-49EC-8C69-569795697267}"/>
                </a:ext>
              </a:extLst>
            </p:cNvPr>
            <p:cNvSpPr>
              <a:spLocks noChangeArrowheads="1"/>
            </p:cNvSpPr>
            <p:nvPr/>
          </p:nvSpPr>
          <p:spPr bwMode="auto">
            <a:xfrm>
              <a:off x="3049589" y="619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8" name="Oval 2048">
              <a:extLst>
                <a:ext uri="{FF2B5EF4-FFF2-40B4-BE49-F238E27FC236}">
                  <a16:creationId xmlns:a16="http://schemas.microsoft.com/office/drawing/2014/main" id="{DB4A148F-0AAD-4671-A474-4F078F6E8F8E}"/>
                </a:ext>
              </a:extLst>
            </p:cNvPr>
            <p:cNvSpPr>
              <a:spLocks noChangeArrowheads="1"/>
            </p:cNvSpPr>
            <p:nvPr/>
          </p:nvSpPr>
          <p:spPr bwMode="auto">
            <a:xfrm>
              <a:off x="3105151" y="6100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09" name="Oval 2049">
              <a:extLst>
                <a:ext uri="{FF2B5EF4-FFF2-40B4-BE49-F238E27FC236}">
                  <a16:creationId xmlns:a16="http://schemas.microsoft.com/office/drawing/2014/main" id="{DFFEC616-D707-42F6-9F66-F8A2AF821532}"/>
                </a:ext>
              </a:extLst>
            </p:cNvPr>
            <p:cNvSpPr>
              <a:spLocks noChangeArrowheads="1"/>
            </p:cNvSpPr>
            <p:nvPr/>
          </p:nvSpPr>
          <p:spPr bwMode="auto">
            <a:xfrm>
              <a:off x="3062289" y="655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0" name="Oval 2050">
              <a:extLst>
                <a:ext uri="{FF2B5EF4-FFF2-40B4-BE49-F238E27FC236}">
                  <a16:creationId xmlns:a16="http://schemas.microsoft.com/office/drawing/2014/main" id="{2F5DD57E-1394-44C5-BA8B-0F33FFF24FD9}"/>
                </a:ext>
              </a:extLst>
            </p:cNvPr>
            <p:cNvSpPr>
              <a:spLocks noChangeArrowheads="1"/>
            </p:cNvSpPr>
            <p:nvPr/>
          </p:nvSpPr>
          <p:spPr bwMode="auto">
            <a:xfrm>
              <a:off x="3033714" y="6291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1" name="Oval 2051">
              <a:extLst>
                <a:ext uri="{FF2B5EF4-FFF2-40B4-BE49-F238E27FC236}">
                  <a16:creationId xmlns:a16="http://schemas.microsoft.com/office/drawing/2014/main" id="{F76AF0DB-F289-495F-9A83-5108E3CD45C1}"/>
                </a:ext>
              </a:extLst>
            </p:cNvPr>
            <p:cNvSpPr>
              <a:spLocks noChangeArrowheads="1"/>
            </p:cNvSpPr>
            <p:nvPr/>
          </p:nvSpPr>
          <p:spPr bwMode="auto">
            <a:xfrm>
              <a:off x="3241676" y="651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2" name="Oval 2052">
              <a:extLst>
                <a:ext uri="{FF2B5EF4-FFF2-40B4-BE49-F238E27FC236}">
                  <a16:creationId xmlns:a16="http://schemas.microsoft.com/office/drawing/2014/main" id="{007DE7E1-A425-41B9-95D7-4ADF15081FBB}"/>
                </a:ext>
              </a:extLst>
            </p:cNvPr>
            <p:cNvSpPr>
              <a:spLocks noChangeArrowheads="1"/>
            </p:cNvSpPr>
            <p:nvPr/>
          </p:nvSpPr>
          <p:spPr bwMode="auto">
            <a:xfrm>
              <a:off x="3268664" y="6264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3" name="Oval 2053">
              <a:extLst>
                <a:ext uri="{FF2B5EF4-FFF2-40B4-BE49-F238E27FC236}">
                  <a16:creationId xmlns:a16="http://schemas.microsoft.com/office/drawing/2014/main" id="{909E6CEF-5846-4C38-9074-67D3FCEA17AB}"/>
                </a:ext>
              </a:extLst>
            </p:cNvPr>
            <p:cNvSpPr>
              <a:spLocks noChangeArrowheads="1"/>
            </p:cNvSpPr>
            <p:nvPr/>
          </p:nvSpPr>
          <p:spPr bwMode="auto">
            <a:xfrm>
              <a:off x="3271839" y="6178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4" name="Oval 2054">
              <a:extLst>
                <a:ext uri="{FF2B5EF4-FFF2-40B4-BE49-F238E27FC236}">
                  <a16:creationId xmlns:a16="http://schemas.microsoft.com/office/drawing/2014/main" id="{ECE46108-6E0F-4AC5-8450-4D48E189C814}"/>
                </a:ext>
              </a:extLst>
            </p:cNvPr>
            <p:cNvSpPr>
              <a:spLocks noChangeArrowheads="1"/>
            </p:cNvSpPr>
            <p:nvPr/>
          </p:nvSpPr>
          <p:spPr bwMode="auto">
            <a:xfrm>
              <a:off x="3187701" y="613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5" name="Oval 2055">
              <a:extLst>
                <a:ext uri="{FF2B5EF4-FFF2-40B4-BE49-F238E27FC236}">
                  <a16:creationId xmlns:a16="http://schemas.microsoft.com/office/drawing/2014/main" id="{1496FF5E-0D5D-448D-AE14-8875848293FF}"/>
                </a:ext>
              </a:extLst>
            </p:cNvPr>
            <p:cNvSpPr>
              <a:spLocks noChangeArrowheads="1"/>
            </p:cNvSpPr>
            <p:nvPr/>
          </p:nvSpPr>
          <p:spPr bwMode="auto">
            <a:xfrm>
              <a:off x="3170239" y="626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6" name="Oval 2056">
              <a:extLst>
                <a:ext uri="{FF2B5EF4-FFF2-40B4-BE49-F238E27FC236}">
                  <a16:creationId xmlns:a16="http://schemas.microsoft.com/office/drawing/2014/main" id="{A3AA4BDA-E609-411A-8F6D-C109E40A805A}"/>
                </a:ext>
              </a:extLst>
            </p:cNvPr>
            <p:cNvSpPr>
              <a:spLocks noChangeArrowheads="1"/>
            </p:cNvSpPr>
            <p:nvPr/>
          </p:nvSpPr>
          <p:spPr bwMode="auto">
            <a:xfrm>
              <a:off x="3255964" y="666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7" name="Oval 2057">
              <a:extLst>
                <a:ext uri="{FF2B5EF4-FFF2-40B4-BE49-F238E27FC236}">
                  <a16:creationId xmlns:a16="http://schemas.microsoft.com/office/drawing/2014/main" id="{EB172F31-F143-4D04-BA9A-5445627B878D}"/>
                </a:ext>
              </a:extLst>
            </p:cNvPr>
            <p:cNvSpPr>
              <a:spLocks noChangeArrowheads="1"/>
            </p:cNvSpPr>
            <p:nvPr/>
          </p:nvSpPr>
          <p:spPr bwMode="auto">
            <a:xfrm>
              <a:off x="3157539" y="6673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8" name="Oval 2058">
              <a:extLst>
                <a:ext uri="{FF2B5EF4-FFF2-40B4-BE49-F238E27FC236}">
                  <a16:creationId xmlns:a16="http://schemas.microsoft.com/office/drawing/2014/main" id="{80B941B8-0DAC-428A-A3BF-764DB248F59F}"/>
                </a:ext>
              </a:extLst>
            </p:cNvPr>
            <p:cNvSpPr>
              <a:spLocks noChangeArrowheads="1"/>
            </p:cNvSpPr>
            <p:nvPr/>
          </p:nvSpPr>
          <p:spPr bwMode="auto">
            <a:xfrm>
              <a:off x="3290889" y="6578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19" name="Oval 2059">
              <a:extLst>
                <a:ext uri="{FF2B5EF4-FFF2-40B4-BE49-F238E27FC236}">
                  <a16:creationId xmlns:a16="http://schemas.microsoft.com/office/drawing/2014/main" id="{6A36D2E1-B126-4EF8-ADC8-01E57CFA7096}"/>
                </a:ext>
              </a:extLst>
            </p:cNvPr>
            <p:cNvSpPr>
              <a:spLocks noChangeArrowheads="1"/>
            </p:cNvSpPr>
            <p:nvPr/>
          </p:nvSpPr>
          <p:spPr bwMode="auto">
            <a:xfrm>
              <a:off x="3140076" y="647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0" name="Oval 2060">
              <a:extLst>
                <a:ext uri="{FF2B5EF4-FFF2-40B4-BE49-F238E27FC236}">
                  <a16:creationId xmlns:a16="http://schemas.microsoft.com/office/drawing/2014/main" id="{3D3ACE71-E097-447B-BB59-8D84C7DF09F2}"/>
                </a:ext>
              </a:extLst>
            </p:cNvPr>
            <p:cNvSpPr>
              <a:spLocks noChangeArrowheads="1"/>
            </p:cNvSpPr>
            <p:nvPr/>
          </p:nvSpPr>
          <p:spPr bwMode="auto">
            <a:xfrm>
              <a:off x="3259139" y="640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1" name="Oval 2061">
              <a:extLst>
                <a:ext uri="{FF2B5EF4-FFF2-40B4-BE49-F238E27FC236}">
                  <a16:creationId xmlns:a16="http://schemas.microsoft.com/office/drawing/2014/main" id="{82E985CF-391E-4F06-9FD8-8E4C8F40DB38}"/>
                </a:ext>
              </a:extLst>
            </p:cNvPr>
            <p:cNvSpPr>
              <a:spLocks noChangeArrowheads="1"/>
            </p:cNvSpPr>
            <p:nvPr/>
          </p:nvSpPr>
          <p:spPr bwMode="auto">
            <a:xfrm>
              <a:off x="3351214" y="6448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2" name="Oval 2062">
              <a:extLst>
                <a:ext uri="{FF2B5EF4-FFF2-40B4-BE49-F238E27FC236}">
                  <a16:creationId xmlns:a16="http://schemas.microsoft.com/office/drawing/2014/main" id="{F34C6E3B-F4AE-4251-85D3-DB0B32E1016A}"/>
                </a:ext>
              </a:extLst>
            </p:cNvPr>
            <p:cNvSpPr>
              <a:spLocks noChangeArrowheads="1"/>
            </p:cNvSpPr>
            <p:nvPr/>
          </p:nvSpPr>
          <p:spPr bwMode="auto">
            <a:xfrm>
              <a:off x="3386139" y="6588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3" name="Oval 2063">
              <a:extLst>
                <a:ext uri="{FF2B5EF4-FFF2-40B4-BE49-F238E27FC236}">
                  <a16:creationId xmlns:a16="http://schemas.microsoft.com/office/drawing/2014/main" id="{B0C9FD48-1E69-427F-9F46-693BC87366C5}"/>
                </a:ext>
              </a:extLst>
            </p:cNvPr>
            <p:cNvSpPr>
              <a:spLocks noChangeArrowheads="1"/>
            </p:cNvSpPr>
            <p:nvPr/>
          </p:nvSpPr>
          <p:spPr bwMode="auto">
            <a:xfrm>
              <a:off x="3413126" y="6340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4" name="Oval 2064">
              <a:extLst>
                <a:ext uri="{FF2B5EF4-FFF2-40B4-BE49-F238E27FC236}">
                  <a16:creationId xmlns:a16="http://schemas.microsoft.com/office/drawing/2014/main" id="{25202A18-E34F-46F1-8D14-C9906F3CCFA8}"/>
                </a:ext>
              </a:extLst>
            </p:cNvPr>
            <p:cNvSpPr>
              <a:spLocks noChangeArrowheads="1"/>
            </p:cNvSpPr>
            <p:nvPr/>
          </p:nvSpPr>
          <p:spPr bwMode="auto">
            <a:xfrm>
              <a:off x="3416301" y="625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5" name="Oval 2065">
              <a:extLst>
                <a:ext uri="{FF2B5EF4-FFF2-40B4-BE49-F238E27FC236}">
                  <a16:creationId xmlns:a16="http://schemas.microsoft.com/office/drawing/2014/main" id="{D57CB0A7-4589-4FCF-B160-1DC1EC322DCC}"/>
                </a:ext>
              </a:extLst>
            </p:cNvPr>
            <p:cNvSpPr>
              <a:spLocks noChangeArrowheads="1"/>
            </p:cNvSpPr>
            <p:nvPr/>
          </p:nvSpPr>
          <p:spPr bwMode="auto">
            <a:xfrm>
              <a:off x="3332164" y="621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6" name="Oval 2066">
              <a:extLst>
                <a:ext uri="{FF2B5EF4-FFF2-40B4-BE49-F238E27FC236}">
                  <a16:creationId xmlns:a16="http://schemas.microsoft.com/office/drawing/2014/main" id="{24CDFAEA-EFEB-4446-9D96-5290816061F2}"/>
                </a:ext>
              </a:extLst>
            </p:cNvPr>
            <p:cNvSpPr>
              <a:spLocks noChangeArrowheads="1"/>
            </p:cNvSpPr>
            <p:nvPr/>
          </p:nvSpPr>
          <p:spPr bwMode="auto">
            <a:xfrm>
              <a:off x="3314701" y="6338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7" name="Oval 2067">
              <a:extLst>
                <a:ext uri="{FF2B5EF4-FFF2-40B4-BE49-F238E27FC236}">
                  <a16:creationId xmlns:a16="http://schemas.microsoft.com/office/drawing/2014/main" id="{8F9DCD5D-6175-448D-920B-93870CBA7463}"/>
                </a:ext>
              </a:extLst>
            </p:cNvPr>
            <p:cNvSpPr>
              <a:spLocks noChangeArrowheads="1"/>
            </p:cNvSpPr>
            <p:nvPr/>
          </p:nvSpPr>
          <p:spPr bwMode="auto">
            <a:xfrm>
              <a:off x="3390901" y="6126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8" name="Oval 2068">
              <a:extLst>
                <a:ext uri="{FF2B5EF4-FFF2-40B4-BE49-F238E27FC236}">
                  <a16:creationId xmlns:a16="http://schemas.microsoft.com/office/drawing/2014/main" id="{87AAC5C1-6EFA-4715-9A43-1CBE2A863C0E}"/>
                </a:ext>
              </a:extLst>
            </p:cNvPr>
            <p:cNvSpPr>
              <a:spLocks noChangeArrowheads="1"/>
            </p:cNvSpPr>
            <p:nvPr/>
          </p:nvSpPr>
          <p:spPr bwMode="auto">
            <a:xfrm>
              <a:off x="3457576" y="6383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29" name="Oval 2069">
              <a:extLst>
                <a:ext uri="{FF2B5EF4-FFF2-40B4-BE49-F238E27FC236}">
                  <a16:creationId xmlns:a16="http://schemas.microsoft.com/office/drawing/2014/main" id="{2DCA8B5B-2403-441C-91A2-52DE9FDF98DB}"/>
                </a:ext>
              </a:extLst>
            </p:cNvPr>
            <p:cNvSpPr>
              <a:spLocks noChangeArrowheads="1"/>
            </p:cNvSpPr>
            <p:nvPr/>
          </p:nvSpPr>
          <p:spPr bwMode="auto">
            <a:xfrm>
              <a:off x="3808414" y="658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0" name="Oval 2070">
              <a:extLst>
                <a:ext uri="{FF2B5EF4-FFF2-40B4-BE49-F238E27FC236}">
                  <a16:creationId xmlns:a16="http://schemas.microsoft.com/office/drawing/2014/main" id="{64E79FFE-E675-4E5E-A1F0-DCE7DB7FC137}"/>
                </a:ext>
              </a:extLst>
            </p:cNvPr>
            <p:cNvSpPr>
              <a:spLocks noChangeArrowheads="1"/>
            </p:cNvSpPr>
            <p:nvPr/>
          </p:nvSpPr>
          <p:spPr bwMode="auto">
            <a:xfrm>
              <a:off x="3762376" y="6475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1" name="Oval 2071">
              <a:extLst>
                <a:ext uri="{FF2B5EF4-FFF2-40B4-BE49-F238E27FC236}">
                  <a16:creationId xmlns:a16="http://schemas.microsoft.com/office/drawing/2014/main" id="{ADD17533-BCDF-419B-B6E2-0AE67235A4E3}"/>
                </a:ext>
              </a:extLst>
            </p:cNvPr>
            <p:cNvSpPr>
              <a:spLocks noChangeArrowheads="1"/>
            </p:cNvSpPr>
            <p:nvPr/>
          </p:nvSpPr>
          <p:spPr bwMode="auto">
            <a:xfrm>
              <a:off x="3829051" y="5691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2" name="Oval 2072">
              <a:extLst>
                <a:ext uri="{FF2B5EF4-FFF2-40B4-BE49-F238E27FC236}">
                  <a16:creationId xmlns:a16="http://schemas.microsoft.com/office/drawing/2014/main" id="{362CC215-CA95-47C3-9ABA-11BF6D274937}"/>
                </a:ext>
              </a:extLst>
            </p:cNvPr>
            <p:cNvSpPr>
              <a:spLocks noChangeArrowheads="1"/>
            </p:cNvSpPr>
            <p:nvPr/>
          </p:nvSpPr>
          <p:spPr bwMode="auto">
            <a:xfrm>
              <a:off x="3930651" y="6432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3" name="Freeform 2073">
              <a:extLst>
                <a:ext uri="{FF2B5EF4-FFF2-40B4-BE49-F238E27FC236}">
                  <a16:creationId xmlns:a16="http://schemas.microsoft.com/office/drawing/2014/main" id="{059C84C0-BD7A-4FA1-9192-9DDB566D85B5}"/>
                </a:ext>
              </a:extLst>
            </p:cNvPr>
            <p:cNvSpPr>
              <a:spLocks/>
            </p:cNvSpPr>
            <p:nvPr/>
          </p:nvSpPr>
          <p:spPr bwMode="auto">
            <a:xfrm>
              <a:off x="2514601" y="552450"/>
              <a:ext cx="1698625" cy="1327150"/>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34" name="Freeform 2074">
              <a:extLst>
                <a:ext uri="{FF2B5EF4-FFF2-40B4-BE49-F238E27FC236}">
                  <a16:creationId xmlns:a16="http://schemas.microsoft.com/office/drawing/2014/main" id="{5F120243-2527-4EAE-A095-BC4BFF761638}"/>
                </a:ext>
              </a:extLst>
            </p:cNvPr>
            <p:cNvSpPr>
              <a:spLocks/>
            </p:cNvSpPr>
            <p:nvPr/>
          </p:nvSpPr>
          <p:spPr bwMode="auto">
            <a:xfrm>
              <a:off x="2755901" y="2178051"/>
              <a:ext cx="1363663" cy="1012825"/>
            </a:xfrm>
            <a:custGeom>
              <a:avLst/>
              <a:gdLst>
                <a:gd name="T0" fmla="*/ 2147483646 w 859"/>
                <a:gd name="T1" fmla="*/ 2147483646 h 638"/>
                <a:gd name="T2" fmla="*/ 2147483646 w 859"/>
                <a:gd name="T3" fmla="*/ 2147483646 h 638"/>
                <a:gd name="T4" fmla="*/ 2147483646 w 859"/>
                <a:gd name="T5" fmla="*/ 2147483646 h 638"/>
                <a:gd name="T6" fmla="*/ 0 w 859"/>
                <a:gd name="T7" fmla="*/ 2147483646 h 638"/>
                <a:gd name="T8" fmla="*/ 2147483646 w 859"/>
                <a:gd name="T9" fmla="*/ 2147483646 h 638"/>
                <a:gd name="T10" fmla="*/ 2147483646 w 859"/>
                <a:gd name="T11" fmla="*/ 2147483646 h 638"/>
                <a:gd name="T12" fmla="*/ 2147483646 w 859"/>
                <a:gd name="T13" fmla="*/ 2147483646 h 638"/>
                <a:gd name="T14" fmla="*/ 2147483646 w 859"/>
                <a:gd name="T15" fmla="*/ 2147483646 h 638"/>
                <a:gd name="T16" fmla="*/ 2147483646 w 859"/>
                <a:gd name="T17" fmla="*/ 2147483646 h 638"/>
                <a:gd name="T18" fmla="*/ 2147483646 w 859"/>
                <a:gd name="T19" fmla="*/ 2147483646 h 638"/>
                <a:gd name="T20" fmla="*/ 2147483646 w 859"/>
                <a:gd name="T21" fmla="*/ 2147483646 h 638"/>
                <a:gd name="T22" fmla="*/ 2147483646 w 859"/>
                <a:gd name="T23" fmla="*/ 2147483646 h 638"/>
                <a:gd name="T24" fmla="*/ 2147483646 w 859"/>
                <a:gd name="T25" fmla="*/ 2147483646 h 638"/>
                <a:gd name="T26" fmla="*/ 2147483646 w 859"/>
                <a:gd name="T27" fmla="*/ 2147483646 h 638"/>
                <a:gd name="T28" fmla="*/ 2147483646 w 859"/>
                <a:gd name="T29" fmla="*/ 2147483646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35" name="Freeform 2075">
              <a:extLst>
                <a:ext uri="{FF2B5EF4-FFF2-40B4-BE49-F238E27FC236}">
                  <a16:creationId xmlns:a16="http://schemas.microsoft.com/office/drawing/2014/main" id="{842C68C3-E40D-4E4D-A276-87A229A79A26}"/>
                </a:ext>
              </a:extLst>
            </p:cNvPr>
            <p:cNvSpPr>
              <a:spLocks/>
            </p:cNvSpPr>
            <p:nvPr/>
          </p:nvSpPr>
          <p:spPr bwMode="auto">
            <a:xfrm>
              <a:off x="2530476" y="5573713"/>
              <a:ext cx="1528763" cy="1123950"/>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36" name="Freeform 2076">
              <a:extLst>
                <a:ext uri="{FF2B5EF4-FFF2-40B4-BE49-F238E27FC236}">
                  <a16:creationId xmlns:a16="http://schemas.microsoft.com/office/drawing/2014/main" id="{0822F797-327A-4AA1-9FAB-ED5CB4C69363}"/>
                </a:ext>
              </a:extLst>
            </p:cNvPr>
            <p:cNvSpPr>
              <a:spLocks/>
            </p:cNvSpPr>
            <p:nvPr/>
          </p:nvSpPr>
          <p:spPr bwMode="auto">
            <a:xfrm>
              <a:off x="2665413" y="3783014"/>
              <a:ext cx="1363662" cy="1012825"/>
            </a:xfrm>
            <a:custGeom>
              <a:avLst/>
              <a:gdLst>
                <a:gd name="T0" fmla="*/ 2147483646 w 859"/>
                <a:gd name="T1" fmla="*/ 2147483646 h 638"/>
                <a:gd name="T2" fmla="*/ 2147483646 w 859"/>
                <a:gd name="T3" fmla="*/ 2147483646 h 638"/>
                <a:gd name="T4" fmla="*/ 2147483646 w 859"/>
                <a:gd name="T5" fmla="*/ 2147483646 h 638"/>
                <a:gd name="T6" fmla="*/ 0 w 859"/>
                <a:gd name="T7" fmla="*/ 2147483646 h 638"/>
                <a:gd name="T8" fmla="*/ 2147483646 w 859"/>
                <a:gd name="T9" fmla="*/ 2147483646 h 638"/>
                <a:gd name="T10" fmla="*/ 2147483646 w 859"/>
                <a:gd name="T11" fmla="*/ 2147483646 h 638"/>
                <a:gd name="T12" fmla="*/ 2147483646 w 859"/>
                <a:gd name="T13" fmla="*/ 2147483646 h 638"/>
                <a:gd name="T14" fmla="*/ 2147483646 w 859"/>
                <a:gd name="T15" fmla="*/ 2147483646 h 638"/>
                <a:gd name="T16" fmla="*/ 2147483646 w 859"/>
                <a:gd name="T17" fmla="*/ 2147483646 h 638"/>
                <a:gd name="T18" fmla="*/ 2147483646 w 859"/>
                <a:gd name="T19" fmla="*/ 2147483646 h 638"/>
                <a:gd name="T20" fmla="*/ 2147483646 w 859"/>
                <a:gd name="T21" fmla="*/ 2147483646 h 638"/>
                <a:gd name="T22" fmla="*/ 2147483646 w 859"/>
                <a:gd name="T23" fmla="*/ 2147483646 h 638"/>
                <a:gd name="T24" fmla="*/ 2147483646 w 859"/>
                <a:gd name="T25" fmla="*/ 2147483646 h 638"/>
                <a:gd name="T26" fmla="*/ 2147483646 w 859"/>
                <a:gd name="T27" fmla="*/ 2147483646 h 638"/>
                <a:gd name="T28" fmla="*/ 2147483646 w 859"/>
                <a:gd name="T29" fmla="*/ 2147483646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37" name="Oval 2077">
              <a:extLst>
                <a:ext uri="{FF2B5EF4-FFF2-40B4-BE49-F238E27FC236}">
                  <a16:creationId xmlns:a16="http://schemas.microsoft.com/office/drawing/2014/main" id="{F04F7714-326D-4642-8A3E-42ECCD602CB5}"/>
                </a:ext>
              </a:extLst>
            </p:cNvPr>
            <p:cNvSpPr>
              <a:spLocks noChangeArrowheads="1"/>
            </p:cNvSpPr>
            <p:nvPr/>
          </p:nvSpPr>
          <p:spPr bwMode="auto">
            <a:xfrm>
              <a:off x="3289301" y="399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8" name="Oval 2078">
              <a:extLst>
                <a:ext uri="{FF2B5EF4-FFF2-40B4-BE49-F238E27FC236}">
                  <a16:creationId xmlns:a16="http://schemas.microsoft.com/office/drawing/2014/main" id="{879C870E-0977-49F1-9BF5-9A0917F43C2F}"/>
                </a:ext>
              </a:extLst>
            </p:cNvPr>
            <p:cNvSpPr>
              <a:spLocks noChangeArrowheads="1"/>
            </p:cNvSpPr>
            <p:nvPr/>
          </p:nvSpPr>
          <p:spPr bwMode="auto">
            <a:xfrm>
              <a:off x="2909889" y="3946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39" name="Oval 2079">
              <a:extLst>
                <a:ext uri="{FF2B5EF4-FFF2-40B4-BE49-F238E27FC236}">
                  <a16:creationId xmlns:a16="http://schemas.microsoft.com/office/drawing/2014/main" id="{ACA71F51-6000-4CCD-BE92-9A4D10156A4F}"/>
                </a:ext>
              </a:extLst>
            </p:cNvPr>
            <p:cNvSpPr>
              <a:spLocks noChangeArrowheads="1"/>
            </p:cNvSpPr>
            <p:nvPr/>
          </p:nvSpPr>
          <p:spPr bwMode="auto">
            <a:xfrm>
              <a:off x="2930526" y="4154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0" name="Oval 2080">
              <a:extLst>
                <a:ext uri="{FF2B5EF4-FFF2-40B4-BE49-F238E27FC236}">
                  <a16:creationId xmlns:a16="http://schemas.microsoft.com/office/drawing/2014/main" id="{69617DEB-8271-4479-A38B-147D6E78BDC0}"/>
                </a:ext>
              </a:extLst>
            </p:cNvPr>
            <p:cNvSpPr>
              <a:spLocks noChangeArrowheads="1"/>
            </p:cNvSpPr>
            <p:nvPr/>
          </p:nvSpPr>
          <p:spPr bwMode="auto">
            <a:xfrm>
              <a:off x="3863976" y="4259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1" name="Oval 2081">
              <a:extLst>
                <a:ext uri="{FF2B5EF4-FFF2-40B4-BE49-F238E27FC236}">
                  <a16:creationId xmlns:a16="http://schemas.microsoft.com/office/drawing/2014/main" id="{F0863DCC-905C-489F-BBE9-00AC07CC616C}"/>
                </a:ext>
              </a:extLst>
            </p:cNvPr>
            <p:cNvSpPr>
              <a:spLocks noChangeArrowheads="1"/>
            </p:cNvSpPr>
            <p:nvPr/>
          </p:nvSpPr>
          <p:spPr bwMode="auto">
            <a:xfrm>
              <a:off x="3459164" y="4270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2" name="Oval 2082">
              <a:extLst>
                <a:ext uri="{FF2B5EF4-FFF2-40B4-BE49-F238E27FC236}">
                  <a16:creationId xmlns:a16="http://schemas.microsoft.com/office/drawing/2014/main" id="{BEF1A926-D1F7-48A6-981C-A469F3F7D572}"/>
                </a:ext>
              </a:extLst>
            </p:cNvPr>
            <p:cNvSpPr>
              <a:spLocks noChangeArrowheads="1"/>
            </p:cNvSpPr>
            <p:nvPr/>
          </p:nvSpPr>
          <p:spPr bwMode="auto">
            <a:xfrm>
              <a:off x="3644901" y="4456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3" name="Oval 2083">
              <a:extLst>
                <a:ext uri="{FF2B5EF4-FFF2-40B4-BE49-F238E27FC236}">
                  <a16:creationId xmlns:a16="http://schemas.microsoft.com/office/drawing/2014/main" id="{C73A3993-0FD8-4AB9-BD2D-DF20408E9889}"/>
                </a:ext>
              </a:extLst>
            </p:cNvPr>
            <p:cNvSpPr>
              <a:spLocks noChangeArrowheads="1"/>
            </p:cNvSpPr>
            <p:nvPr/>
          </p:nvSpPr>
          <p:spPr bwMode="auto">
            <a:xfrm>
              <a:off x="3694114" y="452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4" name="Oval 2084">
              <a:extLst>
                <a:ext uri="{FF2B5EF4-FFF2-40B4-BE49-F238E27FC236}">
                  <a16:creationId xmlns:a16="http://schemas.microsoft.com/office/drawing/2014/main" id="{6A8E5F1A-369A-402F-B414-6B1597CE75F8}"/>
                </a:ext>
              </a:extLst>
            </p:cNvPr>
            <p:cNvSpPr>
              <a:spLocks noChangeArrowheads="1"/>
            </p:cNvSpPr>
            <p:nvPr/>
          </p:nvSpPr>
          <p:spPr bwMode="auto">
            <a:xfrm>
              <a:off x="3662364" y="435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5" name="Oval 2085">
              <a:extLst>
                <a:ext uri="{FF2B5EF4-FFF2-40B4-BE49-F238E27FC236}">
                  <a16:creationId xmlns:a16="http://schemas.microsoft.com/office/drawing/2014/main" id="{DDBABF0F-E4D6-4CAB-9565-17510411E607}"/>
                </a:ext>
              </a:extLst>
            </p:cNvPr>
            <p:cNvSpPr>
              <a:spLocks noChangeArrowheads="1"/>
            </p:cNvSpPr>
            <p:nvPr/>
          </p:nvSpPr>
          <p:spPr bwMode="auto">
            <a:xfrm>
              <a:off x="3754439" y="4392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6" name="Oval 2086">
              <a:extLst>
                <a:ext uri="{FF2B5EF4-FFF2-40B4-BE49-F238E27FC236}">
                  <a16:creationId xmlns:a16="http://schemas.microsoft.com/office/drawing/2014/main" id="{938E6FC0-CBCC-4962-BA57-E75B5E18A150}"/>
                </a:ext>
              </a:extLst>
            </p:cNvPr>
            <p:cNvSpPr>
              <a:spLocks noChangeArrowheads="1"/>
            </p:cNvSpPr>
            <p:nvPr/>
          </p:nvSpPr>
          <p:spPr bwMode="auto">
            <a:xfrm>
              <a:off x="3789364" y="4532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7" name="Oval 2087">
              <a:extLst>
                <a:ext uri="{FF2B5EF4-FFF2-40B4-BE49-F238E27FC236}">
                  <a16:creationId xmlns:a16="http://schemas.microsoft.com/office/drawing/2014/main" id="{08ED03C5-F943-4CAD-B287-6AED7A04F45C}"/>
                </a:ext>
              </a:extLst>
            </p:cNvPr>
            <p:cNvSpPr>
              <a:spLocks noChangeArrowheads="1"/>
            </p:cNvSpPr>
            <p:nvPr/>
          </p:nvSpPr>
          <p:spPr bwMode="auto">
            <a:xfrm>
              <a:off x="3816351" y="4284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8" name="Oval 2088">
              <a:extLst>
                <a:ext uri="{FF2B5EF4-FFF2-40B4-BE49-F238E27FC236}">
                  <a16:creationId xmlns:a16="http://schemas.microsoft.com/office/drawing/2014/main" id="{20557DA3-FBB8-4BCB-8E1F-2710566E178B}"/>
                </a:ext>
              </a:extLst>
            </p:cNvPr>
            <p:cNvSpPr>
              <a:spLocks noChangeArrowheads="1"/>
            </p:cNvSpPr>
            <p:nvPr/>
          </p:nvSpPr>
          <p:spPr bwMode="auto">
            <a:xfrm>
              <a:off x="3589339" y="4206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49" name="Oval 2089">
              <a:extLst>
                <a:ext uri="{FF2B5EF4-FFF2-40B4-BE49-F238E27FC236}">
                  <a16:creationId xmlns:a16="http://schemas.microsoft.com/office/drawing/2014/main" id="{DB0B0913-954A-4059-9425-50FDC66C5F47}"/>
                </a:ext>
              </a:extLst>
            </p:cNvPr>
            <p:cNvSpPr>
              <a:spLocks noChangeArrowheads="1"/>
            </p:cNvSpPr>
            <p:nvPr/>
          </p:nvSpPr>
          <p:spPr bwMode="auto">
            <a:xfrm>
              <a:off x="3806826" y="442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0" name="Oval 2090">
              <a:extLst>
                <a:ext uri="{FF2B5EF4-FFF2-40B4-BE49-F238E27FC236}">
                  <a16:creationId xmlns:a16="http://schemas.microsoft.com/office/drawing/2014/main" id="{43D53118-6F8B-4606-BDC4-5A29DC63C463}"/>
                </a:ext>
              </a:extLst>
            </p:cNvPr>
            <p:cNvSpPr>
              <a:spLocks noChangeArrowheads="1"/>
            </p:cNvSpPr>
            <p:nvPr/>
          </p:nvSpPr>
          <p:spPr bwMode="auto">
            <a:xfrm>
              <a:off x="3381376" y="4373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1" name="Oval 2091">
              <a:extLst>
                <a:ext uri="{FF2B5EF4-FFF2-40B4-BE49-F238E27FC236}">
                  <a16:creationId xmlns:a16="http://schemas.microsoft.com/office/drawing/2014/main" id="{DBBD8536-4582-491A-9398-73E5A9396232}"/>
                </a:ext>
              </a:extLst>
            </p:cNvPr>
            <p:cNvSpPr>
              <a:spLocks noChangeArrowheads="1"/>
            </p:cNvSpPr>
            <p:nvPr/>
          </p:nvSpPr>
          <p:spPr bwMode="auto">
            <a:xfrm>
              <a:off x="3384551" y="428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2" name="Oval 2092">
              <a:extLst>
                <a:ext uri="{FF2B5EF4-FFF2-40B4-BE49-F238E27FC236}">
                  <a16:creationId xmlns:a16="http://schemas.microsoft.com/office/drawing/2014/main" id="{48890786-F9A9-48F5-B72D-02E3234F5F2A}"/>
                </a:ext>
              </a:extLst>
            </p:cNvPr>
            <p:cNvSpPr>
              <a:spLocks noChangeArrowheads="1"/>
            </p:cNvSpPr>
            <p:nvPr/>
          </p:nvSpPr>
          <p:spPr bwMode="auto">
            <a:xfrm>
              <a:off x="3300414" y="4246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3" name="Oval 2093">
              <a:extLst>
                <a:ext uri="{FF2B5EF4-FFF2-40B4-BE49-F238E27FC236}">
                  <a16:creationId xmlns:a16="http://schemas.microsoft.com/office/drawing/2014/main" id="{9F30471C-7E4C-477B-8512-86191D4DA9B4}"/>
                </a:ext>
              </a:extLst>
            </p:cNvPr>
            <p:cNvSpPr>
              <a:spLocks noChangeArrowheads="1"/>
            </p:cNvSpPr>
            <p:nvPr/>
          </p:nvSpPr>
          <p:spPr bwMode="auto">
            <a:xfrm>
              <a:off x="3282951" y="437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4" name="Oval 2094">
              <a:extLst>
                <a:ext uri="{FF2B5EF4-FFF2-40B4-BE49-F238E27FC236}">
                  <a16:creationId xmlns:a16="http://schemas.microsoft.com/office/drawing/2014/main" id="{541697E3-E460-45E9-9AD6-97F6FEDC8A3E}"/>
                </a:ext>
              </a:extLst>
            </p:cNvPr>
            <p:cNvSpPr>
              <a:spLocks noChangeArrowheads="1"/>
            </p:cNvSpPr>
            <p:nvPr/>
          </p:nvSpPr>
          <p:spPr bwMode="auto">
            <a:xfrm>
              <a:off x="3371851" y="451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5" name="Oval 2095">
              <a:extLst>
                <a:ext uri="{FF2B5EF4-FFF2-40B4-BE49-F238E27FC236}">
                  <a16:creationId xmlns:a16="http://schemas.microsoft.com/office/drawing/2014/main" id="{BD784AF6-10AE-43EA-9738-86955E62C9FE}"/>
                </a:ext>
              </a:extLst>
            </p:cNvPr>
            <p:cNvSpPr>
              <a:spLocks noChangeArrowheads="1"/>
            </p:cNvSpPr>
            <p:nvPr/>
          </p:nvSpPr>
          <p:spPr bwMode="auto">
            <a:xfrm>
              <a:off x="3392489" y="4430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6" name="Oval 2096">
              <a:extLst>
                <a:ext uri="{FF2B5EF4-FFF2-40B4-BE49-F238E27FC236}">
                  <a16:creationId xmlns:a16="http://schemas.microsoft.com/office/drawing/2014/main" id="{8559DC95-57DE-4DAA-ACE5-E9CD0CA98086}"/>
                </a:ext>
              </a:extLst>
            </p:cNvPr>
            <p:cNvSpPr>
              <a:spLocks noChangeArrowheads="1"/>
            </p:cNvSpPr>
            <p:nvPr/>
          </p:nvSpPr>
          <p:spPr bwMode="auto">
            <a:xfrm>
              <a:off x="3525839" y="444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7" name="Oval 2097">
              <a:extLst>
                <a:ext uri="{FF2B5EF4-FFF2-40B4-BE49-F238E27FC236}">
                  <a16:creationId xmlns:a16="http://schemas.microsoft.com/office/drawing/2014/main" id="{20E3C3A3-C807-4A51-BFDA-96EBCEC0FE4C}"/>
                </a:ext>
              </a:extLst>
            </p:cNvPr>
            <p:cNvSpPr>
              <a:spLocks noChangeArrowheads="1"/>
            </p:cNvSpPr>
            <p:nvPr/>
          </p:nvSpPr>
          <p:spPr bwMode="auto">
            <a:xfrm>
              <a:off x="3529014" y="436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8" name="Oval 2098">
              <a:extLst>
                <a:ext uri="{FF2B5EF4-FFF2-40B4-BE49-F238E27FC236}">
                  <a16:creationId xmlns:a16="http://schemas.microsoft.com/office/drawing/2014/main" id="{8D595AB1-C659-4520-8826-4BBDD07A207B}"/>
                </a:ext>
              </a:extLst>
            </p:cNvPr>
            <p:cNvSpPr>
              <a:spLocks noChangeArrowheads="1"/>
            </p:cNvSpPr>
            <p:nvPr/>
          </p:nvSpPr>
          <p:spPr bwMode="auto">
            <a:xfrm>
              <a:off x="3444876" y="4322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59" name="Oval 2099">
              <a:extLst>
                <a:ext uri="{FF2B5EF4-FFF2-40B4-BE49-F238E27FC236}">
                  <a16:creationId xmlns:a16="http://schemas.microsoft.com/office/drawing/2014/main" id="{2EC014C2-4F04-4964-A480-A22E4DEE427F}"/>
                </a:ext>
              </a:extLst>
            </p:cNvPr>
            <p:cNvSpPr>
              <a:spLocks noChangeArrowheads="1"/>
            </p:cNvSpPr>
            <p:nvPr/>
          </p:nvSpPr>
          <p:spPr bwMode="auto">
            <a:xfrm>
              <a:off x="2898776" y="408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0" name="Oval 2100">
              <a:extLst>
                <a:ext uri="{FF2B5EF4-FFF2-40B4-BE49-F238E27FC236}">
                  <a16:creationId xmlns:a16="http://schemas.microsoft.com/office/drawing/2014/main" id="{D61CD2F2-5C67-41FF-AA01-9E93D4A2A7AC}"/>
                </a:ext>
              </a:extLst>
            </p:cNvPr>
            <p:cNvSpPr>
              <a:spLocks noChangeArrowheads="1"/>
            </p:cNvSpPr>
            <p:nvPr/>
          </p:nvSpPr>
          <p:spPr bwMode="auto">
            <a:xfrm>
              <a:off x="3503614" y="423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1" name="Oval 2101">
              <a:extLst>
                <a:ext uri="{FF2B5EF4-FFF2-40B4-BE49-F238E27FC236}">
                  <a16:creationId xmlns:a16="http://schemas.microsoft.com/office/drawing/2014/main" id="{B478EFDB-930E-4ADA-9FC1-DF064B5B7527}"/>
                </a:ext>
              </a:extLst>
            </p:cNvPr>
            <p:cNvSpPr>
              <a:spLocks noChangeArrowheads="1"/>
            </p:cNvSpPr>
            <p:nvPr/>
          </p:nvSpPr>
          <p:spPr bwMode="auto">
            <a:xfrm>
              <a:off x="3579814" y="446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2" name="Oval 2102">
              <a:extLst>
                <a:ext uri="{FF2B5EF4-FFF2-40B4-BE49-F238E27FC236}">
                  <a16:creationId xmlns:a16="http://schemas.microsoft.com/office/drawing/2014/main" id="{02D0EA06-C02D-42AF-B323-1A8C966332C7}"/>
                </a:ext>
              </a:extLst>
            </p:cNvPr>
            <p:cNvSpPr>
              <a:spLocks noChangeArrowheads="1"/>
            </p:cNvSpPr>
            <p:nvPr/>
          </p:nvSpPr>
          <p:spPr bwMode="auto">
            <a:xfrm>
              <a:off x="3529014" y="394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3" name="Oval 2103">
              <a:extLst>
                <a:ext uri="{FF2B5EF4-FFF2-40B4-BE49-F238E27FC236}">
                  <a16:creationId xmlns:a16="http://schemas.microsoft.com/office/drawing/2014/main" id="{420828AD-8425-41CE-A3D9-7BEC33EE6A72}"/>
                </a:ext>
              </a:extLst>
            </p:cNvPr>
            <p:cNvSpPr>
              <a:spLocks noChangeArrowheads="1"/>
            </p:cNvSpPr>
            <p:nvPr/>
          </p:nvSpPr>
          <p:spPr bwMode="auto">
            <a:xfrm>
              <a:off x="3219451" y="409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4" name="Oval 2104">
              <a:extLst>
                <a:ext uri="{FF2B5EF4-FFF2-40B4-BE49-F238E27FC236}">
                  <a16:creationId xmlns:a16="http://schemas.microsoft.com/office/drawing/2014/main" id="{5E143086-961A-4D9C-9EB8-0E355427E9DA}"/>
                </a:ext>
              </a:extLst>
            </p:cNvPr>
            <p:cNvSpPr>
              <a:spLocks noChangeArrowheads="1"/>
            </p:cNvSpPr>
            <p:nvPr/>
          </p:nvSpPr>
          <p:spPr bwMode="auto">
            <a:xfrm>
              <a:off x="2730501" y="4446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5" name="Oval 2105">
              <a:extLst>
                <a:ext uri="{FF2B5EF4-FFF2-40B4-BE49-F238E27FC236}">
                  <a16:creationId xmlns:a16="http://schemas.microsoft.com/office/drawing/2014/main" id="{D2DB0F29-3FF1-4E13-AF59-BA16A85C5F9A}"/>
                </a:ext>
              </a:extLst>
            </p:cNvPr>
            <p:cNvSpPr>
              <a:spLocks noChangeArrowheads="1"/>
            </p:cNvSpPr>
            <p:nvPr/>
          </p:nvSpPr>
          <p:spPr bwMode="auto">
            <a:xfrm>
              <a:off x="3022601" y="404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6" name="Oval 2106">
              <a:extLst>
                <a:ext uri="{FF2B5EF4-FFF2-40B4-BE49-F238E27FC236}">
                  <a16:creationId xmlns:a16="http://schemas.microsoft.com/office/drawing/2014/main" id="{C9FC0A4B-B6EC-4C42-B64F-436BB717D767}"/>
                </a:ext>
              </a:extLst>
            </p:cNvPr>
            <p:cNvSpPr>
              <a:spLocks noChangeArrowheads="1"/>
            </p:cNvSpPr>
            <p:nvPr/>
          </p:nvSpPr>
          <p:spPr bwMode="auto">
            <a:xfrm>
              <a:off x="3271839" y="412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7" name="Oval 2107">
              <a:extLst>
                <a:ext uri="{FF2B5EF4-FFF2-40B4-BE49-F238E27FC236}">
                  <a16:creationId xmlns:a16="http://schemas.microsoft.com/office/drawing/2014/main" id="{E8F0CA74-A6CF-421D-B00A-A7F41329C307}"/>
                </a:ext>
              </a:extLst>
            </p:cNvPr>
            <p:cNvSpPr>
              <a:spLocks noChangeArrowheads="1"/>
            </p:cNvSpPr>
            <p:nvPr/>
          </p:nvSpPr>
          <p:spPr bwMode="auto">
            <a:xfrm>
              <a:off x="3363914" y="417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8" name="Oval 2108">
              <a:extLst>
                <a:ext uri="{FF2B5EF4-FFF2-40B4-BE49-F238E27FC236}">
                  <a16:creationId xmlns:a16="http://schemas.microsoft.com/office/drawing/2014/main" id="{1F8EFBC4-1DAA-43E5-B6CF-9BE3A5804192}"/>
                </a:ext>
              </a:extLst>
            </p:cNvPr>
            <p:cNvSpPr>
              <a:spLocks noChangeArrowheads="1"/>
            </p:cNvSpPr>
            <p:nvPr/>
          </p:nvSpPr>
          <p:spPr bwMode="auto">
            <a:xfrm>
              <a:off x="2757489" y="396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69" name="Oval 2109">
              <a:extLst>
                <a:ext uri="{FF2B5EF4-FFF2-40B4-BE49-F238E27FC236}">
                  <a16:creationId xmlns:a16="http://schemas.microsoft.com/office/drawing/2014/main" id="{E164BDAF-6947-4DCA-A963-D9A0CD70D57B}"/>
                </a:ext>
              </a:extLst>
            </p:cNvPr>
            <p:cNvSpPr>
              <a:spLocks noChangeArrowheads="1"/>
            </p:cNvSpPr>
            <p:nvPr/>
          </p:nvSpPr>
          <p:spPr bwMode="auto">
            <a:xfrm>
              <a:off x="3425826" y="4062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0" name="Oval 2110">
              <a:extLst>
                <a:ext uri="{FF2B5EF4-FFF2-40B4-BE49-F238E27FC236}">
                  <a16:creationId xmlns:a16="http://schemas.microsoft.com/office/drawing/2014/main" id="{8BB7F5D7-8EF1-4879-8460-C49D9EF69A8A}"/>
                </a:ext>
              </a:extLst>
            </p:cNvPr>
            <p:cNvSpPr>
              <a:spLocks noChangeArrowheads="1"/>
            </p:cNvSpPr>
            <p:nvPr/>
          </p:nvSpPr>
          <p:spPr bwMode="auto">
            <a:xfrm>
              <a:off x="3327401" y="4060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1" name="Oval 2111">
              <a:extLst>
                <a:ext uri="{FF2B5EF4-FFF2-40B4-BE49-F238E27FC236}">
                  <a16:creationId xmlns:a16="http://schemas.microsoft.com/office/drawing/2014/main" id="{4237C202-E726-4BE6-8655-0BBC4AA16B91}"/>
                </a:ext>
              </a:extLst>
            </p:cNvPr>
            <p:cNvSpPr>
              <a:spLocks noChangeArrowheads="1"/>
            </p:cNvSpPr>
            <p:nvPr/>
          </p:nvSpPr>
          <p:spPr bwMode="auto">
            <a:xfrm>
              <a:off x="3290889" y="4468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2" name="Oval 2112">
              <a:extLst>
                <a:ext uri="{FF2B5EF4-FFF2-40B4-BE49-F238E27FC236}">
                  <a16:creationId xmlns:a16="http://schemas.microsoft.com/office/drawing/2014/main" id="{F55C05DD-07C1-4D37-B3B7-6958C45E0DBD}"/>
                </a:ext>
              </a:extLst>
            </p:cNvPr>
            <p:cNvSpPr>
              <a:spLocks noChangeArrowheads="1"/>
            </p:cNvSpPr>
            <p:nvPr/>
          </p:nvSpPr>
          <p:spPr bwMode="auto">
            <a:xfrm>
              <a:off x="2990851" y="415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3" name="Oval 2113">
              <a:extLst>
                <a:ext uri="{FF2B5EF4-FFF2-40B4-BE49-F238E27FC236}">
                  <a16:creationId xmlns:a16="http://schemas.microsoft.com/office/drawing/2014/main" id="{BCC24733-39EC-423F-894C-F3A0E27C22D6}"/>
                </a:ext>
              </a:extLst>
            </p:cNvPr>
            <p:cNvSpPr>
              <a:spLocks noChangeArrowheads="1"/>
            </p:cNvSpPr>
            <p:nvPr/>
          </p:nvSpPr>
          <p:spPr bwMode="auto">
            <a:xfrm>
              <a:off x="2994026" y="406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4" name="Oval 2114">
              <a:extLst>
                <a:ext uri="{FF2B5EF4-FFF2-40B4-BE49-F238E27FC236}">
                  <a16:creationId xmlns:a16="http://schemas.microsoft.com/office/drawing/2014/main" id="{754337C3-2359-4C8D-9E6B-01989D7702CE}"/>
                </a:ext>
              </a:extLst>
            </p:cNvPr>
            <p:cNvSpPr>
              <a:spLocks noChangeArrowheads="1"/>
            </p:cNvSpPr>
            <p:nvPr/>
          </p:nvSpPr>
          <p:spPr bwMode="auto">
            <a:xfrm>
              <a:off x="2909889" y="4024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5" name="Oval 2115">
              <a:extLst>
                <a:ext uri="{FF2B5EF4-FFF2-40B4-BE49-F238E27FC236}">
                  <a16:creationId xmlns:a16="http://schemas.microsoft.com/office/drawing/2014/main" id="{6F083833-4144-4748-B16C-641A578009F0}"/>
                </a:ext>
              </a:extLst>
            </p:cNvPr>
            <p:cNvSpPr>
              <a:spLocks noChangeArrowheads="1"/>
            </p:cNvSpPr>
            <p:nvPr/>
          </p:nvSpPr>
          <p:spPr bwMode="auto">
            <a:xfrm>
              <a:off x="2892426" y="4149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6" name="Oval 2116">
              <a:extLst>
                <a:ext uri="{FF2B5EF4-FFF2-40B4-BE49-F238E27FC236}">
                  <a16:creationId xmlns:a16="http://schemas.microsoft.com/office/drawing/2014/main" id="{95B54458-73A1-4E08-B541-46A35955CE2F}"/>
                </a:ext>
              </a:extLst>
            </p:cNvPr>
            <p:cNvSpPr>
              <a:spLocks noChangeArrowheads="1"/>
            </p:cNvSpPr>
            <p:nvPr/>
          </p:nvSpPr>
          <p:spPr bwMode="auto">
            <a:xfrm>
              <a:off x="2981326" y="4294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7" name="Oval 2117">
              <a:extLst>
                <a:ext uri="{FF2B5EF4-FFF2-40B4-BE49-F238E27FC236}">
                  <a16:creationId xmlns:a16="http://schemas.microsoft.com/office/drawing/2014/main" id="{A4ACF12A-8CE1-4FD0-80B0-32BE40393743}"/>
                </a:ext>
              </a:extLst>
            </p:cNvPr>
            <p:cNvSpPr>
              <a:spLocks noChangeArrowheads="1"/>
            </p:cNvSpPr>
            <p:nvPr/>
          </p:nvSpPr>
          <p:spPr bwMode="auto">
            <a:xfrm>
              <a:off x="2916239" y="4433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8" name="Oval 2118">
              <a:extLst>
                <a:ext uri="{FF2B5EF4-FFF2-40B4-BE49-F238E27FC236}">
                  <a16:creationId xmlns:a16="http://schemas.microsoft.com/office/drawing/2014/main" id="{2E4F89A0-9401-4EC8-9351-78C8D143E4FC}"/>
                </a:ext>
              </a:extLst>
            </p:cNvPr>
            <p:cNvSpPr>
              <a:spLocks noChangeArrowheads="1"/>
            </p:cNvSpPr>
            <p:nvPr/>
          </p:nvSpPr>
          <p:spPr bwMode="auto">
            <a:xfrm>
              <a:off x="3135314" y="422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79" name="Oval 2119">
              <a:extLst>
                <a:ext uri="{FF2B5EF4-FFF2-40B4-BE49-F238E27FC236}">
                  <a16:creationId xmlns:a16="http://schemas.microsoft.com/office/drawing/2014/main" id="{4F394C83-674E-42E7-ADAF-59AE973B929F}"/>
                </a:ext>
              </a:extLst>
            </p:cNvPr>
            <p:cNvSpPr>
              <a:spLocks noChangeArrowheads="1"/>
            </p:cNvSpPr>
            <p:nvPr/>
          </p:nvSpPr>
          <p:spPr bwMode="auto">
            <a:xfrm>
              <a:off x="3071814" y="416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0" name="Oval 2120">
              <a:extLst>
                <a:ext uri="{FF2B5EF4-FFF2-40B4-BE49-F238E27FC236}">
                  <a16:creationId xmlns:a16="http://schemas.microsoft.com/office/drawing/2014/main" id="{FE5CCCB1-6DC7-4948-B9EA-A56BD6310D54}"/>
                </a:ext>
              </a:extLst>
            </p:cNvPr>
            <p:cNvSpPr>
              <a:spLocks noChangeArrowheads="1"/>
            </p:cNvSpPr>
            <p:nvPr/>
          </p:nvSpPr>
          <p:spPr bwMode="auto">
            <a:xfrm>
              <a:off x="3054351" y="4100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1" name="Oval 2121">
              <a:extLst>
                <a:ext uri="{FF2B5EF4-FFF2-40B4-BE49-F238E27FC236}">
                  <a16:creationId xmlns:a16="http://schemas.microsoft.com/office/drawing/2014/main" id="{C30BB746-53E7-4D51-BD40-FB9BAAFD06BD}"/>
                </a:ext>
              </a:extLst>
            </p:cNvPr>
            <p:cNvSpPr>
              <a:spLocks noChangeArrowheads="1"/>
            </p:cNvSpPr>
            <p:nvPr/>
          </p:nvSpPr>
          <p:spPr bwMode="auto">
            <a:xfrm>
              <a:off x="3036889" y="4225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2" name="Oval 2122">
              <a:extLst>
                <a:ext uri="{FF2B5EF4-FFF2-40B4-BE49-F238E27FC236}">
                  <a16:creationId xmlns:a16="http://schemas.microsoft.com/office/drawing/2014/main" id="{ED36A691-6863-42AC-B886-F8AC7994A039}"/>
                </a:ext>
              </a:extLst>
            </p:cNvPr>
            <p:cNvSpPr>
              <a:spLocks noChangeArrowheads="1"/>
            </p:cNvSpPr>
            <p:nvPr/>
          </p:nvSpPr>
          <p:spPr bwMode="auto">
            <a:xfrm>
              <a:off x="3113089" y="401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3" name="Oval 2123">
              <a:extLst>
                <a:ext uri="{FF2B5EF4-FFF2-40B4-BE49-F238E27FC236}">
                  <a16:creationId xmlns:a16="http://schemas.microsoft.com/office/drawing/2014/main" id="{741CC83D-7921-4F8A-88EC-B443FD13B0A3}"/>
                </a:ext>
              </a:extLst>
            </p:cNvPr>
            <p:cNvSpPr>
              <a:spLocks noChangeArrowheads="1"/>
            </p:cNvSpPr>
            <p:nvPr/>
          </p:nvSpPr>
          <p:spPr bwMode="auto">
            <a:xfrm>
              <a:off x="3184526" y="4427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4" name="Oval 2124">
              <a:extLst>
                <a:ext uri="{FF2B5EF4-FFF2-40B4-BE49-F238E27FC236}">
                  <a16:creationId xmlns:a16="http://schemas.microsoft.com/office/drawing/2014/main" id="{C480E721-3241-41BA-89D7-1D828E341DFB}"/>
                </a:ext>
              </a:extLst>
            </p:cNvPr>
            <p:cNvSpPr>
              <a:spLocks noChangeArrowheads="1"/>
            </p:cNvSpPr>
            <p:nvPr/>
          </p:nvSpPr>
          <p:spPr bwMode="auto">
            <a:xfrm>
              <a:off x="3313114" y="4175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5" name="Oval 2125">
              <a:extLst>
                <a:ext uri="{FF2B5EF4-FFF2-40B4-BE49-F238E27FC236}">
                  <a16:creationId xmlns:a16="http://schemas.microsoft.com/office/drawing/2014/main" id="{42E92486-F560-4BC9-8C49-BF4F8FFCC368}"/>
                </a:ext>
              </a:extLst>
            </p:cNvPr>
            <p:cNvSpPr>
              <a:spLocks noChangeArrowheads="1"/>
            </p:cNvSpPr>
            <p:nvPr/>
          </p:nvSpPr>
          <p:spPr bwMode="auto">
            <a:xfrm>
              <a:off x="3059114" y="4232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6" name="Oval 2126">
              <a:extLst>
                <a:ext uri="{FF2B5EF4-FFF2-40B4-BE49-F238E27FC236}">
                  <a16:creationId xmlns:a16="http://schemas.microsoft.com/office/drawing/2014/main" id="{5A2AF896-7982-4130-A79E-DD0F1E191A41}"/>
                </a:ext>
              </a:extLst>
            </p:cNvPr>
            <p:cNvSpPr>
              <a:spLocks noChangeArrowheads="1"/>
            </p:cNvSpPr>
            <p:nvPr/>
          </p:nvSpPr>
          <p:spPr bwMode="auto">
            <a:xfrm>
              <a:off x="3094039" y="4371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7" name="Oval 2127">
              <a:extLst>
                <a:ext uri="{FF2B5EF4-FFF2-40B4-BE49-F238E27FC236}">
                  <a16:creationId xmlns:a16="http://schemas.microsoft.com/office/drawing/2014/main" id="{72F9D86E-F12D-4B72-A596-521466AE3963}"/>
                </a:ext>
              </a:extLst>
            </p:cNvPr>
            <p:cNvSpPr>
              <a:spLocks noChangeArrowheads="1"/>
            </p:cNvSpPr>
            <p:nvPr/>
          </p:nvSpPr>
          <p:spPr bwMode="auto">
            <a:xfrm>
              <a:off x="2857501" y="4478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8" name="Oval 2128">
              <a:extLst>
                <a:ext uri="{FF2B5EF4-FFF2-40B4-BE49-F238E27FC236}">
                  <a16:creationId xmlns:a16="http://schemas.microsoft.com/office/drawing/2014/main" id="{242CCC0D-9638-426C-BE2B-516090613967}"/>
                </a:ext>
              </a:extLst>
            </p:cNvPr>
            <p:cNvSpPr>
              <a:spLocks noChangeArrowheads="1"/>
            </p:cNvSpPr>
            <p:nvPr/>
          </p:nvSpPr>
          <p:spPr bwMode="auto">
            <a:xfrm>
              <a:off x="3413126" y="463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89" name="Oval 2129">
              <a:extLst>
                <a:ext uri="{FF2B5EF4-FFF2-40B4-BE49-F238E27FC236}">
                  <a16:creationId xmlns:a16="http://schemas.microsoft.com/office/drawing/2014/main" id="{3CA27026-4AE1-47F8-92C4-AD28ED31CD9A}"/>
                </a:ext>
              </a:extLst>
            </p:cNvPr>
            <p:cNvSpPr>
              <a:spLocks noChangeArrowheads="1"/>
            </p:cNvSpPr>
            <p:nvPr/>
          </p:nvSpPr>
          <p:spPr bwMode="auto">
            <a:xfrm>
              <a:off x="3203576" y="4308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0" name="Oval 2130">
              <a:extLst>
                <a:ext uri="{FF2B5EF4-FFF2-40B4-BE49-F238E27FC236}">
                  <a16:creationId xmlns:a16="http://schemas.microsoft.com/office/drawing/2014/main" id="{B1A4544C-6827-4A7B-8B6F-AA73C351791F}"/>
                </a:ext>
              </a:extLst>
            </p:cNvPr>
            <p:cNvSpPr>
              <a:spLocks noChangeArrowheads="1"/>
            </p:cNvSpPr>
            <p:nvPr/>
          </p:nvSpPr>
          <p:spPr bwMode="auto">
            <a:xfrm>
              <a:off x="3238501" y="4448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1" name="Oval 2131">
              <a:extLst>
                <a:ext uri="{FF2B5EF4-FFF2-40B4-BE49-F238E27FC236}">
                  <a16:creationId xmlns:a16="http://schemas.microsoft.com/office/drawing/2014/main" id="{0EEEA95B-AC92-4673-B35A-CC9548F82A14}"/>
                </a:ext>
              </a:extLst>
            </p:cNvPr>
            <p:cNvSpPr>
              <a:spLocks noChangeArrowheads="1"/>
            </p:cNvSpPr>
            <p:nvPr/>
          </p:nvSpPr>
          <p:spPr bwMode="auto">
            <a:xfrm>
              <a:off x="2863851" y="3932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2" name="Oval 2132">
              <a:extLst>
                <a:ext uri="{FF2B5EF4-FFF2-40B4-BE49-F238E27FC236}">
                  <a16:creationId xmlns:a16="http://schemas.microsoft.com/office/drawing/2014/main" id="{05EBD2F2-9FFA-4416-896E-32919A47810F}"/>
                </a:ext>
              </a:extLst>
            </p:cNvPr>
            <p:cNvSpPr>
              <a:spLocks noChangeArrowheads="1"/>
            </p:cNvSpPr>
            <p:nvPr/>
          </p:nvSpPr>
          <p:spPr bwMode="auto">
            <a:xfrm>
              <a:off x="3167064" y="419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3" name="Oval 2133">
              <a:extLst>
                <a:ext uri="{FF2B5EF4-FFF2-40B4-BE49-F238E27FC236}">
                  <a16:creationId xmlns:a16="http://schemas.microsoft.com/office/drawing/2014/main" id="{A24D9F17-AC1B-4491-8DE0-6A4E579C9DF0}"/>
                </a:ext>
              </a:extLst>
            </p:cNvPr>
            <p:cNvSpPr>
              <a:spLocks noChangeArrowheads="1"/>
            </p:cNvSpPr>
            <p:nvPr/>
          </p:nvSpPr>
          <p:spPr bwMode="auto">
            <a:xfrm>
              <a:off x="3255964" y="4343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4" name="Oval 2134">
              <a:extLst>
                <a:ext uri="{FF2B5EF4-FFF2-40B4-BE49-F238E27FC236}">
                  <a16:creationId xmlns:a16="http://schemas.microsoft.com/office/drawing/2014/main" id="{A788274F-F48A-43F2-95AE-C3D1C0AC4BD8}"/>
                </a:ext>
              </a:extLst>
            </p:cNvPr>
            <p:cNvSpPr>
              <a:spLocks noChangeArrowheads="1"/>
            </p:cNvSpPr>
            <p:nvPr/>
          </p:nvSpPr>
          <p:spPr bwMode="auto">
            <a:xfrm>
              <a:off x="2871789" y="428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5" name="Oval 2135">
              <a:extLst>
                <a:ext uri="{FF2B5EF4-FFF2-40B4-BE49-F238E27FC236}">
                  <a16:creationId xmlns:a16="http://schemas.microsoft.com/office/drawing/2014/main" id="{4CE22044-8D00-4F3C-9C49-20BA422EC1F4}"/>
                </a:ext>
              </a:extLst>
            </p:cNvPr>
            <p:cNvSpPr>
              <a:spLocks noChangeArrowheads="1"/>
            </p:cNvSpPr>
            <p:nvPr/>
          </p:nvSpPr>
          <p:spPr bwMode="auto">
            <a:xfrm>
              <a:off x="2833689" y="420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6" name="Oval 2136">
              <a:extLst>
                <a:ext uri="{FF2B5EF4-FFF2-40B4-BE49-F238E27FC236}">
                  <a16:creationId xmlns:a16="http://schemas.microsoft.com/office/drawing/2014/main" id="{44332115-EAB5-4DE4-A2D1-4A15CB9C0C85}"/>
                </a:ext>
              </a:extLst>
            </p:cNvPr>
            <p:cNvSpPr>
              <a:spLocks noChangeArrowheads="1"/>
            </p:cNvSpPr>
            <p:nvPr/>
          </p:nvSpPr>
          <p:spPr bwMode="auto">
            <a:xfrm>
              <a:off x="2749551" y="4162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7" name="Oval 2137">
              <a:extLst>
                <a:ext uri="{FF2B5EF4-FFF2-40B4-BE49-F238E27FC236}">
                  <a16:creationId xmlns:a16="http://schemas.microsoft.com/office/drawing/2014/main" id="{D7ED6599-228A-422D-9E8F-4C34C7A1188D}"/>
                </a:ext>
              </a:extLst>
            </p:cNvPr>
            <p:cNvSpPr>
              <a:spLocks noChangeArrowheads="1"/>
            </p:cNvSpPr>
            <p:nvPr/>
          </p:nvSpPr>
          <p:spPr bwMode="auto">
            <a:xfrm>
              <a:off x="2732089" y="428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8" name="Oval 2138">
              <a:extLst>
                <a:ext uri="{FF2B5EF4-FFF2-40B4-BE49-F238E27FC236}">
                  <a16:creationId xmlns:a16="http://schemas.microsoft.com/office/drawing/2014/main" id="{18656CEC-5EBC-4113-8A6F-831709E783CB}"/>
                </a:ext>
              </a:extLst>
            </p:cNvPr>
            <p:cNvSpPr>
              <a:spLocks noChangeArrowheads="1"/>
            </p:cNvSpPr>
            <p:nvPr/>
          </p:nvSpPr>
          <p:spPr bwMode="auto">
            <a:xfrm>
              <a:off x="2820989" y="443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499" name="Oval 2139">
              <a:extLst>
                <a:ext uri="{FF2B5EF4-FFF2-40B4-BE49-F238E27FC236}">
                  <a16:creationId xmlns:a16="http://schemas.microsoft.com/office/drawing/2014/main" id="{C97EB742-2452-445B-92D9-6B0418D3D71D}"/>
                </a:ext>
              </a:extLst>
            </p:cNvPr>
            <p:cNvSpPr>
              <a:spLocks noChangeArrowheads="1"/>
            </p:cNvSpPr>
            <p:nvPr/>
          </p:nvSpPr>
          <p:spPr bwMode="auto">
            <a:xfrm>
              <a:off x="2913064" y="447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0" name="Oval 2140">
              <a:extLst>
                <a:ext uri="{FF2B5EF4-FFF2-40B4-BE49-F238E27FC236}">
                  <a16:creationId xmlns:a16="http://schemas.microsoft.com/office/drawing/2014/main" id="{EAB209AB-2979-49B1-ACE3-332913B030DB}"/>
                </a:ext>
              </a:extLst>
            </p:cNvPr>
            <p:cNvSpPr>
              <a:spLocks noChangeArrowheads="1"/>
            </p:cNvSpPr>
            <p:nvPr/>
          </p:nvSpPr>
          <p:spPr bwMode="auto">
            <a:xfrm>
              <a:off x="2974976" y="4365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1" name="Oval 2141">
              <a:extLst>
                <a:ext uri="{FF2B5EF4-FFF2-40B4-BE49-F238E27FC236}">
                  <a16:creationId xmlns:a16="http://schemas.microsoft.com/office/drawing/2014/main" id="{5133086A-A5F9-4F0B-A43A-028EBB0EE80D}"/>
                </a:ext>
              </a:extLst>
            </p:cNvPr>
            <p:cNvSpPr>
              <a:spLocks noChangeArrowheads="1"/>
            </p:cNvSpPr>
            <p:nvPr/>
          </p:nvSpPr>
          <p:spPr bwMode="auto">
            <a:xfrm>
              <a:off x="2978151" y="4279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2" name="Oval 2142">
              <a:extLst>
                <a:ext uri="{FF2B5EF4-FFF2-40B4-BE49-F238E27FC236}">
                  <a16:creationId xmlns:a16="http://schemas.microsoft.com/office/drawing/2014/main" id="{7BD4FB61-A337-448F-961A-B0CDF996AFC5}"/>
                </a:ext>
              </a:extLst>
            </p:cNvPr>
            <p:cNvSpPr>
              <a:spLocks noChangeArrowheads="1"/>
            </p:cNvSpPr>
            <p:nvPr/>
          </p:nvSpPr>
          <p:spPr bwMode="auto">
            <a:xfrm>
              <a:off x="2894014" y="423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3" name="Oval 2143">
              <a:extLst>
                <a:ext uri="{FF2B5EF4-FFF2-40B4-BE49-F238E27FC236}">
                  <a16:creationId xmlns:a16="http://schemas.microsoft.com/office/drawing/2014/main" id="{5B3748FD-D75A-4C21-9BC1-FCFCF4BCE904}"/>
                </a:ext>
              </a:extLst>
            </p:cNvPr>
            <p:cNvSpPr>
              <a:spLocks noChangeArrowheads="1"/>
            </p:cNvSpPr>
            <p:nvPr/>
          </p:nvSpPr>
          <p:spPr bwMode="auto">
            <a:xfrm>
              <a:off x="2876551" y="4364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4" name="Oval 2144">
              <a:extLst>
                <a:ext uri="{FF2B5EF4-FFF2-40B4-BE49-F238E27FC236}">
                  <a16:creationId xmlns:a16="http://schemas.microsoft.com/office/drawing/2014/main" id="{336EF84F-B040-4B1C-B947-04983CD17B48}"/>
                </a:ext>
              </a:extLst>
            </p:cNvPr>
            <p:cNvSpPr>
              <a:spLocks noChangeArrowheads="1"/>
            </p:cNvSpPr>
            <p:nvPr/>
          </p:nvSpPr>
          <p:spPr bwMode="auto">
            <a:xfrm>
              <a:off x="2981326" y="4213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5" name="Oval 2145">
              <a:extLst>
                <a:ext uri="{FF2B5EF4-FFF2-40B4-BE49-F238E27FC236}">
                  <a16:creationId xmlns:a16="http://schemas.microsoft.com/office/drawing/2014/main" id="{4B05910C-8574-40B6-8186-5AA4EE3E9279}"/>
                </a:ext>
              </a:extLst>
            </p:cNvPr>
            <p:cNvSpPr>
              <a:spLocks noChangeArrowheads="1"/>
            </p:cNvSpPr>
            <p:nvPr/>
          </p:nvSpPr>
          <p:spPr bwMode="auto">
            <a:xfrm>
              <a:off x="3019426" y="4408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6" name="Oval 2146">
              <a:extLst>
                <a:ext uri="{FF2B5EF4-FFF2-40B4-BE49-F238E27FC236}">
                  <a16:creationId xmlns:a16="http://schemas.microsoft.com/office/drawing/2014/main" id="{A51AB6FB-D820-4780-967A-8C7453A2C40A}"/>
                </a:ext>
              </a:extLst>
            </p:cNvPr>
            <p:cNvSpPr>
              <a:spLocks noChangeArrowheads="1"/>
            </p:cNvSpPr>
            <p:nvPr/>
          </p:nvSpPr>
          <p:spPr bwMode="auto">
            <a:xfrm>
              <a:off x="3670301" y="3984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7" name="Oval 2147">
              <a:extLst>
                <a:ext uri="{FF2B5EF4-FFF2-40B4-BE49-F238E27FC236}">
                  <a16:creationId xmlns:a16="http://schemas.microsoft.com/office/drawing/2014/main" id="{4AFEEB5B-565C-44E7-8033-F74E9AB73EF7}"/>
                </a:ext>
              </a:extLst>
            </p:cNvPr>
            <p:cNvSpPr>
              <a:spLocks noChangeArrowheads="1"/>
            </p:cNvSpPr>
            <p:nvPr/>
          </p:nvSpPr>
          <p:spPr bwMode="auto">
            <a:xfrm>
              <a:off x="3502026" y="387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8" name="Oval 2148">
              <a:extLst>
                <a:ext uri="{FF2B5EF4-FFF2-40B4-BE49-F238E27FC236}">
                  <a16:creationId xmlns:a16="http://schemas.microsoft.com/office/drawing/2014/main" id="{37AB272F-A850-4C03-A9D0-761B6647A796}"/>
                </a:ext>
              </a:extLst>
            </p:cNvPr>
            <p:cNvSpPr>
              <a:spLocks noChangeArrowheads="1"/>
            </p:cNvSpPr>
            <p:nvPr/>
          </p:nvSpPr>
          <p:spPr bwMode="auto">
            <a:xfrm>
              <a:off x="3451226" y="418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09" name="Oval 2149">
              <a:extLst>
                <a:ext uri="{FF2B5EF4-FFF2-40B4-BE49-F238E27FC236}">
                  <a16:creationId xmlns:a16="http://schemas.microsoft.com/office/drawing/2014/main" id="{0C979C09-4CF4-4091-AFC3-134E33963F62}"/>
                </a:ext>
              </a:extLst>
            </p:cNvPr>
            <p:cNvSpPr>
              <a:spLocks noChangeArrowheads="1"/>
            </p:cNvSpPr>
            <p:nvPr/>
          </p:nvSpPr>
          <p:spPr bwMode="auto">
            <a:xfrm>
              <a:off x="3741739" y="4203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0" name="Oval 2150">
              <a:extLst>
                <a:ext uri="{FF2B5EF4-FFF2-40B4-BE49-F238E27FC236}">
                  <a16:creationId xmlns:a16="http://schemas.microsoft.com/office/drawing/2014/main" id="{794431ED-6F10-4E2A-A3B2-8B4F948EF244}"/>
                </a:ext>
              </a:extLst>
            </p:cNvPr>
            <p:cNvSpPr>
              <a:spLocks noChangeArrowheads="1"/>
            </p:cNvSpPr>
            <p:nvPr/>
          </p:nvSpPr>
          <p:spPr bwMode="auto">
            <a:xfrm>
              <a:off x="3468689" y="407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1" name="Oval 2151">
              <a:extLst>
                <a:ext uri="{FF2B5EF4-FFF2-40B4-BE49-F238E27FC236}">
                  <a16:creationId xmlns:a16="http://schemas.microsoft.com/office/drawing/2014/main" id="{1C08C566-E16C-49B5-9F5F-27417D9EB0BB}"/>
                </a:ext>
              </a:extLst>
            </p:cNvPr>
            <p:cNvSpPr>
              <a:spLocks noChangeArrowheads="1"/>
            </p:cNvSpPr>
            <p:nvPr/>
          </p:nvSpPr>
          <p:spPr bwMode="auto">
            <a:xfrm>
              <a:off x="3643314" y="408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2" name="Oval 2152">
              <a:extLst>
                <a:ext uri="{FF2B5EF4-FFF2-40B4-BE49-F238E27FC236}">
                  <a16:creationId xmlns:a16="http://schemas.microsoft.com/office/drawing/2014/main" id="{457399E5-0F1B-426B-ACE8-82CD41C581B4}"/>
                </a:ext>
              </a:extLst>
            </p:cNvPr>
            <p:cNvSpPr>
              <a:spLocks noChangeArrowheads="1"/>
            </p:cNvSpPr>
            <p:nvPr/>
          </p:nvSpPr>
          <p:spPr bwMode="auto">
            <a:xfrm>
              <a:off x="3524251" y="419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3" name="Oval 2153">
              <a:extLst>
                <a:ext uri="{FF2B5EF4-FFF2-40B4-BE49-F238E27FC236}">
                  <a16:creationId xmlns:a16="http://schemas.microsoft.com/office/drawing/2014/main" id="{ABA259AA-D3FC-4E07-9085-3407BA02AC3B}"/>
                </a:ext>
              </a:extLst>
            </p:cNvPr>
            <p:cNvSpPr>
              <a:spLocks noChangeArrowheads="1"/>
            </p:cNvSpPr>
            <p:nvPr/>
          </p:nvSpPr>
          <p:spPr bwMode="auto">
            <a:xfrm>
              <a:off x="3622676" y="401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4" name="Oval 2154">
              <a:extLst>
                <a:ext uri="{FF2B5EF4-FFF2-40B4-BE49-F238E27FC236}">
                  <a16:creationId xmlns:a16="http://schemas.microsoft.com/office/drawing/2014/main" id="{0D2FAD69-2CD7-47D1-BA7D-638E9B53A9BA}"/>
                </a:ext>
              </a:extLst>
            </p:cNvPr>
            <p:cNvSpPr>
              <a:spLocks noChangeArrowheads="1"/>
            </p:cNvSpPr>
            <p:nvPr/>
          </p:nvSpPr>
          <p:spPr bwMode="auto">
            <a:xfrm>
              <a:off x="3524251" y="4008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5" name="Oval 2155">
              <a:extLst>
                <a:ext uri="{FF2B5EF4-FFF2-40B4-BE49-F238E27FC236}">
                  <a16:creationId xmlns:a16="http://schemas.microsoft.com/office/drawing/2014/main" id="{58C72A92-2AA4-47E2-BE7B-C949AAFB9151}"/>
                </a:ext>
              </a:extLst>
            </p:cNvPr>
            <p:cNvSpPr>
              <a:spLocks noChangeArrowheads="1"/>
            </p:cNvSpPr>
            <p:nvPr/>
          </p:nvSpPr>
          <p:spPr bwMode="auto">
            <a:xfrm>
              <a:off x="3613151" y="4152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6" name="Oval 2156">
              <a:extLst>
                <a:ext uri="{FF2B5EF4-FFF2-40B4-BE49-F238E27FC236}">
                  <a16:creationId xmlns:a16="http://schemas.microsoft.com/office/drawing/2014/main" id="{69D92DA9-ED34-4FC3-A6CD-53999A63402F}"/>
                </a:ext>
              </a:extLst>
            </p:cNvPr>
            <p:cNvSpPr>
              <a:spLocks noChangeArrowheads="1"/>
            </p:cNvSpPr>
            <p:nvPr/>
          </p:nvSpPr>
          <p:spPr bwMode="auto">
            <a:xfrm>
              <a:off x="3187701" y="4098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7" name="Oval 2157">
              <a:extLst>
                <a:ext uri="{FF2B5EF4-FFF2-40B4-BE49-F238E27FC236}">
                  <a16:creationId xmlns:a16="http://schemas.microsoft.com/office/drawing/2014/main" id="{94A77A77-F3A5-4714-8C41-5D55E5AFAF22}"/>
                </a:ext>
              </a:extLst>
            </p:cNvPr>
            <p:cNvSpPr>
              <a:spLocks noChangeArrowheads="1"/>
            </p:cNvSpPr>
            <p:nvPr/>
          </p:nvSpPr>
          <p:spPr bwMode="auto">
            <a:xfrm>
              <a:off x="3190876" y="4013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8" name="Oval 2158">
              <a:extLst>
                <a:ext uri="{FF2B5EF4-FFF2-40B4-BE49-F238E27FC236}">
                  <a16:creationId xmlns:a16="http://schemas.microsoft.com/office/drawing/2014/main" id="{99731FD4-F1EE-4133-A4E6-95476C197D5F}"/>
                </a:ext>
              </a:extLst>
            </p:cNvPr>
            <p:cNvSpPr>
              <a:spLocks noChangeArrowheads="1"/>
            </p:cNvSpPr>
            <p:nvPr/>
          </p:nvSpPr>
          <p:spPr bwMode="auto">
            <a:xfrm>
              <a:off x="3106739" y="3971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19" name="Oval 2159">
              <a:extLst>
                <a:ext uri="{FF2B5EF4-FFF2-40B4-BE49-F238E27FC236}">
                  <a16:creationId xmlns:a16="http://schemas.microsoft.com/office/drawing/2014/main" id="{9534CE88-AAF3-45E0-9459-D05B03CAE079}"/>
                </a:ext>
              </a:extLst>
            </p:cNvPr>
            <p:cNvSpPr>
              <a:spLocks noChangeArrowheads="1"/>
            </p:cNvSpPr>
            <p:nvPr/>
          </p:nvSpPr>
          <p:spPr bwMode="auto">
            <a:xfrm>
              <a:off x="3089276" y="409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0" name="Oval 2160">
              <a:extLst>
                <a:ext uri="{FF2B5EF4-FFF2-40B4-BE49-F238E27FC236}">
                  <a16:creationId xmlns:a16="http://schemas.microsoft.com/office/drawing/2014/main" id="{5A62C682-6BD9-4BC6-B525-43870FC5F15F}"/>
                </a:ext>
              </a:extLst>
            </p:cNvPr>
            <p:cNvSpPr>
              <a:spLocks noChangeArrowheads="1"/>
            </p:cNvSpPr>
            <p:nvPr/>
          </p:nvSpPr>
          <p:spPr bwMode="auto">
            <a:xfrm>
              <a:off x="3178176" y="4241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1" name="Oval 2161">
              <a:extLst>
                <a:ext uri="{FF2B5EF4-FFF2-40B4-BE49-F238E27FC236}">
                  <a16:creationId xmlns:a16="http://schemas.microsoft.com/office/drawing/2014/main" id="{AB08E481-DCF7-4628-8D08-27617FA9315E}"/>
                </a:ext>
              </a:extLst>
            </p:cNvPr>
            <p:cNvSpPr>
              <a:spLocks noChangeArrowheads="1"/>
            </p:cNvSpPr>
            <p:nvPr/>
          </p:nvSpPr>
          <p:spPr bwMode="auto">
            <a:xfrm>
              <a:off x="3270251" y="428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2" name="Oval 2162">
              <a:extLst>
                <a:ext uri="{FF2B5EF4-FFF2-40B4-BE49-F238E27FC236}">
                  <a16:creationId xmlns:a16="http://schemas.microsoft.com/office/drawing/2014/main" id="{CC73A6B6-40F6-4D05-B20E-2F5137A113BD}"/>
                </a:ext>
              </a:extLst>
            </p:cNvPr>
            <p:cNvSpPr>
              <a:spLocks noChangeArrowheads="1"/>
            </p:cNvSpPr>
            <p:nvPr/>
          </p:nvSpPr>
          <p:spPr bwMode="auto">
            <a:xfrm>
              <a:off x="3779839" y="408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3" name="Oval 2163">
              <a:extLst>
                <a:ext uri="{FF2B5EF4-FFF2-40B4-BE49-F238E27FC236}">
                  <a16:creationId xmlns:a16="http://schemas.microsoft.com/office/drawing/2014/main" id="{48DE2068-5861-4C5D-8188-8A73813AE2D3}"/>
                </a:ext>
              </a:extLst>
            </p:cNvPr>
            <p:cNvSpPr>
              <a:spLocks noChangeArrowheads="1"/>
            </p:cNvSpPr>
            <p:nvPr/>
          </p:nvSpPr>
          <p:spPr bwMode="auto">
            <a:xfrm>
              <a:off x="3463926" y="4017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4" name="Oval 2164">
              <a:extLst>
                <a:ext uri="{FF2B5EF4-FFF2-40B4-BE49-F238E27FC236}">
                  <a16:creationId xmlns:a16="http://schemas.microsoft.com/office/drawing/2014/main" id="{08EE9474-CFCC-4D04-9C26-BB3FA47A8DF8}"/>
                </a:ext>
              </a:extLst>
            </p:cNvPr>
            <p:cNvSpPr>
              <a:spLocks noChangeArrowheads="1"/>
            </p:cNvSpPr>
            <p:nvPr/>
          </p:nvSpPr>
          <p:spPr bwMode="auto">
            <a:xfrm>
              <a:off x="2947989" y="408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5" name="Oval 2165">
              <a:extLst>
                <a:ext uri="{FF2B5EF4-FFF2-40B4-BE49-F238E27FC236}">
                  <a16:creationId xmlns:a16="http://schemas.microsoft.com/office/drawing/2014/main" id="{DFC21470-9AD1-4A5C-8B68-A6C8E48D052E}"/>
                </a:ext>
              </a:extLst>
            </p:cNvPr>
            <p:cNvSpPr>
              <a:spLocks noChangeArrowheads="1"/>
            </p:cNvSpPr>
            <p:nvPr/>
          </p:nvSpPr>
          <p:spPr bwMode="auto">
            <a:xfrm>
              <a:off x="3233739" y="4173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6" name="Oval 2166">
              <a:extLst>
                <a:ext uri="{FF2B5EF4-FFF2-40B4-BE49-F238E27FC236}">
                  <a16:creationId xmlns:a16="http://schemas.microsoft.com/office/drawing/2014/main" id="{076A96DD-FA01-4ACC-AC50-85DFAE15BF9B}"/>
                </a:ext>
              </a:extLst>
            </p:cNvPr>
            <p:cNvSpPr>
              <a:spLocks noChangeArrowheads="1"/>
            </p:cNvSpPr>
            <p:nvPr/>
          </p:nvSpPr>
          <p:spPr bwMode="auto">
            <a:xfrm>
              <a:off x="3309939" y="3960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7" name="Oval 2167">
              <a:extLst>
                <a:ext uri="{FF2B5EF4-FFF2-40B4-BE49-F238E27FC236}">
                  <a16:creationId xmlns:a16="http://schemas.microsoft.com/office/drawing/2014/main" id="{2D99F27B-D3B6-4863-BC93-65BFAA9F74F3}"/>
                </a:ext>
              </a:extLst>
            </p:cNvPr>
            <p:cNvSpPr>
              <a:spLocks noChangeArrowheads="1"/>
            </p:cNvSpPr>
            <p:nvPr/>
          </p:nvSpPr>
          <p:spPr bwMode="auto">
            <a:xfrm>
              <a:off x="3411539" y="4627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45528" name="Line 2168">
              <a:extLst>
                <a:ext uri="{FF2B5EF4-FFF2-40B4-BE49-F238E27FC236}">
                  <a16:creationId xmlns:a16="http://schemas.microsoft.com/office/drawing/2014/main" id="{B89F346C-43DC-4DE9-9644-4374D931A406}"/>
                </a:ext>
              </a:extLst>
            </p:cNvPr>
            <p:cNvSpPr>
              <a:spLocks noChangeShapeType="1"/>
            </p:cNvSpPr>
            <p:nvPr/>
          </p:nvSpPr>
          <p:spPr bwMode="auto">
            <a:xfrm flipH="1">
              <a:off x="3582989" y="1169988"/>
              <a:ext cx="985837" cy="3175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529" name="Line 2169">
              <a:extLst>
                <a:ext uri="{FF2B5EF4-FFF2-40B4-BE49-F238E27FC236}">
                  <a16:creationId xmlns:a16="http://schemas.microsoft.com/office/drawing/2014/main" id="{DBB60199-C343-4E55-99B6-5082C9F84343}"/>
                </a:ext>
              </a:extLst>
            </p:cNvPr>
            <p:cNvSpPr>
              <a:spLocks noChangeShapeType="1"/>
            </p:cNvSpPr>
            <p:nvPr/>
          </p:nvSpPr>
          <p:spPr bwMode="auto">
            <a:xfrm flipH="1">
              <a:off x="3570288" y="4341814"/>
              <a:ext cx="798512" cy="7937"/>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5530" name="Text Box 2170">
              <a:extLst>
                <a:ext uri="{FF2B5EF4-FFF2-40B4-BE49-F238E27FC236}">
                  <a16:creationId xmlns:a16="http://schemas.microsoft.com/office/drawing/2014/main" id="{C8EF837D-0FC0-44EF-8037-2399103EECA4}"/>
                </a:ext>
              </a:extLst>
            </p:cNvPr>
            <p:cNvSpPr txBox="1">
              <a:spLocks noChangeArrowheads="1"/>
            </p:cNvSpPr>
            <p:nvPr/>
          </p:nvSpPr>
          <p:spPr bwMode="auto">
            <a:xfrm>
              <a:off x="4340226" y="4086225"/>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H</a:t>
              </a:r>
              <a:r>
                <a:rPr lang="cs-CZ" altLang="cs-CZ" sz="2400" b="1" baseline="-25000">
                  <a:latin typeface="Times New Roman" panose="02020603050405020304" pitchFamily="18" charset="0"/>
                </a:rPr>
                <a:t>2</a:t>
              </a:r>
              <a:r>
                <a:rPr lang="cs-CZ" altLang="cs-CZ" sz="2400" b="1">
                  <a:latin typeface="Times New Roman" panose="02020603050405020304" pitchFamily="18" charset="0"/>
                </a:rPr>
                <a:t>O</a:t>
              </a:r>
              <a:endParaRPr lang="cs-CZ" altLang="cs-CZ" sz="2400">
                <a:latin typeface="Times New Roman" panose="02020603050405020304" pitchFamily="18" charset="0"/>
              </a:endParaRPr>
            </a:p>
          </p:txBody>
        </p:sp>
        <p:sp>
          <p:nvSpPr>
            <p:cNvPr id="145531" name="Text Box 2171">
              <a:extLst>
                <a:ext uri="{FF2B5EF4-FFF2-40B4-BE49-F238E27FC236}">
                  <a16:creationId xmlns:a16="http://schemas.microsoft.com/office/drawing/2014/main" id="{E47F3D77-5781-4C26-BF3C-90E482CD7717}"/>
                </a:ext>
              </a:extLst>
            </p:cNvPr>
            <p:cNvSpPr txBox="1">
              <a:spLocks noChangeArrowheads="1"/>
            </p:cNvSpPr>
            <p:nvPr/>
          </p:nvSpPr>
          <p:spPr bwMode="auto">
            <a:xfrm>
              <a:off x="4527551" y="946150"/>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a:latin typeface="Times New Roman" panose="02020603050405020304" pitchFamily="18" charset="0"/>
                </a:rPr>
                <a:t>H</a:t>
              </a:r>
              <a:r>
                <a:rPr lang="cs-CZ" altLang="cs-CZ" sz="2400" b="1" baseline="-25000">
                  <a:latin typeface="Times New Roman" panose="02020603050405020304" pitchFamily="18" charset="0"/>
                </a:rPr>
                <a:t>2</a:t>
              </a:r>
              <a:r>
                <a:rPr lang="cs-CZ" altLang="cs-CZ" sz="2400" b="1">
                  <a:latin typeface="Times New Roman" panose="02020603050405020304" pitchFamily="18" charset="0"/>
                </a:rPr>
                <a:t>O</a:t>
              </a:r>
              <a:endParaRPr lang="cs-CZ" altLang="cs-CZ" sz="2400">
                <a:latin typeface="Times New Roman" panose="02020603050405020304" pitchFamily="18" charset="0"/>
              </a:endParaRPr>
            </a:p>
          </p:txBody>
        </p:sp>
      </p:grpSp>
      <p:sp>
        <p:nvSpPr>
          <p:cNvPr id="145533" name="Text Box 2173">
            <a:extLst>
              <a:ext uri="{FF2B5EF4-FFF2-40B4-BE49-F238E27FC236}">
                <a16:creationId xmlns:a16="http://schemas.microsoft.com/office/drawing/2014/main" id="{7A18396B-9189-490F-97F8-F69D47495FE6}"/>
              </a:ext>
            </a:extLst>
          </p:cNvPr>
          <p:cNvSpPr txBox="1">
            <a:spLocks noChangeArrowheads="1"/>
          </p:cNvSpPr>
          <p:nvPr/>
        </p:nvSpPr>
        <p:spPr bwMode="auto">
          <a:xfrm>
            <a:off x="5954713" y="965200"/>
            <a:ext cx="41449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Osmotický přesun vody z buňky</a:t>
            </a:r>
          </a:p>
        </p:txBody>
      </p:sp>
      <p:sp>
        <p:nvSpPr>
          <p:cNvPr id="145534" name="Text Box 2174">
            <a:extLst>
              <a:ext uri="{FF2B5EF4-FFF2-40B4-BE49-F238E27FC236}">
                <a16:creationId xmlns:a16="http://schemas.microsoft.com/office/drawing/2014/main" id="{5D8C383B-67DD-45DF-AA11-FB8F0A23D480}"/>
              </a:ext>
            </a:extLst>
          </p:cNvPr>
          <p:cNvSpPr txBox="1">
            <a:spLocks noChangeArrowheads="1"/>
          </p:cNvSpPr>
          <p:nvPr/>
        </p:nvSpPr>
        <p:spPr bwMode="auto">
          <a:xfrm>
            <a:off x="5913438" y="2568575"/>
            <a:ext cx="3211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Zmenšení objemu buňky</a:t>
            </a:r>
          </a:p>
        </p:txBody>
      </p:sp>
      <p:sp>
        <p:nvSpPr>
          <p:cNvPr id="145535" name="Text Box 2175">
            <a:extLst>
              <a:ext uri="{FF2B5EF4-FFF2-40B4-BE49-F238E27FC236}">
                <a16:creationId xmlns:a16="http://schemas.microsoft.com/office/drawing/2014/main" id="{0834E1F5-9767-4483-BDC5-4C0017E43987}"/>
              </a:ext>
            </a:extLst>
          </p:cNvPr>
          <p:cNvSpPr txBox="1">
            <a:spLocks noChangeArrowheads="1"/>
          </p:cNvSpPr>
          <p:nvPr/>
        </p:nvSpPr>
        <p:spPr bwMode="auto">
          <a:xfrm>
            <a:off x="5895976" y="3895726"/>
            <a:ext cx="45560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dirty="0">
                <a:latin typeface="Times New Roman" panose="02020603050405020304" pitchFamily="18" charset="0"/>
              </a:rPr>
              <a:t>Aktivní zvýšení osmotického tlaku </a:t>
            </a:r>
          </a:p>
          <a:p>
            <a:pPr>
              <a:spcBef>
                <a:spcPct val="0"/>
              </a:spcBef>
              <a:buFontTx/>
              <a:buNone/>
            </a:pPr>
            <a:r>
              <a:rPr lang="cs-CZ" altLang="cs-CZ" sz="2400" dirty="0">
                <a:latin typeface="Times New Roman" panose="02020603050405020304" pitchFamily="18" charset="0"/>
              </a:rPr>
              <a:t>v buňce a následný přesun vody…</a:t>
            </a:r>
          </a:p>
        </p:txBody>
      </p:sp>
      <p:sp>
        <p:nvSpPr>
          <p:cNvPr id="145536" name="Text Box 2176">
            <a:extLst>
              <a:ext uri="{FF2B5EF4-FFF2-40B4-BE49-F238E27FC236}">
                <a16:creationId xmlns:a16="http://schemas.microsoft.com/office/drawing/2014/main" id="{7095B50D-2219-4A6F-9997-B4C768C5587A}"/>
              </a:ext>
            </a:extLst>
          </p:cNvPr>
          <p:cNvSpPr txBox="1">
            <a:spLocks noChangeArrowheads="1"/>
          </p:cNvSpPr>
          <p:nvPr/>
        </p:nvSpPr>
        <p:spPr bwMode="auto">
          <a:xfrm>
            <a:off x="5881688" y="5621338"/>
            <a:ext cx="37369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dirty="0">
                <a:latin typeface="Times New Roman" panose="02020603050405020304" pitchFamily="18" charset="0"/>
              </a:rPr>
              <a:t>…zabrání „scvrknutí“ buňky</a:t>
            </a:r>
          </a:p>
        </p:txBody>
      </p:sp>
      <p:grpSp>
        <p:nvGrpSpPr>
          <p:cNvPr id="2179" name="Skupina 2178">
            <a:extLst>
              <a:ext uri="{FF2B5EF4-FFF2-40B4-BE49-F238E27FC236}">
                <a16:creationId xmlns:a16="http://schemas.microsoft.com/office/drawing/2014/main" id="{C4BEF041-3D55-4A30-9C48-926F3AD24C55}"/>
              </a:ext>
            </a:extLst>
          </p:cNvPr>
          <p:cNvGrpSpPr/>
          <p:nvPr/>
        </p:nvGrpSpPr>
        <p:grpSpPr>
          <a:xfrm>
            <a:off x="119336" y="3984626"/>
            <a:ext cx="1728787" cy="1636712"/>
            <a:chOff x="4583114" y="620713"/>
            <a:chExt cx="1728787" cy="1636712"/>
          </a:xfrm>
        </p:grpSpPr>
        <p:pic>
          <p:nvPicPr>
            <p:cNvPr id="2180" name="Picture 2" descr="http://www.gymhol.cz/projekt/biologie/nervova/mozek1.jpg">
              <a:extLst>
                <a:ext uri="{FF2B5EF4-FFF2-40B4-BE49-F238E27FC236}">
                  <a16:creationId xmlns:a16="http://schemas.microsoft.com/office/drawing/2014/main" id="{DCA7A766-DDE2-437A-A938-92A459968F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4" y="620713"/>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 name="Zaoblený obdélník 31">
              <a:extLst>
                <a:ext uri="{FF2B5EF4-FFF2-40B4-BE49-F238E27FC236}">
                  <a16:creationId xmlns:a16="http://schemas.microsoft.com/office/drawing/2014/main" id="{B269B881-3E92-4D2A-AEA1-4E92952FB095}"/>
                </a:ext>
              </a:extLst>
            </p:cNvPr>
            <p:cNvSpPr/>
            <p:nvPr/>
          </p:nvSpPr>
          <p:spPr>
            <a:xfrm>
              <a:off x="5159376" y="105251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2182" name="Volný tvar 59">
              <a:extLst>
                <a:ext uri="{FF2B5EF4-FFF2-40B4-BE49-F238E27FC236}">
                  <a16:creationId xmlns:a16="http://schemas.microsoft.com/office/drawing/2014/main" id="{DAD0646B-8E89-4C63-BCA1-6ED460FC1EEA}"/>
                </a:ext>
              </a:extLst>
            </p:cNvPr>
            <p:cNvSpPr/>
            <p:nvPr/>
          </p:nvSpPr>
          <p:spPr>
            <a:xfrm>
              <a:off x="4638675" y="1022351"/>
              <a:ext cx="141288" cy="80963"/>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2183" name="Volný tvar 60">
              <a:extLst>
                <a:ext uri="{FF2B5EF4-FFF2-40B4-BE49-F238E27FC236}">
                  <a16:creationId xmlns:a16="http://schemas.microsoft.com/office/drawing/2014/main" id="{6DB83642-79A6-45FF-8E44-FF85E93336E0}"/>
                </a:ext>
              </a:extLst>
            </p:cNvPr>
            <p:cNvSpPr/>
            <p:nvPr/>
          </p:nvSpPr>
          <p:spPr>
            <a:xfrm>
              <a:off x="4856164" y="806451"/>
              <a:ext cx="85725" cy="80963"/>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2184" name="Volný tvar 61">
              <a:extLst>
                <a:ext uri="{FF2B5EF4-FFF2-40B4-BE49-F238E27FC236}">
                  <a16:creationId xmlns:a16="http://schemas.microsoft.com/office/drawing/2014/main" id="{0C94F472-19D7-48BF-92FC-2897E771FF9A}"/>
                </a:ext>
              </a:extLst>
            </p:cNvPr>
            <p:cNvSpPr/>
            <p:nvPr/>
          </p:nvSpPr>
          <p:spPr>
            <a:xfrm>
              <a:off x="5251451" y="627064"/>
              <a:ext cx="23813" cy="1095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2185" name="Volný tvar 62">
              <a:extLst>
                <a:ext uri="{FF2B5EF4-FFF2-40B4-BE49-F238E27FC236}">
                  <a16:creationId xmlns:a16="http://schemas.microsoft.com/office/drawing/2014/main" id="{ED15A09A-53B4-418E-B832-F5FB8834D730}"/>
                </a:ext>
              </a:extLst>
            </p:cNvPr>
            <p:cNvSpPr/>
            <p:nvPr/>
          </p:nvSpPr>
          <p:spPr>
            <a:xfrm>
              <a:off x="5630864" y="650876"/>
              <a:ext cx="7937" cy="93663"/>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2186" name="Volný tvar 63">
              <a:extLst>
                <a:ext uri="{FF2B5EF4-FFF2-40B4-BE49-F238E27FC236}">
                  <a16:creationId xmlns:a16="http://schemas.microsoft.com/office/drawing/2014/main" id="{245A0119-BE6F-4422-A446-DCF2FF88C31D}"/>
                </a:ext>
              </a:extLst>
            </p:cNvPr>
            <p:cNvSpPr/>
            <p:nvPr/>
          </p:nvSpPr>
          <p:spPr>
            <a:xfrm>
              <a:off x="5964238" y="930276"/>
              <a:ext cx="100012" cy="17463"/>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sp>
        <p:nvSpPr>
          <p:cNvPr id="2187" name="Text Box 2172">
            <a:extLst>
              <a:ext uri="{FF2B5EF4-FFF2-40B4-BE49-F238E27FC236}">
                <a16:creationId xmlns:a16="http://schemas.microsoft.com/office/drawing/2014/main" id="{ED1A9857-C73B-48F0-8CB1-AE938313A768}"/>
              </a:ext>
            </a:extLst>
          </p:cNvPr>
          <p:cNvSpPr txBox="1">
            <a:spLocks noChangeArrowheads="1"/>
          </p:cNvSpPr>
          <p:nvPr/>
        </p:nvSpPr>
        <p:spPr bwMode="auto">
          <a:xfrm>
            <a:off x="2603612" y="0"/>
            <a:ext cx="53767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800" b="1" dirty="0">
                <a:latin typeface="Times New Roman" panose="02020603050405020304" pitchFamily="18" charset="0"/>
              </a:rPr>
              <a:t>Buňka v hypertonickém prostředí</a:t>
            </a:r>
            <a:endParaRPr lang="cs-CZ" altLang="cs-CZ" sz="2400" dirty="0">
              <a:latin typeface="Times New Roman" panose="02020603050405020304" pitchFamily="18" charset="0"/>
            </a:endParaRPr>
          </a:p>
        </p:txBody>
      </p:sp>
    </p:spTree>
    <p:custDataLst>
      <p:tags r:id="rId1"/>
    </p:custData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27" name="Freeform 1455">
            <a:extLst>
              <a:ext uri="{FF2B5EF4-FFF2-40B4-BE49-F238E27FC236}">
                <a16:creationId xmlns:a16="http://schemas.microsoft.com/office/drawing/2014/main" id="{FA1020DA-37A2-4E45-8FFB-4B385E519477}"/>
              </a:ext>
            </a:extLst>
          </p:cNvPr>
          <p:cNvSpPr>
            <a:spLocks/>
          </p:cNvSpPr>
          <p:nvPr/>
        </p:nvSpPr>
        <p:spPr bwMode="auto">
          <a:xfrm>
            <a:off x="3827463" y="4149726"/>
            <a:ext cx="3816350" cy="2879725"/>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486" name="Freeform 1614">
            <a:extLst>
              <a:ext uri="{FF2B5EF4-FFF2-40B4-BE49-F238E27FC236}">
                <a16:creationId xmlns:a16="http://schemas.microsoft.com/office/drawing/2014/main" id="{A388AAB4-946A-4B2F-9BEC-DAA76F3898E3}"/>
              </a:ext>
            </a:extLst>
          </p:cNvPr>
          <p:cNvSpPr>
            <a:spLocks/>
          </p:cNvSpPr>
          <p:nvPr/>
        </p:nvSpPr>
        <p:spPr bwMode="auto">
          <a:xfrm>
            <a:off x="4222751" y="1701801"/>
            <a:ext cx="3097213" cy="230346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487" name="Line 1615">
            <a:extLst>
              <a:ext uri="{FF2B5EF4-FFF2-40B4-BE49-F238E27FC236}">
                <a16:creationId xmlns:a16="http://schemas.microsoft.com/office/drawing/2014/main" id="{A99EF6C1-7B11-4004-A7F4-E8F599F14D2C}"/>
              </a:ext>
            </a:extLst>
          </p:cNvPr>
          <p:cNvSpPr>
            <a:spLocks noChangeShapeType="1"/>
          </p:cNvSpPr>
          <p:nvPr/>
        </p:nvSpPr>
        <p:spPr bwMode="auto">
          <a:xfrm flipV="1">
            <a:off x="5916613" y="4005264"/>
            <a:ext cx="0" cy="288925"/>
          </a:xfrm>
          <a:prstGeom prst="line">
            <a:avLst/>
          </a:prstGeom>
          <a:noFill/>
          <a:ln w="76200" cmpd="tri">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81488" name="Text Box 1616">
            <a:extLst>
              <a:ext uri="{FF2B5EF4-FFF2-40B4-BE49-F238E27FC236}">
                <a16:creationId xmlns:a16="http://schemas.microsoft.com/office/drawing/2014/main" id="{6EAEE100-238D-4F55-BA25-5B4D118EF640}"/>
              </a:ext>
            </a:extLst>
          </p:cNvPr>
          <p:cNvSpPr txBox="1">
            <a:spLocks noChangeArrowheads="1"/>
          </p:cNvSpPr>
          <p:nvPr/>
        </p:nvSpPr>
        <p:spPr bwMode="auto">
          <a:xfrm>
            <a:off x="5162551" y="2709863"/>
            <a:ext cx="860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CO</a:t>
            </a:r>
            <a:r>
              <a:rPr lang="cs-CZ" altLang="cs-CZ" sz="1800" baseline="-25000"/>
              <a:t>3</a:t>
            </a:r>
          </a:p>
        </p:txBody>
      </p:sp>
      <p:sp>
        <p:nvSpPr>
          <p:cNvPr id="81489" name="Text Box 1617">
            <a:extLst>
              <a:ext uri="{FF2B5EF4-FFF2-40B4-BE49-F238E27FC236}">
                <a16:creationId xmlns:a16="http://schemas.microsoft.com/office/drawing/2014/main" id="{2AEB4578-477E-45EA-898E-4823BAC3CA18}"/>
              </a:ext>
            </a:extLst>
          </p:cNvPr>
          <p:cNvSpPr txBox="1">
            <a:spLocks noChangeArrowheads="1"/>
          </p:cNvSpPr>
          <p:nvPr/>
        </p:nvSpPr>
        <p:spPr bwMode="auto">
          <a:xfrm>
            <a:off x="4764089" y="3422651"/>
            <a:ext cx="6111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CO</a:t>
            </a:r>
            <a:r>
              <a:rPr lang="cs-CZ" altLang="cs-CZ" sz="1800" baseline="-25000"/>
              <a:t>2</a:t>
            </a:r>
            <a:endParaRPr lang="cs-CZ" altLang="cs-CZ" sz="1800"/>
          </a:p>
        </p:txBody>
      </p:sp>
      <p:sp>
        <p:nvSpPr>
          <p:cNvPr id="81490" name="Text Box 1618">
            <a:extLst>
              <a:ext uri="{FF2B5EF4-FFF2-40B4-BE49-F238E27FC236}">
                <a16:creationId xmlns:a16="http://schemas.microsoft.com/office/drawing/2014/main" id="{F4164D61-5829-4F84-B4D8-1B1EC4386F05}"/>
              </a:ext>
            </a:extLst>
          </p:cNvPr>
          <p:cNvSpPr txBox="1">
            <a:spLocks noChangeArrowheads="1"/>
          </p:cNvSpPr>
          <p:nvPr/>
        </p:nvSpPr>
        <p:spPr bwMode="auto">
          <a:xfrm>
            <a:off x="5878514" y="2349501"/>
            <a:ext cx="8270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HCO</a:t>
            </a:r>
            <a:r>
              <a:rPr lang="cs-CZ" altLang="cs-CZ" sz="1800" baseline="-25000"/>
              <a:t>3</a:t>
            </a:r>
            <a:r>
              <a:rPr lang="cs-CZ" altLang="cs-CZ" sz="1800" baseline="52000"/>
              <a:t>-</a:t>
            </a:r>
          </a:p>
        </p:txBody>
      </p:sp>
      <p:sp>
        <p:nvSpPr>
          <p:cNvPr id="81491" name="Text Box 1619">
            <a:extLst>
              <a:ext uri="{FF2B5EF4-FFF2-40B4-BE49-F238E27FC236}">
                <a16:creationId xmlns:a16="http://schemas.microsoft.com/office/drawing/2014/main" id="{FBC5BC6F-7A85-406E-932F-FFE868C3466A}"/>
              </a:ext>
            </a:extLst>
          </p:cNvPr>
          <p:cNvSpPr txBox="1">
            <a:spLocks noChangeArrowheads="1"/>
          </p:cNvSpPr>
          <p:nvPr/>
        </p:nvSpPr>
        <p:spPr bwMode="auto">
          <a:xfrm>
            <a:off x="4943475" y="2349501"/>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52000"/>
              <a:t>+</a:t>
            </a:r>
          </a:p>
        </p:txBody>
      </p:sp>
      <p:sp>
        <p:nvSpPr>
          <p:cNvPr id="81492" name="Text Box 1620">
            <a:extLst>
              <a:ext uri="{FF2B5EF4-FFF2-40B4-BE49-F238E27FC236}">
                <a16:creationId xmlns:a16="http://schemas.microsoft.com/office/drawing/2014/main" id="{C55E4ABB-3F0E-4039-80F7-695B9E7C2D30}"/>
              </a:ext>
            </a:extLst>
          </p:cNvPr>
          <p:cNvSpPr txBox="1">
            <a:spLocks noChangeArrowheads="1"/>
          </p:cNvSpPr>
          <p:nvPr/>
        </p:nvSpPr>
        <p:spPr bwMode="auto">
          <a:xfrm>
            <a:off x="4222750" y="1412876"/>
            <a:ext cx="565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Na</a:t>
            </a:r>
            <a:r>
              <a:rPr lang="cs-CZ" altLang="cs-CZ" sz="1800" baseline="52000"/>
              <a:t>+</a:t>
            </a:r>
          </a:p>
        </p:txBody>
      </p:sp>
      <p:sp>
        <p:nvSpPr>
          <p:cNvPr id="81493" name="Text Box 1621">
            <a:extLst>
              <a:ext uri="{FF2B5EF4-FFF2-40B4-BE49-F238E27FC236}">
                <a16:creationId xmlns:a16="http://schemas.microsoft.com/office/drawing/2014/main" id="{41E61B5A-1B00-4258-91C3-7414E79F44F2}"/>
              </a:ext>
            </a:extLst>
          </p:cNvPr>
          <p:cNvSpPr txBox="1">
            <a:spLocks noChangeArrowheads="1"/>
          </p:cNvSpPr>
          <p:nvPr/>
        </p:nvSpPr>
        <p:spPr bwMode="auto">
          <a:xfrm>
            <a:off x="4870450" y="1341438"/>
            <a:ext cx="438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52000"/>
              <a:t>+</a:t>
            </a:r>
          </a:p>
        </p:txBody>
      </p:sp>
      <p:sp>
        <p:nvSpPr>
          <p:cNvPr id="81494" name="Text Box 1622">
            <a:extLst>
              <a:ext uri="{FF2B5EF4-FFF2-40B4-BE49-F238E27FC236}">
                <a16:creationId xmlns:a16="http://schemas.microsoft.com/office/drawing/2014/main" id="{2B8C99E8-55C7-4812-BF3B-A1A079AACC15}"/>
              </a:ext>
            </a:extLst>
          </p:cNvPr>
          <p:cNvSpPr txBox="1">
            <a:spLocks noChangeArrowheads="1"/>
          </p:cNvSpPr>
          <p:nvPr/>
        </p:nvSpPr>
        <p:spPr bwMode="auto">
          <a:xfrm>
            <a:off x="6953250" y="1412876"/>
            <a:ext cx="45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495" name="Freeform 1623">
            <a:extLst>
              <a:ext uri="{FF2B5EF4-FFF2-40B4-BE49-F238E27FC236}">
                <a16:creationId xmlns:a16="http://schemas.microsoft.com/office/drawing/2014/main" id="{A6DD7A4A-D57B-4B6C-9F7C-D32637101AC4}"/>
              </a:ext>
            </a:extLst>
          </p:cNvPr>
          <p:cNvSpPr>
            <a:spLocks/>
          </p:cNvSpPr>
          <p:nvPr/>
        </p:nvSpPr>
        <p:spPr bwMode="auto">
          <a:xfrm>
            <a:off x="4510089" y="1773239"/>
            <a:ext cx="288925" cy="720725"/>
          </a:xfrm>
          <a:custGeom>
            <a:avLst/>
            <a:gdLst>
              <a:gd name="T0" fmla="*/ 0 w 182"/>
              <a:gd name="T1" fmla="*/ 0 h 454"/>
              <a:gd name="T2" fmla="*/ 2147483646 w 182"/>
              <a:gd name="T3" fmla="*/ 2147483646 h 454"/>
              <a:gd name="T4" fmla="*/ 2147483646 w 182"/>
              <a:gd name="T5" fmla="*/ 2147483646 h 454"/>
              <a:gd name="T6" fmla="*/ 0 60000 65536"/>
              <a:gd name="T7" fmla="*/ 0 60000 65536"/>
              <a:gd name="T8" fmla="*/ 0 60000 65536"/>
              <a:gd name="T9" fmla="*/ 0 w 182"/>
              <a:gd name="T10" fmla="*/ 0 h 454"/>
              <a:gd name="T11" fmla="*/ 182 w 182"/>
              <a:gd name="T12" fmla="*/ 454 h 454"/>
            </a:gdLst>
            <a:ahLst/>
            <a:cxnLst>
              <a:cxn ang="T6">
                <a:pos x="T0" y="T1"/>
              </a:cxn>
              <a:cxn ang="T7">
                <a:pos x="T2" y="T3"/>
              </a:cxn>
              <a:cxn ang="T8">
                <a:pos x="T4" y="T5"/>
              </a:cxn>
            </a:cxnLst>
            <a:rect l="T9" t="T10" r="T11" b="T12"/>
            <a:pathLst>
              <a:path w="182" h="454">
                <a:moveTo>
                  <a:pt x="0" y="0"/>
                </a:moveTo>
                <a:cubicBezTo>
                  <a:pt x="21" y="29"/>
                  <a:pt x="95" y="100"/>
                  <a:pt x="125" y="176"/>
                </a:cubicBezTo>
                <a:cubicBezTo>
                  <a:pt x="155" y="252"/>
                  <a:pt x="170" y="396"/>
                  <a:pt x="182" y="454"/>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496" name="Freeform 1624">
            <a:extLst>
              <a:ext uri="{FF2B5EF4-FFF2-40B4-BE49-F238E27FC236}">
                <a16:creationId xmlns:a16="http://schemas.microsoft.com/office/drawing/2014/main" id="{77BF227F-730E-4D8C-A9C8-4A88B49EB490}"/>
              </a:ext>
            </a:extLst>
          </p:cNvPr>
          <p:cNvSpPr>
            <a:spLocks/>
          </p:cNvSpPr>
          <p:nvPr/>
        </p:nvSpPr>
        <p:spPr bwMode="auto">
          <a:xfrm>
            <a:off x="4727576" y="1703388"/>
            <a:ext cx="327025" cy="576262"/>
          </a:xfrm>
          <a:custGeom>
            <a:avLst/>
            <a:gdLst>
              <a:gd name="T0" fmla="*/ 2147483646 w 206"/>
              <a:gd name="T1" fmla="*/ 2147483646 h 363"/>
              <a:gd name="T2" fmla="*/ 2147483646 w 206"/>
              <a:gd name="T3" fmla="*/ 2147483646 h 363"/>
              <a:gd name="T4" fmla="*/ 2147483646 w 206"/>
              <a:gd name="T5" fmla="*/ 0 h 363"/>
              <a:gd name="T6" fmla="*/ 0 60000 65536"/>
              <a:gd name="T7" fmla="*/ 0 60000 65536"/>
              <a:gd name="T8" fmla="*/ 0 60000 65536"/>
              <a:gd name="T9" fmla="*/ 0 w 206"/>
              <a:gd name="T10" fmla="*/ 0 h 363"/>
              <a:gd name="T11" fmla="*/ 206 w 206"/>
              <a:gd name="T12" fmla="*/ 363 h 363"/>
            </a:gdLst>
            <a:ahLst/>
            <a:cxnLst>
              <a:cxn ang="T6">
                <a:pos x="T0" y="T1"/>
              </a:cxn>
              <a:cxn ang="T7">
                <a:pos x="T2" y="T3"/>
              </a:cxn>
              <a:cxn ang="T8">
                <a:pos x="T4" y="T5"/>
              </a:cxn>
            </a:cxnLst>
            <a:rect l="T9" t="T10" r="T11" b="T12"/>
            <a:pathLst>
              <a:path w="206" h="363">
                <a:moveTo>
                  <a:pt x="206" y="363"/>
                </a:moveTo>
                <a:cubicBezTo>
                  <a:pt x="176" y="337"/>
                  <a:pt x="46" y="267"/>
                  <a:pt x="23" y="206"/>
                </a:cubicBezTo>
                <a:cubicBezTo>
                  <a:pt x="0" y="145"/>
                  <a:pt x="60" y="43"/>
                  <a:pt x="70" y="0"/>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497" name="Text Box 1625">
            <a:extLst>
              <a:ext uri="{FF2B5EF4-FFF2-40B4-BE49-F238E27FC236}">
                <a16:creationId xmlns:a16="http://schemas.microsoft.com/office/drawing/2014/main" id="{A3268E8C-9076-4383-AE6B-BEE27C266A98}"/>
              </a:ext>
            </a:extLst>
          </p:cNvPr>
          <p:cNvSpPr txBox="1">
            <a:spLocks noChangeArrowheads="1"/>
          </p:cNvSpPr>
          <p:nvPr/>
        </p:nvSpPr>
        <p:spPr bwMode="auto">
          <a:xfrm>
            <a:off x="4305300" y="2414588"/>
            <a:ext cx="565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Na</a:t>
            </a:r>
            <a:r>
              <a:rPr lang="cs-CZ" altLang="cs-CZ" sz="1800" baseline="52000"/>
              <a:t>+</a:t>
            </a:r>
          </a:p>
        </p:txBody>
      </p:sp>
      <p:sp>
        <p:nvSpPr>
          <p:cNvPr id="81499" name="Line 1627">
            <a:extLst>
              <a:ext uri="{FF2B5EF4-FFF2-40B4-BE49-F238E27FC236}">
                <a16:creationId xmlns:a16="http://schemas.microsoft.com/office/drawing/2014/main" id="{7F418D93-157D-4147-8FCD-05DDF279EC82}"/>
              </a:ext>
            </a:extLst>
          </p:cNvPr>
          <p:cNvSpPr>
            <a:spLocks noChangeShapeType="1"/>
          </p:cNvSpPr>
          <p:nvPr/>
        </p:nvSpPr>
        <p:spPr bwMode="auto">
          <a:xfrm flipV="1">
            <a:off x="6167439" y="1270000"/>
            <a:ext cx="217487" cy="10795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0" name="Line 1628">
            <a:extLst>
              <a:ext uri="{FF2B5EF4-FFF2-40B4-BE49-F238E27FC236}">
                <a16:creationId xmlns:a16="http://schemas.microsoft.com/office/drawing/2014/main" id="{9B5DCA5F-FA26-474A-88FC-9B8FE0A5C6C9}"/>
              </a:ext>
            </a:extLst>
          </p:cNvPr>
          <p:cNvSpPr>
            <a:spLocks noChangeShapeType="1"/>
          </p:cNvSpPr>
          <p:nvPr/>
        </p:nvSpPr>
        <p:spPr bwMode="auto">
          <a:xfrm flipH="1">
            <a:off x="6815138" y="1701801"/>
            <a:ext cx="215900" cy="1008063"/>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1" name="Line 1629">
            <a:extLst>
              <a:ext uri="{FF2B5EF4-FFF2-40B4-BE49-F238E27FC236}">
                <a16:creationId xmlns:a16="http://schemas.microsoft.com/office/drawing/2014/main" id="{E609A589-075F-4C8B-83ED-5191F7F4CD10}"/>
              </a:ext>
            </a:extLst>
          </p:cNvPr>
          <p:cNvSpPr>
            <a:spLocks noChangeShapeType="1"/>
          </p:cNvSpPr>
          <p:nvPr/>
        </p:nvSpPr>
        <p:spPr bwMode="auto">
          <a:xfrm flipH="1" flipV="1">
            <a:off x="5375276" y="2565400"/>
            <a:ext cx="142875" cy="2159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2" name="Line 1630">
            <a:extLst>
              <a:ext uri="{FF2B5EF4-FFF2-40B4-BE49-F238E27FC236}">
                <a16:creationId xmlns:a16="http://schemas.microsoft.com/office/drawing/2014/main" id="{69AEAEA8-23CB-467B-B077-2DA8639DC8DF}"/>
              </a:ext>
            </a:extLst>
          </p:cNvPr>
          <p:cNvSpPr>
            <a:spLocks noChangeShapeType="1"/>
          </p:cNvSpPr>
          <p:nvPr/>
        </p:nvSpPr>
        <p:spPr bwMode="auto">
          <a:xfrm flipV="1">
            <a:off x="5662613" y="2493964"/>
            <a:ext cx="215900" cy="2889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4" name="Text Box 1632">
            <a:extLst>
              <a:ext uri="{FF2B5EF4-FFF2-40B4-BE49-F238E27FC236}">
                <a16:creationId xmlns:a16="http://schemas.microsoft.com/office/drawing/2014/main" id="{6CC43C98-8C8E-46BF-B9C1-000BE3B05ABC}"/>
              </a:ext>
            </a:extLst>
          </p:cNvPr>
          <p:cNvSpPr txBox="1">
            <a:spLocks noChangeArrowheads="1"/>
          </p:cNvSpPr>
          <p:nvPr/>
        </p:nvSpPr>
        <p:spPr bwMode="auto">
          <a:xfrm>
            <a:off x="6599238" y="2630488"/>
            <a:ext cx="450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Cl</a:t>
            </a:r>
            <a:r>
              <a:rPr lang="cs-CZ" altLang="cs-CZ" sz="1800" baseline="52000"/>
              <a:t>-</a:t>
            </a:r>
          </a:p>
        </p:txBody>
      </p:sp>
      <p:sp>
        <p:nvSpPr>
          <p:cNvPr id="81505" name="Text Box 1633">
            <a:extLst>
              <a:ext uri="{FF2B5EF4-FFF2-40B4-BE49-F238E27FC236}">
                <a16:creationId xmlns:a16="http://schemas.microsoft.com/office/drawing/2014/main" id="{A7A58EBE-5AF2-4420-AD14-063A963488A6}"/>
              </a:ext>
            </a:extLst>
          </p:cNvPr>
          <p:cNvSpPr txBox="1">
            <a:spLocks noChangeArrowheads="1"/>
          </p:cNvSpPr>
          <p:nvPr/>
        </p:nvSpPr>
        <p:spPr bwMode="auto">
          <a:xfrm>
            <a:off x="6454775" y="2997201"/>
            <a:ext cx="577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2Cl</a:t>
            </a:r>
            <a:r>
              <a:rPr lang="cs-CZ" altLang="cs-CZ" sz="1800" baseline="52000"/>
              <a:t>-</a:t>
            </a:r>
          </a:p>
        </p:txBody>
      </p:sp>
      <p:sp>
        <p:nvSpPr>
          <p:cNvPr id="81506" name="Text Box 1634">
            <a:extLst>
              <a:ext uri="{FF2B5EF4-FFF2-40B4-BE49-F238E27FC236}">
                <a16:creationId xmlns:a16="http://schemas.microsoft.com/office/drawing/2014/main" id="{7053FA4F-F886-447B-9FB6-4F6C74A432F6}"/>
              </a:ext>
            </a:extLst>
          </p:cNvPr>
          <p:cNvSpPr txBox="1">
            <a:spLocks noChangeArrowheads="1"/>
          </p:cNvSpPr>
          <p:nvPr/>
        </p:nvSpPr>
        <p:spPr bwMode="auto">
          <a:xfrm>
            <a:off x="6310313" y="3278188"/>
            <a:ext cx="565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Na</a:t>
            </a:r>
            <a:r>
              <a:rPr lang="cs-CZ" altLang="cs-CZ" sz="1800" baseline="52000"/>
              <a:t>+</a:t>
            </a:r>
          </a:p>
        </p:txBody>
      </p:sp>
      <p:sp>
        <p:nvSpPr>
          <p:cNvPr id="81507" name="Text Box 1635">
            <a:extLst>
              <a:ext uri="{FF2B5EF4-FFF2-40B4-BE49-F238E27FC236}">
                <a16:creationId xmlns:a16="http://schemas.microsoft.com/office/drawing/2014/main" id="{A01E62E5-ECD9-4368-9CCE-2ED51605E6F8}"/>
              </a:ext>
            </a:extLst>
          </p:cNvPr>
          <p:cNvSpPr txBox="1">
            <a:spLocks noChangeArrowheads="1"/>
          </p:cNvSpPr>
          <p:nvPr/>
        </p:nvSpPr>
        <p:spPr bwMode="auto">
          <a:xfrm>
            <a:off x="5951538" y="3429001"/>
            <a:ext cx="425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K</a:t>
            </a:r>
            <a:r>
              <a:rPr lang="cs-CZ" altLang="cs-CZ" sz="1800" baseline="52000"/>
              <a:t>+</a:t>
            </a:r>
          </a:p>
        </p:txBody>
      </p:sp>
      <p:sp>
        <p:nvSpPr>
          <p:cNvPr id="81508" name="Line 1636">
            <a:extLst>
              <a:ext uri="{FF2B5EF4-FFF2-40B4-BE49-F238E27FC236}">
                <a16:creationId xmlns:a16="http://schemas.microsoft.com/office/drawing/2014/main" id="{010D5F41-2CB7-47E9-A7A6-8921283C0346}"/>
              </a:ext>
            </a:extLst>
          </p:cNvPr>
          <p:cNvSpPr>
            <a:spLocks noChangeShapeType="1"/>
          </p:cNvSpPr>
          <p:nvPr/>
        </p:nvSpPr>
        <p:spPr bwMode="auto">
          <a:xfrm flipH="1" flipV="1">
            <a:off x="6743700" y="3502026"/>
            <a:ext cx="647700" cy="14287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09" name="Freeform 1637">
            <a:extLst>
              <a:ext uri="{FF2B5EF4-FFF2-40B4-BE49-F238E27FC236}">
                <a16:creationId xmlns:a16="http://schemas.microsoft.com/office/drawing/2014/main" id="{AAFF874C-6553-454C-8C03-EECCA51E1F19}"/>
              </a:ext>
            </a:extLst>
          </p:cNvPr>
          <p:cNvSpPr>
            <a:spLocks/>
          </p:cNvSpPr>
          <p:nvPr/>
        </p:nvSpPr>
        <p:spPr bwMode="auto">
          <a:xfrm>
            <a:off x="6886576" y="3213100"/>
            <a:ext cx="574675" cy="361950"/>
          </a:xfrm>
          <a:custGeom>
            <a:avLst/>
            <a:gdLst>
              <a:gd name="T0" fmla="*/ 2147483646 w 362"/>
              <a:gd name="T1" fmla="*/ 0 h 228"/>
              <a:gd name="T2" fmla="*/ 2147483646 w 362"/>
              <a:gd name="T3" fmla="*/ 2147483646 h 228"/>
              <a:gd name="T4" fmla="*/ 0 w 362"/>
              <a:gd name="T5" fmla="*/ 2147483646 h 228"/>
              <a:gd name="T6" fmla="*/ 0 60000 65536"/>
              <a:gd name="T7" fmla="*/ 0 60000 65536"/>
              <a:gd name="T8" fmla="*/ 0 60000 65536"/>
              <a:gd name="T9" fmla="*/ 0 w 362"/>
              <a:gd name="T10" fmla="*/ 0 h 228"/>
              <a:gd name="T11" fmla="*/ 362 w 362"/>
              <a:gd name="T12" fmla="*/ 228 h 228"/>
            </a:gdLst>
            <a:ahLst/>
            <a:cxnLst>
              <a:cxn ang="T6">
                <a:pos x="T0" y="T1"/>
              </a:cxn>
              <a:cxn ang="T7">
                <a:pos x="T2" y="T3"/>
              </a:cxn>
              <a:cxn ang="T8">
                <a:pos x="T4" y="T5"/>
              </a:cxn>
            </a:cxnLst>
            <a:rect l="T9" t="T10" r="T11" b="T12"/>
            <a:pathLst>
              <a:path w="362" h="228">
                <a:moveTo>
                  <a:pt x="362" y="0"/>
                </a:moveTo>
                <a:lnTo>
                  <a:pt x="76" y="228"/>
                </a:lnTo>
                <a:lnTo>
                  <a:pt x="0" y="1"/>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510" name="Freeform 1638">
            <a:extLst>
              <a:ext uri="{FF2B5EF4-FFF2-40B4-BE49-F238E27FC236}">
                <a16:creationId xmlns:a16="http://schemas.microsoft.com/office/drawing/2014/main" id="{EE1C0A37-B71D-4E17-BE6E-B7EDEFEA2F43}"/>
              </a:ext>
            </a:extLst>
          </p:cNvPr>
          <p:cNvSpPr>
            <a:spLocks/>
          </p:cNvSpPr>
          <p:nvPr/>
        </p:nvSpPr>
        <p:spPr bwMode="auto">
          <a:xfrm>
            <a:off x="6310313" y="3592513"/>
            <a:ext cx="823912" cy="271462"/>
          </a:xfrm>
          <a:custGeom>
            <a:avLst/>
            <a:gdLst>
              <a:gd name="T0" fmla="*/ 2147483646 w 519"/>
              <a:gd name="T1" fmla="*/ 2147483646 h 171"/>
              <a:gd name="T2" fmla="*/ 2147483646 w 519"/>
              <a:gd name="T3" fmla="*/ 2147483646 h 171"/>
              <a:gd name="T4" fmla="*/ 0 w 519"/>
              <a:gd name="T5" fmla="*/ 2147483646 h 171"/>
              <a:gd name="T6" fmla="*/ 0 60000 65536"/>
              <a:gd name="T7" fmla="*/ 0 60000 65536"/>
              <a:gd name="T8" fmla="*/ 0 60000 65536"/>
              <a:gd name="T9" fmla="*/ 0 w 519"/>
              <a:gd name="T10" fmla="*/ 0 h 171"/>
              <a:gd name="T11" fmla="*/ 519 w 519"/>
              <a:gd name="T12" fmla="*/ 171 h 171"/>
            </a:gdLst>
            <a:ahLst/>
            <a:cxnLst>
              <a:cxn ang="T6">
                <a:pos x="T0" y="T1"/>
              </a:cxn>
              <a:cxn ang="T7">
                <a:pos x="T2" y="T3"/>
              </a:cxn>
              <a:cxn ang="T8">
                <a:pos x="T4" y="T5"/>
              </a:cxn>
            </a:cxnLst>
            <a:rect l="T9" t="T10" r="T11" b="T12"/>
            <a:pathLst>
              <a:path w="519" h="171">
                <a:moveTo>
                  <a:pt x="454" y="171"/>
                </a:moveTo>
                <a:cubicBezTo>
                  <a:pt x="452" y="146"/>
                  <a:pt x="519" y="46"/>
                  <a:pt x="443" y="23"/>
                </a:cubicBezTo>
                <a:cubicBezTo>
                  <a:pt x="367" y="0"/>
                  <a:pt x="92" y="32"/>
                  <a:pt x="0" y="34"/>
                </a:cubicBez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511" name="Oval 1639">
            <a:extLst>
              <a:ext uri="{FF2B5EF4-FFF2-40B4-BE49-F238E27FC236}">
                <a16:creationId xmlns:a16="http://schemas.microsoft.com/office/drawing/2014/main" id="{0C190C97-E750-4759-B8EF-7BF78C3D76B7}"/>
              </a:ext>
            </a:extLst>
          </p:cNvPr>
          <p:cNvSpPr>
            <a:spLocks noChangeArrowheads="1"/>
          </p:cNvSpPr>
          <p:nvPr/>
        </p:nvSpPr>
        <p:spPr bwMode="auto">
          <a:xfrm>
            <a:off x="4583114" y="1917701"/>
            <a:ext cx="287337" cy="144463"/>
          </a:xfrm>
          <a:prstGeom prst="ellipse">
            <a:avLst/>
          </a:prstGeom>
          <a:solidFill>
            <a:srgbClr val="FF0000"/>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512" name="Oval 1640">
            <a:extLst>
              <a:ext uri="{FF2B5EF4-FFF2-40B4-BE49-F238E27FC236}">
                <a16:creationId xmlns:a16="http://schemas.microsoft.com/office/drawing/2014/main" id="{5FA26F89-6E33-4A76-860B-573A6F384719}"/>
              </a:ext>
            </a:extLst>
          </p:cNvPr>
          <p:cNvSpPr>
            <a:spLocks noChangeArrowheads="1"/>
          </p:cNvSpPr>
          <p:nvPr/>
        </p:nvSpPr>
        <p:spPr bwMode="auto">
          <a:xfrm>
            <a:off x="6888164" y="3500438"/>
            <a:ext cx="287337" cy="144462"/>
          </a:xfrm>
          <a:prstGeom prst="ellipse">
            <a:avLst/>
          </a:prstGeom>
          <a:solidFill>
            <a:srgbClr val="FF0000"/>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513" name="Text Box 1641">
            <a:extLst>
              <a:ext uri="{FF2B5EF4-FFF2-40B4-BE49-F238E27FC236}">
                <a16:creationId xmlns:a16="http://schemas.microsoft.com/office/drawing/2014/main" id="{6FE75C4B-7E30-4D24-98B4-FB99735DF3F7}"/>
              </a:ext>
            </a:extLst>
          </p:cNvPr>
          <p:cNvSpPr txBox="1">
            <a:spLocks noChangeArrowheads="1"/>
          </p:cNvSpPr>
          <p:nvPr/>
        </p:nvSpPr>
        <p:spPr bwMode="auto">
          <a:xfrm>
            <a:off x="5340350" y="3357563"/>
            <a:ext cx="6111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O</a:t>
            </a:r>
            <a:endParaRPr lang="cs-CZ" altLang="cs-CZ" sz="1800" baseline="-25000"/>
          </a:p>
        </p:txBody>
      </p:sp>
      <p:sp>
        <p:nvSpPr>
          <p:cNvPr id="81514" name="Line 1642">
            <a:extLst>
              <a:ext uri="{FF2B5EF4-FFF2-40B4-BE49-F238E27FC236}">
                <a16:creationId xmlns:a16="http://schemas.microsoft.com/office/drawing/2014/main" id="{C0BF5416-F10A-4BB5-932A-84E0D2CCF6DE}"/>
              </a:ext>
            </a:extLst>
          </p:cNvPr>
          <p:cNvSpPr>
            <a:spLocks noChangeShapeType="1"/>
          </p:cNvSpPr>
          <p:nvPr/>
        </p:nvSpPr>
        <p:spPr bwMode="auto">
          <a:xfrm flipV="1">
            <a:off x="5230813" y="3140076"/>
            <a:ext cx="215900" cy="2889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15" name="Line 1643">
            <a:extLst>
              <a:ext uri="{FF2B5EF4-FFF2-40B4-BE49-F238E27FC236}">
                <a16:creationId xmlns:a16="http://schemas.microsoft.com/office/drawing/2014/main" id="{36FA748C-CD9A-4F0E-B9CF-FC200C75392A}"/>
              </a:ext>
            </a:extLst>
          </p:cNvPr>
          <p:cNvSpPr>
            <a:spLocks noChangeShapeType="1"/>
          </p:cNvSpPr>
          <p:nvPr/>
        </p:nvSpPr>
        <p:spPr bwMode="auto">
          <a:xfrm flipH="1" flipV="1">
            <a:off x="5446713" y="3141664"/>
            <a:ext cx="21590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516" name="Text Box 1644">
            <a:extLst>
              <a:ext uri="{FF2B5EF4-FFF2-40B4-BE49-F238E27FC236}">
                <a16:creationId xmlns:a16="http://schemas.microsoft.com/office/drawing/2014/main" id="{1B280837-F69D-4529-8391-54546272CB8A}"/>
              </a:ext>
            </a:extLst>
          </p:cNvPr>
          <p:cNvSpPr txBox="1">
            <a:spLocks noChangeArrowheads="1"/>
          </p:cNvSpPr>
          <p:nvPr/>
        </p:nvSpPr>
        <p:spPr bwMode="auto">
          <a:xfrm>
            <a:off x="7319963" y="3716338"/>
            <a:ext cx="1695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Reakce buňky </a:t>
            </a:r>
          </a:p>
          <a:p>
            <a:pPr eaLnBrk="1" hangingPunct="1">
              <a:spcBef>
                <a:spcPct val="0"/>
              </a:spcBef>
              <a:buFontTx/>
              <a:buNone/>
            </a:pPr>
            <a:r>
              <a:rPr lang="cs-CZ" altLang="cs-CZ" sz="1800"/>
              <a:t>- příjem solutů</a:t>
            </a:r>
          </a:p>
        </p:txBody>
      </p:sp>
      <p:sp>
        <p:nvSpPr>
          <p:cNvPr id="81517" name="Text Box 1645">
            <a:extLst>
              <a:ext uri="{FF2B5EF4-FFF2-40B4-BE49-F238E27FC236}">
                <a16:creationId xmlns:a16="http://schemas.microsoft.com/office/drawing/2014/main" id="{49131CB8-E8A6-472C-817B-0EEBA8EBE8B0}"/>
              </a:ext>
            </a:extLst>
          </p:cNvPr>
          <p:cNvSpPr txBox="1">
            <a:spLocks noChangeArrowheads="1"/>
          </p:cNvSpPr>
          <p:nvPr/>
        </p:nvSpPr>
        <p:spPr bwMode="auto">
          <a:xfrm>
            <a:off x="4619625" y="4652963"/>
            <a:ext cx="2381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a:t>Vzestup intracelulární</a:t>
            </a:r>
          </a:p>
          <a:p>
            <a:pPr algn="ctr" eaLnBrk="1" hangingPunct="1">
              <a:spcBef>
                <a:spcPct val="0"/>
              </a:spcBef>
              <a:buFontTx/>
              <a:buNone/>
            </a:pPr>
            <a:r>
              <a:rPr lang="cs-CZ" altLang="cs-CZ" sz="1800"/>
              <a:t> osmolarity</a:t>
            </a:r>
          </a:p>
        </p:txBody>
      </p:sp>
      <p:sp>
        <p:nvSpPr>
          <p:cNvPr id="81518" name="Text Box 1646">
            <a:extLst>
              <a:ext uri="{FF2B5EF4-FFF2-40B4-BE49-F238E27FC236}">
                <a16:creationId xmlns:a16="http://schemas.microsoft.com/office/drawing/2014/main" id="{A6117570-E122-45E5-A44A-0D9C27E93A5A}"/>
              </a:ext>
            </a:extLst>
          </p:cNvPr>
          <p:cNvSpPr txBox="1">
            <a:spLocks noChangeArrowheads="1"/>
          </p:cNvSpPr>
          <p:nvPr/>
        </p:nvSpPr>
        <p:spPr bwMode="auto">
          <a:xfrm>
            <a:off x="4652620" y="6092848"/>
            <a:ext cx="23006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dirty="0"/>
              <a:t>Zabránění ztrát vody</a:t>
            </a:r>
          </a:p>
        </p:txBody>
      </p:sp>
      <p:sp>
        <p:nvSpPr>
          <p:cNvPr id="81519" name="Line 1647">
            <a:extLst>
              <a:ext uri="{FF2B5EF4-FFF2-40B4-BE49-F238E27FC236}">
                <a16:creationId xmlns:a16="http://schemas.microsoft.com/office/drawing/2014/main" id="{4E6DF986-3A8F-4DC1-9D83-DE4E3BC7B7BC}"/>
              </a:ext>
            </a:extLst>
          </p:cNvPr>
          <p:cNvSpPr>
            <a:spLocks noChangeShapeType="1"/>
          </p:cNvSpPr>
          <p:nvPr/>
        </p:nvSpPr>
        <p:spPr bwMode="auto">
          <a:xfrm>
            <a:off x="5808663" y="5373688"/>
            <a:ext cx="215900" cy="5762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7491" name="AutoShape 1649">
            <a:extLst>
              <a:ext uri="{FF2B5EF4-FFF2-40B4-BE49-F238E27FC236}">
                <a16:creationId xmlns:a16="http://schemas.microsoft.com/office/drawing/2014/main" id="{B133DA1F-0061-4150-AA3E-FB13630FFB66}"/>
              </a:ext>
            </a:extLst>
          </p:cNvPr>
          <p:cNvSpPr>
            <a:spLocks noChangeArrowheads="1"/>
          </p:cNvSpPr>
          <p:nvPr/>
        </p:nvSpPr>
        <p:spPr bwMode="auto">
          <a:xfrm rot="16200000" flipH="1">
            <a:off x="7009607" y="958057"/>
            <a:ext cx="2924175" cy="1008062"/>
          </a:xfrm>
          <a:prstGeom prst="rightArrow">
            <a:avLst>
              <a:gd name="adj1" fmla="val 50000"/>
              <a:gd name="adj2" fmla="val 72520"/>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a:t>Hypertonické okolí buňky</a:t>
            </a:r>
          </a:p>
        </p:txBody>
      </p:sp>
      <p:sp>
        <p:nvSpPr>
          <p:cNvPr id="81522" name="AutoShape 1650">
            <a:extLst>
              <a:ext uri="{FF2B5EF4-FFF2-40B4-BE49-F238E27FC236}">
                <a16:creationId xmlns:a16="http://schemas.microsoft.com/office/drawing/2014/main" id="{CFFFF74D-CA97-47A1-8C73-B6C802F1D093}"/>
              </a:ext>
            </a:extLst>
          </p:cNvPr>
          <p:cNvSpPr>
            <a:spLocks noChangeArrowheads="1"/>
          </p:cNvSpPr>
          <p:nvPr/>
        </p:nvSpPr>
        <p:spPr bwMode="auto">
          <a:xfrm>
            <a:off x="6959600" y="2781300"/>
            <a:ext cx="2376488" cy="431800"/>
          </a:xfrm>
          <a:prstGeom prst="rightArrow">
            <a:avLst>
              <a:gd name="adj1" fmla="val 50000"/>
              <a:gd name="adj2" fmla="val 137592"/>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523" name="Text Box 1651">
            <a:extLst>
              <a:ext uri="{FF2B5EF4-FFF2-40B4-BE49-F238E27FC236}">
                <a16:creationId xmlns:a16="http://schemas.microsoft.com/office/drawing/2014/main" id="{834A9EC6-E40A-481F-B1E8-1595A8811BDE}"/>
              </a:ext>
            </a:extLst>
          </p:cNvPr>
          <p:cNvSpPr txBox="1">
            <a:spLocks noChangeArrowheads="1"/>
          </p:cNvSpPr>
          <p:nvPr/>
        </p:nvSpPr>
        <p:spPr bwMode="auto">
          <a:xfrm>
            <a:off x="9407525" y="2854326"/>
            <a:ext cx="6111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O</a:t>
            </a:r>
          </a:p>
        </p:txBody>
      </p:sp>
      <p:sp>
        <p:nvSpPr>
          <p:cNvPr id="81524" name="Text Box 1652">
            <a:extLst>
              <a:ext uri="{FF2B5EF4-FFF2-40B4-BE49-F238E27FC236}">
                <a16:creationId xmlns:a16="http://schemas.microsoft.com/office/drawing/2014/main" id="{1E717C9D-FD11-4213-BBA5-4C4441729002}"/>
              </a:ext>
            </a:extLst>
          </p:cNvPr>
          <p:cNvSpPr txBox="1">
            <a:spLocks noChangeArrowheads="1"/>
          </p:cNvSpPr>
          <p:nvPr/>
        </p:nvSpPr>
        <p:spPr bwMode="auto">
          <a:xfrm>
            <a:off x="6096000" y="836613"/>
            <a:ext cx="8270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HCO</a:t>
            </a:r>
            <a:r>
              <a:rPr lang="cs-CZ" altLang="cs-CZ" sz="1800" baseline="-25000"/>
              <a:t>3</a:t>
            </a:r>
            <a:r>
              <a:rPr lang="cs-CZ" altLang="cs-CZ" sz="1800" baseline="52000"/>
              <a:t>-</a:t>
            </a:r>
          </a:p>
        </p:txBody>
      </p:sp>
      <p:sp>
        <p:nvSpPr>
          <p:cNvPr id="81525" name="AutoShape 1653">
            <a:extLst>
              <a:ext uri="{FF2B5EF4-FFF2-40B4-BE49-F238E27FC236}">
                <a16:creationId xmlns:a16="http://schemas.microsoft.com/office/drawing/2014/main" id="{8C3A6287-09D7-4F96-AA62-FB8305CFA11B}"/>
              </a:ext>
            </a:extLst>
          </p:cNvPr>
          <p:cNvSpPr>
            <a:spLocks noChangeArrowheads="1"/>
          </p:cNvSpPr>
          <p:nvPr/>
        </p:nvSpPr>
        <p:spPr bwMode="auto">
          <a:xfrm rot="10800000" flipH="1">
            <a:off x="6809921" y="5828869"/>
            <a:ext cx="1152525" cy="431800"/>
          </a:xfrm>
          <a:prstGeom prst="rightArrow">
            <a:avLst>
              <a:gd name="adj1" fmla="val 50000"/>
              <a:gd name="adj2" fmla="val 66728"/>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1526" name="Text Box 1654">
            <a:extLst>
              <a:ext uri="{FF2B5EF4-FFF2-40B4-BE49-F238E27FC236}">
                <a16:creationId xmlns:a16="http://schemas.microsoft.com/office/drawing/2014/main" id="{68DDB87E-0968-4D40-8235-3169979F6576}"/>
              </a:ext>
            </a:extLst>
          </p:cNvPr>
          <p:cNvSpPr txBox="1">
            <a:spLocks noChangeArrowheads="1"/>
          </p:cNvSpPr>
          <p:nvPr/>
        </p:nvSpPr>
        <p:spPr bwMode="auto">
          <a:xfrm>
            <a:off x="8148639" y="5805488"/>
            <a:ext cx="6111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H</a:t>
            </a:r>
            <a:r>
              <a:rPr lang="cs-CZ" altLang="cs-CZ" sz="1800" baseline="-25000"/>
              <a:t>2</a:t>
            </a:r>
            <a:r>
              <a:rPr lang="cs-CZ" altLang="cs-CZ" sz="1800"/>
              <a:t>O</a:t>
            </a:r>
          </a:p>
        </p:txBody>
      </p:sp>
      <p:sp>
        <p:nvSpPr>
          <p:cNvPr id="81527" name="Freeform 1655">
            <a:extLst>
              <a:ext uri="{FF2B5EF4-FFF2-40B4-BE49-F238E27FC236}">
                <a16:creationId xmlns:a16="http://schemas.microsoft.com/office/drawing/2014/main" id="{C86E3996-A687-4211-9F9F-E792864B12AF}"/>
              </a:ext>
            </a:extLst>
          </p:cNvPr>
          <p:cNvSpPr>
            <a:spLocks/>
          </p:cNvSpPr>
          <p:nvPr/>
        </p:nvSpPr>
        <p:spPr bwMode="auto">
          <a:xfrm>
            <a:off x="3863975" y="1341439"/>
            <a:ext cx="3816350" cy="2879725"/>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cxnSp>
        <p:nvCxnSpPr>
          <p:cNvPr id="42" name="Přímá spojovací šipka 41">
            <a:extLst>
              <a:ext uri="{FF2B5EF4-FFF2-40B4-BE49-F238E27FC236}">
                <a16:creationId xmlns:a16="http://schemas.microsoft.com/office/drawing/2014/main" id="{71A90984-AD1D-487F-B310-81C78E1F768E}"/>
              </a:ext>
            </a:extLst>
          </p:cNvPr>
          <p:cNvCxnSpPr/>
          <p:nvPr/>
        </p:nvCxnSpPr>
        <p:spPr>
          <a:xfrm>
            <a:off x="3863976" y="2997200"/>
            <a:ext cx="936625"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TextovéPole 42">
            <a:extLst>
              <a:ext uri="{FF2B5EF4-FFF2-40B4-BE49-F238E27FC236}">
                <a16:creationId xmlns:a16="http://schemas.microsoft.com/office/drawing/2014/main" id="{42930C15-79BA-49A0-9D17-1CC8CD06B80A}"/>
              </a:ext>
            </a:extLst>
          </p:cNvPr>
          <p:cNvSpPr txBox="1">
            <a:spLocks noChangeArrowheads="1"/>
          </p:cNvSpPr>
          <p:nvPr/>
        </p:nvSpPr>
        <p:spPr bwMode="auto">
          <a:xfrm>
            <a:off x="1631951" y="2781300"/>
            <a:ext cx="2030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Organické osmoly</a:t>
            </a:r>
          </a:p>
        </p:txBody>
      </p:sp>
      <p:grpSp>
        <p:nvGrpSpPr>
          <p:cNvPr id="45" name="Skupina 44">
            <a:extLst>
              <a:ext uri="{FF2B5EF4-FFF2-40B4-BE49-F238E27FC236}">
                <a16:creationId xmlns:a16="http://schemas.microsoft.com/office/drawing/2014/main" id="{B6AFDF60-7DEB-4B1C-A726-669C7317D280}"/>
              </a:ext>
            </a:extLst>
          </p:cNvPr>
          <p:cNvGrpSpPr/>
          <p:nvPr/>
        </p:nvGrpSpPr>
        <p:grpSpPr>
          <a:xfrm>
            <a:off x="119336" y="3984626"/>
            <a:ext cx="1728787" cy="1636712"/>
            <a:chOff x="4583114" y="620713"/>
            <a:chExt cx="1728787" cy="1636712"/>
          </a:xfrm>
        </p:grpSpPr>
        <p:pic>
          <p:nvPicPr>
            <p:cNvPr id="46" name="Picture 2" descr="http://www.gymhol.cz/projekt/biologie/nervova/mozek1.jpg">
              <a:extLst>
                <a:ext uri="{FF2B5EF4-FFF2-40B4-BE49-F238E27FC236}">
                  <a16:creationId xmlns:a16="http://schemas.microsoft.com/office/drawing/2014/main" id="{C0B3488D-BD6C-4155-9D1C-A6B8BEEEED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4" y="620713"/>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Zaoblený obdélník 31">
              <a:extLst>
                <a:ext uri="{FF2B5EF4-FFF2-40B4-BE49-F238E27FC236}">
                  <a16:creationId xmlns:a16="http://schemas.microsoft.com/office/drawing/2014/main" id="{1F8DBC50-4FBF-41DE-965F-4B112475C5C7}"/>
                </a:ext>
              </a:extLst>
            </p:cNvPr>
            <p:cNvSpPr/>
            <p:nvPr/>
          </p:nvSpPr>
          <p:spPr>
            <a:xfrm>
              <a:off x="5159376" y="105251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48" name="Volný tvar 59">
              <a:extLst>
                <a:ext uri="{FF2B5EF4-FFF2-40B4-BE49-F238E27FC236}">
                  <a16:creationId xmlns:a16="http://schemas.microsoft.com/office/drawing/2014/main" id="{2A96215C-CDE0-4EF3-83FA-6AA000098A65}"/>
                </a:ext>
              </a:extLst>
            </p:cNvPr>
            <p:cNvSpPr/>
            <p:nvPr/>
          </p:nvSpPr>
          <p:spPr>
            <a:xfrm>
              <a:off x="4638675" y="1022351"/>
              <a:ext cx="141288" cy="80963"/>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49" name="Volný tvar 60">
              <a:extLst>
                <a:ext uri="{FF2B5EF4-FFF2-40B4-BE49-F238E27FC236}">
                  <a16:creationId xmlns:a16="http://schemas.microsoft.com/office/drawing/2014/main" id="{509C2BE5-C7A7-47F0-A1D5-763D634B7F18}"/>
                </a:ext>
              </a:extLst>
            </p:cNvPr>
            <p:cNvSpPr/>
            <p:nvPr/>
          </p:nvSpPr>
          <p:spPr>
            <a:xfrm>
              <a:off x="4856164" y="806451"/>
              <a:ext cx="85725" cy="80963"/>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50" name="Volný tvar 61">
              <a:extLst>
                <a:ext uri="{FF2B5EF4-FFF2-40B4-BE49-F238E27FC236}">
                  <a16:creationId xmlns:a16="http://schemas.microsoft.com/office/drawing/2014/main" id="{C061FC9C-E1B3-429E-8A4F-325C192B59ED}"/>
                </a:ext>
              </a:extLst>
            </p:cNvPr>
            <p:cNvSpPr/>
            <p:nvPr/>
          </p:nvSpPr>
          <p:spPr>
            <a:xfrm>
              <a:off x="5251451" y="627064"/>
              <a:ext cx="23813" cy="1095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51" name="Volný tvar 62">
              <a:extLst>
                <a:ext uri="{FF2B5EF4-FFF2-40B4-BE49-F238E27FC236}">
                  <a16:creationId xmlns:a16="http://schemas.microsoft.com/office/drawing/2014/main" id="{D8F46F1F-E9AE-4067-9574-DAF4DA685336}"/>
                </a:ext>
              </a:extLst>
            </p:cNvPr>
            <p:cNvSpPr/>
            <p:nvPr/>
          </p:nvSpPr>
          <p:spPr>
            <a:xfrm>
              <a:off x="5630864" y="650876"/>
              <a:ext cx="7937" cy="93663"/>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52" name="Volný tvar 63">
              <a:extLst>
                <a:ext uri="{FF2B5EF4-FFF2-40B4-BE49-F238E27FC236}">
                  <a16:creationId xmlns:a16="http://schemas.microsoft.com/office/drawing/2014/main" id="{C40CF448-D0AA-461D-950C-0C88CC4D537B}"/>
                </a:ext>
              </a:extLst>
            </p:cNvPr>
            <p:cNvSpPr/>
            <p:nvPr/>
          </p:nvSpPr>
          <p:spPr>
            <a:xfrm>
              <a:off x="5964238" y="930276"/>
              <a:ext cx="100012" cy="17463"/>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sp>
        <p:nvSpPr>
          <p:cNvPr id="3" name="Obdélník 2">
            <a:extLst>
              <a:ext uri="{FF2B5EF4-FFF2-40B4-BE49-F238E27FC236}">
                <a16:creationId xmlns:a16="http://schemas.microsoft.com/office/drawing/2014/main" id="{A6EC66ED-083A-42D4-BEF9-21EC7EED4F8F}"/>
              </a:ext>
            </a:extLst>
          </p:cNvPr>
          <p:cNvSpPr/>
          <p:nvPr/>
        </p:nvSpPr>
        <p:spPr>
          <a:xfrm>
            <a:off x="7967663" y="5621338"/>
            <a:ext cx="180976" cy="84084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1522"/>
                                        </p:tgtEl>
                                        <p:attrNameLst>
                                          <p:attrName>style.visibility</p:attrName>
                                        </p:attrNameLst>
                                      </p:cBhvr>
                                      <p:to>
                                        <p:strVal val="visible"/>
                                      </p:to>
                                    </p:set>
                                    <p:animEffect transition="in" filter="checkerboard(across)">
                                      <p:cBhvr>
                                        <p:cTn id="7" dur="500"/>
                                        <p:tgtEl>
                                          <p:spTgt spid="8152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1523"/>
                                        </p:tgtEl>
                                        <p:attrNameLst>
                                          <p:attrName>style.visibility</p:attrName>
                                        </p:attrNameLst>
                                      </p:cBhvr>
                                      <p:to>
                                        <p:strVal val="visible"/>
                                      </p:to>
                                    </p:set>
                                    <p:animEffect transition="in" filter="checkerboard(across)">
                                      <p:cBhvr>
                                        <p:cTn id="10" dur="500"/>
                                        <p:tgtEl>
                                          <p:spTgt spid="81523"/>
                                        </p:tgtEl>
                                      </p:cBhvr>
                                    </p:animEffect>
                                  </p:childTnLst>
                                </p:cTn>
                              </p:par>
                              <p:par>
                                <p:cTn id="11" presetID="1" presetClass="exit" presetSubtype="0" fill="hold" nodeType="withEffect">
                                  <p:stCondLst>
                                    <p:cond delay="0"/>
                                  </p:stCondLst>
                                  <p:childTnLst>
                                    <p:set>
                                      <p:cBhvr>
                                        <p:cTn id="12" dur="1" fill="hold">
                                          <p:stCondLst>
                                            <p:cond delay="0"/>
                                          </p:stCondLst>
                                        </p:cTn>
                                        <p:tgtEl>
                                          <p:spTgt spid="81527"/>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8148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81516"/>
                                        </p:tgtEl>
                                        <p:attrNameLst>
                                          <p:attrName>style.visibility</p:attrName>
                                        </p:attrNameLst>
                                      </p:cBhvr>
                                      <p:to>
                                        <p:strVal val="visible"/>
                                      </p:to>
                                    </p:set>
                                    <p:animEffect transition="in" filter="checkerboard(across)">
                                      <p:cBhvr>
                                        <p:cTn id="19" dur="500"/>
                                        <p:tgtEl>
                                          <p:spTgt spid="8151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81512"/>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81510"/>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81508"/>
                                        </p:tgtEl>
                                        <p:attrNameLst>
                                          <p:attrName>style.visibility</p:attrName>
                                        </p:attrNameLst>
                                      </p:cBhvr>
                                      <p:to>
                                        <p:strVal val="visible"/>
                                      </p:to>
                                    </p:set>
                                  </p:childTnLst>
                                </p:cTn>
                              </p:par>
                              <p:par>
                                <p:cTn id="28" presetID="5" presetClass="entr" presetSubtype="10" fill="hold" grpId="0" nodeType="withEffect">
                                  <p:stCondLst>
                                    <p:cond delay="0"/>
                                  </p:stCondLst>
                                  <p:childTnLst>
                                    <p:set>
                                      <p:cBhvr>
                                        <p:cTn id="29" dur="1" fill="hold">
                                          <p:stCondLst>
                                            <p:cond delay="0"/>
                                          </p:stCondLst>
                                        </p:cTn>
                                        <p:tgtEl>
                                          <p:spTgt spid="81507"/>
                                        </p:tgtEl>
                                        <p:attrNameLst>
                                          <p:attrName>style.visibility</p:attrName>
                                        </p:attrNameLst>
                                      </p:cBhvr>
                                      <p:to>
                                        <p:strVal val="visible"/>
                                      </p:to>
                                    </p:set>
                                    <p:animEffect transition="in" filter="checkerboard(across)">
                                      <p:cBhvr>
                                        <p:cTn id="30" dur="500"/>
                                        <p:tgtEl>
                                          <p:spTgt spid="81507"/>
                                        </p:tgtEl>
                                      </p:cBhvr>
                                    </p:animEffect>
                                  </p:childTnLst>
                                </p:cTn>
                              </p:par>
                              <p:par>
                                <p:cTn id="31" presetID="1" presetClass="entr" presetSubtype="0" fill="hold" nodeType="withEffect">
                                  <p:stCondLst>
                                    <p:cond delay="0"/>
                                  </p:stCondLst>
                                  <p:childTnLst>
                                    <p:set>
                                      <p:cBhvr>
                                        <p:cTn id="32" dur="1" fill="hold">
                                          <p:stCondLst>
                                            <p:cond delay="0"/>
                                          </p:stCondLst>
                                        </p:cTn>
                                        <p:tgtEl>
                                          <p:spTgt spid="8150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150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150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5" presetClass="entr" presetSubtype="10" fill="hold" grpId="0" nodeType="clickEffect">
                                  <p:stCondLst>
                                    <p:cond delay="0"/>
                                  </p:stCondLst>
                                  <p:childTnLst>
                                    <p:set>
                                      <p:cBhvr>
                                        <p:cTn id="40" dur="1" fill="hold">
                                          <p:stCondLst>
                                            <p:cond delay="0"/>
                                          </p:stCondLst>
                                        </p:cTn>
                                        <p:tgtEl>
                                          <p:spTgt spid="81511"/>
                                        </p:tgtEl>
                                        <p:attrNameLst>
                                          <p:attrName>style.visibility</p:attrName>
                                        </p:attrNameLst>
                                      </p:cBhvr>
                                      <p:to>
                                        <p:strVal val="visible"/>
                                      </p:to>
                                    </p:set>
                                    <p:animEffect transition="in" filter="checkerboard(across)">
                                      <p:cBhvr>
                                        <p:cTn id="41" dur="500"/>
                                        <p:tgtEl>
                                          <p:spTgt spid="81511"/>
                                        </p:tgtEl>
                                      </p:cBhvr>
                                    </p:animEffect>
                                  </p:childTnLst>
                                </p:cTn>
                              </p:par>
                              <p:par>
                                <p:cTn id="42" presetID="5" presetClass="entr" presetSubtype="10" fill="hold" grpId="0" nodeType="withEffect">
                                  <p:stCondLst>
                                    <p:cond delay="0"/>
                                  </p:stCondLst>
                                  <p:childTnLst>
                                    <p:set>
                                      <p:cBhvr>
                                        <p:cTn id="43" dur="1" fill="hold">
                                          <p:stCondLst>
                                            <p:cond delay="0"/>
                                          </p:stCondLst>
                                        </p:cTn>
                                        <p:tgtEl>
                                          <p:spTgt spid="81492"/>
                                        </p:tgtEl>
                                        <p:attrNameLst>
                                          <p:attrName>style.visibility</p:attrName>
                                        </p:attrNameLst>
                                      </p:cBhvr>
                                      <p:to>
                                        <p:strVal val="visible"/>
                                      </p:to>
                                    </p:set>
                                    <p:animEffect transition="in" filter="checkerboard(across)">
                                      <p:cBhvr>
                                        <p:cTn id="44" dur="500"/>
                                        <p:tgtEl>
                                          <p:spTgt spid="81492"/>
                                        </p:tgtEl>
                                      </p:cBhvr>
                                    </p:animEffect>
                                  </p:childTnLst>
                                </p:cTn>
                              </p:par>
                              <p:par>
                                <p:cTn id="45" presetID="5" presetClass="entr" presetSubtype="10" fill="hold" grpId="0" nodeType="withEffect">
                                  <p:stCondLst>
                                    <p:cond delay="0"/>
                                  </p:stCondLst>
                                  <p:childTnLst>
                                    <p:set>
                                      <p:cBhvr>
                                        <p:cTn id="46" dur="1" fill="hold">
                                          <p:stCondLst>
                                            <p:cond delay="0"/>
                                          </p:stCondLst>
                                        </p:cTn>
                                        <p:tgtEl>
                                          <p:spTgt spid="81491"/>
                                        </p:tgtEl>
                                        <p:attrNameLst>
                                          <p:attrName>style.visibility</p:attrName>
                                        </p:attrNameLst>
                                      </p:cBhvr>
                                      <p:to>
                                        <p:strVal val="visible"/>
                                      </p:to>
                                    </p:set>
                                    <p:animEffect transition="in" filter="checkerboard(across)">
                                      <p:cBhvr>
                                        <p:cTn id="47" dur="500"/>
                                        <p:tgtEl>
                                          <p:spTgt spid="81491"/>
                                        </p:tgtEl>
                                      </p:cBhvr>
                                    </p:animEffect>
                                  </p:childTnLst>
                                </p:cTn>
                              </p:par>
                              <p:par>
                                <p:cTn id="48" presetID="5" presetClass="entr" presetSubtype="10" fill="hold" nodeType="withEffect">
                                  <p:stCondLst>
                                    <p:cond delay="0"/>
                                  </p:stCondLst>
                                  <p:childTnLst>
                                    <p:set>
                                      <p:cBhvr>
                                        <p:cTn id="49" dur="1" fill="hold">
                                          <p:stCondLst>
                                            <p:cond delay="0"/>
                                          </p:stCondLst>
                                        </p:cTn>
                                        <p:tgtEl>
                                          <p:spTgt spid="81496"/>
                                        </p:tgtEl>
                                        <p:attrNameLst>
                                          <p:attrName>style.visibility</p:attrName>
                                        </p:attrNameLst>
                                      </p:cBhvr>
                                      <p:to>
                                        <p:strVal val="visible"/>
                                      </p:to>
                                    </p:set>
                                    <p:animEffect transition="in" filter="checkerboard(across)">
                                      <p:cBhvr>
                                        <p:cTn id="50" dur="500"/>
                                        <p:tgtEl>
                                          <p:spTgt spid="81496"/>
                                        </p:tgtEl>
                                      </p:cBhvr>
                                    </p:animEffect>
                                  </p:childTnLst>
                                </p:cTn>
                              </p:par>
                              <p:par>
                                <p:cTn id="51" presetID="5" presetClass="entr" presetSubtype="10" fill="hold" nodeType="withEffect">
                                  <p:stCondLst>
                                    <p:cond delay="0"/>
                                  </p:stCondLst>
                                  <p:childTnLst>
                                    <p:set>
                                      <p:cBhvr>
                                        <p:cTn id="52" dur="1" fill="hold">
                                          <p:stCondLst>
                                            <p:cond delay="0"/>
                                          </p:stCondLst>
                                        </p:cTn>
                                        <p:tgtEl>
                                          <p:spTgt spid="81495"/>
                                        </p:tgtEl>
                                        <p:attrNameLst>
                                          <p:attrName>style.visibility</p:attrName>
                                        </p:attrNameLst>
                                      </p:cBhvr>
                                      <p:to>
                                        <p:strVal val="visible"/>
                                      </p:to>
                                    </p:set>
                                    <p:animEffect transition="in" filter="checkerboard(across)">
                                      <p:cBhvr>
                                        <p:cTn id="53" dur="500"/>
                                        <p:tgtEl>
                                          <p:spTgt spid="81495"/>
                                        </p:tgtEl>
                                      </p:cBhvr>
                                    </p:animEffect>
                                  </p:childTnLst>
                                </p:cTn>
                              </p:par>
                              <p:par>
                                <p:cTn id="54" presetID="5" presetClass="entr" presetSubtype="10" fill="hold" grpId="0" nodeType="withEffect">
                                  <p:stCondLst>
                                    <p:cond delay="0"/>
                                  </p:stCondLst>
                                  <p:childTnLst>
                                    <p:set>
                                      <p:cBhvr>
                                        <p:cTn id="55" dur="1" fill="hold">
                                          <p:stCondLst>
                                            <p:cond delay="0"/>
                                          </p:stCondLst>
                                        </p:cTn>
                                        <p:tgtEl>
                                          <p:spTgt spid="81497"/>
                                        </p:tgtEl>
                                        <p:attrNameLst>
                                          <p:attrName>style.visibility</p:attrName>
                                        </p:attrNameLst>
                                      </p:cBhvr>
                                      <p:to>
                                        <p:strVal val="visible"/>
                                      </p:to>
                                    </p:set>
                                    <p:animEffect transition="in" filter="checkerboard(across)">
                                      <p:cBhvr>
                                        <p:cTn id="56" dur="500"/>
                                        <p:tgtEl>
                                          <p:spTgt spid="81497"/>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81493"/>
                                        </p:tgtEl>
                                        <p:attrNameLst>
                                          <p:attrName>style.visibility</p:attrName>
                                        </p:attrNameLst>
                                      </p:cBhvr>
                                      <p:to>
                                        <p:strVal val="visible"/>
                                      </p:to>
                                    </p:set>
                                    <p:animEffect transition="in" filter="checkerboard(across)">
                                      <p:cBhvr>
                                        <p:cTn id="59" dur="500"/>
                                        <p:tgtEl>
                                          <p:spTgt spid="81493"/>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5" presetClass="entr" presetSubtype="10" fill="hold" nodeType="clickEffect">
                                  <p:stCondLst>
                                    <p:cond delay="0"/>
                                  </p:stCondLst>
                                  <p:childTnLst>
                                    <p:set>
                                      <p:cBhvr>
                                        <p:cTn id="63" dur="1" fill="hold">
                                          <p:stCondLst>
                                            <p:cond delay="0"/>
                                          </p:stCondLst>
                                        </p:cTn>
                                        <p:tgtEl>
                                          <p:spTgt spid="81499"/>
                                        </p:tgtEl>
                                        <p:attrNameLst>
                                          <p:attrName>style.visibility</p:attrName>
                                        </p:attrNameLst>
                                      </p:cBhvr>
                                      <p:to>
                                        <p:strVal val="visible"/>
                                      </p:to>
                                    </p:set>
                                    <p:animEffect transition="in" filter="checkerboard(across)">
                                      <p:cBhvr>
                                        <p:cTn id="64" dur="500"/>
                                        <p:tgtEl>
                                          <p:spTgt spid="81499"/>
                                        </p:tgtEl>
                                      </p:cBhvr>
                                    </p:animEffect>
                                  </p:childTnLst>
                                </p:cTn>
                              </p:par>
                              <p:par>
                                <p:cTn id="65" presetID="5" presetClass="entr" presetSubtype="10" fill="hold" grpId="1" nodeType="withEffect">
                                  <p:stCondLst>
                                    <p:cond delay="0"/>
                                  </p:stCondLst>
                                  <p:childTnLst>
                                    <p:set>
                                      <p:cBhvr>
                                        <p:cTn id="66" dur="1" fill="hold">
                                          <p:stCondLst>
                                            <p:cond delay="0"/>
                                          </p:stCondLst>
                                        </p:cTn>
                                        <p:tgtEl>
                                          <p:spTgt spid="81491"/>
                                        </p:tgtEl>
                                        <p:attrNameLst>
                                          <p:attrName>style.visibility</p:attrName>
                                        </p:attrNameLst>
                                      </p:cBhvr>
                                      <p:to>
                                        <p:strVal val="visible"/>
                                      </p:to>
                                    </p:set>
                                    <p:animEffect transition="in" filter="checkerboard(across)">
                                      <p:cBhvr>
                                        <p:cTn id="67" dur="500"/>
                                        <p:tgtEl>
                                          <p:spTgt spid="81491"/>
                                        </p:tgtEl>
                                      </p:cBhvr>
                                    </p:animEffect>
                                  </p:childTnLst>
                                </p:cTn>
                              </p:par>
                              <p:par>
                                <p:cTn id="68" presetID="5" presetClass="entr" presetSubtype="10" fill="hold" nodeType="withEffect">
                                  <p:stCondLst>
                                    <p:cond delay="0"/>
                                  </p:stCondLst>
                                  <p:childTnLst>
                                    <p:set>
                                      <p:cBhvr>
                                        <p:cTn id="69" dur="1" fill="hold">
                                          <p:stCondLst>
                                            <p:cond delay="0"/>
                                          </p:stCondLst>
                                        </p:cTn>
                                        <p:tgtEl>
                                          <p:spTgt spid="81501"/>
                                        </p:tgtEl>
                                        <p:attrNameLst>
                                          <p:attrName>style.visibility</p:attrName>
                                        </p:attrNameLst>
                                      </p:cBhvr>
                                      <p:to>
                                        <p:strVal val="visible"/>
                                      </p:to>
                                    </p:set>
                                    <p:animEffect transition="in" filter="checkerboard(across)">
                                      <p:cBhvr>
                                        <p:cTn id="70" dur="500"/>
                                        <p:tgtEl>
                                          <p:spTgt spid="81501"/>
                                        </p:tgtEl>
                                      </p:cBhvr>
                                    </p:animEffect>
                                  </p:childTnLst>
                                </p:cTn>
                              </p:par>
                              <p:par>
                                <p:cTn id="71" presetID="5" presetClass="entr" presetSubtype="10" fill="hold" grpId="0" nodeType="withEffect">
                                  <p:stCondLst>
                                    <p:cond delay="0"/>
                                  </p:stCondLst>
                                  <p:childTnLst>
                                    <p:set>
                                      <p:cBhvr>
                                        <p:cTn id="72" dur="1" fill="hold">
                                          <p:stCondLst>
                                            <p:cond delay="0"/>
                                          </p:stCondLst>
                                        </p:cTn>
                                        <p:tgtEl>
                                          <p:spTgt spid="81488"/>
                                        </p:tgtEl>
                                        <p:attrNameLst>
                                          <p:attrName>style.visibility</p:attrName>
                                        </p:attrNameLst>
                                      </p:cBhvr>
                                      <p:to>
                                        <p:strVal val="visible"/>
                                      </p:to>
                                    </p:set>
                                    <p:animEffect transition="in" filter="checkerboard(across)">
                                      <p:cBhvr>
                                        <p:cTn id="73" dur="500"/>
                                        <p:tgtEl>
                                          <p:spTgt spid="81488"/>
                                        </p:tgtEl>
                                      </p:cBhvr>
                                    </p:animEffect>
                                  </p:childTnLst>
                                </p:cTn>
                              </p:par>
                              <p:par>
                                <p:cTn id="74" presetID="5" presetClass="entr" presetSubtype="10" fill="hold" nodeType="withEffect">
                                  <p:stCondLst>
                                    <p:cond delay="0"/>
                                  </p:stCondLst>
                                  <p:childTnLst>
                                    <p:set>
                                      <p:cBhvr>
                                        <p:cTn id="75" dur="1" fill="hold">
                                          <p:stCondLst>
                                            <p:cond delay="0"/>
                                          </p:stCondLst>
                                        </p:cTn>
                                        <p:tgtEl>
                                          <p:spTgt spid="81502"/>
                                        </p:tgtEl>
                                        <p:attrNameLst>
                                          <p:attrName>style.visibility</p:attrName>
                                        </p:attrNameLst>
                                      </p:cBhvr>
                                      <p:to>
                                        <p:strVal val="visible"/>
                                      </p:to>
                                    </p:set>
                                    <p:animEffect transition="in" filter="checkerboard(across)">
                                      <p:cBhvr>
                                        <p:cTn id="76" dur="500"/>
                                        <p:tgtEl>
                                          <p:spTgt spid="81502"/>
                                        </p:tgtEl>
                                      </p:cBhvr>
                                    </p:animEffect>
                                  </p:childTnLst>
                                </p:cTn>
                              </p:par>
                              <p:par>
                                <p:cTn id="77" presetID="5" presetClass="entr" presetSubtype="10" fill="hold" grpId="0" nodeType="withEffect">
                                  <p:stCondLst>
                                    <p:cond delay="0"/>
                                  </p:stCondLst>
                                  <p:childTnLst>
                                    <p:set>
                                      <p:cBhvr>
                                        <p:cTn id="78" dur="1" fill="hold">
                                          <p:stCondLst>
                                            <p:cond delay="0"/>
                                          </p:stCondLst>
                                        </p:cTn>
                                        <p:tgtEl>
                                          <p:spTgt spid="81490"/>
                                        </p:tgtEl>
                                        <p:attrNameLst>
                                          <p:attrName>style.visibility</p:attrName>
                                        </p:attrNameLst>
                                      </p:cBhvr>
                                      <p:to>
                                        <p:strVal val="visible"/>
                                      </p:to>
                                    </p:set>
                                    <p:animEffect transition="in" filter="checkerboard(across)">
                                      <p:cBhvr>
                                        <p:cTn id="79" dur="500"/>
                                        <p:tgtEl>
                                          <p:spTgt spid="81490"/>
                                        </p:tgtEl>
                                      </p:cBhvr>
                                    </p:animEffect>
                                  </p:childTnLst>
                                </p:cTn>
                              </p:par>
                              <p:par>
                                <p:cTn id="80" presetID="5" presetClass="entr" presetSubtype="10" fill="hold" nodeType="withEffect">
                                  <p:stCondLst>
                                    <p:cond delay="0"/>
                                  </p:stCondLst>
                                  <p:childTnLst>
                                    <p:set>
                                      <p:cBhvr>
                                        <p:cTn id="81" dur="1" fill="hold">
                                          <p:stCondLst>
                                            <p:cond delay="0"/>
                                          </p:stCondLst>
                                        </p:cTn>
                                        <p:tgtEl>
                                          <p:spTgt spid="81514"/>
                                        </p:tgtEl>
                                        <p:attrNameLst>
                                          <p:attrName>style.visibility</p:attrName>
                                        </p:attrNameLst>
                                      </p:cBhvr>
                                      <p:to>
                                        <p:strVal val="visible"/>
                                      </p:to>
                                    </p:set>
                                    <p:animEffect transition="in" filter="checkerboard(across)">
                                      <p:cBhvr>
                                        <p:cTn id="82" dur="500"/>
                                        <p:tgtEl>
                                          <p:spTgt spid="81514"/>
                                        </p:tgtEl>
                                      </p:cBhvr>
                                    </p:animEffect>
                                  </p:childTnLst>
                                </p:cTn>
                              </p:par>
                              <p:par>
                                <p:cTn id="83" presetID="5" presetClass="entr" presetSubtype="10" fill="hold" nodeType="withEffect">
                                  <p:stCondLst>
                                    <p:cond delay="0"/>
                                  </p:stCondLst>
                                  <p:childTnLst>
                                    <p:set>
                                      <p:cBhvr>
                                        <p:cTn id="84" dur="1" fill="hold">
                                          <p:stCondLst>
                                            <p:cond delay="0"/>
                                          </p:stCondLst>
                                        </p:cTn>
                                        <p:tgtEl>
                                          <p:spTgt spid="81515"/>
                                        </p:tgtEl>
                                        <p:attrNameLst>
                                          <p:attrName>style.visibility</p:attrName>
                                        </p:attrNameLst>
                                      </p:cBhvr>
                                      <p:to>
                                        <p:strVal val="visible"/>
                                      </p:to>
                                    </p:set>
                                    <p:animEffect transition="in" filter="checkerboard(across)">
                                      <p:cBhvr>
                                        <p:cTn id="85" dur="500"/>
                                        <p:tgtEl>
                                          <p:spTgt spid="81515"/>
                                        </p:tgtEl>
                                      </p:cBhvr>
                                    </p:animEffect>
                                  </p:childTnLst>
                                </p:cTn>
                              </p:par>
                              <p:par>
                                <p:cTn id="86" presetID="5" presetClass="entr" presetSubtype="10" fill="hold" grpId="0" nodeType="withEffect">
                                  <p:stCondLst>
                                    <p:cond delay="0"/>
                                  </p:stCondLst>
                                  <p:childTnLst>
                                    <p:set>
                                      <p:cBhvr>
                                        <p:cTn id="87" dur="1" fill="hold">
                                          <p:stCondLst>
                                            <p:cond delay="0"/>
                                          </p:stCondLst>
                                        </p:cTn>
                                        <p:tgtEl>
                                          <p:spTgt spid="81489"/>
                                        </p:tgtEl>
                                        <p:attrNameLst>
                                          <p:attrName>style.visibility</p:attrName>
                                        </p:attrNameLst>
                                      </p:cBhvr>
                                      <p:to>
                                        <p:strVal val="visible"/>
                                      </p:to>
                                    </p:set>
                                    <p:animEffect transition="in" filter="checkerboard(across)">
                                      <p:cBhvr>
                                        <p:cTn id="88" dur="500"/>
                                        <p:tgtEl>
                                          <p:spTgt spid="81489"/>
                                        </p:tgtEl>
                                      </p:cBhvr>
                                    </p:animEffect>
                                  </p:childTnLst>
                                </p:cTn>
                              </p:par>
                              <p:par>
                                <p:cTn id="89" presetID="5" presetClass="entr" presetSubtype="10" fill="hold" grpId="0" nodeType="withEffect">
                                  <p:stCondLst>
                                    <p:cond delay="0"/>
                                  </p:stCondLst>
                                  <p:childTnLst>
                                    <p:set>
                                      <p:cBhvr>
                                        <p:cTn id="90" dur="1" fill="hold">
                                          <p:stCondLst>
                                            <p:cond delay="0"/>
                                          </p:stCondLst>
                                        </p:cTn>
                                        <p:tgtEl>
                                          <p:spTgt spid="81513"/>
                                        </p:tgtEl>
                                        <p:attrNameLst>
                                          <p:attrName>style.visibility</p:attrName>
                                        </p:attrNameLst>
                                      </p:cBhvr>
                                      <p:to>
                                        <p:strVal val="visible"/>
                                      </p:to>
                                    </p:set>
                                    <p:animEffect transition="in" filter="checkerboard(across)">
                                      <p:cBhvr>
                                        <p:cTn id="91" dur="500"/>
                                        <p:tgtEl>
                                          <p:spTgt spid="81513"/>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5" presetClass="entr" presetSubtype="10" fill="hold" nodeType="clickEffect">
                                  <p:stCondLst>
                                    <p:cond delay="0"/>
                                  </p:stCondLst>
                                  <p:childTnLst>
                                    <p:set>
                                      <p:cBhvr>
                                        <p:cTn id="95" dur="1" fill="hold">
                                          <p:stCondLst>
                                            <p:cond delay="0"/>
                                          </p:stCondLst>
                                        </p:cTn>
                                        <p:tgtEl>
                                          <p:spTgt spid="81499"/>
                                        </p:tgtEl>
                                        <p:attrNameLst>
                                          <p:attrName>style.visibility</p:attrName>
                                        </p:attrNameLst>
                                      </p:cBhvr>
                                      <p:to>
                                        <p:strVal val="visible"/>
                                      </p:to>
                                    </p:set>
                                    <p:animEffect transition="in" filter="checkerboard(across)">
                                      <p:cBhvr>
                                        <p:cTn id="96" dur="500"/>
                                        <p:tgtEl>
                                          <p:spTgt spid="81499"/>
                                        </p:tgtEl>
                                      </p:cBhvr>
                                    </p:animEffect>
                                  </p:childTnLst>
                                </p:cTn>
                              </p:par>
                              <p:par>
                                <p:cTn id="97" presetID="5" presetClass="entr" presetSubtype="10" fill="hold" grpId="2" nodeType="withEffect">
                                  <p:stCondLst>
                                    <p:cond delay="0"/>
                                  </p:stCondLst>
                                  <p:childTnLst>
                                    <p:set>
                                      <p:cBhvr>
                                        <p:cTn id="98" dur="1" fill="hold">
                                          <p:stCondLst>
                                            <p:cond delay="0"/>
                                          </p:stCondLst>
                                        </p:cTn>
                                        <p:tgtEl>
                                          <p:spTgt spid="81491"/>
                                        </p:tgtEl>
                                        <p:attrNameLst>
                                          <p:attrName>style.visibility</p:attrName>
                                        </p:attrNameLst>
                                      </p:cBhvr>
                                      <p:to>
                                        <p:strVal val="visible"/>
                                      </p:to>
                                    </p:set>
                                    <p:animEffect transition="in" filter="checkerboard(across)">
                                      <p:cBhvr>
                                        <p:cTn id="99" dur="500"/>
                                        <p:tgtEl>
                                          <p:spTgt spid="81491"/>
                                        </p:tgtEl>
                                      </p:cBhvr>
                                    </p:animEffect>
                                  </p:childTnLst>
                                </p:cTn>
                              </p:par>
                              <p:par>
                                <p:cTn id="100" presetID="5" presetClass="entr" presetSubtype="10" fill="hold" nodeType="withEffect">
                                  <p:stCondLst>
                                    <p:cond delay="0"/>
                                  </p:stCondLst>
                                  <p:childTnLst>
                                    <p:set>
                                      <p:cBhvr>
                                        <p:cTn id="101" dur="1" fill="hold">
                                          <p:stCondLst>
                                            <p:cond delay="0"/>
                                          </p:stCondLst>
                                        </p:cTn>
                                        <p:tgtEl>
                                          <p:spTgt spid="81501"/>
                                        </p:tgtEl>
                                        <p:attrNameLst>
                                          <p:attrName>style.visibility</p:attrName>
                                        </p:attrNameLst>
                                      </p:cBhvr>
                                      <p:to>
                                        <p:strVal val="visible"/>
                                      </p:to>
                                    </p:set>
                                    <p:animEffect transition="in" filter="checkerboard(across)">
                                      <p:cBhvr>
                                        <p:cTn id="102" dur="500"/>
                                        <p:tgtEl>
                                          <p:spTgt spid="81501"/>
                                        </p:tgtEl>
                                      </p:cBhvr>
                                    </p:animEffect>
                                  </p:childTnLst>
                                </p:cTn>
                              </p:par>
                              <p:par>
                                <p:cTn id="103" presetID="5" presetClass="entr" presetSubtype="10" fill="hold" grpId="1" nodeType="withEffect">
                                  <p:stCondLst>
                                    <p:cond delay="0"/>
                                  </p:stCondLst>
                                  <p:childTnLst>
                                    <p:set>
                                      <p:cBhvr>
                                        <p:cTn id="104" dur="1" fill="hold">
                                          <p:stCondLst>
                                            <p:cond delay="0"/>
                                          </p:stCondLst>
                                        </p:cTn>
                                        <p:tgtEl>
                                          <p:spTgt spid="81488"/>
                                        </p:tgtEl>
                                        <p:attrNameLst>
                                          <p:attrName>style.visibility</p:attrName>
                                        </p:attrNameLst>
                                      </p:cBhvr>
                                      <p:to>
                                        <p:strVal val="visible"/>
                                      </p:to>
                                    </p:set>
                                    <p:animEffect transition="in" filter="checkerboard(across)">
                                      <p:cBhvr>
                                        <p:cTn id="105" dur="500"/>
                                        <p:tgtEl>
                                          <p:spTgt spid="81488"/>
                                        </p:tgtEl>
                                      </p:cBhvr>
                                    </p:animEffect>
                                  </p:childTnLst>
                                </p:cTn>
                              </p:par>
                              <p:par>
                                <p:cTn id="106" presetID="5" presetClass="entr" presetSubtype="10" fill="hold" nodeType="withEffect">
                                  <p:stCondLst>
                                    <p:cond delay="0"/>
                                  </p:stCondLst>
                                  <p:childTnLst>
                                    <p:set>
                                      <p:cBhvr>
                                        <p:cTn id="107" dur="1" fill="hold">
                                          <p:stCondLst>
                                            <p:cond delay="0"/>
                                          </p:stCondLst>
                                        </p:cTn>
                                        <p:tgtEl>
                                          <p:spTgt spid="81502"/>
                                        </p:tgtEl>
                                        <p:attrNameLst>
                                          <p:attrName>style.visibility</p:attrName>
                                        </p:attrNameLst>
                                      </p:cBhvr>
                                      <p:to>
                                        <p:strVal val="visible"/>
                                      </p:to>
                                    </p:set>
                                    <p:animEffect transition="in" filter="checkerboard(across)">
                                      <p:cBhvr>
                                        <p:cTn id="108" dur="500"/>
                                        <p:tgtEl>
                                          <p:spTgt spid="81502"/>
                                        </p:tgtEl>
                                      </p:cBhvr>
                                    </p:animEffect>
                                  </p:childTnLst>
                                </p:cTn>
                              </p:par>
                              <p:par>
                                <p:cTn id="109" presetID="5" presetClass="entr" presetSubtype="10" fill="hold" grpId="1" nodeType="withEffect">
                                  <p:stCondLst>
                                    <p:cond delay="0"/>
                                  </p:stCondLst>
                                  <p:childTnLst>
                                    <p:set>
                                      <p:cBhvr>
                                        <p:cTn id="110" dur="1" fill="hold">
                                          <p:stCondLst>
                                            <p:cond delay="0"/>
                                          </p:stCondLst>
                                        </p:cTn>
                                        <p:tgtEl>
                                          <p:spTgt spid="81490"/>
                                        </p:tgtEl>
                                        <p:attrNameLst>
                                          <p:attrName>style.visibility</p:attrName>
                                        </p:attrNameLst>
                                      </p:cBhvr>
                                      <p:to>
                                        <p:strVal val="visible"/>
                                      </p:to>
                                    </p:set>
                                    <p:animEffect transition="in" filter="checkerboard(across)">
                                      <p:cBhvr>
                                        <p:cTn id="111" dur="500"/>
                                        <p:tgtEl>
                                          <p:spTgt spid="81490"/>
                                        </p:tgtEl>
                                      </p:cBhvr>
                                    </p:animEffect>
                                  </p:childTnLst>
                                </p:cTn>
                              </p:par>
                              <p:par>
                                <p:cTn id="112" presetID="5" presetClass="entr" presetSubtype="10" fill="hold" nodeType="withEffect">
                                  <p:stCondLst>
                                    <p:cond delay="0"/>
                                  </p:stCondLst>
                                  <p:childTnLst>
                                    <p:set>
                                      <p:cBhvr>
                                        <p:cTn id="113" dur="1" fill="hold">
                                          <p:stCondLst>
                                            <p:cond delay="0"/>
                                          </p:stCondLst>
                                        </p:cTn>
                                        <p:tgtEl>
                                          <p:spTgt spid="81514"/>
                                        </p:tgtEl>
                                        <p:attrNameLst>
                                          <p:attrName>style.visibility</p:attrName>
                                        </p:attrNameLst>
                                      </p:cBhvr>
                                      <p:to>
                                        <p:strVal val="visible"/>
                                      </p:to>
                                    </p:set>
                                    <p:animEffect transition="in" filter="checkerboard(across)">
                                      <p:cBhvr>
                                        <p:cTn id="114" dur="500"/>
                                        <p:tgtEl>
                                          <p:spTgt spid="81514"/>
                                        </p:tgtEl>
                                      </p:cBhvr>
                                    </p:animEffect>
                                  </p:childTnLst>
                                </p:cTn>
                              </p:par>
                              <p:par>
                                <p:cTn id="115" presetID="5" presetClass="entr" presetSubtype="10" fill="hold" nodeType="withEffect">
                                  <p:stCondLst>
                                    <p:cond delay="0"/>
                                  </p:stCondLst>
                                  <p:childTnLst>
                                    <p:set>
                                      <p:cBhvr>
                                        <p:cTn id="116" dur="1" fill="hold">
                                          <p:stCondLst>
                                            <p:cond delay="0"/>
                                          </p:stCondLst>
                                        </p:cTn>
                                        <p:tgtEl>
                                          <p:spTgt spid="81515"/>
                                        </p:tgtEl>
                                        <p:attrNameLst>
                                          <p:attrName>style.visibility</p:attrName>
                                        </p:attrNameLst>
                                      </p:cBhvr>
                                      <p:to>
                                        <p:strVal val="visible"/>
                                      </p:to>
                                    </p:set>
                                    <p:animEffect transition="in" filter="checkerboard(across)">
                                      <p:cBhvr>
                                        <p:cTn id="117" dur="500"/>
                                        <p:tgtEl>
                                          <p:spTgt spid="81515"/>
                                        </p:tgtEl>
                                      </p:cBhvr>
                                    </p:animEffect>
                                  </p:childTnLst>
                                </p:cTn>
                              </p:par>
                              <p:par>
                                <p:cTn id="118" presetID="5" presetClass="entr" presetSubtype="10" fill="hold" grpId="1" nodeType="withEffect">
                                  <p:stCondLst>
                                    <p:cond delay="0"/>
                                  </p:stCondLst>
                                  <p:childTnLst>
                                    <p:set>
                                      <p:cBhvr>
                                        <p:cTn id="119" dur="1" fill="hold">
                                          <p:stCondLst>
                                            <p:cond delay="0"/>
                                          </p:stCondLst>
                                        </p:cTn>
                                        <p:tgtEl>
                                          <p:spTgt spid="81489"/>
                                        </p:tgtEl>
                                        <p:attrNameLst>
                                          <p:attrName>style.visibility</p:attrName>
                                        </p:attrNameLst>
                                      </p:cBhvr>
                                      <p:to>
                                        <p:strVal val="visible"/>
                                      </p:to>
                                    </p:set>
                                    <p:animEffect transition="in" filter="checkerboard(across)">
                                      <p:cBhvr>
                                        <p:cTn id="120" dur="500"/>
                                        <p:tgtEl>
                                          <p:spTgt spid="81489"/>
                                        </p:tgtEl>
                                      </p:cBhvr>
                                    </p:animEffect>
                                  </p:childTnLst>
                                </p:cTn>
                              </p:par>
                              <p:par>
                                <p:cTn id="121" presetID="5" presetClass="entr" presetSubtype="10" fill="hold" grpId="1" nodeType="withEffect">
                                  <p:stCondLst>
                                    <p:cond delay="0"/>
                                  </p:stCondLst>
                                  <p:childTnLst>
                                    <p:set>
                                      <p:cBhvr>
                                        <p:cTn id="122" dur="1" fill="hold">
                                          <p:stCondLst>
                                            <p:cond delay="0"/>
                                          </p:stCondLst>
                                        </p:cTn>
                                        <p:tgtEl>
                                          <p:spTgt spid="81513"/>
                                        </p:tgtEl>
                                        <p:attrNameLst>
                                          <p:attrName>style.visibility</p:attrName>
                                        </p:attrNameLst>
                                      </p:cBhvr>
                                      <p:to>
                                        <p:strVal val="visible"/>
                                      </p:to>
                                    </p:set>
                                    <p:animEffect transition="in" filter="checkerboard(across)">
                                      <p:cBhvr>
                                        <p:cTn id="123" dur="500"/>
                                        <p:tgtEl>
                                          <p:spTgt spid="81513"/>
                                        </p:tgtEl>
                                      </p:cBhvr>
                                    </p:animEffect>
                                  </p:childTnLst>
                                </p:cTn>
                              </p:par>
                              <p:par>
                                <p:cTn id="124" presetID="5" presetClass="entr" presetSubtype="10" fill="hold" grpId="0" nodeType="withEffect">
                                  <p:stCondLst>
                                    <p:cond delay="0"/>
                                  </p:stCondLst>
                                  <p:childTnLst>
                                    <p:set>
                                      <p:cBhvr>
                                        <p:cTn id="125" dur="1" fill="hold">
                                          <p:stCondLst>
                                            <p:cond delay="0"/>
                                          </p:stCondLst>
                                        </p:cTn>
                                        <p:tgtEl>
                                          <p:spTgt spid="81524"/>
                                        </p:tgtEl>
                                        <p:attrNameLst>
                                          <p:attrName>style.visibility</p:attrName>
                                        </p:attrNameLst>
                                      </p:cBhvr>
                                      <p:to>
                                        <p:strVal val="visible"/>
                                      </p:to>
                                    </p:set>
                                    <p:animEffect transition="in" filter="checkerboard(across)">
                                      <p:cBhvr>
                                        <p:cTn id="126" dur="500"/>
                                        <p:tgtEl>
                                          <p:spTgt spid="81524"/>
                                        </p:tgtEl>
                                      </p:cBhvr>
                                    </p:animEffect>
                                  </p:childTnLst>
                                </p:cTn>
                              </p:par>
                              <p:par>
                                <p:cTn id="127" presetID="5" presetClass="entr" presetSubtype="10" fill="hold" grpId="0" nodeType="withEffect">
                                  <p:stCondLst>
                                    <p:cond delay="0"/>
                                  </p:stCondLst>
                                  <p:childTnLst>
                                    <p:set>
                                      <p:cBhvr>
                                        <p:cTn id="128" dur="1" fill="hold">
                                          <p:stCondLst>
                                            <p:cond delay="0"/>
                                          </p:stCondLst>
                                        </p:cTn>
                                        <p:tgtEl>
                                          <p:spTgt spid="81494"/>
                                        </p:tgtEl>
                                        <p:attrNameLst>
                                          <p:attrName>style.visibility</p:attrName>
                                        </p:attrNameLst>
                                      </p:cBhvr>
                                      <p:to>
                                        <p:strVal val="visible"/>
                                      </p:to>
                                    </p:set>
                                    <p:animEffect transition="in" filter="checkerboard(across)">
                                      <p:cBhvr>
                                        <p:cTn id="129" dur="500"/>
                                        <p:tgtEl>
                                          <p:spTgt spid="81494"/>
                                        </p:tgtEl>
                                      </p:cBhvr>
                                    </p:animEffect>
                                  </p:childTnLst>
                                </p:cTn>
                              </p:par>
                              <p:par>
                                <p:cTn id="130" presetID="5" presetClass="entr" presetSubtype="10" fill="hold" nodeType="withEffect">
                                  <p:stCondLst>
                                    <p:cond delay="0"/>
                                  </p:stCondLst>
                                  <p:childTnLst>
                                    <p:set>
                                      <p:cBhvr>
                                        <p:cTn id="131" dur="1" fill="hold">
                                          <p:stCondLst>
                                            <p:cond delay="0"/>
                                          </p:stCondLst>
                                        </p:cTn>
                                        <p:tgtEl>
                                          <p:spTgt spid="81500"/>
                                        </p:tgtEl>
                                        <p:attrNameLst>
                                          <p:attrName>style.visibility</p:attrName>
                                        </p:attrNameLst>
                                      </p:cBhvr>
                                      <p:to>
                                        <p:strVal val="visible"/>
                                      </p:to>
                                    </p:set>
                                    <p:animEffect transition="in" filter="checkerboard(across)">
                                      <p:cBhvr>
                                        <p:cTn id="132" dur="500"/>
                                        <p:tgtEl>
                                          <p:spTgt spid="81500"/>
                                        </p:tgtEl>
                                      </p:cBhvr>
                                    </p:animEffect>
                                  </p:childTnLst>
                                </p:cTn>
                              </p:par>
                              <p:par>
                                <p:cTn id="133" presetID="5" presetClass="entr" presetSubtype="10" fill="hold" grpId="0" nodeType="withEffect">
                                  <p:stCondLst>
                                    <p:cond delay="0"/>
                                  </p:stCondLst>
                                  <p:childTnLst>
                                    <p:set>
                                      <p:cBhvr>
                                        <p:cTn id="134" dur="1" fill="hold">
                                          <p:stCondLst>
                                            <p:cond delay="0"/>
                                          </p:stCondLst>
                                        </p:cTn>
                                        <p:tgtEl>
                                          <p:spTgt spid="81504"/>
                                        </p:tgtEl>
                                        <p:attrNameLst>
                                          <p:attrName>style.visibility</p:attrName>
                                        </p:attrNameLst>
                                      </p:cBhvr>
                                      <p:to>
                                        <p:strVal val="visible"/>
                                      </p:to>
                                    </p:set>
                                    <p:animEffect transition="in" filter="checkerboard(across)">
                                      <p:cBhvr>
                                        <p:cTn id="135" dur="500"/>
                                        <p:tgtEl>
                                          <p:spTgt spid="81504"/>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5" presetClass="entr" presetSubtype="10" fill="hold" grpId="0" nodeType="clickEffect">
                                  <p:stCondLst>
                                    <p:cond delay="0"/>
                                  </p:stCondLst>
                                  <p:childTnLst>
                                    <p:set>
                                      <p:cBhvr>
                                        <p:cTn id="139" dur="1" fill="hold">
                                          <p:stCondLst>
                                            <p:cond delay="0"/>
                                          </p:stCondLst>
                                        </p:cTn>
                                        <p:tgtEl>
                                          <p:spTgt spid="43"/>
                                        </p:tgtEl>
                                        <p:attrNameLst>
                                          <p:attrName>style.visibility</p:attrName>
                                        </p:attrNameLst>
                                      </p:cBhvr>
                                      <p:to>
                                        <p:strVal val="visible"/>
                                      </p:to>
                                    </p:set>
                                    <p:animEffect transition="in" filter="checkerboard(across)">
                                      <p:cBhvr>
                                        <p:cTn id="140" dur="500"/>
                                        <p:tgtEl>
                                          <p:spTgt spid="43"/>
                                        </p:tgtEl>
                                      </p:cBhvr>
                                    </p:animEffect>
                                  </p:childTnLst>
                                </p:cTn>
                              </p:par>
                              <p:par>
                                <p:cTn id="141" presetID="5" presetClass="entr" presetSubtype="10" fill="hold" nodeType="withEffect">
                                  <p:stCondLst>
                                    <p:cond delay="0"/>
                                  </p:stCondLst>
                                  <p:childTnLst>
                                    <p:set>
                                      <p:cBhvr>
                                        <p:cTn id="142" dur="1" fill="hold">
                                          <p:stCondLst>
                                            <p:cond delay="0"/>
                                          </p:stCondLst>
                                        </p:cTn>
                                        <p:tgtEl>
                                          <p:spTgt spid="42"/>
                                        </p:tgtEl>
                                        <p:attrNameLst>
                                          <p:attrName>style.visibility</p:attrName>
                                        </p:attrNameLst>
                                      </p:cBhvr>
                                      <p:to>
                                        <p:strVal val="visible"/>
                                      </p:to>
                                    </p:set>
                                    <p:animEffect transition="in" filter="checkerboard(across)">
                                      <p:cBhvr>
                                        <p:cTn id="143" dur="500"/>
                                        <p:tgtEl>
                                          <p:spTgt spid="42"/>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5" presetClass="entr" presetSubtype="10" fill="hold" nodeType="clickEffect">
                                  <p:stCondLst>
                                    <p:cond delay="0"/>
                                  </p:stCondLst>
                                  <p:childTnLst>
                                    <p:set>
                                      <p:cBhvr>
                                        <p:cTn id="147" dur="1" fill="hold">
                                          <p:stCondLst>
                                            <p:cond delay="0"/>
                                          </p:stCondLst>
                                        </p:cTn>
                                        <p:tgtEl>
                                          <p:spTgt spid="81487"/>
                                        </p:tgtEl>
                                        <p:attrNameLst>
                                          <p:attrName>style.visibility</p:attrName>
                                        </p:attrNameLst>
                                      </p:cBhvr>
                                      <p:to>
                                        <p:strVal val="visible"/>
                                      </p:to>
                                    </p:set>
                                    <p:animEffect transition="in" filter="checkerboard(across)">
                                      <p:cBhvr>
                                        <p:cTn id="148" dur="500"/>
                                        <p:tgtEl>
                                          <p:spTgt spid="81487"/>
                                        </p:tgtEl>
                                      </p:cBhvr>
                                    </p:animEffect>
                                  </p:childTnLst>
                                </p:cTn>
                              </p:par>
                              <p:par>
                                <p:cTn id="149" presetID="5" presetClass="entr" presetSubtype="10" fill="hold" nodeType="withEffect">
                                  <p:stCondLst>
                                    <p:cond delay="0"/>
                                  </p:stCondLst>
                                  <p:childTnLst>
                                    <p:set>
                                      <p:cBhvr>
                                        <p:cTn id="150" dur="1" fill="hold">
                                          <p:stCondLst>
                                            <p:cond delay="0"/>
                                          </p:stCondLst>
                                        </p:cTn>
                                        <p:tgtEl>
                                          <p:spTgt spid="81327"/>
                                        </p:tgtEl>
                                        <p:attrNameLst>
                                          <p:attrName>style.visibility</p:attrName>
                                        </p:attrNameLst>
                                      </p:cBhvr>
                                      <p:to>
                                        <p:strVal val="visible"/>
                                      </p:to>
                                    </p:set>
                                    <p:animEffect transition="in" filter="checkerboard(across)">
                                      <p:cBhvr>
                                        <p:cTn id="151" dur="500"/>
                                        <p:tgtEl>
                                          <p:spTgt spid="81327"/>
                                        </p:tgtEl>
                                      </p:cBhvr>
                                    </p:animEffect>
                                  </p:childTnLst>
                                </p:cTn>
                              </p:par>
                              <p:par>
                                <p:cTn id="152" presetID="5" presetClass="entr" presetSubtype="10" fill="hold" grpId="0" nodeType="withEffect">
                                  <p:stCondLst>
                                    <p:cond delay="0"/>
                                  </p:stCondLst>
                                  <p:childTnLst>
                                    <p:set>
                                      <p:cBhvr>
                                        <p:cTn id="153" dur="1" fill="hold">
                                          <p:stCondLst>
                                            <p:cond delay="0"/>
                                          </p:stCondLst>
                                        </p:cTn>
                                        <p:tgtEl>
                                          <p:spTgt spid="81517"/>
                                        </p:tgtEl>
                                        <p:attrNameLst>
                                          <p:attrName>style.visibility</p:attrName>
                                        </p:attrNameLst>
                                      </p:cBhvr>
                                      <p:to>
                                        <p:strVal val="visible"/>
                                      </p:to>
                                    </p:set>
                                    <p:animEffect transition="in" filter="checkerboard(across)">
                                      <p:cBhvr>
                                        <p:cTn id="154" dur="500"/>
                                        <p:tgtEl>
                                          <p:spTgt spid="81517"/>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5" presetClass="entr" presetSubtype="10" fill="hold" nodeType="clickEffect">
                                  <p:stCondLst>
                                    <p:cond delay="0"/>
                                  </p:stCondLst>
                                  <p:childTnLst>
                                    <p:set>
                                      <p:cBhvr>
                                        <p:cTn id="158" dur="1" fill="hold">
                                          <p:stCondLst>
                                            <p:cond delay="0"/>
                                          </p:stCondLst>
                                        </p:cTn>
                                        <p:tgtEl>
                                          <p:spTgt spid="81519"/>
                                        </p:tgtEl>
                                        <p:attrNameLst>
                                          <p:attrName>style.visibility</p:attrName>
                                        </p:attrNameLst>
                                      </p:cBhvr>
                                      <p:to>
                                        <p:strVal val="visible"/>
                                      </p:to>
                                    </p:set>
                                    <p:animEffect transition="in" filter="checkerboard(across)">
                                      <p:cBhvr>
                                        <p:cTn id="159" dur="500"/>
                                        <p:tgtEl>
                                          <p:spTgt spid="81519"/>
                                        </p:tgtEl>
                                      </p:cBhvr>
                                    </p:animEffect>
                                  </p:childTnLst>
                                </p:cTn>
                              </p:par>
                              <p:par>
                                <p:cTn id="160" presetID="5" presetClass="entr" presetSubtype="10" fill="hold" grpId="0" nodeType="withEffect">
                                  <p:stCondLst>
                                    <p:cond delay="0"/>
                                  </p:stCondLst>
                                  <p:childTnLst>
                                    <p:set>
                                      <p:cBhvr>
                                        <p:cTn id="161" dur="1" fill="hold">
                                          <p:stCondLst>
                                            <p:cond delay="0"/>
                                          </p:stCondLst>
                                        </p:cTn>
                                        <p:tgtEl>
                                          <p:spTgt spid="81518"/>
                                        </p:tgtEl>
                                        <p:attrNameLst>
                                          <p:attrName>style.visibility</p:attrName>
                                        </p:attrNameLst>
                                      </p:cBhvr>
                                      <p:to>
                                        <p:strVal val="visible"/>
                                      </p:to>
                                    </p:set>
                                    <p:animEffect transition="in" filter="checkerboard(across)">
                                      <p:cBhvr>
                                        <p:cTn id="162" dur="500"/>
                                        <p:tgtEl>
                                          <p:spTgt spid="81518"/>
                                        </p:tgtEl>
                                      </p:cBhvr>
                                    </p:animEffect>
                                  </p:childTnLst>
                                </p:cTn>
                              </p:par>
                              <p:par>
                                <p:cTn id="163" presetID="5" presetClass="entr" presetSubtype="10" fill="hold" grpId="0" nodeType="withEffect">
                                  <p:stCondLst>
                                    <p:cond delay="0"/>
                                  </p:stCondLst>
                                  <p:childTnLst>
                                    <p:set>
                                      <p:cBhvr>
                                        <p:cTn id="164" dur="1" fill="hold">
                                          <p:stCondLst>
                                            <p:cond delay="0"/>
                                          </p:stCondLst>
                                        </p:cTn>
                                        <p:tgtEl>
                                          <p:spTgt spid="81525"/>
                                        </p:tgtEl>
                                        <p:attrNameLst>
                                          <p:attrName>style.visibility</p:attrName>
                                        </p:attrNameLst>
                                      </p:cBhvr>
                                      <p:to>
                                        <p:strVal val="visible"/>
                                      </p:to>
                                    </p:set>
                                    <p:animEffect transition="in" filter="checkerboard(across)">
                                      <p:cBhvr>
                                        <p:cTn id="165" dur="500"/>
                                        <p:tgtEl>
                                          <p:spTgt spid="81525"/>
                                        </p:tgtEl>
                                      </p:cBhvr>
                                    </p:animEffect>
                                  </p:childTnLst>
                                </p:cTn>
                              </p:par>
                              <p:par>
                                <p:cTn id="166" presetID="5" presetClass="entr" presetSubtype="10" fill="hold" grpId="0" nodeType="withEffect">
                                  <p:stCondLst>
                                    <p:cond delay="0"/>
                                  </p:stCondLst>
                                  <p:childTnLst>
                                    <p:set>
                                      <p:cBhvr>
                                        <p:cTn id="167" dur="1" fill="hold">
                                          <p:stCondLst>
                                            <p:cond delay="0"/>
                                          </p:stCondLst>
                                        </p:cTn>
                                        <p:tgtEl>
                                          <p:spTgt spid="81526"/>
                                        </p:tgtEl>
                                        <p:attrNameLst>
                                          <p:attrName>style.visibility</p:attrName>
                                        </p:attrNameLst>
                                      </p:cBhvr>
                                      <p:to>
                                        <p:strVal val="visible"/>
                                      </p:to>
                                    </p:set>
                                    <p:animEffect transition="in" filter="checkerboard(across)">
                                      <p:cBhvr>
                                        <p:cTn id="168" dur="500"/>
                                        <p:tgtEl>
                                          <p:spTgt spid="81526"/>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3"/>
                                        </p:tgtEl>
                                        <p:attrNameLst>
                                          <p:attrName>style.visibility</p:attrName>
                                        </p:attrNameLst>
                                      </p:cBhvr>
                                      <p:to>
                                        <p:strVal val="visible"/>
                                      </p:to>
                                    </p:set>
                                    <p:animEffect transition="in" filter="fade">
                                      <p:cBhvr>
                                        <p:cTn id="17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488" grpId="0"/>
      <p:bldP spid="81488" grpId="1"/>
      <p:bldP spid="81489" grpId="0"/>
      <p:bldP spid="81489" grpId="1"/>
      <p:bldP spid="81490" grpId="0"/>
      <p:bldP spid="81490" grpId="1"/>
      <p:bldP spid="81491" grpId="0"/>
      <p:bldP spid="81491" grpId="1"/>
      <p:bldP spid="81491" grpId="2"/>
      <p:bldP spid="81492" grpId="0"/>
      <p:bldP spid="81493" grpId="0"/>
      <p:bldP spid="81494" grpId="0"/>
      <p:bldP spid="81497" grpId="0"/>
      <p:bldP spid="81504" grpId="0"/>
      <p:bldP spid="81505" grpId="0"/>
      <p:bldP spid="81506" grpId="0"/>
      <p:bldP spid="81507" grpId="0"/>
      <p:bldP spid="81511" grpId="0" animBg="1"/>
      <p:bldP spid="81512" grpId="0" animBg="1"/>
      <p:bldP spid="81513" grpId="0"/>
      <p:bldP spid="81513" grpId="1"/>
      <p:bldP spid="81516" grpId="0"/>
      <p:bldP spid="81517" grpId="0"/>
      <p:bldP spid="81518" grpId="0"/>
      <p:bldP spid="81522" grpId="0" animBg="1"/>
      <p:bldP spid="81523" grpId="0"/>
      <p:bldP spid="81524" grpId="0"/>
      <p:bldP spid="81525" grpId="0" animBg="1"/>
      <p:bldP spid="81526" grpId="0"/>
      <p:bldP spid="43" grpId="0"/>
      <p:bldP spid="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87" name="Skupina 3186">
            <a:extLst>
              <a:ext uri="{FF2B5EF4-FFF2-40B4-BE49-F238E27FC236}">
                <a16:creationId xmlns:a16="http://schemas.microsoft.com/office/drawing/2014/main" id="{B3B3258F-00C5-48A6-8E84-41504DE3813E}"/>
              </a:ext>
            </a:extLst>
          </p:cNvPr>
          <p:cNvGrpSpPr/>
          <p:nvPr/>
        </p:nvGrpSpPr>
        <p:grpSpPr>
          <a:xfrm>
            <a:off x="4763852" y="95010"/>
            <a:ext cx="1728787" cy="1636712"/>
            <a:chOff x="4583114" y="620713"/>
            <a:chExt cx="1728787" cy="1636712"/>
          </a:xfrm>
        </p:grpSpPr>
        <p:pic>
          <p:nvPicPr>
            <p:cNvPr id="3188" name="Picture 2" descr="http://www.gymhol.cz/projekt/biologie/nervova/mozek1.jpg">
              <a:extLst>
                <a:ext uri="{FF2B5EF4-FFF2-40B4-BE49-F238E27FC236}">
                  <a16:creationId xmlns:a16="http://schemas.microsoft.com/office/drawing/2014/main" id="{78CBA6AD-428E-42AD-83B5-253D3C7E37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4" y="620713"/>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9" name="Zaoblený obdélník 31">
              <a:extLst>
                <a:ext uri="{FF2B5EF4-FFF2-40B4-BE49-F238E27FC236}">
                  <a16:creationId xmlns:a16="http://schemas.microsoft.com/office/drawing/2014/main" id="{B434D6FF-4F94-4683-8C6B-A9063E4D0E6C}"/>
                </a:ext>
              </a:extLst>
            </p:cNvPr>
            <p:cNvSpPr/>
            <p:nvPr/>
          </p:nvSpPr>
          <p:spPr>
            <a:xfrm>
              <a:off x="5159376" y="105251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190" name="Volný tvar 59">
              <a:extLst>
                <a:ext uri="{FF2B5EF4-FFF2-40B4-BE49-F238E27FC236}">
                  <a16:creationId xmlns:a16="http://schemas.microsoft.com/office/drawing/2014/main" id="{937B519F-EF93-4D84-A51C-8D14625A2B6D}"/>
                </a:ext>
              </a:extLst>
            </p:cNvPr>
            <p:cNvSpPr/>
            <p:nvPr/>
          </p:nvSpPr>
          <p:spPr>
            <a:xfrm>
              <a:off x="4638675" y="1022351"/>
              <a:ext cx="141288" cy="80963"/>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191" name="Volný tvar 60">
              <a:extLst>
                <a:ext uri="{FF2B5EF4-FFF2-40B4-BE49-F238E27FC236}">
                  <a16:creationId xmlns:a16="http://schemas.microsoft.com/office/drawing/2014/main" id="{870AD959-84C9-41AB-B28A-B2D5651EC906}"/>
                </a:ext>
              </a:extLst>
            </p:cNvPr>
            <p:cNvSpPr/>
            <p:nvPr/>
          </p:nvSpPr>
          <p:spPr>
            <a:xfrm>
              <a:off x="4856164" y="806451"/>
              <a:ext cx="85725" cy="80963"/>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192" name="Volný tvar 61">
              <a:extLst>
                <a:ext uri="{FF2B5EF4-FFF2-40B4-BE49-F238E27FC236}">
                  <a16:creationId xmlns:a16="http://schemas.microsoft.com/office/drawing/2014/main" id="{6371F3A7-3DDE-4327-9892-775EA731E284}"/>
                </a:ext>
              </a:extLst>
            </p:cNvPr>
            <p:cNvSpPr/>
            <p:nvPr/>
          </p:nvSpPr>
          <p:spPr>
            <a:xfrm>
              <a:off x="5251451" y="627064"/>
              <a:ext cx="23813" cy="1095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193" name="Volný tvar 62">
              <a:extLst>
                <a:ext uri="{FF2B5EF4-FFF2-40B4-BE49-F238E27FC236}">
                  <a16:creationId xmlns:a16="http://schemas.microsoft.com/office/drawing/2014/main" id="{8CE4ECBE-373A-481A-9EF3-2D923FC99D7B}"/>
                </a:ext>
              </a:extLst>
            </p:cNvPr>
            <p:cNvSpPr/>
            <p:nvPr/>
          </p:nvSpPr>
          <p:spPr>
            <a:xfrm>
              <a:off x="5630864" y="650876"/>
              <a:ext cx="7937" cy="93663"/>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194" name="Volný tvar 63">
              <a:extLst>
                <a:ext uri="{FF2B5EF4-FFF2-40B4-BE49-F238E27FC236}">
                  <a16:creationId xmlns:a16="http://schemas.microsoft.com/office/drawing/2014/main" id="{27DDB76D-2ED3-41A7-831A-81C6290DD274}"/>
                </a:ext>
              </a:extLst>
            </p:cNvPr>
            <p:cNvSpPr/>
            <p:nvPr/>
          </p:nvSpPr>
          <p:spPr>
            <a:xfrm>
              <a:off x="5964238" y="930276"/>
              <a:ext cx="100012" cy="17463"/>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grpSp>
        <p:nvGrpSpPr>
          <p:cNvPr id="3174" name="Skupina 3173">
            <a:extLst>
              <a:ext uri="{FF2B5EF4-FFF2-40B4-BE49-F238E27FC236}">
                <a16:creationId xmlns:a16="http://schemas.microsoft.com/office/drawing/2014/main" id="{DD3C9C7F-85BE-4730-8553-C19E32642308}"/>
              </a:ext>
            </a:extLst>
          </p:cNvPr>
          <p:cNvGrpSpPr/>
          <p:nvPr/>
        </p:nvGrpSpPr>
        <p:grpSpPr>
          <a:xfrm>
            <a:off x="6266395" y="944724"/>
            <a:ext cx="2601913" cy="1850834"/>
            <a:chOff x="6559551" y="2205039"/>
            <a:chExt cx="2601913" cy="1850834"/>
          </a:xfrm>
        </p:grpSpPr>
        <p:pic>
          <p:nvPicPr>
            <p:cNvPr id="3175" name="Obrázek 3174" descr="obrysHlavy.bmp">
              <a:extLst>
                <a:ext uri="{FF2B5EF4-FFF2-40B4-BE49-F238E27FC236}">
                  <a16:creationId xmlns:a16="http://schemas.microsoft.com/office/drawing/2014/main" id="{988CE6C2-1E0D-4610-86ED-4B9DF401CADA}"/>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070725" y="2205039"/>
              <a:ext cx="1905000" cy="185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6" name="Obrázek 3175" descr="mozek.bmp">
              <a:extLst>
                <a:ext uri="{FF2B5EF4-FFF2-40B4-BE49-F238E27FC236}">
                  <a16:creationId xmlns:a16="http://schemas.microsoft.com/office/drawing/2014/main" id="{14CE7B63-D583-44FC-8929-EDACA08F1A02}"/>
                </a:ext>
              </a:extLst>
            </p:cNvPr>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75501" y="2352676"/>
              <a:ext cx="1666875"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7" name="Zaoblený obdélník 30">
              <a:extLst>
                <a:ext uri="{FF2B5EF4-FFF2-40B4-BE49-F238E27FC236}">
                  <a16:creationId xmlns:a16="http://schemas.microsoft.com/office/drawing/2014/main" id="{B1C9474E-776D-4066-9C70-EA4A2E4048A9}"/>
                </a:ext>
              </a:extLst>
            </p:cNvPr>
            <p:cNvSpPr/>
            <p:nvPr/>
          </p:nvSpPr>
          <p:spPr>
            <a:xfrm>
              <a:off x="7680325" y="2852738"/>
              <a:ext cx="287338"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178" name="TextovéPole 3177">
              <a:extLst>
                <a:ext uri="{FF2B5EF4-FFF2-40B4-BE49-F238E27FC236}">
                  <a16:creationId xmlns:a16="http://schemas.microsoft.com/office/drawing/2014/main" id="{7EF8B8F5-A065-4BE4-91B9-DC3DAFBA3317}"/>
                </a:ext>
              </a:extLst>
            </p:cNvPr>
            <p:cNvSpPr txBox="1">
              <a:spLocks noChangeArrowheads="1"/>
            </p:cNvSpPr>
            <p:nvPr/>
          </p:nvSpPr>
          <p:spPr bwMode="auto">
            <a:xfrm>
              <a:off x="8688389"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3179" name="Přímá spojovací šipka 34">
              <a:extLst>
                <a:ext uri="{FF2B5EF4-FFF2-40B4-BE49-F238E27FC236}">
                  <a16:creationId xmlns:a16="http://schemas.microsoft.com/office/drawing/2014/main" id="{AD441227-9B61-487B-BF0B-30CFC9DE8C2E}"/>
                </a:ext>
              </a:extLst>
            </p:cNvPr>
            <p:cNvCxnSpPr/>
            <p:nvPr/>
          </p:nvCxnSpPr>
          <p:spPr>
            <a:xfrm flipH="1" flipV="1">
              <a:off x="7896227" y="2997202"/>
              <a:ext cx="862013" cy="4763"/>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180" name="TextovéPole 3179">
              <a:extLst>
                <a:ext uri="{FF2B5EF4-FFF2-40B4-BE49-F238E27FC236}">
                  <a16:creationId xmlns:a16="http://schemas.microsoft.com/office/drawing/2014/main" id="{4637FE4E-801D-4AFC-81E3-3C3062B83B17}"/>
                </a:ext>
              </a:extLst>
            </p:cNvPr>
            <p:cNvSpPr txBox="1">
              <a:spLocks noChangeArrowheads="1"/>
            </p:cNvSpPr>
            <p:nvPr/>
          </p:nvSpPr>
          <p:spPr bwMode="auto">
            <a:xfrm>
              <a:off x="6559551"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3181" name="Přímá spojovací šipka 36">
              <a:extLst>
                <a:ext uri="{FF2B5EF4-FFF2-40B4-BE49-F238E27FC236}">
                  <a16:creationId xmlns:a16="http://schemas.microsoft.com/office/drawing/2014/main" id="{0E2643D6-0B14-48E9-9D5B-5CFBC678947D}"/>
                </a:ext>
              </a:extLst>
            </p:cNvPr>
            <p:cNvCxnSpPr/>
            <p:nvPr/>
          </p:nvCxnSpPr>
          <p:spPr>
            <a:xfrm flipV="1">
              <a:off x="7032625" y="2997200"/>
              <a:ext cx="719138" cy="25400"/>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182" name="Volný tvar 64">
              <a:extLst>
                <a:ext uri="{FF2B5EF4-FFF2-40B4-BE49-F238E27FC236}">
                  <a16:creationId xmlns:a16="http://schemas.microsoft.com/office/drawing/2014/main" id="{B8360C1F-BE1C-4B09-95F0-643E40C1A8E5}"/>
                </a:ext>
              </a:extLst>
            </p:cNvPr>
            <p:cNvSpPr/>
            <p:nvPr/>
          </p:nvSpPr>
          <p:spPr>
            <a:xfrm>
              <a:off x="7104064" y="2708276"/>
              <a:ext cx="212725" cy="78396"/>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183" name="Volný tvar 65">
              <a:extLst>
                <a:ext uri="{FF2B5EF4-FFF2-40B4-BE49-F238E27FC236}">
                  <a16:creationId xmlns:a16="http://schemas.microsoft.com/office/drawing/2014/main" id="{4241B002-F566-4CB1-9969-A813605FF834}"/>
                </a:ext>
              </a:extLst>
            </p:cNvPr>
            <p:cNvSpPr/>
            <p:nvPr/>
          </p:nvSpPr>
          <p:spPr>
            <a:xfrm>
              <a:off x="7319963" y="2420938"/>
              <a:ext cx="215900" cy="215900"/>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184" name="Volný tvar 66">
              <a:extLst>
                <a:ext uri="{FF2B5EF4-FFF2-40B4-BE49-F238E27FC236}">
                  <a16:creationId xmlns:a16="http://schemas.microsoft.com/office/drawing/2014/main" id="{5E06E9ED-2E6E-4C0F-811D-31F1069341C8}"/>
                </a:ext>
              </a:extLst>
            </p:cNvPr>
            <p:cNvSpPr/>
            <p:nvPr/>
          </p:nvSpPr>
          <p:spPr>
            <a:xfrm>
              <a:off x="7751764" y="2205039"/>
              <a:ext cx="73025" cy="2873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185" name="Volný tvar 67">
              <a:extLst>
                <a:ext uri="{FF2B5EF4-FFF2-40B4-BE49-F238E27FC236}">
                  <a16:creationId xmlns:a16="http://schemas.microsoft.com/office/drawing/2014/main" id="{125C3D5A-1BCF-49AC-8DD4-4976605A97FA}"/>
                </a:ext>
              </a:extLst>
            </p:cNvPr>
            <p:cNvSpPr/>
            <p:nvPr/>
          </p:nvSpPr>
          <p:spPr>
            <a:xfrm>
              <a:off x="8112125" y="2205039"/>
              <a:ext cx="71438" cy="308472"/>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186" name="Volný tvar 68">
              <a:extLst>
                <a:ext uri="{FF2B5EF4-FFF2-40B4-BE49-F238E27FC236}">
                  <a16:creationId xmlns:a16="http://schemas.microsoft.com/office/drawing/2014/main" id="{5ECB3EDC-4BB5-4D6B-805E-DF2D4C473630}"/>
                </a:ext>
              </a:extLst>
            </p:cNvPr>
            <p:cNvSpPr/>
            <p:nvPr/>
          </p:nvSpPr>
          <p:spPr>
            <a:xfrm flipV="1">
              <a:off x="8399464" y="2601912"/>
              <a:ext cx="288925" cy="114185"/>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grpSp>
        <p:nvGrpSpPr>
          <p:cNvPr id="4205" name="Skupina 4204">
            <a:extLst>
              <a:ext uri="{FF2B5EF4-FFF2-40B4-BE49-F238E27FC236}">
                <a16:creationId xmlns:a16="http://schemas.microsoft.com/office/drawing/2014/main" id="{EE5A398B-ED45-4A10-9348-0C91FDE3FB8C}"/>
              </a:ext>
            </a:extLst>
          </p:cNvPr>
          <p:cNvGrpSpPr/>
          <p:nvPr/>
        </p:nvGrpSpPr>
        <p:grpSpPr>
          <a:xfrm>
            <a:off x="3097279" y="2173288"/>
            <a:ext cx="1478905" cy="461665"/>
            <a:chOff x="3017514" y="2276872"/>
            <a:chExt cx="1478905" cy="461665"/>
          </a:xfrm>
        </p:grpSpPr>
        <p:sp>
          <p:nvSpPr>
            <p:cNvPr id="4184" name="Line 1605">
              <a:extLst>
                <a:ext uri="{FF2B5EF4-FFF2-40B4-BE49-F238E27FC236}">
                  <a16:creationId xmlns:a16="http://schemas.microsoft.com/office/drawing/2014/main" id="{9F99D6F2-D867-4944-B9E8-1EEC71358973}"/>
                </a:ext>
              </a:extLst>
            </p:cNvPr>
            <p:cNvSpPr>
              <a:spLocks noChangeShapeType="1"/>
            </p:cNvSpPr>
            <p:nvPr/>
          </p:nvSpPr>
          <p:spPr bwMode="auto">
            <a:xfrm flipH="1">
              <a:off x="3017514" y="2564904"/>
              <a:ext cx="702222" cy="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85" name="Text Box 1608">
              <a:extLst>
                <a:ext uri="{FF2B5EF4-FFF2-40B4-BE49-F238E27FC236}">
                  <a16:creationId xmlns:a16="http://schemas.microsoft.com/office/drawing/2014/main" id="{9859880F-7B40-41DD-BD27-DBAFAD4023B0}"/>
                </a:ext>
              </a:extLst>
            </p:cNvPr>
            <p:cNvSpPr txBox="1">
              <a:spLocks noChangeArrowheads="1"/>
            </p:cNvSpPr>
            <p:nvPr/>
          </p:nvSpPr>
          <p:spPr bwMode="auto">
            <a:xfrm>
              <a:off x="3719736" y="2276872"/>
              <a:ext cx="776683" cy="461665"/>
            </a:xfrm>
            <a:prstGeom prst="rect">
              <a:avLst/>
            </a:prstGeom>
            <a:solidFill>
              <a:schemeClr val="bg1"/>
            </a:solid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dirty="0">
                  <a:solidFill>
                    <a:srgbClr val="FF0000"/>
                  </a:solidFill>
                  <a:latin typeface="Times New Roman" panose="02020603050405020304" pitchFamily="18" charset="0"/>
                </a:rPr>
                <a:t>H</a:t>
              </a:r>
              <a:r>
                <a:rPr lang="cs-CZ" altLang="cs-CZ" sz="2400" b="1" baseline="-25000" dirty="0">
                  <a:solidFill>
                    <a:srgbClr val="FF0000"/>
                  </a:solidFill>
                  <a:latin typeface="Times New Roman" panose="02020603050405020304" pitchFamily="18" charset="0"/>
                </a:rPr>
                <a:t>2</a:t>
              </a:r>
              <a:r>
                <a:rPr lang="cs-CZ" altLang="cs-CZ" sz="2400" b="1" dirty="0">
                  <a:solidFill>
                    <a:srgbClr val="FF0000"/>
                  </a:solidFill>
                  <a:latin typeface="Times New Roman" panose="02020603050405020304" pitchFamily="18" charset="0"/>
                </a:rPr>
                <a:t>O</a:t>
              </a:r>
              <a:endParaRPr lang="cs-CZ" altLang="cs-CZ" sz="2400" dirty="0">
                <a:solidFill>
                  <a:srgbClr val="FF0000"/>
                </a:solidFill>
                <a:latin typeface="Times New Roman" panose="02020603050405020304" pitchFamily="18" charset="0"/>
              </a:endParaRPr>
            </a:p>
          </p:txBody>
        </p:sp>
      </p:grpSp>
      <p:grpSp>
        <p:nvGrpSpPr>
          <p:cNvPr id="4197" name="Skupina 4196">
            <a:extLst>
              <a:ext uri="{FF2B5EF4-FFF2-40B4-BE49-F238E27FC236}">
                <a16:creationId xmlns:a16="http://schemas.microsoft.com/office/drawing/2014/main" id="{2E573752-8561-4A6F-97B3-B7AC6C00C3D4}"/>
              </a:ext>
            </a:extLst>
          </p:cNvPr>
          <p:cNvGrpSpPr/>
          <p:nvPr/>
        </p:nvGrpSpPr>
        <p:grpSpPr>
          <a:xfrm>
            <a:off x="1918817" y="2061543"/>
            <a:ext cx="2664296" cy="2160240"/>
            <a:chOff x="623392" y="3429000"/>
            <a:chExt cx="2886970" cy="2376264"/>
          </a:xfrm>
        </p:grpSpPr>
        <p:sp>
          <p:nvSpPr>
            <p:cNvPr id="3211" name="Oval 2">
              <a:extLst>
                <a:ext uri="{FF2B5EF4-FFF2-40B4-BE49-F238E27FC236}">
                  <a16:creationId xmlns:a16="http://schemas.microsoft.com/office/drawing/2014/main" id="{B7F0B3C0-B10A-4D42-9B3D-40B70E3987CB}"/>
                </a:ext>
              </a:extLst>
            </p:cNvPr>
            <p:cNvSpPr>
              <a:spLocks noChangeArrowheads="1"/>
            </p:cNvSpPr>
            <p:nvPr/>
          </p:nvSpPr>
          <p:spPr bwMode="auto">
            <a:xfrm>
              <a:off x="878855" y="40587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2" name="Oval 3">
              <a:extLst>
                <a:ext uri="{FF2B5EF4-FFF2-40B4-BE49-F238E27FC236}">
                  <a16:creationId xmlns:a16="http://schemas.microsoft.com/office/drawing/2014/main" id="{BA9A8B96-505F-4D1D-B169-850DE159278D}"/>
                </a:ext>
              </a:extLst>
            </p:cNvPr>
            <p:cNvSpPr>
              <a:spLocks noChangeArrowheads="1"/>
            </p:cNvSpPr>
            <p:nvPr/>
          </p:nvSpPr>
          <p:spPr bwMode="auto">
            <a:xfrm>
              <a:off x="926074" y="398237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4" name="Oval 5">
              <a:extLst>
                <a:ext uri="{FF2B5EF4-FFF2-40B4-BE49-F238E27FC236}">
                  <a16:creationId xmlns:a16="http://schemas.microsoft.com/office/drawing/2014/main" id="{416450A7-6EB2-4054-89DB-4588EC02BBB1}"/>
                </a:ext>
              </a:extLst>
            </p:cNvPr>
            <p:cNvSpPr>
              <a:spLocks noChangeArrowheads="1"/>
            </p:cNvSpPr>
            <p:nvPr/>
          </p:nvSpPr>
          <p:spPr bwMode="auto">
            <a:xfrm>
              <a:off x="846166" y="47613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5" name="Oval 6">
              <a:extLst>
                <a:ext uri="{FF2B5EF4-FFF2-40B4-BE49-F238E27FC236}">
                  <a16:creationId xmlns:a16="http://schemas.microsoft.com/office/drawing/2014/main" id="{8A066674-59D7-4B51-9F54-2F2E2657A449}"/>
                </a:ext>
              </a:extLst>
            </p:cNvPr>
            <p:cNvSpPr>
              <a:spLocks noChangeArrowheads="1"/>
            </p:cNvSpPr>
            <p:nvPr/>
          </p:nvSpPr>
          <p:spPr bwMode="auto">
            <a:xfrm>
              <a:off x="756572" y="411482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6" name="Oval 7">
              <a:extLst>
                <a:ext uri="{FF2B5EF4-FFF2-40B4-BE49-F238E27FC236}">
                  <a16:creationId xmlns:a16="http://schemas.microsoft.com/office/drawing/2014/main" id="{70BD3E84-8581-4EB6-85FF-2AC09FBEE31A}"/>
                </a:ext>
              </a:extLst>
            </p:cNvPr>
            <p:cNvSpPr>
              <a:spLocks noChangeArrowheads="1"/>
            </p:cNvSpPr>
            <p:nvPr/>
          </p:nvSpPr>
          <p:spPr bwMode="auto">
            <a:xfrm>
              <a:off x="817108" y="445718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8" name="Oval 9">
              <a:extLst>
                <a:ext uri="{FF2B5EF4-FFF2-40B4-BE49-F238E27FC236}">
                  <a16:creationId xmlns:a16="http://schemas.microsoft.com/office/drawing/2014/main" id="{8AF02674-10C0-467C-8A48-8249871F73E7}"/>
                </a:ext>
              </a:extLst>
            </p:cNvPr>
            <p:cNvSpPr>
              <a:spLocks noChangeArrowheads="1"/>
            </p:cNvSpPr>
            <p:nvPr/>
          </p:nvSpPr>
          <p:spPr bwMode="auto">
            <a:xfrm>
              <a:off x="745675" y="3925131"/>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1" name="Oval 12">
              <a:extLst>
                <a:ext uri="{FF2B5EF4-FFF2-40B4-BE49-F238E27FC236}">
                  <a16:creationId xmlns:a16="http://schemas.microsoft.com/office/drawing/2014/main" id="{A22EACC2-0435-4373-B72E-7541C12921B1}"/>
                </a:ext>
              </a:extLst>
            </p:cNvPr>
            <p:cNvSpPr>
              <a:spLocks noChangeArrowheads="1"/>
            </p:cNvSpPr>
            <p:nvPr/>
          </p:nvSpPr>
          <p:spPr bwMode="auto">
            <a:xfrm>
              <a:off x="909124" y="38308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2" name="Oval 13">
              <a:extLst>
                <a:ext uri="{FF2B5EF4-FFF2-40B4-BE49-F238E27FC236}">
                  <a16:creationId xmlns:a16="http://schemas.microsoft.com/office/drawing/2014/main" id="{B93AC3CD-7AF6-44F3-8020-6C47A9F00AB0}"/>
                </a:ext>
              </a:extLst>
            </p:cNvPr>
            <p:cNvSpPr>
              <a:spLocks noChangeArrowheads="1"/>
            </p:cNvSpPr>
            <p:nvPr/>
          </p:nvSpPr>
          <p:spPr bwMode="auto">
            <a:xfrm>
              <a:off x="878855" y="376349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3" name="Oval 14">
              <a:extLst>
                <a:ext uri="{FF2B5EF4-FFF2-40B4-BE49-F238E27FC236}">
                  <a16:creationId xmlns:a16="http://schemas.microsoft.com/office/drawing/2014/main" id="{A084F779-1FBB-4514-AA92-0FE227743848}"/>
                </a:ext>
              </a:extLst>
            </p:cNvPr>
            <p:cNvSpPr>
              <a:spLocks noChangeArrowheads="1"/>
            </p:cNvSpPr>
            <p:nvPr/>
          </p:nvSpPr>
          <p:spPr bwMode="auto">
            <a:xfrm>
              <a:off x="923652" y="437187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4" name="Oval 15">
              <a:extLst>
                <a:ext uri="{FF2B5EF4-FFF2-40B4-BE49-F238E27FC236}">
                  <a16:creationId xmlns:a16="http://schemas.microsoft.com/office/drawing/2014/main" id="{292D5D45-9D80-4A43-AB82-AEC5A37F31F5}"/>
                </a:ext>
              </a:extLst>
            </p:cNvPr>
            <p:cNvSpPr>
              <a:spLocks noChangeArrowheads="1"/>
            </p:cNvSpPr>
            <p:nvPr/>
          </p:nvSpPr>
          <p:spPr bwMode="auto">
            <a:xfrm>
              <a:off x="803790" y="4355036"/>
              <a:ext cx="26636" cy="21327"/>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7" name="Oval 18">
              <a:extLst>
                <a:ext uri="{FF2B5EF4-FFF2-40B4-BE49-F238E27FC236}">
                  <a16:creationId xmlns:a16="http://schemas.microsoft.com/office/drawing/2014/main" id="{B2175569-DC69-41A6-A273-61285AAF68C1}"/>
                </a:ext>
              </a:extLst>
            </p:cNvPr>
            <p:cNvSpPr>
              <a:spLocks noChangeArrowheads="1"/>
            </p:cNvSpPr>
            <p:nvPr/>
          </p:nvSpPr>
          <p:spPr bwMode="auto">
            <a:xfrm>
              <a:off x="898227" y="432023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9" name="Oval 20">
              <a:extLst>
                <a:ext uri="{FF2B5EF4-FFF2-40B4-BE49-F238E27FC236}">
                  <a16:creationId xmlns:a16="http://schemas.microsoft.com/office/drawing/2014/main" id="{03468990-67A0-4FD6-8DB2-0C21729092C2}"/>
                </a:ext>
              </a:extLst>
            </p:cNvPr>
            <p:cNvSpPr>
              <a:spLocks noChangeArrowheads="1"/>
            </p:cNvSpPr>
            <p:nvPr/>
          </p:nvSpPr>
          <p:spPr bwMode="auto">
            <a:xfrm>
              <a:off x="766258" y="50139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0" name="Oval 21">
              <a:extLst>
                <a:ext uri="{FF2B5EF4-FFF2-40B4-BE49-F238E27FC236}">
                  <a16:creationId xmlns:a16="http://schemas.microsoft.com/office/drawing/2014/main" id="{F3C0B31E-B754-44A9-AF79-77CD704F99E6}"/>
                </a:ext>
              </a:extLst>
            </p:cNvPr>
            <p:cNvSpPr>
              <a:spLocks noChangeArrowheads="1"/>
            </p:cNvSpPr>
            <p:nvPr/>
          </p:nvSpPr>
          <p:spPr bwMode="auto">
            <a:xfrm>
              <a:off x="766258" y="4246157"/>
              <a:ext cx="26636" cy="21327"/>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3" name="Oval 24">
              <a:extLst>
                <a:ext uri="{FF2B5EF4-FFF2-40B4-BE49-F238E27FC236}">
                  <a16:creationId xmlns:a16="http://schemas.microsoft.com/office/drawing/2014/main" id="{6B9F53E6-5067-4899-AE3B-1271B66BBDFF}"/>
                </a:ext>
              </a:extLst>
            </p:cNvPr>
            <p:cNvSpPr>
              <a:spLocks noChangeArrowheads="1"/>
            </p:cNvSpPr>
            <p:nvPr/>
          </p:nvSpPr>
          <p:spPr bwMode="auto">
            <a:xfrm>
              <a:off x="828005" y="41788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5" name="Oval 26">
              <a:extLst>
                <a:ext uri="{FF2B5EF4-FFF2-40B4-BE49-F238E27FC236}">
                  <a16:creationId xmlns:a16="http://schemas.microsoft.com/office/drawing/2014/main" id="{96B756A9-FFE8-4768-B04E-8003253F9673}"/>
                </a:ext>
              </a:extLst>
            </p:cNvPr>
            <p:cNvSpPr>
              <a:spLocks noChangeArrowheads="1"/>
            </p:cNvSpPr>
            <p:nvPr/>
          </p:nvSpPr>
          <p:spPr bwMode="auto">
            <a:xfrm>
              <a:off x="989032" y="411258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6" name="Oval 27">
              <a:extLst>
                <a:ext uri="{FF2B5EF4-FFF2-40B4-BE49-F238E27FC236}">
                  <a16:creationId xmlns:a16="http://schemas.microsoft.com/office/drawing/2014/main" id="{9026FBED-7F9E-4CDE-85D2-F3B1E56C5509}"/>
                </a:ext>
              </a:extLst>
            </p:cNvPr>
            <p:cNvSpPr>
              <a:spLocks noChangeArrowheads="1"/>
            </p:cNvSpPr>
            <p:nvPr/>
          </p:nvSpPr>
          <p:spPr bwMode="auto">
            <a:xfrm>
              <a:off x="1015668" y="421136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7" name="Oval 28">
              <a:extLst>
                <a:ext uri="{FF2B5EF4-FFF2-40B4-BE49-F238E27FC236}">
                  <a16:creationId xmlns:a16="http://schemas.microsoft.com/office/drawing/2014/main" id="{32CD3C2A-5B9E-4AE3-B659-223CCE73B850}"/>
                </a:ext>
              </a:extLst>
            </p:cNvPr>
            <p:cNvSpPr>
              <a:spLocks noChangeArrowheads="1"/>
            </p:cNvSpPr>
            <p:nvPr/>
          </p:nvSpPr>
          <p:spPr bwMode="auto">
            <a:xfrm>
              <a:off x="1036250" y="403625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8" name="Oval 29">
              <a:extLst>
                <a:ext uri="{FF2B5EF4-FFF2-40B4-BE49-F238E27FC236}">
                  <a16:creationId xmlns:a16="http://schemas.microsoft.com/office/drawing/2014/main" id="{5A505020-A958-42F0-AEE4-D1DBBB3437CF}"/>
                </a:ext>
              </a:extLst>
            </p:cNvPr>
            <p:cNvSpPr>
              <a:spLocks noChangeArrowheads="1"/>
            </p:cNvSpPr>
            <p:nvPr/>
          </p:nvSpPr>
          <p:spPr bwMode="auto">
            <a:xfrm>
              <a:off x="1038671" y="397564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9" name="Oval 30">
              <a:extLst>
                <a:ext uri="{FF2B5EF4-FFF2-40B4-BE49-F238E27FC236}">
                  <a16:creationId xmlns:a16="http://schemas.microsoft.com/office/drawing/2014/main" id="{F5BBDFC6-A7D0-4E27-9070-42ABB8A8F190}"/>
                </a:ext>
              </a:extLst>
            </p:cNvPr>
            <p:cNvSpPr>
              <a:spLocks noChangeArrowheads="1"/>
            </p:cNvSpPr>
            <p:nvPr/>
          </p:nvSpPr>
          <p:spPr bwMode="auto">
            <a:xfrm>
              <a:off x="1352250" y="380951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0" name="Oval 31">
              <a:extLst>
                <a:ext uri="{FF2B5EF4-FFF2-40B4-BE49-F238E27FC236}">
                  <a16:creationId xmlns:a16="http://schemas.microsoft.com/office/drawing/2014/main" id="{79AC4447-4B04-4994-A2D8-465FCF8E387D}"/>
                </a:ext>
              </a:extLst>
            </p:cNvPr>
            <p:cNvSpPr>
              <a:spLocks noChangeArrowheads="1"/>
            </p:cNvSpPr>
            <p:nvPr/>
          </p:nvSpPr>
          <p:spPr bwMode="auto">
            <a:xfrm>
              <a:off x="1031407" y="37388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1" name="Oval 32">
              <a:extLst>
                <a:ext uri="{FF2B5EF4-FFF2-40B4-BE49-F238E27FC236}">
                  <a16:creationId xmlns:a16="http://schemas.microsoft.com/office/drawing/2014/main" id="{7BB37E1B-20A6-4AD6-9E12-3B594E541ACF}"/>
                </a:ext>
              </a:extLst>
            </p:cNvPr>
            <p:cNvSpPr>
              <a:spLocks noChangeArrowheads="1"/>
            </p:cNvSpPr>
            <p:nvPr/>
          </p:nvSpPr>
          <p:spPr bwMode="auto">
            <a:xfrm>
              <a:off x="961185" y="403513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2" name="Oval 33">
              <a:extLst>
                <a:ext uri="{FF2B5EF4-FFF2-40B4-BE49-F238E27FC236}">
                  <a16:creationId xmlns:a16="http://schemas.microsoft.com/office/drawing/2014/main" id="{5C5C24E5-8C2F-4380-99F3-C27D7B036283}"/>
                </a:ext>
              </a:extLst>
            </p:cNvPr>
            <p:cNvSpPr>
              <a:spLocks noChangeArrowheads="1"/>
            </p:cNvSpPr>
            <p:nvPr/>
          </p:nvSpPr>
          <p:spPr bwMode="auto">
            <a:xfrm>
              <a:off x="1019299" y="388472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4" name="Oval 35">
              <a:extLst>
                <a:ext uri="{FF2B5EF4-FFF2-40B4-BE49-F238E27FC236}">
                  <a16:creationId xmlns:a16="http://schemas.microsoft.com/office/drawing/2014/main" id="{C8372091-6887-46BE-9333-4DCCD0A9B366}"/>
                </a:ext>
              </a:extLst>
            </p:cNvPr>
            <p:cNvSpPr>
              <a:spLocks noChangeArrowheads="1"/>
            </p:cNvSpPr>
            <p:nvPr/>
          </p:nvSpPr>
          <p:spPr bwMode="auto">
            <a:xfrm>
              <a:off x="1033828" y="44257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5" name="Oval 36">
              <a:extLst>
                <a:ext uri="{FF2B5EF4-FFF2-40B4-BE49-F238E27FC236}">
                  <a16:creationId xmlns:a16="http://schemas.microsoft.com/office/drawing/2014/main" id="{0F1EC124-ACA1-4368-A057-21667464FC7E}"/>
                </a:ext>
              </a:extLst>
            </p:cNvPr>
            <p:cNvSpPr>
              <a:spLocks noChangeArrowheads="1"/>
            </p:cNvSpPr>
            <p:nvPr/>
          </p:nvSpPr>
          <p:spPr bwMode="auto">
            <a:xfrm>
              <a:off x="968449" y="4453813"/>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6" name="Oval 37">
              <a:extLst>
                <a:ext uri="{FF2B5EF4-FFF2-40B4-BE49-F238E27FC236}">
                  <a16:creationId xmlns:a16="http://schemas.microsoft.com/office/drawing/2014/main" id="{A286100A-12FE-4660-A419-092127B73076}"/>
                </a:ext>
              </a:extLst>
            </p:cNvPr>
            <p:cNvSpPr>
              <a:spLocks noChangeArrowheads="1"/>
            </p:cNvSpPr>
            <p:nvPr/>
          </p:nvSpPr>
          <p:spPr bwMode="auto">
            <a:xfrm>
              <a:off x="1179115" y="449085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7" name="Oval 38">
              <a:extLst>
                <a:ext uri="{FF2B5EF4-FFF2-40B4-BE49-F238E27FC236}">
                  <a16:creationId xmlns:a16="http://schemas.microsoft.com/office/drawing/2014/main" id="{E7BB1A34-22C9-4642-B2B5-6B8AD0E5CC52}"/>
                </a:ext>
              </a:extLst>
            </p:cNvPr>
            <p:cNvSpPr>
              <a:spLocks noChangeArrowheads="1"/>
            </p:cNvSpPr>
            <p:nvPr/>
          </p:nvSpPr>
          <p:spPr bwMode="auto">
            <a:xfrm>
              <a:off x="1008403" y="437411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9" name="Oval 40">
              <a:extLst>
                <a:ext uri="{FF2B5EF4-FFF2-40B4-BE49-F238E27FC236}">
                  <a16:creationId xmlns:a16="http://schemas.microsoft.com/office/drawing/2014/main" id="{E8A17D8A-6099-43E3-A122-78CD0FA1DC2F}"/>
                </a:ext>
              </a:extLst>
            </p:cNvPr>
            <p:cNvSpPr>
              <a:spLocks noChangeArrowheads="1"/>
            </p:cNvSpPr>
            <p:nvPr/>
          </p:nvSpPr>
          <p:spPr bwMode="auto">
            <a:xfrm>
              <a:off x="1018089" y="428656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0" name="Oval 41">
              <a:extLst>
                <a:ext uri="{FF2B5EF4-FFF2-40B4-BE49-F238E27FC236}">
                  <a16:creationId xmlns:a16="http://schemas.microsoft.com/office/drawing/2014/main" id="{DCC11583-9456-464B-8A15-B22D97DE6635}"/>
                </a:ext>
              </a:extLst>
            </p:cNvPr>
            <p:cNvSpPr>
              <a:spLocks noChangeArrowheads="1"/>
            </p:cNvSpPr>
            <p:nvPr/>
          </p:nvSpPr>
          <p:spPr bwMode="auto">
            <a:xfrm>
              <a:off x="1028985" y="413727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1" name="Oval 42">
              <a:extLst>
                <a:ext uri="{FF2B5EF4-FFF2-40B4-BE49-F238E27FC236}">
                  <a16:creationId xmlns:a16="http://schemas.microsoft.com/office/drawing/2014/main" id="{49BAA732-8741-4F11-AF85-37F9DEBC7E8B}"/>
                </a:ext>
              </a:extLst>
            </p:cNvPr>
            <p:cNvSpPr>
              <a:spLocks noChangeArrowheads="1"/>
            </p:cNvSpPr>
            <p:nvPr/>
          </p:nvSpPr>
          <p:spPr bwMode="auto">
            <a:xfrm>
              <a:off x="1864387" y="388247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2" name="Oval 43">
              <a:extLst>
                <a:ext uri="{FF2B5EF4-FFF2-40B4-BE49-F238E27FC236}">
                  <a16:creationId xmlns:a16="http://schemas.microsoft.com/office/drawing/2014/main" id="{A601CC17-A8A0-413F-B622-8905A1BA7432}"/>
                </a:ext>
              </a:extLst>
            </p:cNvPr>
            <p:cNvSpPr>
              <a:spLocks noChangeArrowheads="1"/>
            </p:cNvSpPr>
            <p:nvPr/>
          </p:nvSpPr>
          <p:spPr bwMode="auto">
            <a:xfrm>
              <a:off x="1802640" y="379268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3" name="Oval 44">
              <a:extLst>
                <a:ext uri="{FF2B5EF4-FFF2-40B4-BE49-F238E27FC236}">
                  <a16:creationId xmlns:a16="http://schemas.microsoft.com/office/drawing/2014/main" id="{DBDC4241-07C4-44A1-AB66-AFF4ED399FDE}"/>
                </a:ext>
              </a:extLst>
            </p:cNvPr>
            <p:cNvSpPr>
              <a:spLocks noChangeArrowheads="1"/>
            </p:cNvSpPr>
            <p:nvPr/>
          </p:nvSpPr>
          <p:spPr bwMode="auto">
            <a:xfrm>
              <a:off x="1690042" y="376012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4" name="Oval 45">
              <a:extLst>
                <a:ext uri="{FF2B5EF4-FFF2-40B4-BE49-F238E27FC236}">
                  <a16:creationId xmlns:a16="http://schemas.microsoft.com/office/drawing/2014/main" id="{8A0A50A9-051D-49B3-B8C0-4E87493E7408}"/>
                </a:ext>
              </a:extLst>
            </p:cNvPr>
            <p:cNvSpPr>
              <a:spLocks noChangeArrowheads="1"/>
            </p:cNvSpPr>
            <p:nvPr/>
          </p:nvSpPr>
          <p:spPr bwMode="auto">
            <a:xfrm>
              <a:off x="1852280" y="441452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5" name="Oval 46">
              <a:extLst>
                <a:ext uri="{FF2B5EF4-FFF2-40B4-BE49-F238E27FC236}">
                  <a16:creationId xmlns:a16="http://schemas.microsoft.com/office/drawing/2014/main" id="{DF67F283-7A9F-44A1-91F1-BDB0419DB02A}"/>
                </a:ext>
              </a:extLst>
            </p:cNvPr>
            <p:cNvSpPr>
              <a:spLocks noChangeArrowheads="1"/>
            </p:cNvSpPr>
            <p:nvPr/>
          </p:nvSpPr>
          <p:spPr bwMode="auto">
            <a:xfrm>
              <a:off x="1789322" y="388135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6" name="Oval 47">
              <a:extLst>
                <a:ext uri="{FF2B5EF4-FFF2-40B4-BE49-F238E27FC236}">
                  <a16:creationId xmlns:a16="http://schemas.microsoft.com/office/drawing/2014/main" id="{B51244E5-5C2F-4236-B9AC-7BF81EA79344}"/>
                </a:ext>
              </a:extLst>
            </p:cNvPr>
            <p:cNvSpPr>
              <a:spLocks noChangeArrowheads="1"/>
            </p:cNvSpPr>
            <p:nvPr/>
          </p:nvSpPr>
          <p:spPr bwMode="auto">
            <a:xfrm>
              <a:off x="1910395" y="376574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7" name="Oval 48">
              <a:extLst>
                <a:ext uri="{FF2B5EF4-FFF2-40B4-BE49-F238E27FC236}">
                  <a16:creationId xmlns:a16="http://schemas.microsoft.com/office/drawing/2014/main" id="{F4B8AFB1-1475-48EE-84FB-4DEBAA7523F3}"/>
                </a:ext>
              </a:extLst>
            </p:cNvPr>
            <p:cNvSpPr>
              <a:spLocks noChangeArrowheads="1"/>
            </p:cNvSpPr>
            <p:nvPr/>
          </p:nvSpPr>
          <p:spPr bwMode="auto">
            <a:xfrm>
              <a:off x="1817169" y="366359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8" name="Oval 49">
              <a:extLst>
                <a:ext uri="{FF2B5EF4-FFF2-40B4-BE49-F238E27FC236}">
                  <a16:creationId xmlns:a16="http://schemas.microsoft.com/office/drawing/2014/main" id="{DA73241A-F554-4BAA-8B28-5E2075BF03B2}"/>
                </a:ext>
              </a:extLst>
            </p:cNvPr>
            <p:cNvSpPr>
              <a:spLocks noChangeArrowheads="1"/>
            </p:cNvSpPr>
            <p:nvPr/>
          </p:nvSpPr>
          <p:spPr bwMode="auto">
            <a:xfrm>
              <a:off x="1861966" y="427197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9" name="Oval 50">
              <a:extLst>
                <a:ext uri="{FF2B5EF4-FFF2-40B4-BE49-F238E27FC236}">
                  <a16:creationId xmlns:a16="http://schemas.microsoft.com/office/drawing/2014/main" id="{24B3677B-37C6-40B8-A086-831179107CDA}"/>
                </a:ext>
              </a:extLst>
            </p:cNvPr>
            <p:cNvSpPr>
              <a:spLocks noChangeArrowheads="1"/>
            </p:cNvSpPr>
            <p:nvPr/>
          </p:nvSpPr>
          <p:spPr bwMode="auto">
            <a:xfrm>
              <a:off x="1836541" y="422033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0" name="Oval 51">
              <a:extLst>
                <a:ext uri="{FF2B5EF4-FFF2-40B4-BE49-F238E27FC236}">
                  <a16:creationId xmlns:a16="http://schemas.microsoft.com/office/drawing/2014/main" id="{303B32A8-59FA-4B64-8AA5-95BAC088F035}"/>
                </a:ext>
              </a:extLst>
            </p:cNvPr>
            <p:cNvSpPr>
              <a:spLocks noChangeArrowheads="1"/>
            </p:cNvSpPr>
            <p:nvPr/>
          </p:nvSpPr>
          <p:spPr bwMode="auto">
            <a:xfrm>
              <a:off x="1803851" y="413840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1" name="Oval 52">
              <a:extLst>
                <a:ext uri="{FF2B5EF4-FFF2-40B4-BE49-F238E27FC236}">
                  <a16:creationId xmlns:a16="http://schemas.microsoft.com/office/drawing/2014/main" id="{CE65CD0F-E150-459C-9313-E66EFF11FFFD}"/>
                </a:ext>
              </a:extLst>
            </p:cNvPr>
            <p:cNvSpPr>
              <a:spLocks noChangeArrowheads="1"/>
            </p:cNvSpPr>
            <p:nvPr/>
          </p:nvSpPr>
          <p:spPr bwMode="auto">
            <a:xfrm>
              <a:off x="1998778" y="41238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2" name="Oval 53">
              <a:extLst>
                <a:ext uri="{FF2B5EF4-FFF2-40B4-BE49-F238E27FC236}">
                  <a16:creationId xmlns:a16="http://schemas.microsoft.com/office/drawing/2014/main" id="{2EFA5C00-19BE-4E15-9B6A-3909459E1E1F}"/>
                </a:ext>
              </a:extLst>
            </p:cNvPr>
            <p:cNvSpPr>
              <a:spLocks noChangeArrowheads="1"/>
            </p:cNvSpPr>
            <p:nvPr/>
          </p:nvSpPr>
          <p:spPr bwMode="auto">
            <a:xfrm>
              <a:off x="1497537" y="38297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3" name="Oval 54">
              <a:extLst>
                <a:ext uri="{FF2B5EF4-FFF2-40B4-BE49-F238E27FC236}">
                  <a16:creationId xmlns:a16="http://schemas.microsoft.com/office/drawing/2014/main" id="{AE90B471-AB6D-4E17-B4EB-CFD1FEDD7BF4}"/>
                </a:ext>
              </a:extLst>
            </p:cNvPr>
            <p:cNvSpPr>
              <a:spLocks noChangeArrowheads="1"/>
            </p:cNvSpPr>
            <p:nvPr/>
          </p:nvSpPr>
          <p:spPr bwMode="auto">
            <a:xfrm>
              <a:off x="1985460" y="376125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4" name="Oval 55">
              <a:extLst>
                <a:ext uri="{FF2B5EF4-FFF2-40B4-BE49-F238E27FC236}">
                  <a16:creationId xmlns:a16="http://schemas.microsoft.com/office/drawing/2014/main" id="{4AF59F90-EA72-4D86-9817-4085C702EA96}"/>
                </a:ext>
              </a:extLst>
            </p:cNvPr>
            <p:cNvSpPr>
              <a:spLocks noChangeArrowheads="1"/>
            </p:cNvSpPr>
            <p:nvPr/>
          </p:nvSpPr>
          <p:spPr bwMode="auto">
            <a:xfrm>
              <a:off x="1907973" y="44605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5" name="Oval 56">
              <a:extLst>
                <a:ext uri="{FF2B5EF4-FFF2-40B4-BE49-F238E27FC236}">
                  <a16:creationId xmlns:a16="http://schemas.microsoft.com/office/drawing/2014/main" id="{A67A2088-1DD4-41E0-9FC2-C50645C1F25C}"/>
                </a:ext>
              </a:extLst>
            </p:cNvPr>
            <p:cNvSpPr>
              <a:spLocks noChangeArrowheads="1"/>
            </p:cNvSpPr>
            <p:nvPr/>
          </p:nvSpPr>
          <p:spPr bwMode="auto">
            <a:xfrm>
              <a:off x="1122212" y="38162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6" name="Oval 57">
              <a:extLst>
                <a:ext uri="{FF2B5EF4-FFF2-40B4-BE49-F238E27FC236}">
                  <a16:creationId xmlns:a16="http://schemas.microsoft.com/office/drawing/2014/main" id="{4858C77B-DA4F-4EED-A8A9-2895C490C8F5}"/>
                </a:ext>
              </a:extLst>
            </p:cNvPr>
            <p:cNvSpPr>
              <a:spLocks noChangeArrowheads="1"/>
            </p:cNvSpPr>
            <p:nvPr/>
          </p:nvSpPr>
          <p:spPr bwMode="auto">
            <a:xfrm>
              <a:off x="1972142" y="43258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7" name="Oval 58">
              <a:extLst>
                <a:ext uri="{FF2B5EF4-FFF2-40B4-BE49-F238E27FC236}">
                  <a16:creationId xmlns:a16="http://schemas.microsoft.com/office/drawing/2014/main" id="{1D938AB1-4720-4AF7-B673-4215CAC9DB70}"/>
                </a:ext>
              </a:extLst>
            </p:cNvPr>
            <p:cNvSpPr>
              <a:spLocks noChangeArrowheads="1"/>
            </p:cNvSpPr>
            <p:nvPr/>
          </p:nvSpPr>
          <p:spPr bwMode="auto">
            <a:xfrm>
              <a:off x="1906762" y="4353913"/>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8" name="Oval 59">
              <a:extLst>
                <a:ext uri="{FF2B5EF4-FFF2-40B4-BE49-F238E27FC236}">
                  <a16:creationId xmlns:a16="http://schemas.microsoft.com/office/drawing/2014/main" id="{03CA21C8-C754-47FF-93B3-D57CD6561310}"/>
                </a:ext>
              </a:extLst>
            </p:cNvPr>
            <p:cNvSpPr>
              <a:spLocks noChangeArrowheads="1"/>
            </p:cNvSpPr>
            <p:nvPr/>
          </p:nvSpPr>
          <p:spPr bwMode="auto">
            <a:xfrm>
              <a:off x="2039943" y="432023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9" name="Oval 60">
              <a:extLst>
                <a:ext uri="{FF2B5EF4-FFF2-40B4-BE49-F238E27FC236}">
                  <a16:creationId xmlns:a16="http://schemas.microsoft.com/office/drawing/2014/main" id="{49D97CDC-1AD3-418D-9C05-E5F83764ECC8}"/>
                </a:ext>
              </a:extLst>
            </p:cNvPr>
            <p:cNvSpPr>
              <a:spLocks noChangeArrowheads="1"/>
            </p:cNvSpPr>
            <p:nvPr/>
          </p:nvSpPr>
          <p:spPr bwMode="auto">
            <a:xfrm>
              <a:off x="1964878" y="422258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0" name="Oval 61">
              <a:extLst>
                <a:ext uri="{FF2B5EF4-FFF2-40B4-BE49-F238E27FC236}">
                  <a16:creationId xmlns:a16="http://schemas.microsoft.com/office/drawing/2014/main" id="{E97E8D95-8C86-4A78-8AA8-D2886E1C5FCA}"/>
                </a:ext>
              </a:extLst>
            </p:cNvPr>
            <p:cNvSpPr>
              <a:spLocks noChangeArrowheads="1"/>
            </p:cNvSpPr>
            <p:nvPr/>
          </p:nvSpPr>
          <p:spPr bwMode="auto">
            <a:xfrm>
              <a:off x="1139162" y="400931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1" name="Oval 62">
              <a:extLst>
                <a:ext uri="{FF2B5EF4-FFF2-40B4-BE49-F238E27FC236}">
                  <a16:creationId xmlns:a16="http://schemas.microsoft.com/office/drawing/2014/main" id="{096749B1-97B2-4974-8EE1-DC14C91A6D7E}"/>
                </a:ext>
              </a:extLst>
            </p:cNvPr>
            <p:cNvSpPr>
              <a:spLocks noChangeArrowheads="1"/>
            </p:cNvSpPr>
            <p:nvPr/>
          </p:nvSpPr>
          <p:spPr bwMode="auto">
            <a:xfrm>
              <a:off x="1165798" y="410809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2" name="Oval 63">
              <a:extLst>
                <a:ext uri="{FF2B5EF4-FFF2-40B4-BE49-F238E27FC236}">
                  <a16:creationId xmlns:a16="http://schemas.microsoft.com/office/drawing/2014/main" id="{3A77E2FC-8E7F-44FB-840B-2BE6B18B68BC}"/>
                </a:ext>
              </a:extLst>
            </p:cNvPr>
            <p:cNvSpPr>
              <a:spLocks noChangeArrowheads="1"/>
            </p:cNvSpPr>
            <p:nvPr/>
          </p:nvSpPr>
          <p:spPr bwMode="auto">
            <a:xfrm>
              <a:off x="1188801" y="38723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3" name="Oval 64">
              <a:extLst>
                <a:ext uri="{FF2B5EF4-FFF2-40B4-BE49-F238E27FC236}">
                  <a16:creationId xmlns:a16="http://schemas.microsoft.com/office/drawing/2014/main" id="{9BC9346E-297C-4FD8-87BF-E8F99E81BEE5}"/>
                </a:ext>
              </a:extLst>
            </p:cNvPr>
            <p:cNvSpPr>
              <a:spLocks noChangeArrowheads="1"/>
            </p:cNvSpPr>
            <p:nvPr/>
          </p:nvSpPr>
          <p:spPr bwMode="auto">
            <a:xfrm>
              <a:off x="1076203" y="3728699"/>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4" name="Oval 65">
              <a:extLst>
                <a:ext uri="{FF2B5EF4-FFF2-40B4-BE49-F238E27FC236}">
                  <a16:creationId xmlns:a16="http://schemas.microsoft.com/office/drawing/2014/main" id="{19D56EB7-B042-453F-B82A-43B799EA1403}"/>
                </a:ext>
              </a:extLst>
            </p:cNvPr>
            <p:cNvSpPr>
              <a:spLocks noChangeArrowheads="1"/>
            </p:cNvSpPr>
            <p:nvPr/>
          </p:nvSpPr>
          <p:spPr bwMode="auto">
            <a:xfrm>
              <a:off x="1595606" y="377696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6" name="Oval 67">
              <a:extLst>
                <a:ext uri="{FF2B5EF4-FFF2-40B4-BE49-F238E27FC236}">
                  <a16:creationId xmlns:a16="http://schemas.microsoft.com/office/drawing/2014/main" id="{28B59F05-85E6-43E0-8D98-A5B174849943}"/>
                </a:ext>
              </a:extLst>
            </p:cNvPr>
            <p:cNvSpPr>
              <a:spLocks noChangeArrowheads="1"/>
            </p:cNvSpPr>
            <p:nvPr/>
          </p:nvSpPr>
          <p:spPr bwMode="auto">
            <a:xfrm>
              <a:off x="1111315" y="39318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7" name="Oval 68">
              <a:extLst>
                <a:ext uri="{FF2B5EF4-FFF2-40B4-BE49-F238E27FC236}">
                  <a16:creationId xmlns:a16="http://schemas.microsoft.com/office/drawing/2014/main" id="{6C4A82D0-4DF7-4FF5-9629-330FCF0D711D}"/>
                </a:ext>
              </a:extLst>
            </p:cNvPr>
            <p:cNvSpPr>
              <a:spLocks noChangeArrowheads="1"/>
            </p:cNvSpPr>
            <p:nvPr/>
          </p:nvSpPr>
          <p:spPr bwMode="auto">
            <a:xfrm>
              <a:off x="1169430" y="378145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8" name="Oval 69">
              <a:extLst>
                <a:ext uri="{FF2B5EF4-FFF2-40B4-BE49-F238E27FC236}">
                  <a16:creationId xmlns:a16="http://schemas.microsoft.com/office/drawing/2014/main" id="{4C74BF68-E481-4682-9074-0C32471A4390}"/>
                </a:ext>
              </a:extLst>
            </p:cNvPr>
            <p:cNvSpPr>
              <a:spLocks noChangeArrowheads="1"/>
            </p:cNvSpPr>
            <p:nvPr/>
          </p:nvSpPr>
          <p:spPr bwMode="auto">
            <a:xfrm>
              <a:off x="1083468" y="362767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9" name="Oval 70">
              <a:extLst>
                <a:ext uri="{FF2B5EF4-FFF2-40B4-BE49-F238E27FC236}">
                  <a16:creationId xmlns:a16="http://schemas.microsoft.com/office/drawing/2014/main" id="{43591906-5E0C-4B31-A83E-AA8BC6455893}"/>
                </a:ext>
              </a:extLst>
            </p:cNvPr>
            <p:cNvSpPr>
              <a:spLocks noChangeArrowheads="1"/>
            </p:cNvSpPr>
            <p:nvPr/>
          </p:nvSpPr>
          <p:spPr bwMode="auto">
            <a:xfrm>
              <a:off x="1183958" y="432248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0" name="Oval 71">
              <a:extLst>
                <a:ext uri="{FF2B5EF4-FFF2-40B4-BE49-F238E27FC236}">
                  <a16:creationId xmlns:a16="http://schemas.microsoft.com/office/drawing/2014/main" id="{97F97FA8-4096-44D4-BFBC-A41D57463556}"/>
                </a:ext>
              </a:extLst>
            </p:cNvPr>
            <p:cNvSpPr>
              <a:spLocks noChangeArrowheads="1"/>
            </p:cNvSpPr>
            <p:nvPr/>
          </p:nvSpPr>
          <p:spPr bwMode="auto">
            <a:xfrm>
              <a:off x="1118579" y="4350546"/>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1" name="Oval 72">
              <a:extLst>
                <a:ext uri="{FF2B5EF4-FFF2-40B4-BE49-F238E27FC236}">
                  <a16:creationId xmlns:a16="http://schemas.microsoft.com/office/drawing/2014/main" id="{880579E8-FB4D-4735-8DAB-9C0B5A07945E}"/>
                </a:ext>
              </a:extLst>
            </p:cNvPr>
            <p:cNvSpPr>
              <a:spLocks noChangeArrowheads="1"/>
            </p:cNvSpPr>
            <p:nvPr/>
          </p:nvSpPr>
          <p:spPr bwMode="auto">
            <a:xfrm>
              <a:off x="1104050" y="426748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2" name="Oval 73">
              <a:extLst>
                <a:ext uri="{FF2B5EF4-FFF2-40B4-BE49-F238E27FC236}">
                  <a16:creationId xmlns:a16="http://schemas.microsoft.com/office/drawing/2014/main" id="{777978C0-93E2-4BCC-8BF0-58723CAA0096}"/>
                </a:ext>
              </a:extLst>
            </p:cNvPr>
            <p:cNvSpPr>
              <a:spLocks noChangeArrowheads="1"/>
            </p:cNvSpPr>
            <p:nvPr/>
          </p:nvSpPr>
          <p:spPr bwMode="auto">
            <a:xfrm>
              <a:off x="1158533" y="42708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3" name="Oval 74">
              <a:extLst>
                <a:ext uri="{FF2B5EF4-FFF2-40B4-BE49-F238E27FC236}">
                  <a16:creationId xmlns:a16="http://schemas.microsoft.com/office/drawing/2014/main" id="{26B9FF07-3491-47BF-83D9-A1804BA4DB04}"/>
                </a:ext>
              </a:extLst>
            </p:cNvPr>
            <p:cNvSpPr>
              <a:spLocks noChangeArrowheads="1"/>
            </p:cNvSpPr>
            <p:nvPr/>
          </p:nvSpPr>
          <p:spPr bwMode="auto">
            <a:xfrm>
              <a:off x="1176694" y="421921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4" name="Oval 75">
              <a:extLst>
                <a:ext uri="{FF2B5EF4-FFF2-40B4-BE49-F238E27FC236}">
                  <a16:creationId xmlns:a16="http://schemas.microsoft.com/office/drawing/2014/main" id="{D41A611C-24B8-482D-AC1D-CBCF8AA8ACF2}"/>
                </a:ext>
              </a:extLst>
            </p:cNvPr>
            <p:cNvSpPr>
              <a:spLocks noChangeArrowheads="1"/>
            </p:cNvSpPr>
            <p:nvPr/>
          </p:nvSpPr>
          <p:spPr bwMode="auto">
            <a:xfrm>
              <a:off x="1101629" y="422258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5" name="Oval 76">
              <a:extLst>
                <a:ext uri="{FF2B5EF4-FFF2-40B4-BE49-F238E27FC236}">
                  <a16:creationId xmlns:a16="http://schemas.microsoft.com/office/drawing/2014/main" id="{7E909525-D479-4343-88CE-F45648FA357F}"/>
                </a:ext>
              </a:extLst>
            </p:cNvPr>
            <p:cNvSpPr>
              <a:spLocks noChangeArrowheads="1"/>
            </p:cNvSpPr>
            <p:nvPr/>
          </p:nvSpPr>
          <p:spPr bwMode="auto">
            <a:xfrm>
              <a:off x="1088311" y="408227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6" name="Oval 77">
              <a:extLst>
                <a:ext uri="{FF2B5EF4-FFF2-40B4-BE49-F238E27FC236}">
                  <a16:creationId xmlns:a16="http://schemas.microsoft.com/office/drawing/2014/main" id="{35DBE024-D81B-43C1-924D-6876C879713D}"/>
                </a:ext>
              </a:extLst>
            </p:cNvPr>
            <p:cNvSpPr>
              <a:spLocks noChangeArrowheads="1"/>
            </p:cNvSpPr>
            <p:nvPr/>
          </p:nvSpPr>
          <p:spPr bwMode="auto">
            <a:xfrm>
              <a:off x="1275974" y="416197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7" name="Oval 78">
              <a:extLst>
                <a:ext uri="{FF2B5EF4-FFF2-40B4-BE49-F238E27FC236}">
                  <a16:creationId xmlns:a16="http://schemas.microsoft.com/office/drawing/2014/main" id="{0BC5F63A-7453-4B30-98CD-8DE2E9E8701B}"/>
                </a:ext>
              </a:extLst>
            </p:cNvPr>
            <p:cNvSpPr>
              <a:spLocks noChangeArrowheads="1"/>
            </p:cNvSpPr>
            <p:nvPr/>
          </p:nvSpPr>
          <p:spPr bwMode="auto">
            <a:xfrm>
              <a:off x="1116158" y="386451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8" name="Oval 79">
              <a:extLst>
                <a:ext uri="{FF2B5EF4-FFF2-40B4-BE49-F238E27FC236}">
                  <a16:creationId xmlns:a16="http://schemas.microsoft.com/office/drawing/2014/main" id="{379A270B-FAB9-4F94-8212-6196266EF8CF}"/>
                </a:ext>
              </a:extLst>
            </p:cNvPr>
            <p:cNvSpPr>
              <a:spLocks noChangeArrowheads="1"/>
            </p:cNvSpPr>
            <p:nvPr/>
          </p:nvSpPr>
          <p:spPr bwMode="auto">
            <a:xfrm>
              <a:off x="755361" y="377247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89" name="Oval 80">
              <a:extLst>
                <a:ext uri="{FF2B5EF4-FFF2-40B4-BE49-F238E27FC236}">
                  <a16:creationId xmlns:a16="http://schemas.microsoft.com/office/drawing/2014/main" id="{6020EE7C-0AAE-4178-9109-99590A79614A}"/>
                </a:ext>
              </a:extLst>
            </p:cNvPr>
            <p:cNvSpPr>
              <a:spLocks noChangeArrowheads="1"/>
            </p:cNvSpPr>
            <p:nvPr/>
          </p:nvSpPr>
          <p:spPr bwMode="auto">
            <a:xfrm>
              <a:off x="1221491" y="398574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0" name="Oval 81">
              <a:extLst>
                <a:ext uri="{FF2B5EF4-FFF2-40B4-BE49-F238E27FC236}">
                  <a16:creationId xmlns:a16="http://schemas.microsoft.com/office/drawing/2014/main" id="{5BFA923B-25EF-4114-BBDD-977590C9BB43}"/>
                </a:ext>
              </a:extLst>
            </p:cNvPr>
            <p:cNvSpPr>
              <a:spLocks noChangeArrowheads="1"/>
            </p:cNvSpPr>
            <p:nvPr/>
          </p:nvSpPr>
          <p:spPr bwMode="auto">
            <a:xfrm>
              <a:off x="1249338" y="376798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1" name="Oval 82">
              <a:extLst>
                <a:ext uri="{FF2B5EF4-FFF2-40B4-BE49-F238E27FC236}">
                  <a16:creationId xmlns:a16="http://schemas.microsoft.com/office/drawing/2014/main" id="{C82B9732-8205-45A7-A515-6A224192EDEC}"/>
                </a:ext>
              </a:extLst>
            </p:cNvPr>
            <p:cNvSpPr>
              <a:spLocks noChangeArrowheads="1"/>
            </p:cNvSpPr>
            <p:nvPr/>
          </p:nvSpPr>
          <p:spPr bwMode="auto">
            <a:xfrm>
              <a:off x="1294135" y="43763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2" name="Oval 83">
              <a:extLst>
                <a:ext uri="{FF2B5EF4-FFF2-40B4-BE49-F238E27FC236}">
                  <a16:creationId xmlns:a16="http://schemas.microsoft.com/office/drawing/2014/main" id="{BE245737-223F-4E1F-B721-69630E4D5C65}"/>
                </a:ext>
              </a:extLst>
            </p:cNvPr>
            <p:cNvSpPr>
              <a:spLocks noChangeArrowheads="1"/>
            </p:cNvSpPr>
            <p:nvPr/>
          </p:nvSpPr>
          <p:spPr bwMode="auto">
            <a:xfrm>
              <a:off x="1228755" y="4404424"/>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3" name="Oval 84">
              <a:extLst>
                <a:ext uri="{FF2B5EF4-FFF2-40B4-BE49-F238E27FC236}">
                  <a16:creationId xmlns:a16="http://schemas.microsoft.com/office/drawing/2014/main" id="{C085AC2C-FA6F-4B84-8D52-78F8CAEE9975}"/>
                </a:ext>
              </a:extLst>
            </p:cNvPr>
            <p:cNvSpPr>
              <a:spLocks noChangeArrowheads="1"/>
            </p:cNvSpPr>
            <p:nvPr/>
          </p:nvSpPr>
          <p:spPr bwMode="auto">
            <a:xfrm>
              <a:off x="1268709" y="432472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4" name="Oval 85">
              <a:extLst>
                <a:ext uri="{FF2B5EF4-FFF2-40B4-BE49-F238E27FC236}">
                  <a16:creationId xmlns:a16="http://schemas.microsoft.com/office/drawing/2014/main" id="{E60F8650-8F4E-4FB8-8903-D63CD4846954}"/>
                </a:ext>
              </a:extLst>
            </p:cNvPr>
            <p:cNvSpPr>
              <a:spLocks noChangeArrowheads="1"/>
            </p:cNvSpPr>
            <p:nvPr/>
          </p:nvSpPr>
          <p:spPr bwMode="auto">
            <a:xfrm>
              <a:off x="1211805" y="42764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5" name="Oval 86">
              <a:extLst>
                <a:ext uri="{FF2B5EF4-FFF2-40B4-BE49-F238E27FC236}">
                  <a16:creationId xmlns:a16="http://schemas.microsoft.com/office/drawing/2014/main" id="{C1A72134-67A8-4A34-8F40-DCCBC64A452E}"/>
                </a:ext>
              </a:extLst>
            </p:cNvPr>
            <p:cNvSpPr>
              <a:spLocks noChangeArrowheads="1"/>
            </p:cNvSpPr>
            <p:nvPr/>
          </p:nvSpPr>
          <p:spPr bwMode="auto">
            <a:xfrm>
              <a:off x="1306242" y="404747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6" name="Oval 87">
              <a:extLst>
                <a:ext uri="{FF2B5EF4-FFF2-40B4-BE49-F238E27FC236}">
                  <a16:creationId xmlns:a16="http://schemas.microsoft.com/office/drawing/2014/main" id="{2A1BE145-3E6E-4C48-9CE2-6EE6430F4451}"/>
                </a:ext>
              </a:extLst>
            </p:cNvPr>
            <p:cNvSpPr>
              <a:spLocks noChangeArrowheads="1"/>
            </p:cNvSpPr>
            <p:nvPr/>
          </p:nvSpPr>
          <p:spPr bwMode="auto">
            <a:xfrm>
              <a:off x="1361936" y="42237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7" name="Oval 88">
              <a:extLst>
                <a:ext uri="{FF2B5EF4-FFF2-40B4-BE49-F238E27FC236}">
                  <a16:creationId xmlns:a16="http://schemas.microsoft.com/office/drawing/2014/main" id="{842738A7-7690-46C2-9C44-0446B6A872A8}"/>
                </a:ext>
              </a:extLst>
            </p:cNvPr>
            <p:cNvSpPr>
              <a:spLocks noChangeArrowheads="1"/>
            </p:cNvSpPr>
            <p:nvPr/>
          </p:nvSpPr>
          <p:spPr bwMode="auto">
            <a:xfrm>
              <a:off x="1384939" y="398798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99" name="Oval 90">
              <a:extLst>
                <a:ext uri="{FF2B5EF4-FFF2-40B4-BE49-F238E27FC236}">
                  <a16:creationId xmlns:a16="http://schemas.microsoft.com/office/drawing/2014/main" id="{5C22C5D1-CAAA-4CA9-B989-8B16CCEA6C8B}"/>
                </a:ext>
              </a:extLst>
            </p:cNvPr>
            <p:cNvSpPr>
              <a:spLocks noChangeArrowheads="1"/>
            </p:cNvSpPr>
            <p:nvPr/>
          </p:nvSpPr>
          <p:spPr bwMode="auto">
            <a:xfrm>
              <a:off x="2616249" y="44785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0" name="Oval 91">
              <a:extLst>
                <a:ext uri="{FF2B5EF4-FFF2-40B4-BE49-F238E27FC236}">
                  <a16:creationId xmlns:a16="http://schemas.microsoft.com/office/drawing/2014/main" id="{2C6E49C4-BE86-4449-97FC-103B1C520910}"/>
                </a:ext>
              </a:extLst>
            </p:cNvPr>
            <p:cNvSpPr>
              <a:spLocks noChangeArrowheads="1"/>
            </p:cNvSpPr>
            <p:nvPr/>
          </p:nvSpPr>
          <p:spPr bwMode="auto">
            <a:xfrm>
              <a:off x="1372832" y="433483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1" name="Oval 92">
              <a:extLst>
                <a:ext uri="{FF2B5EF4-FFF2-40B4-BE49-F238E27FC236}">
                  <a16:creationId xmlns:a16="http://schemas.microsoft.com/office/drawing/2014/main" id="{30E048F4-D66C-4454-9CAC-B38C4566A7AF}"/>
                </a:ext>
              </a:extLst>
            </p:cNvPr>
            <p:cNvSpPr>
              <a:spLocks noChangeArrowheads="1"/>
            </p:cNvSpPr>
            <p:nvPr/>
          </p:nvSpPr>
          <p:spPr bwMode="auto">
            <a:xfrm>
              <a:off x="1399468" y="42708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2" name="Oval 93">
              <a:extLst>
                <a:ext uri="{FF2B5EF4-FFF2-40B4-BE49-F238E27FC236}">
                  <a16:creationId xmlns:a16="http://schemas.microsoft.com/office/drawing/2014/main" id="{D6F36AC2-EC89-4A61-9AFD-BB1EA401319A}"/>
                </a:ext>
              </a:extLst>
            </p:cNvPr>
            <p:cNvSpPr>
              <a:spLocks noChangeArrowheads="1"/>
            </p:cNvSpPr>
            <p:nvPr/>
          </p:nvSpPr>
          <p:spPr bwMode="auto">
            <a:xfrm>
              <a:off x="1472111" y="42775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3" name="Oval 94">
              <a:extLst>
                <a:ext uri="{FF2B5EF4-FFF2-40B4-BE49-F238E27FC236}">
                  <a16:creationId xmlns:a16="http://schemas.microsoft.com/office/drawing/2014/main" id="{61EDAC8F-5EF7-4AB0-81DE-A82B56943C3E}"/>
                </a:ext>
              </a:extLst>
            </p:cNvPr>
            <p:cNvSpPr>
              <a:spLocks noChangeArrowheads="1"/>
            </p:cNvSpPr>
            <p:nvPr/>
          </p:nvSpPr>
          <p:spPr bwMode="auto">
            <a:xfrm>
              <a:off x="1417629" y="410135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4" name="Oval 95">
              <a:extLst>
                <a:ext uri="{FF2B5EF4-FFF2-40B4-BE49-F238E27FC236}">
                  <a16:creationId xmlns:a16="http://schemas.microsoft.com/office/drawing/2014/main" id="{BDF29DA8-0579-4271-B28D-61BF562FC055}"/>
                </a:ext>
              </a:extLst>
            </p:cNvPr>
            <p:cNvSpPr>
              <a:spLocks noChangeArrowheads="1"/>
            </p:cNvSpPr>
            <p:nvPr/>
          </p:nvSpPr>
          <p:spPr bwMode="auto">
            <a:xfrm>
              <a:off x="1475744" y="395094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5" name="Oval 96">
              <a:extLst>
                <a:ext uri="{FF2B5EF4-FFF2-40B4-BE49-F238E27FC236}">
                  <a16:creationId xmlns:a16="http://schemas.microsoft.com/office/drawing/2014/main" id="{E5869526-AEA9-4E2E-8A44-A82F9C0A639D}"/>
                </a:ext>
              </a:extLst>
            </p:cNvPr>
            <p:cNvSpPr>
              <a:spLocks noChangeArrowheads="1"/>
            </p:cNvSpPr>
            <p:nvPr/>
          </p:nvSpPr>
          <p:spPr bwMode="auto">
            <a:xfrm>
              <a:off x="1445475" y="38835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7" name="Oval 98">
              <a:extLst>
                <a:ext uri="{FF2B5EF4-FFF2-40B4-BE49-F238E27FC236}">
                  <a16:creationId xmlns:a16="http://schemas.microsoft.com/office/drawing/2014/main" id="{CF6315EC-E160-4B54-A0E4-852670E2E851}"/>
                </a:ext>
              </a:extLst>
            </p:cNvPr>
            <p:cNvSpPr>
              <a:spLocks noChangeArrowheads="1"/>
            </p:cNvSpPr>
            <p:nvPr/>
          </p:nvSpPr>
          <p:spPr bwMode="auto">
            <a:xfrm>
              <a:off x="1464847" y="44403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08" name="Oval 99">
              <a:extLst>
                <a:ext uri="{FF2B5EF4-FFF2-40B4-BE49-F238E27FC236}">
                  <a16:creationId xmlns:a16="http://schemas.microsoft.com/office/drawing/2014/main" id="{6FEA86CA-1D33-46EE-B2E9-9F3ED23358C5}"/>
                </a:ext>
              </a:extLst>
            </p:cNvPr>
            <p:cNvSpPr>
              <a:spLocks noChangeArrowheads="1"/>
            </p:cNvSpPr>
            <p:nvPr/>
          </p:nvSpPr>
          <p:spPr bwMode="auto">
            <a:xfrm>
              <a:off x="1483008" y="438871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0" name="Oval 101">
              <a:extLst>
                <a:ext uri="{FF2B5EF4-FFF2-40B4-BE49-F238E27FC236}">
                  <a16:creationId xmlns:a16="http://schemas.microsoft.com/office/drawing/2014/main" id="{ACC16256-7C5F-47CB-8808-79D5D6361B55}"/>
                </a:ext>
              </a:extLst>
            </p:cNvPr>
            <p:cNvSpPr>
              <a:spLocks noChangeArrowheads="1"/>
            </p:cNvSpPr>
            <p:nvPr/>
          </p:nvSpPr>
          <p:spPr bwMode="auto">
            <a:xfrm>
              <a:off x="1485430" y="420350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1" name="Oval 102">
              <a:extLst>
                <a:ext uri="{FF2B5EF4-FFF2-40B4-BE49-F238E27FC236}">
                  <a16:creationId xmlns:a16="http://schemas.microsoft.com/office/drawing/2014/main" id="{86C8F118-0D2D-435A-86FB-B677AD8C5211}"/>
                </a:ext>
              </a:extLst>
            </p:cNvPr>
            <p:cNvSpPr>
              <a:spLocks noChangeArrowheads="1"/>
            </p:cNvSpPr>
            <p:nvPr/>
          </p:nvSpPr>
          <p:spPr bwMode="auto">
            <a:xfrm>
              <a:off x="1622242" y="417431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3" name="Oval 104">
              <a:extLst>
                <a:ext uri="{FF2B5EF4-FFF2-40B4-BE49-F238E27FC236}">
                  <a16:creationId xmlns:a16="http://schemas.microsoft.com/office/drawing/2014/main" id="{DA47C1DA-4198-4076-BCF7-69F7E26A498E}"/>
                </a:ext>
              </a:extLst>
            </p:cNvPr>
            <p:cNvSpPr>
              <a:spLocks noChangeArrowheads="1"/>
            </p:cNvSpPr>
            <p:nvPr/>
          </p:nvSpPr>
          <p:spPr bwMode="auto">
            <a:xfrm>
              <a:off x="1567759" y="39980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4" name="Oval 105">
              <a:extLst>
                <a:ext uri="{FF2B5EF4-FFF2-40B4-BE49-F238E27FC236}">
                  <a16:creationId xmlns:a16="http://schemas.microsoft.com/office/drawing/2014/main" id="{6885F8F0-8207-452E-A640-65F528A1824D}"/>
                </a:ext>
              </a:extLst>
            </p:cNvPr>
            <p:cNvSpPr>
              <a:spLocks noChangeArrowheads="1"/>
            </p:cNvSpPr>
            <p:nvPr/>
          </p:nvSpPr>
          <p:spPr bwMode="auto">
            <a:xfrm>
              <a:off x="1625874" y="384768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5" name="Oval 106">
              <a:extLst>
                <a:ext uri="{FF2B5EF4-FFF2-40B4-BE49-F238E27FC236}">
                  <a16:creationId xmlns:a16="http://schemas.microsoft.com/office/drawing/2014/main" id="{C816597E-FC4D-44DA-A67F-6C977C5F56F9}"/>
                </a:ext>
              </a:extLst>
            </p:cNvPr>
            <p:cNvSpPr>
              <a:spLocks noChangeArrowheads="1"/>
            </p:cNvSpPr>
            <p:nvPr/>
          </p:nvSpPr>
          <p:spPr bwMode="auto">
            <a:xfrm>
              <a:off x="1640403" y="438871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6" name="Oval 107">
              <a:extLst>
                <a:ext uri="{FF2B5EF4-FFF2-40B4-BE49-F238E27FC236}">
                  <a16:creationId xmlns:a16="http://schemas.microsoft.com/office/drawing/2014/main" id="{FFEDD29C-2501-46D0-A323-336DCE6341F5}"/>
                </a:ext>
              </a:extLst>
            </p:cNvPr>
            <p:cNvSpPr>
              <a:spLocks noChangeArrowheads="1"/>
            </p:cNvSpPr>
            <p:nvPr/>
          </p:nvSpPr>
          <p:spPr bwMode="auto">
            <a:xfrm>
              <a:off x="1560495" y="433370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7" name="Oval 108">
              <a:extLst>
                <a:ext uri="{FF2B5EF4-FFF2-40B4-BE49-F238E27FC236}">
                  <a16:creationId xmlns:a16="http://schemas.microsoft.com/office/drawing/2014/main" id="{3C8092BF-9BCC-4BB8-BB9F-A3C489F1A72A}"/>
                </a:ext>
              </a:extLst>
            </p:cNvPr>
            <p:cNvSpPr>
              <a:spLocks noChangeArrowheads="1"/>
            </p:cNvSpPr>
            <p:nvPr/>
          </p:nvSpPr>
          <p:spPr bwMode="auto">
            <a:xfrm>
              <a:off x="1614977" y="433707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8" name="Oval 109">
              <a:extLst>
                <a:ext uri="{FF2B5EF4-FFF2-40B4-BE49-F238E27FC236}">
                  <a16:creationId xmlns:a16="http://schemas.microsoft.com/office/drawing/2014/main" id="{8F539ECF-D196-4ECD-83B1-62A9471E3754}"/>
                </a:ext>
              </a:extLst>
            </p:cNvPr>
            <p:cNvSpPr>
              <a:spLocks noChangeArrowheads="1"/>
            </p:cNvSpPr>
            <p:nvPr/>
          </p:nvSpPr>
          <p:spPr bwMode="auto">
            <a:xfrm>
              <a:off x="1633139" y="42854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19" name="Oval 110">
              <a:extLst>
                <a:ext uri="{FF2B5EF4-FFF2-40B4-BE49-F238E27FC236}">
                  <a16:creationId xmlns:a16="http://schemas.microsoft.com/office/drawing/2014/main" id="{0255E1F3-3658-47FF-AC14-B3376E9C96EA}"/>
                </a:ext>
              </a:extLst>
            </p:cNvPr>
            <p:cNvSpPr>
              <a:spLocks noChangeArrowheads="1"/>
            </p:cNvSpPr>
            <p:nvPr/>
          </p:nvSpPr>
          <p:spPr bwMode="auto">
            <a:xfrm>
              <a:off x="1544755" y="414850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0" name="Oval 111">
              <a:extLst>
                <a:ext uri="{FF2B5EF4-FFF2-40B4-BE49-F238E27FC236}">
                  <a16:creationId xmlns:a16="http://schemas.microsoft.com/office/drawing/2014/main" id="{3EE4F953-9126-4989-A5FB-F209CF7FF93F}"/>
                </a:ext>
              </a:extLst>
            </p:cNvPr>
            <p:cNvSpPr>
              <a:spLocks noChangeArrowheads="1"/>
            </p:cNvSpPr>
            <p:nvPr/>
          </p:nvSpPr>
          <p:spPr bwMode="auto">
            <a:xfrm>
              <a:off x="1705782" y="412942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1" name="Oval 112">
              <a:extLst>
                <a:ext uri="{FF2B5EF4-FFF2-40B4-BE49-F238E27FC236}">
                  <a16:creationId xmlns:a16="http://schemas.microsoft.com/office/drawing/2014/main" id="{97C101F1-BF1A-404C-8363-EE1A5C82040F}"/>
                </a:ext>
              </a:extLst>
            </p:cNvPr>
            <p:cNvSpPr>
              <a:spLocks noChangeArrowheads="1"/>
            </p:cNvSpPr>
            <p:nvPr/>
          </p:nvSpPr>
          <p:spPr bwMode="auto">
            <a:xfrm>
              <a:off x="1668249" y="417319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2" name="Oval 113">
              <a:extLst>
                <a:ext uri="{FF2B5EF4-FFF2-40B4-BE49-F238E27FC236}">
                  <a16:creationId xmlns:a16="http://schemas.microsoft.com/office/drawing/2014/main" id="{1AC50ABF-6F14-4049-AACB-E28013A0426C}"/>
                </a:ext>
              </a:extLst>
            </p:cNvPr>
            <p:cNvSpPr>
              <a:spLocks noChangeArrowheads="1"/>
            </p:cNvSpPr>
            <p:nvPr/>
          </p:nvSpPr>
          <p:spPr bwMode="auto">
            <a:xfrm>
              <a:off x="1753000" y="40530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3" name="Oval 114">
              <a:extLst>
                <a:ext uri="{FF2B5EF4-FFF2-40B4-BE49-F238E27FC236}">
                  <a16:creationId xmlns:a16="http://schemas.microsoft.com/office/drawing/2014/main" id="{AA997B95-9C8F-415B-9AF6-55E1BE526F23}"/>
                </a:ext>
              </a:extLst>
            </p:cNvPr>
            <p:cNvSpPr>
              <a:spLocks noChangeArrowheads="1"/>
            </p:cNvSpPr>
            <p:nvPr/>
          </p:nvSpPr>
          <p:spPr bwMode="auto">
            <a:xfrm>
              <a:off x="1772372" y="391390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5" name="Oval 116">
              <a:extLst>
                <a:ext uri="{FF2B5EF4-FFF2-40B4-BE49-F238E27FC236}">
                  <a16:creationId xmlns:a16="http://schemas.microsoft.com/office/drawing/2014/main" id="{BC4BD969-18CF-4FE8-A07E-6462BEC613EA}"/>
                </a:ext>
              </a:extLst>
            </p:cNvPr>
            <p:cNvSpPr>
              <a:spLocks noChangeArrowheads="1"/>
            </p:cNvSpPr>
            <p:nvPr/>
          </p:nvSpPr>
          <p:spPr bwMode="auto">
            <a:xfrm>
              <a:off x="1685200" y="4470650"/>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6" name="Oval 117">
              <a:extLst>
                <a:ext uri="{FF2B5EF4-FFF2-40B4-BE49-F238E27FC236}">
                  <a16:creationId xmlns:a16="http://schemas.microsoft.com/office/drawing/2014/main" id="{52CEE8D9-7BD9-492C-A9D9-6B9938725847}"/>
                </a:ext>
              </a:extLst>
            </p:cNvPr>
            <p:cNvSpPr>
              <a:spLocks noChangeArrowheads="1"/>
            </p:cNvSpPr>
            <p:nvPr/>
          </p:nvSpPr>
          <p:spPr bwMode="auto">
            <a:xfrm>
              <a:off x="1725154" y="439095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7" name="Oval 118">
              <a:extLst>
                <a:ext uri="{FF2B5EF4-FFF2-40B4-BE49-F238E27FC236}">
                  <a16:creationId xmlns:a16="http://schemas.microsoft.com/office/drawing/2014/main" id="{8197BF58-DCFC-47DE-AD3E-E3B210E22745}"/>
                </a:ext>
              </a:extLst>
            </p:cNvPr>
            <p:cNvSpPr>
              <a:spLocks noChangeArrowheads="1"/>
            </p:cNvSpPr>
            <p:nvPr/>
          </p:nvSpPr>
          <p:spPr bwMode="auto">
            <a:xfrm>
              <a:off x="1743314" y="43393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8" name="Oval 119">
              <a:extLst>
                <a:ext uri="{FF2B5EF4-FFF2-40B4-BE49-F238E27FC236}">
                  <a16:creationId xmlns:a16="http://schemas.microsoft.com/office/drawing/2014/main" id="{024EF14D-0B3C-4D7E-866F-3BCB8CE21C6C}"/>
                </a:ext>
              </a:extLst>
            </p:cNvPr>
            <p:cNvSpPr>
              <a:spLocks noChangeArrowheads="1"/>
            </p:cNvSpPr>
            <p:nvPr/>
          </p:nvSpPr>
          <p:spPr bwMode="auto">
            <a:xfrm>
              <a:off x="1668249" y="434268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29" name="Oval 120">
              <a:extLst>
                <a:ext uri="{FF2B5EF4-FFF2-40B4-BE49-F238E27FC236}">
                  <a16:creationId xmlns:a16="http://schemas.microsoft.com/office/drawing/2014/main" id="{B01ED0B6-459A-44E1-979C-8ED9F16E34BD}"/>
                </a:ext>
              </a:extLst>
            </p:cNvPr>
            <p:cNvSpPr>
              <a:spLocks noChangeArrowheads="1"/>
            </p:cNvSpPr>
            <p:nvPr/>
          </p:nvSpPr>
          <p:spPr bwMode="auto">
            <a:xfrm>
              <a:off x="2083529" y="426187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0" name="Oval 121">
              <a:extLst>
                <a:ext uri="{FF2B5EF4-FFF2-40B4-BE49-F238E27FC236}">
                  <a16:creationId xmlns:a16="http://schemas.microsoft.com/office/drawing/2014/main" id="{FDB94322-FCD2-450F-8D2C-80FBDF585087}"/>
                </a:ext>
              </a:extLst>
            </p:cNvPr>
            <p:cNvSpPr>
              <a:spLocks noChangeArrowheads="1"/>
            </p:cNvSpPr>
            <p:nvPr/>
          </p:nvSpPr>
          <p:spPr bwMode="auto">
            <a:xfrm>
              <a:off x="2104111" y="40867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1" name="Oval 122">
              <a:extLst>
                <a:ext uri="{FF2B5EF4-FFF2-40B4-BE49-F238E27FC236}">
                  <a16:creationId xmlns:a16="http://schemas.microsoft.com/office/drawing/2014/main" id="{3E367E95-E212-4CEC-B787-7D6A2DC79304}"/>
                </a:ext>
              </a:extLst>
            </p:cNvPr>
            <p:cNvSpPr>
              <a:spLocks noChangeArrowheads="1"/>
            </p:cNvSpPr>
            <p:nvPr/>
          </p:nvSpPr>
          <p:spPr bwMode="auto">
            <a:xfrm>
              <a:off x="1570181" y="358839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2" name="Oval 123">
              <a:extLst>
                <a:ext uri="{FF2B5EF4-FFF2-40B4-BE49-F238E27FC236}">
                  <a16:creationId xmlns:a16="http://schemas.microsoft.com/office/drawing/2014/main" id="{81D61BA2-6A00-40D1-8C8B-2A837941D00D}"/>
                </a:ext>
              </a:extLst>
            </p:cNvPr>
            <p:cNvSpPr>
              <a:spLocks noChangeArrowheads="1"/>
            </p:cNvSpPr>
            <p:nvPr/>
          </p:nvSpPr>
          <p:spPr bwMode="auto">
            <a:xfrm>
              <a:off x="2043575" y="39868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3" name="Oval 124">
              <a:extLst>
                <a:ext uri="{FF2B5EF4-FFF2-40B4-BE49-F238E27FC236}">
                  <a16:creationId xmlns:a16="http://schemas.microsoft.com/office/drawing/2014/main" id="{1D93C08E-3FA6-43E4-862A-FA388ED22A24}"/>
                </a:ext>
              </a:extLst>
            </p:cNvPr>
            <p:cNvSpPr>
              <a:spLocks noChangeArrowheads="1"/>
            </p:cNvSpPr>
            <p:nvPr/>
          </p:nvSpPr>
          <p:spPr bwMode="auto">
            <a:xfrm>
              <a:off x="2101690" y="447626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4" name="Oval 125">
              <a:extLst>
                <a:ext uri="{FF2B5EF4-FFF2-40B4-BE49-F238E27FC236}">
                  <a16:creationId xmlns:a16="http://schemas.microsoft.com/office/drawing/2014/main" id="{0835CAAF-6775-48A9-9986-F0E11CFD5B0A}"/>
                </a:ext>
              </a:extLst>
            </p:cNvPr>
            <p:cNvSpPr>
              <a:spLocks noChangeArrowheads="1"/>
            </p:cNvSpPr>
            <p:nvPr/>
          </p:nvSpPr>
          <p:spPr bwMode="auto">
            <a:xfrm>
              <a:off x="2076265" y="442462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5" name="Oval 126">
              <a:extLst>
                <a:ext uri="{FF2B5EF4-FFF2-40B4-BE49-F238E27FC236}">
                  <a16:creationId xmlns:a16="http://schemas.microsoft.com/office/drawing/2014/main" id="{E89A954C-B762-4C7B-B09D-29C26DCC72AF}"/>
                </a:ext>
              </a:extLst>
            </p:cNvPr>
            <p:cNvSpPr>
              <a:spLocks noChangeArrowheads="1"/>
            </p:cNvSpPr>
            <p:nvPr/>
          </p:nvSpPr>
          <p:spPr bwMode="auto">
            <a:xfrm>
              <a:off x="2094425" y="437299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7" name="Oval 128">
              <a:extLst>
                <a:ext uri="{FF2B5EF4-FFF2-40B4-BE49-F238E27FC236}">
                  <a16:creationId xmlns:a16="http://schemas.microsoft.com/office/drawing/2014/main" id="{1B89BDE6-CF81-4F27-9EBD-9B87B11C30AB}"/>
                </a:ext>
              </a:extLst>
            </p:cNvPr>
            <p:cNvSpPr>
              <a:spLocks noChangeArrowheads="1"/>
            </p:cNvSpPr>
            <p:nvPr/>
          </p:nvSpPr>
          <p:spPr bwMode="auto">
            <a:xfrm>
              <a:off x="2096847" y="41877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8" name="Oval 129">
              <a:extLst>
                <a:ext uri="{FF2B5EF4-FFF2-40B4-BE49-F238E27FC236}">
                  <a16:creationId xmlns:a16="http://schemas.microsoft.com/office/drawing/2014/main" id="{4EFC4C5F-BDE6-4092-B8A3-42BB8BDB9E69}"/>
                </a:ext>
              </a:extLst>
            </p:cNvPr>
            <p:cNvSpPr>
              <a:spLocks noChangeArrowheads="1"/>
            </p:cNvSpPr>
            <p:nvPr/>
          </p:nvSpPr>
          <p:spPr bwMode="auto">
            <a:xfrm>
              <a:off x="2920141" y="44650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39" name="Oval 130">
              <a:extLst>
                <a:ext uri="{FF2B5EF4-FFF2-40B4-BE49-F238E27FC236}">
                  <a16:creationId xmlns:a16="http://schemas.microsoft.com/office/drawing/2014/main" id="{BCBB8F53-CCC1-4687-AF3D-E0DB812E80A1}"/>
                </a:ext>
              </a:extLst>
            </p:cNvPr>
            <p:cNvSpPr>
              <a:spLocks noChangeArrowheads="1"/>
            </p:cNvSpPr>
            <p:nvPr/>
          </p:nvSpPr>
          <p:spPr bwMode="auto">
            <a:xfrm>
              <a:off x="2929827" y="432248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0" name="Oval 131">
              <a:extLst>
                <a:ext uri="{FF2B5EF4-FFF2-40B4-BE49-F238E27FC236}">
                  <a16:creationId xmlns:a16="http://schemas.microsoft.com/office/drawing/2014/main" id="{9E48535F-B5EA-4ACC-9641-4FC126D6C076}"/>
                </a:ext>
              </a:extLst>
            </p:cNvPr>
            <p:cNvSpPr>
              <a:spLocks noChangeArrowheads="1"/>
            </p:cNvSpPr>
            <p:nvPr/>
          </p:nvSpPr>
          <p:spPr bwMode="auto">
            <a:xfrm>
              <a:off x="2871712" y="418891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1" name="Oval 132">
              <a:extLst>
                <a:ext uri="{FF2B5EF4-FFF2-40B4-BE49-F238E27FC236}">
                  <a16:creationId xmlns:a16="http://schemas.microsoft.com/office/drawing/2014/main" id="{B4B61166-EFB3-4D82-92BE-642324F5992B}"/>
                </a:ext>
              </a:extLst>
            </p:cNvPr>
            <p:cNvSpPr>
              <a:spLocks noChangeArrowheads="1"/>
            </p:cNvSpPr>
            <p:nvPr/>
          </p:nvSpPr>
          <p:spPr bwMode="auto">
            <a:xfrm>
              <a:off x="2949199" y="41552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2" name="Oval 133">
              <a:extLst>
                <a:ext uri="{FF2B5EF4-FFF2-40B4-BE49-F238E27FC236}">
                  <a16:creationId xmlns:a16="http://schemas.microsoft.com/office/drawing/2014/main" id="{D8198E17-43F1-4022-924A-3F5AA2F4D0A8}"/>
                </a:ext>
              </a:extLst>
            </p:cNvPr>
            <p:cNvSpPr>
              <a:spLocks noChangeArrowheads="1"/>
            </p:cNvSpPr>
            <p:nvPr/>
          </p:nvSpPr>
          <p:spPr bwMode="auto">
            <a:xfrm>
              <a:off x="2957674" y="42764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3" name="Oval 134">
              <a:extLst>
                <a:ext uri="{FF2B5EF4-FFF2-40B4-BE49-F238E27FC236}">
                  <a16:creationId xmlns:a16="http://schemas.microsoft.com/office/drawing/2014/main" id="{F45CA901-2035-4162-AC2C-2EDDB5646676}"/>
                </a:ext>
              </a:extLst>
            </p:cNvPr>
            <p:cNvSpPr>
              <a:spLocks noChangeArrowheads="1"/>
            </p:cNvSpPr>
            <p:nvPr/>
          </p:nvSpPr>
          <p:spPr bwMode="auto">
            <a:xfrm>
              <a:off x="2207023" y="405982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4" name="Oval 135">
              <a:extLst>
                <a:ext uri="{FF2B5EF4-FFF2-40B4-BE49-F238E27FC236}">
                  <a16:creationId xmlns:a16="http://schemas.microsoft.com/office/drawing/2014/main" id="{838A8ABF-A916-4C2F-91D1-09EF3815BDB3}"/>
                </a:ext>
              </a:extLst>
            </p:cNvPr>
            <p:cNvSpPr>
              <a:spLocks noChangeArrowheads="1"/>
            </p:cNvSpPr>
            <p:nvPr/>
          </p:nvSpPr>
          <p:spPr bwMode="auto">
            <a:xfrm>
              <a:off x="2233659" y="41586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5" name="Oval 136">
              <a:extLst>
                <a:ext uri="{FF2B5EF4-FFF2-40B4-BE49-F238E27FC236}">
                  <a16:creationId xmlns:a16="http://schemas.microsoft.com/office/drawing/2014/main" id="{DD17C098-8C38-442C-8985-E29141A0458E}"/>
                </a:ext>
              </a:extLst>
            </p:cNvPr>
            <p:cNvSpPr>
              <a:spLocks noChangeArrowheads="1"/>
            </p:cNvSpPr>
            <p:nvPr/>
          </p:nvSpPr>
          <p:spPr bwMode="auto">
            <a:xfrm>
              <a:off x="2254241" y="39834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6" name="Oval 137">
              <a:extLst>
                <a:ext uri="{FF2B5EF4-FFF2-40B4-BE49-F238E27FC236}">
                  <a16:creationId xmlns:a16="http://schemas.microsoft.com/office/drawing/2014/main" id="{11BC6722-AC06-40CB-A5FE-A6F33129F158}"/>
                </a:ext>
              </a:extLst>
            </p:cNvPr>
            <p:cNvSpPr>
              <a:spLocks noChangeArrowheads="1"/>
            </p:cNvSpPr>
            <p:nvPr/>
          </p:nvSpPr>
          <p:spPr bwMode="auto">
            <a:xfrm>
              <a:off x="2256663" y="388135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7" name="Oval 138">
              <a:extLst>
                <a:ext uri="{FF2B5EF4-FFF2-40B4-BE49-F238E27FC236}">
                  <a16:creationId xmlns:a16="http://schemas.microsoft.com/office/drawing/2014/main" id="{E3E4F45C-ABAD-4728-81BB-11E6BC0BCBD1}"/>
                </a:ext>
              </a:extLst>
            </p:cNvPr>
            <p:cNvSpPr>
              <a:spLocks noChangeArrowheads="1"/>
            </p:cNvSpPr>
            <p:nvPr/>
          </p:nvSpPr>
          <p:spPr bwMode="auto">
            <a:xfrm>
              <a:off x="2179176" y="398237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8" name="Oval 139">
              <a:extLst>
                <a:ext uri="{FF2B5EF4-FFF2-40B4-BE49-F238E27FC236}">
                  <a16:creationId xmlns:a16="http://schemas.microsoft.com/office/drawing/2014/main" id="{42112D5B-D65E-4D4E-AA2B-ACCD3862B3C2}"/>
                </a:ext>
              </a:extLst>
            </p:cNvPr>
            <p:cNvSpPr>
              <a:spLocks noChangeArrowheads="1"/>
            </p:cNvSpPr>
            <p:nvPr/>
          </p:nvSpPr>
          <p:spPr bwMode="auto">
            <a:xfrm>
              <a:off x="2251820" y="437299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49" name="Oval 140">
              <a:extLst>
                <a:ext uri="{FF2B5EF4-FFF2-40B4-BE49-F238E27FC236}">
                  <a16:creationId xmlns:a16="http://schemas.microsoft.com/office/drawing/2014/main" id="{843C68EE-A5D1-4201-92B8-CC616E861F06}"/>
                </a:ext>
              </a:extLst>
            </p:cNvPr>
            <p:cNvSpPr>
              <a:spLocks noChangeArrowheads="1"/>
            </p:cNvSpPr>
            <p:nvPr/>
          </p:nvSpPr>
          <p:spPr bwMode="auto">
            <a:xfrm>
              <a:off x="1538702" y="42775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1" name="Oval 142">
              <a:extLst>
                <a:ext uri="{FF2B5EF4-FFF2-40B4-BE49-F238E27FC236}">
                  <a16:creationId xmlns:a16="http://schemas.microsoft.com/office/drawing/2014/main" id="{5E2E68A4-B921-4ED8-A7DF-ACA1594E5554}"/>
                </a:ext>
              </a:extLst>
            </p:cNvPr>
            <p:cNvSpPr>
              <a:spLocks noChangeArrowheads="1"/>
            </p:cNvSpPr>
            <p:nvPr/>
          </p:nvSpPr>
          <p:spPr bwMode="auto">
            <a:xfrm>
              <a:off x="2169490" y="427309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2" name="Oval 143">
              <a:extLst>
                <a:ext uri="{FF2B5EF4-FFF2-40B4-BE49-F238E27FC236}">
                  <a16:creationId xmlns:a16="http://schemas.microsoft.com/office/drawing/2014/main" id="{3323E258-0613-4E53-AD44-7A44F3A66589}"/>
                </a:ext>
              </a:extLst>
            </p:cNvPr>
            <p:cNvSpPr>
              <a:spLocks noChangeArrowheads="1"/>
            </p:cNvSpPr>
            <p:nvPr/>
          </p:nvSpPr>
          <p:spPr bwMode="auto">
            <a:xfrm>
              <a:off x="2271192" y="42057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3" name="Oval 144">
              <a:extLst>
                <a:ext uri="{FF2B5EF4-FFF2-40B4-BE49-F238E27FC236}">
                  <a16:creationId xmlns:a16="http://schemas.microsoft.com/office/drawing/2014/main" id="{1FABF721-1C4A-45D4-8B6E-31502A05BBED}"/>
                </a:ext>
              </a:extLst>
            </p:cNvPr>
            <p:cNvSpPr>
              <a:spLocks noChangeArrowheads="1"/>
            </p:cNvSpPr>
            <p:nvPr/>
          </p:nvSpPr>
          <p:spPr bwMode="auto">
            <a:xfrm>
              <a:off x="2156173" y="413278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5" name="Oval 146">
              <a:extLst>
                <a:ext uri="{FF2B5EF4-FFF2-40B4-BE49-F238E27FC236}">
                  <a16:creationId xmlns:a16="http://schemas.microsoft.com/office/drawing/2014/main" id="{5C1F67AE-FCC0-4C6F-BDE2-1E152CBAD3AA}"/>
                </a:ext>
              </a:extLst>
            </p:cNvPr>
            <p:cNvSpPr>
              <a:spLocks noChangeArrowheads="1"/>
            </p:cNvSpPr>
            <p:nvPr/>
          </p:nvSpPr>
          <p:spPr bwMode="auto">
            <a:xfrm>
              <a:off x="2317199" y="411370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6" name="Oval 147">
              <a:extLst>
                <a:ext uri="{FF2B5EF4-FFF2-40B4-BE49-F238E27FC236}">
                  <a16:creationId xmlns:a16="http://schemas.microsoft.com/office/drawing/2014/main" id="{B7E1702A-F12F-4751-AC62-07F2BD21ED8A}"/>
                </a:ext>
              </a:extLst>
            </p:cNvPr>
            <p:cNvSpPr>
              <a:spLocks noChangeArrowheads="1"/>
            </p:cNvSpPr>
            <p:nvPr/>
          </p:nvSpPr>
          <p:spPr bwMode="auto">
            <a:xfrm>
              <a:off x="2343835" y="421248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7" name="Oval 148">
              <a:extLst>
                <a:ext uri="{FF2B5EF4-FFF2-40B4-BE49-F238E27FC236}">
                  <a16:creationId xmlns:a16="http://schemas.microsoft.com/office/drawing/2014/main" id="{83A9DEC6-F347-48B4-A442-36A4DFADF82B}"/>
                </a:ext>
              </a:extLst>
            </p:cNvPr>
            <p:cNvSpPr>
              <a:spLocks noChangeArrowheads="1"/>
            </p:cNvSpPr>
            <p:nvPr/>
          </p:nvSpPr>
          <p:spPr bwMode="auto">
            <a:xfrm>
              <a:off x="2364418" y="403737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8" name="Oval 149">
              <a:extLst>
                <a:ext uri="{FF2B5EF4-FFF2-40B4-BE49-F238E27FC236}">
                  <a16:creationId xmlns:a16="http://schemas.microsoft.com/office/drawing/2014/main" id="{1CCE5002-C1FA-4547-95A2-EBA6949D28A0}"/>
                </a:ext>
              </a:extLst>
            </p:cNvPr>
            <p:cNvSpPr>
              <a:spLocks noChangeArrowheads="1"/>
            </p:cNvSpPr>
            <p:nvPr/>
          </p:nvSpPr>
          <p:spPr bwMode="auto">
            <a:xfrm>
              <a:off x="2366839" y="397676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59" name="Oval 150">
              <a:extLst>
                <a:ext uri="{FF2B5EF4-FFF2-40B4-BE49-F238E27FC236}">
                  <a16:creationId xmlns:a16="http://schemas.microsoft.com/office/drawing/2014/main" id="{E7DE7FB8-BD32-41F9-A60D-FE60A900306B}"/>
                </a:ext>
              </a:extLst>
            </p:cNvPr>
            <p:cNvSpPr>
              <a:spLocks noChangeArrowheads="1"/>
            </p:cNvSpPr>
            <p:nvPr/>
          </p:nvSpPr>
          <p:spPr bwMode="auto">
            <a:xfrm>
              <a:off x="2289353" y="403625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0" name="Oval 151">
              <a:extLst>
                <a:ext uri="{FF2B5EF4-FFF2-40B4-BE49-F238E27FC236}">
                  <a16:creationId xmlns:a16="http://schemas.microsoft.com/office/drawing/2014/main" id="{CB0353E8-2123-4186-ABF0-51C8531D3017}"/>
                </a:ext>
              </a:extLst>
            </p:cNvPr>
            <p:cNvSpPr>
              <a:spLocks noChangeArrowheads="1"/>
            </p:cNvSpPr>
            <p:nvPr/>
          </p:nvSpPr>
          <p:spPr bwMode="auto">
            <a:xfrm>
              <a:off x="2361996" y="44268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3" name="Oval 154">
              <a:extLst>
                <a:ext uri="{FF2B5EF4-FFF2-40B4-BE49-F238E27FC236}">
                  <a16:creationId xmlns:a16="http://schemas.microsoft.com/office/drawing/2014/main" id="{AD7A818C-2B47-4038-BB88-9F8D04737344}"/>
                </a:ext>
              </a:extLst>
            </p:cNvPr>
            <p:cNvSpPr>
              <a:spLocks noChangeArrowheads="1"/>
            </p:cNvSpPr>
            <p:nvPr/>
          </p:nvSpPr>
          <p:spPr bwMode="auto">
            <a:xfrm>
              <a:off x="1671882" y="414850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4" name="Oval 155">
              <a:extLst>
                <a:ext uri="{FF2B5EF4-FFF2-40B4-BE49-F238E27FC236}">
                  <a16:creationId xmlns:a16="http://schemas.microsoft.com/office/drawing/2014/main" id="{DFA5D3BF-7FFF-44F9-B6C4-0575DA116F60}"/>
                </a:ext>
              </a:extLst>
            </p:cNvPr>
            <p:cNvSpPr>
              <a:spLocks noChangeArrowheads="1"/>
            </p:cNvSpPr>
            <p:nvPr/>
          </p:nvSpPr>
          <p:spPr bwMode="auto">
            <a:xfrm>
              <a:off x="2403161" y="417544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6" name="Oval 157">
              <a:extLst>
                <a:ext uri="{FF2B5EF4-FFF2-40B4-BE49-F238E27FC236}">
                  <a16:creationId xmlns:a16="http://schemas.microsoft.com/office/drawing/2014/main" id="{17AF99DC-B355-4058-895F-2709D2E32197}"/>
                </a:ext>
              </a:extLst>
            </p:cNvPr>
            <p:cNvSpPr>
              <a:spLocks noChangeArrowheads="1"/>
            </p:cNvSpPr>
            <p:nvPr/>
          </p:nvSpPr>
          <p:spPr bwMode="auto">
            <a:xfrm>
              <a:off x="2450379" y="409911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7" name="Oval 158">
              <a:extLst>
                <a:ext uri="{FF2B5EF4-FFF2-40B4-BE49-F238E27FC236}">
                  <a16:creationId xmlns:a16="http://schemas.microsoft.com/office/drawing/2014/main" id="{AB775B93-B6B0-4A4B-BAC0-9994CDB9251A}"/>
                </a:ext>
              </a:extLst>
            </p:cNvPr>
            <p:cNvSpPr>
              <a:spLocks noChangeArrowheads="1"/>
            </p:cNvSpPr>
            <p:nvPr/>
          </p:nvSpPr>
          <p:spPr bwMode="auto">
            <a:xfrm>
              <a:off x="2452801" y="403850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8" name="Oval 159">
              <a:extLst>
                <a:ext uri="{FF2B5EF4-FFF2-40B4-BE49-F238E27FC236}">
                  <a16:creationId xmlns:a16="http://schemas.microsoft.com/office/drawing/2014/main" id="{11D4AD46-F60D-429F-A93E-D18727D0281F}"/>
                </a:ext>
              </a:extLst>
            </p:cNvPr>
            <p:cNvSpPr>
              <a:spLocks noChangeArrowheads="1"/>
            </p:cNvSpPr>
            <p:nvPr/>
          </p:nvSpPr>
          <p:spPr bwMode="auto">
            <a:xfrm>
              <a:off x="2540972" y="405462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69" name="Oval 160">
              <a:extLst>
                <a:ext uri="{FF2B5EF4-FFF2-40B4-BE49-F238E27FC236}">
                  <a16:creationId xmlns:a16="http://schemas.microsoft.com/office/drawing/2014/main" id="{4607C976-6B6C-4CD5-A81E-21F334482597}"/>
                </a:ext>
              </a:extLst>
            </p:cNvPr>
            <p:cNvSpPr>
              <a:spLocks noChangeArrowheads="1"/>
            </p:cNvSpPr>
            <p:nvPr/>
          </p:nvSpPr>
          <p:spPr bwMode="auto">
            <a:xfrm>
              <a:off x="2360785" y="451218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0" name="Oval 161">
              <a:extLst>
                <a:ext uri="{FF2B5EF4-FFF2-40B4-BE49-F238E27FC236}">
                  <a16:creationId xmlns:a16="http://schemas.microsoft.com/office/drawing/2014/main" id="{33EE98FA-C2AA-41A0-AC70-719AE14EE494}"/>
                </a:ext>
              </a:extLst>
            </p:cNvPr>
            <p:cNvSpPr>
              <a:spLocks noChangeArrowheads="1"/>
            </p:cNvSpPr>
            <p:nvPr/>
          </p:nvSpPr>
          <p:spPr bwMode="auto">
            <a:xfrm>
              <a:off x="2805123" y="503188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1" name="Oval 162">
              <a:extLst>
                <a:ext uri="{FF2B5EF4-FFF2-40B4-BE49-F238E27FC236}">
                  <a16:creationId xmlns:a16="http://schemas.microsoft.com/office/drawing/2014/main" id="{B0B94D16-5E5F-4BCD-86D9-E4A0F778B1F1}"/>
                </a:ext>
              </a:extLst>
            </p:cNvPr>
            <p:cNvSpPr>
              <a:spLocks noChangeArrowheads="1"/>
            </p:cNvSpPr>
            <p:nvPr/>
          </p:nvSpPr>
          <p:spPr bwMode="auto">
            <a:xfrm>
              <a:off x="2704632" y="492861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2" name="Oval 163">
              <a:extLst>
                <a:ext uri="{FF2B5EF4-FFF2-40B4-BE49-F238E27FC236}">
                  <a16:creationId xmlns:a16="http://schemas.microsoft.com/office/drawing/2014/main" id="{CA610AA3-E8E1-4341-8482-66FCCF90B11D}"/>
                </a:ext>
              </a:extLst>
            </p:cNvPr>
            <p:cNvSpPr>
              <a:spLocks noChangeArrowheads="1"/>
            </p:cNvSpPr>
            <p:nvPr/>
          </p:nvSpPr>
          <p:spPr bwMode="auto">
            <a:xfrm>
              <a:off x="2467329" y="432136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3" name="Oval 164">
              <a:extLst>
                <a:ext uri="{FF2B5EF4-FFF2-40B4-BE49-F238E27FC236}">
                  <a16:creationId xmlns:a16="http://schemas.microsoft.com/office/drawing/2014/main" id="{0E03B12B-4FA2-4C63-BFDC-DC9ECF8F3103}"/>
                </a:ext>
              </a:extLst>
            </p:cNvPr>
            <p:cNvSpPr>
              <a:spLocks noChangeArrowheads="1"/>
            </p:cNvSpPr>
            <p:nvPr/>
          </p:nvSpPr>
          <p:spPr bwMode="auto">
            <a:xfrm>
              <a:off x="2533920" y="419003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4" name="Oval 165">
              <a:extLst>
                <a:ext uri="{FF2B5EF4-FFF2-40B4-BE49-F238E27FC236}">
                  <a16:creationId xmlns:a16="http://schemas.microsoft.com/office/drawing/2014/main" id="{4E2897E0-ECAF-49A0-8F7A-004B6E11580D}"/>
                </a:ext>
              </a:extLst>
            </p:cNvPr>
            <p:cNvSpPr>
              <a:spLocks noChangeArrowheads="1"/>
            </p:cNvSpPr>
            <p:nvPr/>
          </p:nvSpPr>
          <p:spPr bwMode="auto">
            <a:xfrm>
              <a:off x="2513337" y="422931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5" name="Oval 166">
              <a:extLst>
                <a:ext uri="{FF2B5EF4-FFF2-40B4-BE49-F238E27FC236}">
                  <a16:creationId xmlns:a16="http://schemas.microsoft.com/office/drawing/2014/main" id="{9199EA07-33FB-46AC-B980-16CB1ADD87AA}"/>
                </a:ext>
              </a:extLst>
            </p:cNvPr>
            <p:cNvSpPr>
              <a:spLocks noChangeArrowheads="1"/>
            </p:cNvSpPr>
            <p:nvPr/>
          </p:nvSpPr>
          <p:spPr bwMode="auto">
            <a:xfrm>
              <a:off x="2539973" y="432809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77" name="Oval 168">
              <a:extLst>
                <a:ext uri="{FF2B5EF4-FFF2-40B4-BE49-F238E27FC236}">
                  <a16:creationId xmlns:a16="http://schemas.microsoft.com/office/drawing/2014/main" id="{81B0D9DC-77BA-442F-B011-175851BE16DE}"/>
                </a:ext>
              </a:extLst>
            </p:cNvPr>
            <p:cNvSpPr>
              <a:spLocks noChangeArrowheads="1"/>
            </p:cNvSpPr>
            <p:nvPr/>
          </p:nvSpPr>
          <p:spPr bwMode="auto">
            <a:xfrm>
              <a:off x="2485491" y="41518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1" name="Oval 172">
              <a:extLst>
                <a:ext uri="{FF2B5EF4-FFF2-40B4-BE49-F238E27FC236}">
                  <a16:creationId xmlns:a16="http://schemas.microsoft.com/office/drawing/2014/main" id="{517EF242-C319-42E2-8910-0A0A4F8E7B32}"/>
                </a:ext>
              </a:extLst>
            </p:cNvPr>
            <p:cNvSpPr>
              <a:spLocks noChangeArrowheads="1"/>
            </p:cNvSpPr>
            <p:nvPr/>
          </p:nvSpPr>
          <p:spPr bwMode="auto">
            <a:xfrm>
              <a:off x="2475805" y="44425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2" name="Oval 173">
              <a:extLst>
                <a:ext uri="{FF2B5EF4-FFF2-40B4-BE49-F238E27FC236}">
                  <a16:creationId xmlns:a16="http://schemas.microsoft.com/office/drawing/2014/main" id="{FB5DA1BD-2102-4062-8E5F-6EEAB8282F4A}"/>
                </a:ext>
              </a:extLst>
            </p:cNvPr>
            <p:cNvSpPr>
              <a:spLocks noChangeArrowheads="1"/>
            </p:cNvSpPr>
            <p:nvPr/>
          </p:nvSpPr>
          <p:spPr bwMode="auto">
            <a:xfrm>
              <a:off x="2690103" y="422482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3" name="Oval 174">
              <a:extLst>
                <a:ext uri="{FF2B5EF4-FFF2-40B4-BE49-F238E27FC236}">
                  <a16:creationId xmlns:a16="http://schemas.microsoft.com/office/drawing/2014/main" id="{D15A6125-E6C7-4CBD-BEDE-D9BCED649F35}"/>
                </a:ext>
              </a:extLst>
            </p:cNvPr>
            <p:cNvSpPr>
              <a:spLocks noChangeArrowheads="1"/>
            </p:cNvSpPr>
            <p:nvPr/>
          </p:nvSpPr>
          <p:spPr bwMode="auto">
            <a:xfrm>
              <a:off x="2708265" y="44392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5" name="Oval 176">
              <a:extLst>
                <a:ext uri="{FF2B5EF4-FFF2-40B4-BE49-F238E27FC236}">
                  <a16:creationId xmlns:a16="http://schemas.microsoft.com/office/drawing/2014/main" id="{5403A858-0333-452E-A997-6EB3F424B1DC}"/>
                </a:ext>
              </a:extLst>
            </p:cNvPr>
            <p:cNvSpPr>
              <a:spLocks noChangeArrowheads="1"/>
            </p:cNvSpPr>
            <p:nvPr/>
          </p:nvSpPr>
          <p:spPr bwMode="auto">
            <a:xfrm>
              <a:off x="2628357" y="438422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6" name="Oval 177">
              <a:extLst>
                <a:ext uri="{FF2B5EF4-FFF2-40B4-BE49-F238E27FC236}">
                  <a16:creationId xmlns:a16="http://schemas.microsoft.com/office/drawing/2014/main" id="{0693C427-E8D8-4084-9E40-7B43EF4E0F3D}"/>
                </a:ext>
              </a:extLst>
            </p:cNvPr>
            <p:cNvSpPr>
              <a:spLocks noChangeArrowheads="1"/>
            </p:cNvSpPr>
            <p:nvPr/>
          </p:nvSpPr>
          <p:spPr bwMode="auto">
            <a:xfrm>
              <a:off x="2648938" y="482984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7" name="Oval 178">
              <a:extLst>
                <a:ext uri="{FF2B5EF4-FFF2-40B4-BE49-F238E27FC236}">
                  <a16:creationId xmlns:a16="http://schemas.microsoft.com/office/drawing/2014/main" id="{DFAC19AA-E994-4E7B-B7CE-424E2EBD0883}"/>
                </a:ext>
              </a:extLst>
            </p:cNvPr>
            <p:cNvSpPr>
              <a:spLocks noChangeArrowheads="1"/>
            </p:cNvSpPr>
            <p:nvPr/>
          </p:nvSpPr>
          <p:spPr bwMode="auto">
            <a:xfrm>
              <a:off x="2701000" y="433595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88" name="Oval 179">
              <a:extLst>
                <a:ext uri="{FF2B5EF4-FFF2-40B4-BE49-F238E27FC236}">
                  <a16:creationId xmlns:a16="http://schemas.microsoft.com/office/drawing/2014/main" id="{B2385CA3-21E0-4E4D-B82B-16A5EC919865}"/>
                </a:ext>
              </a:extLst>
            </p:cNvPr>
            <p:cNvSpPr>
              <a:spLocks noChangeArrowheads="1"/>
            </p:cNvSpPr>
            <p:nvPr/>
          </p:nvSpPr>
          <p:spPr bwMode="auto">
            <a:xfrm>
              <a:off x="2625935" y="43393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1" name="Oval 182">
              <a:extLst>
                <a:ext uri="{FF2B5EF4-FFF2-40B4-BE49-F238E27FC236}">
                  <a16:creationId xmlns:a16="http://schemas.microsoft.com/office/drawing/2014/main" id="{82F4C095-229B-43B4-BB83-536825487AAD}"/>
                </a:ext>
              </a:extLst>
            </p:cNvPr>
            <p:cNvSpPr>
              <a:spLocks noChangeArrowheads="1"/>
            </p:cNvSpPr>
            <p:nvPr/>
          </p:nvSpPr>
          <p:spPr bwMode="auto">
            <a:xfrm>
              <a:off x="2703422" y="415074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2" name="Oval 183">
              <a:extLst>
                <a:ext uri="{FF2B5EF4-FFF2-40B4-BE49-F238E27FC236}">
                  <a16:creationId xmlns:a16="http://schemas.microsoft.com/office/drawing/2014/main" id="{91E60824-E60B-409A-AAFF-231686112086}"/>
                </a:ext>
              </a:extLst>
            </p:cNvPr>
            <p:cNvSpPr>
              <a:spLocks noChangeArrowheads="1"/>
            </p:cNvSpPr>
            <p:nvPr/>
          </p:nvSpPr>
          <p:spPr bwMode="auto">
            <a:xfrm>
              <a:off x="2773644" y="417993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4" name="Oval 185">
              <a:extLst>
                <a:ext uri="{FF2B5EF4-FFF2-40B4-BE49-F238E27FC236}">
                  <a16:creationId xmlns:a16="http://schemas.microsoft.com/office/drawing/2014/main" id="{1C726253-D0AF-42EC-A3E6-0948959C994D}"/>
                </a:ext>
              </a:extLst>
            </p:cNvPr>
            <p:cNvSpPr>
              <a:spLocks noChangeArrowheads="1"/>
            </p:cNvSpPr>
            <p:nvPr/>
          </p:nvSpPr>
          <p:spPr bwMode="auto">
            <a:xfrm>
              <a:off x="2818440" y="44930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6" name="Oval 187">
              <a:extLst>
                <a:ext uri="{FF2B5EF4-FFF2-40B4-BE49-F238E27FC236}">
                  <a16:creationId xmlns:a16="http://schemas.microsoft.com/office/drawing/2014/main" id="{B9B7B163-B411-4C58-8165-761A8C9B4E23}"/>
                </a:ext>
              </a:extLst>
            </p:cNvPr>
            <p:cNvSpPr>
              <a:spLocks noChangeArrowheads="1"/>
            </p:cNvSpPr>
            <p:nvPr/>
          </p:nvSpPr>
          <p:spPr bwMode="auto">
            <a:xfrm>
              <a:off x="3180448" y="52743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7" name="Oval 188">
              <a:extLst>
                <a:ext uri="{FF2B5EF4-FFF2-40B4-BE49-F238E27FC236}">
                  <a16:creationId xmlns:a16="http://schemas.microsoft.com/office/drawing/2014/main" id="{176E696E-452A-4B4E-B697-9CB9ECB58E74}"/>
                </a:ext>
              </a:extLst>
            </p:cNvPr>
            <p:cNvSpPr>
              <a:spLocks noChangeArrowheads="1"/>
            </p:cNvSpPr>
            <p:nvPr/>
          </p:nvSpPr>
          <p:spPr bwMode="auto">
            <a:xfrm>
              <a:off x="2481858" y="500719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399" name="Oval 190">
              <a:extLst>
                <a:ext uri="{FF2B5EF4-FFF2-40B4-BE49-F238E27FC236}">
                  <a16:creationId xmlns:a16="http://schemas.microsoft.com/office/drawing/2014/main" id="{3AD9387C-C9A1-49A7-A87B-2CE1DF423F23}"/>
                </a:ext>
              </a:extLst>
            </p:cNvPr>
            <p:cNvSpPr>
              <a:spLocks noChangeArrowheads="1"/>
            </p:cNvSpPr>
            <p:nvPr/>
          </p:nvSpPr>
          <p:spPr bwMode="auto">
            <a:xfrm>
              <a:off x="2058104" y="357379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0" name="Oval 191">
              <a:extLst>
                <a:ext uri="{FF2B5EF4-FFF2-40B4-BE49-F238E27FC236}">
                  <a16:creationId xmlns:a16="http://schemas.microsoft.com/office/drawing/2014/main" id="{57EBA214-26B4-4FA5-A8A8-76A0B261CD54}"/>
                </a:ext>
              </a:extLst>
            </p:cNvPr>
            <p:cNvSpPr>
              <a:spLocks noChangeArrowheads="1"/>
            </p:cNvSpPr>
            <p:nvPr/>
          </p:nvSpPr>
          <p:spPr bwMode="auto">
            <a:xfrm>
              <a:off x="2106533" y="36422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1" name="Oval 192">
              <a:extLst>
                <a:ext uri="{FF2B5EF4-FFF2-40B4-BE49-F238E27FC236}">
                  <a16:creationId xmlns:a16="http://schemas.microsoft.com/office/drawing/2014/main" id="{C844D621-ADBC-4817-8872-E296080D4FD8}"/>
                </a:ext>
              </a:extLst>
            </p:cNvPr>
            <p:cNvSpPr>
              <a:spLocks noChangeArrowheads="1"/>
            </p:cNvSpPr>
            <p:nvPr/>
          </p:nvSpPr>
          <p:spPr bwMode="auto">
            <a:xfrm>
              <a:off x="2127115" y="346716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2" name="Oval 193">
              <a:extLst>
                <a:ext uri="{FF2B5EF4-FFF2-40B4-BE49-F238E27FC236}">
                  <a16:creationId xmlns:a16="http://schemas.microsoft.com/office/drawing/2014/main" id="{6C91CBA3-96D4-494D-AC95-FD018254A927}"/>
                </a:ext>
              </a:extLst>
            </p:cNvPr>
            <p:cNvSpPr>
              <a:spLocks noChangeArrowheads="1"/>
            </p:cNvSpPr>
            <p:nvPr/>
          </p:nvSpPr>
          <p:spPr bwMode="auto">
            <a:xfrm>
              <a:off x="2052050" y="346604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3" name="Oval 194">
              <a:extLst>
                <a:ext uri="{FF2B5EF4-FFF2-40B4-BE49-F238E27FC236}">
                  <a16:creationId xmlns:a16="http://schemas.microsoft.com/office/drawing/2014/main" id="{059E3B92-F336-4D89-A8A9-344AADBEBC10}"/>
                </a:ext>
              </a:extLst>
            </p:cNvPr>
            <p:cNvSpPr>
              <a:spLocks noChangeArrowheads="1"/>
            </p:cNvSpPr>
            <p:nvPr/>
          </p:nvSpPr>
          <p:spPr bwMode="auto">
            <a:xfrm>
              <a:off x="2146487" y="37949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4" name="Oval 195">
              <a:extLst>
                <a:ext uri="{FF2B5EF4-FFF2-40B4-BE49-F238E27FC236}">
                  <a16:creationId xmlns:a16="http://schemas.microsoft.com/office/drawing/2014/main" id="{639FC5F9-5741-43A5-9E8F-1B724FB998A1}"/>
                </a:ext>
              </a:extLst>
            </p:cNvPr>
            <p:cNvSpPr>
              <a:spLocks noChangeArrowheads="1"/>
            </p:cNvSpPr>
            <p:nvPr/>
          </p:nvSpPr>
          <p:spPr bwMode="auto">
            <a:xfrm>
              <a:off x="2059314" y="3884722"/>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5" name="Oval 196">
              <a:extLst>
                <a:ext uri="{FF2B5EF4-FFF2-40B4-BE49-F238E27FC236}">
                  <a16:creationId xmlns:a16="http://schemas.microsoft.com/office/drawing/2014/main" id="{5E8A09D4-193B-4F38-9925-05DFF27FAA71}"/>
                </a:ext>
              </a:extLst>
            </p:cNvPr>
            <p:cNvSpPr>
              <a:spLocks noChangeArrowheads="1"/>
            </p:cNvSpPr>
            <p:nvPr/>
          </p:nvSpPr>
          <p:spPr bwMode="auto">
            <a:xfrm>
              <a:off x="2099268" y="38050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6" name="Oval 197">
              <a:extLst>
                <a:ext uri="{FF2B5EF4-FFF2-40B4-BE49-F238E27FC236}">
                  <a16:creationId xmlns:a16="http://schemas.microsoft.com/office/drawing/2014/main" id="{00C6D9E8-C9E5-4D28-83CD-D07640A90AAA}"/>
                </a:ext>
              </a:extLst>
            </p:cNvPr>
            <p:cNvSpPr>
              <a:spLocks noChangeArrowheads="1"/>
            </p:cNvSpPr>
            <p:nvPr/>
          </p:nvSpPr>
          <p:spPr bwMode="auto">
            <a:xfrm>
              <a:off x="2119851" y="377472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7" name="Oval 198">
              <a:extLst>
                <a:ext uri="{FF2B5EF4-FFF2-40B4-BE49-F238E27FC236}">
                  <a16:creationId xmlns:a16="http://schemas.microsoft.com/office/drawing/2014/main" id="{565825A9-4085-4E6E-BCD3-B11DD054233E}"/>
                </a:ext>
              </a:extLst>
            </p:cNvPr>
            <p:cNvSpPr>
              <a:spLocks noChangeArrowheads="1"/>
            </p:cNvSpPr>
            <p:nvPr/>
          </p:nvSpPr>
          <p:spPr bwMode="auto">
            <a:xfrm>
              <a:off x="2119851" y="35681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8" name="Oval 199">
              <a:extLst>
                <a:ext uri="{FF2B5EF4-FFF2-40B4-BE49-F238E27FC236}">
                  <a16:creationId xmlns:a16="http://schemas.microsoft.com/office/drawing/2014/main" id="{45319F62-4E0A-4FAC-8E32-877D66734DBB}"/>
                </a:ext>
              </a:extLst>
            </p:cNvPr>
            <p:cNvSpPr>
              <a:spLocks noChangeArrowheads="1"/>
            </p:cNvSpPr>
            <p:nvPr/>
          </p:nvSpPr>
          <p:spPr bwMode="auto">
            <a:xfrm>
              <a:off x="2934670" y="348849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09" name="Oval 200">
              <a:extLst>
                <a:ext uri="{FF2B5EF4-FFF2-40B4-BE49-F238E27FC236}">
                  <a16:creationId xmlns:a16="http://schemas.microsoft.com/office/drawing/2014/main" id="{5F089C06-48B6-44CB-8EF5-F8EDFBDEA333}"/>
                </a:ext>
              </a:extLst>
            </p:cNvPr>
            <p:cNvSpPr>
              <a:spLocks noChangeArrowheads="1"/>
            </p:cNvSpPr>
            <p:nvPr/>
          </p:nvSpPr>
          <p:spPr bwMode="auto">
            <a:xfrm>
              <a:off x="2952831" y="370288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0" name="Oval 201">
              <a:extLst>
                <a:ext uri="{FF2B5EF4-FFF2-40B4-BE49-F238E27FC236}">
                  <a16:creationId xmlns:a16="http://schemas.microsoft.com/office/drawing/2014/main" id="{42DF70B9-A0BE-42A8-BC00-C976675EA6A0}"/>
                </a:ext>
              </a:extLst>
            </p:cNvPr>
            <p:cNvSpPr>
              <a:spLocks noChangeArrowheads="1"/>
            </p:cNvSpPr>
            <p:nvPr/>
          </p:nvSpPr>
          <p:spPr bwMode="auto">
            <a:xfrm>
              <a:off x="2887451" y="3730943"/>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1" name="Oval 202">
              <a:extLst>
                <a:ext uri="{FF2B5EF4-FFF2-40B4-BE49-F238E27FC236}">
                  <a16:creationId xmlns:a16="http://schemas.microsoft.com/office/drawing/2014/main" id="{36C08CEF-1D7F-4081-A01F-D8E1D251263A}"/>
                </a:ext>
              </a:extLst>
            </p:cNvPr>
            <p:cNvSpPr>
              <a:spLocks noChangeArrowheads="1"/>
            </p:cNvSpPr>
            <p:nvPr/>
          </p:nvSpPr>
          <p:spPr bwMode="auto">
            <a:xfrm>
              <a:off x="1244495" y="41058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4" name="Oval 205">
              <a:extLst>
                <a:ext uri="{FF2B5EF4-FFF2-40B4-BE49-F238E27FC236}">
                  <a16:creationId xmlns:a16="http://schemas.microsoft.com/office/drawing/2014/main" id="{B65026B8-1DFF-437B-A76A-661D1AC953D0}"/>
                </a:ext>
              </a:extLst>
            </p:cNvPr>
            <p:cNvSpPr>
              <a:spLocks noChangeArrowheads="1"/>
            </p:cNvSpPr>
            <p:nvPr/>
          </p:nvSpPr>
          <p:spPr bwMode="auto">
            <a:xfrm>
              <a:off x="2230027" y="34402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6" name="Oval 207">
              <a:extLst>
                <a:ext uri="{FF2B5EF4-FFF2-40B4-BE49-F238E27FC236}">
                  <a16:creationId xmlns:a16="http://schemas.microsoft.com/office/drawing/2014/main" id="{0DE01BE2-5585-438C-B99E-734AD8D044AA}"/>
                </a:ext>
              </a:extLst>
            </p:cNvPr>
            <p:cNvSpPr>
              <a:spLocks noChangeArrowheads="1"/>
            </p:cNvSpPr>
            <p:nvPr/>
          </p:nvSpPr>
          <p:spPr bwMode="auto">
            <a:xfrm>
              <a:off x="2274824" y="375339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7" name="Oval 208">
              <a:extLst>
                <a:ext uri="{FF2B5EF4-FFF2-40B4-BE49-F238E27FC236}">
                  <a16:creationId xmlns:a16="http://schemas.microsoft.com/office/drawing/2014/main" id="{14A3297D-DF60-45AA-A3FE-70C2CCE548D4}"/>
                </a:ext>
              </a:extLst>
            </p:cNvPr>
            <p:cNvSpPr>
              <a:spLocks noChangeArrowheads="1"/>
            </p:cNvSpPr>
            <p:nvPr/>
          </p:nvSpPr>
          <p:spPr bwMode="auto">
            <a:xfrm>
              <a:off x="2209444" y="3781455"/>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8" name="Oval 209">
              <a:extLst>
                <a:ext uri="{FF2B5EF4-FFF2-40B4-BE49-F238E27FC236}">
                  <a16:creationId xmlns:a16="http://schemas.microsoft.com/office/drawing/2014/main" id="{1546F363-45F5-47E4-9F4B-353C10EE69BD}"/>
                </a:ext>
              </a:extLst>
            </p:cNvPr>
            <p:cNvSpPr>
              <a:spLocks noChangeArrowheads="1"/>
            </p:cNvSpPr>
            <p:nvPr/>
          </p:nvSpPr>
          <p:spPr bwMode="auto">
            <a:xfrm>
              <a:off x="2194916" y="36983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19" name="Oval 210">
              <a:extLst>
                <a:ext uri="{FF2B5EF4-FFF2-40B4-BE49-F238E27FC236}">
                  <a16:creationId xmlns:a16="http://schemas.microsoft.com/office/drawing/2014/main" id="{448DA4C3-8E21-4A1C-A491-C908FC3E3417}"/>
                </a:ext>
              </a:extLst>
            </p:cNvPr>
            <p:cNvSpPr>
              <a:spLocks noChangeArrowheads="1"/>
            </p:cNvSpPr>
            <p:nvPr/>
          </p:nvSpPr>
          <p:spPr bwMode="auto">
            <a:xfrm>
              <a:off x="2396956" y="370175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0" name="Oval 211">
              <a:extLst>
                <a:ext uri="{FF2B5EF4-FFF2-40B4-BE49-F238E27FC236}">
                  <a16:creationId xmlns:a16="http://schemas.microsoft.com/office/drawing/2014/main" id="{7FA89B1C-A9F9-4790-9DA1-835D922CA725}"/>
                </a:ext>
              </a:extLst>
            </p:cNvPr>
            <p:cNvSpPr>
              <a:spLocks noChangeArrowheads="1"/>
            </p:cNvSpPr>
            <p:nvPr/>
          </p:nvSpPr>
          <p:spPr bwMode="auto">
            <a:xfrm>
              <a:off x="2267560" y="36501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1" name="Oval 212">
              <a:extLst>
                <a:ext uri="{FF2B5EF4-FFF2-40B4-BE49-F238E27FC236}">
                  <a16:creationId xmlns:a16="http://schemas.microsoft.com/office/drawing/2014/main" id="{7FEEFD6F-B6E1-4EAB-BE5A-F5E21DA25506}"/>
                </a:ext>
              </a:extLst>
            </p:cNvPr>
            <p:cNvSpPr>
              <a:spLocks noChangeArrowheads="1"/>
            </p:cNvSpPr>
            <p:nvPr/>
          </p:nvSpPr>
          <p:spPr bwMode="auto">
            <a:xfrm>
              <a:off x="2192495" y="365349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4" name="Oval 215">
              <a:extLst>
                <a:ext uri="{FF2B5EF4-FFF2-40B4-BE49-F238E27FC236}">
                  <a16:creationId xmlns:a16="http://schemas.microsoft.com/office/drawing/2014/main" id="{A7257A73-09F3-49A7-A6B4-9E240705E0DD}"/>
                </a:ext>
              </a:extLst>
            </p:cNvPr>
            <p:cNvSpPr>
              <a:spLocks noChangeArrowheads="1"/>
            </p:cNvSpPr>
            <p:nvPr/>
          </p:nvSpPr>
          <p:spPr bwMode="auto">
            <a:xfrm>
              <a:off x="2340203" y="349410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5" name="Oval 216">
              <a:extLst>
                <a:ext uri="{FF2B5EF4-FFF2-40B4-BE49-F238E27FC236}">
                  <a16:creationId xmlns:a16="http://schemas.microsoft.com/office/drawing/2014/main" id="{48D33E2C-2270-4F9F-ABA5-F132EB06A3B5}"/>
                </a:ext>
              </a:extLst>
            </p:cNvPr>
            <p:cNvSpPr>
              <a:spLocks noChangeArrowheads="1"/>
            </p:cNvSpPr>
            <p:nvPr/>
          </p:nvSpPr>
          <p:spPr bwMode="auto">
            <a:xfrm>
              <a:off x="2366839" y="359288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6" name="Oval 217">
              <a:extLst>
                <a:ext uri="{FF2B5EF4-FFF2-40B4-BE49-F238E27FC236}">
                  <a16:creationId xmlns:a16="http://schemas.microsoft.com/office/drawing/2014/main" id="{FD1F2301-C5BE-42B0-A2DB-F21E168390DD}"/>
                </a:ext>
              </a:extLst>
            </p:cNvPr>
            <p:cNvSpPr>
              <a:spLocks noChangeArrowheads="1"/>
            </p:cNvSpPr>
            <p:nvPr/>
          </p:nvSpPr>
          <p:spPr bwMode="auto">
            <a:xfrm>
              <a:off x="2540972" y="380727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27" name="Oval 218">
              <a:extLst>
                <a:ext uri="{FF2B5EF4-FFF2-40B4-BE49-F238E27FC236}">
                  <a16:creationId xmlns:a16="http://schemas.microsoft.com/office/drawing/2014/main" id="{E296CB3E-11F8-4D42-95CA-F0CE08AF51BC}"/>
                </a:ext>
              </a:extLst>
            </p:cNvPr>
            <p:cNvSpPr>
              <a:spLocks noChangeArrowheads="1"/>
            </p:cNvSpPr>
            <p:nvPr/>
          </p:nvSpPr>
          <p:spPr bwMode="auto">
            <a:xfrm>
              <a:off x="2396956" y="39106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3" name="Oval 224">
              <a:extLst>
                <a:ext uri="{FF2B5EF4-FFF2-40B4-BE49-F238E27FC236}">
                  <a16:creationId xmlns:a16="http://schemas.microsoft.com/office/drawing/2014/main" id="{779CD8C5-4DD7-4174-962C-C50E01D6710D}"/>
                </a:ext>
              </a:extLst>
            </p:cNvPr>
            <p:cNvSpPr>
              <a:spLocks noChangeArrowheads="1"/>
            </p:cNvSpPr>
            <p:nvPr/>
          </p:nvSpPr>
          <p:spPr bwMode="auto">
            <a:xfrm>
              <a:off x="2452801" y="365461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4" name="Oval 225">
              <a:extLst>
                <a:ext uri="{FF2B5EF4-FFF2-40B4-BE49-F238E27FC236}">
                  <a16:creationId xmlns:a16="http://schemas.microsoft.com/office/drawing/2014/main" id="{A687FED7-AB58-4543-A3B4-B13130740D39}"/>
                </a:ext>
              </a:extLst>
            </p:cNvPr>
            <p:cNvSpPr>
              <a:spLocks noChangeArrowheads="1"/>
            </p:cNvSpPr>
            <p:nvPr/>
          </p:nvSpPr>
          <p:spPr bwMode="auto">
            <a:xfrm>
              <a:off x="2473383" y="347951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5" name="Oval 226">
              <a:extLst>
                <a:ext uri="{FF2B5EF4-FFF2-40B4-BE49-F238E27FC236}">
                  <a16:creationId xmlns:a16="http://schemas.microsoft.com/office/drawing/2014/main" id="{3119DC69-9F17-4699-9052-6BE7E0A2FEE5}"/>
                </a:ext>
              </a:extLst>
            </p:cNvPr>
            <p:cNvSpPr>
              <a:spLocks noChangeArrowheads="1"/>
            </p:cNvSpPr>
            <p:nvPr/>
          </p:nvSpPr>
          <p:spPr bwMode="auto">
            <a:xfrm>
              <a:off x="2612980" y="39106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6" name="Oval 227">
              <a:extLst>
                <a:ext uri="{FF2B5EF4-FFF2-40B4-BE49-F238E27FC236}">
                  <a16:creationId xmlns:a16="http://schemas.microsoft.com/office/drawing/2014/main" id="{ED3D8CEC-2DB2-44E0-BA40-B9E60A82A9F0}"/>
                </a:ext>
              </a:extLst>
            </p:cNvPr>
            <p:cNvSpPr>
              <a:spLocks noChangeArrowheads="1"/>
            </p:cNvSpPr>
            <p:nvPr/>
          </p:nvSpPr>
          <p:spPr bwMode="auto">
            <a:xfrm>
              <a:off x="2756996" y="39106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8" name="Oval 229">
              <a:extLst>
                <a:ext uri="{FF2B5EF4-FFF2-40B4-BE49-F238E27FC236}">
                  <a16:creationId xmlns:a16="http://schemas.microsoft.com/office/drawing/2014/main" id="{C8B986EF-F30A-4777-B5A7-9D90B54A2D12}"/>
                </a:ext>
              </a:extLst>
            </p:cNvPr>
            <p:cNvSpPr>
              <a:spLocks noChangeArrowheads="1"/>
            </p:cNvSpPr>
            <p:nvPr/>
          </p:nvSpPr>
          <p:spPr bwMode="auto">
            <a:xfrm>
              <a:off x="2490334" y="370175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39" name="Oval 230">
              <a:extLst>
                <a:ext uri="{FF2B5EF4-FFF2-40B4-BE49-F238E27FC236}">
                  <a16:creationId xmlns:a16="http://schemas.microsoft.com/office/drawing/2014/main" id="{A44DAC4C-8156-471C-BABD-18C1D7358688}"/>
                </a:ext>
              </a:extLst>
            </p:cNvPr>
            <p:cNvSpPr>
              <a:spLocks noChangeArrowheads="1"/>
            </p:cNvSpPr>
            <p:nvPr/>
          </p:nvSpPr>
          <p:spPr bwMode="auto">
            <a:xfrm>
              <a:off x="2556923" y="357043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42" name="Oval 233">
              <a:extLst>
                <a:ext uri="{FF2B5EF4-FFF2-40B4-BE49-F238E27FC236}">
                  <a16:creationId xmlns:a16="http://schemas.microsoft.com/office/drawing/2014/main" id="{21A605F9-76AA-4891-B6AC-4476AAED4A61}"/>
                </a:ext>
              </a:extLst>
            </p:cNvPr>
            <p:cNvSpPr>
              <a:spLocks noChangeArrowheads="1"/>
            </p:cNvSpPr>
            <p:nvPr/>
          </p:nvSpPr>
          <p:spPr bwMode="auto">
            <a:xfrm>
              <a:off x="2954042" y="383421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43" name="Oval 234">
              <a:extLst>
                <a:ext uri="{FF2B5EF4-FFF2-40B4-BE49-F238E27FC236}">
                  <a16:creationId xmlns:a16="http://schemas.microsoft.com/office/drawing/2014/main" id="{87025B77-C087-474F-A6A3-17E92D9D216B}"/>
                </a:ext>
              </a:extLst>
            </p:cNvPr>
            <p:cNvSpPr>
              <a:spLocks noChangeArrowheads="1"/>
            </p:cNvSpPr>
            <p:nvPr/>
          </p:nvSpPr>
          <p:spPr bwMode="auto">
            <a:xfrm>
              <a:off x="2540972" y="39106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45" name="Oval 236">
              <a:extLst>
                <a:ext uri="{FF2B5EF4-FFF2-40B4-BE49-F238E27FC236}">
                  <a16:creationId xmlns:a16="http://schemas.microsoft.com/office/drawing/2014/main" id="{DE877FF3-3C9A-4A80-87C3-C110D2D3A901}"/>
                </a:ext>
              </a:extLst>
            </p:cNvPr>
            <p:cNvSpPr>
              <a:spLocks noChangeArrowheads="1"/>
            </p:cNvSpPr>
            <p:nvPr/>
          </p:nvSpPr>
          <p:spPr bwMode="auto">
            <a:xfrm>
              <a:off x="2554502" y="34492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46" name="Oval 237">
              <a:extLst>
                <a:ext uri="{FF2B5EF4-FFF2-40B4-BE49-F238E27FC236}">
                  <a16:creationId xmlns:a16="http://schemas.microsoft.com/office/drawing/2014/main" id="{8D1585B6-D4E0-4FDA-9E2F-0C5709F8EBAF}"/>
                </a:ext>
              </a:extLst>
            </p:cNvPr>
            <p:cNvSpPr>
              <a:spLocks noChangeArrowheads="1"/>
            </p:cNvSpPr>
            <p:nvPr/>
          </p:nvSpPr>
          <p:spPr bwMode="auto">
            <a:xfrm>
              <a:off x="2713107" y="360522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47" name="Oval 238">
              <a:extLst>
                <a:ext uri="{FF2B5EF4-FFF2-40B4-BE49-F238E27FC236}">
                  <a16:creationId xmlns:a16="http://schemas.microsoft.com/office/drawing/2014/main" id="{8296C8EC-2FD1-4A31-BDDF-2110A55CBB23}"/>
                </a:ext>
              </a:extLst>
            </p:cNvPr>
            <p:cNvSpPr>
              <a:spLocks noChangeArrowheads="1"/>
            </p:cNvSpPr>
            <p:nvPr/>
          </p:nvSpPr>
          <p:spPr bwMode="auto">
            <a:xfrm>
              <a:off x="2733689" y="343012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48" name="Oval 239">
              <a:extLst>
                <a:ext uri="{FF2B5EF4-FFF2-40B4-BE49-F238E27FC236}">
                  <a16:creationId xmlns:a16="http://schemas.microsoft.com/office/drawing/2014/main" id="{709EF01F-AF95-405B-906A-AEA5AEA31090}"/>
                </a:ext>
              </a:extLst>
            </p:cNvPr>
            <p:cNvSpPr>
              <a:spLocks noChangeArrowheads="1"/>
            </p:cNvSpPr>
            <p:nvPr/>
          </p:nvSpPr>
          <p:spPr bwMode="auto">
            <a:xfrm>
              <a:off x="2658624" y="342900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49" name="Oval 240">
              <a:extLst>
                <a:ext uri="{FF2B5EF4-FFF2-40B4-BE49-F238E27FC236}">
                  <a16:creationId xmlns:a16="http://schemas.microsoft.com/office/drawing/2014/main" id="{F8434204-18E3-44ED-AC5C-DCA531B28AC2}"/>
                </a:ext>
              </a:extLst>
            </p:cNvPr>
            <p:cNvSpPr>
              <a:spLocks noChangeArrowheads="1"/>
            </p:cNvSpPr>
            <p:nvPr/>
          </p:nvSpPr>
          <p:spPr bwMode="auto">
            <a:xfrm>
              <a:off x="2651360" y="376461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0" name="Oval 241">
              <a:extLst>
                <a:ext uri="{FF2B5EF4-FFF2-40B4-BE49-F238E27FC236}">
                  <a16:creationId xmlns:a16="http://schemas.microsoft.com/office/drawing/2014/main" id="{FF2A548E-AB51-4786-AC4C-588A7BCDE1D8}"/>
                </a:ext>
              </a:extLst>
            </p:cNvPr>
            <p:cNvSpPr>
              <a:spLocks noChangeArrowheads="1"/>
            </p:cNvSpPr>
            <p:nvPr/>
          </p:nvSpPr>
          <p:spPr bwMode="auto">
            <a:xfrm>
              <a:off x="2705843" y="39826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1" name="Oval 242">
              <a:extLst>
                <a:ext uri="{FF2B5EF4-FFF2-40B4-BE49-F238E27FC236}">
                  <a16:creationId xmlns:a16="http://schemas.microsoft.com/office/drawing/2014/main" id="{35FB84C3-3007-4D48-ABB2-07ED7879DF4C}"/>
                </a:ext>
              </a:extLst>
            </p:cNvPr>
            <p:cNvSpPr>
              <a:spLocks noChangeArrowheads="1"/>
            </p:cNvSpPr>
            <p:nvPr/>
          </p:nvSpPr>
          <p:spPr bwMode="auto">
            <a:xfrm>
              <a:off x="2724004" y="371635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2" name="Oval 243">
              <a:extLst>
                <a:ext uri="{FF2B5EF4-FFF2-40B4-BE49-F238E27FC236}">
                  <a16:creationId xmlns:a16="http://schemas.microsoft.com/office/drawing/2014/main" id="{162C2980-1280-4DDC-B240-1CC69D0AB954}"/>
                </a:ext>
              </a:extLst>
            </p:cNvPr>
            <p:cNvSpPr>
              <a:spLocks noChangeArrowheads="1"/>
            </p:cNvSpPr>
            <p:nvPr/>
          </p:nvSpPr>
          <p:spPr bwMode="auto">
            <a:xfrm>
              <a:off x="2648938" y="39826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4" name="Oval 245">
              <a:extLst>
                <a:ext uri="{FF2B5EF4-FFF2-40B4-BE49-F238E27FC236}">
                  <a16:creationId xmlns:a16="http://schemas.microsoft.com/office/drawing/2014/main" id="{27EFAF32-944B-43B9-8A6D-FC2D810226B6}"/>
                </a:ext>
              </a:extLst>
            </p:cNvPr>
            <p:cNvSpPr>
              <a:spLocks noChangeArrowheads="1"/>
            </p:cNvSpPr>
            <p:nvPr/>
          </p:nvSpPr>
          <p:spPr bwMode="auto">
            <a:xfrm>
              <a:off x="2635621" y="357941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5" name="Oval 246">
              <a:extLst>
                <a:ext uri="{FF2B5EF4-FFF2-40B4-BE49-F238E27FC236}">
                  <a16:creationId xmlns:a16="http://schemas.microsoft.com/office/drawing/2014/main" id="{C92BD023-E63A-4A10-AF2C-F8C7947D8CF1}"/>
                </a:ext>
              </a:extLst>
            </p:cNvPr>
            <p:cNvSpPr>
              <a:spLocks noChangeArrowheads="1"/>
            </p:cNvSpPr>
            <p:nvPr/>
          </p:nvSpPr>
          <p:spPr bwMode="auto">
            <a:xfrm>
              <a:off x="2726425" y="353114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7" name="Oval 248">
              <a:extLst>
                <a:ext uri="{FF2B5EF4-FFF2-40B4-BE49-F238E27FC236}">
                  <a16:creationId xmlns:a16="http://schemas.microsoft.com/office/drawing/2014/main" id="{3D0F8173-D540-41E0-9C59-0AD9F7FD4330}"/>
                </a:ext>
              </a:extLst>
            </p:cNvPr>
            <p:cNvSpPr>
              <a:spLocks noChangeArrowheads="1"/>
            </p:cNvSpPr>
            <p:nvPr/>
          </p:nvSpPr>
          <p:spPr bwMode="auto">
            <a:xfrm>
              <a:off x="2823283" y="39826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58" name="Oval 249">
              <a:extLst>
                <a:ext uri="{FF2B5EF4-FFF2-40B4-BE49-F238E27FC236}">
                  <a16:creationId xmlns:a16="http://schemas.microsoft.com/office/drawing/2014/main" id="{61B7B033-54AC-4277-AE62-2B8BD97E3D22}"/>
                </a:ext>
              </a:extLst>
            </p:cNvPr>
            <p:cNvSpPr>
              <a:spLocks noChangeArrowheads="1"/>
            </p:cNvSpPr>
            <p:nvPr/>
          </p:nvSpPr>
          <p:spPr bwMode="auto">
            <a:xfrm>
              <a:off x="2843866" y="34840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0" name="Oval 251">
              <a:extLst>
                <a:ext uri="{FF2B5EF4-FFF2-40B4-BE49-F238E27FC236}">
                  <a16:creationId xmlns:a16="http://schemas.microsoft.com/office/drawing/2014/main" id="{C0229DC0-7B87-4C14-8C67-F5D12206534B}"/>
                </a:ext>
              </a:extLst>
            </p:cNvPr>
            <p:cNvSpPr>
              <a:spLocks noChangeArrowheads="1"/>
            </p:cNvSpPr>
            <p:nvPr/>
          </p:nvSpPr>
          <p:spPr bwMode="auto">
            <a:xfrm>
              <a:off x="2834180" y="38385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1" name="Oval 252">
              <a:extLst>
                <a:ext uri="{FF2B5EF4-FFF2-40B4-BE49-F238E27FC236}">
                  <a16:creationId xmlns:a16="http://schemas.microsoft.com/office/drawing/2014/main" id="{5670F657-1EC1-4430-ADA8-6366599CB805}"/>
                </a:ext>
              </a:extLst>
            </p:cNvPr>
            <p:cNvSpPr>
              <a:spLocks noChangeArrowheads="1"/>
            </p:cNvSpPr>
            <p:nvPr/>
          </p:nvSpPr>
          <p:spPr bwMode="auto">
            <a:xfrm>
              <a:off x="2759115" y="405462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2" name="Oval 253">
              <a:extLst>
                <a:ext uri="{FF2B5EF4-FFF2-40B4-BE49-F238E27FC236}">
                  <a16:creationId xmlns:a16="http://schemas.microsoft.com/office/drawing/2014/main" id="{2EF2C53D-DF84-444E-AA07-2C1444933959}"/>
                </a:ext>
              </a:extLst>
            </p:cNvPr>
            <p:cNvSpPr>
              <a:spLocks noChangeArrowheads="1"/>
            </p:cNvSpPr>
            <p:nvPr/>
          </p:nvSpPr>
          <p:spPr bwMode="auto">
            <a:xfrm>
              <a:off x="2877766" y="35143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3" name="Oval 254">
              <a:extLst>
                <a:ext uri="{FF2B5EF4-FFF2-40B4-BE49-F238E27FC236}">
                  <a16:creationId xmlns:a16="http://schemas.microsoft.com/office/drawing/2014/main" id="{377F5819-CB06-47DE-88D9-1790C6E90E55}"/>
                </a:ext>
              </a:extLst>
            </p:cNvPr>
            <p:cNvSpPr>
              <a:spLocks noChangeArrowheads="1"/>
            </p:cNvSpPr>
            <p:nvPr/>
          </p:nvSpPr>
          <p:spPr bwMode="auto">
            <a:xfrm>
              <a:off x="895805" y="354012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4" name="Oval 255">
              <a:extLst>
                <a:ext uri="{FF2B5EF4-FFF2-40B4-BE49-F238E27FC236}">
                  <a16:creationId xmlns:a16="http://schemas.microsoft.com/office/drawing/2014/main" id="{41D37AEC-32A4-46F4-9464-5E1C000E53E6}"/>
                </a:ext>
              </a:extLst>
            </p:cNvPr>
            <p:cNvSpPr>
              <a:spLocks noChangeArrowheads="1"/>
            </p:cNvSpPr>
            <p:nvPr/>
          </p:nvSpPr>
          <p:spPr bwMode="auto">
            <a:xfrm>
              <a:off x="922441" y="36389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6" name="Oval 257">
              <a:extLst>
                <a:ext uri="{FF2B5EF4-FFF2-40B4-BE49-F238E27FC236}">
                  <a16:creationId xmlns:a16="http://schemas.microsoft.com/office/drawing/2014/main" id="{F0F2E994-2F48-4971-8344-A393A8434A48}"/>
                </a:ext>
              </a:extLst>
            </p:cNvPr>
            <p:cNvSpPr>
              <a:spLocks noChangeArrowheads="1"/>
            </p:cNvSpPr>
            <p:nvPr/>
          </p:nvSpPr>
          <p:spPr bwMode="auto">
            <a:xfrm>
              <a:off x="818319" y="553923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7" name="Oval 258">
              <a:extLst>
                <a:ext uri="{FF2B5EF4-FFF2-40B4-BE49-F238E27FC236}">
                  <a16:creationId xmlns:a16="http://schemas.microsoft.com/office/drawing/2014/main" id="{25BB12A8-165A-45D4-8D17-759CAC54AAF7}"/>
                </a:ext>
              </a:extLst>
            </p:cNvPr>
            <p:cNvSpPr>
              <a:spLocks noChangeArrowheads="1"/>
            </p:cNvSpPr>
            <p:nvPr/>
          </p:nvSpPr>
          <p:spPr bwMode="auto">
            <a:xfrm>
              <a:off x="1750579" y="348512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8" name="Oval 259">
              <a:extLst>
                <a:ext uri="{FF2B5EF4-FFF2-40B4-BE49-F238E27FC236}">
                  <a16:creationId xmlns:a16="http://schemas.microsoft.com/office/drawing/2014/main" id="{CD50500C-D1E2-4E7D-96E2-10E67A2ADEC3}"/>
                </a:ext>
              </a:extLst>
            </p:cNvPr>
            <p:cNvSpPr>
              <a:spLocks noChangeArrowheads="1"/>
            </p:cNvSpPr>
            <p:nvPr/>
          </p:nvSpPr>
          <p:spPr bwMode="auto">
            <a:xfrm>
              <a:off x="1688832" y="364451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69" name="Oval 260">
              <a:extLst>
                <a:ext uri="{FF2B5EF4-FFF2-40B4-BE49-F238E27FC236}">
                  <a16:creationId xmlns:a16="http://schemas.microsoft.com/office/drawing/2014/main" id="{A49C6969-A771-45E6-9A9E-4DA115299347}"/>
                </a:ext>
              </a:extLst>
            </p:cNvPr>
            <p:cNvSpPr>
              <a:spLocks noChangeArrowheads="1"/>
            </p:cNvSpPr>
            <p:nvPr/>
          </p:nvSpPr>
          <p:spPr bwMode="auto">
            <a:xfrm>
              <a:off x="1710625" y="356594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0" name="Oval 261">
              <a:extLst>
                <a:ext uri="{FF2B5EF4-FFF2-40B4-BE49-F238E27FC236}">
                  <a16:creationId xmlns:a16="http://schemas.microsoft.com/office/drawing/2014/main" id="{DFDB43EA-876C-4ACD-9CD0-CF012BA7E5E5}"/>
                </a:ext>
              </a:extLst>
            </p:cNvPr>
            <p:cNvSpPr>
              <a:spLocks noChangeArrowheads="1"/>
            </p:cNvSpPr>
            <p:nvPr/>
          </p:nvSpPr>
          <p:spPr bwMode="auto">
            <a:xfrm>
              <a:off x="1468480" y="351992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1" name="Oval 262">
              <a:extLst>
                <a:ext uri="{FF2B5EF4-FFF2-40B4-BE49-F238E27FC236}">
                  <a16:creationId xmlns:a16="http://schemas.microsoft.com/office/drawing/2014/main" id="{67FA972F-469C-46D7-9486-62A28324E78D}"/>
                </a:ext>
              </a:extLst>
            </p:cNvPr>
            <p:cNvSpPr>
              <a:spLocks noChangeArrowheads="1"/>
            </p:cNvSpPr>
            <p:nvPr/>
          </p:nvSpPr>
          <p:spPr bwMode="auto">
            <a:xfrm>
              <a:off x="1045935" y="343685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4" name="Oval 265">
              <a:extLst>
                <a:ext uri="{FF2B5EF4-FFF2-40B4-BE49-F238E27FC236}">
                  <a16:creationId xmlns:a16="http://schemas.microsoft.com/office/drawing/2014/main" id="{2D64151D-9B9F-4041-9001-411401D5640B}"/>
                </a:ext>
              </a:extLst>
            </p:cNvPr>
            <p:cNvSpPr>
              <a:spLocks noChangeArrowheads="1"/>
            </p:cNvSpPr>
            <p:nvPr/>
          </p:nvSpPr>
          <p:spPr bwMode="auto">
            <a:xfrm>
              <a:off x="1490273" y="36983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5" name="Oval 266">
              <a:extLst>
                <a:ext uri="{FF2B5EF4-FFF2-40B4-BE49-F238E27FC236}">
                  <a16:creationId xmlns:a16="http://schemas.microsoft.com/office/drawing/2014/main" id="{6F449F65-0A6B-4296-B9C6-BFD739636966}"/>
                </a:ext>
              </a:extLst>
            </p:cNvPr>
            <p:cNvSpPr>
              <a:spLocks noChangeArrowheads="1"/>
            </p:cNvSpPr>
            <p:nvPr/>
          </p:nvSpPr>
          <p:spPr bwMode="auto">
            <a:xfrm>
              <a:off x="1692464" y="406656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77" name="Oval 268">
              <a:extLst>
                <a:ext uri="{FF2B5EF4-FFF2-40B4-BE49-F238E27FC236}">
                  <a16:creationId xmlns:a16="http://schemas.microsoft.com/office/drawing/2014/main" id="{E5EF01CB-D301-455F-B4EC-7A142460CD93}"/>
                </a:ext>
              </a:extLst>
            </p:cNvPr>
            <p:cNvSpPr>
              <a:spLocks noChangeArrowheads="1"/>
            </p:cNvSpPr>
            <p:nvPr/>
          </p:nvSpPr>
          <p:spPr bwMode="auto">
            <a:xfrm>
              <a:off x="1110104" y="358277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0" name="Oval 271">
              <a:extLst>
                <a:ext uri="{FF2B5EF4-FFF2-40B4-BE49-F238E27FC236}">
                  <a16:creationId xmlns:a16="http://schemas.microsoft.com/office/drawing/2014/main" id="{A860066B-69F4-4D53-B5B3-CA50DF2ACFDC}"/>
                </a:ext>
              </a:extLst>
            </p:cNvPr>
            <p:cNvSpPr>
              <a:spLocks noChangeArrowheads="1"/>
            </p:cNvSpPr>
            <p:nvPr/>
          </p:nvSpPr>
          <p:spPr bwMode="auto">
            <a:xfrm>
              <a:off x="1156112" y="349073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1" name="Oval 272">
              <a:extLst>
                <a:ext uri="{FF2B5EF4-FFF2-40B4-BE49-F238E27FC236}">
                  <a16:creationId xmlns:a16="http://schemas.microsoft.com/office/drawing/2014/main" id="{EB8B8981-88EF-403B-B37C-AF13836BDC79}"/>
                </a:ext>
              </a:extLst>
            </p:cNvPr>
            <p:cNvSpPr>
              <a:spLocks noChangeArrowheads="1"/>
            </p:cNvSpPr>
            <p:nvPr/>
          </p:nvSpPr>
          <p:spPr bwMode="auto">
            <a:xfrm>
              <a:off x="1182748" y="358951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2" name="Oval 273">
              <a:extLst>
                <a:ext uri="{FF2B5EF4-FFF2-40B4-BE49-F238E27FC236}">
                  <a16:creationId xmlns:a16="http://schemas.microsoft.com/office/drawing/2014/main" id="{4D7E97D8-0CF2-4C9C-AEE3-29D338E237AC}"/>
                </a:ext>
              </a:extLst>
            </p:cNvPr>
            <p:cNvSpPr>
              <a:spLocks noChangeArrowheads="1"/>
            </p:cNvSpPr>
            <p:nvPr/>
          </p:nvSpPr>
          <p:spPr bwMode="auto">
            <a:xfrm>
              <a:off x="766258" y="35457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4" name="Oval 275">
              <a:extLst>
                <a:ext uri="{FF2B5EF4-FFF2-40B4-BE49-F238E27FC236}">
                  <a16:creationId xmlns:a16="http://schemas.microsoft.com/office/drawing/2014/main" id="{4E9C3D6C-4793-4741-A890-46BFA70B6ABE}"/>
                </a:ext>
              </a:extLst>
            </p:cNvPr>
            <p:cNvSpPr>
              <a:spLocks noChangeArrowheads="1"/>
            </p:cNvSpPr>
            <p:nvPr/>
          </p:nvSpPr>
          <p:spPr bwMode="auto">
            <a:xfrm>
              <a:off x="1242073" y="355247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5" name="Oval 276">
              <a:extLst>
                <a:ext uri="{FF2B5EF4-FFF2-40B4-BE49-F238E27FC236}">
                  <a16:creationId xmlns:a16="http://schemas.microsoft.com/office/drawing/2014/main" id="{F1C87F42-C96B-4CCC-9628-1FFE29DA2516}"/>
                </a:ext>
              </a:extLst>
            </p:cNvPr>
            <p:cNvSpPr>
              <a:spLocks noChangeArrowheads="1"/>
            </p:cNvSpPr>
            <p:nvPr/>
          </p:nvSpPr>
          <p:spPr bwMode="auto">
            <a:xfrm>
              <a:off x="1268709" y="365124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6" name="Oval 277">
              <a:extLst>
                <a:ext uri="{FF2B5EF4-FFF2-40B4-BE49-F238E27FC236}">
                  <a16:creationId xmlns:a16="http://schemas.microsoft.com/office/drawing/2014/main" id="{EE65AB21-3BF9-4D4F-B34E-8A8654C497AA}"/>
                </a:ext>
              </a:extLst>
            </p:cNvPr>
            <p:cNvSpPr>
              <a:spLocks noChangeArrowheads="1"/>
            </p:cNvSpPr>
            <p:nvPr/>
          </p:nvSpPr>
          <p:spPr bwMode="auto">
            <a:xfrm>
              <a:off x="1289292" y="347614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7" name="Oval 278">
              <a:extLst>
                <a:ext uri="{FF2B5EF4-FFF2-40B4-BE49-F238E27FC236}">
                  <a16:creationId xmlns:a16="http://schemas.microsoft.com/office/drawing/2014/main" id="{0559E08A-9FA0-43B4-AED6-AF13878BD5DB}"/>
                </a:ext>
              </a:extLst>
            </p:cNvPr>
            <p:cNvSpPr>
              <a:spLocks noChangeArrowheads="1"/>
            </p:cNvSpPr>
            <p:nvPr/>
          </p:nvSpPr>
          <p:spPr bwMode="auto">
            <a:xfrm>
              <a:off x="1399468" y="353002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8" name="Oval 279">
              <a:extLst>
                <a:ext uri="{FF2B5EF4-FFF2-40B4-BE49-F238E27FC236}">
                  <a16:creationId xmlns:a16="http://schemas.microsoft.com/office/drawing/2014/main" id="{13902456-FE54-4C4E-8CF9-DF4ABF1948F5}"/>
                </a:ext>
              </a:extLst>
            </p:cNvPr>
            <p:cNvSpPr>
              <a:spLocks noChangeArrowheads="1"/>
            </p:cNvSpPr>
            <p:nvPr/>
          </p:nvSpPr>
          <p:spPr bwMode="auto">
            <a:xfrm>
              <a:off x="1401889" y="346940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89" name="Oval 280">
              <a:extLst>
                <a:ext uri="{FF2B5EF4-FFF2-40B4-BE49-F238E27FC236}">
                  <a16:creationId xmlns:a16="http://schemas.microsoft.com/office/drawing/2014/main" id="{45419007-8D03-4E3A-835F-29993C5A5E25}"/>
                </a:ext>
              </a:extLst>
            </p:cNvPr>
            <p:cNvSpPr>
              <a:spLocks noChangeArrowheads="1"/>
            </p:cNvSpPr>
            <p:nvPr/>
          </p:nvSpPr>
          <p:spPr bwMode="auto">
            <a:xfrm>
              <a:off x="1324403" y="35288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0" name="Oval 281">
              <a:extLst>
                <a:ext uri="{FF2B5EF4-FFF2-40B4-BE49-F238E27FC236}">
                  <a16:creationId xmlns:a16="http://schemas.microsoft.com/office/drawing/2014/main" id="{CA57DE22-478D-4A1C-94C4-D54407E78985}"/>
                </a:ext>
              </a:extLst>
            </p:cNvPr>
            <p:cNvSpPr>
              <a:spLocks noChangeArrowheads="1"/>
            </p:cNvSpPr>
            <p:nvPr/>
          </p:nvSpPr>
          <p:spPr bwMode="auto">
            <a:xfrm>
              <a:off x="1370410" y="34458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1" name="Oval 282">
              <a:extLst>
                <a:ext uri="{FF2B5EF4-FFF2-40B4-BE49-F238E27FC236}">
                  <a16:creationId xmlns:a16="http://schemas.microsoft.com/office/drawing/2014/main" id="{EB594156-ED99-42F0-818F-F49DA32DEAF8}"/>
                </a:ext>
              </a:extLst>
            </p:cNvPr>
            <p:cNvSpPr>
              <a:spLocks noChangeArrowheads="1"/>
            </p:cNvSpPr>
            <p:nvPr/>
          </p:nvSpPr>
          <p:spPr bwMode="auto">
            <a:xfrm>
              <a:off x="1529016" y="360186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2" name="Oval 283">
              <a:extLst>
                <a:ext uri="{FF2B5EF4-FFF2-40B4-BE49-F238E27FC236}">
                  <a16:creationId xmlns:a16="http://schemas.microsoft.com/office/drawing/2014/main" id="{880817DE-C64B-402C-A9CA-8F77A6F2CFDB}"/>
                </a:ext>
              </a:extLst>
            </p:cNvPr>
            <p:cNvSpPr>
              <a:spLocks noChangeArrowheads="1"/>
            </p:cNvSpPr>
            <p:nvPr/>
          </p:nvSpPr>
          <p:spPr bwMode="auto">
            <a:xfrm>
              <a:off x="1848648" y="352665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3" name="Oval 284">
              <a:extLst>
                <a:ext uri="{FF2B5EF4-FFF2-40B4-BE49-F238E27FC236}">
                  <a16:creationId xmlns:a16="http://schemas.microsoft.com/office/drawing/2014/main" id="{85DE9BED-ADF6-4FE1-92A0-87FF19737936}"/>
                </a:ext>
              </a:extLst>
            </p:cNvPr>
            <p:cNvSpPr>
              <a:spLocks noChangeArrowheads="1"/>
            </p:cNvSpPr>
            <p:nvPr/>
          </p:nvSpPr>
          <p:spPr bwMode="auto">
            <a:xfrm>
              <a:off x="1451530" y="35760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4" name="Oval 285">
              <a:extLst>
                <a:ext uri="{FF2B5EF4-FFF2-40B4-BE49-F238E27FC236}">
                  <a16:creationId xmlns:a16="http://schemas.microsoft.com/office/drawing/2014/main" id="{04DB9EDA-01A0-4FEF-BDF3-C0F907C2236D}"/>
                </a:ext>
              </a:extLst>
            </p:cNvPr>
            <p:cNvSpPr>
              <a:spLocks noChangeArrowheads="1"/>
            </p:cNvSpPr>
            <p:nvPr/>
          </p:nvSpPr>
          <p:spPr bwMode="auto">
            <a:xfrm>
              <a:off x="1542334" y="352777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5" name="Oval 286">
              <a:extLst>
                <a:ext uri="{FF2B5EF4-FFF2-40B4-BE49-F238E27FC236}">
                  <a16:creationId xmlns:a16="http://schemas.microsoft.com/office/drawing/2014/main" id="{18E4A626-6782-46BB-819B-04423624C057}"/>
                </a:ext>
              </a:extLst>
            </p:cNvPr>
            <p:cNvSpPr>
              <a:spLocks noChangeArrowheads="1"/>
            </p:cNvSpPr>
            <p:nvPr/>
          </p:nvSpPr>
          <p:spPr bwMode="auto">
            <a:xfrm>
              <a:off x="1612556" y="35569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6" name="Oval 287">
              <a:extLst>
                <a:ext uri="{FF2B5EF4-FFF2-40B4-BE49-F238E27FC236}">
                  <a16:creationId xmlns:a16="http://schemas.microsoft.com/office/drawing/2014/main" id="{2AB4F4A2-5C14-48C5-A8D9-691418E1CDB0}"/>
                </a:ext>
              </a:extLst>
            </p:cNvPr>
            <p:cNvSpPr>
              <a:spLocks noChangeArrowheads="1"/>
            </p:cNvSpPr>
            <p:nvPr/>
          </p:nvSpPr>
          <p:spPr bwMode="auto">
            <a:xfrm>
              <a:off x="1659775" y="348063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7" name="Oval 288">
              <a:extLst>
                <a:ext uri="{FF2B5EF4-FFF2-40B4-BE49-F238E27FC236}">
                  <a16:creationId xmlns:a16="http://schemas.microsoft.com/office/drawing/2014/main" id="{5DB9CBDF-1985-43E0-A3FF-8AE726532EF8}"/>
                </a:ext>
              </a:extLst>
            </p:cNvPr>
            <p:cNvSpPr>
              <a:spLocks noChangeArrowheads="1"/>
            </p:cNvSpPr>
            <p:nvPr/>
          </p:nvSpPr>
          <p:spPr bwMode="auto">
            <a:xfrm>
              <a:off x="1854701" y="34772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8" name="Oval 289">
              <a:extLst>
                <a:ext uri="{FF2B5EF4-FFF2-40B4-BE49-F238E27FC236}">
                  <a16:creationId xmlns:a16="http://schemas.microsoft.com/office/drawing/2014/main" id="{CA99F494-29CB-45C4-B603-AEDC0BDCFD85}"/>
                </a:ext>
              </a:extLst>
            </p:cNvPr>
            <p:cNvSpPr>
              <a:spLocks noChangeArrowheads="1"/>
            </p:cNvSpPr>
            <p:nvPr/>
          </p:nvSpPr>
          <p:spPr bwMode="auto">
            <a:xfrm>
              <a:off x="1584710" y="347951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499" name="Oval 290">
              <a:extLst>
                <a:ext uri="{FF2B5EF4-FFF2-40B4-BE49-F238E27FC236}">
                  <a16:creationId xmlns:a16="http://schemas.microsoft.com/office/drawing/2014/main" id="{0D7328F5-E27A-473D-94C5-4D351F84BA2F}"/>
                </a:ext>
              </a:extLst>
            </p:cNvPr>
            <p:cNvSpPr>
              <a:spLocks noChangeArrowheads="1"/>
            </p:cNvSpPr>
            <p:nvPr/>
          </p:nvSpPr>
          <p:spPr bwMode="auto">
            <a:xfrm>
              <a:off x="1693675" y="351094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0" name="Oval 291">
              <a:extLst>
                <a:ext uri="{FF2B5EF4-FFF2-40B4-BE49-F238E27FC236}">
                  <a16:creationId xmlns:a16="http://schemas.microsoft.com/office/drawing/2014/main" id="{48124246-4E95-48F7-9FB4-874BC975F841}"/>
                </a:ext>
              </a:extLst>
            </p:cNvPr>
            <p:cNvSpPr>
              <a:spLocks noChangeArrowheads="1"/>
            </p:cNvSpPr>
            <p:nvPr/>
          </p:nvSpPr>
          <p:spPr bwMode="auto">
            <a:xfrm>
              <a:off x="1932188" y="359063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1" name="Oval 292">
              <a:extLst>
                <a:ext uri="{FF2B5EF4-FFF2-40B4-BE49-F238E27FC236}">
                  <a16:creationId xmlns:a16="http://schemas.microsoft.com/office/drawing/2014/main" id="{9DBA8289-76CB-4E5B-9CC2-8B7475798794}"/>
                </a:ext>
              </a:extLst>
            </p:cNvPr>
            <p:cNvSpPr>
              <a:spLocks noChangeArrowheads="1"/>
            </p:cNvSpPr>
            <p:nvPr/>
          </p:nvSpPr>
          <p:spPr bwMode="auto">
            <a:xfrm>
              <a:off x="1907973" y="35143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2" name="Oval 293">
              <a:extLst>
                <a:ext uri="{FF2B5EF4-FFF2-40B4-BE49-F238E27FC236}">
                  <a16:creationId xmlns:a16="http://schemas.microsoft.com/office/drawing/2014/main" id="{FB286FE9-1FB5-4365-8A63-6EE6FA360E07}"/>
                </a:ext>
              </a:extLst>
            </p:cNvPr>
            <p:cNvSpPr>
              <a:spLocks noChangeArrowheads="1"/>
            </p:cNvSpPr>
            <p:nvPr/>
          </p:nvSpPr>
          <p:spPr bwMode="auto">
            <a:xfrm>
              <a:off x="1956402" y="365573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3" name="Oval 294">
              <a:extLst>
                <a:ext uri="{FF2B5EF4-FFF2-40B4-BE49-F238E27FC236}">
                  <a16:creationId xmlns:a16="http://schemas.microsoft.com/office/drawing/2014/main" id="{2136E72F-1BE2-4EDF-9FEE-C41CC5084DC6}"/>
                </a:ext>
              </a:extLst>
            </p:cNvPr>
            <p:cNvSpPr>
              <a:spLocks noChangeArrowheads="1"/>
            </p:cNvSpPr>
            <p:nvPr/>
          </p:nvSpPr>
          <p:spPr bwMode="auto">
            <a:xfrm>
              <a:off x="2045996" y="368043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4" name="Oval 295">
              <a:extLst>
                <a:ext uri="{FF2B5EF4-FFF2-40B4-BE49-F238E27FC236}">
                  <a16:creationId xmlns:a16="http://schemas.microsoft.com/office/drawing/2014/main" id="{274A2CB9-1C4D-4F53-BB92-8A5E843EEA0A}"/>
                </a:ext>
              </a:extLst>
            </p:cNvPr>
            <p:cNvSpPr>
              <a:spLocks noChangeArrowheads="1"/>
            </p:cNvSpPr>
            <p:nvPr/>
          </p:nvSpPr>
          <p:spPr bwMode="auto">
            <a:xfrm>
              <a:off x="1297767" y="374216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07" name="Oval 298">
              <a:extLst>
                <a:ext uri="{FF2B5EF4-FFF2-40B4-BE49-F238E27FC236}">
                  <a16:creationId xmlns:a16="http://schemas.microsoft.com/office/drawing/2014/main" id="{18310382-030F-4C4F-9E25-026896D66F39}"/>
                </a:ext>
              </a:extLst>
            </p:cNvPr>
            <p:cNvSpPr>
              <a:spLocks noChangeArrowheads="1"/>
            </p:cNvSpPr>
            <p:nvPr/>
          </p:nvSpPr>
          <p:spPr bwMode="auto">
            <a:xfrm>
              <a:off x="1256602" y="4498711"/>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0" name="Oval 301">
              <a:extLst>
                <a:ext uri="{FF2B5EF4-FFF2-40B4-BE49-F238E27FC236}">
                  <a16:creationId xmlns:a16="http://schemas.microsoft.com/office/drawing/2014/main" id="{3A74128E-9E14-4676-8FF6-9BB862061C57}"/>
                </a:ext>
              </a:extLst>
            </p:cNvPr>
            <p:cNvSpPr>
              <a:spLocks noChangeArrowheads="1"/>
            </p:cNvSpPr>
            <p:nvPr/>
          </p:nvSpPr>
          <p:spPr bwMode="auto">
            <a:xfrm>
              <a:off x="3429858" y="422931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1" name="Oval 302">
              <a:extLst>
                <a:ext uri="{FF2B5EF4-FFF2-40B4-BE49-F238E27FC236}">
                  <a16:creationId xmlns:a16="http://schemas.microsoft.com/office/drawing/2014/main" id="{15440EB4-6743-439A-A499-8C11121647CE}"/>
                </a:ext>
              </a:extLst>
            </p:cNvPr>
            <p:cNvSpPr>
              <a:spLocks noChangeArrowheads="1"/>
            </p:cNvSpPr>
            <p:nvPr/>
          </p:nvSpPr>
          <p:spPr bwMode="auto">
            <a:xfrm>
              <a:off x="3033950" y="424503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2" name="Oval 303">
              <a:extLst>
                <a:ext uri="{FF2B5EF4-FFF2-40B4-BE49-F238E27FC236}">
                  <a16:creationId xmlns:a16="http://schemas.microsoft.com/office/drawing/2014/main" id="{D9CED8CF-784E-46DF-9DEF-95AA7F6DE6EF}"/>
                </a:ext>
              </a:extLst>
            </p:cNvPr>
            <p:cNvSpPr>
              <a:spLocks noChangeArrowheads="1"/>
            </p:cNvSpPr>
            <p:nvPr/>
          </p:nvSpPr>
          <p:spPr bwMode="auto">
            <a:xfrm>
              <a:off x="2973020" y="407707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3" name="Oval 304">
              <a:extLst>
                <a:ext uri="{FF2B5EF4-FFF2-40B4-BE49-F238E27FC236}">
                  <a16:creationId xmlns:a16="http://schemas.microsoft.com/office/drawing/2014/main" id="{32737CC3-8F12-46B9-93CB-A0899EC4A2C5}"/>
                </a:ext>
              </a:extLst>
            </p:cNvPr>
            <p:cNvSpPr>
              <a:spLocks noChangeArrowheads="1"/>
            </p:cNvSpPr>
            <p:nvPr/>
          </p:nvSpPr>
          <p:spPr bwMode="auto">
            <a:xfrm>
              <a:off x="3052111" y="44594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4" name="Oval 305">
              <a:extLst>
                <a:ext uri="{FF2B5EF4-FFF2-40B4-BE49-F238E27FC236}">
                  <a16:creationId xmlns:a16="http://schemas.microsoft.com/office/drawing/2014/main" id="{A4495C26-FE55-4815-97D0-56817D9ADF1E}"/>
                </a:ext>
              </a:extLst>
            </p:cNvPr>
            <p:cNvSpPr>
              <a:spLocks noChangeArrowheads="1"/>
            </p:cNvSpPr>
            <p:nvPr/>
          </p:nvSpPr>
          <p:spPr bwMode="auto">
            <a:xfrm>
              <a:off x="2972203" y="440442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6" name="Oval 307">
              <a:extLst>
                <a:ext uri="{FF2B5EF4-FFF2-40B4-BE49-F238E27FC236}">
                  <a16:creationId xmlns:a16="http://schemas.microsoft.com/office/drawing/2014/main" id="{A532A0DB-2234-40EF-851B-1590F370DB11}"/>
                </a:ext>
              </a:extLst>
            </p:cNvPr>
            <p:cNvSpPr>
              <a:spLocks noChangeArrowheads="1"/>
            </p:cNvSpPr>
            <p:nvPr/>
          </p:nvSpPr>
          <p:spPr bwMode="auto">
            <a:xfrm>
              <a:off x="3044847" y="435615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7" name="Oval 308">
              <a:extLst>
                <a:ext uri="{FF2B5EF4-FFF2-40B4-BE49-F238E27FC236}">
                  <a16:creationId xmlns:a16="http://schemas.microsoft.com/office/drawing/2014/main" id="{A0870117-44C9-4136-B980-0F79A1716619}"/>
                </a:ext>
              </a:extLst>
            </p:cNvPr>
            <p:cNvSpPr>
              <a:spLocks noChangeArrowheads="1"/>
            </p:cNvSpPr>
            <p:nvPr/>
          </p:nvSpPr>
          <p:spPr bwMode="auto">
            <a:xfrm>
              <a:off x="2969782" y="43595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18" name="Oval 309">
              <a:extLst>
                <a:ext uri="{FF2B5EF4-FFF2-40B4-BE49-F238E27FC236}">
                  <a16:creationId xmlns:a16="http://schemas.microsoft.com/office/drawing/2014/main" id="{150EDC33-B8FF-434B-92FE-F9B480612C41}"/>
                </a:ext>
              </a:extLst>
            </p:cNvPr>
            <p:cNvSpPr>
              <a:spLocks noChangeArrowheads="1"/>
            </p:cNvSpPr>
            <p:nvPr/>
          </p:nvSpPr>
          <p:spPr bwMode="auto">
            <a:xfrm>
              <a:off x="3071483" y="429217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0" name="Oval 311">
              <a:extLst>
                <a:ext uri="{FF2B5EF4-FFF2-40B4-BE49-F238E27FC236}">
                  <a16:creationId xmlns:a16="http://schemas.microsoft.com/office/drawing/2014/main" id="{D3E58903-3CAE-480A-A442-7E31FD62D306}"/>
                </a:ext>
              </a:extLst>
            </p:cNvPr>
            <p:cNvSpPr>
              <a:spLocks noChangeArrowheads="1"/>
            </p:cNvSpPr>
            <p:nvPr/>
          </p:nvSpPr>
          <p:spPr bwMode="auto">
            <a:xfrm>
              <a:off x="3117490" y="420013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1" name="Oval 312">
              <a:extLst>
                <a:ext uri="{FF2B5EF4-FFF2-40B4-BE49-F238E27FC236}">
                  <a16:creationId xmlns:a16="http://schemas.microsoft.com/office/drawing/2014/main" id="{03C9E384-2E1B-49E0-B2F9-971F8C21F15F}"/>
                </a:ext>
              </a:extLst>
            </p:cNvPr>
            <p:cNvSpPr>
              <a:spLocks noChangeArrowheads="1"/>
            </p:cNvSpPr>
            <p:nvPr/>
          </p:nvSpPr>
          <p:spPr bwMode="auto">
            <a:xfrm>
              <a:off x="3144126" y="429891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3" name="Oval 314">
              <a:extLst>
                <a:ext uri="{FF2B5EF4-FFF2-40B4-BE49-F238E27FC236}">
                  <a16:creationId xmlns:a16="http://schemas.microsoft.com/office/drawing/2014/main" id="{2AA69398-2A5E-4CAD-9ED6-3FB034719813}"/>
                </a:ext>
              </a:extLst>
            </p:cNvPr>
            <p:cNvSpPr>
              <a:spLocks noChangeArrowheads="1"/>
            </p:cNvSpPr>
            <p:nvPr/>
          </p:nvSpPr>
          <p:spPr bwMode="auto">
            <a:xfrm>
              <a:off x="3167130" y="406319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4" name="Oval 315">
              <a:extLst>
                <a:ext uri="{FF2B5EF4-FFF2-40B4-BE49-F238E27FC236}">
                  <a16:creationId xmlns:a16="http://schemas.microsoft.com/office/drawing/2014/main" id="{82D1EC35-0A78-47A8-B7D7-D53E29B622C8}"/>
                </a:ext>
              </a:extLst>
            </p:cNvPr>
            <p:cNvSpPr>
              <a:spLocks noChangeArrowheads="1"/>
            </p:cNvSpPr>
            <p:nvPr/>
          </p:nvSpPr>
          <p:spPr bwMode="auto">
            <a:xfrm>
              <a:off x="3089643" y="412268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5" name="Oval 316">
              <a:extLst>
                <a:ext uri="{FF2B5EF4-FFF2-40B4-BE49-F238E27FC236}">
                  <a16:creationId xmlns:a16="http://schemas.microsoft.com/office/drawing/2014/main" id="{47A63C9A-8CC4-4724-8D03-A09BACC6D74B}"/>
                </a:ext>
              </a:extLst>
            </p:cNvPr>
            <p:cNvSpPr>
              <a:spLocks noChangeArrowheads="1"/>
            </p:cNvSpPr>
            <p:nvPr/>
          </p:nvSpPr>
          <p:spPr bwMode="auto">
            <a:xfrm>
              <a:off x="3155023" y="44100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6" name="Oval 317">
              <a:extLst>
                <a:ext uri="{FF2B5EF4-FFF2-40B4-BE49-F238E27FC236}">
                  <a16:creationId xmlns:a16="http://schemas.microsoft.com/office/drawing/2014/main" id="{882624B9-E193-4D31-97EB-1E6BFFC8597A}"/>
                </a:ext>
              </a:extLst>
            </p:cNvPr>
            <p:cNvSpPr>
              <a:spLocks noChangeArrowheads="1"/>
            </p:cNvSpPr>
            <p:nvPr/>
          </p:nvSpPr>
          <p:spPr bwMode="auto">
            <a:xfrm>
              <a:off x="3079957" y="44134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29" name="Oval 320">
              <a:extLst>
                <a:ext uri="{FF2B5EF4-FFF2-40B4-BE49-F238E27FC236}">
                  <a16:creationId xmlns:a16="http://schemas.microsoft.com/office/drawing/2014/main" id="{86A1D5C2-D4B1-4A3B-BF51-01C1C957D3C4}"/>
                </a:ext>
              </a:extLst>
            </p:cNvPr>
            <p:cNvSpPr>
              <a:spLocks noChangeArrowheads="1"/>
            </p:cNvSpPr>
            <p:nvPr/>
          </p:nvSpPr>
          <p:spPr bwMode="auto">
            <a:xfrm>
              <a:off x="3230088" y="43606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0" name="Oval 321">
              <a:extLst>
                <a:ext uri="{FF2B5EF4-FFF2-40B4-BE49-F238E27FC236}">
                  <a16:creationId xmlns:a16="http://schemas.microsoft.com/office/drawing/2014/main" id="{D726A9EE-BC09-4554-9230-9DFB3BF874F2}"/>
                </a:ext>
              </a:extLst>
            </p:cNvPr>
            <p:cNvSpPr>
              <a:spLocks noChangeArrowheads="1"/>
            </p:cNvSpPr>
            <p:nvPr/>
          </p:nvSpPr>
          <p:spPr bwMode="auto">
            <a:xfrm>
              <a:off x="3250670" y="41855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3" name="Oval 324">
              <a:extLst>
                <a:ext uri="{FF2B5EF4-FFF2-40B4-BE49-F238E27FC236}">
                  <a16:creationId xmlns:a16="http://schemas.microsoft.com/office/drawing/2014/main" id="{524070D1-3C02-4FC9-B82A-43F276929529}"/>
                </a:ext>
              </a:extLst>
            </p:cNvPr>
            <p:cNvSpPr>
              <a:spLocks noChangeArrowheads="1"/>
            </p:cNvSpPr>
            <p:nvPr/>
          </p:nvSpPr>
          <p:spPr bwMode="auto">
            <a:xfrm>
              <a:off x="3233720" y="403401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4" name="Oval 325">
              <a:extLst>
                <a:ext uri="{FF2B5EF4-FFF2-40B4-BE49-F238E27FC236}">
                  <a16:creationId xmlns:a16="http://schemas.microsoft.com/office/drawing/2014/main" id="{FB3473F4-1E95-4415-BD4B-77A3BE674F05}"/>
                </a:ext>
              </a:extLst>
            </p:cNvPr>
            <p:cNvSpPr>
              <a:spLocks noChangeArrowheads="1"/>
            </p:cNvSpPr>
            <p:nvPr/>
          </p:nvSpPr>
          <p:spPr bwMode="auto">
            <a:xfrm>
              <a:off x="3240985" y="447177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5" name="Oval 326">
              <a:extLst>
                <a:ext uri="{FF2B5EF4-FFF2-40B4-BE49-F238E27FC236}">
                  <a16:creationId xmlns:a16="http://schemas.microsoft.com/office/drawing/2014/main" id="{CA702837-9156-43D3-B63D-C0709944EB1A}"/>
                </a:ext>
              </a:extLst>
            </p:cNvPr>
            <p:cNvSpPr>
              <a:spLocks noChangeArrowheads="1"/>
            </p:cNvSpPr>
            <p:nvPr/>
          </p:nvSpPr>
          <p:spPr bwMode="auto">
            <a:xfrm>
              <a:off x="3267621" y="44077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6" name="Oval 327">
              <a:extLst>
                <a:ext uri="{FF2B5EF4-FFF2-40B4-BE49-F238E27FC236}">
                  <a16:creationId xmlns:a16="http://schemas.microsoft.com/office/drawing/2014/main" id="{124641BF-DC86-4F2D-8063-27920C1652F3}"/>
                </a:ext>
              </a:extLst>
            </p:cNvPr>
            <p:cNvSpPr>
              <a:spLocks noChangeArrowheads="1"/>
            </p:cNvSpPr>
            <p:nvPr/>
          </p:nvSpPr>
          <p:spPr bwMode="auto">
            <a:xfrm>
              <a:off x="3334210" y="42764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7" name="Oval 328">
              <a:extLst>
                <a:ext uri="{FF2B5EF4-FFF2-40B4-BE49-F238E27FC236}">
                  <a16:creationId xmlns:a16="http://schemas.microsoft.com/office/drawing/2014/main" id="{96A2AADD-6C2B-479B-92F5-72BC75655497}"/>
                </a:ext>
              </a:extLst>
            </p:cNvPr>
            <p:cNvSpPr>
              <a:spLocks noChangeArrowheads="1"/>
            </p:cNvSpPr>
            <p:nvPr/>
          </p:nvSpPr>
          <p:spPr bwMode="auto">
            <a:xfrm>
              <a:off x="3313628" y="431575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39" name="Oval 330">
              <a:extLst>
                <a:ext uri="{FF2B5EF4-FFF2-40B4-BE49-F238E27FC236}">
                  <a16:creationId xmlns:a16="http://schemas.microsoft.com/office/drawing/2014/main" id="{4078863F-41E6-4AB8-B453-8EE916B6D9BF}"/>
                </a:ext>
              </a:extLst>
            </p:cNvPr>
            <p:cNvSpPr>
              <a:spLocks noChangeArrowheads="1"/>
            </p:cNvSpPr>
            <p:nvPr/>
          </p:nvSpPr>
          <p:spPr bwMode="auto">
            <a:xfrm>
              <a:off x="3363268" y="41788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40" name="Oval 331">
              <a:extLst>
                <a:ext uri="{FF2B5EF4-FFF2-40B4-BE49-F238E27FC236}">
                  <a16:creationId xmlns:a16="http://schemas.microsoft.com/office/drawing/2014/main" id="{C98F77C8-EB9B-44FC-A0D3-296E45FBE529}"/>
                </a:ext>
              </a:extLst>
            </p:cNvPr>
            <p:cNvSpPr>
              <a:spLocks noChangeArrowheads="1"/>
            </p:cNvSpPr>
            <p:nvPr/>
          </p:nvSpPr>
          <p:spPr bwMode="auto">
            <a:xfrm>
              <a:off x="3285781" y="42382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41" name="Oval 332">
              <a:extLst>
                <a:ext uri="{FF2B5EF4-FFF2-40B4-BE49-F238E27FC236}">
                  <a16:creationId xmlns:a16="http://schemas.microsoft.com/office/drawing/2014/main" id="{E1F45E7E-85B1-4834-830F-3C2BB63AE9E6}"/>
                </a:ext>
              </a:extLst>
            </p:cNvPr>
            <p:cNvSpPr>
              <a:spLocks noChangeArrowheads="1"/>
            </p:cNvSpPr>
            <p:nvPr/>
          </p:nvSpPr>
          <p:spPr bwMode="auto">
            <a:xfrm>
              <a:off x="3343896" y="40878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44" name="Oval 335">
              <a:extLst>
                <a:ext uri="{FF2B5EF4-FFF2-40B4-BE49-F238E27FC236}">
                  <a16:creationId xmlns:a16="http://schemas.microsoft.com/office/drawing/2014/main" id="{130E41A8-A5DC-497E-8535-BC0505408B09}"/>
                </a:ext>
              </a:extLst>
            </p:cNvPr>
            <p:cNvSpPr>
              <a:spLocks noChangeArrowheads="1"/>
            </p:cNvSpPr>
            <p:nvPr/>
          </p:nvSpPr>
          <p:spPr bwMode="auto">
            <a:xfrm>
              <a:off x="3449230" y="404635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46" name="Oval 337">
              <a:extLst>
                <a:ext uri="{FF2B5EF4-FFF2-40B4-BE49-F238E27FC236}">
                  <a16:creationId xmlns:a16="http://schemas.microsoft.com/office/drawing/2014/main" id="{58B03314-44D4-4A40-B1A9-D63C99A18540}"/>
                </a:ext>
              </a:extLst>
            </p:cNvPr>
            <p:cNvSpPr>
              <a:spLocks noChangeArrowheads="1"/>
            </p:cNvSpPr>
            <p:nvPr/>
          </p:nvSpPr>
          <p:spPr bwMode="auto">
            <a:xfrm>
              <a:off x="3428647" y="447065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47" name="Oval 338">
              <a:extLst>
                <a:ext uri="{FF2B5EF4-FFF2-40B4-BE49-F238E27FC236}">
                  <a16:creationId xmlns:a16="http://schemas.microsoft.com/office/drawing/2014/main" id="{C252ABFF-FB75-4B00-A800-5AF0A803FD37}"/>
                </a:ext>
              </a:extLst>
            </p:cNvPr>
            <p:cNvSpPr>
              <a:spLocks noChangeArrowheads="1"/>
            </p:cNvSpPr>
            <p:nvPr/>
          </p:nvSpPr>
          <p:spPr bwMode="auto">
            <a:xfrm>
              <a:off x="3426225" y="44257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48" name="Oval 339">
              <a:extLst>
                <a:ext uri="{FF2B5EF4-FFF2-40B4-BE49-F238E27FC236}">
                  <a16:creationId xmlns:a16="http://schemas.microsoft.com/office/drawing/2014/main" id="{1DBF0A75-38C8-41F1-B6A2-2194C5F86B43}"/>
                </a:ext>
              </a:extLst>
            </p:cNvPr>
            <p:cNvSpPr>
              <a:spLocks noChangeArrowheads="1"/>
            </p:cNvSpPr>
            <p:nvPr/>
          </p:nvSpPr>
          <p:spPr bwMode="auto">
            <a:xfrm>
              <a:off x="3412908" y="42854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49" name="Oval 340">
              <a:extLst>
                <a:ext uri="{FF2B5EF4-FFF2-40B4-BE49-F238E27FC236}">
                  <a16:creationId xmlns:a16="http://schemas.microsoft.com/office/drawing/2014/main" id="{902A4199-35A5-4183-B18A-5827E3F6393C}"/>
                </a:ext>
              </a:extLst>
            </p:cNvPr>
            <p:cNvSpPr>
              <a:spLocks noChangeArrowheads="1"/>
            </p:cNvSpPr>
            <p:nvPr/>
          </p:nvSpPr>
          <p:spPr bwMode="auto">
            <a:xfrm>
              <a:off x="3452861" y="360971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50" name="Oval 341">
              <a:extLst>
                <a:ext uri="{FF2B5EF4-FFF2-40B4-BE49-F238E27FC236}">
                  <a16:creationId xmlns:a16="http://schemas.microsoft.com/office/drawing/2014/main" id="{63AF5A89-5269-423B-BA4D-11AEBF7DA5C5}"/>
                </a:ext>
              </a:extLst>
            </p:cNvPr>
            <p:cNvSpPr>
              <a:spLocks noChangeArrowheads="1"/>
            </p:cNvSpPr>
            <p:nvPr/>
          </p:nvSpPr>
          <p:spPr bwMode="auto">
            <a:xfrm>
              <a:off x="3030318" y="352665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51" name="Oval 342">
              <a:extLst>
                <a:ext uri="{FF2B5EF4-FFF2-40B4-BE49-F238E27FC236}">
                  <a16:creationId xmlns:a16="http://schemas.microsoft.com/office/drawing/2014/main" id="{B1D43616-0741-40A9-83CF-96129B079C01}"/>
                </a:ext>
              </a:extLst>
            </p:cNvPr>
            <p:cNvSpPr>
              <a:spLocks noChangeArrowheads="1"/>
            </p:cNvSpPr>
            <p:nvPr/>
          </p:nvSpPr>
          <p:spPr bwMode="auto">
            <a:xfrm>
              <a:off x="3056954" y="36254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52" name="Oval 343">
              <a:extLst>
                <a:ext uri="{FF2B5EF4-FFF2-40B4-BE49-F238E27FC236}">
                  <a16:creationId xmlns:a16="http://schemas.microsoft.com/office/drawing/2014/main" id="{892F6C4A-D204-4872-A116-3ACDEFA4275C}"/>
                </a:ext>
              </a:extLst>
            </p:cNvPr>
            <p:cNvSpPr>
              <a:spLocks noChangeArrowheads="1"/>
            </p:cNvSpPr>
            <p:nvPr/>
          </p:nvSpPr>
          <p:spPr bwMode="auto">
            <a:xfrm>
              <a:off x="2927648" y="392625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54" name="Oval 345">
              <a:extLst>
                <a:ext uri="{FF2B5EF4-FFF2-40B4-BE49-F238E27FC236}">
                  <a16:creationId xmlns:a16="http://schemas.microsoft.com/office/drawing/2014/main" id="{133B09AB-99B3-450C-89FA-137F7E4F09B0}"/>
                </a:ext>
              </a:extLst>
            </p:cNvPr>
            <p:cNvSpPr>
              <a:spLocks noChangeArrowheads="1"/>
            </p:cNvSpPr>
            <p:nvPr/>
          </p:nvSpPr>
          <p:spPr bwMode="auto">
            <a:xfrm>
              <a:off x="2995207" y="378482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55" name="Oval 346">
              <a:extLst>
                <a:ext uri="{FF2B5EF4-FFF2-40B4-BE49-F238E27FC236}">
                  <a16:creationId xmlns:a16="http://schemas.microsoft.com/office/drawing/2014/main" id="{8DCF0D8F-4B55-4496-87F9-9226632FDF08}"/>
                </a:ext>
              </a:extLst>
            </p:cNvPr>
            <p:cNvSpPr>
              <a:spLocks noChangeArrowheads="1"/>
            </p:cNvSpPr>
            <p:nvPr/>
          </p:nvSpPr>
          <p:spPr bwMode="auto">
            <a:xfrm>
              <a:off x="3067850" y="373655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57" name="Oval 348">
              <a:extLst>
                <a:ext uri="{FF2B5EF4-FFF2-40B4-BE49-F238E27FC236}">
                  <a16:creationId xmlns:a16="http://schemas.microsoft.com/office/drawing/2014/main" id="{3F600C2A-D982-4FA2-B236-52AAC8EC44DE}"/>
                </a:ext>
              </a:extLst>
            </p:cNvPr>
            <p:cNvSpPr>
              <a:spLocks noChangeArrowheads="1"/>
            </p:cNvSpPr>
            <p:nvPr/>
          </p:nvSpPr>
          <p:spPr bwMode="auto">
            <a:xfrm>
              <a:off x="3094486" y="367257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59" name="Oval 350">
              <a:extLst>
                <a:ext uri="{FF2B5EF4-FFF2-40B4-BE49-F238E27FC236}">
                  <a16:creationId xmlns:a16="http://schemas.microsoft.com/office/drawing/2014/main" id="{420B101D-4EE7-4F42-9B83-4B88545CE726}"/>
                </a:ext>
              </a:extLst>
            </p:cNvPr>
            <p:cNvSpPr>
              <a:spLocks noChangeArrowheads="1"/>
            </p:cNvSpPr>
            <p:nvPr/>
          </p:nvSpPr>
          <p:spPr bwMode="auto">
            <a:xfrm>
              <a:off x="3070272" y="355134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60" name="Oval 351">
              <a:extLst>
                <a:ext uri="{FF2B5EF4-FFF2-40B4-BE49-F238E27FC236}">
                  <a16:creationId xmlns:a16="http://schemas.microsoft.com/office/drawing/2014/main" id="{4DFD5C91-9661-47AC-BA12-42EF4A3FBFB8}"/>
                </a:ext>
              </a:extLst>
            </p:cNvPr>
            <p:cNvSpPr>
              <a:spLocks noChangeArrowheads="1"/>
            </p:cNvSpPr>
            <p:nvPr/>
          </p:nvSpPr>
          <p:spPr bwMode="auto">
            <a:xfrm>
              <a:off x="3140494" y="358053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61" name="Oval 352">
              <a:extLst>
                <a:ext uri="{FF2B5EF4-FFF2-40B4-BE49-F238E27FC236}">
                  <a16:creationId xmlns:a16="http://schemas.microsoft.com/office/drawing/2014/main" id="{FE98E82B-E6EB-4B3D-8033-666FFDB92067}"/>
                </a:ext>
              </a:extLst>
            </p:cNvPr>
            <p:cNvSpPr>
              <a:spLocks noChangeArrowheads="1"/>
            </p:cNvSpPr>
            <p:nvPr/>
          </p:nvSpPr>
          <p:spPr bwMode="auto">
            <a:xfrm>
              <a:off x="3167130" y="367931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62" name="Oval 353">
              <a:extLst>
                <a:ext uri="{FF2B5EF4-FFF2-40B4-BE49-F238E27FC236}">
                  <a16:creationId xmlns:a16="http://schemas.microsoft.com/office/drawing/2014/main" id="{97C9DDB7-5DBC-4ED7-AADB-87CFB09BAE17}"/>
                </a:ext>
              </a:extLst>
            </p:cNvPr>
            <p:cNvSpPr>
              <a:spLocks noChangeArrowheads="1"/>
            </p:cNvSpPr>
            <p:nvPr/>
          </p:nvSpPr>
          <p:spPr bwMode="auto">
            <a:xfrm>
              <a:off x="3187713" y="350420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64" name="Oval 355">
              <a:extLst>
                <a:ext uri="{FF2B5EF4-FFF2-40B4-BE49-F238E27FC236}">
                  <a16:creationId xmlns:a16="http://schemas.microsoft.com/office/drawing/2014/main" id="{4D38359B-90EA-4A01-94E8-DB48F542CAE5}"/>
                </a:ext>
              </a:extLst>
            </p:cNvPr>
            <p:cNvSpPr>
              <a:spLocks noChangeArrowheads="1"/>
            </p:cNvSpPr>
            <p:nvPr/>
          </p:nvSpPr>
          <p:spPr bwMode="auto">
            <a:xfrm>
              <a:off x="3185291" y="389370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65" name="Oval 356">
              <a:extLst>
                <a:ext uri="{FF2B5EF4-FFF2-40B4-BE49-F238E27FC236}">
                  <a16:creationId xmlns:a16="http://schemas.microsoft.com/office/drawing/2014/main" id="{E32F725A-AAE7-4B90-8A47-DC6C0863B542}"/>
                </a:ext>
              </a:extLst>
            </p:cNvPr>
            <p:cNvSpPr>
              <a:spLocks noChangeArrowheads="1"/>
            </p:cNvSpPr>
            <p:nvPr/>
          </p:nvSpPr>
          <p:spPr bwMode="auto">
            <a:xfrm>
              <a:off x="3119911" y="3921763"/>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67" name="Oval 358">
              <a:extLst>
                <a:ext uri="{FF2B5EF4-FFF2-40B4-BE49-F238E27FC236}">
                  <a16:creationId xmlns:a16="http://schemas.microsoft.com/office/drawing/2014/main" id="{6A253493-84F2-4B6F-A5CB-6487E3220A9D}"/>
                </a:ext>
              </a:extLst>
            </p:cNvPr>
            <p:cNvSpPr>
              <a:spLocks noChangeArrowheads="1"/>
            </p:cNvSpPr>
            <p:nvPr/>
          </p:nvSpPr>
          <p:spPr bwMode="auto">
            <a:xfrm>
              <a:off x="3178027" y="379043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68" name="Oval 359">
              <a:extLst>
                <a:ext uri="{FF2B5EF4-FFF2-40B4-BE49-F238E27FC236}">
                  <a16:creationId xmlns:a16="http://schemas.microsoft.com/office/drawing/2014/main" id="{ADDA0FCB-E0BE-49FF-B52E-1A6AFBC00660}"/>
                </a:ext>
              </a:extLst>
            </p:cNvPr>
            <p:cNvSpPr>
              <a:spLocks noChangeArrowheads="1"/>
            </p:cNvSpPr>
            <p:nvPr/>
          </p:nvSpPr>
          <p:spPr bwMode="auto">
            <a:xfrm>
              <a:off x="3102962" y="379380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71" name="Oval 362">
              <a:extLst>
                <a:ext uri="{FF2B5EF4-FFF2-40B4-BE49-F238E27FC236}">
                  <a16:creationId xmlns:a16="http://schemas.microsoft.com/office/drawing/2014/main" id="{652C7EF6-2189-4FAE-BFFC-D868D9ABC207}"/>
                </a:ext>
              </a:extLst>
            </p:cNvPr>
            <p:cNvSpPr>
              <a:spLocks noChangeArrowheads="1"/>
            </p:cNvSpPr>
            <p:nvPr/>
          </p:nvSpPr>
          <p:spPr bwMode="auto">
            <a:xfrm>
              <a:off x="3253092" y="374104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72" name="Oval 363">
              <a:extLst>
                <a:ext uri="{FF2B5EF4-FFF2-40B4-BE49-F238E27FC236}">
                  <a16:creationId xmlns:a16="http://schemas.microsoft.com/office/drawing/2014/main" id="{DC3108A1-8207-4592-AF22-8BC052CEC033}"/>
                </a:ext>
              </a:extLst>
            </p:cNvPr>
            <p:cNvSpPr>
              <a:spLocks noChangeArrowheads="1"/>
            </p:cNvSpPr>
            <p:nvPr/>
          </p:nvSpPr>
          <p:spPr bwMode="auto">
            <a:xfrm>
              <a:off x="3273674" y="356594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73" name="Oval 364">
              <a:extLst>
                <a:ext uri="{FF2B5EF4-FFF2-40B4-BE49-F238E27FC236}">
                  <a16:creationId xmlns:a16="http://schemas.microsoft.com/office/drawing/2014/main" id="{D610D1F7-478E-49D0-A0F7-F34D1310333A}"/>
                </a:ext>
              </a:extLst>
            </p:cNvPr>
            <p:cNvSpPr>
              <a:spLocks noChangeArrowheads="1"/>
            </p:cNvSpPr>
            <p:nvPr/>
          </p:nvSpPr>
          <p:spPr bwMode="auto">
            <a:xfrm>
              <a:off x="3276095" y="350532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74" name="Oval 365">
              <a:extLst>
                <a:ext uri="{FF2B5EF4-FFF2-40B4-BE49-F238E27FC236}">
                  <a16:creationId xmlns:a16="http://schemas.microsoft.com/office/drawing/2014/main" id="{911EE3F8-9B79-405F-A6EE-9DD6F03F53E8}"/>
                </a:ext>
              </a:extLst>
            </p:cNvPr>
            <p:cNvSpPr>
              <a:spLocks noChangeArrowheads="1"/>
            </p:cNvSpPr>
            <p:nvPr/>
          </p:nvSpPr>
          <p:spPr bwMode="auto">
            <a:xfrm>
              <a:off x="3184080" y="397900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75" name="Oval 366">
              <a:extLst>
                <a:ext uri="{FF2B5EF4-FFF2-40B4-BE49-F238E27FC236}">
                  <a16:creationId xmlns:a16="http://schemas.microsoft.com/office/drawing/2014/main" id="{A1BF42D1-0AD7-45B0-9EFD-223FB18B56CC}"/>
                </a:ext>
              </a:extLst>
            </p:cNvPr>
            <p:cNvSpPr>
              <a:spLocks noChangeArrowheads="1"/>
            </p:cNvSpPr>
            <p:nvPr/>
          </p:nvSpPr>
          <p:spPr bwMode="auto">
            <a:xfrm>
              <a:off x="3245827" y="39038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78" name="Oval 369">
              <a:extLst>
                <a:ext uri="{FF2B5EF4-FFF2-40B4-BE49-F238E27FC236}">
                  <a16:creationId xmlns:a16="http://schemas.microsoft.com/office/drawing/2014/main" id="{0FFAB2A9-5A3C-48D2-B847-C74453FCD985}"/>
                </a:ext>
              </a:extLst>
            </p:cNvPr>
            <p:cNvSpPr>
              <a:spLocks noChangeArrowheads="1"/>
            </p:cNvSpPr>
            <p:nvPr/>
          </p:nvSpPr>
          <p:spPr bwMode="auto">
            <a:xfrm>
              <a:off x="3357214" y="36568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80" name="Oval 371">
              <a:extLst>
                <a:ext uri="{FF2B5EF4-FFF2-40B4-BE49-F238E27FC236}">
                  <a16:creationId xmlns:a16="http://schemas.microsoft.com/office/drawing/2014/main" id="{C2D5A74E-5A28-4FCA-B371-3DEAEEF51631}"/>
                </a:ext>
              </a:extLst>
            </p:cNvPr>
            <p:cNvSpPr>
              <a:spLocks noChangeArrowheads="1"/>
            </p:cNvSpPr>
            <p:nvPr/>
          </p:nvSpPr>
          <p:spPr bwMode="auto">
            <a:xfrm>
              <a:off x="3363268" y="37949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81" name="Oval 372">
              <a:extLst>
                <a:ext uri="{FF2B5EF4-FFF2-40B4-BE49-F238E27FC236}">
                  <a16:creationId xmlns:a16="http://schemas.microsoft.com/office/drawing/2014/main" id="{0F4CDB52-2B67-4D79-B1C7-92424DF4144A}"/>
                </a:ext>
              </a:extLst>
            </p:cNvPr>
            <p:cNvSpPr>
              <a:spLocks noChangeArrowheads="1"/>
            </p:cNvSpPr>
            <p:nvPr/>
          </p:nvSpPr>
          <p:spPr bwMode="auto">
            <a:xfrm>
              <a:off x="3301521" y="39543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82" name="Oval 373">
              <a:extLst>
                <a:ext uri="{FF2B5EF4-FFF2-40B4-BE49-F238E27FC236}">
                  <a16:creationId xmlns:a16="http://schemas.microsoft.com/office/drawing/2014/main" id="{EBE13153-EEFA-4D07-BE97-420A88D8D32C}"/>
                </a:ext>
              </a:extLst>
            </p:cNvPr>
            <p:cNvSpPr>
              <a:spLocks noChangeArrowheads="1"/>
            </p:cNvSpPr>
            <p:nvPr/>
          </p:nvSpPr>
          <p:spPr bwMode="auto">
            <a:xfrm>
              <a:off x="3356003" y="395768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85" name="Oval 376">
              <a:extLst>
                <a:ext uri="{FF2B5EF4-FFF2-40B4-BE49-F238E27FC236}">
                  <a16:creationId xmlns:a16="http://schemas.microsoft.com/office/drawing/2014/main" id="{C4040CF1-66EC-4BA9-B71E-E3106854E690}"/>
                </a:ext>
              </a:extLst>
            </p:cNvPr>
            <p:cNvSpPr>
              <a:spLocks noChangeArrowheads="1"/>
            </p:cNvSpPr>
            <p:nvPr/>
          </p:nvSpPr>
          <p:spPr bwMode="auto">
            <a:xfrm>
              <a:off x="3376586" y="372084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86" name="Oval 377">
              <a:extLst>
                <a:ext uri="{FF2B5EF4-FFF2-40B4-BE49-F238E27FC236}">
                  <a16:creationId xmlns:a16="http://schemas.microsoft.com/office/drawing/2014/main" id="{14C13792-388E-4D50-B727-57D8F234ED8B}"/>
                </a:ext>
              </a:extLst>
            </p:cNvPr>
            <p:cNvSpPr>
              <a:spLocks noChangeArrowheads="1"/>
            </p:cNvSpPr>
            <p:nvPr/>
          </p:nvSpPr>
          <p:spPr bwMode="auto">
            <a:xfrm>
              <a:off x="3458915" y="351543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87" name="Oval 378">
              <a:extLst>
                <a:ext uri="{FF2B5EF4-FFF2-40B4-BE49-F238E27FC236}">
                  <a16:creationId xmlns:a16="http://schemas.microsoft.com/office/drawing/2014/main" id="{52E42F44-9444-4524-A812-D44D8BD94FE1}"/>
                </a:ext>
              </a:extLst>
            </p:cNvPr>
            <p:cNvSpPr>
              <a:spLocks noChangeArrowheads="1"/>
            </p:cNvSpPr>
            <p:nvPr/>
          </p:nvSpPr>
          <p:spPr bwMode="auto">
            <a:xfrm>
              <a:off x="3466179" y="3934111"/>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88" name="Oval 379">
              <a:extLst>
                <a:ext uri="{FF2B5EF4-FFF2-40B4-BE49-F238E27FC236}">
                  <a16:creationId xmlns:a16="http://schemas.microsoft.com/office/drawing/2014/main" id="{4CBF1FB1-E16B-4916-9ABE-52C960761264}"/>
                </a:ext>
              </a:extLst>
            </p:cNvPr>
            <p:cNvSpPr>
              <a:spLocks noChangeArrowheads="1"/>
            </p:cNvSpPr>
            <p:nvPr/>
          </p:nvSpPr>
          <p:spPr bwMode="auto">
            <a:xfrm>
              <a:off x="3451651" y="38510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89" name="Oval 380">
              <a:extLst>
                <a:ext uri="{FF2B5EF4-FFF2-40B4-BE49-F238E27FC236}">
                  <a16:creationId xmlns:a16="http://schemas.microsoft.com/office/drawing/2014/main" id="{4CC10524-BB8C-444C-94AA-C1362092F533}"/>
                </a:ext>
              </a:extLst>
            </p:cNvPr>
            <p:cNvSpPr>
              <a:spLocks noChangeArrowheads="1"/>
            </p:cNvSpPr>
            <p:nvPr/>
          </p:nvSpPr>
          <p:spPr bwMode="auto">
            <a:xfrm>
              <a:off x="3449230" y="380614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90" name="Oval 381">
              <a:extLst>
                <a:ext uri="{FF2B5EF4-FFF2-40B4-BE49-F238E27FC236}">
                  <a16:creationId xmlns:a16="http://schemas.microsoft.com/office/drawing/2014/main" id="{E359E41D-A4E2-4DE1-A31F-6686B3F83CFC}"/>
                </a:ext>
              </a:extLst>
            </p:cNvPr>
            <p:cNvSpPr>
              <a:spLocks noChangeArrowheads="1"/>
            </p:cNvSpPr>
            <p:nvPr/>
          </p:nvSpPr>
          <p:spPr bwMode="auto">
            <a:xfrm>
              <a:off x="3435911" y="366584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91" name="Oval 382">
              <a:extLst>
                <a:ext uri="{FF2B5EF4-FFF2-40B4-BE49-F238E27FC236}">
                  <a16:creationId xmlns:a16="http://schemas.microsoft.com/office/drawing/2014/main" id="{BEAF1E66-3474-4D33-9AD2-26CE5B857492}"/>
                </a:ext>
              </a:extLst>
            </p:cNvPr>
            <p:cNvSpPr>
              <a:spLocks noChangeArrowheads="1"/>
            </p:cNvSpPr>
            <p:nvPr/>
          </p:nvSpPr>
          <p:spPr bwMode="auto">
            <a:xfrm>
              <a:off x="3319681" y="345930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93" name="Oval 384">
              <a:extLst>
                <a:ext uri="{FF2B5EF4-FFF2-40B4-BE49-F238E27FC236}">
                  <a16:creationId xmlns:a16="http://schemas.microsoft.com/office/drawing/2014/main" id="{8D356DEE-51A6-4B8F-BA75-E3C7FCB2299B}"/>
                </a:ext>
              </a:extLst>
            </p:cNvPr>
            <p:cNvSpPr>
              <a:spLocks noChangeArrowheads="1"/>
            </p:cNvSpPr>
            <p:nvPr/>
          </p:nvSpPr>
          <p:spPr bwMode="auto">
            <a:xfrm>
              <a:off x="2832969" y="548872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94" name="Oval 385">
              <a:extLst>
                <a:ext uri="{FF2B5EF4-FFF2-40B4-BE49-F238E27FC236}">
                  <a16:creationId xmlns:a16="http://schemas.microsoft.com/office/drawing/2014/main" id="{0F705922-3A56-435F-AFAF-9C6420AA7B9C}"/>
                </a:ext>
              </a:extLst>
            </p:cNvPr>
            <p:cNvSpPr>
              <a:spLocks noChangeArrowheads="1"/>
            </p:cNvSpPr>
            <p:nvPr/>
          </p:nvSpPr>
          <p:spPr bwMode="auto">
            <a:xfrm>
              <a:off x="2667100" y="515423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95" name="Oval 386">
              <a:extLst>
                <a:ext uri="{FF2B5EF4-FFF2-40B4-BE49-F238E27FC236}">
                  <a16:creationId xmlns:a16="http://schemas.microsoft.com/office/drawing/2014/main" id="{BD2A1545-BD8D-4FB9-ACB5-4270ECA1B020}"/>
                </a:ext>
              </a:extLst>
            </p:cNvPr>
            <p:cNvSpPr>
              <a:spLocks noChangeArrowheads="1"/>
            </p:cNvSpPr>
            <p:nvPr/>
          </p:nvSpPr>
          <p:spPr bwMode="auto">
            <a:xfrm>
              <a:off x="2825705" y="53854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96" name="Oval 387">
              <a:extLst>
                <a:ext uri="{FF2B5EF4-FFF2-40B4-BE49-F238E27FC236}">
                  <a16:creationId xmlns:a16="http://schemas.microsoft.com/office/drawing/2014/main" id="{C872DEA9-F93E-40F7-BFA5-D3A90BBD0E19}"/>
                </a:ext>
              </a:extLst>
            </p:cNvPr>
            <p:cNvSpPr>
              <a:spLocks noChangeArrowheads="1"/>
            </p:cNvSpPr>
            <p:nvPr/>
          </p:nvSpPr>
          <p:spPr bwMode="auto">
            <a:xfrm>
              <a:off x="2852341" y="532148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98" name="Oval 389">
              <a:extLst>
                <a:ext uri="{FF2B5EF4-FFF2-40B4-BE49-F238E27FC236}">
                  <a16:creationId xmlns:a16="http://schemas.microsoft.com/office/drawing/2014/main" id="{B1DBA661-F519-431F-99A3-39B8842047C1}"/>
                </a:ext>
              </a:extLst>
            </p:cNvPr>
            <p:cNvSpPr>
              <a:spLocks noChangeArrowheads="1"/>
            </p:cNvSpPr>
            <p:nvPr/>
          </p:nvSpPr>
          <p:spPr bwMode="auto">
            <a:xfrm>
              <a:off x="2136801" y="53248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599" name="Oval 390">
              <a:extLst>
                <a:ext uri="{FF2B5EF4-FFF2-40B4-BE49-F238E27FC236}">
                  <a16:creationId xmlns:a16="http://schemas.microsoft.com/office/drawing/2014/main" id="{63B3CBF6-2687-4193-AD9B-97715A662F94}"/>
                </a:ext>
              </a:extLst>
            </p:cNvPr>
            <p:cNvSpPr>
              <a:spLocks noChangeArrowheads="1"/>
            </p:cNvSpPr>
            <p:nvPr/>
          </p:nvSpPr>
          <p:spPr bwMode="auto">
            <a:xfrm>
              <a:off x="2154962" y="553923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0" name="Oval 391">
              <a:extLst>
                <a:ext uri="{FF2B5EF4-FFF2-40B4-BE49-F238E27FC236}">
                  <a16:creationId xmlns:a16="http://schemas.microsoft.com/office/drawing/2014/main" id="{478DD9A6-A2C5-4F4C-9F79-D9B504BBD3AE}"/>
                </a:ext>
              </a:extLst>
            </p:cNvPr>
            <p:cNvSpPr>
              <a:spLocks noChangeArrowheads="1"/>
            </p:cNvSpPr>
            <p:nvPr/>
          </p:nvSpPr>
          <p:spPr bwMode="auto">
            <a:xfrm>
              <a:off x="2089582" y="5567301"/>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1" name="Oval 392">
              <a:extLst>
                <a:ext uri="{FF2B5EF4-FFF2-40B4-BE49-F238E27FC236}">
                  <a16:creationId xmlns:a16="http://schemas.microsoft.com/office/drawing/2014/main" id="{F4F39581-4BED-48DD-9D96-ADA2834686A0}"/>
                </a:ext>
              </a:extLst>
            </p:cNvPr>
            <p:cNvSpPr>
              <a:spLocks noChangeArrowheads="1"/>
            </p:cNvSpPr>
            <p:nvPr/>
          </p:nvSpPr>
          <p:spPr bwMode="auto">
            <a:xfrm>
              <a:off x="2075054" y="548423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2" name="Oval 393">
              <a:extLst>
                <a:ext uri="{FF2B5EF4-FFF2-40B4-BE49-F238E27FC236}">
                  <a16:creationId xmlns:a16="http://schemas.microsoft.com/office/drawing/2014/main" id="{38FFC474-D167-42EE-A62F-BB040C249E62}"/>
                </a:ext>
              </a:extLst>
            </p:cNvPr>
            <p:cNvSpPr>
              <a:spLocks noChangeArrowheads="1"/>
            </p:cNvSpPr>
            <p:nvPr/>
          </p:nvSpPr>
          <p:spPr bwMode="auto">
            <a:xfrm>
              <a:off x="2180387" y="52249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3" name="Oval 394">
              <a:extLst>
                <a:ext uri="{FF2B5EF4-FFF2-40B4-BE49-F238E27FC236}">
                  <a16:creationId xmlns:a16="http://schemas.microsoft.com/office/drawing/2014/main" id="{7861CAE8-BC89-473D-A47E-77A47BF31B3E}"/>
                </a:ext>
              </a:extLst>
            </p:cNvPr>
            <p:cNvSpPr>
              <a:spLocks noChangeArrowheads="1"/>
            </p:cNvSpPr>
            <p:nvPr/>
          </p:nvSpPr>
          <p:spPr bwMode="auto">
            <a:xfrm>
              <a:off x="1849858" y="52024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5" name="Oval 396">
              <a:extLst>
                <a:ext uri="{FF2B5EF4-FFF2-40B4-BE49-F238E27FC236}">
                  <a16:creationId xmlns:a16="http://schemas.microsoft.com/office/drawing/2014/main" id="{EB762EB4-ED40-4079-A80C-7A383DE2E4C0}"/>
                </a:ext>
              </a:extLst>
            </p:cNvPr>
            <p:cNvSpPr>
              <a:spLocks noChangeArrowheads="1"/>
            </p:cNvSpPr>
            <p:nvPr/>
          </p:nvSpPr>
          <p:spPr bwMode="auto">
            <a:xfrm>
              <a:off x="1966088" y="53248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6" name="Oval 397">
              <a:extLst>
                <a:ext uri="{FF2B5EF4-FFF2-40B4-BE49-F238E27FC236}">
                  <a16:creationId xmlns:a16="http://schemas.microsoft.com/office/drawing/2014/main" id="{E5D616D1-7C4A-437A-9CA4-3E7EB1EBAD78}"/>
                </a:ext>
              </a:extLst>
            </p:cNvPr>
            <p:cNvSpPr>
              <a:spLocks noChangeArrowheads="1"/>
            </p:cNvSpPr>
            <p:nvPr/>
          </p:nvSpPr>
          <p:spPr bwMode="auto">
            <a:xfrm>
              <a:off x="2202180" y="493984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7" name="Oval 398">
              <a:extLst>
                <a:ext uri="{FF2B5EF4-FFF2-40B4-BE49-F238E27FC236}">
                  <a16:creationId xmlns:a16="http://schemas.microsoft.com/office/drawing/2014/main" id="{753B2713-EFD0-49E3-AB6C-DD1796B33A28}"/>
                </a:ext>
              </a:extLst>
            </p:cNvPr>
            <p:cNvSpPr>
              <a:spLocks noChangeArrowheads="1"/>
            </p:cNvSpPr>
            <p:nvPr/>
          </p:nvSpPr>
          <p:spPr bwMode="auto">
            <a:xfrm>
              <a:off x="2031468" y="499035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8" name="Oval 399">
              <a:extLst>
                <a:ext uri="{FF2B5EF4-FFF2-40B4-BE49-F238E27FC236}">
                  <a16:creationId xmlns:a16="http://schemas.microsoft.com/office/drawing/2014/main" id="{4820E138-D463-4849-AC30-7C440DACCFEA}"/>
                </a:ext>
              </a:extLst>
            </p:cNvPr>
            <p:cNvSpPr>
              <a:spLocks noChangeArrowheads="1"/>
            </p:cNvSpPr>
            <p:nvPr/>
          </p:nvSpPr>
          <p:spPr bwMode="auto">
            <a:xfrm>
              <a:off x="2220341" y="527994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09" name="Oval 400">
              <a:extLst>
                <a:ext uri="{FF2B5EF4-FFF2-40B4-BE49-F238E27FC236}">
                  <a16:creationId xmlns:a16="http://schemas.microsoft.com/office/drawing/2014/main" id="{04D0B1BB-0509-48DD-BC33-9F62AFE818E4}"/>
                </a:ext>
              </a:extLst>
            </p:cNvPr>
            <p:cNvSpPr>
              <a:spLocks noChangeArrowheads="1"/>
            </p:cNvSpPr>
            <p:nvPr/>
          </p:nvSpPr>
          <p:spPr bwMode="auto">
            <a:xfrm>
              <a:off x="2246977" y="53787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0" name="Oval 401">
              <a:extLst>
                <a:ext uri="{FF2B5EF4-FFF2-40B4-BE49-F238E27FC236}">
                  <a16:creationId xmlns:a16="http://schemas.microsoft.com/office/drawing/2014/main" id="{A6CEB6F5-62EB-457D-8A93-7A23BDBB76DE}"/>
                </a:ext>
              </a:extLst>
            </p:cNvPr>
            <p:cNvSpPr>
              <a:spLocks noChangeArrowheads="1"/>
            </p:cNvSpPr>
            <p:nvPr/>
          </p:nvSpPr>
          <p:spPr bwMode="auto">
            <a:xfrm>
              <a:off x="2191284" y="557291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1" name="Oval 402">
              <a:extLst>
                <a:ext uri="{FF2B5EF4-FFF2-40B4-BE49-F238E27FC236}">
                  <a16:creationId xmlns:a16="http://schemas.microsoft.com/office/drawing/2014/main" id="{1F546A04-BB7A-4335-B915-082A9C0F4E84}"/>
                </a:ext>
              </a:extLst>
            </p:cNvPr>
            <p:cNvSpPr>
              <a:spLocks noChangeArrowheads="1"/>
            </p:cNvSpPr>
            <p:nvPr/>
          </p:nvSpPr>
          <p:spPr bwMode="auto">
            <a:xfrm>
              <a:off x="2239713" y="554148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2" name="Oval 403">
              <a:extLst>
                <a:ext uri="{FF2B5EF4-FFF2-40B4-BE49-F238E27FC236}">
                  <a16:creationId xmlns:a16="http://schemas.microsoft.com/office/drawing/2014/main" id="{CB7B16D9-81FE-4DA0-9623-281090B9FD54}"/>
                </a:ext>
              </a:extLst>
            </p:cNvPr>
            <p:cNvSpPr>
              <a:spLocks noChangeArrowheads="1"/>
            </p:cNvSpPr>
            <p:nvPr/>
          </p:nvSpPr>
          <p:spPr bwMode="auto">
            <a:xfrm>
              <a:off x="2257874" y="54898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3" name="Oval 404">
              <a:extLst>
                <a:ext uri="{FF2B5EF4-FFF2-40B4-BE49-F238E27FC236}">
                  <a16:creationId xmlns:a16="http://schemas.microsoft.com/office/drawing/2014/main" id="{B18BABDB-9C91-4748-ADA5-1B71BB1CBC55}"/>
                </a:ext>
              </a:extLst>
            </p:cNvPr>
            <p:cNvSpPr>
              <a:spLocks noChangeArrowheads="1"/>
            </p:cNvSpPr>
            <p:nvPr/>
          </p:nvSpPr>
          <p:spPr bwMode="auto">
            <a:xfrm>
              <a:off x="2182809" y="549321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4" name="Oval 405">
              <a:extLst>
                <a:ext uri="{FF2B5EF4-FFF2-40B4-BE49-F238E27FC236}">
                  <a16:creationId xmlns:a16="http://schemas.microsoft.com/office/drawing/2014/main" id="{8E862922-58AD-4639-B544-52E9F217DF98}"/>
                </a:ext>
              </a:extLst>
            </p:cNvPr>
            <p:cNvSpPr>
              <a:spLocks noChangeArrowheads="1"/>
            </p:cNvSpPr>
            <p:nvPr/>
          </p:nvSpPr>
          <p:spPr bwMode="auto">
            <a:xfrm>
              <a:off x="2277246" y="526423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5" name="Oval 406">
              <a:extLst>
                <a:ext uri="{FF2B5EF4-FFF2-40B4-BE49-F238E27FC236}">
                  <a16:creationId xmlns:a16="http://schemas.microsoft.com/office/drawing/2014/main" id="{EFCEEDF0-BA82-40AC-B523-FA8EEE7B8D1F}"/>
                </a:ext>
              </a:extLst>
            </p:cNvPr>
            <p:cNvSpPr>
              <a:spLocks noChangeArrowheads="1"/>
            </p:cNvSpPr>
            <p:nvPr/>
          </p:nvSpPr>
          <p:spPr bwMode="auto">
            <a:xfrm>
              <a:off x="2306303" y="534168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6" name="Oval 407">
              <a:extLst>
                <a:ext uri="{FF2B5EF4-FFF2-40B4-BE49-F238E27FC236}">
                  <a16:creationId xmlns:a16="http://schemas.microsoft.com/office/drawing/2014/main" id="{D8813F89-E814-45F0-8C15-E1CD75303265}"/>
                </a:ext>
              </a:extLst>
            </p:cNvPr>
            <p:cNvSpPr>
              <a:spLocks noChangeArrowheads="1"/>
            </p:cNvSpPr>
            <p:nvPr/>
          </p:nvSpPr>
          <p:spPr bwMode="auto">
            <a:xfrm>
              <a:off x="2332939" y="544046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7" name="Oval 408">
              <a:extLst>
                <a:ext uri="{FF2B5EF4-FFF2-40B4-BE49-F238E27FC236}">
                  <a16:creationId xmlns:a16="http://schemas.microsoft.com/office/drawing/2014/main" id="{BDF10F49-9060-4CFE-83D0-44C02A37DFCB}"/>
                </a:ext>
              </a:extLst>
            </p:cNvPr>
            <p:cNvSpPr>
              <a:spLocks noChangeArrowheads="1"/>
            </p:cNvSpPr>
            <p:nvPr/>
          </p:nvSpPr>
          <p:spPr bwMode="auto">
            <a:xfrm>
              <a:off x="2353521" y="526535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8" name="Oval 409">
              <a:extLst>
                <a:ext uri="{FF2B5EF4-FFF2-40B4-BE49-F238E27FC236}">
                  <a16:creationId xmlns:a16="http://schemas.microsoft.com/office/drawing/2014/main" id="{E11619D8-9744-4FD8-8528-9B7D361EF273}"/>
                </a:ext>
              </a:extLst>
            </p:cNvPr>
            <p:cNvSpPr>
              <a:spLocks noChangeArrowheads="1"/>
            </p:cNvSpPr>
            <p:nvPr/>
          </p:nvSpPr>
          <p:spPr bwMode="auto">
            <a:xfrm>
              <a:off x="2343835" y="55515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19" name="Oval 410">
              <a:extLst>
                <a:ext uri="{FF2B5EF4-FFF2-40B4-BE49-F238E27FC236}">
                  <a16:creationId xmlns:a16="http://schemas.microsoft.com/office/drawing/2014/main" id="{B575DF36-FCB4-4089-A5D5-95FF8EB11677}"/>
                </a:ext>
              </a:extLst>
            </p:cNvPr>
            <p:cNvSpPr>
              <a:spLocks noChangeArrowheads="1"/>
            </p:cNvSpPr>
            <p:nvPr/>
          </p:nvSpPr>
          <p:spPr bwMode="auto">
            <a:xfrm>
              <a:off x="2370471" y="548760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0" name="Oval 411">
              <a:extLst>
                <a:ext uri="{FF2B5EF4-FFF2-40B4-BE49-F238E27FC236}">
                  <a16:creationId xmlns:a16="http://schemas.microsoft.com/office/drawing/2014/main" id="{9127334E-7E4C-4B98-B02C-EA6155ABDBB8}"/>
                </a:ext>
              </a:extLst>
            </p:cNvPr>
            <p:cNvSpPr>
              <a:spLocks noChangeArrowheads="1"/>
            </p:cNvSpPr>
            <p:nvPr/>
          </p:nvSpPr>
          <p:spPr bwMode="auto">
            <a:xfrm>
              <a:off x="2587192" y="526423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1" name="Oval 412">
              <a:extLst>
                <a:ext uri="{FF2B5EF4-FFF2-40B4-BE49-F238E27FC236}">
                  <a16:creationId xmlns:a16="http://schemas.microsoft.com/office/drawing/2014/main" id="{8C810F50-020D-450B-BF41-2CDF3926CAA5}"/>
                </a:ext>
              </a:extLst>
            </p:cNvPr>
            <p:cNvSpPr>
              <a:spLocks noChangeArrowheads="1"/>
            </p:cNvSpPr>
            <p:nvPr/>
          </p:nvSpPr>
          <p:spPr bwMode="auto">
            <a:xfrm>
              <a:off x="2416479" y="539556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3" name="Oval 414">
              <a:extLst>
                <a:ext uri="{FF2B5EF4-FFF2-40B4-BE49-F238E27FC236}">
                  <a16:creationId xmlns:a16="http://schemas.microsoft.com/office/drawing/2014/main" id="{AFE177E2-18F0-4F9C-B6E6-8B3C07A87FD6}"/>
                </a:ext>
              </a:extLst>
            </p:cNvPr>
            <p:cNvSpPr>
              <a:spLocks noChangeArrowheads="1"/>
            </p:cNvSpPr>
            <p:nvPr/>
          </p:nvSpPr>
          <p:spPr bwMode="auto">
            <a:xfrm>
              <a:off x="2463698" y="53192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4" name="Oval 415">
              <a:extLst>
                <a:ext uri="{FF2B5EF4-FFF2-40B4-BE49-F238E27FC236}">
                  <a16:creationId xmlns:a16="http://schemas.microsoft.com/office/drawing/2014/main" id="{911F08A5-C652-49DD-B2BA-906C2616A331}"/>
                </a:ext>
              </a:extLst>
            </p:cNvPr>
            <p:cNvSpPr>
              <a:spLocks noChangeArrowheads="1"/>
            </p:cNvSpPr>
            <p:nvPr/>
          </p:nvSpPr>
          <p:spPr bwMode="auto">
            <a:xfrm>
              <a:off x="2388632" y="531811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5" name="Oval 416">
              <a:extLst>
                <a:ext uri="{FF2B5EF4-FFF2-40B4-BE49-F238E27FC236}">
                  <a16:creationId xmlns:a16="http://schemas.microsoft.com/office/drawing/2014/main" id="{27F376FB-35EC-4B51-B1B5-85789B9887B1}"/>
                </a:ext>
              </a:extLst>
            </p:cNvPr>
            <p:cNvSpPr>
              <a:spLocks noChangeArrowheads="1"/>
            </p:cNvSpPr>
            <p:nvPr/>
          </p:nvSpPr>
          <p:spPr bwMode="auto">
            <a:xfrm>
              <a:off x="2456433" y="542025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6" name="Oval 417">
              <a:extLst>
                <a:ext uri="{FF2B5EF4-FFF2-40B4-BE49-F238E27FC236}">
                  <a16:creationId xmlns:a16="http://schemas.microsoft.com/office/drawing/2014/main" id="{051C3359-AE08-40D1-AC21-8307C54EF329}"/>
                </a:ext>
              </a:extLst>
            </p:cNvPr>
            <p:cNvSpPr>
              <a:spLocks noChangeArrowheads="1"/>
            </p:cNvSpPr>
            <p:nvPr/>
          </p:nvSpPr>
          <p:spPr bwMode="auto">
            <a:xfrm>
              <a:off x="2585981" y="517107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7" name="Oval 418">
              <a:extLst>
                <a:ext uri="{FF2B5EF4-FFF2-40B4-BE49-F238E27FC236}">
                  <a16:creationId xmlns:a16="http://schemas.microsoft.com/office/drawing/2014/main" id="{CAEB9697-53D6-4FD9-9353-76A38B7C7147}"/>
                </a:ext>
              </a:extLst>
            </p:cNvPr>
            <p:cNvSpPr>
              <a:spLocks noChangeArrowheads="1"/>
            </p:cNvSpPr>
            <p:nvPr/>
          </p:nvSpPr>
          <p:spPr bwMode="auto">
            <a:xfrm>
              <a:off x="2585981" y="555383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8" name="Oval 419">
              <a:extLst>
                <a:ext uri="{FF2B5EF4-FFF2-40B4-BE49-F238E27FC236}">
                  <a16:creationId xmlns:a16="http://schemas.microsoft.com/office/drawing/2014/main" id="{E538EA3D-C5B6-4639-A907-E03903B7C444}"/>
                </a:ext>
              </a:extLst>
            </p:cNvPr>
            <p:cNvSpPr>
              <a:spLocks noChangeArrowheads="1"/>
            </p:cNvSpPr>
            <p:nvPr/>
          </p:nvSpPr>
          <p:spPr bwMode="auto">
            <a:xfrm>
              <a:off x="2604142" y="550219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29" name="Oval 420">
              <a:extLst>
                <a:ext uri="{FF2B5EF4-FFF2-40B4-BE49-F238E27FC236}">
                  <a16:creationId xmlns:a16="http://schemas.microsoft.com/office/drawing/2014/main" id="{911BD8A5-59AC-418D-A0B2-E5C8CA79015B}"/>
                </a:ext>
              </a:extLst>
            </p:cNvPr>
            <p:cNvSpPr>
              <a:spLocks noChangeArrowheads="1"/>
            </p:cNvSpPr>
            <p:nvPr/>
          </p:nvSpPr>
          <p:spPr bwMode="auto">
            <a:xfrm>
              <a:off x="2529077" y="550556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1" name="Oval 422">
              <a:extLst>
                <a:ext uri="{FF2B5EF4-FFF2-40B4-BE49-F238E27FC236}">
                  <a16:creationId xmlns:a16="http://schemas.microsoft.com/office/drawing/2014/main" id="{D369C36A-D989-453F-B823-1B68FCF0FAF2}"/>
                </a:ext>
              </a:extLst>
            </p:cNvPr>
            <p:cNvSpPr>
              <a:spLocks noChangeArrowheads="1"/>
            </p:cNvSpPr>
            <p:nvPr/>
          </p:nvSpPr>
          <p:spPr bwMode="auto">
            <a:xfrm>
              <a:off x="2513337" y="492749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2" name="Oval 423">
              <a:extLst>
                <a:ext uri="{FF2B5EF4-FFF2-40B4-BE49-F238E27FC236}">
                  <a16:creationId xmlns:a16="http://schemas.microsoft.com/office/drawing/2014/main" id="{8A3581C5-72E6-4816-A1B2-5D5297019A48}"/>
                </a:ext>
              </a:extLst>
            </p:cNvPr>
            <p:cNvSpPr>
              <a:spLocks noChangeArrowheads="1"/>
            </p:cNvSpPr>
            <p:nvPr/>
          </p:nvSpPr>
          <p:spPr bwMode="auto">
            <a:xfrm>
              <a:off x="2606563" y="53169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3" name="Oval 424">
              <a:extLst>
                <a:ext uri="{FF2B5EF4-FFF2-40B4-BE49-F238E27FC236}">
                  <a16:creationId xmlns:a16="http://schemas.microsoft.com/office/drawing/2014/main" id="{AB29CCF5-AE45-41C4-94E5-DE3624FD693B}"/>
                </a:ext>
              </a:extLst>
            </p:cNvPr>
            <p:cNvSpPr>
              <a:spLocks noChangeArrowheads="1"/>
            </p:cNvSpPr>
            <p:nvPr/>
          </p:nvSpPr>
          <p:spPr bwMode="auto">
            <a:xfrm>
              <a:off x="2747008" y="52024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5" name="Oval 426">
              <a:extLst>
                <a:ext uri="{FF2B5EF4-FFF2-40B4-BE49-F238E27FC236}">
                  <a16:creationId xmlns:a16="http://schemas.microsoft.com/office/drawing/2014/main" id="{2FECD295-D27D-4331-8AB1-F3A7681D61DC}"/>
                </a:ext>
              </a:extLst>
            </p:cNvPr>
            <p:cNvSpPr>
              <a:spLocks noChangeArrowheads="1"/>
            </p:cNvSpPr>
            <p:nvPr/>
          </p:nvSpPr>
          <p:spPr bwMode="auto">
            <a:xfrm>
              <a:off x="2714318" y="555607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7" name="Oval 428">
              <a:extLst>
                <a:ext uri="{FF2B5EF4-FFF2-40B4-BE49-F238E27FC236}">
                  <a16:creationId xmlns:a16="http://schemas.microsoft.com/office/drawing/2014/main" id="{32CE6554-FE66-4085-9688-37A5011EA1EC}"/>
                </a:ext>
              </a:extLst>
            </p:cNvPr>
            <p:cNvSpPr>
              <a:spLocks noChangeArrowheads="1"/>
            </p:cNvSpPr>
            <p:nvPr/>
          </p:nvSpPr>
          <p:spPr bwMode="auto">
            <a:xfrm>
              <a:off x="2030257" y="46334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8" name="Oval 429">
              <a:extLst>
                <a:ext uri="{FF2B5EF4-FFF2-40B4-BE49-F238E27FC236}">
                  <a16:creationId xmlns:a16="http://schemas.microsoft.com/office/drawing/2014/main" id="{5ED98FAF-CE50-42DC-A779-C71AB5E8F6E8}"/>
                </a:ext>
              </a:extLst>
            </p:cNvPr>
            <p:cNvSpPr>
              <a:spLocks noChangeArrowheads="1"/>
            </p:cNvSpPr>
            <p:nvPr/>
          </p:nvSpPr>
          <p:spPr bwMode="auto">
            <a:xfrm>
              <a:off x="2032679" y="457279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39" name="Oval 430">
              <a:extLst>
                <a:ext uri="{FF2B5EF4-FFF2-40B4-BE49-F238E27FC236}">
                  <a16:creationId xmlns:a16="http://schemas.microsoft.com/office/drawing/2014/main" id="{59C2268C-48BA-4506-A1CE-6D9F6AA5DDEE}"/>
                </a:ext>
              </a:extLst>
            </p:cNvPr>
            <p:cNvSpPr>
              <a:spLocks noChangeArrowheads="1"/>
            </p:cNvSpPr>
            <p:nvPr/>
          </p:nvSpPr>
          <p:spPr bwMode="auto">
            <a:xfrm>
              <a:off x="2022993" y="473443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0" name="Oval 431">
              <a:extLst>
                <a:ext uri="{FF2B5EF4-FFF2-40B4-BE49-F238E27FC236}">
                  <a16:creationId xmlns:a16="http://schemas.microsoft.com/office/drawing/2014/main" id="{5BDCDD4F-04BA-4956-8DA6-7F4BF86C21F3}"/>
                </a:ext>
              </a:extLst>
            </p:cNvPr>
            <p:cNvSpPr>
              <a:spLocks noChangeArrowheads="1"/>
            </p:cNvSpPr>
            <p:nvPr/>
          </p:nvSpPr>
          <p:spPr bwMode="auto">
            <a:xfrm>
              <a:off x="2837812" y="465473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1" name="Oval 432">
              <a:extLst>
                <a:ext uri="{FF2B5EF4-FFF2-40B4-BE49-F238E27FC236}">
                  <a16:creationId xmlns:a16="http://schemas.microsoft.com/office/drawing/2014/main" id="{033172E0-800A-4D86-9921-C3844B6E7DD7}"/>
                </a:ext>
              </a:extLst>
            </p:cNvPr>
            <p:cNvSpPr>
              <a:spLocks noChangeArrowheads="1"/>
            </p:cNvSpPr>
            <p:nvPr/>
          </p:nvSpPr>
          <p:spPr bwMode="auto">
            <a:xfrm>
              <a:off x="2855973" y="48691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2" name="Oval 433">
              <a:extLst>
                <a:ext uri="{FF2B5EF4-FFF2-40B4-BE49-F238E27FC236}">
                  <a16:creationId xmlns:a16="http://schemas.microsoft.com/office/drawing/2014/main" id="{7FE4B18E-943C-4D76-BE1A-169761276645}"/>
                </a:ext>
              </a:extLst>
            </p:cNvPr>
            <p:cNvSpPr>
              <a:spLocks noChangeArrowheads="1"/>
            </p:cNvSpPr>
            <p:nvPr/>
          </p:nvSpPr>
          <p:spPr bwMode="auto">
            <a:xfrm>
              <a:off x="2776065" y="48141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3" name="Oval 434">
              <a:extLst>
                <a:ext uri="{FF2B5EF4-FFF2-40B4-BE49-F238E27FC236}">
                  <a16:creationId xmlns:a16="http://schemas.microsoft.com/office/drawing/2014/main" id="{8B41F4E4-6B6F-4DB9-BCBB-EB65AC76F6E1}"/>
                </a:ext>
              </a:extLst>
            </p:cNvPr>
            <p:cNvSpPr>
              <a:spLocks noChangeArrowheads="1"/>
            </p:cNvSpPr>
            <p:nvPr/>
          </p:nvSpPr>
          <p:spPr bwMode="auto">
            <a:xfrm>
              <a:off x="2797858" y="473555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5" name="Oval 436">
              <a:extLst>
                <a:ext uri="{FF2B5EF4-FFF2-40B4-BE49-F238E27FC236}">
                  <a16:creationId xmlns:a16="http://schemas.microsoft.com/office/drawing/2014/main" id="{39905AEC-72A7-45A9-8497-32B2968351B2}"/>
                </a:ext>
              </a:extLst>
            </p:cNvPr>
            <p:cNvSpPr>
              <a:spLocks noChangeArrowheads="1"/>
            </p:cNvSpPr>
            <p:nvPr/>
          </p:nvSpPr>
          <p:spPr bwMode="auto">
            <a:xfrm>
              <a:off x="2555713" y="468953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6" name="Oval 437">
              <a:extLst>
                <a:ext uri="{FF2B5EF4-FFF2-40B4-BE49-F238E27FC236}">
                  <a16:creationId xmlns:a16="http://schemas.microsoft.com/office/drawing/2014/main" id="{098774F5-15DE-458E-9EF2-CB2C449A313A}"/>
                </a:ext>
              </a:extLst>
            </p:cNvPr>
            <p:cNvSpPr>
              <a:spLocks noChangeArrowheads="1"/>
            </p:cNvSpPr>
            <p:nvPr/>
          </p:nvSpPr>
          <p:spPr bwMode="auto">
            <a:xfrm>
              <a:off x="2133169" y="460646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47" name="Oval 438">
              <a:extLst>
                <a:ext uri="{FF2B5EF4-FFF2-40B4-BE49-F238E27FC236}">
                  <a16:creationId xmlns:a16="http://schemas.microsoft.com/office/drawing/2014/main" id="{78C6D0C7-BB83-4912-85EC-FAD797C505C0}"/>
                </a:ext>
              </a:extLst>
            </p:cNvPr>
            <p:cNvSpPr>
              <a:spLocks noChangeArrowheads="1"/>
            </p:cNvSpPr>
            <p:nvPr/>
          </p:nvSpPr>
          <p:spPr bwMode="auto">
            <a:xfrm>
              <a:off x="2159805" y="470524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0" name="Oval 441">
              <a:extLst>
                <a:ext uri="{FF2B5EF4-FFF2-40B4-BE49-F238E27FC236}">
                  <a16:creationId xmlns:a16="http://schemas.microsoft.com/office/drawing/2014/main" id="{E2D5A392-A117-406D-B945-FC44BF10BB6A}"/>
                </a:ext>
              </a:extLst>
            </p:cNvPr>
            <p:cNvSpPr>
              <a:spLocks noChangeArrowheads="1"/>
            </p:cNvSpPr>
            <p:nvPr/>
          </p:nvSpPr>
          <p:spPr bwMode="auto">
            <a:xfrm>
              <a:off x="2098058" y="48646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1" name="Oval 442">
              <a:extLst>
                <a:ext uri="{FF2B5EF4-FFF2-40B4-BE49-F238E27FC236}">
                  <a16:creationId xmlns:a16="http://schemas.microsoft.com/office/drawing/2014/main" id="{C7B7577E-EA7B-4A3C-B307-2E7C239B86FC}"/>
                </a:ext>
              </a:extLst>
            </p:cNvPr>
            <p:cNvSpPr>
              <a:spLocks noChangeArrowheads="1"/>
            </p:cNvSpPr>
            <p:nvPr/>
          </p:nvSpPr>
          <p:spPr bwMode="auto">
            <a:xfrm>
              <a:off x="2288142" y="513739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2" name="Oval 443">
              <a:extLst>
                <a:ext uri="{FF2B5EF4-FFF2-40B4-BE49-F238E27FC236}">
                  <a16:creationId xmlns:a16="http://schemas.microsoft.com/office/drawing/2014/main" id="{A8215D8A-F4A3-4AD8-B5CB-169D8436971B}"/>
                </a:ext>
              </a:extLst>
            </p:cNvPr>
            <p:cNvSpPr>
              <a:spLocks noChangeArrowheads="1"/>
            </p:cNvSpPr>
            <p:nvPr/>
          </p:nvSpPr>
          <p:spPr bwMode="auto">
            <a:xfrm>
              <a:off x="2032679" y="507453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3" name="Oval 444">
              <a:extLst>
                <a:ext uri="{FF2B5EF4-FFF2-40B4-BE49-F238E27FC236}">
                  <a16:creationId xmlns:a16="http://schemas.microsoft.com/office/drawing/2014/main" id="{E0D1E318-43A2-4559-9104-14F1F1EF6BC9}"/>
                </a:ext>
              </a:extLst>
            </p:cNvPr>
            <p:cNvSpPr>
              <a:spLocks noChangeArrowheads="1"/>
            </p:cNvSpPr>
            <p:nvPr/>
          </p:nvSpPr>
          <p:spPr bwMode="auto">
            <a:xfrm>
              <a:off x="2095636" y="48197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4" name="Oval 445">
              <a:extLst>
                <a:ext uri="{FF2B5EF4-FFF2-40B4-BE49-F238E27FC236}">
                  <a16:creationId xmlns:a16="http://schemas.microsoft.com/office/drawing/2014/main" id="{037DBB43-A377-4AEC-B27C-3E9236A5C737}"/>
                </a:ext>
              </a:extLst>
            </p:cNvPr>
            <p:cNvSpPr>
              <a:spLocks noChangeArrowheads="1"/>
            </p:cNvSpPr>
            <p:nvPr/>
          </p:nvSpPr>
          <p:spPr bwMode="auto">
            <a:xfrm>
              <a:off x="2197338" y="475238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5" name="Oval 446">
              <a:extLst>
                <a:ext uri="{FF2B5EF4-FFF2-40B4-BE49-F238E27FC236}">
                  <a16:creationId xmlns:a16="http://schemas.microsoft.com/office/drawing/2014/main" id="{E885E269-EBDA-41D2-857D-93EB7FB96EAE}"/>
                </a:ext>
              </a:extLst>
            </p:cNvPr>
            <p:cNvSpPr>
              <a:spLocks noChangeArrowheads="1"/>
            </p:cNvSpPr>
            <p:nvPr/>
          </p:nvSpPr>
          <p:spPr bwMode="auto">
            <a:xfrm>
              <a:off x="2082318" y="467942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6" name="Oval 447">
              <a:extLst>
                <a:ext uri="{FF2B5EF4-FFF2-40B4-BE49-F238E27FC236}">
                  <a16:creationId xmlns:a16="http://schemas.microsoft.com/office/drawing/2014/main" id="{6976451B-DBA6-4F10-ADEE-A4096949FC48}"/>
                </a:ext>
              </a:extLst>
            </p:cNvPr>
            <p:cNvSpPr>
              <a:spLocks noChangeArrowheads="1"/>
            </p:cNvSpPr>
            <p:nvPr/>
          </p:nvSpPr>
          <p:spPr bwMode="auto">
            <a:xfrm>
              <a:off x="2173123" y="46311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7" name="Oval 448">
              <a:extLst>
                <a:ext uri="{FF2B5EF4-FFF2-40B4-BE49-F238E27FC236}">
                  <a16:creationId xmlns:a16="http://schemas.microsoft.com/office/drawing/2014/main" id="{E7BEE8C3-355F-40D1-BBBE-B51ED875174B}"/>
                </a:ext>
              </a:extLst>
            </p:cNvPr>
            <p:cNvSpPr>
              <a:spLocks noChangeArrowheads="1"/>
            </p:cNvSpPr>
            <p:nvPr/>
          </p:nvSpPr>
          <p:spPr bwMode="auto">
            <a:xfrm>
              <a:off x="2243345" y="466034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8" name="Oval 449">
              <a:extLst>
                <a:ext uri="{FF2B5EF4-FFF2-40B4-BE49-F238E27FC236}">
                  <a16:creationId xmlns:a16="http://schemas.microsoft.com/office/drawing/2014/main" id="{ECC5083D-507C-4620-A5B2-DCDD8E0FD95A}"/>
                </a:ext>
              </a:extLst>
            </p:cNvPr>
            <p:cNvSpPr>
              <a:spLocks noChangeArrowheads="1"/>
            </p:cNvSpPr>
            <p:nvPr/>
          </p:nvSpPr>
          <p:spPr bwMode="auto">
            <a:xfrm>
              <a:off x="2269981" y="475912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59" name="Oval 450">
              <a:extLst>
                <a:ext uri="{FF2B5EF4-FFF2-40B4-BE49-F238E27FC236}">
                  <a16:creationId xmlns:a16="http://schemas.microsoft.com/office/drawing/2014/main" id="{59646BAB-01D7-4FEE-A306-19B4631A062F}"/>
                </a:ext>
              </a:extLst>
            </p:cNvPr>
            <p:cNvSpPr>
              <a:spLocks noChangeArrowheads="1"/>
            </p:cNvSpPr>
            <p:nvPr/>
          </p:nvSpPr>
          <p:spPr bwMode="auto">
            <a:xfrm>
              <a:off x="2290563" y="458401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0" name="Oval 451">
              <a:extLst>
                <a:ext uri="{FF2B5EF4-FFF2-40B4-BE49-F238E27FC236}">
                  <a16:creationId xmlns:a16="http://schemas.microsoft.com/office/drawing/2014/main" id="{6A8A3A24-928B-45CD-BD2F-28CCF9694F5E}"/>
                </a:ext>
              </a:extLst>
            </p:cNvPr>
            <p:cNvSpPr>
              <a:spLocks noChangeArrowheads="1"/>
            </p:cNvSpPr>
            <p:nvPr/>
          </p:nvSpPr>
          <p:spPr bwMode="auto">
            <a:xfrm>
              <a:off x="2292985" y="452340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1" name="Oval 452">
              <a:extLst>
                <a:ext uri="{FF2B5EF4-FFF2-40B4-BE49-F238E27FC236}">
                  <a16:creationId xmlns:a16="http://schemas.microsoft.com/office/drawing/2014/main" id="{46563B68-8B39-4672-8713-6BB3C2B5FA29}"/>
                </a:ext>
              </a:extLst>
            </p:cNvPr>
            <p:cNvSpPr>
              <a:spLocks noChangeArrowheads="1"/>
            </p:cNvSpPr>
            <p:nvPr/>
          </p:nvSpPr>
          <p:spPr bwMode="auto">
            <a:xfrm>
              <a:off x="2215498" y="458289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2" name="Oval 453">
              <a:extLst>
                <a:ext uri="{FF2B5EF4-FFF2-40B4-BE49-F238E27FC236}">
                  <a16:creationId xmlns:a16="http://schemas.microsoft.com/office/drawing/2014/main" id="{C91F59EE-E6D5-498D-9DE6-7383FCD10474}"/>
                </a:ext>
              </a:extLst>
            </p:cNvPr>
            <p:cNvSpPr>
              <a:spLocks noChangeArrowheads="1"/>
            </p:cNvSpPr>
            <p:nvPr/>
          </p:nvSpPr>
          <p:spPr bwMode="auto">
            <a:xfrm>
              <a:off x="2280877" y="487024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3" name="Oval 454">
              <a:extLst>
                <a:ext uri="{FF2B5EF4-FFF2-40B4-BE49-F238E27FC236}">
                  <a16:creationId xmlns:a16="http://schemas.microsoft.com/office/drawing/2014/main" id="{AED989CE-3D1E-4028-9C4B-0FB61289CD2B}"/>
                </a:ext>
              </a:extLst>
            </p:cNvPr>
            <p:cNvSpPr>
              <a:spLocks noChangeArrowheads="1"/>
            </p:cNvSpPr>
            <p:nvPr/>
          </p:nvSpPr>
          <p:spPr bwMode="auto">
            <a:xfrm>
              <a:off x="2205812" y="487361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4" name="Oval 455">
              <a:extLst>
                <a:ext uri="{FF2B5EF4-FFF2-40B4-BE49-F238E27FC236}">
                  <a16:creationId xmlns:a16="http://schemas.microsoft.com/office/drawing/2014/main" id="{880A637F-9A0B-4344-970A-32EBDCF41854}"/>
                </a:ext>
              </a:extLst>
            </p:cNvPr>
            <p:cNvSpPr>
              <a:spLocks noChangeArrowheads="1"/>
            </p:cNvSpPr>
            <p:nvPr/>
          </p:nvSpPr>
          <p:spPr bwMode="auto">
            <a:xfrm>
              <a:off x="2300249" y="46446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5" name="Oval 456">
              <a:extLst>
                <a:ext uri="{FF2B5EF4-FFF2-40B4-BE49-F238E27FC236}">
                  <a16:creationId xmlns:a16="http://schemas.microsoft.com/office/drawing/2014/main" id="{FA4A9C3F-490A-48C4-929B-91E6A3662E9A}"/>
                </a:ext>
              </a:extLst>
            </p:cNvPr>
            <p:cNvSpPr>
              <a:spLocks noChangeArrowheads="1"/>
            </p:cNvSpPr>
            <p:nvPr/>
          </p:nvSpPr>
          <p:spPr bwMode="auto">
            <a:xfrm>
              <a:off x="2329306" y="472208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6" name="Oval 457">
              <a:extLst>
                <a:ext uri="{FF2B5EF4-FFF2-40B4-BE49-F238E27FC236}">
                  <a16:creationId xmlns:a16="http://schemas.microsoft.com/office/drawing/2014/main" id="{BF481994-992E-4DDF-B10D-04D3080396F4}"/>
                </a:ext>
              </a:extLst>
            </p:cNvPr>
            <p:cNvSpPr>
              <a:spLocks noChangeArrowheads="1"/>
            </p:cNvSpPr>
            <p:nvPr/>
          </p:nvSpPr>
          <p:spPr bwMode="auto">
            <a:xfrm>
              <a:off x="2355942" y="482086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7" name="Oval 458">
              <a:extLst>
                <a:ext uri="{FF2B5EF4-FFF2-40B4-BE49-F238E27FC236}">
                  <a16:creationId xmlns:a16="http://schemas.microsoft.com/office/drawing/2014/main" id="{C8D1DB9A-4B67-4DA4-AABC-77EAF4450E45}"/>
                </a:ext>
              </a:extLst>
            </p:cNvPr>
            <p:cNvSpPr>
              <a:spLocks noChangeArrowheads="1"/>
            </p:cNvSpPr>
            <p:nvPr/>
          </p:nvSpPr>
          <p:spPr bwMode="auto">
            <a:xfrm>
              <a:off x="2376525" y="464575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69" name="Oval 460">
              <a:extLst>
                <a:ext uri="{FF2B5EF4-FFF2-40B4-BE49-F238E27FC236}">
                  <a16:creationId xmlns:a16="http://schemas.microsoft.com/office/drawing/2014/main" id="{89F40DDD-D972-4980-84D4-3AB8263267D6}"/>
                </a:ext>
              </a:extLst>
            </p:cNvPr>
            <p:cNvSpPr>
              <a:spLocks noChangeArrowheads="1"/>
            </p:cNvSpPr>
            <p:nvPr/>
          </p:nvSpPr>
          <p:spPr bwMode="auto">
            <a:xfrm>
              <a:off x="1968510" y="45683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70" name="Oval 461">
              <a:extLst>
                <a:ext uri="{FF2B5EF4-FFF2-40B4-BE49-F238E27FC236}">
                  <a16:creationId xmlns:a16="http://schemas.microsoft.com/office/drawing/2014/main" id="{00BA2A33-195A-4BC2-88A8-6B6617D25B4E}"/>
                </a:ext>
              </a:extLst>
            </p:cNvPr>
            <p:cNvSpPr>
              <a:spLocks noChangeArrowheads="1"/>
            </p:cNvSpPr>
            <p:nvPr/>
          </p:nvSpPr>
          <p:spPr bwMode="auto">
            <a:xfrm>
              <a:off x="2393475" y="48680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72" name="Oval 463">
              <a:extLst>
                <a:ext uri="{FF2B5EF4-FFF2-40B4-BE49-F238E27FC236}">
                  <a16:creationId xmlns:a16="http://schemas.microsoft.com/office/drawing/2014/main" id="{A41B1A58-3D3F-46A4-8798-3139FBBFB5F8}"/>
                </a:ext>
              </a:extLst>
            </p:cNvPr>
            <p:cNvSpPr>
              <a:spLocks noChangeArrowheads="1"/>
            </p:cNvSpPr>
            <p:nvPr/>
          </p:nvSpPr>
          <p:spPr bwMode="auto">
            <a:xfrm>
              <a:off x="2439483" y="47759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73" name="Oval 464">
              <a:extLst>
                <a:ext uri="{FF2B5EF4-FFF2-40B4-BE49-F238E27FC236}">
                  <a16:creationId xmlns:a16="http://schemas.microsoft.com/office/drawing/2014/main" id="{67B17096-70F0-4703-8C53-0ECB09BF5413}"/>
                </a:ext>
              </a:extLst>
            </p:cNvPr>
            <p:cNvSpPr>
              <a:spLocks noChangeArrowheads="1"/>
            </p:cNvSpPr>
            <p:nvPr/>
          </p:nvSpPr>
          <p:spPr bwMode="auto">
            <a:xfrm>
              <a:off x="2489122" y="463902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75" name="Oval 466">
              <a:extLst>
                <a:ext uri="{FF2B5EF4-FFF2-40B4-BE49-F238E27FC236}">
                  <a16:creationId xmlns:a16="http://schemas.microsoft.com/office/drawing/2014/main" id="{F6CFCCE4-2297-44EB-B895-655A94EA1AB3}"/>
                </a:ext>
              </a:extLst>
            </p:cNvPr>
            <p:cNvSpPr>
              <a:spLocks noChangeArrowheads="1"/>
            </p:cNvSpPr>
            <p:nvPr/>
          </p:nvSpPr>
          <p:spPr bwMode="auto">
            <a:xfrm>
              <a:off x="2615038" y="506668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76" name="Oval 467">
              <a:extLst>
                <a:ext uri="{FF2B5EF4-FFF2-40B4-BE49-F238E27FC236}">
                  <a16:creationId xmlns:a16="http://schemas.microsoft.com/office/drawing/2014/main" id="{8FCDBA52-05ED-497A-8902-E882BA8EDAEC}"/>
                </a:ext>
              </a:extLst>
            </p:cNvPr>
            <p:cNvSpPr>
              <a:spLocks noChangeArrowheads="1"/>
            </p:cNvSpPr>
            <p:nvPr/>
          </p:nvSpPr>
          <p:spPr bwMode="auto">
            <a:xfrm>
              <a:off x="1680357" y="50363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78" name="Oval 469">
              <a:extLst>
                <a:ext uri="{FF2B5EF4-FFF2-40B4-BE49-F238E27FC236}">
                  <a16:creationId xmlns:a16="http://schemas.microsoft.com/office/drawing/2014/main" id="{47013B99-0409-4DF1-B1D3-D93DFADF7CBE}"/>
                </a:ext>
              </a:extLst>
            </p:cNvPr>
            <p:cNvSpPr>
              <a:spLocks noChangeArrowheads="1"/>
            </p:cNvSpPr>
            <p:nvPr/>
          </p:nvSpPr>
          <p:spPr bwMode="auto">
            <a:xfrm>
              <a:off x="2561766" y="459524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79" name="Oval 470">
              <a:extLst>
                <a:ext uri="{FF2B5EF4-FFF2-40B4-BE49-F238E27FC236}">
                  <a16:creationId xmlns:a16="http://schemas.microsoft.com/office/drawing/2014/main" id="{DB9046AB-F0CA-41F4-9C60-5A502DCE02AD}"/>
                </a:ext>
              </a:extLst>
            </p:cNvPr>
            <p:cNvSpPr>
              <a:spLocks noChangeArrowheads="1"/>
            </p:cNvSpPr>
            <p:nvPr/>
          </p:nvSpPr>
          <p:spPr bwMode="auto">
            <a:xfrm>
              <a:off x="2631988" y="49802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0" name="Oval 471">
              <a:extLst>
                <a:ext uri="{FF2B5EF4-FFF2-40B4-BE49-F238E27FC236}">
                  <a16:creationId xmlns:a16="http://schemas.microsoft.com/office/drawing/2014/main" id="{7E1F78C6-4535-48EC-A02A-0F67FD26AC56}"/>
                </a:ext>
              </a:extLst>
            </p:cNvPr>
            <p:cNvSpPr>
              <a:spLocks noChangeArrowheads="1"/>
            </p:cNvSpPr>
            <p:nvPr/>
          </p:nvSpPr>
          <p:spPr bwMode="auto">
            <a:xfrm>
              <a:off x="2547237" y="481300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1" name="Oval 472">
              <a:extLst>
                <a:ext uri="{FF2B5EF4-FFF2-40B4-BE49-F238E27FC236}">
                  <a16:creationId xmlns:a16="http://schemas.microsoft.com/office/drawing/2014/main" id="{85317AD8-8C3E-481F-9FB7-1FD8E4CD097B}"/>
                </a:ext>
              </a:extLst>
            </p:cNvPr>
            <p:cNvSpPr>
              <a:spLocks noChangeArrowheads="1"/>
            </p:cNvSpPr>
            <p:nvPr/>
          </p:nvSpPr>
          <p:spPr bwMode="auto">
            <a:xfrm>
              <a:off x="2629567" y="469738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2" name="Oval 473">
              <a:extLst>
                <a:ext uri="{FF2B5EF4-FFF2-40B4-BE49-F238E27FC236}">
                  <a16:creationId xmlns:a16="http://schemas.microsoft.com/office/drawing/2014/main" id="{6654A6ED-6B43-4E71-BAEB-8F1D73FB11BF}"/>
                </a:ext>
              </a:extLst>
            </p:cNvPr>
            <p:cNvSpPr>
              <a:spLocks noChangeArrowheads="1"/>
            </p:cNvSpPr>
            <p:nvPr/>
          </p:nvSpPr>
          <p:spPr bwMode="auto">
            <a:xfrm>
              <a:off x="2699789" y="472657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4" name="Oval 475">
              <a:extLst>
                <a:ext uri="{FF2B5EF4-FFF2-40B4-BE49-F238E27FC236}">
                  <a16:creationId xmlns:a16="http://schemas.microsoft.com/office/drawing/2014/main" id="{989B0B00-8676-4296-BF3C-32ADA6F9B9A7}"/>
                </a:ext>
              </a:extLst>
            </p:cNvPr>
            <p:cNvSpPr>
              <a:spLocks noChangeArrowheads="1"/>
            </p:cNvSpPr>
            <p:nvPr/>
          </p:nvSpPr>
          <p:spPr bwMode="auto">
            <a:xfrm>
              <a:off x="2747008" y="465024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5" name="Oval 476">
              <a:extLst>
                <a:ext uri="{FF2B5EF4-FFF2-40B4-BE49-F238E27FC236}">
                  <a16:creationId xmlns:a16="http://schemas.microsoft.com/office/drawing/2014/main" id="{C0B819C3-8F09-4468-A8D7-FA7D5509B7CA}"/>
                </a:ext>
              </a:extLst>
            </p:cNvPr>
            <p:cNvSpPr>
              <a:spLocks noChangeArrowheads="1"/>
            </p:cNvSpPr>
            <p:nvPr/>
          </p:nvSpPr>
          <p:spPr bwMode="auto">
            <a:xfrm>
              <a:off x="2795437" y="51519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7" name="Oval 478">
              <a:extLst>
                <a:ext uri="{FF2B5EF4-FFF2-40B4-BE49-F238E27FC236}">
                  <a16:creationId xmlns:a16="http://schemas.microsoft.com/office/drawing/2014/main" id="{F4E3405E-F442-494D-AA9D-1AB7CC4FBBDA}"/>
                </a:ext>
              </a:extLst>
            </p:cNvPr>
            <p:cNvSpPr>
              <a:spLocks noChangeArrowheads="1"/>
            </p:cNvSpPr>
            <p:nvPr/>
          </p:nvSpPr>
          <p:spPr bwMode="auto">
            <a:xfrm>
              <a:off x="2984310" y="539780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8" name="Oval 479">
              <a:extLst>
                <a:ext uri="{FF2B5EF4-FFF2-40B4-BE49-F238E27FC236}">
                  <a16:creationId xmlns:a16="http://schemas.microsoft.com/office/drawing/2014/main" id="{C275FBAC-52AD-4D03-91A7-2A04679D7ECD}"/>
                </a:ext>
              </a:extLst>
            </p:cNvPr>
            <p:cNvSpPr>
              <a:spLocks noChangeArrowheads="1"/>
            </p:cNvSpPr>
            <p:nvPr/>
          </p:nvSpPr>
          <p:spPr bwMode="auto">
            <a:xfrm>
              <a:off x="2875345" y="55706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89" name="Oval 480">
              <a:extLst>
                <a:ext uri="{FF2B5EF4-FFF2-40B4-BE49-F238E27FC236}">
                  <a16:creationId xmlns:a16="http://schemas.microsoft.com/office/drawing/2014/main" id="{141336DD-CE00-49B9-8812-2854AA3D3C8C}"/>
                </a:ext>
              </a:extLst>
            </p:cNvPr>
            <p:cNvSpPr>
              <a:spLocks noChangeArrowheads="1"/>
            </p:cNvSpPr>
            <p:nvPr/>
          </p:nvSpPr>
          <p:spPr bwMode="auto">
            <a:xfrm>
              <a:off x="2894717" y="511045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0" name="Oval 481">
              <a:extLst>
                <a:ext uri="{FF2B5EF4-FFF2-40B4-BE49-F238E27FC236}">
                  <a16:creationId xmlns:a16="http://schemas.microsoft.com/office/drawing/2014/main" id="{85A0C1CD-C23A-4DC6-B49B-3876E4DB62D3}"/>
                </a:ext>
              </a:extLst>
            </p:cNvPr>
            <p:cNvSpPr>
              <a:spLocks noChangeArrowheads="1"/>
            </p:cNvSpPr>
            <p:nvPr/>
          </p:nvSpPr>
          <p:spPr bwMode="auto">
            <a:xfrm>
              <a:off x="3047268" y="546515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1" name="Oval 482">
              <a:extLst>
                <a:ext uri="{FF2B5EF4-FFF2-40B4-BE49-F238E27FC236}">
                  <a16:creationId xmlns:a16="http://schemas.microsoft.com/office/drawing/2014/main" id="{B85DF4F8-1AEC-405B-A0F6-7A15079833D3}"/>
                </a:ext>
              </a:extLst>
            </p:cNvPr>
            <p:cNvSpPr>
              <a:spLocks noChangeArrowheads="1"/>
            </p:cNvSpPr>
            <p:nvPr/>
          </p:nvSpPr>
          <p:spPr bwMode="auto">
            <a:xfrm>
              <a:off x="3059375" y="552240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2" name="Oval 483">
              <a:extLst>
                <a:ext uri="{FF2B5EF4-FFF2-40B4-BE49-F238E27FC236}">
                  <a16:creationId xmlns:a16="http://schemas.microsoft.com/office/drawing/2014/main" id="{A4AE60A0-ED35-40E2-AAB9-81621C2E3264}"/>
                </a:ext>
              </a:extLst>
            </p:cNvPr>
            <p:cNvSpPr>
              <a:spLocks noChangeArrowheads="1"/>
            </p:cNvSpPr>
            <p:nvPr/>
          </p:nvSpPr>
          <p:spPr bwMode="auto">
            <a:xfrm>
              <a:off x="2983099" y="55796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3" name="Oval 484">
              <a:extLst>
                <a:ext uri="{FF2B5EF4-FFF2-40B4-BE49-F238E27FC236}">
                  <a16:creationId xmlns:a16="http://schemas.microsoft.com/office/drawing/2014/main" id="{1EE88845-C856-4EDB-BACC-1FA9BFD651B8}"/>
                </a:ext>
              </a:extLst>
            </p:cNvPr>
            <p:cNvSpPr>
              <a:spLocks noChangeArrowheads="1"/>
            </p:cNvSpPr>
            <p:nvPr/>
          </p:nvSpPr>
          <p:spPr bwMode="auto">
            <a:xfrm>
              <a:off x="3077536" y="535066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4" name="Oval 485">
              <a:extLst>
                <a:ext uri="{FF2B5EF4-FFF2-40B4-BE49-F238E27FC236}">
                  <a16:creationId xmlns:a16="http://schemas.microsoft.com/office/drawing/2014/main" id="{D33BB99A-7DF1-4E5F-AB65-68A0565BA41E}"/>
                </a:ext>
              </a:extLst>
            </p:cNvPr>
            <p:cNvSpPr>
              <a:spLocks noChangeArrowheads="1"/>
            </p:cNvSpPr>
            <p:nvPr/>
          </p:nvSpPr>
          <p:spPr bwMode="auto">
            <a:xfrm>
              <a:off x="3096908" y="513178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6" name="Oval 487">
              <a:extLst>
                <a:ext uri="{FF2B5EF4-FFF2-40B4-BE49-F238E27FC236}">
                  <a16:creationId xmlns:a16="http://schemas.microsoft.com/office/drawing/2014/main" id="{75BAA1AC-70C9-415E-9A89-322D09A98853}"/>
                </a:ext>
              </a:extLst>
            </p:cNvPr>
            <p:cNvSpPr>
              <a:spLocks noChangeArrowheads="1"/>
            </p:cNvSpPr>
            <p:nvPr/>
          </p:nvSpPr>
          <p:spPr bwMode="auto">
            <a:xfrm>
              <a:off x="3064218" y="50352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8" name="Oval 489">
              <a:extLst>
                <a:ext uri="{FF2B5EF4-FFF2-40B4-BE49-F238E27FC236}">
                  <a16:creationId xmlns:a16="http://schemas.microsoft.com/office/drawing/2014/main" id="{2C54F045-F1C8-4444-BED4-B85D3A515312}"/>
                </a:ext>
              </a:extLst>
            </p:cNvPr>
            <p:cNvSpPr>
              <a:spLocks noChangeArrowheads="1"/>
            </p:cNvSpPr>
            <p:nvPr/>
          </p:nvSpPr>
          <p:spPr bwMode="auto">
            <a:xfrm>
              <a:off x="3190134" y="52126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0" name="Oval 491">
              <a:extLst>
                <a:ext uri="{FF2B5EF4-FFF2-40B4-BE49-F238E27FC236}">
                  <a16:creationId xmlns:a16="http://schemas.microsoft.com/office/drawing/2014/main" id="{83A902B8-97D6-43E8-B884-08A4CF55F683}"/>
                </a:ext>
              </a:extLst>
            </p:cNvPr>
            <p:cNvSpPr>
              <a:spLocks noChangeArrowheads="1"/>
            </p:cNvSpPr>
            <p:nvPr/>
          </p:nvSpPr>
          <p:spPr bwMode="auto">
            <a:xfrm>
              <a:off x="3263988" y="540566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1" name="Oval 492">
              <a:extLst>
                <a:ext uri="{FF2B5EF4-FFF2-40B4-BE49-F238E27FC236}">
                  <a16:creationId xmlns:a16="http://schemas.microsoft.com/office/drawing/2014/main" id="{7FF77B34-CB8D-4FF1-B551-1FA05911AB7D}"/>
                </a:ext>
              </a:extLst>
            </p:cNvPr>
            <p:cNvSpPr>
              <a:spLocks noChangeArrowheads="1"/>
            </p:cNvSpPr>
            <p:nvPr/>
          </p:nvSpPr>
          <p:spPr bwMode="auto">
            <a:xfrm>
              <a:off x="3261567" y="51519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2" name="Oval 493">
              <a:extLst>
                <a:ext uri="{FF2B5EF4-FFF2-40B4-BE49-F238E27FC236}">
                  <a16:creationId xmlns:a16="http://schemas.microsoft.com/office/drawing/2014/main" id="{B4DB5ECA-455C-4F11-B0D1-FC87C5DDDFE9}"/>
                </a:ext>
              </a:extLst>
            </p:cNvPr>
            <p:cNvSpPr>
              <a:spLocks noChangeArrowheads="1"/>
            </p:cNvSpPr>
            <p:nvPr/>
          </p:nvSpPr>
          <p:spPr bwMode="auto">
            <a:xfrm>
              <a:off x="3188923" y="54045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4" name="Oval 495">
              <a:extLst>
                <a:ext uri="{FF2B5EF4-FFF2-40B4-BE49-F238E27FC236}">
                  <a16:creationId xmlns:a16="http://schemas.microsoft.com/office/drawing/2014/main" id="{6C72FF51-E7F2-4E87-97FC-D2182FD7866A}"/>
                </a:ext>
              </a:extLst>
            </p:cNvPr>
            <p:cNvSpPr>
              <a:spLocks noChangeArrowheads="1"/>
            </p:cNvSpPr>
            <p:nvPr/>
          </p:nvSpPr>
          <p:spPr bwMode="auto">
            <a:xfrm>
              <a:off x="3225245" y="509698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5" name="Oval 496">
              <a:extLst>
                <a:ext uri="{FF2B5EF4-FFF2-40B4-BE49-F238E27FC236}">
                  <a16:creationId xmlns:a16="http://schemas.microsoft.com/office/drawing/2014/main" id="{21DDAE88-1B1A-4BA7-B9A9-9D69A6E45F80}"/>
                </a:ext>
              </a:extLst>
            </p:cNvPr>
            <p:cNvSpPr>
              <a:spLocks noChangeArrowheads="1"/>
            </p:cNvSpPr>
            <p:nvPr/>
          </p:nvSpPr>
          <p:spPr bwMode="auto">
            <a:xfrm>
              <a:off x="3393536" y="547750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6" name="Oval 497">
              <a:extLst>
                <a:ext uri="{FF2B5EF4-FFF2-40B4-BE49-F238E27FC236}">
                  <a16:creationId xmlns:a16="http://schemas.microsoft.com/office/drawing/2014/main" id="{4A7B0BDF-85D4-40FD-AFF5-5FABE813681B}"/>
                </a:ext>
              </a:extLst>
            </p:cNvPr>
            <p:cNvSpPr>
              <a:spLocks noChangeArrowheads="1"/>
            </p:cNvSpPr>
            <p:nvPr/>
          </p:nvSpPr>
          <p:spPr bwMode="auto">
            <a:xfrm>
              <a:off x="3414118" y="530239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08" name="Oval 499">
              <a:extLst>
                <a:ext uri="{FF2B5EF4-FFF2-40B4-BE49-F238E27FC236}">
                  <a16:creationId xmlns:a16="http://schemas.microsoft.com/office/drawing/2014/main" id="{07A065DB-8979-44F2-B641-3C91FB028EB6}"/>
                </a:ext>
              </a:extLst>
            </p:cNvPr>
            <p:cNvSpPr>
              <a:spLocks noChangeArrowheads="1"/>
            </p:cNvSpPr>
            <p:nvPr/>
          </p:nvSpPr>
          <p:spPr bwMode="auto">
            <a:xfrm>
              <a:off x="3352371" y="52126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1" name="Oval 502">
              <a:extLst>
                <a:ext uri="{FF2B5EF4-FFF2-40B4-BE49-F238E27FC236}">
                  <a16:creationId xmlns:a16="http://schemas.microsoft.com/office/drawing/2014/main" id="{E2B127C6-FF68-4064-8B41-1B7A444E7B20}"/>
                </a:ext>
              </a:extLst>
            </p:cNvPr>
            <p:cNvSpPr>
              <a:spLocks noChangeArrowheads="1"/>
            </p:cNvSpPr>
            <p:nvPr/>
          </p:nvSpPr>
          <p:spPr bwMode="auto">
            <a:xfrm>
              <a:off x="3316050" y="545168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2" name="Oval 503">
              <a:extLst>
                <a:ext uri="{FF2B5EF4-FFF2-40B4-BE49-F238E27FC236}">
                  <a16:creationId xmlns:a16="http://schemas.microsoft.com/office/drawing/2014/main" id="{8EF989E8-4752-45A4-9F34-CD39D06F3237}"/>
                </a:ext>
              </a:extLst>
            </p:cNvPr>
            <p:cNvSpPr>
              <a:spLocks noChangeArrowheads="1"/>
            </p:cNvSpPr>
            <p:nvPr/>
          </p:nvSpPr>
          <p:spPr bwMode="auto">
            <a:xfrm>
              <a:off x="3406854" y="54034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3" name="Oval 504">
              <a:extLst>
                <a:ext uri="{FF2B5EF4-FFF2-40B4-BE49-F238E27FC236}">
                  <a16:creationId xmlns:a16="http://schemas.microsoft.com/office/drawing/2014/main" id="{054E8084-7639-4F6E-A014-6EF884B6B588}"/>
                </a:ext>
              </a:extLst>
            </p:cNvPr>
            <p:cNvSpPr>
              <a:spLocks noChangeArrowheads="1"/>
            </p:cNvSpPr>
            <p:nvPr/>
          </p:nvSpPr>
          <p:spPr bwMode="auto">
            <a:xfrm>
              <a:off x="3477076" y="543260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4" name="Oval 505">
              <a:extLst>
                <a:ext uri="{FF2B5EF4-FFF2-40B4-BE49-F238E27FC236}">
                  <a16:creationId xmlns:a16="http://schemas.microsoft.com/office/drawing/2014/main" id="{DA777C1C-843F-470C-936D-D975B5FCE5A1}"/>
                </a:ext>
              </a:extLst>
            </p:cNvPr>
            <p:cNvSpPr>
              <a:spLocks noChangeArrowheads="1"/>
            </p:cNvSpPr>
            <p:nvPr/>
          </p:nvSpPr>
          <p:spPr bwMode="auto">
            <a:xfrm>
              <a:off x="3462547" y="526647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5" name="Oval 506">
              <a:extLst>
                <a:ext uri="{FF2B5EF4-FFF2-40B4-BE49-F238E27FC236}">
                  <a16:creationId xmlns:a16="http://schemas.microsoft.com/office/drawing/2014/main" id="{99AB9BE7-A2FC-4E94-9AED-E89DF48F8AA0}"/>
                </a:ext>
              </a:extLst>
            </p:cNvPr>
            <p:cNvSpPr>
              <a:spLocks noChangeArrowheads="1"/>
            </p:cNvSpPr>
            <p:nvPr/>
          </p:nvSpPr>
          <p:spPr bwMode="auto">
            <a:xfrm>
              <a:off x="3449230" y="535515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6" name="Oval 507">
              <a:extLst>
                <a:ext uri="{FF2B5EF4-FFF2-40B4-BE49-F238E27FC236}">
                  <a16:creationId xmlns:a16="http://schemas.microsoft.com/office/drawing/2014/main" id="{15A3B4C1-B1E7-4C7C-B7D4-AD3A47BF03D2}"/>
                </a:ext>
              </a:extLst>
            </p:cNvPr>
            <p:cNvSpPr>
              <a:spLocks noChangeArrowheads="1"/>
            </p:cNvSpPr>
            <p:nvPr/>
          </p:nvSpPr>
          <p:spPr bwMode="auto">
            <a:xfrm>
              <a:off x="3356003" y="47759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7" name="Oval 508">
              <a:extLst>
                <a:ext uri="{FF2B5EF4-FFF2-40B4-BE49-F238E27FC236}">
                  <a16:creationId xmlns:a16="http://schemas.microsoft.com/office/drawing/2014/main" id="{CB6CD9BF-8DD1-4D43-8626-FA948C81CB2D}"/>
                </a:ext>
              </a:extLst>
            </p:cNvPr>
            <p:cNvSpPr>
              <a:spLocks noChangeArrowheads="1"/>
            </p:cNvSpPr>
            <p:nvPr/>
          </p:nvSpPr>
          <p:spPr bwMode="auto">
            <a:xfrm>
              <a:off x="3069061" y="52249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8" name="Oval 509">
              <a:extLst>
                <a:ext uri="{FF2B5EF4-FFF2-40B4-BE49-F238E27FC236}">
                  <a16:creationId xmlns:a16="http://schemas.microsoft.com/office/drawing/2014/main" id="{5FD064D8-21C5-4B07-AB46-DA207B1C8C6F}"/>
                </a:ext>
              </a:extLst>
            </p:cNvPr>
            <p:cNvSpPr>
              <a:spLocks noChangeArrowheads="1"/>
            </p:cNvSpPr>
            <p:nvPr/>
          </p:nvSpPr>
          <p:spPr bwMode="auto">
            <a:xfrm>
              <a:off x="2997628" y="483882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9" name="Oval 510">
              <a:extLst>
                <a:ext uri="{FF2B5EF4-FFF2-40B4-BE49-F238E27FC236}">
                  <a16:creationId xmlns:a16="http://schemas.microsoft.com/office/drawing/2014/main" id="{73668488-8497-49C7-9703-2BBC8CC2544A}"/>
                </a:ext>
              </a:extLst>
            </p:cNvPr>
            <p:cNvSpPr>
              <a:spLocks noChangeArrowheads="1"/>
            </p:cNvSpPr>
            <p:nvPr/>
          </p:nvSpPr>
          <p:spPr bwMode="auto">
            <a:xfrm>
              <a:off x="2927406" y="475463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0" name="Oval 511">
              <a:extLst>
                <a:ext uri="{FF2B5EF4-FFF2-40B4-BE49-F238E27FC236}">
                  <a16:creationId xmlns:a16="http://schemas.microsoft.com/office/drawing/2014/main" id="{4F0741D6-D33A-4949-B9A0-095E3DEF06D2}"/>
                </a:ext>
              </a:extLst>
            </p:cNvPr>
            <p:cNvSpPr>
              <a:spLocks noChangeArrowheads="1"/>
            </p:cNvSpPr>
            <p:nvPr/>
          </p:nvSpPr>
          <p:spPr bwMode="auto">
            <a:xfrm>
              <a:off x="2963728" y="49443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1" name="Oval 512">
              <a:extLst>
                <a:ext uri="{FF2B5EF4-FFF2-40B4-BE49-F238E27FC236}">
                  <a16:creationId xmlns:a16="http://schemas.microsoft.com/office/drawing/2014/main" id="{5DFF1C66-73E7-4E2E-AEFB-28035B963044}"/>
                </a:ext>
              </a:extLst>
            </p:cNvPr>
            <p:cNvSpPr>
              <a:spLocks noChangeArrowheads="1"/>
            </p:cNvSpPr>
            <p:nvPr/>
          </p:nvSpPr>
          <p:spPr bwMode="auto">
            <a:xfrm>
              <a:off x="3043636" y="474677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2" name="Oval 513">
              <a:extLst>
                <a:ext uri="{FF2B5EF4-FFF2-40B4-BE49-F238E27FC236}">
                  <a16:creationId xmlns:a16="http://schemas.microsoft.com/office/drawing/2014/main" id="{0A5C9FD5-8453-4D94-AD5A-CC30197D277E}"/>
                </a:ext>
              </a:extLst>
            </p:cNvPr>
            <p:cNvSpPr>
              <a:spLocks noChangeArrowheads="1"/>
            </p:cNvSpPr>
            <p:nvPr/>
          </p:nvSpPr>
          <p:spPr bwMode="auto">
            <a:xfrm>
              <a:off x="3070272" y="484555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3" name="Oval 514">
              <a:extLst>
                <a:ext uri="{FF2B5EF4-FFF2-40B4-BE49-F238E27FC236}">
                  <a16:creationId xmlns:a16="http://schemas.microsoft.com/office/drawing/2014/main" id="{DED644B7-BF16-415C-9B5D-86301086FA17}"/>
                </a:ext>
              </a:extLst>
            </p:cNvPr>
            <p:cNvSpPr>
              <a:spLocks noChangeArrowheads="1"/>
            </p:cNvSpPr>
            <p:nvPr/>
          </p:nvSpPr>
          <p:spPr bwMode="auto">
            <a:xfrm>
              <a:off x="3134441" y="48477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4" name="Oval 515">
              <a:extLst>
                <a:ext uri="{FF2B5EF4-FFF2-40B4-BE49-F238E27FC236}">
                  <a16:creationId xmlns:a16="http://schemas.microsoft.com/office/drawing/2014/main" id="{7EFABABE-FDA3-4B41-9D3E-7B3DECE9973F}"/>
                </a:ext>
              </a:extLst>
            </p:cNvPr>
            <p:cNvSpPr>
              <a:spLocks noChangeArrowheads="1"/>
            </p:cNvSpPr>
            <p:nvPr/>
          </p:nvSpPr>
          <p:spPr bwMode="auto">
            <a:xfrm>
              <a:off x="3015789" y="466932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5" name="Oval 516">
              <a:extLst>
                <a:ext uri="{FF2B5EF4-FFF2-40B4-BE49-F238E27FC236}">
                  <a16:creationId xmlns:a16="http://schemas.microsoft.com/office/drawing/2014/main" id="{0C30059A-AB18-4376-85EF-8E04960B3B2C}"/>
                </a:ext>
              </a:extLst>
            </p:cNvPr>
            <p:cNvSpPr>
              <a:spLocks noChangeArrowheads="1"/>
            </p:cNvSpPr>
            <p:nvPr/>
          </p:nvSpPr>
          <p:spPr bwMode="auto">
            <a:xfrm>
              <a:off x="3115069" y="496678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6" name="Oval 517">
              <a:extLst>
                <a:ext uri="{FF2B5EF4-FFF2-40B4-BE49-F238E27FC236}">
                  <a16:creationId xmlns:a16="http://schemas.microsoft.com/office/drawing/2014/main" id="{5900FD82-1FBD-4004-B289-BBD026EA1E4B}"/>
                </a:ext>
              </a:extLst>
            </p:cNvPr>
            <p:cNvSpPr>
              <a:spLocks noChangeArrowheads="1"/>
            </p:cNvSpPr>
            <p:nvPr/>
          </p:nvSpPr>
          <p:spPr bwMode="auto">
            <a:xfrm>
              <a:off x="3176816" y="473218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7" name="Oval 518">
              <a:extLst>
                <a:ext uri="{FF2B5EF4-FFF2-40B4-BE49-F238E27FC236}">
                  <a16:creationId xmlns:a16="http://schemas.microsoft.com/office/drawing/2014/main" id="{A82D4371-EF0A-4338-9BD0-F980CF13D923}"/>
                </a:ext>
              </a:extLst>
            </p:cNvPr>
            <p:cNvSpPr>
              <a:spLocks noChangeArrowheads="1"/>
            </p:cNvSpPr>
            <p:nvPr/>
          </p:nvSpPr>
          <p:spPr bwMode="auto">
            <a:xfrm>
              <a:off x="3179237" y="467157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8" name="Oval 519">
              <a:extLst>
                <a:ext uri="{FF2B5EF4-FFF2-40B4-BE49-F238E27FC236}">
                  <a16:creationId xmlns:a16="http://schemas.microsoft.com/office/drawing/2014/main" id="{0590179F-7685-4B9F-97C4-4B9E7249A941}"/>
                </a:ext>
              </a:extLst>
            </p:cNvPr>
            <p:cNvSpPr>
              <a:spLocks noChangeArrowheads="1"/>
            </p:cNvSpPr>
            <p:nvPr/>
          </p:nvSpPr>
          <p:spPr bwMode="auto">
            <a:xfrm>
              <a:off x="3115069" y="464238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29" name="Oval 520">
              <a:extLst>
                <a:ext uri="{FF2B5EF4-FFF2-40B4-BE49-F238E27FC236}">
                  <a16:creationId xmlns:a16="http://schemas.microsoft.com/office/drawing/2014/main" id="{A6B95E9A-4978-44C3-9011-AEEC0B515182}"/>
                </a:ext>
              </a:extLst>
            </p:cNvPr>
            <p:cNvSpPr>
              <a:spLocks noChangeArrowheads="1"/>
            </p:cNvSpPr>
            <p:nvPr/>
          </p:nvSpPr>
          <p:spPr bwMode="auto">
            <a:xfrm>
              <a:off x="2973413" y="530015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0" name="Oval 521">
              <a:extLst>
                <a:ext uri="{FF2B5EF4-FFF2-40B4-BE49-F238E27FC236}">
                  <a16:creationId xmlns:a16="http://schemas.microsoft.com/office/drawing/2014/main" id="{17DA49B3-24E8-4806-A051-9CD7610D6A4C}"/>
                </a:ext>
              </a:extLst>
            </p:cNvPr>
            <p:cNvSpPr>
              <a:spLocks noChangeArrowheads="1"/>
            </p:cNvSpPr>
            <p:nvPr/>
          </p:nvSpPr>
          <p:spPr bwMode="auto">
            <a:xfrm>
              <a:off x="3239773" y="48623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1" name="Oval 522">
              <a:extLst>
                <a:ext uri="{FF2B5EF4-FFF2-40B4-BE49-F238E27FC236}">
                  <a16:creationId xmlns:a16="http://schemas.microsoft.com/office/drawing/2014/main" id="{B86C002B-B5A9-4857-85F3-6B1C43F66677}"/>
                </a:ext>
              </a:extLst>
            </p:cNvPr>
            <p:cNvSpPr>
              <a:spLocks noChangeArrowheads="1"/>
            </p:cNvSpPr>
            <p:nvPr/>
          </p:nvSpPr>
          <p:spPr bwMode="auto">
            <a:xfrm>
              <a:off x="3291835" y="498361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2" name="Oval 523">
              <a:extLst>
                <a:ext uri="{FF2B5EF4-FFF2-40B4-BE49-F238E27FC236}">
                  <a16:creationId xmlns:a16="http://schemas.microsoft.com/office/drawing/2014/main" id="{FE9A6CC1-1E41-456F-93AD-0AB7045010BD}"/>
                </a:ext>
              </a:extLst>
            </p:cNvPr>
            <p:cNvSpPr>
              <a:spLocks noChangeArrowheads="1"/>
            </p:cNvSpPr>
            <p:nvPr/>
          </p:nvSpPr>
          <p:spPr bwMode="auto">
            <a:xfrm>
              <a:off x="3289414" y="472545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3" name="Oval 524">
              <a:extLst>
                <a:ext uri="{FF2B5EF4-FFF2-40B4-BE49-F238E27FC236}">
                  <a16:creationId xmlns:a16="http://schemas.microsoft.com/office/drawing/2014/main" id="{63B2E40E-04E2-4231-B0FB-0E01057EAC76}"/>
                </a:ext>
              </a:extLst>
            </p:cNvPr>
            <p:cNvSpPr>
              <a:spLocks noChangeArrowheads="1"/>
            </p:cNvSpPr>
            <p:nvPr/>
          </p:nvSpPr>
          <p:spPr bwMode="auto">
            <a:xfrm>
              <a:off x="3178027" y="49645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5" name="Oval 526">
              <a:extLst>
                <a:ext uri="{FF2B5EF4-FFF2-40B4-BE49-F238E27FC236}">
                  <a16:creationId xmlns:a16="http://schemas.microsoft.com/office/drawing/2014/main" id="{51733EB4-FCA2-4283-A19B-DBBF1991E2A5}"/>
                </a:ext>
              </a:extLst>
            </p:cNvPr>
            <p:cNvSpPr>
              <a:spLocks noChangeArrowheads="1"/>
            </p:cNvSpPr>
            <p:nvPr/>
          </p:nvSpPr>
          <p:spPr bwMode="auto">
            <a:xfrm>
              <a:off x="3416540" y="48579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6" name="Oval 527">
              <a:extLst>
                <a:ext uri="{FF2B5EF4-FFF2-40B4-BE49-F238E27FC236}">
                  <a16:creationId xmlns:a16="http://schemas.microsoft.com/office/drawing/2014/main" id="{053E5EE6-7BD1-4134-9FF3-F9D38B9A9D5A}"/>
                </a:ext>
              </a:extLst>
            </p:cNvPr>
            <p:cNvSpPr>
              <a:spLocks noChangeArrowheads="1"/>
            </p:cNvSpPr>
            <p:nvPr/>
          </p:nvSpPr>
          <p:spPr bwMode="auto">
            <a:xfrm>
              <a:off x="3437122" y="468279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39" name="Oval 530">
              <a:extLst>
                <a:ext uri="{FF2B5EF4-FFF2-40B4-BE49-F238E27FC236}">
                  <a16:creationId xmlns:a16="http://schemas.microsoft.com/office/drawing/2014/main" id="{323D53FF-B06B-4E13-AD53-A2037BFB727F}"/>
                </a:ext>
              </a:extLst>
            </p:cNvPr>
            <p:cNvSpPr>
              <a:spLocks noChangeArrowheads="1"/>
            </p:cNvSpPr>
            <p:nvPr/>
          </p:nvSpPr>
          <p:spPr bwMode="auto">
            <a:xfrm>
              <a:off x="3369321" y="5100354"/>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0" name="Oval 531">
              <a:extLst>
                <a:ext uri="{FF2B5EF4-FFF2-40B4-BE49-F238E27FC236}">
                  <a16:creationId xmlns:a16="http://schemas.microsoft.com/office/drawing/2014/main" id="{9D34CFDE-0B4F-4138-BFCB-5C93B5E4D668}"/>
                </a:ext>
              </a:extLst>
            </p:cNvPr>
            <p:cNvSpPr>
              <a:spLocks noChangeArrowheads="1"/>
            </p:cNvSpPr>
            <p:nvPr/>
          </p:nvSpPr>
          <p:spPr bwMode="auto">
            <a:xfrm>
              <a:off x="3354793" y="50172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1" name="Oval 532">
              <a:extLst>
                <a:ext uri="{FF2B5EF4-FFF2-40B4-BE49-F238E27FC236}">
                  <a16:creationId xmlns:a16="http://schemas.microsoft.com/office/drawing/2014/main" id="{ADD14B79-7AF5-43FC-BEE6-12BCE9AD4A8D}"/>
                </a:ext>
              </a:extLst>
            </p:cNvPr>
            <p:cNvSpPr>
              <a:spLocks noChangeArrowheads="1"/>
            </p:cNvSpPr>
            <p:nvPr/>
          </p:nvSpPr>
          <p:spPr bwMode="auto">
            <a:xfrm>
              <a:off x="3409275" y="502065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2" name="Oval 533">
              <a:extLst>
                <a:ext uri="{FF2B5EF4-FFF2-40B4-BE49-F238E27FC236}">
                  <a16:creationId xmlns:a16="http://schemas.microsoft.com/office/drawing/2014/main" id="{34F557F5-35AB-4113-A126-96A8897C8E8B}"/>
                </a:ext>
              </a:extLst>
            </p:cNvPr>
            <p:cNvSpPr>
              <a:spLocks noChangeArrowheads="1"/>
            </p:cNvSpPr>
            <p:nvPr/>
          </p:nvSpPr>
          <p:spPr bwMode="auto">
            <a:xfrm>
              <a:off x="3427437" y="49690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3" name="Oval 534">
              <a:extLst>
                <a:ext uri="{FF2B5EF4-FFF2-40B4-BE49-F238E27FC236}">
                  <a16:creationId xmlns:a16="http://schemas.microsoft.com/office/drawing/2014/main" id="{B4F0702D-600B-45D5-B3D0-01A69D30574F}"/>
                </a:ext>
              </a:extLst>
            </p:cNvPr>
            <p:cNvSpPr>
              <a:spLocks noChangeArrowheads="1"/>
            </p:cNvSpPr>
            <p:nvPr/>
          </p:nvSpPr>
          <p:spPr bwMode="auto">
            <a:xfrm>
              <a:off x="3240985" y="494545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4" name="Oval 535">
              <a:extLst>
                <a:ext uri="{FF2B5EF4-FFF2-40B4-BE49-F238E27FC236}">
                  <a16:creationId xmlns:a16="http://schemas.microsoft.com/office/drawing/2014/main" id="{050DF072-752B-4703-8CD8-65C2B019F38C}"/>
                </a:ext>
              </a:extLst>
            </p:cNvPr>
            <p:cNvSpPr>
              <a:spLocks noChangeArrowheads="1"/>
            </p:cNvSpPr>
            <p:nvPr/>
          </p:nvSpPr>
          <p:spPr bwMode="auto">
            <a:xfrm>
              <a:off x="3454073" y="490504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5" name="Oval 536">
              <a:extLst>
                <a:ext uri="{FF2B5EF4-FFF2-40B4-BE49-F238E27FC236}">
                  <a16:creationId xmlns:a16="http://schemas.microsoft.com/office/drawing/2014/main" id="{15857F39-CD92-405A-8A23-6F967EDB7D37}"/>
                </a:ext>
              </a:extLst>
            </p:cNvPr>
            <p:cNvSpPr>
              <a:spLocks noChangeArrowheads="1"/>
            </p:cNvSpPr>
            <p:nvPr/>
          </p:nvSpPr>
          <p:spPr bwMode="auto">
            <a:xfrm>
              <a:off x="3339053" y="483208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6" name="Oval 537">
              <a:extLst>
                <a:ext uri="{FF2B5EF4-FFF2-40B4-BE49-F238E27FC236}">
                  <a16:creationId xmlns:a16="http://schemas.microsoft.com/office/drawing/2014/main" id="{482CE05E-210E-48F8-918A-9DC2804AAB0A}"/>
                </a:ext>
              </a:extLst>
            </p:cNvPr>
            <p:cNvSpPr>
              <a:spLocks noChangeArrowheads="1"/>
            </p:cNvSpPr>
            <p:nvPr/>
          </p:nvSpPr>
          <p:spPr bwMode="auto">
            <a:xfrm>
              <a:off x="3429858" y="478381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48" name="Oval 539">
              <a:extLst>
                <a:ext uri="{FF2B5EF4-FFF2-40B4-BE49-F238E27FC236}">
                  <a16:creationId xmlns:a16="http://schemas.microsoft.com/office/drawing/2014/main" id="{B593ABB1-F12E-4395-92CD-8993438F7047}"/>
                </a:ext>
              </a:extLst>
            </p:cNvPr>
            <p:cNvSpPr>
              <a:spLocks noChangeArrowheads="1"/>
            </p:cNvSpPr>
            <p:nvPr/>
          </p:nvSpPr>
          <p:spPr bwMode="auto">
            <a:xfrm>
              <a:off x="3471023" y="510596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1" name="Oval 542">
              <a:extLst>
                <a:ext uri="{FF2B5EF4-FFF2-40B4-BE49-F238E27FC236}">
                  <a16:creationId xmlns:a16="http://schemas.microsoft.com/office/drawing/2014/main" id="{EF3B65F6-712A-4CF9-9618-588DF76143A4}"/>
                </a:ext>
              </a:extLst>
            </p:cNvPr>
            <p:cNvSpPr>
              <a:spLocks noChangeArrowheads="1"/>
            </p:cNvSpPr>
            <p:nvPr/>
          </p:nvSpPr>
          <p:spPr bwMode="auto">
            <a:xfrm>
              <a:off x="2914088" y="451667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2" name="Oval 543">
              <a:extLst>
                <a:ext uri="{FF2B5EF4-FFF2-40B4-BE49-F238E27FC236}">
                  <a16:creationId xmlns:a16="http://schemas.microsoft.com/office/drawing/2014/main" id="{1E3DB0E3-E99D-4486-AC8B-705744B28BC7}"/>
                </a:ext>
              </a:extLst>
            </p:cNvPr>
            <p:cNvSpPr>
              <a:spLocks noChangeArrowheads="1"/>
            </p:cNvSpPr>
            <p:nvPr/>
          </p:nvSpPr>
          <p:spPr bwMode="auto">
            <a:xfrm>
              <a:off x="2906824" y="461769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5" name="Oval 546">
              <a:extLst>
                <a:ext uri="{FF2B5EF4-FFF2-40B4-BE49-F238E27FC236}">
                  <a16:creationId xmlns:a16="http://schemas.microsoft.com/office/drawing/2014/main" id="{34878AB0-6BDC-4E84-BD09-18A1F37EA55C}"/>
                </a:ext>
              </a:extLst>
            </p:cNvPr>
            <p:cNvSpPr>
              <a:spLocks noChangeArrowheads="1"/>
            </p:cNvSpPr>
            <p:nvPr/>
          </p:nvSpPr>
          <p:spPr bwMode="auto">
            <a:xfrm>
              <a:off x="3328157" y="451105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6" name="Oval 547">
              <a:extLst>
                <a:ext uri="{FF2B5EF4-FFF2-40B4-BE49-F238E27FC236}">
                  <a16:creationId xmlns:a16="http://schemas.microsoft.com/office/drawing/2014/main" id="{521DEA28-E7F7-41F4-B30E-5BB76EE283D8}"/>
                </a:ext>
              </a:extLst>
            </p:cNvPr>
            <p:cNvSpPr>
              <a:spLocks noChangeArrowheads="1"/>
            </p:cNvSpPr>
            <p:nvPr/>
          </p:nvSpPr>
          <p:spPr bwMode="auto">
            <a:xfrm>
              <a:off x="3048479" y="45424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7" name="Oval 548">
              <a:extLst>
                <a:ext uri="{FF2B5EF4-FFF2-40B4-BE49-F238E27FC236}">
                  <a16:creationId xmlns:a16="http://schemas.microsoft.com/office/drawing/2014/main" id="{74F8873C-D30A-431D-8372-7FDC1E59E982}"/>
                </a:ext>
              </a:extLst>
            </p:cNvPr>
            <p:cNvSpPr>
              <a:spLocks noChangeArrowheads="1"/>
            </p:cNvSpPr>
            <p:nvPr/>
          </p:nvSpPr>
          <p:spPr bwMode="auto">
            <a:xfrm>
              <a:off x="3222823" y="46255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58" name="Oval 549">
              <a:extLst>
                <a:ext uri="{FF2B5EF4-FFF2-40B4-BE49-F238E27FC236}">
                  <a16:creationId xmlns:a16="http://schemas.microsoft.com/office/drawing/2014/main" id="{98A00DB1-028F-45FD-86C2-A8EED7992E22}"/>
                </a:ext>
              </a:extLst>
            </p:cNvPr>
            <p:cNvSpPr>
              <a:spLocks noChangeArrowheads="1"/>
            </p:cNvSpPr>
            <p:nvPr/>
          </p:nvSpPr>
          <p:spPr bwMode="auto">
            <a:xfrm>
              <a:off x="2864448" y="43931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dirty="0"/>
            </a:p>
          </p:txBody>
        </p:sp>
        <p:sp>
          <p:nvSpPr>
            <p:cNvPr id="3759" name="Oval 550">
              <a:extLst>
                <a:ext uri="{FF2B5EF4-FFF2-40B4-BE49-F238E27FC236}">
                  <a16:creationId xmlns:a16="http://schemas.microsoft.com/office/drawing/2014/main" id="{3F872E25-CEB5-43FF-BD98-F164B1EDCCBA}"/>
                </a:ext>
              </a:extLst>
            </p:cNvPr>
            <p:cNvSpPr>
              <a:spLocks noChangeArrowheads="1"/>
            </p:cNvSpPr>
            <p:nvPr/>
          </p:nvSpPr>
          <p:spPr bwMode="auto">
            <a:xfrm>
              <a:off x="3191344" y="460197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0" name="Oval 551">
              <a:extLst>
                <a:ext uri="{FF2B5EF4-FFF2-40B4-BE49-F238E27FC236}">
                  <a16:creationId xmlns:a16="http://schemas.microsoft.com/office/drawing/2014/main" id="{E822D8BD-3167-480D-96FA-189ECEF5454D}"/>
                </a:ext>
              </a:extLst>
            </p:cNvPr>
            <p:cNvSpPr>
              <a:spLocks noChangeArrowheads="1"/>
            </p:cNvSpPr>
            <p:nvPr/>
          </p:nvSpPr>
          <p:spPr bwMode="auto">
            <a:xfrm>
              <a:off x="3370532" y="458289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3" name="Oval 554">
              <a:extLst>
                <a:ext uri="{FF2B5EF4-FFF2-40B4-BE49-F238E27FC236}">
                  <a16:creationId xmlns:a16="http://schemas.microsoft.com/office/drawing/2014/main" id="{C558DD7C-0B2C-401C-A8E7-3B24A51B1FB9}"/>
                </a:ext>
              </a:extLst>
            </p:cNvPr>
            <p:cNvSpPr>
              <a:spLocks noChangeArrowheads="1"/>
            </p:cNvSpPr>
            <p:nvPr/>
          </p:nvSpPr>
          <p:spPr bwMode="auto">
            <a:xfrm>
              <a:off x="3418961" y="454697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6" name="Oval 557">
              <a:extLst>
                <a:ext uri="{FF2B5EF4-FFF2-40B4-BE49-F238E27FC236}">
                  <a16:creationId xmlns:a16="http://schemas.microsoft.com/office/drawing/2014/main" id="{D7C78017-6C55-4DAA-8A8D-9DA2DB55BFFB}"/>
                </a:ext>
              </a:extLst>
            </p:cNvPr>
            <p:cNvSpPr>
              <a:spLocks noChangeArrowheads="1"/>
            </p:cNvSpPr>
            <p:nvPr/>
          </p:nvSpPr>
          <p:spPr bwMode="auto">
            <a:xfrm>
              <a:off x="836480" y="470861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68" name="Oval 559">
              <a:extLst>
                <a:ext uri="{FF2B5EF4-FFF2-40B4-BE49-F238E27FC236}">
                  <a16:creationId xmlns:a16="http://schemas.microsoft.com/office/drawing/2014/main" id="{726D5A3B-0988-4F3C-AD18-96A723CE37CF}"/>
                </a:ext>
              </a:extLst>
            </p:cNvPr>
            <p:cNvSpPr>
              <a:spLocks noChangeArrowheads="1"/>
            </p:cNvSpPr>
            <p:nvPr/>
          </p:nvSpPr>
          <p:spPr bwMode="auto">
            <a:xfrm>
              <a:off x="883698" y="463228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0" name="Oval 561">
              <a:extLst>
                <a:ext uri="{FF2B5EF4-FFF2-40B4-BE49-F238E27FC236}">
                  <a16:creationId xmlns:a16="http://schemas.microsoft.com/office/drawing/2014/main" id="{5B165013-25F9-4376-A37E-0B7CCC01BCC2}"/>
                </a:ext>
              </a:extLst>
            </p:cNvPr>
            <p:cNvSpPr>
              <a:spLocks noChangeArrowheads="1"/>
            </p:cNvSpPr>
            <p:nvPr/>
          </p:nvSpPr>
          <p:spPr bwMode="auto">
            <a:xfrm>
              <a:off x="796526" y="507790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1" name="Oval 562">
              <a:extLst>
                <a:ext uri="{FF2B5EF4-FFF2-40B4-BE49-F238E27FC236}">
                  <a16:creationId xmlns:a16="http://schemas.microsoft.com/office/drawing/2014/main" id="{4AF6152B-B12F-43C0-93EE-E3F9910E348B}"/>
                </a:ext>
              </a:extLst>
            </p:cNvPr>
            <p:cNvSpPr>
              <a:spLocks noChangeArrowheads="1"/>
            </p:cNvSpPr>
            <p:nvPr/>
          </p:nvSpPr>
          <p:spPr bwMode="auto">
            <a:xfrm>
              <a:off x="714196" y="47647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3" name="Oval 564">
              <a:extLst>
                <a:ext uri="{FF2B5EF4-FFF2-40B4-BE49-F238E27FC236}">
                  <a16:creationId xmlns:a16="http://schemas.microsoft.com/office/drawing/2014/main" id="{D74B0DF0-F68D-4E71-A537-8F892BF3CC93}"/>
                </a:ext>
              </a:extLst>
            </p:cNvPr>
            <p:cNvSpPr>
              <a:spLocks noChangeArrowheads="1"/>
            </p:cNvSpPr>
            <p:nvPr/>
          </p:nvSpPr>
          <p:spPr bwMode="auto">
            <a:xfrm>
              <a:off x="703299" y="4575039"/>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4" name="Oval 565">
              <a:extLst>
                <a:ext uri="{FF2B5EF4-FFF2-40B4-BE49-F238E27FC236}">
                  <a16:creationId xmlns:a16="http://schemas.microsoft.com/office/drawing/2014/main" id="{8CE581E1-17B1-4139-84F9-1CCCD728DE69}"/>
                </a:ext>
              </a:extLst>
            </p:cNvPr>
            <p:cNvSpPr>
              <a:spLocks noChangeArrowheads="1"/>
            </p:cNvSpPr>
            <p:nvPr/>
          </p:nvSpPr>
          <p:spPr bwMode="auto">
            <a:xfrm>
              <a:off x="808633" y="46311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5" name="Oval 566">
              <a:extLst>
                <a:ext uri="{FF2B5EF4-FFF2-40B4-BE49-F238E27FC236}">
                  <a16:creationId xmlns:a16="http://schemas.microsoft.com/office/drawing/2014/main" id="{0DE403AC-168B-4A71-B603-0824C472D860}"/>
                </a:ext>
              </a:extLst>
            </p:cNvPr>
            <p:cNvSpPr>
              <a:spLocks noChangeArrowheads="1"/>
            </p:cNvSpPr>
            <p:nvPr/>
          </p:nvSpPr>
          <p:spPr bwMode="auto">
            <a:xfrm>
              <a:off x="900648" y="485453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7" name="Oval 568">
              <a:extLst>
                <a:ext uri="{FF2B5EF4-FFF2-40B4-BE49-F238E27FC236}">
                  <a16:creationId xmlns:a16="http://schemas.microsoft.com/office/drawing/2014/main" id="{430D0DE0-719A-41A3-819F-1067B59693A3}"/>
                </a:ext>
              </a:extLst>
            </p:cNvPr>
            <p:cNvSpPr>
              <a:spLocks noChangeArrowheads="1"/>
            </p:cNvSpPr>
            <p:nvPr/>
          </p:nvSpPr>
          <p:spPr bwMode="auto">
            <a:xfrm>
              <a:off x="801369" y="49521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8" name="Oval 569">
              <a:extLst>
                <a:ext uri="{FF2B5EF4-FFF2-40B4-BE49-F238E27FC236}">
                  <a16:creationId xmlns:a16="http://schemas.microsoft.com/office/drawing/2014/main" id="{1BBAB550-A975-4C58-933C-4A6D8BACA1E1}"/>
                </a:ext>
              </a:extLst>
            </p:cNvPr>
            <p:cNvSpPr>
              <a:spLocks noChangeArrowheads="1"/>
            </p:cNvSpPr>
            <p:nvPr/>
          </p:nvSpPr>
          <p:spPr bwMode="auto">
            <a:xfrm>
              <a:off x="946656" y="47624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79" name="Oval 570">
              <a:extLst>
                <a:ext uri="{FF2B5EF4-FFF2-40B4-BE49-F238E27FC236}">
                  <a16:creationId xmlns:a16="http://schemas.microsoft.com/office/drawing/2014/main" id="{A1EC263A-8C39-4089-B7C2-0B150EC11562}"/>
                </a:ext>
              </a:extLst>
            </p:cNvPr>
            <p:cNvSpPr>
              <a:spLocks noChangeArrowheads="1"/>
            </p:cNvSpPr>
            <p:nvPr/>
          </p:nvSpPr>
          <p:spPr bwMode="auto">
            <a:xfrm>
              <a:off x="973292" y="48612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0" name="Oval 571">
              <a:extLst>
                <a:ext uri="{FF2B5EF4-FFF2-40B4-BE49-F238E27FC236}">
                  <a16:creationId xmlns:a16="http://schemas.microsoft.com/office/drawing/2014/main" id="{2A953E29-86C9-4CC7-BA9D-1AF5F2A4460D}"/>
                </a:ext>
              </a:extLst>
            </p:cNvPr>
            <p:cNvSpPr>
              <a:spLocks noChangeArrowheads="1"/>
            </p:cNvSpPr>
            <p:nvPr/>
          </p:nvSpPr>
          <p:spPr bwMode="auto">
            <a:xfrm>
              <a:off x="993875" y="468616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1" name="Oval 572">
              <a:extLst>
                <a:ext uri="{FF2B5EF4-FFF2-40B4-BE49-F238E27FC236}">
                  <a16:creationId xmlns:a16="http://schemas.microsoft.com/office/drawing/2014/main" id="{D00AFFB1-FCC6-422E-8821-C5C79AECC2DA}"/>
                </a:ext>
              </a:extLst>
            </p:cNvPr>
            <p:cNvSpPr>
              <a:spLocks noChangeArrowheads="1"/>
            </p:cNvSpPr>
            <p:nvPr/>
          </p:nvSpPr>
          <p:spPr bwMode="auto">
            <a:xfrm>
              <a:off x="996296" y="46255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2" name="Oval 573">
              <a:extLst>
                <a:ext uri="{FF2B5EF4-FFF2-40B4-BE49-F238E27FC236}">
                  <a16:creationId xmlns:a16="http://schemas.microsoft.com/office/drawing/2014/main" id="{C18CB75F-F877-477A-AAEF-334D6F5D7CFA}"/>
                </a:ext>
              </a:extLst>
            </p:cNvPr>
            <p:cNvSpPr>
              <a:spLocks noChangeArrowheads="1"/>
            </p:cNvSpPr>
            <p:nvPr/>
          </p:nvSpPr>
          <p:spPr bwMode="auto">
            <a:xfrm>
              <a:off x="918809" y="468504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4" name="Oval 575">
              <a:extLst>
                <a:ext uri="{FF2B5EF4-FFF2-40B4-BE49-F238E27FC236}">
                  <a16:creationId xmlns:a16="http://schemas.microsoft.com/office/drawing/2014/main" id="{7EEBAA55-18A1-42E0-BD30-8703D36CEA6A}"/>
                </a:ext>
              </a:extLst>
            </p:cNvPr>
            <p:cNvSpPr>
              <a:spLocks noChangeArrowheads="1"/>
            </p:cNvSpPr>
            <p:nvPr/>
          </p:nvSpPr>
          <p:spPr bwMode="auto">
            <a:xfrm>
              <a:off x="986610" y="47871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5" name="Oval 576">
              <a:extLst>
                <a:ext uri="{FF2B5EF4-FFF2-40B4-BE49-F238E27FC236}">
                  <a16:creationId xmlns:a16="http://schemas.microsoft.com/office/drawing/2014/main" id="{5D8DA0FA-38AE-44DF-A799-4A6E4C243B97}"/>
                </a:ext>
              </a:extLst>
            </p:cNvPr>
            <p:cNvSpPr>
              <a:spLocks noChangeArrowheads="1"/>
            </p:cNvSpPr>
            <p:nvPr/>
          </p:nvSpPr>
          <p:spPr bwMode="auto">
            <a:xfrm>
              <a:off x="1774793" y="460871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6" name="Oval 577">
              <a:extLst>
                <a:ext uri="{FF2B5EF4-FFF2-40B4-BE49-F238E27FC236}">
                  <a16:creationId xmlns:a16="http://schemas.microsoft.com/office/drawing/2014/main" id="{7EC2DC39-1637-4E4F-AE6A-89B8F5F29EAF}"/>
                </a:ext>
              </a:extLst>
            </p:cNvPr>
            <p:cNvSpPr>
              <a:spLocks noChangeArrowheads="1"/>
            </p:cNvSpPr>
            <p:nvPr/>
          </p:nvSpPr>
          <p:spPr bwMode="auto">
            <a:xfrm>
              <a:off x="1726364" y="510035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7" name="Oval 578">
              <a:extLst>
                <a:ext uri="{FF2B5EF4-FFF2-40B4-BE49-F238E27FC236}">
                  <a16:creationId xmlns:a16="http://schemas.microsoft.com/office/drawing/2014/main" id="{8BF565E5-101D-4008-B8AE-A11106A13472}"/>
                </a:ext>
              </a:extLst>
            </p:cNvPr>
            <p:cNvSpPr>
              <a:spLocks noChangeArrowheads="1"/>
            </p:cNvSpPr>
            <p:nvPr/>
          </p:nvSpPr>
          <p:spPr bwMode="auto">
            <a:xfrm>
              <a:off x="1822012" y="45323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8" name="Oval 579">
              <a:extLst>
                <a:ext uri="{FF2B5EF4-FFF2-40B4-BE49-F238E27FC236}">
                  <a16:creationId xmlns:a16="http://schemas.microsoft.com/office/drawing/2014/main" id="{7F49D7B1-00EC-4304-8E68-7F4634622B66}"/>
                </a:ext>
              </a:extLst>
            </p:cNvPr>
            <p:cNvSpPr>
              <a:spLocks noChangeArrowheads="1"/>
            </p:cNvSpPr>
            <p:nvPr/>
          </p:nvSpPr>
          <p:spPr bwMode="auto">
            <a:xfrm>
              <a:off x="1746947" y="45312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89" name="Oval 580">
              <a:extLst>
                <a:ext uri="{FF2B5EF4-FFF2-40B4-BE49-F238E27FC236}">
                  <a16:creationId xmlns:a16="http://schemas.microsoft.com/office/drawing/2014/main" id="{31E4F935-1794-4B67-B780-FD416053627C}"/>
                </a:ext>
              </a:extLst>
            </p:cNvPr>
            <p:cNvSpPr>
              <a:spLocks noChangeArrowheads="1"/>
            </p:cNvSpPr>
            <p:nvPr/>
          </p:nvSpPr>
          <p:spPr bwMode="auto">
            <a:xfrm>
              <a:off x="2199759" y="503749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1" name="Oval 582">
              <a:extLst>
                <a:ext uri="{FF2B5EF4-FFF2-40B4-BE49-F238E27FC236}">
                  <a16:creationId xmlns:a16="http://schemas.microsoft.com/office/drawing/2014/main" id="{0FFDC405-19ED-4A07-916E-F30FCDC053F5}"/>
                </a:ext>
              </a:extLst>
            </p:cNvPr>
            <p:cNvSpPr>
              <a:spLocks noChangeArrowheads="1"/>
            </p:cNvSpPr>
            <p:nvPr/>
          </p:nvSpPr>
          <p:spPr bwMode="auto">
            <a:xfrm>
              <a:off x="1134319" y="49578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2" name="Oval 583">
              <a:extLst>
                <a:ext uri="{FF2B5EF4-FFF2-40B4-BE49-F238E27FC236}">
                  <a16:creationId xmlns:a16="http://schemas.microsoft.com/office/drawing/2014/main" id="{B891AA74-50C5-4B6B-9EF1-B4FE12446877}"/>
                </a:ext>
              </a:extLst>
            </p:cNvPr>
            <p:cNvSpPr>
              <a:spLocks noChangeArrowheads="1"/>
            </p:cNvSpPr>
            <p:nvPr/>
          </p:nvSpPr>
          <p:spPr bwMode="auto">
            <a:xfrm>
              <a:off x="1761476" y="47883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3" name="Oval 584">
              <a:extLst>
                <a:ext uri="{FF2B5EF4-FFF2-40B4-BE49-F238E27FC236}">
                  <a16:creationId xmlns:a16="http://schemas.microsoft.com/office/drawing/2014/main" id="{19152EBC-6585-4F14-8546-24479E6F5E48}"/>
                </a:ext>
              </a:extLst>
            </p:cNvPr>
            <p:cNvSpPr>
              <a:spLocks noChangeArrowheads="1"/>
            </p:cNvSpPr>
            <p:nvPr/>
          </p:nvSpPr>
          <p:spPr bwMode="auto">
            <a:xfrm>
              <a:off x="1838962" y="475463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4" name="Oval 585">
              <a:extLst>
                <a:ext uri="{FF2B5EF4-FFF2-40B4-BE49-F238E27FC236}">
                  <a16:creationId xmlns:a16="http://schemas.microsoft.com/office/drawing/2014/main" id="{B8CA4E9B-5168-48A1-A685-BAD3C2CCEC4A}"/>
                </a:ext>
              </a:extLst>
            </p:cNvPr>
            <p:cNvSpPr>
              <a:spLocks noChangeArrowheads="1"/>
            </p:cNvSpPr>
            <p:nvPr/>
          </p:nvSpPr>
          <p:spPr bwMode="auto">
            <a:xfrm>
              <a:off x="2047207" y="521035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5" name="Oval 586">
              <a:extLst>
                <a:ext uri="{FF2B5EF4-FFF2-40B4-BE49-F238E27FC236}">
                  <a16:creationId xmlns:a16="http://schemas.microsoft.com/office/drawing/2014/main" id="{AE08B217-2072-401F-A25A-37B8F4FAE108}"/>
                </a:ext>
              </a:extLst>
            </p:cNvPr>
            <p:cNvSpPr>
              <a:spLocks noChangeArrowheads="1"/>
            </p:cNvSpPr>
            <p:nvPr/>
          </p:nvSpPr>
          <p:spPr bwMode="auto">
            <a:xfrm>
              <a:off x="1884970" y="46625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6" name="Oval 587">
              <a:extLst>
                <a:ext uri="{FF2B5EF4-FFF2-40B4-BE49-F238E27FC236}">
                  <a16:creationId xmlns:a16="http://schemas.microsoft.com/office/drawing/2014/main" id="{EA5429A6-4F4A-4EC1-A5C7-BD036BE85624}"/>
                </a:ext>
              </a:extLst>
            </p:cNvPr>
            <p:cNvSpPr>
              <a:spLocks noChangeArrowheads="1"/>
            </p:cNvSpPr>
            <p:nvPr/>
          </p:nvSpPr>
          <p:spPr bwMode="auto">
            <a:xfrm>
              <a:off x="1911606" y="47613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7" name="Oval 588">
              <a:extLst>
                <a:ext uri="{FF2B5EF4-FFF2-40B4-BE49-F238E27FC236}">
                  <a16:creationId xmlns:a16="http://schemas.microsoft.com/office/drawing/2014/main" id="{634D24B1-DD47-4E8C-AC42-2B1E90AC7770}"/>
                </a:ext>
              </a:extLst>
            </p:cNvPr>
            <p:cNvSpPr>
              <a:spLocks noChangeArrowheads="1"/>
            </p:cNvSpPr>
            <p:nvPr/>
          </p:nvSpPr>
          <p:spPr bwMode="auto">
            <a:xfrm>
              <a:off x="1932188" y="458626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8" name="Oval 589">
              <a:extLst>
                <a:ext uri="{FF2B5EF4-FFF2-40B4-BE49-F238E27FC236}">
                  <a16:creationId xmlns:a16="http://schemas.microsoft.com/office/drawing/2014/main" id="{E325F7C7-E166-4A10-AA09-96DC369D2F9B}"/>
                </a:ext>
              </a:extLst>
            </p:cNvPr>
            <p:cNvSpPr>
              <a:spLocks noChangeArrowheads="1"/>
            </p:cNvSpPr>
            <p:nvPr/>
          </p:nvSpPr>
          <p:spPr bwMode="auto">
            <a:xfrm>
              <a:off x="1934609" y="452565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99" name="Oval 590">
              <a:extLst>
                <a:ext uri="{FF2B5EF4-FFF2-40B4-BE49-F238E27FC236}">
                  <a16:creationId xmlns:a16="http://schemas.microsoft.com/office/drawing/2014/main" id="{C2B0A599-D4C4-4C5F-8F8A-AE44B2286C9D}"/>
                </a:ext>
              </a:extLst>
            </p:cNvPr>
            <p:cNvSpPr>
              <a:spLocks noChangeArrowheads="1"/>
            </p:cNvSpPr>
            <p:nvPr/>
          </p:nvSpPr>
          <p:spPr bwMode="auto">
            <a:xfrm>
              <a:off x="1857123" y="458514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0" name="Oval 591">
              <a:extLst>
                <a:ext uri="{FF2B5EF4-FFF2-40B4-BE49-F238E27FC236}">
                  <a16:creationId xmlns:a16="http://schemas.microsoft.com/office/drawing/2014/main" id="{53731EBA-05A9-4865-B317-878BAEA77D95}"/>
                </a:ext>
              </a:extLst>
            </p:cNvPr>
            <p:cNvSpPr>
              <a:spLocks noChangeArrowheads="1"/>
            </p:cNvSpPr>
            <p:nvPr/>
          </p:nvSpPr>
          <p:spPr bwMode="auto">
            <a:xfrm>
              <a:off x="1628296" y="480739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2" name="Oval 593">
              <a:extLst>
                <a:ext uri="{FF2B5EF4-FFF2-40B4-BE49-F238E27FC236}">
                  <a16:creationId xmlns:a16="http://schemas.microsoft.com/office/drawing/2014/main" id="{076F5A8F-384D-4212-845B-5989AB144E39}"/>
                </a:ext>
              </a:extLst>
            </p:cNvPr>
            <p:cNvSpPr>
              <a:spLocks noChangeArrowheads="1"/>
            </p:cNvSpPr>
            <p:nvPr/>
          </p:nvSpPr>
          <p:spPr bwMode="auto">
            <a:xfrm>
              <a:off x="1847437" y="48758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3" name="Oval 594">
              <a:extLst>
                <a:ext uri="{FF2B5EF4-FFF2-40B4-BE49-F238E27FC236}">
                  <a16:creationId xmlns:a16="http://schemas.microsoft.com/office/drawing/2014/main" id="{8A2835FC-7771-4650-B8C2-5C649E5F472F}"/>
                </a:ext>
              </a:extLst>
            </p:cNvPr>
            <p:cNvSpPr>
              <a:spLocks noChangeArrowheads="1"/>
            </p:cNvSpPr>
            <p:nvPr/>
          </p:nvSpPr>
          <p:spPr bwMode="auto">
            <a:xfrm>
              <a:off x="1924924" y="46872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4" name="Oval 595">
              <a:extLst>
                <a:ext uri="{FF2B5EF4-FFF2-40B4-BE49-F238E27FC236}">
                  <a16:creationId xmlns:a16="http://schemas.microsoft.com/office/drawing/2014/main" id="{9D3F7AB9-4BB5-4330-A0EF-956F263FAAAE}"/>
                </a:ext>
              </a:extLst>
            </p:cNvPr>
            <p:cNvSpPr>
              <a:spLocks noChangeArrowheads="1"/>
            </p:cNvSpPr>
            <p:nvPr/>
          </p:nvSpPr>
          <p:spPr bwMode="auto">
            <a:xfrm>
              <a:off x="1096786" y="46592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5" name="Oval 596">
              <a:extLst>
                <a:ext uri="{FF2B5EF4-FFF2-40B4-BE49-F238E27FC236}">
                  <a16:creationId xmlns:a16="http://schemas.microsoft.com/office/drawing/2014/main" id="{7245D16A-4A2A-4919-8686-EF565D4D2015}"/>
                </a:ext>
              </a:extLst>
            </p:cNvPr>
            <p:cNvSpPr>
              <a:spLocks noChangeArrowheads="1"/>
            </p:cNvSpPr>
            <p:nvPr/>
          </p:nvSpPr>
          <p:spPr bwMode="auto">
            <a:xfrm>
              <a:off x="1123422" y="475800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6" name="Oval 597">
              <a:extLst>
                <a:ext uri="{FF2B5EF4-FFF2-40B4-BE49-F238E27FC236}">
                  <a16:creationId xmlns:a16="http://schemas.microsoft.com/office/drawing/2014/main" id="{02F8CCB0-FFBB-4CA5-9212-58B7668FA833}"/>
                </a:ext>
              </a:extLst>
            </p:cNvPr>
            <p:cNvSpPr>
              <a:spLocks noChangeArrowheads="1"/>
            </p:cNvSpPr>
            <p:nvPr/>
          </p:nvSpPr>
          <p:spPr bwMode="auto">
            <a:xfrm>
              <a:off x="1144005" y="458289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7" name="Oval 598">
              <a:extLst>
                <a:ext uri="{FF2B5EF4-FFF2-40B4-BE49-F238E27FC236}">
                  <a16:creationId xmlns:a16="http://schemas.microsoft.com/office/drawing/2014/main" id="{F08A7782-1711-4955-AC68-06C94FADE2FE}"/>
                </a:ext>
              </a:extLst>
            </p:cNvPr>
            <p:cNvSpPr>
              <a:spLocks noChangeArrowheads="1"/>
            </p:cNvSpPr>
            <p:nvPr/>
          </p:nvSpPr>
          <p:spPr bwMode="auto">
            <a:xfrm>
              <a:off x="1146426" y="452228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8" name="Oval 599">
              <a:extLst>
                <a:ext uri="{FF2B5EF4-FFF2-40B4-BE49-F238E27FC236}">
                  <a16:creationId xmlns:a16="http://schemas.microsoft.com/office/drawing/2014/main" id="{8241A944-1CC5-467B-9EAD-EA07A88AD7C4}"/>
                </a:ext>
              </a:extLst>
            </p:cNvPr>
            <p:cNvSpPr>
              <a:spLocks noChangeArrowheads="1"/>
            </p:cNvSpPr>
            <p:nvPr/>
          </p:nvSpPr>
          <p:spPr bwMode="auto">
            <a:xfrm>
              <a:off x="1068940" y="45817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09" name="Oval 600">
              <a:extLst>
                <a:ext uri="{FF2B5EF4-FFF2-40B4-BE49-F238E27FC236}">
                  <a16:creationId xmlns:a16="http://schemas.microsoft.com/office/drawing/2014/main" id="{9A28901A-8E6F-4FD2-8BE9-F6D022EBDFCC}"/>
                </a:ext>
              </a:extLst>
            </p:cNvPr>
            <p:cNvSpPr>
              <a:spLocks noChangeArrowheads="1"/>
            </p:cNvSpPr>
            <p:nvPr/>
          </p:nvSpPr>
          <p:spPr bwMode="auto">
            <a:xfrm>
              <a:off x="1134319" y="48691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0" name="Oval 601">
              <a:extLst>
                <a:ext uri="{FF2B5EF4-FFF2-40B4-BE49-F238E27FC236}">
                  <a16:creationId xmlns:a16="http://schemas.microsoft.com/office/drawing/2014/main" id="{4D1602A7-159F-4948-AD58-D2B8057F7B21}"/>
                </a:ext>
              </a:extLst>
            </p:cNvPr>
            <p:cNvSpPr>
              <a:spLocks noChangeArrowheads="1"/>
            </p:cNvSpPr>
            <p:nvPr/>
          </p:nvSpPr>
          <p:spPr bwMode="auto">
            <a:xfrm>
              <a:off x="1059254" y="487249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1" name="Oval 602">
              <a:extLst>
                <a:ext uri="{FF2B5EF4-FFF2-40B4-BE49-F238E27FC236}">
                  <a16:creationId xmlns:a16="http://schemas.microsoft.com/office/drawing/2014/main" id="{5B42F455-96E5-4D59-A93B-AD255629B9D6}"/>
                </a:ext>
              </a:extLst>
            </p:cNvPr>
            <p:cNvSpPr>
              <a:spLocks noChangeArrowheads="1"/>
            </p:cNvSpPr>
            <p:nvPr/>
          </p:nvSpPr>
          <p:spPr bwMode="auto">
            <a:xfrm>
              <a:off x="1424894" y="492637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2" name="Oval 603">
              <a:extLst>
                <a:ext uri="{FF2B5EF4-FFF2-40B4-BE49-F238E27FC236}">
                  <a16:creationId xmlns:a16="http://schemas.microsoft.com/office/drawing/2014/main" id="{71A2E15F-3BE9-470C-8703-2A9335F475CC}"/>
                </a:ext>
              </a:extLst>
            </p:cNvPr>
            <p:cNvSpPr>
              <a:spLocks noChangeArrowheads="1"/>
            </p:cNvSpPr>
            <p:nvPr/>
          </p:nvSpPr>
          <p:spPr bwMode="auto">
            <a:xfrm>
              <a:off x="1045935" y="473218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3" name="Oval 604">
              <a:extLst>
                <a:ext uri="{FF2B5EF4-FFF2-40B4-BE49-F238E27FC236}">
                  <a16:creationId xmlns:a16="http://schemas.microsoft.com/office/drawing/2014/main" id="{193C2ABF-35E1-4525-B12F-400DABBDD8A5}"/>
                </a:ext>
              </a:extLst>
            </p:cNvPr>
            <p:cNvSpPr>
              <a:spLocks noChangeArrowheads="1"/>
            </p:cNvSpPr>
            <p:nvPr/>
          </p:nvSpPr>
          <p:spPr bwMode="auto">
            <a:xfrm>
              <a:off x="2022993" y="517556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4" name="Oval 605">
              <a:extLst>
                <a:ext uri="{FF2B5EF4-FFF2-40B4-BE49-F238E27FC236}">
                  <a16:creationId xmlns:a16="http://schemas.microsoft.com/office/drawing/2014/main" id="{62707771-9057-4D0B-88B6-B776CDC24D89}"/>
                </a:ext>
              </a:extLst>
            </p:cNvPr>
            <p:cNvSpPr>
              <a:spLocks noChangeArrowheads="1"/>
            </p:cNvSpPr>
            <p:nvPr/>
          </p:nvSpPr>
          <p:spPr bwMode="auto">
            <a:xfrm>
              <a:off x="1061675" y="50880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5" name="Oval 606">
              <a:extLst>
                <a:ext uri="{FF2B5EF4-FFF2-40B4-BE49-F238E27FC236}">
                  <a16:creationId xmlns:a16="http://schemas.microsoft.com/office/drawing/2014/main" id="{472EB9F5-7CA1-453C-BD03-3A2E769C685F}"/>
                </a:ext>
              </a:extLst>
            </p:cNvPr>
            <p:cNvSpPr>
              <a:spLocks noChangeArrowheads="1"/>
            </p:cNvSpPr>
            <p:nvPr/>
          </p:nvSpPr>
          <p:spPr bwMode="auto">
            <a:xfrm>
              <a:off x="1831698" y="505433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6" name="Oval 607">
              <a:extLst>
                <a:ext uri="{FF2B5EF4-FFF2-40B4-BE49-F238E27FC236}">
                  <a16:creationId xmlns:a16="http://schemas.microsoft.com/office/drawing/2014/main" id="{EF4141A3-8690-4489-B218-67ED9187AAE2}"/>
                </a:ext>
              </a:extLst>
            </p:cNvPr>
            <p:cNvSpPr>
              <a:spLocks noChangeArrowheads="1"/>
            </p:cNvSpPr>
            <p:nvPr/>
          </p:nvSpPr>
          <p:spPr bwMode="auto">
            <a:xfrm>
              <a:off x="1254181" y="463677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7" name="Oval 608">
              <a:extLst>
                <a:ext uri="{FF2B5EF4-FFF2-40B4-BE49-F238E27FC236}">
                  <a16:creationId xmlns:a16="http://schemas.microsoft.com/office/drawing/2014/main" id="{D1B648F5-7603-4F4D-B34A-08E4333C79D8}"/>
                </a:ext>
              </a:extLst>
            </p:cNvPr>
            <p:cNvSpPr>
              <a:spLocks noChangeArrowheads="1"/>
            </p:cNvSpPr>
            <p:nvPr/>
          </p:nvSpPr>
          <p:spPr bwMode="auto">
            <a:xfrm>
              <a:off x="1256602" y="457616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8" name="Oval 609">
              <a:extLst>
                <a:ext uri="{FF2B5EF4-FFF2-40B4-BE49-F238E27FC236}">
                  <a16:creationId xmlns:a16="http://schemas.microsoft.com/office/drawing/2014/main" id="{7B7BA7B9-D2C6-4D4F-80E3-C4A8EE213769}"/>
                </a:ext>
              </a:extLst>
            </p:cNvPr>
            <p:cNvSpPr>
              <a:spLocks noChangeArrowheads="1"/>
            </p:cNvSpPr>
            <p:nvPr/>
          </p:nvSpPr>
          <p:spPr bwMode="auto">
            <a:xfrm>
              <a:off x="1179115" y="463565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19" name="Oval 610">
              <a:extLst>
                <a:ext uri="{FF2B5EF4-FFF2-40B4-BE49-F238E27FC236}">
                  <a16:creationId xmlns:a16="http://schemas.microsoft.com/office/drawing/2014/main" id="{544103A9-62F0-4C38-8D02-60D92C8DBBC9}"/>
                </a:ext>
              </a:extLst>
            </p:cNvPr>
            <p:cNvSpPr>
              <a:spLocks noChangeArrowheads="1"/>
            </p:cNvSpPr>
            <p:nvPr/>
          </p:nvSpPr>
          <p:spPr bwMode="auto">
            <a:xfrm>
              <a:off x="1372832" y="500045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0" name="Oval 611">
              <a:extLst>
                <a:ext uri="{FF2B5EF4-FFF2-40B4-BE49-F238E27FC236}">
                  <a16:creationId xmlns:a16="http://schemas.microsoft.com/office/drawing/2014/main" id="{6BEA64D8-7546-4690-9319-D66454C9CEC4}"/>
                </a:ext>
              </a:extLst>
            </p:cNvPr>
            <p:cNvSpPr>
              <a:spLocks noChangeArrowheads="1"/>
            </p:cNvSpPr>
            <p:nvPr/>
          </p:nvSpPr>
          <p:spPr bwMode="auto">
            <a:xfrm>
              <a:off x="1147637" y="517668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1" name="Oval 612">
              <a:extLst>
                <a:ext uri="{FF2B5EF4-FFF2-40B4-BE49-F238E27FC236}">
                  <a16:creationId xmlns:a16="http://schemas.microsoft.com/office/drawing/2014/main" id="{3A1A6BDE-A463-4647-8750-76137721066D}"/>
                </a:ext>
              </a:extLst>
            </p:cNvPr>
            <p:cNvSpPr>
              <a:spLocks noChangeArrowheads="1"/>
            </p:cNvSpPr>
            <p:nvPr/>
          </p:nvSpPr>
          <p:spPr bwMode="auto">
            <a:xfrm>
              <a:off x="1319560" y="487361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2" name="Oval 613">
              <a:extLst>
                <a:ext uri="{FF2B5EF4-FFF2-40B4-BE49-F238E27FC236}">
                  <a16:creationId xmlns:a16="http://schemas.microsoft.com/office/drawing/2014/main" id="{EED1130A-8DFB-4A23-A7F8-0D113A9FAB3B}"/>
                </a:ext>
              </a:extLst>
            </p:cNvPr>
            <p:cNvSpPr>
              <a:spLocks noChangeArrowheads="1"/>
            </p:cNvSpPr>
            <p:nvPr/>
          </p:nvSpPr>
          <p:spPr bwMode="auto">
            <a:xfrm>
              <a:off x="1340143" y="469851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3" name="Oval 614">
              <a:extLst>
                <a:ext uri="{FF2B5EF4-FFF2-40B4-BE49-F238E27FC236}">
                  <a16:creationId xmlns:a16="http://schemas.microsoft.com/office/drawing/2014/main" id="{A0A379C0-8F21-41A2-A5D4-4F650816ECEA}"/>
                </a:ext>
              </a:extLst>
            </p:cNvPr>
            <p:cNvSpPr>
              <a:spLocks noChangeArrowheads="1"/>
            </p:cNvSpPr>
            <p:nvPr/>
          </p:nvSpPr>
          <p:spPr bwMode="auto">
            <a:xfrm>
              <a:off x="1342564" y="463789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4" name="Oval 615">
              <a:extLst>
                <a:ext uri="{FF2B5EF4-FFF2-40B4-BE49-F238E27FC236}">
                  <a16:creationId xmlns:a16="http://schemas.microsoft.com/office/drawing/2014/main" id="{46B040DE-3AB0-4E06-8FBD-4C005FEC78DC}"/>
                </a:ext>
              </a:extLst>
            </p:cNvPr>
            <p:cNvSpPr>
              <a:spLocks noChangeArrowheads="1"/>
            </p:cNvSpPr>
            <p:nvPr/>
          </p:nvSpPr>
          <p:spPr bwMode="auto">
            <a:xfrm>
              <a:off x="1278395" y="460871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5" name="Oval 616">
              <a:extLst>
                <a:ext uri="{FF2B5EF4-FFF2-40B4-BE49-F238E27FC236}">
                  <a16:creationId xmlns:a16="http://schemas.microsoft.com/office/drawing/2014/main" id="{330E4DDB-1ABD-4493-B2DC-E309E3B105EC}"/>
                </a:ext>
              </a:extLst>
            </p:cNvPr>
            <p:cNvSpPr>
              <a:spLocks noChangeArrowheads="1"/>
            </p:cNvSpPr>
            <p:nvPr/>
          </p:nvSpPr>
          <p:spPr bwMode="auto">
            <a:xfrm>
              <a:off x="1323192" y="454697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6" name="Oval 617">
              <a:extLst>
                <a:ext uri="{FF2B5EF4-FFF2-40B4-BE49-F238E27FC236}">
                  <a16:creationId xmlns:a16="http://schemas.microsoft.com/office/drawing/2014/main" id="{0E470711-9258-45F8-86CC-D32839B4681B}"/>
                </a:ext>
              </a:extLst>
            </p:cNvPr>
            <p:cNvSpPr>
              <a:spLocks noChangeArrowheads="1"/>
            </p:cNvSpPr>
            <p:nvPr/>
          </p:nvSpPr>
          <p:spPr bwMode="auto">
            <a:xfrm>
              <a:off x="1196066" y="47624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7" name="Oval 618">
              <a:extLst>
                <a:ext uri="{FF2B5EF4-FFF2-40B4-BE49-F238E27FC236}">
                  <a16:creationId xmlns:a16="http://schemas.microsoft.com/office/drawing/2014/main" id="{1C2BBD1A-A3C4-4BE8-BAE2-582939F07C0D}"/>
                </a:ext>
              </a:extLst>
            </p:cNvPr>
            <p:cNvSpPr>
              <a:spLocks noChangeArrowheads="1"/>
            </p:cNvSpPr>
            <p:nvPr/>
          </p:nvSpPr>
          <p:spPr bwMode="auto">
            <a:xfrm>
              <a:off x="1403100" y="482871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8" name="Oval 619">
              <a:extLst>
                <a:ext uri="{FF2B5EF4-FFF2-40B4-BE49-F238E27FC236}">
                  <a16:creationId xmlns:a16="http://schemas.microsoft.com/office/drawing/2014/main" id="{ED701469-6186-4707-9ADD-396C0199A4EE}"/>
                </a:ext>
              </a:extLst>
            </p:cNvPr>
            <p:cNvSpPr>
              <a:spLocks noChangeArrowheads="1"/>
            </p:cNvSpPr>
            <p:nvPr/>
          </p:nvSpPr>
          <p:spPr bwMode="auto">
            <a:xfrm>
              <a:off x="1297767" y="49521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29" name="Oval 620">
              <a:extLst>
                <a:ext uri="{FF2B5EF4-FFF2-40B4-BE49-F238E27FC236}">
                  <a16:creationId xmlns:a16="http://schemas.microsoft.com/office/drawing/2014/main" id="{10EF0FC5-6C01-44D3-B68B-8FECA3F041E1}"/>
                </a:ext>
              </a:extLst>
            </p:cNvPr>
            <p:cNvSpPr>
              <a:spLocks noChangeArrowheads="1"/>
            </p:cNvSpPr>
            <p:nvPr/>
          </p:nvSpPr>
          <p:spPr bwMode="auto">
            <a:xfrm>
              <a:off x="1452740" y="469177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0" name="Oval 621">
              <a:extLst>
                <a:ext uri="{FF2B5EF4-FFF2-40B4-BE49-F238E27FC236}">
                  <a16:creationId xmlns:a16="http://schemas.microsoft.com/office/drawing/2014/main" id="{07E702B0-FC31-4391-9B05-DEAD77ADD8E9}"/>
                </a:ext>
              </a:extLst>
            </p:cNvPr>
            <p:cNvSpPr>
              <a:spLocks noChangeArrowheads="1"/>
            </p:cNvSpPr>
            <p:nvPr/>
          </p:nvSpPr>
          <p:spPr bwMode="auto">
            <a:xfrm>
              <a:off x="1295345" y="51306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1" name="Oval 622">
              <a:extLst>
                <a:ext uri="{FF2B5EF4-FFF2-40B4-BE49-F238E27FC236}">
                  <a16:creationId xmlns:a16="http://schemas.microsoft.com/office/drawing/2014/main" id="{2FB53803-7411-4D92-A519-4B913E231875}"/>
                </a:ext>
              </a:extLst>
            </p:cNvPr>
            <p:cNvSpPr>
              <a:spLocks noChangeArrowheads="1"/>
            </p:cNvSpPr>
            <p:nvPr/>
          </p:nvSpPr>
          <p:spPr bwMode="auto">
            <a:xfrm>
              <a:off x="1433368" y="460085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2" name="Oval 623">
              <a:extLst>
                <a:ext uri="{FF2B5EF4-FFF2-40B4-BE49-F238E27FC236}">
                  <a16:creationId xmlns:a16="http://schemas.microsoft.com/office/drawing/2014/main" id="{665D4B62-EE8C-4184-B609-B7EBE86A6D01}"/>
                </a:ext>
              </a:extLst>
            </p:cNvPr>
            <p:cNvSpPr>
              <a:spLocks noChangeArrowheads="1"/>
            </p:cNvSpPr>
            <p:nvPr/>
          </p:nvSpPr>
          <p:spPr bwMode="auto">
            <a:xfrm>
              <a:off x="1475744" y="45335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3" name="Oval 624">
              <a:extLst>
                <a:ext uri="{FF2B5EF4-FFF2-40B4-BE49-F238E27FC236}">
                  <a16:creationId xmlns:a16="http://schemas.microsoft.com/office/drawing/2014/main" id="{BFAF3597-ED68-4895-B0E8-07FA71107381}"/>
                </a:ext>
              </a:extLst>
            </p:cNvPr>
            <p:cNvSpPr>
              <a:spLocks noChangeArrowheads="1"/>
            </p:cNvSpPr>
            <p:nvPr/>
          </p:nvSpPr>
          <p:spPr bwMode="auto">
            <a:xfrm>
              <a:off x="1443054" y="485341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4" name="Oval 625">
              <a:extLst>
                <a:ext uri="{FF2B5EF4-FFF2-40B4-BE49-F238E27FC236}">
                  <a16:creationId xmlns:a16="http://schemas.microsoft.com/office/drawing/2014/main" id="{61F35416-9FD8-4E0C-BC71-104470AEBC76}"/>
                </a:ext>
              </a:extLst>
            </p:cNvPr>
            <p:cNvSpPr>
              <a:spLocks noChangeArrowheads="1"/>
            </p:cNvSpPr>
            <p:nvPr/>
          </p:nvSpPr>
          <p:spPr bwMode="auto">
            <a:xfrm>
              <a:off x="1421261" y="46682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5" name="Oval 626">
              <a:extLst>
                <a:ext uri="{FF2B5EF4-FFF2-40B4-BE49-F238E27FC236}">
                  <a16:creationId xmlns:a16="http://schemas.microsoft.com/office/drawing/2014/main" id="{ECCF6641-5F27-427D-85E8-CA5283C2C62E}"/>
                </a:ext>
              </a:extLst>
            </p:cNvPr>
            <p:cNvSpPr>
              <a:spLocks noChangeArrowheads="1"/>
            </p:cNvSpPr>
            <p:nvPr/>
          </p:nvSpPr>
          <p:spPr bwMode="auto">
            <a:xfrm>
              <a:off x="1037461" y="518117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6" name="Oval 627">
              <a:extLst>
                <a:ext uri="{FF2B5EF4-FFF2-40B4-BE49-F238E27FC236}">
                  <a16:creationId xmlns:a16="http://schemas.microsoft.com/office/drawing/2014/main" id="{F8ACFCC1-18DB-4817-B25D-1908406D7609}"/>
                </a:ext>
              </a:extLst>
            </p:cNvPr>
            <p:cNvSpPr>
              <a:spLocks noChangeArrowheads="1"/>
            </p:cNvSpPr>
            <p:nvPr/>
          </p:nvSpPr>
          <p:spPr bwMode="auto">
            <a:xfrm>
              <a:off x="1600449" y="464912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7" name="Oval 628">
              <a:extLst>
                <a:ext uri="{FF2B5EF4-FFF2-40B4-BE49-F238E27FC236}">
                  <a16:creationId xmlns:a16="http://schemas.microsoft.com/office/drawing/2014/main" id="{A850E3A9-C205-4DB1-9EFE-E609439C420A}"/>
                </a:ext>
              </a:extLst>
            </p:cNvPr>
            <p:cNvSpPr>
              <a:spLocks noChangeArrowheads="1"/>
            </p:cNvSpPr>
            <p:nvPr/>
          </p:nvSpPr>
          <p:spPr bwMode="auto">
            <a:xfrm>
              <a:off x="1602870" y="458850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8" name="Oval 629">
              <a:extLst>
                <a:ext uri="{FF2B5EF4-FFF2-40B4-BE49-F238E27FC236}">
                  <a16:creationId xmlns:a16="http://schemas.microsoft.com/office/drawing/2014/main" id="{AE791EF9-3501-4F6F-93CA-8FC538FF08ED}"/>
                </a:ext>
              </a:extLst>
            </p:cNvPr>
            <p:cNvSpPr>
              <a:spLocks noChangeArrowheads="1"/>
            </p:cNvSpPr>
            <p:nvPr/>
          </p:nvSpPr>
          <p:spPr bwMode="auto">
            <a:xfrm>
              <a:off x="1538702" y="45593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39" name="Oval 630">
              <a:extLst>
                <a:ext uri="{FF2B5EF4-FFF2-40B4-BE49-F238E27FC236}">
                  <a16:creationId xmlns:a16="http://schemas.microsoft.com/office/drawing/2014/main" id="{9C324B73-A322-418E-8874-739D47AF8BC5}"/>
                </a:ext>
              </a:extLst>
            </p:cNvPr>
            <p:cNvSpPr>
              <a:spLocks noChangeArrowheads="1"/>
            </p:cNvSpPr>
            <p:nvPr/>
          </p:nvSpPr>
          <p:spPr bwMode="auto">
            <a:xfrm>
              <a:off x="1525383" y="464800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0" name="Oval 631">
              <a:extLst>
                <a:ext uri="{FF2B5EF4-FFF2-40B4-BE49-F238E27FC236}">
                  <a16:creationId xmlns:a16="http://schemas.microsoft.com/office/drawing/2014/main" id="{23B0A3EF-0F17-4AED-8AEE-0D1995374D00}"/>
                </a:ext>
              </a:extLst>
            </p:cNvPr>
            <p:cNvSpPr>
              <a:spLocks noChangeArrowheads="1"/>
            </p:cNvSpPr>
            <p:nvPr/>
          </p:nvSpPr>
          <p:spPr bwMode="auto">
            <a:xfrm>
              <a:off x="1510855" y="49364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2" name="Oval 633">
              <a:extLst>
                <a:ext uri="{FF2B5EF4-FFF2-40B4-BE49-F238E27FC236}">
                  <a16:creationId xmlns:a16="http://schemas.microsoft.com/office/drawing/2014/main" id="{4BC25DA8-857C-48C1-867E-CC31F7DAB2CD}"/>
                </a:ext>
              </a:extLst>
            </p:cNvPr>
            <p:cNvSpPr>
              <a:spLocks noChangeArrowheads="1"/>
            </p:cNvSpPr>
            <p:nvPr/>
          </p:nvSpPr>
          <p:spPr bwMode="auto">
            <a:xfrm>
              <a:off x="2198548" y="51407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3" name="Oval 634">
              <a:extLst>
                <a:ext uri="{FF2B5EF4-FFF2-40B4-BE49-F238E27FC236}">
                  <a16:creationId xmlns:a16="http://schemas.microsoft.com/office/drawing/2014/main" id="{A84006C6-F3D0-44AD-9744-B916209291AA}"/>
                </a:ext>
              </a:extLst>
            </p:cNvPr>
            <p:cNvSpPr>
              <a:spLocks noChangeArrowheads="1"/>
            </p:cNvSpPr>
            <p:nvPr/>
          </p:nvSpPr>
          <p:spPr bwMode="auto">
            <a:xfrm>
              <a:off x="2699789" y="503974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4" name="Oval 635">
              <a:extLst>
                <a:ext uri="{FF2B5EF4-FFF2-40B4-BE49-F238E27FC236}">
                  <a16:creationId xmlns:a16="http://schemas.microsoft.com/office/drawing/2014/main" id="{2B76D2CD-F4F9-42BD-BAE8-B6B7D1E4E144}"/>
                </a:ext>
              </a:extLst>
            </p:cNvPr>
            <p:cNvSpPr>
              <a:spLocks noChangeArrowheads="1"/>
            </p:cNvSpPr>
            <p:nvPr/>
          </p:nvSpPr>
          <p:spPr bwMode="auto">
            <a:xfrm>
              <a:off x="1690042" y="487810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5" name="Oval 636">
              <a:extLst>
                <a:ext uri="{FF2B5EF4-FFF2-40B4-BE49-F238E27FC236}">
                  <a16:creationId xmlns:a16="http://schemas.microsoft.com/office/drawing/2014/main" id="{7346B6EB-7896-41F3-ADD6-7950159BC3D5}"/>
                </a:ext>
              </a:extLst>
            </p:cNvPr>
            <p:cNvSpPr>
              <a:spLocks noChangeArrowheads="1"/>
            </p:cNvSpPr>
            <p:nvPr/>
          </p:nvSpPr>
          <p:spPr bwMode="auto">
            <a:xfrm>
              <a:off x="1703361" y="516096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6" name="Oval 637">
              <a:extLst>
                <a:ext uri="{FF2B5EF4-FFF2-40B4-BE49-F238E27FC236}">
                  <a16:creationId xmlns:a16="http://schemas.microsoft.com/office/drawing/2014/main" id="{1706CC76-2E31-49BA-9745-51EF15EB9567}"/>
                </a:ext>
              </a:extLst>
            </p:cNvPr>
            <p:cNvSpPr>
              <a:spLocks noChangeArrowheads="1"/>
            </p:cNvSpPr>
            <p:nvPr/>
          </p:nvSpPr>
          <p:spPr bwMode="auto">
            <a:xfrm>
              <a:off x="1713047" y="464238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7" name="Oval 638">
              <a:extLst>
                <a:ext uri="{FF2B5EF4-FFF2-40B4-BE49-F238E27FC236}">
                  <a16:creationId xmlns:a16="http://schemas.microsoft.com/office/drawing/2014/main" id="{1F69E9FF-18E7-4DA9-B4A3-1000EDA24217}"/>
                </a:ext>
              </a:extLst>
            </p:cNvPr>
            <p:cNvSpPr>
              <a:spLocks noChangeArrowheads="1"/>
            </p:cNvSpPr>
            <p:nvPr/>
          </p:nvSpPr>
          <p:spPr bwMode="auto">
            <a:xfrm>
              <a:off x="1648878" y="461320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8" name="Oval 639">
              <a:extLst>
                <a:ext uri="{FF2B5EF4-FFF2-40B4-BE49-F238E27FC236}">
                  <a16:creationId xmlns:a16="http://schemas.microsoft.com/office/drawing/2014/main" id="{F4832DE4-011C-4A45-A4B1-BBD46741BB8E}"/>
                </a:ext>
              </a:extLst>
            </p:cNvPr>
            <p:cNvSpPr>
              <a:spLocks noChangeArrowheads="1"/>
            </p:cNvSpPr>
            <p:nvPr/>
          </p:nvSpPr>
          <p:spPr bwMode="auto">
            <a:xfrm>
              <a:off x="1635560" y="470187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49" name="Oval 640">
              <a:extLst>
                <a:ext uri="{FF2B5EF4-FFF2-40B4-BE49-F238E27FC236}">
                  <a16:creationId xmlns:a16="http://schemas.microsoft.com/office/drawing/2014/main" id="{E1CBFE54-2C7A-45A5-8107-522EDBBB1746}"/>
                </a:ext>
              </a:extLst>
            </p:cNvPr>
            <p:cNvSpPr>
              <a:spLocks noChangeArrowheads="1"/>
            </p:cNvSpPr>
            <p:nvPr/>
          </p:nvSpPr>
          <p:spPr bwMode="auto">
            <a:xfrm>
              <a:off x="1693675" y="455146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0" name="Oval 641">
              <a:extLst>
                <a:ext uri="{FF2B5EF4-FFF2-40B4-BE49-F238E27FC236}">
                  <a16:creationId xmlns:a16="http://schemas.microsoft.com/office/drawing/2014/main" id="{464BFE39-BCC8-4D1E-B48E-010090B6D9A4}"/>
                </a:ext>
              </a:extLst>
            </p:cNvPr>
            <p:cNvSpPr>
              <a:spLocks noChangeArrowheads="1"/>
            </p:cNvSpPr>
            <p:nvPr/>
          </p:nvSpPr>
          <p:spPr bwMode="auto">
            <a:xfrm>
              <a:off x="1744526" y="47333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1" name="Oval 642">
              <a:extLst>
                <a:ext uri="{FF2B5EF4-FFF2-40B4-BE49-F238E27FC236}">
                  <a16:creationId xmlns:a16="http://schemas.microsoft.com/office/drawing/2014/main" id="{3552700F-EFCC-466A-B0B0-8A0C246456CF}"/>
                </a:ext>
              </a:extLst>
            </p:cNvPr>
            <p:cNvSpPr>
              <a:spLocks noChangeArrowheads="1"/>
            </p:cNvSpPr>
            <p:nvPr/>
          </p:nvSpPr>
          <p:spPr bwMode="auto">
            <a:xfrm>
              <a:off x="2012096" y="487361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3" name="Oval 644">
              <a:extLst>
                <a:ext uri="{FF2B5EF4-FFF2-40B4-BE49-F238E27FC236}">
                  <a16:creationId xmlns:a16="http://schemas.microsoft.com/office/drawing/2014/main" id="{4927A0B1-3861-4A4C-9BDC-9C2E92701219}"/>
                </a:ext>
              </a:extLst>
            </p:cNvPr>
            <p:cNvSpPr>
              <a:spLocks noChangeArrowheads="1"/>
            </p:cNvSpPr>
            <p:nvPr/>
          </p:nvSpPr>
          <p:spPr bwMode="auto">
            <a:xfrm>
              <a:off x="746886" y="55953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4" name="Oval 645">
              <a:extLst>
                <a:ext uri="{FF2B5EF4-FFF2-40B4-BE49-F238E27FC236}">
                  <a16:creationId xmlns:a16="http://schemas.microsoft.com/office/drawing/2014/main" id="{043D92BE-8E39-4337-BE0C-AC0372EE230C}"/>
                </a:ext>
              </a:extLst>
            </p:cNvPr>
            <p:cNvSpPr>
              <a:spLocks noChangeArrowheads="1"/>
            </p:cNvSpPr>
            <p:nvPr/>
          </p:nvSpPr>
          <p:spPr bwMode="auto">
            <a:xfrm>
              <a:off x="676664" y="502627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5" name="Oval 646">
              <a:extLst>
                <a:ext uri="{FF2B5EF4-FFF2-40B4-BE49-F238E27FC236}">
                  <a16:creationId xmlns:a16="http://schemas.microsoft.com/office/drawing/2014/main" id="{E6DC5A8C-BFF6-49E6-93C2-CF2A68BF4BE2}"/>
                </a:ext>
              </a:extLst>
            </p:cNvPr>
            <p:cNvSpPr>
              <a:spLocks noChangeArrowheads="1"/>
            </p:cNvSpPr>
            <p:nvPr/>
          </p:nvSpPr>
          <p:spPr bwMode="auto">
            <a:xfrm>
              <a:off x="1565338" y="558413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6" name="Oval 647">
              <a:extLst>
                <a:ext uri="{FF2B5EF4-FFF2-40B4-BE49-F238E27FC236}">
                  <a16:creationId xmlns:a16="http://schemas.microsoft.com/office/drawing/2014/main" id="{8D74AABF-ED8C-476F-8EC4-99495149A0F8}"/>
                </a:ext>
              </a:extLst>
            </p:cNvPr>
            <p:cNvSpPr>
              <a:spLocks noChangeArrowheads="1"/>
            </p:cNvSpPr>
            <p:nvPr/>
          </p:nvSpPr>
          <p:spPr bwMode="auto">
            <a:xfrm>
              <a:off x="1575024" y="544158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57" name="Oval 648">
              <a:extLst>
                <a:ext uri="{FF2B5EF4-FFF2-40B4-BE49-F238E27FC236}">
                  <a16:creationId xmlns:a16="http://schemas.microsoft.com/office/drawing/2014/main" id="{24627CDC-1FC5-4ECC-BDD8-D4902A17989E}"/>
                </a:ext>
              </a:extLst>
            </p:cNvPr>
            <p:cNvSpPr>
              <a:spLocks noChangeArrowheads="1"/>
            </p:cNvSpPr>
            <p:nvPr/>
          </p:nvSpPr>
          <p:spPr bwMode="auto">
            <a:xfrm>
              <a:off x="1509644" y="5469646"/>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0" name="Oval 651">
              <a:extLst>
                <a:ext uri="{FF2B5EF4-FFF2-40B4-BE49-F238E27FC236}">
                  <a16:creationId xmlns:a16="http://schemas.microsoft.com/office/drawing/2014/main" id="{69927850-5991-4A03-93AB-84C483BD0AE1}"/>
                </a:ext>
              </a:extLst>
            </p:cNvPr>
            <p:cNvSpPr>
              <a:spLocks noChangeArrowheads="1"/>
            </p:cNvSpPr>
            <p:nvPr/>
          </p:nvSpPr>
          <p:spPr bwMode="auto">
            <a:xfrm>
              <a:off x="1567759" y="533831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2" name="Oval 653">
              <a:extLst>
                <a:ext uri="{FF2B5EF4-FFF2-40B4-BE49-F238E27FC236}">
                  <a16:creationId xmlns:a16="http://schemas.microsoft.com/office/drawing/2014/main" id="{2E93FE4A-B34A-4FBA-8957-786384072699}"/>
                </a:ext>
              </a:extLst>
            </p:cNvPr>
            <p:cNvSpPr>
              <a:spLocks noChangeArrowheads="1"/>
            </p:cNvSpPr>
            <p:nvPr/>
          </p:nvSpPr>
          <p:spPr bwMode="auto">
            <a:xfrm>
              <a:off x="1594395" y="52743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3" name="Oval 654">
              <a:extLst>
                <a:ext uri="{FF2B5EF4-FFF2-40B4-BE49-F238E27FC236}">
                  <a16:creationId xmlns:a16="http://schemas.microsoft.com/office/drawing/2014/main" id="{6CFB821E-D1D3-407D-B820-6923A7C6F66E}"/>
                </a:ext>
              </a:extLst>
            </p:cNvPr>
            <p:cNvSpPr>
              <a:spLocks noChangeArrowheads="1"/>
            </p:cNvSpPr>
            <p:nvPr/>
          </p:nvSpPr>
          <p:spPr bwMode="auto">
            <a:xfrm>
              <a:off x="1274763" y="526199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4" name="Oval 655">
              <a:extLst>
                <a:ext uri="{FF2B5EF4-FFF2-40B4-BE49-F238E27FC236}">
                  <a16:creationId xmlns:a16="http://schemas.microsoft.com/office/drawing/2014/main" id="{B947356F-E4F8-4244-BBC0-DDC90DE60ACC}"/>
                </a:ext>
              </a:extLst>
            </p:cNvPr>
            <p:cNvSpPr>
              <a:spLocks noChangeArrowheads="1"/>
            </p:cNvSpPr>
            <p:nvPr/>
          </p:nvSpPr>
          <p:spPr bwMode="auto">
            <a:xfrm>
              <a:off x="1602870" y="539556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5" name="Oval 656">
              <a:extLst>
                <a:ext uri="{FF2B5EF4-FFF2-40B4-BE49-F238E27FC236}">
                  <a16:creationId xmlns:a16="http://schemas.microsoft.com/office/drawing/2014/main" id="{C69D9363-45EA-410C-80DC-AAFABB22077E}"/>
                </a:ext>
              </a:extLst>
            </p:cNvPr>
            <p:cNvSpPr>
              <a:spLocks noChangeArrowheads="1"/>
            </p:cNvSpPr>
            <p:nvPr/>
          </p:nvSpPr>
          <p:spPr bwMode="auto">
            <a:xfrm>
              <a:off x="878855" y="52777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6" name="Oval 657">
              <a:extLst>
                <a:ext uri="{FF2B5EF4-FFF2-40B4-BE49-F238E27FC236}">
                  <a16:creationId xmlns:a16="http://schemas.microsoft.com/office/drawing/2014/main" id="{9312B0C0-94DE-4DD8-95CE-C2F1C0EC83BF}"/>
                </a:ext>
              </a:extLst>
            </p:cNvPr>
            <p:cNvSpPr>
              <a:spLocks noChangeArrowheads="1"/>
            </p:cNvSpPr>
            <p:nvPr/>
          </p:nvSpPr>
          <p:spPr bwMode="auto">
            <a:xfrm>
              <a:off x="817108" y="543709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7" name="Oval 658">
              <a:extLst>
                <a:ext uri="{FF2B5EF4-FFF2-40B4-BE49-F238E27FC236}">
                  <a16:creationId xmlns:a16="http://schemas.microsoft.com/office/drawing/2014/main" id="{BCC7DCEE-BF4D-4887-A78A-34EF48FF60FF}"/>
                </a:ext>
              </a:extLst>
            </p:cNvPr>
            <p:cNvSpPr>
              <a:spLocks noChangeArrowheads="1"/>
            </p:cNvSpPr>
            <p:nvPr/>
          </p:nvSpPr>
          <p:spPr bwMode="auto">
            <a:xfrm>
              <a:off x="871591" y="544046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8" name="Oval 659">
              <a:extLst>
                <a:ext uri="{FF2B5EF4-FFF2-40B4-BE49-F238E27FC236}">
                  <a16:creationId xmlns:a16="http://schemas.microsoft.com/office/drawing/2014/main" id="{4F11932A-5869-4840-B4CD-995D1B5445E7}"/>
                </a:ext>
              </a:extLst>
            </p:cNvPr>
            <p:cNvSpPr>
              <a:spLocks noChangeArrowheads="1"/>
            </p:cNvSpPr>
            <p:nvPr/>
          </p:nvSpPr>
          <p:spPr bwMode="auto">
            <a:xfrm>
              <a:off x="889752" y="538882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69" name="Oval 660">
              <a:extLst>
                <a:ext uri="{FF2B5EF4-FFF2-40B4-BE49-F238E27FC236}">
                  <a16:creationId xmlns:a16="http://schemas.microsoft.com/office/drawing/2014/main" id="{5B37D104-9AD9-4D3A-9105-D721CD784442}"/>
                </a:ext>
              </a:extLst>
            </p:cNvPr>
            <p:cNvSpPr>
              <a:spLocks noChangeArrowheads="1"/>
            </p:cNvSpPr>
            <p:nvPr/>
          </p:nvSpPr>
          <p:spPr bwMode="auto">
            <a:xfrm>
              <a:off x="1049568" y="49993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0" name="Oval 661">
              <a:extLst>
                <a:ext uri="{FF2B5EF4-FFF2-40B4-BE49-F238E27FC236}">
                  <a16:creationId xmlns:a16="http://schemas.microsoft.com/office/drawing/2014/main" id="{C2AA9B0F-A67C-4D7B-8178-5CDD5661CA0B}"/>
                </a:ext>
              </a:extLst>
            </p:cNvPr>
            <p:cNvSpPr>
              <a:spLocks noChangeArrowheads="1"/>
            </p:cNvSpPr>
            <p:nvPr/>
          </p:nvSpPr>
          <p:spPr bwMode="auto">
            <a:xfrm>
              <a:off x="916388" y="53248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1" name="Oval 662">
              <a:extLst>
                <a:ext uri="{FF2B5EF4-FFF2-40B4-BE49-F238E27FC236}">
                  <a16:creationId xmlns:a16="http://schemas.microsoft.com/office/drawing/2014/main" id="{95D02017-DC90-4342-B720-DCE51C625101}"/>
                </a:ext>
              </a:extLst>
            </p:cNvPr>
            <p:cNvSpPr>
              <a:spLocks noChangeArrowheads="1"/>
            </p:cNvSpPr>
            <p:nvPr/>
          </p:nvSpPr>
          <p:spPr bwMode="auto">
            <a:xfrm>
              <a:off x="801369" y="52518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2" name="Oval 663">
              <a:extLst>
                <a:ext uri="{FF2B5EF4-FFF2-40B4-BE49-F238E27FC236}">
                  <a16:creationId xmlns:a16="http://schemas.microsoft.com/office/drawing/2014/main" id="{2871EB9E-AF07-49E8-9892-38114E189B89}"/>
                </a:ext>
              </a:extLst>
            </p:cNvPr>
            <p:cNvSpPr>
              <a:spLocks noChangeArrowheads="1"/>
            </p:cNvSpPr>
            <p:nvPr/>
          </p:nvSpPr>
          <p:spPr bwMode="auto">
            <a:xfrm>
              <a:off x="989032" y="533158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3" name="Oval 664">
              <a:extLst>
                <a:ext uri="{FF2B5EF4-FFF2-40B4-BE49-F238E27FC236}">
                  <a16:creationId xmlns:a16="http://schemas.microsoft.com/office/drawing/2014/main" id="{4D74875B-E24E-4B3F-A3E8-8B973D036548}"/>
                </a:ext>
              </a:extLst>
            </p:cNvPr>
            <p:cNvSpPr>
              <a:spLocks noChangeArrowheads="1"/>
            </p:cNvSpPr>
            <p:nvPr/>
          </p:nvSpPr>
          <p:spPr bwMode="auto">
            <a:xfrm>
              <a:off x="1007192" y="55459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4" name="Oval 665">
              <a:extLst>
                <a:ext uri="{FF2B5EF4-FFF2-40B4-BE49-F238E27FC236}">
                  <a16:creationId xmlns:a16="http://schemas.microsoft.com/office/drawing/2014/main" id="{CA92BABB-70E8-400A-9A43-75C59113B314}"/>
                </a:ext>
              </a:extLst>
            </p:cNvPr>
            <p:cNvSpPr>
              <a:spLocks noChangeArrowheads="1"/>
            </p:cNvSpPr>
            <p:nvPr/>
          </p:nvSpPr>
          <p:spPr bwMode="auto">
            <a:xfrm>
              <a:off x="941813" y="5574036"/>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5" name="Oval 666">
              <a:extLst>
                <a:ext uri="{FF2B5EF4-FFF2-40B4-BE49-F238E27FC236}">
                  <a16:creationId xmlns:a16="http://schemas.microsoft.com/office/drawing/2014/main" id="{F05D5F1E-5659-4794-9A94-6727653F7E72}"/>
                </a:ext>
              </a:extLst>
            </p:cNvPr>
            <p:cNvSpPr>
              <a:spLocks noChangeArrowheads="1"/>
            </p:cNvSpPr>
            <p:nvPr/>
          </p:nvSpPr>
          <p:spPr bwMode="auto">
            <a:xfrm>
              <a:off x="933338" y="552577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6" name="Oval 667">
              <a:extLst>
                <a:ext uri="{FF2B5EF4-FFF2-40B4-BE49-F238E27FC236}">
                  <a16:creationId xmlns:a16="http://schemas.microsoft.com/office/drawing/2014/main" id="{DE7C67ED-B22C-47F5-87B3-FA520DF06E33}"/>
                </a:ext>
              </a:extLst>
            </p:cNvPr>
            <p:cNvSpPr>
              <a:spLocks noChangeArrowheads="1"/>
            </p:cNvSpPr>
            <p:nvPr/>
          </p:nvSpPr>
          <p:spPr bwMode="auto">
            <a:xfrm>
              <a:off x="981767" y="549434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7" name="Oval 668">
              <a:extLst>
                <a:ext uri="{FF2B5EF4-FFF2-40B4-BE49-F238E27FC236}">
                  <a16:creationId xmlns:a16="http://schemas.microsoft.com/office/drawing/2014/main" id="{37F51A6D-B4C2-4899-B4B2-371576A188BD}"/>
                </a:ext>
              </a:extLst>
            </p:cNvPr>
            <p:cNvSpPr>
              <a:spLocks noChangeArrowheads="1"/>
            </p:cNvSpPr>
            <p:nvPr/>
          </p:nvSpPr>
          <p:spPr bwMode="auto">
            <a:xfrm>
              <a:off x="999928" y="54427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8" name="Oval 669">
              <a:extLst>
                <a:ext uri="{FF2B5EF4-FFF2-40B4-BE49-F238E27FC236}">
                  <a16:creationId xmlns:a16="http://schemas.microsoft.com/office/drawing/2014/main" id="{AC1499F8-33BF-4325-A300-5D06C7305598}"/>
                </a:ext>
              </a:extLst>
            </p:cNvPr>
            <p:cNvSpPr>
              <a:spLocks noChangeArrowheads="1"/>
            </p:cNvSpPr>
            <p:nvPr/>
          </p:nvSpPr>
          <p:spPr bwMode="auto">
            <a:xfrm>
              <a:off x="924863" y="54460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79" name="Oval 670">
              <a:extLst>
                <a:ext uri="{FF2B5EF4-FFF2-40B4-BE49-F238E27FC236}">
                  <a16:creationId xmlns:a16="http://schemas.microsoft.com/office/drawing/2014/main" id="{EAFB2000-E7A6-4140-9A11-9C34C41791EC}"/>
                </a:ext>
              </a:extLst>
            </p:cNvPr>
            <p:cNvSpPr>
              <a:spLocks noChangeArrowheads="1"/>
            </p:cNvSpPr>
            <p:nvPr/>
          </p:nvSpPr>
          <p:spPr bwMode="auto">
            <a:xfrm>
              <a:off x="1048357" y="529454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0" name="Oval 671">
              <a:extLst>
                <a:ext uri="{FF2B5EF4-FFF2-40B4-BE49-F238E27FC236}">
                  <a16:creationId xmlns:a16="http://schemas.microsoft.com/office/drawing/2014/main" id="{97829984-CE77-400E-AD5A-B3FA16A19F47}"/>
                </a:ext>
              </a:extLst>
            </p:cNvPr>
            <p:cNvSpPr>
              <a:spLocks noChangeArrowheads="1"/>
            </p:cNvSpPr>
            <p:nvPr/>
          </p:nvSpPr>
          <p:spPr bwMode="auto">
            <a:xfrm>
              <a:off x="1074993" y="539331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1" name="Oval 672">
              <a:extLst>
                <a:ext uri="{FF2B5EF4-FFF2-40B4-BE49-F238E27FC236}">
                  <a16:creationId xmlns:a16="http://schemas.microsoft.com/office/drawing/2014/main" id="{9054B546-08FB-4197-B818-40A83DD47369}"/>
                </a:ext>
              </a:extLst>
            </p:cNvPr>
            <p:cNvSpPr>
              <a:spLocks noChangeArrowheads="1"/>
            </p:cNvSpPr>
            <p:nvPr/>
          </p:nvSpPr>
          <p:spPr bwMode="auto">
            <a:xfrm>
              <a:off x="1067729" y="555607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2" name="Oval 673">
              <a:extLst>
                <a:ext uri="{FF2B5EF4-FFF2-40B4-BE49-F238E27FC236}">
                  <a16:creationId xmlns:a16="http://schemas.microsoft.com/office/drawing/2014/main" id="{B39401A3-80C5-4204-8ED1-C0CDA46ABE3A}"/>
                </a:ext>
              </a:extLst>
            </p:cNvPr>
            <p:cNvSpPr>
              <a:spLocks noChangeArrowheads="1"/>
            </p:cNvSpPr>
            <p:nvPr/>
          </p:nvSpPr>
          <p:spPr bwMode="auto">
            <a:xfrm>
              <a:off x="1085890" y="55044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3" name="Oval 674">
              <a:extLst>
                <a:ext uri="{FF2B5EF4-FFF2-40B4-BE49-F238E27FC236}">
                  <a16:creationId xmlns:a16="http://schemas.microsoft.com/office/drawing/2014/main" id="{D6155F55-60A4-455B-B1B4-65210086BF88}"/>
                </a:ext>
              </a:extLst>
            </p:cNvPr>
            <p:cNvSpPr>
              <a:spLocks noChangeArrowheads="1"/>
            </p:cNvSpPr>
            <p:nvPr/>
          </p:nvSpPr>
          <p:spPr bwMode="auto">
            <a:xfrm>
              <a:off x="1112526" y="544046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4" name="Oval 675">
              <a:extLst>
                <a:ext uri="{FF2B5EF4-FFF2-40B4-BE49-F238E27FC236}">
                  <a16:creationId xmlns:a16="http://schemas.microsoft.com/office/drawing/2014/main" id="{333C5DB8-85E8-4E5C-B489-98FE1DF0B3AF}"/>
                </a:ext>
              </a:extLst>
            </p:cNvPr>
            <p:cNvSpPr>
              <a:spLocks noChangeArrowheads="1"/>
            </p:cNvSpPr>
            <p:nvPr/>
          </p:nvSpPr>
          <p:spPr bwMode="auto">
            <a:xfrm>
              <a:off x="1179115" y="530913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6" name="Oval 677">
              <a:extLst>
                <a:ext uri="{FF2B5EF4-FFF2-40B4-BE49-F238E27FC236}">
                  <a16:creationId xmlns:a16="http://schemas.microsoft.com/office/drawing/2014/main" id="{DA7DD8BE-665D-4CFE-BB02-62AB6A0B5552}"/>
                </a:ext>
              </a:extLst>
            </p:cNvPr>
            <p:cNvSpPr>
              <a:spLocks noChangeArrowheads="1"/>
            </p:cNvSpPr>
            <p:nvPr/>
          </p:nvSpPr>
          <p:spPr bwMode="auto">
            <a:xfrm>
              <a:off x="1185169" y="544719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89" name="Oval 680">
              <a:extLst>
                <a:ext uri="{FF2B5EF4-FFF2-40B4-BE49-F238E27FC236}">
                  <a16:creationId xmlns:a16="http://schemas.microsoft.com/office/drawing/2014/main" id="{5922446A-691D-41D1-911E-88A27245DA03}"/>
                </a:ext>
              </a:extLst>
            </p:cNvPr>
            <p:cNvSpPr>
              <a:spLocks noChangeArrowheads="1"/>
            </p:cNvSpPr>
            <p:nvPr/>
          </p:nvSpPr>
          <p:spPr bwMode="auto">
            <a:xfrm>
              <a:off x="1196066" y="55583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0" name="Oval 681">
              <a:extLst>
                <a:ext uri="{FF2B5EF4-FFF2-40B4-BE49-F238E27FC236}">
                  <a16:creationId xmlns:a16="http://schemas.microsoft.com/office/drawing/2014/main" id="{3959E237-5D90-4DDE-BA00-36C29A3EC21F}"/>
                </a:ext>
              </a:extLst>
            </p:cNvPr>
            <p:cNvSpPr>
              <a:spLocks noChangeArrowheads="1"/>
            </p:cNvSpPr>
            <p:nvPr/>
          </p:nvSpPr>
          <p:spPr bwMode="auto">
            <a:xfrm>
              <a:off x="1121001" y="556168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1" name="Oval 682">
              <a:extLst>
                <a:ext uri="{FF2B5EF4-FFF2-40B4-BE49-F238E27FC236}">
                  <a16:creationId xmlns:a16="http://schemas.microsoft.com/office/drawing/2014/main" id="{806E7623-F70A-4942-A23B-9C9BBAFA757C}"/>
                </a:ext>
              </a:extLst>
            </p:cNvPr>
            <p:cNvSpPr>
              <a:spLocks noChangeArrowheads="1"/>
            </p:cNvSpPr>
            <p:nvPr/>
          </p:nvSpPr>
          <p:spPr bwMode="auto">
            <a:xfrm>
              <a:off x="1198487" y="537311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2" name="Oval 683">
              <a:extLst>
                <a:ext uri="{FF2B5EF4-FFF2-40B4-BE49-F238E27FC236}">
                  <a16:creationId xmlns:a16="http://schemas.microsoft.com/office/drawing/2014/main" id="{5734FC72-F4F7-4329-B65B-905F63DFDAAD}"/>
                </a:ext>
              </a:extLst>
            </p:cNvPr>
            <p:cNvSpPr>
              <a:spLocks noChangeArrowheads="1"/>
            </p:cNvSpPr>
            <p:nvPr/>
          </p:nvSpPr>
          <p:spPr bwMode="auto">
            <a:xfrm>
              <a:off x="1335300" y="534393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3" name="Oval 684">
              <a:extLst>
                <a:ext uri="{FF2B5EF4-FFF2-40B4-BE49-F238E27FC236}">
                  <a16:creationId xmlns:a16="http://schemas.microsoft.com/office/drawing/2014/main" id="{47A3FAA3-38EF-4CAB-B996-71236A2E4D00}"/>
                </a:ext>
              </a:extLst>
            </p:cNvPr>
            <p:cNvSpPr>
              <a:spLocks noChangeArrowheads="1"/>
            </p:cNvSpPr>
            <p:nvPr/>
          </p:nvSpPr>
          <p:spPr bwMode="auto">
            <a:xfrm>
              <a:off x="1353460" y="55583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4" name="Oval 685">
              <a:extLst>
                <a:ext uri="{FF2B5EF4-FFF2-40B4-BE49-F238E27FC236}">
                  <a16:creationId xmlns:a16="http://schemas.microsoft.com/office/drawing/2014/main" id="{39020C55-D10F-4FCC-92BC-EE543B005B1E}"/>
                </a:ext>
              </a:extLst>
            </p:cNvPr>
            <p:cNvSpPr>
              <a:spLocks noChangeArrowheads="1"/>
            </p:cNvSpPr>
            <p:nvPr/>
          </p:nvSpPr>
          <p:spPr bwMode="auto">
            <a:xfrm>
              <a:off x="1288081" y="5586383"/>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5" name="Oval 686">
              <a:extLst>
                <a:ext uri="{FF2B5EF4-FFF2-40B4-BE49-F238E27FC236}">
                  <a16:creationId xmlns:a16="http://schemas.microsoft.com/office/drawing/2014/main" id="{8989ADAA-387B-4C27-8ED7-57BF3EBD15A0}"/>
                </a:ext>
              </a:extLst>
            </p:cNvPr>
            <p:cNvSpPr>
              <a:spLocks noChangeArrowheads="1"/>
            </p:cNvSpPr>
            <p:nvPr/>
          </p:nvSpPr>
          <p:spPr bwMode="auto">
            <a:xfrm>
              <a:off x="1610134" y="513290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6" name="Oval 687">
              <a:extLst>
                <a:ext uri="{FF2B5EF4-FFF2-40B4-BE49-F238E27FC236}">
                  <a16:creationId xmlns:a16="http://schemas.microsoft.com/office/drawing/2014/main" id="{08B1B69D-39F5-4A29-B824-7DE98635F11F}"/>
                </a:ext>
              </a:extLst>
            </p:cNvPr>
            <p:cNvSpPr>
              <a:spLocks noChangeArrowheads="1"/>
            </p:cNvSpPr>
            <p:nvPr/>
          </p:nvSpPr>
          <p:spPr bwMode="auto">
            <a:xfrm>
              <a:off x="1746947" y="493871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7" name="Oval 688">
              <a:extLst>
                <a:ext uri="{FF2B5EF4-FFF2-40B4-BE49-F238E27FC236}">
                  <a16:creationId xmlns:a16="http://schemas.microsoft.com/office/drawing/2014/main" id="{3DFED30B-5565-4C67-AFA9-91C6939DFFCD}"/>
                </a:ext>
              </a:extLst>
            </p:cNvPr>
            <p:cNvSpPr>
              <a:spLocks noChangeArrowheads="1"/>
            </p:cNvSpPr>
            <p:nvPr/>
          </p:nvSpPr>
          <p:spPr bwMode="auto">
            <a:xfrm>
              <a:off x="1196066" y="50307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898" name="Oval 689">
              <a:extLst>
                <a:ext uri="{FF2B5EF4-FFF2-40B4-BE49-F238E27FC236}">
                  <a16:creationId xmlns:a16="http://schemas.microsoft.com/office/drawing/2014/main" id="{06709A28-D54A-4989-8E34-E47FE66FC6A1}"/>
                </a:ext>
              </a:extLst>
            </p:cNvPr>
            <p:cNvSpPr>
              <a:spLocks noChangeArrowheads="1"/>
            </p:cNvSpPr>
            <p:nvPr/>
          </p:nvSpPr>
          <p:spPr bwMode="auto">
            <a:xfrm>
              <a:off x="1271131" y="545842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0" name="Oval 691">
              <a:extLst>
                <a:ext uri="{FF2B5EF4-FFF2-40B4-BE49-F238E27FC236}">
                  <a16:creationId xmlns:a16="http://schemas.microsoft.com/office/drawing/2014/main" id="{FAC6C901-906F-497C-B16A-D5716FC9C11D}"/>
                </a:ext>
              </a:extLst>
            </p:cNvPr>
            <p:cNvSpPr>
              <a:spLocks noChangeArrowheads="1"/>
            </p:cNvSpPr>
            <p:nvPr/>
          </p:nvSpPr>
          <p:spPr bwMode="auto">
            <a:xfrm>
              <a:off x="1266288" y="53854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1" name="Oval 692">
              <a:extLst>
                <a:ext uri="{FF2B5EF4-FFF2-40B4-BE49-F238E27FC236}">
                  <a16:creationId xmlns:a16="http://schemas.microsoft.com/office/drawing/2014/main" id="{A409A60E-3272-4744-97CA-A95FD1475EFC}"/>
                </a:ext>
              </a:extLst>
            </p:cNvPr>
            <p:cNvSpPr>
              <a:spLocks noChangeArrowheads="1"/>
            </p:cNvSpPr>
            <p:nvPr/>
          </p:nvSpPr>
          <p:spPr bwMode="auto">
            <a:xfrm>
              <a:off x="978135" y="50992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3" name="Oval 694">
              <a:extLst>
                <a:ext uri="{FF2B5EF4-FFF2-40B4-BE49-F238E27FC236}">
                  <a16:creationId xmlns:a16="http://schemas.microsoft.com/office/drawing/2014/main" id="{3565E04F-962B-42B4-972D-B7CDB37B04DD}"/>
                </a:ext>
              </a:extLst>
            </p:cNvPr>
            <p:cNvSpPr>
              <a:spLocks noChangeArrowheads="1"/>
            </p:cNvSpPr>
            <p:nvPr/>
          </p:nvSpPr>
          <p:spPr bwMode="auto">
            <a:xfrm>
              <a:off x="1445475" y="539780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4" name="Oval 695">
              <a:extLst>
                <a:ext uri="{FF2B5EF4-FFF2-40B4-BE49-F238E27FC236}">
                  <a16:creationId xmlns:a16="http://schemas.microsoft.com/office/drawing/2014/main" id="{A886EE24-0803-45AE-B9E0-38E6222F0BBB}"/>
                </a:ext>
              </a:extLst>
            </p:cNvPr>
            <p:cNvSpPr>
              <a:spLocks noChangeArrowheads="1"/>
            </p:cNvSpPr>
            <p:nvPr/>
          </p:nvSpPr>
          <p:spPr bwMode="auto">
            <a:xfrm>
              <a:off x="1646456" y="492973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5" name="Oval 696">
              <a:extLst>
                <a:ext uri="{FF2B5EF4-FFF2-40B4-BE49-F238E27FC236}">
                  <a16:creationId xmlns:a16="http://schemas.microsoft.com/office/drawing/2014/main" id="{38F8B2BE-6ED6-4BD2-BA95-EC9A3687FCD5}"/>
                </a:ext>
              </a:extLst>
            </p:cNvPr>
            <p:cNvSpPr>
              <a:spLocks noChangeArrowheads="1"/>
            </p:cNvSpPr>
            <p:nvPr/>
          </p:nvSpPr>
          <p:spPr bwMode="auto">
            <a:xfrm>
              <a:off x="1401889" y="519464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7" name="Oval 698">
              <a:extLst>
                <a:ext uri="{FF2B5EF4-FFF2-40B4-BE49-F238E27FC236}">
                  <a16:creationId xmlns:a16="http://schemas.microsoft.com/office/drawing/2014/main" id="{4DC9AA58-F4EE-4933-94D4-7898DBBFCE87}"/>
                </a:ext>
              </a:extLst>
            </p:cNvPr>
            <p:cNvSpPr>
              <a:spLocks noChangeArrowheads="1"/>
            </p:cNvSpPr>
            <p:nvPr/>
          </p:nvSpPr>
          <p:spPr bwMode="auto">
            <a:xfrm>
              <a:off x="1390993" y="508127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09" name="Oval 700">
              <a:extLst>
                <a:ext uri="{FF2B5EF4-FFF2-40B4-BE49-F238E27FC236}">
                  <a16:creationId xmlns:a16="http://schemas.microsoft.com/office/drawing/2014/main" id="{ABC88DA7-70D5-47A7-A7FD-F88EF74BCE21}"/>
                </a:ext>
              </a:extLst>
            </p:cNvPr>
            <p:cNvSpPr>
              <a:spLocks noChangeArrowheads="1"/>
            </p:cNvSpPr>
            <p:nvPr/>
          </p:nvSpPr>
          <p:spPr bwMode="auto">
            <a:xfrm>
              <a:off x="1596817" y="50363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1" name="Oval 702">
              <a:extLst>
                <a:ext uri="{FF2B5EF4-FFF2-40B4-BE49-F238E27FC236}">
                  <a16:creationId xmlns:a16="http://schemas.microsoft.com/office/drawing/2014/main" id="{F211674A-3A08-471E-8A7A-E28F27DD0F05}"/>
                </a:ext>
              </a:extLst>
            </p:cNvPr>
            <p:cNvSpPr>
              <a:spLocks noChangeArrowheads="1"/>
            </p:cNvSpPr>
            <p:nvPr/>
          </p:nvSpPr>
          <p:spPr bwMode="auto">
            <a:xfrm>
              <a:off x="1697307" y="55785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2" name="Oval 703">
              <a:extLst>
                <a:ext uri="{FF2B5EF4-FFF2-40B4-BE49-F238E27FC236}">
                  <a16:creationId xmlns:a16="http://schemas.microsoft.com/office/drawing/2014/main" id="{DEA51522-F374-4A96-8A48-012D49CFA35F}"/>
                </a:ext>
              </a:extLst>
            </p:cNvPr>
            <p:cNvSpPr>
              <a:spLocks noChangeArrowheads="1"/>
            </p:cNvSpPr>
            <p:nvPr/>
          </p:nvSpPr>
          <p:spPr bwMode="auto">
            <a:xfrm>
              <a:off x="1617399" y="55235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3" name="Oval 704">
              <a:extLst>
                <a:ext uri="{FF2B5EF4-FFF2-40B4-BE49-F238E27FC236}">
                  <a16:creationId xmlns:a16="http://schemas.microsoft.com/office/drawing/2014/main" id="{78CAD5A3-CB2C-426F-A1B3-6D154D066A97}"/>
                </a:ext>
              </a:extLst>
            </p:cNvPr>
            <p:cNvSpPr>
              <a:spLocks noChangeArrowheads="1"/>
            </p:cNvSpPr>
            <p:nvPr/>
          </p:nvSpPr>
          <p:spPr bwMode="auto">
            <a:xfrm>
              <a:off x="2129537" y="513178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4" name="Oval 705">
              <a:extLst>
                <a:ext uri="{FF2B5EF4-FFF2-40B4-BE49-F238E27FC236}">
                  <a16:creationId xmlns:a16="http://schemas.microsoft.com/office/drawing/2014/main" id="{C620D0D0-0D06-405F-BA51-9087CCCF65DD}"/>
                </a:ext>
              </a:extLst>
            </p:cNvPr>
            <p:cNvSpPr>
              <a:spLocks noChangeArrowheads="1"/>
            </p:cNvSpPr>
            <p:nvPr/>
          </p:nvSpPr>
          <p:spPr bwMode="auto">
            <a:xfrm>
              <a:off x="1690042" y="547525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5" name="Oval 706">
              <a:extLst>
                <a:ext uri="{FF2B5EF4-FFF2-40B4-BE49-F238E27FC236}">
                  <a16:creationId xmlns:a16="http://schemas.microsoft.com/office/drawing/2014/main" id="{D2E9AA88-B955-42E9-B92A-A1B529BB07D7}"/>
                </a:ext>
              </a:extLst>
            </p:cNvPr>
            <p:cNvSpPr>
              <a:spLocks noChangeArrowheads="1"/>
            </p:cNvSpPr>
            <p:nvPr/>
          </p:nvSpPr>
          <p:spPr bwMode="auto">
            <a:xfrm>
              <a:off x="1518119" y="50700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6" name="Oval 707">
              <a:extLst>
                <a:ext uri="{FF2B5EF4-FFF2-40B4-BE49-F238E27FC236}">
                  <a16:creationId xmlns:a16="http://schemas.microsoft.com/office/drawing/2014/main" id="{F8786951-69EE-4E6D-8368-22ACEE2D45D3}"/>
                </a:ext>
              </a:extLst>
            </p:cNvPr>
            <p:cNvSpPr>
              <a:spLocks noChangeArrowheads="1"/>
            </p:cNvSpPr>
            <p:nvPr/>
          </p:nvSpPr>
          <p:spPr bwMode="auto">
            <a:xfrm>
              <a:off x="1716678" y="541127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19" name="Oval 710">
              <a:extLst>
                <a:ext uri="{FF2B5EF4-FFF2-40B4-BE49-F238E27FC236}">
                  <a16:creationId xmlns:a16="http://schemas.microsoft.com/office/drawing/2014/main" id="{AB909023-5ED0-4CB2-A1EA-2937A29ABF9F}"/>
                </a:ext>
              </a:extLst>
            </p:cNvPr>
            <p:cNvSpPr>
              <a:spLocks noChangeArrowheads="1"/>
            </p:cNvSpPr>
            <p:nvPr/>
          </p:nvSpPr>
          <p:spPr bwMode="auto">
            <a:xfrm>
              <a:off x="1762686" y="53192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1" name="Oval 712">
              <a:extLst>
                <a:ext uri="{FF2B5EF4-FFF2-40B4-BE49-F238E27FC236}">
                  <a16:creationId xmlns:a16="http://schemas.microsoft.com/office/drawing/2014/main" id="{DA1092B1-88F5-471B-8F7C-AC77E3BF2976}"/>
                </a:ext>
              </a:extLst>
            </p:cNvPr>
            <p:cNvSpPr>
              <a:spLocks noChangeArrowheads="1"/>
            </p:cNvSpPr>
            <p:nvPr/>
          </p:nvSpPr>
          <p:spPr bwMode="auto">
            <a:xfrm>
              <a:off x="1809905" y="52429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2" name="Oval 713">
              <a:extLst>
                <a:ext uri="{FF2B5EF4-FFF2-40B4-BE49-F238E27FC236}">
                  <a16:creationId xmlns:a16="http://schemas.microsoft.com/office/drawing/2014/main" id="{A033D429-D37B-4D47-A3FB-38C12ADB4D1E}"/>
                </a:ext>
              </a:extLst>
            </p:cNvPr>
            <p:cNvSpPr>
              <a:spLocks noChangeArrowheads="1"/>
            </p:cNvSpPr>
            <p:nvPr/>
          </p:nvSpPr>
          <p:spPr bwMode="auto">
            <a:xfrm>
              <a:off x="1734840" y="524178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3" name="Oval 714">
              <a:extLst>
                <a:ext uri="{FF2B5EF4-FFF2-40B4-BE49-F238E27FC236}">
                  <a16:creationId xmlns:a16="http://schemas.microsoft.com/office/drawing/2014/main" id="{3B24792A-A2E7-4DEA-AE8E-AEC5FA6B1B34}"/>
                </a:ext>
              </a:extLst>
            </p:cNvPr>
            <p:cNvSpPr>
              <a:spLocks noChangeArrowheads="1"/>
            </p:cNvSpPr>
            <p:nvPr/>
          </p:nvSpPr>
          <p:spPr bwMode="auto">
            <a:xfrm>
              <a:off x="1782058" y="558077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4" name="Oval 715">
              <a:extLst>
                <a:ext uri="{FF2B5EF4-FFF2-40B4-BE49-F238E27FC236}">
                  <a16:creationId xmlns:a16="http://schemas.microsoft.com/office/drawing/2014/main" id="{08607FA9-AC34-4C5C-8B9A-565996474978}"/>
                </a:ext>
              </a:extLst>
            </p:cNvPr>
            <p:cNvSpPr>
              <a:spLocks noChangeArrowheads="1"/>
            </p:cNvSpPr>
            <p:nvPr/>
          </p:nvSpPr>
          <p:spPr bwMode="auto">
            <a:xfrm>
              <a:off x="1800219" y="55291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5" name="Oval 716">
              <a:extLst>
                <a:ext uri="{FF2B5EF4-FFF2-40B4-BE49-F238E27FC236}">
                  <a16:creationId xmlns:a16="http://schemas.microsoft.com/office/drawing/2014/main" id="{998644E9-3118-4624-8DFA-EE2D9FD8E9BF}"/>
                </a:ext>
              </a:extLst>
            </p:cNvPr>
            <p:cNvSpPr>
              <a:spLocks noChangeArrowheads="1"/>
            </p:cNvSpPr>
            <p:nvPr/>
          </p:nvSpPr>
          <p:spPr bwMode="auto">
            <a:xfrm>
              <a:off x="1725154" y="553250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6" name="Oval 717">
              <a:extLst>
                <a:ext uri="{FF2B5EF4-FFF2-40B4-BE49-F238E27FC236}">
                  <a16:creationId xmlns:a16="http://schemas.microsoft.com/office/drawing/2014/main" id="{D19B7A62-0C05-4194-A4FF-1ED1669FCACE}"/>
                </a:ext>
              </a:extLst>
            </p:cNvPr>
            <p:cNvSpPr>
              <a:spLocks noChangeArrowheads="1"/>
            </p:cNvSpPr>
            <p:nvPr/>
          </p:nvSpPr>
          <p:spPr bwMode="auto">
            <a:xfrm>
              <a:off x="1819591" y="53035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7" name="Oval 718">
              <a:extLst>
                <a:ext uri="{FF2B5EF4-FFF2-40B4-BE49-F238E27FC236}">
                  <a16:creationId xmlns:a16="http://schemas.microsoft.com/office/drawing/2014/main" id="{3B4FDCB6-F816-464F-9F33-CDC6D4E031B2}"/>
                </a:ext>
              </a:extLst>
            </p:cNvPr>
            <p:cNvSpPr>
              <a:spLocks noChangeArrowheads="1"/>
            </p:cNvSpPr>
            <p:nvPr/>
          </p:nvSpPr>
          <p:spPr bwMode="auto">
            <a:xfrm>
              <a:off x="1848648" y="538097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28" name="Oval 719">
              <a:extLst>
                <a:ext uri="{FF2B5EF4-FFF2-40B4-BE49-F238E27FC236}">
                  <a16:creationId xmlns:a16="http://schemas.microsoft.com/office/drawing/2014/main" id="{38197F4E-885D-4FAA-B0F1-1EEA76FB5C78}"/>
                </a:ext>
              </a:extLst>
            </p:cNvPr>
            <p:cNvSpPr>
              <a:spLocks noChangeArrowheads="1"/>
            </p:cNvSpPr>
            <p:nvPr/>
          </p:nvSpPr>
          <p:spPr bwMode="auto">
            <a:xfrm>
              <a:off x="1875284" y="54797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1" name="Oval 722">
              <a:extLst>
                <a:ext uri="{FF2B5EF4-FFF2-40B4-BE49-F238E27FC236}">
                  <a16:creationId xmlns:a16="http://schemas.microsoft.com/office/drawing/2014/main" id="{525CD098-9CE7-4DE0-AD4B-1BA33C0DB463}"/>
                </a:ext>
              </a:extLst>
            </p:cNvPr>
            <p:cNvSpPr>
              <a:spLocks noChangeArrowheads="1"/>
            </p:cNvSpPr>
            <p:nvPr/>
          </p:nvSpPr>
          <p:spPr bwMode="auto">
            <a:xfrm>
              <a:off x="1886180" y="559087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2" name="Oval 723">
              <a:extLst>
                <a:ext uri="{FF2B5EF4-FFF2-40B4-BE49-F238E27FC236}">
                  <a16:creationId xmlns:a16="http://schemas.microsoft.com/office/drawing/2014/main" id="{4AB56D15-2C23-4DBF-94C2-C18420623245}"/>
                </a:ext>
              </a:extLst>
            </p:cNvPr>
            <p:cNvSpPr>
              <a:spLocks noChangeArrowheads="1"/>
            </p:cNvSpPr>
            <p:nvPr/>
          </p:nvSpPr>
          <p:spPr bwMode="auto">
            <a:xfrm>
              <a:off x="1912816" y="55268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3" name="Oval 724">
              <a:extLst>
                <a:ext uri="{FF2B5EF4-FFF2-40B4-BE49-F238E27FC236}">
                  <a16:creationId xmlns:a16="http://schemas.microsoft.com/office/drawing/2014/main" id="{B5B08C41-4273-4E54-8531-F5A5F1E7F2D4}"/>
                </a:ext>
              </a:extLst>
            </p:cNvPr>
            <p:cNvSpPr>
              <a:spLocks noChangeArrowheads="1"/>
            </p:cNvSpPr>
            <p:nvPr/>
          </p:nvSpPr>
          <p:spPr bwMode="auto">
            <a:xfrm>
              <a:off x="1947928" y="510596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5" name="Oval 726">
              <a:extLst>
                <a:ext uri="{FF2B5EF4-FFF2-40B4-BE49-F238E27FC236}">
                  <a16:creationId xmlns:a16="http://schemas.microsoft.com/office/drawing/2014/main" id="{CC091B2D-609C-4254-83B8-B915749E0DFE}"/>
                </a:ext>
              </a:extLst>
            </p:cNvPr>
            <p:cNvSpPr>
              <a:spLocks noChangeArrowheads="1"/>
            </p:cNvSpPr>
            <p:nvPr/>
          </p:nvSpPr>
          <p:spPr bwMode="auto">
            <a:xfrm>
              <a:off x="1985460" y="553362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7" name="Oval 728">
              <a:extLst>
                <a:ext uri="{FF2B5EF4-FFF2-40B4-BE49-F238E27FC236}">
                  <a16:creationId xmlns:a16="http://schemas.microsoft.com/office/drawing/2014/main" id="{1DE11B45-DE58-45E5-86C5-334CB9B27BEB}"/>
                </a:ext>
              </a:extLst>
            </p:cNvPr>
            <p:cNvSpPr>
              <a:spLocks noChangeArrowheads="1"/>
            </p:cNvSpPr>
            <p:nvPr/>
          </p:nvSpPr>
          <p:spPr bwMode="auto">
            <a:xfrm>
              <a:off x="2054472" y="53742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8" name="Oval 729">
              <a:extLst>
                <a:ext uri="{FF2B5EF4-FFF2-40B4-BE49-F238E27FC236}">
                  <a16:creationId xmlns:a16="http://schemas.microsoft.com/office/drawing/2014/main" id="{DA6D553A-3407-4EE8-88AA-37D4FE84615E}"/>
                </a:ext>
              </a:extLst>
            </p:cNvPr>
            <p:cNvSpPr>
              <a:spLocks noChangeArrowheads="1"/>
            </p:cNvSpPr>
            <p:nvPr/>
          </p:nvSpPr>
          <p:spPr bwMode="auto">
            <a:xfrm>
              <a:off x="1998778" y="545954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39" name="Oval 730">
              <a:extLst>
                <a:ext uri="{FF2B5EF4-FFF2-40B4-BE49-F238E27FC236}">
                  <a16:creationId xmlns:a16="http://schemas.microsoft.com/office/drawing/2014/main" id="{C77008A7-49B8-40E9-82D6-C2956E1865FF}"/>
                </a:ext>
              </a:extLst>
            </p:cNvPr>
            <p:cNvSpPr>
              <a:spLocks noChangeArrowheads="1"/>
            </p:cNvSpPr>
            <p:nvPr/>
          </p:nvSpPr>
          <p:spPr bwMode="auto">
            <a:xfrm>
              <a:off x="1976985" y="52743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0" name="Oval 731">
              <a:extLst>
                <a:ext uri="{FF2B5EF4-FFF2-40B4-BE49-F238E27FC236}">
                  <a16:creationId xmlns:a16="http://schemas.microsoft.com/office/drawing/2014/main" id="{4CA69DF4-7D37-4700-88C9-87E7D24ACEF1}"/>
                </a:ext>
              </a:extLst>
            </p:cNvPr>
            <p:cNvSpPr>
              <a:spLocks noChangeArrowheads="1"/>
            </p:cNvSpPr>
            <p:nvPr/>
          </p:nvSpPr>
          <p:spPr bwMode="auto">
            <a:xfrm>
              <a:off x="630656" y="533382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1" name="Oval 732">
              <a:extLst>
                <a:ext uri="{FF2B5EF4-FFF2-40B4-BE49-F238E27FC236}">
                  <a16:creationId xmlns:a16="http://schemas.microsoft.com/office/drawing/2014/main" id="{A4D3BF81-A126-451B-9A55-6EE6CD71587E}"/>
                </a:ext>
              </a:extLst>
            </p:cNvPr>
            <p:cNvSpPr>
              <a:spLocks noChangeArrowheads="1"/>
            </p:cNvSpPr>
            <p:nvPr/>
          </p:nvSpPr>
          <p:spPr bwMode="auto">
            <a:xfrm>
              <a:off x="648817" y="554821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2" name="Oval 733">
              <a:extLst>
                <a:ext uri="{FF2B5EF4-FFF2-40B4-BE49-F238E27FC236}">
                  <a16:creationId xmlns:a16="http://schemas.microsoft.com/office/drawing/2014/main" id="{B39DECA1-B1D9-4B4A-9504-0695B9A36353}"/>
                </a:ext>
              </a:extLst>
            </p:cNvPr>
            <p:cNvSpPr>
              <a:spLocks noChangeArrowheads="1"/>
            </p:cNvSpPr>
            <p:nvPr/>
          </p:nvSpPr>
          <p:spPr bwMode="auto">
            <a:xfrm>
              <a:off x="623392" y="54965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3" name="Oval 734">
              <a:extLst>
                <a:ext uri="{FF2B5EF4-FFF2-40B4-BE49-F238E27FC236}">
                  <a16:creationId xmlns:a16="http://schemas.microsoft.com/office/drawing/2014/main" id="{9DAC3C1F-2678-4096-8584-B79ADE408ECB}"/>
                </a:ext>
              </a:extLst>
            </p:cNvPr>
            <p:cNvSpPr>
              <a:spLocks noChangeArrowheads="1"/>
            </p:cNvSpPr>
            <p:nvPr/>
          </p:nvSpPr>
          <p:spPr bwMode="auto">
            <a:xfrm>
              <a:off x="641553" y="544495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5" name="Oval 736">
              <a:extLst>
                <a:ext uri="{FF2B5EF4-FFF2-40B4-BE49-F238E27FC236}">
                  <a16:creationId xmlns:a16="http://schemas.microsoft.com/office/drawing/2014/main" id="{A22EECED-D863-460B-A49D-FDC92FE4667C}"/>
                </a:ext>
              </a:extLst>
            </p:cNvPr>
            <p:cNvSpPr>
              <a:spLocks noChangeArrowheads="1"/>
            </p:cNvSpPr>
            <p:nvPr/>
          </p:nvSpPr>
          <p:spPr bwMode="auto">
            <a:xfrm>
              <a:off x="731146" y="54460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6" name="Oval 737">
              <a:extLst>
                <a:ext uri="{FF2B5EF4-FFF2-40B4-BE49-F238E27FC236}">
                  <a16:creationId xmlns:a16="http://schemas.microsoft.com/office/drawing/2014/main" id="{D2AFF9E2-A915-48C1-A119-94E13C63F7B0}"/>
                </a:ext>
              </a:extLst>
            </p:cNvPr>
            <p:cNvSpPr>
              <a:spLocks noChangeArrowheads="1"/>
            </p:cNvSpPr>
            <p:nvPr/>
          </p:nvSpPr>
          <p:spPr bwMode="auto">
            <a:xfrm>
              <a:off x="696036" y="53708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8" name="Oval 739">
              <a:extLst>
                <a:ext uri="{FF2B5EF4-FFF2-40B4-BE49-F238E27FC236}">
                  <a16:creationId xmlns:a16="http://schemas.microsoft.com/office/drawing/2014/main" id="{82992CC5-B246-44A0-B6B0-B7C2427DB366}"/>
                </a:ext>
              </a:extLst>
            </p:cNvPr>
            <p:cNvSpPr>
              <a:spLocks noChangeArrowheads="1"/>
            </p:cNvSpPr>
            <p:nvPr/>
          </p:nvSpPr>
          <p:spPr bwMode="auto">
            <a:xfrm>
              <a:off x="748097" y="36568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49" name="Oval 740">
              <a:extLst>
                <a:ext uri="{FF2B5EF4-FFF2-40B4-BE49-F238E27FC236}">
                  <a16:creationId xmlns:a16="http://schemas.microsoft.com/office/drawing/2014/main" id="{79C1F57D-5403-4140-A409-0F2DCDAA3F01}"/>
                </a:ext>
              </a:extLst>
            </p:cNvPr>
            <p:cNvSpPr>
              <a:spLocks noChangeArrowheads="1"/>
            </p:cNvSpPr>
            <p:nvPr/>
          </p:nvSpPr>
          <p:spPr bwMode="auto">
            <a:xfrm>
              <a:off x="842533" y="347838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0" name="Oval 741">
              <a:extLst>
                <a:ext uri="{FF2B5EF4-FFF2-40B4-BE49-F238E27FC236}">
                  <a16:creationId xmlns:a16="http://schemas.microsoft.com/office/drawing/2014/main" id="{4A1F0F3D-23EE-4556-A9FA-98D9590107ED}"/>
                </a:ext>
              </a:extLst>
            </p:cNvPr>
            <p:cNvSpPr>
              <a:spLocks noChangeArrowheads="1"/>
            </p:cNvSpPr>
            <p:nvPr/>
          </p:nvSpPr>
          <p:spPr bwMode="auto">
            <a:xfrm>
              <a:off x="2027836" y="424391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1" name="Oval 742">
              <a:extLst>
                <a:ext uri="{FF2B5EF4-FFF2-40B4-BE49-F238E27FC236}">
                  <a16:creationId xmlns:a16="http://schemas.microsoft.com/office/drawing/2014/main" id="{F8D7353D-C1D4-4575-B220-FBCD4157C386}"/>
                </a:ext>
              </a:extLst>
            </p:cNvPr>
            <p:cNvSpPr>
              <a:spLocks noChangeArrowheads="1"/>
            </p:cNvSpPr>
            <p:nvPr/>
          </p:nvSpPr>
          <p:spPr bwMode="auto">
            <a:xfrm>
              <a:off x="2105322" y="47681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2" name="Oval 743">
              <a:extLst>
                <a:ext uri="{FF2B5EF4-FFF2-40B4-BE49-F238E27FC236}">
                  <a16:creationId xmlns:a16="http://schemas.microsoft.com/office/drawing/2014/main" id="{F20DF004-7C40-460D-BF45-E4AF97B607EE}"/>
                </a:ext>
              </a:extLst>
            </p:cNvPr>
            <p:cNvSpPr>
              <a:spLocks noChangeArrowheads="1"/>
            </p:cNvSpPr>
            <p:nvPr/>
          </p:nvSpPr>
          <p:spPr bwMode="auto">
            <a:xfrm>
              <a:off x="1995146" y="353114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3" name="Oval 746">
              <a:extLst>
                <a:ext uri="{FF2B5EF4-FFF2-40B4-BE49-F238E27FC236}">
                  <a16:creationId xmlns:a16="http://schemas.microsoft.com/office/drawing/2014/main" id="{6BCB8CB6-BB0F-4DA1-97CF-B141489A28B1}"/>
                </a:ext>
              </a:extLst>
            </p:cNvPr>
            <p:cNvSpPr>
              <a:spLocks noChangeArrowheads="1"/>
            </p:cNvSpPr>
            <p:nvPr/>
          </p:nvSpPr>
          <p:spPr bwMode="auto">
            <a:xfrm>
              <a:off x="812265" y="577159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4" name="Oval 747">
              <a:extLst>
                <a:ext uri="{FF2B5EF4-FFF2-40B4-BE49-F238E27FC236}">
                  <a16:creationId xmlns:a16="http://schemas.microsoft.com/office/drawing/2014/main" id="{5A087793-0D4E-48DC-A804-655B938ABA56}"/>
                </a:ext>
              </a:extLst>
            </p:cNvPr>
            <p:cNvSpPr>
              <a:spLocks noChangeArrowheads="1"/>
            </p:cNvSpPr>
            <p:nvPr/>
          </p:nvSpPr>
          <p:spPr bwMode="auto">
            <a:xfrm>
              <a:off x="809844" y="57266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5" name="Oval 748">
              <a:extLst>
                <a:ext uri="{FF2B5EF4-FFF2-40B4-BE49-F238E27FC236}">
                  <a16:creationId xmlns:a16="http://schemas.microsoft.com/office/drawing/2014/main" id="{003A7B76-ADA2-4855-A202-A50554AF4C08}"/>
                </a:ext>
              </a:extLst>
            </p:cNvPr>
            <p:cNvSpPr>
              <a:spLocks noChangeArrowheads="1"/>
            </p:cNvSpPr>
            <p:nvPr/>
          </p:nvSpPr>
          <p:spPr bwMode="auto">
            <a:xfrm>
              <a:off x="734779" y="5700875"/>
              <a:ext cx="26636" cy="21327"/>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7" name="Oval 750">
              <a:extLst>
                <a:ext uri="{FF2B5EF4-FFF2-40B4-BE49-F238E27FC236}">
                  <a16:creationId xmlns:a16="http://schemas.microsoft.com/office/drawing/2014/main" id="{C375ED53-1C7C-4AAE-94E8-EE8B1BB3D587}"/>
                </a:ext>
              </a:extLst>
            </p:cNvPr>
            <p:cNvSpPr>
              <a:spLocks noChangeArrowheads="1"/>
            </p:cNvSpPr>
            <p:nvPr/>
          </p:nvSpPr>
          <p:spPr bwMode="auto">
            <a:xfrm>
              <a:off x="911545" y="56593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8" name="Oval 751">
              <a:extLst>
                <a:ext uri="{FF2B5EF4-FFF2-40B4-BE49-F238E27FC236}">
                  <a16:creationId xmlns:a16="http://schemas.microsoft.com/office/drawing/2014/main" id="{0D3876B2-8C07-4FC1-B80B-A7ED9C8A92FC}"/>
                </a:ext>
              </a:extLst>
            </p:cNvPr>
            <p:cNvSpPr>
              <a:spLocks noChangeArrowheads="1"/>
            </p:cNvSpPr>
            <p:nvPr/>
          </p:nvSpPr>
          <p:spPr bwMode="auto">
            <a:xfrm>
              <a:off x="647607" y="510933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59" name="Oval 752">
              <a:extLst>
                <a:ext uri="{FF2B5EF4-FFF2-40B4-BE49-F238E27FC236}">
                  <a16:creationId xmlns:a16="http://schemas.microsoft.com/office/drawing/2014/main" id="{BF4328DE-8179-4837-B371-3A897D516FCD}"/>
                </a:ext>
              </a:extLst>
            </p:cNvPr>
            <p:cNvSpPr>
              <a:spLocks noChangeArrowheads="1"/>
            </p:cNvSpPr>
            <p:nvPr/>
          </p:nvSpPr>
          <p:spPr bwMode="auto">
            <a:xfrm>
              <a:off x="984189" y="566607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0" name="Oval 757">
              <a:extLst>
                <a:ext uri="{FF2B5EF4-FFF2-40B4-BE49-F238E27FC236}">
                  <a16:creationId xmlns:a16="http://schemas.microsoft.com/office/drawing/2014/main" id="{0A5294F0-13B2-4268-AACA-81B899CE9B7A}"/>
                </a:ext>
              </a:extLst>
            </p:cNvPr>
            <p:cNvSpPr>
              <a:spLocks noChangeArrowheads="1"/>
            </p:cNvSpPr>
            <p:nvPr/>
          </p:nvSpPr>
          <p:spPr bwMode="auto">
            <a:xfrm>
              <a:off x="995085" y="577720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1" name="Oval 758">
              <a:extLst>
                <a:ext uri="{FF2B5EF4-FFF2-40B4-BE49-F238E27FC236}">
                  <a16:creationId xmlns:a16="http://schemas.microsoft.com/office/drawing/2014/main" id="{6586B26B-0E10-40D4-AB08-2B8C75C34A0B}"/>
                </a:ext>
              </a:extLst>
            </p:cNvPr>
            <p:cNvSpPr>
              <a:spLocks noChangeArrowheads="1"/>
            </p:cNvSpPr>
            <p:nvPr/>
          </p:nvSpPr>
          <p:spPr bwMode="auto">
            <a:xfrm>
              <a:off x="986610" y="574128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2" name="Oval 760">
              <a:extLst>
                <a:ext uri="{FF2B5EF4-FFF2-40B4-BE49-F238E27FC236}">
                  <a16:creationId xmlns:a16="http://schemas.microsoft.com/office/drawing/2014/main" id="{C2D06A41-DE7E-4632-9A59-256F3D45861A}"/>
                </a:ext>
              </a:extLst>
            </p:cNvPr>
            <p:cNvSpPr>
              <a:spLocks noChangeArrowheads="1"/>
            </p:cNvSpPr>
            <p:nvPr/>
          </p:nvSpPr>
          <p:spPr bwMode="auto">
            <a:xfrm>
              <a:off x="1830487" y="57266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3" name="Oval 761">
              <a:extLst>
                <a:ext uri="{FF2B5EF4-FFF2-40B4-BE49-F238E27FC236}">
                  <a16:creationId xmlns:a16="http://schemas.microsoft.com/office/drawing/2014/main" id="{0EA1CBE5-4924-44DB-8302-BD1D168583EA}"/>
                </a:ext>
              </a:extLst>
            </p:cNvPr>
            <p:cNvSpPr>
              <a:spLocks noChangeArrowheads="1"/>
            </p:cNvSpPr>
            <p:nvPr/>
          </p:nvSpPr>
          <p:spPr bwMode="auto">
            <a:xfrm>
              <a:off x="1765108" y="5754753"/>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4" name="Oval 762">
              <a:extLst>
                <a:ext uri="{FF2B5EF4-FFF2-40B4-BE49-F238E27FC236}">
                  <a16:creationId xmlns:a16="http://schemas.microsoft.com/office/drawing/2014/main" id="{63850962-F684-476B-9076-8321F490D78A}"/>
                </a:ext>
              </a:extLst>
            </p:cNvPr>
            <p:cNvSpPr>
              <a:spLocks noChangeArrowheads="1"/>
            </p:cNvSpPr>
            <p:nvPr/>
          </p:nvSpPr>
          <p:spPr bwMode="auto">
            <a:xfrm>
              <a:off x="1750579" y="56716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5" name="Oval 763">
              <a:extLst>
                <a:ext uri="{FF2B5EF4-FFF2-40B4-BE49-F238E27FC236}">
                  <a16:creationId xmlns:a16="http://schemas.microsoft.com/office/drawing/2014/main" id="{AF70AA4B-7D92-46F8-8732-8C489A814699}"/>
                </a:ext>
              </a:extLst>
            </p:cNvPr>
            <p:cNvSpPr>
              <a:spLocks noChangeArrowheads="1"/>
            </p:cNvSpPr>
            <p:nvPr/>
          </p:nvSpPr>
          <p:spPr bwMode="auto">
            <a:xfrm>
              <a:off x="1805062" y="567505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6" name="Oval 764">
              <a:extLst>
                <a:ext uri="{FF2B5EF4-FFF2-40B4-BE49-F238E27FC236}">
                  <a16:creationId xmlns:a16="http://schemas.microsoft.com/office/drawing/2014/main" id="{786B30A5-C10A-49A6-A02F-2C17A20E48B7}"/>
                </a:ext>
              </a:extLst>
            </p:cNvPr>
            <p:cNvSpPr>
              <a:spLocks noChangeArrowheads="1"/>
            </p:cNvSpPr>
            <p:nvPr/>
          </p:nvSpPr>
          <p:spPr bwMode="auto">
            <a:xfrm>
              <a:off x="1823222" y="562342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7" name="Oval 766">
              <a:extLst>
                <a:ext uri="{FF2B5EF4-FFF2-40B4-BE49-F238E27FC236}">
                  <a16:creationId xmlns:a16="http://schemas.microsoft.com/office/drawing/2014/main" id="{51BC0F4D-800F-496C-8F5E-23EB1F3BD60F}"/>
                </a:ext>
              </a:extLst>
            </p:cNvPr>
            <p:cNvSpPr>
              <a:spLocks noChangeArrowheads="1"/>
            </p:cNvSpPr>
            <p:nvPr/>
          </p:nvSpPr>
          <p:spPr bwMode="auto">
            <a:xfrm>
              <a:off x="1940663" y="578057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8" name="Oval 768">
              <a:extLst>
                <a:ext uri="{FF2B5EF4-FFF2-40B4-BE49-F238E27FC236}">
                  <a16:creationId xmlns:a16="http://schemas.microsoft.com/office/drawing/2014/main" id="{AFA71C78-CECE-480B-A4EC-D5A83A337827}"/>
                </a:ext>
              </a:extLst>
            </p:cNvPr>
            <p:cNvSpPr>
              <a:spLocks noChangeArrowheads="1"/>
            </p:cNvSpPr>
            <p:nvPr/>
          </p:nvSpPr>
          <p:spPr bwMode="auto">
            <a:xfrm>
              <a:off x="2008464" y="577495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69" name="Oval 769">
              <a:extLst>
                <a:ext uri="{FF2B5EF4-FFF2-40B4-BE49-F238E27FC236}">
                  <a16:creationId xmlns:a16="http://schemas.microsoft.com/office/drawing/2014/main" id="{8F9888EC-A896-4252-AEFF-66FC36A31369}"/>
                </a:ext>
              </a:extLst>
            </p:cNvPr>
            <p:cNvSpPr>
              <a:spLocks noChangeArrowheads="1"/>
            </p:cNvSpPr>
            <p:nvPr/>
          </p:nvSpPr>
          <p:spPr bwMode="auto">
            <a:xfrm>
              <a:off x="1933399" y="567730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0" name="Oval 770">
              <a:extLst>
                <a:ext uri="{FF2B5EF4-FFF2-40B4-BE49-F238E27FC236}">
                  <a16:creationId xmlns:a16="http://schemas.microsoft.com/office/drawing/2014/main" id="{1D5B9021-50BA-4809-BD58-3C4FD6E264C1}"/>
                </a:ext>
              </a:extLst>
            </p:cNvPr>
            <p:cNvSpPr>
              <a:spLocks noChangeArrowheads="1"/>
            </p:cNvSpPr>
            <p:nvPr/>
          </p:nvSpPr>
          <p:spPr bwMode="auto">
            <a:xfrm>
              <a:off x="1858334" y="568067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1" name="Oval 772">
              <a:extLst>
                <a:ext uri="{FF2B5EF4-FFF2-40B4-BE49-F238E27FC236}">
                  <a16:creationId xmlns:a16="http://schemas.microsoft.com/office/drawing/2014/main" id="{6F823EA7-5C29-44A8-8223-07CE2EEECD9F}"/>
                </a:ext>
              </a:extLst>
            </p:cNvPr>
            <p:cNvSpPr>
              <a:spLocks noChangeArrowheads="1"/>
            </p:cNvSpPr>
            <p:nvPr/>
          </p:nvSpPr>
          <p:spPr bwMode="auto">
            <a:xfrm>
              <a:off x="1152479" y="577720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2" name="Oval 774">
              <a:extLst>
                <a:ext uri="{FF2B5EF4-FFF2-40B4-BE49-F238E27FC236}">
                  <a16:creationId xmlns:a16="http://schemas.microsoft.com/office/drawing/2014/main" id="{3345DBBF-9C94-4D88-8B57-8439B477E6B8}"/>
                </a:ext>
              </a:extLst>
            </p:cNvPr>
            <p:cNvSpPr>
              <a:spLocks noChangeArrowheads="1"/>
            </p:cNvSpPr>
            <p:nvPr/>
          </p:nvSpPr>
          <p:spPr bwMode="auto">
            <a:xfrm>
              <a:off x="1072571" y="57222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3" name="Oval 775">
              <a:extLst>
                <a:ext uri="{FF2B5EF4-FFF2-40B4-BE49-F238E27FC236}">
                  <a16:creationId xmlns:a16="http://schemas.microsoft.com/office/drawing/2014/main" id="{9494724C-68B7-4F64-9482-0F81A4FF601F}"/>
                </a:ext>
              </a:extLst>
            </p:cNvPr>
            <p:cNvSpPr>
              <a:spLocks noChangeArrowheads="1"/>
            </p:cNvSpPr>
            <p:nvPr/>
          </p:nvSpPr>
          <p:spPr bwMode="auto">
            <a:xfrm>
              <a:off x="1127055" y="57255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4" name="Oval 776">
              <a:extLst>
                <a:ext uri="{FF2B5EF4-FFF2-40B4-BE49-F238E27FC236}">
                  <a16:creationId xmlns:a16="http://schemas.microsoft.com/office/drawing/2014/main" id="{52829BAB-14DA-4DCE-A282-47760E082E9C}"/>
                </a:ext>
              </a:extLst>
            </p:cNvPr>
            <p:cNvSpPr>
              <a:spLocks noChangeArrowheads="1"/>
            </p:cNvSpPr>
            <p:nvPr/>
          </p:nvSpPr>
          <p:spPr bwMode="auto">
            <a:xfrm>
              <a:off x="1145215" y="56739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5" name="Oval 777">
              <a:extLst>
                <a:ext uri="{FF2B5EF4-FFF2-40B4-BE49-F238E27FC236}">
                  <a16:creationId xmlns:a16="http://schemas.microsoft.com/office/drawing/2014/main" id="{3B3818FB-AE7E-4931-9D01-1F8647BBB976}"/>
                </a:ext>
              </a:extLst>
            </p:cNvPr>
            <p:cNvSpPr>
              <a:spLocks noChangeArrowheads="1"/>
            </p:cNvSpPr>
            <p:nvPr/>
          </p:nvSpPr>
          <p:spPr bwMode="auto">
            <a:xfrm>
              <a:off x="1070150" y="567730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6" name="Oval 778">
              <a:extLst>
                <a:ext uri="{FF2B5EF4-FFF2-40B4-BE49-F238E27FC236}">
                  <a16:creationId xmlns:a16="http://schemas.microsoft.com/office/drawing/2014/main" id="{4B1D701F-E0CA-4CA4-9ECF-DA9F1FF68B7F}"/>
                </a:ext>
              </a:extLst>
            </p:cNvPr>
            <p:cNvSpPr>
              <a:spLocks noChangeArrowheads="1"/>
            </p:cNvSpPr>
            <p:nvPr/>
          </p:nvSpPr>
          <p:spPr bwMode="auto">
            <a:xfrm>
              <a:off x="1244495" y="561668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7" name="Oval 781">
              <a:extLst>
                <a:ext uri="{FF2B5EF4-FFF2-40B4-BE49-F238E27FC236}">
                  <a16:creationId xmlns:a16="http://schemas.microsoft.com/office/drawing/2014/main" id="{E2B7317A-3671-4BEB-A8D1-3584B9641633}"/>
                </a:ext>
              </a:extLst>
            </p:cNvPr>
            <p:cNvSpPr>
              <a:spLocks noChangeArrowheads="1"/>
            </p:cNvSpPr>
            <p:nvPr/>
          </p:nvSpPr>
          <p:spPr bwMode="auto">
            <a:xfrm>
              <a:off x="1237230" y="57794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8" name="Oval 782">
              <a:extLst>
                <a:ext uri="{FF2B5EF4-FFF2-40B4-BE49-F238E27FC236}">
                  <a16:creationId xmlns:a16="http://schemas.microsoft.com/office/drawing/2014/main" id="{013875AA-F359-4B32-87C5-D4C1E4F1FB79}"/>
                </a:ext>
              </a:extLst>
            </p:cNvPr>
            <p:cNvSpPr>
              <a:spLocks noChangeArrowheads="1"/>
            </p:cNvSpPr>
            <p:nvPr/>
          </p:nvSpPr>
          <p:spPr bwMode="auto">
            <a:xfrm>
              <a:off x="1255392" y="572781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79" name="Oval 783">
              <a:extLst>
                <a:ext uri="{FF2B5EF4-FFF2-40B4-BE49-F238E27FC236}">
                  <a16:creationId xmlns:a16="http://schemas.microsoft.com/office/drawing/2014/main" id="{4C0EA24A-5627-4E1D-BC59-5B4B6C3D448F}"/>
                </a:ext>
              </a:extLst>
            </p:cNvPr>
            <p:cNvSpPr>
              <a:spLocks noChangeArrowheads="1"/>
            </p:cNvSpPr>
            <p:nvPr/>
          </p:nvSpPr>
          <p:spPr bwMode="auto">
            <a:xfrm>
              <a:off x="1180327" y="573118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0" name="Oval 784">
              <a:extLst>
                <a:ext uri="{FF2B5EF4-FFF2-40B4-BE49-F238E27FC236}">
                  <a16:creationId xmlns:a16="http://schemas.microsoft.com/office/drawing/2014/main" id="{E8E7D266-AFE7-48D7-8C98-E353B8B2C330}"/>
                </a:ext>
              </a:extLst>
            </p:cNvPr>
            <p:cNvSpPr>
              <a:spLocks noChangeArrowheads="1"/>
            </p:cNvSpPr>
            <p:nvPr/>
          </p:nvSpPr>
          <p:spPr bwMode="auto">
            <a:xfrm>
              <a:off x="1330457" y="56784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1" name="Oval 788">
              <a:extLst>
                <a:ext uri="{FF2B5EF4-FFF2-40B4-BE49-F238E27FC236}">
                  <a16:creationId xmlns:a16="http://schemas.microsoft.com/office/drawing/2014/main" id="{4B79BCE5-15BD-4DAC-9FEA-8E7FC297A4E1}"/>
                </a:ext>
              </a:extLst>
            </p:cNvPr>
            <p:cNvSpPr>
              <a:spLocks noChangeArrowheads="1"/>
            </p:cNvSpPr>
            <p:nvPr/>
          </p:nvSpPr>
          <p:spPr bwMode="auto">
            <a:xfrm>
              <a:off x="1367989" y="57255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2" name="Oval 789">
              <a:extLst>
                <a:ext uri="{FF2B5EF4-FFF2-40B4-BE49-F238E27FC236}">
                  <a16:creationId xmlns:a16="http://schemas.microsoft.com/office/drawing/2014/main" id="{B6AE7A17-4082-4ABD-8F10-BC183F8290E5}"/>
                </a:ext>
              </a:extLst>
            </p:cNvPr>
            <p:cNvSpPr>
              <a:spLocks noChangeArrowheads="1"/>
            </p:cNvSpPr>
            <p:nvPr/>
          </p:nvSpPr>
          <p:spPr bwMode="auto">
            <a:xfrm>
              <a:off x="1413997" y="563352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3" name="Oval 790">
              <a:extLst>
                <a:ext uri="{FF2B5EF4-FFF2-40B4-BE49-F238E27FC236}">
                  <a16:creationId xmlns:a16="http://schemas.microsoft.com/office/drawing/2014/main" id="{04438A59-911A-40B4-B434-C0A35FC1BBAD}"/>
                </a:ext>
              </a:extLst>
            </p:cNvPr>
            <p:cNvSpPr>
              <a:spLocks noChangeArrowheads="1"/>
            </p:cNvSpPr>
            <p:nvPr/>
          </p:nvSpPr>
          <p:spPr bwMode="auto">
            <a:xfrm>
              <a:off x="1440633" y="573230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4" name="Oval 792">
              <a:extLst>
                <a:ext uri="{FF2B5EF4-FFF2-40B4-BE49-F238E27FC236}">
                  <a16:creationId xmlns:a16="http://schemas.microsoft.com/office/drawing/2014/main" id="{17867003-9B71-4368-87EE-21ABA2276363}"/>
                </a:ext>
              </a:extLst>
            </p:cNvPr>
            <p:cNvSpPr>
              <a:spLocks noChangeArrowheads="1"/>
            </p:cNvSpPr>
            <p:nvPr/>
          </p:nvSpPr>
          <p:spPr bwMode="auto">
            <a:xfrm>
              <a:off x="1453951" y="56582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5" name="Oval 793">
              <a:extLst>
                <a:ext uri="{FF2B5EF4-FFF2-40B4-BE49-F238E27FC236}">
                  <a16:creationId xmlns:a16="http://schemas.microsoft.com/office/drawing/2014/main" id="{90A1875C-D655-4E02-9590-39B9FA2A3C59}"/>
                </a:ext>
              </a:extLst>
            </p:cNvPr>
            <p:cNvSpPr>
              <a:spLocks noChangeArrowheads="1"/>
            </p:cNvSpPr>
            <p:nvPr/>
          </p:nvSpPr>
          <p:spPr bwMode="auto">
            <a:xfrm>
              <a:off x="1590763" y="562903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6" name="Oval 798">
              <a:extLst>
                <a:ext uri="{FF2B5EF4-FFF2-40B4-BE49-F238E27FC236}">
                  <a16:creationId xmlns:a16="http://schemas.microsoft.com/office/drawing/2014/main" id="{841300ED-2988-4DAA-B214-F4265CCADABE}"/>
                </a:ext>
              </a:extLst>
            </p:cNvPr>
            <p:cNvSpPr>
              <a:spLocks noChangeArrowheads="1"/>
            </p:cNvSpPr>
            <p:nvPr/>
          </p:nvSpPr>
          <p:spPr bwMode="auto">
            <a:xfrm>
              <a:off x="1601660" y="57401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7" name="Oval 799">
              <a:extLst>
                <a:ext uri="{FF2B5EF4-FFF2-40B4-BE49-F238E27FC236}">
                  <a16:creationId xmlns:a16="http://schemas.microsoft.com/office/drawing/2014/main" id="{865DFA77-8218-499B-B5AF-9FA8C1D6A4C5}"/>
                </a:ext>
              </a:extLst>
            </p:cNvPr>
            <p:cNvSpPr>
              <a:spLocks noChangeArrowheads="1"/>
            </p:cNvSpPr>
            <p:nvPr/>
          </p:nvSpPr>
          <p:spPr bwMode="auto">
            <a:xfrm>
              <a:off x="1526595" y="574352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8" name="Oval 800">
              <a:extLst>
                <a:ext uri="{FF2B5EF4-FFF2-40B4-BE49-F238E27FC236}">
                  <a16:creationId xmlns:a16="http://schemas.microsoft.com/office/drawing/2014/main" id="{1B0FC09B-FE9A-4E19-A1AF-EC912DE2FE74}"/>
                </a:ext>
              </a:extLst>
            </p:cNvPr>
            <p:cNvSpPr>
              <a:spLocks noChangeArrowheads="1"/>
            </p:cNvSpPr>
            <p:nvPr/>
          </p:nvSpPr>
          <p:spPr bwMode="auto">
            <a:xfrm>
              <a:off x="1628296" y="567618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89" name="Oval 801">
              <a:extLst>
                <a:ext uri="{FF2B5EF4-FFF2-40B4-BE49-F238E27FC236}">
                  <a16:creationId xmlns:a16="http://schemas.microsoft.com/office/drawing/2014/main" id="{9CFDA638-10E9-4CB7-9722-91585D947E18}"/>
                </a:ext>
              </a:extLst>
            </p:cNvPr>
            <p:cNvSpPr>
              <a:spLocks noChangeArrowheads="1"/>
            </p:cNvSpPr>
            <p:nvPr/>
          </p:nvSpPr>
          <p:spPr bwMode="auto">
            <a:xfrm>
              <a:off x="1700939" y="56829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0" name="Oval 806">
              <a:extLst>
                <a:ext uri="{FF2B5EF4-FFF2-40B4-BE49-F238E27FC236}">
                  <a16:creationId xmlns:a16="http://schemas.microsoft.com/office/drawing/2014/main" id="{FCD6D9C9-9AA6-4767-849E-1A46A4F37E7B}"/>
                </a:ext>
              </a:extLst>
            </p:cNvPr>
            <p:cNvSpPr>
              <a:spLocks noChangeArrowheads="1"/>
            </p:cNvSpPr>
            <p:nvPr/>
          </p:nvSpPr>
          <p:spPr bwMode="auto">
            <a:xfrm>
              <a:off x="2025414" y="561781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1" name="Oval 807">
              <a:extLst>
                <a:ext uri="{FF2B5EF4-FFF2-40B4-BE49-F238E27FC236}">
                  <a16:creationId xmlns:a16="http://schemas.microsoft.com/office/drawing/2014/main" id="{A7F588F6-5663-4F73-969C-802C637B2BED}"/>
                </a:ext>
              </a:extLst>
            </p:cNvPr>
            <p:cNvSpPr>
              <a:spLocks noChangeArrowheads="1"/>
            </p:cNvSpPr>
            <p:nvPr/>
          </p:nvSpPr>
          <p:spPr bwMode="auto">
            <a:xfrm>
              <a:off x="2052050" y="571658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2" name="Oval 811">
              <a:extLst>
                <a:ext uri="{FF2B5EF4-FFF2-40B4-BE49-F238E27FC236}">
                  <a16:creationId xmlns:a16="http://schemas.microsoft.com/office/drawing/2014/main" id="{FC656956-A8E7-4A6A-B267-148EEA86E2BA}"/>
                </a:ext>
              </a:extLst>
            </p:cNvPr>
            <p:cNvSpPr>
              <a:spLocks noChangeArrowheads="1"/>
            </p:cNvSpPr>
            <p:nvPr/>
          </p:nvSpPr>
          <p:spPr bwMode="auto">
            <a:xfrm>
              <a:off x="2065368" y="56425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4" name="Oval 815">
              <a:extLst>
                <a:ext uri="{FF2B5EF4-FFF2-40B4-BE49-F238E27FC236}">
                  <a16:creationId xmlns:a16="http://schemas.microsoft.com/office/drawing/2014/main" id="{33452B2E-05F5-422C-949F-1169435C1492}"/>
                </a:ext>
              </a:extLst>
            </p:cNvPr>
            <p:cNvSpPr>
              <a:spLocks noChangeArrowheads="1"/>
            </p:cNvSpPr>
            <p:nvPr/>
          </p:nvSpPr>
          <p:spPr bwMode="auto">
            <a:xfrm>
              <a:off x="2818440" y="57222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5" name="Oval 816">
              <a:extLst>
                <a:ext uri="{FF2B5EF4-FFF2-40B4-BE49-F238E27FC236}">
                  <a16:creationId xmlns:a16="http://schemas.microsoft.com/office/drawing/2014/main" id="{60D8C1A9-F915-46F7-BF31-56F965963F83}"/>
                </a:ext>
              </a:extLst>
            </p:cNvPr>
            <p:cNvSpPr>
              <a:spLocks noChangeArrowheads="1"/>
            </p:cNvSpPr>
            <p:nvPr/>
          </p:nvSpPr>
          <p:spPr bwMode="auto">
            <a:xfrm>
              <a:off x="2888663" y="52429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7" name="Oval 818">
              <a:extLst>
                <a:ext uri="{FF2B5EF4-FFF2-40B4-BE49-F238E27FC236}">
                  <a16:creationId xmlns:a16="http://schemas.microsoft.com/office/drawing/2014/main" id="{E89621D8-DD8D-465F-BD67-9AE9E76579DA}"/>
                </a:ext>
              </a:extLst>
            </p:cNvPr>
            <p:cNvSpPr>
              <a:spLocks noChangeArrowheads="1"/>
            </p:cNvSpPr>
            <p:nvPr/>
          </p:nvSpPr>
          <p:spPr bwMode="auto">
            <a:xfrm>
              <a:off x="2926195" y="573118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8" name="Oval 819">
              <a:extLst>
                <a:ext uri="{FF2B5EF4-FFF2-40B4-BE49-F238E27FC236}">
                  <a16:creationId xmlns:a16="http://schemas.microsoft.com/office/drawing/2014/main" id="{D5D3F1A0-09BB-424A-AF13-3FC070A43273}"/>
                </a:ext>
              </a:extLst>
            </p:cNvPr>
            <p:cNvSpPr>
              <a:spLocks noChangeArrowheads="1"/>
            </p:cNvSpPr>
            <p:nvPr/>
          </p:nvSpPr>
          <p:spPr bwMode="auto">
            <a:xfrm>
              <a:off x="2202180" y="561332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999" name="Oval 822">
              <a:extLst>
                <a:ext uri="{FF2B5EF4-FFF2-40B4-BE49-F238E27FC236}">
                  <a16:creationId xmlns:a16="http://schemas.microsoft.com/office/drawing/2014/main" id="{96D2FBD2-7785-408D-B506-3242F63E9BBF}"/>
                </a:ext>
              </a:extLst>
            </p:cNvPr>
            <p:cNvSpPr>
              <a:spLocks noChangeArrowheads="1"/>
            </p:cNvSpPr>
            <p:nvPr/>
          </p:nvSpPr>
          <p:spPr bwMode="auto">
            <a:xfrm>
              <a:off x="2140433" y="577271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0" name="Oval 823">
              <a:extLst>
                <a:ext uri="{FF2B5EF4-FFF2-40B4-BE49-F238E27FC236}">
                  <a16:creationId xmlns:a16="http://schemas.microsoft.com/office/drawing/2014/main" id="{A6FF6300-EBDA-47AF-9A67-B713E6D2BE01}"/>
                </a:ext>
              </a:extLst>
            </p:cNvPr>
            <p:cNvSpPr>
              <a:spLocks noChangeArrowheads="1"/>
            </p:cNvSpPr>
            <p:nvPr/>
          </p:nvSpPr>
          <p:spPr bwMode="auto">
            <a:xfrm>
              <a:off x="2213077" y="572444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1" name="Oval 824">
              <a:extLst>
                <a:ext uri="{FF2B5EF4-FFF2-40B4-BE49-F238E27FC236}">
                  <a16:creationId xmlns:a16="http://schemas.microsoft.com/office/drawing/2014/main" id="{B50659BA-4030-420A-8689-9E02D4433119}"/>
                </a:ext>
              </a:extLst>
            </p:cNvPr>
            <p:cNvSpPr>
              <a:spLocks noChangeArrowheads="1"/>
            </p:cNvSpPr>
            <p:nvPr/>
          </p:nvSpPr>
          <p:spPr bwMode="auto">
            <a:xfrm>
              <a:off x="2138012" y="572781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2" name="Oval 825">
              <a:extLst>
                <a:ext uri="{FF2B5EF4-FFF2-40B4-BE49-F238E27FC236}">
                  <a16:creationId xmlns:a16="http://schemas.microsoft.com/office/drawing/2014/main" id="{4C3FF948-08CD-41C9-8FCF-007706C2A596}"/>
                </a:ext>
              </a:extLst>
            </p:cNvPr>
            <p:cNvSpPr>
              <a:spLocks noChangeArrowheads="1"/>
            </p:cNvSpPr>
            <p:nvPr/>
          </p:nvSpPr>
          <p:spPr bwMode="auto">
            <a:xfrm>
              <a:off x="2239713" y="56604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3" name="Oval 826">
              <a:extLst>
                <a:ext uri="{FF2B5EF4-FFF2-40B4-BE49-F238E27FC236}">
                  <a16:creationId xmlns:a16="http://schemas.microsoft.com/office/drawing/2014/main" id="{30525F5D-8557-4072-9DB4-706EB197A24D}"/>
                </a:ext>
              </a:extLst>
            </p:cNvPr>
            <p:cNvSpPr>
              <a:spLocks noChangeArrowheads="1"/>
            </p:cNvSpPr>
            <p:nvPr/>
          </p:nvSpPr>
          <p:spPr bwMode="auto">
            <a:xfrm>
              <a:off x="2312356" y="56672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4" name="Oval 831">
              <a:extLst>
                <a:ext uri="{FF2B5EF4-FFF2-40B4-BE49-F238E27FC236}">
                  <a16:creationId xmlns:a16="http://schemas.microsoft.com/office/drawing/2014/main" id="{55A3677A-E5DF-4680-8D8C-C81EA5EDB4BC}"/>
                </a:ext>
              </a:extLst>
            </p:cNvPr>
            <p:cNvSpPr>
              <a:spLocks noChangeArrowheads="1"/>
            </p:cNvSpPr>
            <p:nvPr/>
          </p:nvSpPr>
          <p:spPr bwMode="auto">
            <a:xfrm>
              <a:off x="2323253" y="57783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5" name="Oval 832">
              <a:extLst>
                <a:ext uri="{FF2B5EF4-FFF2-40B4-BE49-F238E27FC236}">
                  <a16:creationId xmlns:a16="http://schemas.microsoft.com/office/drawing/2014/main" id="{CFAF5489-EAD9-4A76-8D67-F8B98C1AC787}"/>
                </a:ext>
              </a:extLst>
            </p:cNvPr>
            <p:cNvSpPr>
              <a:spLocks noChangeArrowheads="1"/>
            </p:cNvSpPr>
            <p:nvPr/>
          </p:nvSpPr>
          <p:spPr bwMode="auto">
            <a:xfrm>
              <a:off x="2371682" y="563015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6" name="Oval 833">
              <a:extLst>
                <a:ext uri="{FF2B5EF4-FFF2-40B4-BE49-F238E27FC236}">
                  <a16:creationId xmlns:a16="http://schemas.microsoft.com/office/drawing/2014/main" id="{A4C60B37-468E-49B3-94E5-F30EE53433E8}"/>
                </a:ext>
              </a:extLst>
            </p:cNvPr>
            <p:cNvSpPr>
              <a:spLocks noChangeArrowheads="1"/>
            </p:cNvSpPr>
            <p:nvPr/>
          </p:nvSpPr>
          <p:spPr bwMode="auto">
            <a:xfrm>
              <a:off x="2398318" y="57289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7" name="Oval 837">
              <a:extLst>
                <a:ext uri="{FF2B5EF4-FFF2-40B4-BE49-F238E27FC236}">
                  <a16:creationId xmlns:a16="http://schemas.microsoft.com/office/drawing/2014/main" id="{795CFEAF-8562-4A82-B99E-6409295EECF1}"/>
                </a:ext>
              </a:extLst>
            </p:cNvPr>
            <p:cNvSpPr>
              <a:spLocks noChangeArrowheads="1"/>
            </p:cNvSpPr>
            <p:nvPr/>
          </p:nvSpPr>
          <p:spPr bwMode="auto">
            <a:xfrm>
              <a:off x="2426165" y="52170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09" name="Oval 839">
              <a:extLst>
                <a:ext uri="{FF2B5EF4-FFF2-40B4-BE49-F238E27FC236}">
                  <a16:creationId xmlns:a16="http://schemas.microsoft.com/office/drawing/2014/main" id="{127713B5-11A6-47B0-AACB-EF291F1B8A93}"/>
                </a:ext>
              </a:extLst>
            </p:cNvPr>
            <p:cNvSpPr>
              <a:spLocks noChangeArrowheads="1"/>
            </p:cNvSpPr>
            <p:nvPr/>
          </p:nvSpPr>
          <p:spPr bwMode="auto">
            <a:xfrm>
              <a:off x="2515758" y="51430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0" name="Oval 840">
              <a:extLst>
                <a:ext uri="{FF2B5EF4-FFF2-40B4-BE49-F238E27FC236}">
                  <a16:creationId xmlns:a16="http://schemas.microsoft.com/office/drawing/2014/main" id="{BF1EA0C2-A45B-4BC6-B772-819A8084D359}"/>
                </a:ext>
              </a:extLst>
            </p:cNvPr>
            <p:cNvSpPr>
              <a:spLocks noChangeArrowheads="1"/>
            </p:cNvSpPr>
            <p:nvPr/>
          </p:nvSpPr>
          <p:spPr bwMode="auto">
            <a:xfrm>
              <a:off x="2508494" y="57828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1" name="Oval 843">
              <a:extLst>
                <a:ext uri="{FF2B5EF4-FFF2-40B4-BE49-F238E27FC236}">
                  <a16:creationId xmlns:a16="http://schemas.microsoft.com/office/drawing/2014/main" id="{F63F95A7-1AA7-4D3A-A162-06F570463323}"/>
                </a:ext>
              </a:extLst>
            </p:cNvPr>
            <p:cNvSpPr>
              <a:spLocks noChangeArrowheads="1"/>
            </p:cNvSpPr>
            <p:nvPr/>
          </p:nvSpPr>
          <p:spPr bwMode="auto">
            <a:xfrm>
              <a:off x="2519391" y="53910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2" name="Oval 844">
              <a:extLst>
                <a:ext uri="{FF2B5EF4-FFF2-40B4-BE49-F238E27FC236}">
                  <a16:creationId xmlns:a16="http://schemas.microsoft.com/office/drawing/2014/main" id="{0F6FA484-3DF0-497B-AF85-C240020D4EAE}"/>
                </a:ext>
              </a:extLst>
            </p:cNvPr>
            <p:cNvSpPr>
              <a:spLocks noChangeArrowheads="1"/>
            </p:cNvSpPr>
            <p:nvPr/>
          </p:nvSpPr>
          <p:spPr bwMode="auto">
            <a:xfrm>
              <a:off x="2521812" y="57087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3" name="Oval 845">
              <a:extLst>
                <a:ext uri="{FF2B5EF4-FFF2-40B4-BE49-F238E27FC236}">
                  <a16:creationId xmlns:a16="http://schemas.microsoft.com/office/drawing/2014/main" id="{4D99A8B9-7A43-4E57-AFA2-46BE18ADD009}"/>
                </a:ext>
              </a:extLst>
            </p:cNvPr>
            <p:cNvSpPr>
              <a:spLocks noChangeArrowheads="1"/>
            </p:cNvSpPr>
            <p:nvPr/>
          </p:nvSpPr>
          <p:spPr bwMode="auto">
            <a:xfrm>
              <a:off x="2658624" y="56795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4" name="Oval 850">
              <a:extLst>
                <a:ext uri="{FF2B5EF4-FFF2-40B4-BE49-F238E27FC236}">
                  <a16:creationId xmlns:a16="http://schemas.microsoft.com/office/drawing/2014/main" id="{16097C1E-7237-4A17-9D9E-35145EABAEEF}"/>
                </a:ext>
              </a:extLst>
            </p:cNvPr>
            <p:cNvSpPr>
              <a:spLocks noChangeArrowheads="1"/>
            </p:cNvSpPr>
            <p:nvPr/>
          </p:nvSpPr>
          <p:spPr bwMode="auto">
            <a:xfrm>
              <a:off x="2696157" y="57266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9" name="Oval 868">
              <a:extLst>
                <a:ext uri="{FF2B5EF4-FFF2-40B4-BE49-F238E27FC236}">
                  <a16:creationId xmlns:a16="http://schemas.microsoft.com/office/drawing/2014/main" id="{634393B4-C723-4ABD-85C6-0D16C5D1C29E}"/>
                </a:ext>
              </a:extLst>
            </p:cNvPr>
            <p:cNvSpPr>
              <a:spLocks noChangeArrowheads="1"/>
            </p:cNvSpPr>
            <p:nvPr/>
          </p:nvSpPr>
          <p:spPr bwMode="auto">
            <a:xfrm>
              <a:off x="3006103" y="519239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2" name="Oval 873">
              <a:extLst>
                <a:ext uri="{FF2B5EF4-FFF2-40B4-BE49-F238E27FC236}">
                  <a16:creationId xmlns:a16="http://schemas.microsoft.com/office/drawing/2014/main" id="{BD61A7C1-D6D7-4C78-BF1C-92C00B2D2855}"/>
                </a:ext>
              </a:extLst>
            </p:cNvPr>
            <p:cNvSpPr>
              <a:spLocks noChangeArrowheads="1"/>
            </p:cNvSpPr>
            <p:nvPr/>
          </p:nvSpPr>
          <p:spPr bwMode="auto">
            <a:xfrm>
              <a:off x="2944356" y="55089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699" name="Oval 490">
              <a:extLst>
                <a:ext uri="{FF2B5EF4-FFF2-40B4-BE49-F238E27FC236}">
                  <a16:creationId xmlns:a16="http://schemas.microsoft.com/office/drawing/2014/main" id="{7151A024-1D38-4C7B-BB7F-8894207EF605}"/>
                </a:ext>
              </a:extLst>
            </p:cNvPr>
            <p:cNvSpPr>
              <a:spLocks noChangeArrowheads="1"/>
            </p:cNvSpPr>
            <p:nvPr/>
          </p:nvSpPr>
          <p:spPr bwMode="auto">
            <a:xfrm>
              <a:off x="3296064" y="55626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710" name="Oval 501">
              <a:extLst>
                <a:ext uri="{FF2B5EF4-FFF2-40B4-BE49-F238E27FC236}">
                  <a16:creationId xmlns:a16="http://schemas.microsoft.com/office/drawing/2014/main" id="{F3525CEE-DC24-493A-A42D-4D9067FE9887}"/>
                </a:ext>
              </a:extLst>
            </p:cNvPr>
            <p:cNvSpPr>
              <a:spLocks noChangeArrowheads="1"/>
            </p:cNvSpPr>
            <p:nvPr/>
          </p:nvSpPr>
          <p:spPr bwMode="auto">
            <a:xfrm>
              <a:off x="3483726" y="550657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18" name="Oval 864">
              <a:extLst>
                <a:ext uri="{FF2B5EF4-FFF2-40B4-BE49-F238E27FC236}">
                  <a16:creationId xmlns:a16="http://schemas.microsoft.com/office/drawing/2014/main" id="{B976E9A2-9155-45C2-81E7-9997E303D2E2}"/>
                </a:ext>
              </a:extLst>
            </p:cNvPr>
            <p:cNvSpPr>
              <a:spLocks noChangeArrowheads="1"/>
            </p:cNvSpPr>
            <p:nvPr/>
          </p:nvSpPr>
          <p:spPr bwMode="auto">
            <a:xfrm>
              <a:off x="3451037" y="56659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1" name="Oval 870">
              <a:extLst>
                <a:ext uri="{FF2B5EF4-FFF2-40B4-BE49-F238E27FC236}">
                  <a16:creationId xmlns:a16="http://schemas.microsoft.com/office/drawing/2014/main" id="{FF0B0A9B-5D60-459B-B448-350BCF4C8110}"/>
                </a:ext>
              </a:extLst>
            </p:cNvPr>
            <p:cNvSpPr>
              <a:spLocks noChangeArrowheads="1"/>
            </p:cNvSpPr>
            <p:nvPr/>
          </p:nvSpPr>
          <p:spPr bwMode="auto">
            <a:xfrm>
              <a:off x="3165305" y="573555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3" name="Oval 874">
              <a:extLst>
                <a:ext uri="{FF2B5EF4-FFF2-40B4-BE49-F238E27FC236}">
                  <a16:creationId xmlns:a16="http://schemas.microsoft.com/office/drawing/2014/main" id="{34A0F563-B6D3-4054-90B5-E348CB5546B7}"/>
                </a:ext>
              </a:extLst>
            </p:cNvPr>
            <p:cNvSpPr>
              <a:spLocks noChangeArrowheads="1"/>
            </p:cNvSpPr>
            <p:nvPr/>
          </p:nvSpPr>
          <p:spPr bwMode="auto">
            <a:xfrm>
              <a:off x="3178026" y="554597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5" name="Oval 877">
              <a:extLst>
                <a:ext uri="{FF2B5EF4-FFF2-40B4-BE49-F238E27FC236}">
                  <a16:creationId xmlns:a16="http://schemas.microsoft.com/office/drawing/2014/main" id="{D0CF4957-2F99-4E06-96F4-7DD61B69C813}"/>
                </a:ext>
              </a:extLst>
            </p:cNvPr>
            <p:cNvSpPr>
              <a:spLocks noChangeArrowheads="1"/>
            </p:cNvSpPr>
            <p:nvPr/>
          </p:nvSpPr>
          <p:spPr bwMode="auto">
            <a:xfrm>
              <a:off x="3271849" y="56221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6" name="Oval 880">
              <a:extLst>
                <a:ext uri="{FF2B5EF4-FFF2-40B4-BE49-F238E27FC236}">
                  <a16:creationId xmlns:a16="http://schemas.microsoft.com/office/drawing/2014/main" id="{30978405-EFA3-454D-AE45-EC6592A4975C}"/>
                </a:ext>
              </a:extLst>
            </p:cNvPr>
            <p:cNvSpPr>
              <a:spLocks noChangeArrowheads="1"/>
            </p:cNvSpPr>
            <p:nvPr/>
          </p:nvSpPr>
          <p:spPr bwMode="auto">
            <a:xfrm>
              <a:off x="3334807" y="575239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7" name="Oval 882">
              <a:extLst>
                <a:ext uri="{FF2B5EF4-FFF2-40B4-BE49-F238E27FC236}">
                  <a16:creationId xmlns:a16="http://schemas.microsoft.com/office/drawing/2014/main" id="{94881194-A20B-420F-9831-2FA547A98E4E}"/>
                </a:ext>
              </a:extLst>
            </p:cNvPr>
            <p:cNvSpPr>
              <a:spLocks noChangeArrowheads="1"/>
            </p:cNvSpPr>
            <p:nvPr/>
          </p:nvSpPr>
          <p:spPr bwMode="auto">
            <a:xfrm>
              <a:off x="3382025" y="56760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29" name="Oval 884">
              <a:extLst>
                <a:ext uri="{FF2B5EF4-FFF2-40B4-BE49-F238E27FC236}">
                  <a16:creationId xmlns:a16="http://schemas.microsoft.com/office/drawing/2014/main" id="{31FF3593-2495-4BDF-949D-63C96BA87030}"/>
                </a:ext>
              </a:extLst>
            </p:cNvPr>
            <p:cNvSpPr>
              <a:spLocks noChangeArrowheads="1"/>
            </p:cNvSpPr>
            <p:nvPr/>
          </p:nvSpPr>
          <p:spPr bwMode="auto">
            <a:xfrm>
              <a:off x="3306960" y="567494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1" name="Oval 891">
              <a:extLst>
                <a:ext uri="{FF2B5EF4-FFF2-40B4-BE49-F238E27FC236}">
                  <a16:creationId xmlns:a16="http://schemas.microsoft.com/office/drawing/2014/main" id="{0454DAB7-2AD5-4A1D-951B-1F311BB2C09B}"/>
                </a:ext>
              </a:extLst>
            </p:cNvPr>
            <p:cNvSpPr>
              <a:spLocks noChangeArrowheads="1"/>
            </p:cNvSpPr>
            <p:nvPr/>
          </p:nvSpPr>
          <p:spPr bwMode="auto">
            <a:xfrm>
              <a:off x="3434087" y="572209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3" name="Oval 1208">
              <a:extLst>
                <a:ext uri="{FF2B5EF4-FFF2-40B4-BE49-F238E27FC236}">
                  <a16:creationId xmlns:a16="http://schemas.microsoft.com/office/drawing/2014/main" id="{1F41140B-25CB-4414-8B52-E129BD189C06}"/>
                </a:ext>
              </a:extLst>
            </p:cNvPr>
            <p:cNvSpPr>
              <a:spLocks noChangeArrowheads="1"/>
            </p:cNvSpPr>
            <p:nvPr/>
          </p:nvSpPr>
          <p:spPr bwMode="auto">
            <a:xfrm>
              <a:off x="1996357" y="569863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4" name="Freeform 1453">
              <a:extLst>
                <a:ext uri="{FF2B5EF4-FFF2-40B4-BE49-F238E27FC236}">
                  <a16:creationId xmlns:a16="http://schemas.microsoft.com/office/drawing/2014/main" id="{8D39ACB7-FE14-46C8-868A-1F5B825B43C1}"/>
                </a:ext>
              </a:extLst>
            </p:cNvPr>
            <p:cNvSpPr>
              <a:spLocks/>
            </p:cNvSpPr>
            <p:nvPr/>
          </p:nvSpPr>
          <p:spPr bwMode="auto">
            <a:xfrm>
              <a:off x="1005981" y="3486246"/>
              <a:ext cx="1257945" cy="892362"/>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35" name="Freeform 1454">
              <a:extLst>
                <a:ext uri="{FF2B5EF4-FFF2-40B4-BE49-F238E27FC236}">
                  <a16:creationId xmlns:a16="http://schemas.microsoft.com/office/drawing/2014/main" id="{BB4FECA6-828F-46EE-85AF-9EEF9548B771}"/>
                </a:ext>
              </a:extLst>
            </p:cNvPr>
            <p:cNvSpPr>
              <a:spLocks/>
            </p:cNvSpPr>
            <p:nvPr/>
          </p:nvSpPr>
          <p:spPr bwMode="auto">
            <a:xfrm>
              <a:off x="903070" y="4587387"/>
              <a:ext cx="1490406" cy="1092161"/>
            </a:xfrm>
            <a:custGeom>
              <a:avLst/>
              <a:gdLst>
                <a:gd name="T0" fmla="*/ 2147483646 w 1231"/>
                <a:gd name="T1" fmla="*/ 2147483646 h 973"/>
                <a:gd name="T2" fmla="*/ 2147483646 w 1231"/>
                <a:gd name="T3" fmla="*/ 2147483646 h 973"/>
                <a:gd name="T4" fmla="*/ 2147483646 w 1231"/>
                <a:gd name="T5" fmla="*/ 2147483646 h 973"/>
                <a:gd name="T6" fmla="*/ 2147483646 w 1231"/>
                <a:gd name="T7" fmla="*/ 2147483646 h 973"/>
                <a:gd name="T8" fmla="*/ 2147483646 w 1231"/>
                <a:gd name="T9" fmla="*/ 2147483646 h 973"/>
                <a:gd name="T10" fmla="*/ 2147483646 w 1231"/>
                <a:gd name="T11" fmla="*/ 2147483646 h 973"/>
                <a:gd name="T12" fmla="*/ 2147483646 w 1231"/>
                <a:gd name="T13" fmla="*/ 2147483646 h 973"/>
                <a:gd name="T14" fmla="*/ 2147483646 w 1231"/>
                <a:gd name="T15" fmla="*/ 2147483646 h 973"/>
                <a:gd name="T16" fmla="*/ 2147483646 w 1231"/>
                <a:gd name="T17" fmla="*/ 2147483646 h 973"/>
                <a:gd name="T18" fmla="*/ 2147483646 w 1231"/>
                <a:gd name="T19" fmla="*/ 2147483646 h 973"/>
                <a:gd name="T20" fmla="*/ 2147483646 w 1231"/>
                <a:gd name="T21" fmla="*/ 2147483646 h 973"/>
                <a:gd name="T22" fmla="*/ 2147483646 w 1231"/>
                <a:gd name="T23" fmla="*/ 2147483646 h 9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1"/>
                <a:gd name="T37" fmla="*/ 0 h 973"/>
                <a:gd name="T38" fmla="*/ 1231 w 1231"/>
                <a:gd name="T39" fmla="*/ 973 h 9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1" h="973">
                  <a:moveTo>
                    <a:pt x="150" y="47"/>
                  </a:moveTo>
                  <a:cubicBezTo>
                    <a:pt x="82" y="85"/>
                    <a:pt x="54" y="138"/>
                    <a:pt x="32" y="242"/>
                  </a:cubicBezTo>
                  <a:cubicBezTo>
                    <a:pt x="10" y="346"/>
                    <a:pt x="0" y="568"/>
                    <a:pt x="17" y="672"/>
                  </a:cubicBezTo>
                  <a:cubicBezTo>
                    <a:pt x="34" y="776"/>
                    <a:pt x="63" y="819"/>
                    <a:pt x="135" y="867"/>
                  </a:cubicBezTo>
                  <a:cubicBezTo>
                    <a:pt x="207" y="915"/>
                    <a:pt x="310" y="947"/>
                    <a:pt x="447" y="960"/>
                  </a:cubicBezTo>
                  <a:cubicBezTo>
                    <a:pt x="584" y="973"/>
                    <a:pt x="833" y="971"/>
                    <a:pt x="955" y="944"/>
                  </a:cubicBezTo>
                  <a:cubicBezTo>
                    <a:pt x="1077" y="917"/>
                    <a:pt x="1136" y="861"/>
                    <a:pt x="1181" y="795"/>
                  </a:cubicBezTo>
                  <a:cubicBezTo>
                    <a:pt x="1226" y="729"/>
                    <a:pt x="1228" y="653"/>
                    <a:pt x="1227" y="549"/>
                  </a:cubicBezTo>
                  <a:cubicBezTo>
                    <a:pt x="1226" y="445"/>
                    <a:pt x="1231" y="257"/>
                    <a:pt x="1176" y="170"/>
                  </a:cubicBezTo>
                  <a:cubicBezTo>
                    <a:pt x="1121" y="83"/>
                    <a:pt x="1021" y="52"/>
                    <a:pt x="899" y="26"/>
                  </a:cubicBezTo>
                  <a:cubicBezTo>
                    <a:pt x="777" y="0"/>
                    <a:pt x="567" y="8"/>
                    <a:pt x="442" y="11"/>
                  </a:cubicBezTo>
                  <a:cubicBezTo>
                    <a:pt x="317" y="14"/>
                    <a:pt x="218" y="9"/>
                    <a:pt x="150" y="47"/>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36" name="Oval 1457">
              <a:extLst>
                <a:ext uri="{FF2B5EF4-FFF2-40B4-BE49-F238E27FC236}">
                  <a16:creationId xmlns:a16="http://schemas.microsoft.com/office/drawing/2014/main" id="{D396DA72-436D-46D7-9B6D-4D7DC4B57EBA}"/>
                </a:ext>
              </a:extLst>
            </p:cNvPr>
            <p:cNvSpPr>
              <a:spLocks noChangeArrowheads="1"/>
            </p:cNvSpPr>
            <p:nvPr/>
          </p:nvSpPr>
          <p:spPr bwMode="auto">
            <a:xfrm>
              <a:off x="1202120" y="414962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7" name="Oval 1458">
              <a:extLst>
                <a:ext uri="{FF2B5EF4-FFF2-40B4-BE49-F238E27FC236}">
                  <a16:creationId xmlns:a16="http://schemas.microsoft.com/office/drawing/2014/main" id="{FF860A6E-FE2D-49D2-90C0-7608E0BB837B}"/>
                </a:ext>
              </a:extLst>
            </p:cNvPr>
            <p:cNvSpPr>
              <a:spLocks noChangeArrowheads="1"/>
            </p:cNvSpPr>
            <p:nvPr/>
          </p:nvSpPr>
          <p:spPr bwMode="auto">
            <a:xfrm>
              <a:off x="1475744" y="424391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8" name="Oval 1459">
              <a:extLst>
                <a:ext uri="{FF2B5EF4-FFF2-40B4-BE49-F238E27FC236}">
                  <a16:creationId xmlns:a16="http://schemas.microsoft.com/office/drawing/2014/main" id="{6D23AECC-92A0-4B2F-B7B8-4BE70E68381B}"/>
                </a:ext>
              </a:extLst>
            </p:cNvPr>
            <p:cNvSpPr>
              <a:spLocks noChangeArrowheads="1"/>
            </p:cNvSpPr>
            <p:nvPr/>
          </p:nvSpPr>
          <p:spPr bwMode="auto">
            <a:xfrm>
              <a:off x="1508433" y="411370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39" name="Oval 1460">
              <a:extLst>
                <a:ext uri="{FF2B5EF4-FFF2-40B4-BE49-F238E27FC236}">
                  <a16:creationId xmlns:a16="http://schemas.microsoft.com/office/drawing/2014/main" id="{7CFA7D2D-18C5-4558-93FD-16D34E63270E}"/>
                </a:ext>
              </a:extLst>
            </p:cNvPr>
            <p:cNvSpPr>
              <a:spLocks noChangeArrowheads="1"/>
            </p:cNvSpPr>
            <p:nvPr/>
          </p:nvSpPr>
          <p:spPr bwMode="auto">
            <a:xfrm>
              <a:off x="1572602" y="419003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0" name="Oval 1461">
              <a:extLst>
                <a:ext uri="{FF2B5EF4-FFF2-40B4-BE49-F238E27FC236}">
                  <a16:creationId xmlns:a16="http://schemas.microsoft.com/office/drawing/2014/main" id="{90F72E14-EA93-4AD9-B8AE-28E6B9DD8A83}"/>
                </a:ext>
              </a:extLst>
            </p:cNvPr>
            <p:cNvSpPr>
              <a:spLocks noChangeArrowheads="1"/>
            </p:cNvSpPr>
            <p:nvPr/>
          </p:nvSpPr>
          <p:spPr bwMode="auto">
            <a:xfrm>
              <a:off x="1483008" y="40777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1" name="Oval 1462">
              <a:extLst>
                <a:ext uri="{FF2B5EF4-FFF2-40B4-BE49-F238E27FC236}">
                  <a16:creationId xmlns:a16="http://schemas.microsoft.com/office/drawing/2014/main" id="{3E64D789-ECF5-4514-BE3F-6882F114F2DD}"/>
                </a:ext>
              </a:extLst>
            </p:cNvPr>
            <p:cNvSpPr>
              <a:spLocks noChangeArrowheads="1"/>
            </p:cNvSpPr>
            <p:nvPr/>
          </p:nvSpPr>
          <p:spPr bwMode="auto">
            <a:xfrm>
              <a:off x="1286871" y="423044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2" name="Oval 1463">
              <a:extLst>
                <a:ext uri="{FF2B5EF4-FFF2-40B4-BE49-F238E27FC236}">
                  <a16:creationId xmlns:a16="http://schemas.microsoft.com/office/drawing/2014/main" id="{6D3E6B66-95E1-4B88-8AEC-67B0E1DA1B50}"/>
                </a:ext>
              </a:extLst>
            </p:cNvPr>
            <p:cNvSpPr>
              <a:spLocks noChangeArrowheads="1"/>
            </p:cNvSpPr>
            <p:nvPr/>
          </p:nvSpPr>
          <p:spPr bwMode="auto">
            <a:xfrm>
              <a:off x="1236020" y="40519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3" name="Oval 1464">
              <a:extLst>
                <a:ext uri="{FF2B5EF4-FFF2-40B4-BE49-F238E27FC236}">
                  <a16:creationId xmlns:a16="http://schemas.microsoft.com/office/drawing/2014/main" id="{A549BD82-F539-4495-BABA-88EEE1FF30ED}"/>
                </a:ext>
              </a:extLst>
            </p:cNvPr>
            <p:cNvSpPr>
              <a:spLocks noChangeArrowheads="1"/>
            </p:cNvSpPr>
            <p:nvPr/>
          </p:nvSpPr>
          <p:spPr bwMode="auto">
            <a:xfrm>
              <a:off x="1386150" y="417656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4" name="Oval 1465">
              <a:extLst>
                <a:ext uri="{FF2B5EF4-FFF2-40B4-BE49-F238E27FC236}">
                  <a16:creationId xmlns:a16="http://schemas.microsoft.com/office/drawing/2014/main" id="{AD6BF151-64CA-448C-97EE-18F403D5F631}"/>
                </a:ext>
              </a:extLst>
            </p:cNvPr>
            <p:cNvSpPr>
              <a:spLocks noChangeArrowheads="1"/>
            </p:cNvSpPr>
            <p:nvPr/>
          </p:nvSpPr>
          <p:spPr bwMode="auto">
            <a:xfrm>
              <a:off x="1399468" y="42237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5" name="Oval 1466">
              <a:extLst>
                <a:ext uri="{FF2B5EF4-FFF2-40B4-BE49-F238E27FC236}">
                  <a16:creationId xmlns:a16="http://schemas.microsoft.com/office/drawing/2014/main" id="{60807DE8-D278-4443-8EC3-E3924DC8EBDB}"/>
                </a:ext>
              </a:extLst>
            </p:cNvPr>
            <p:cNvSpPr>
              <a:spLocks noChangeArrowheads="1"/>
            </p:cNvSpPr>
            <p:nvPr/>
          </p:nvSpPr>
          <p:spPr bwMode="auto">
            <a:xfrm>
              <a:off x="1335300" y="419452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6" name="Oval 1467">
              <a:extLst>
                <a:ext uri="{FF2B5EF4-FFF2-40B4-BE49-F238E27FC236}">
                  <a16:creationId xmlns:a16="http://schemas.microsoft.com/office/drawing/2014/main" id="{8FB5646F-44AF-4A17-816C-9CAB8C9A8762}"/>
                </a:ext>
              </a:extLst>
            </p:cNvPr>
            <p:cNvSpPr>
              <a:spLocks noChangeArrowheads="1"/>
            </p:cNvSpPr>
            <p:nvPr/>
          </p:nvSpPr>
          <p:spPr bwMode="auto">
            <a:xfrm>
              <a:off x="1321981" y="428319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7" name="Oval 1468">
              <a:extLst>
                <a:ext uri="{FF2B5EF4-FFF2-40B4-BE49-F238E27FC236}">
                  <a16:creationId xmlns:a16="http://schemas.microsoft.com/office/drawing/2014/main" id="{B5983499-523B-49C2-B776-3BCE08DECF12}"/>
                </a:ext>
              </a:extLst>
            </p:cNvPr>
            <p:cNvSpPr>
              <a:spLocks noChangeArrowheads="1"/>
            </p:cNvSpPr>
            <p:nvPr/>
          </p:nvSpPr>
          <p:spPr bwMode="auto">
            <a:xfrm>
              <a:off x="1380096" y="413278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8" name="Oval 1469">
              <a:extLst>
                <a:ext uri="{FF2B5EF4-FFF2-40B4-BE49-F238E27FC236}">
                  <a16:creationId xmlns:a16="http://schemas.microsoft.com/office/drawing/2014/main" id="{B08175E9-97C0-4EF5-8311-F371E42AA9B0}"/>
                </a:ext>
              </a:extLst>
            </p:cNvPr>
            <p:cNvSpPr>
              <a:spLocks noChangeArrowheads="1"/>
            </p:cNvSpPr>
            <p:nvPr/>
          </p:nvSpPr>
          <p:spPr bwMode="auto">
            <a:xfrm>
              <a:off x="1484219" y="357043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49" name="Oval 1470">
              <a:extLst>
                <a:ext uri="{FF2B5EF4-FFF2-40B4-BE49-F238E27FC236}">
                  <a16:creationId xmlns:a16="http://schemas.microsoft.com/office/drawing/2014/main" id="{F0DA2802-C5D9-4593-A625-A85667BE9392}"/>
                </a:ext>
              </a:extLst>
            </p:cNvPr>
            <p:cNvSpPr>
              <a:spLocks noChangeArrowheads="1"/>
            </p:cNvSpPr>
            <p:nvPr/>
          </p:nvSpPr>
          <p:spPr bwMode="auto">
            <a:xfrm>
              <a:off x="1510855" y="366920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0" name="Oval 1471">
              <a:extLst>
                <a:ext uri="{FF2B5EF4-FFF2-40B4-BE49-F238E27FC236}">
                  <a16:creationId xmlns:a16="http://schemas.microsoft.com/office/drawing/2014/main" id="{351F9721-84AE-48BF-8C32-927C4BE76154}"/>
                </a:ext>
              </a:extLst>
            </p:cNvPr>
            <p:cNvSpPr>
              <a:spLocks noChangeArrowheads="1"/>
            </p:cNvSpPr>
            <p:nvPr/>
          </p:nvSpPr>
          <p:spPr bwMode="auto">
            <a:xfrm>
              <a:off x="1519330" y="402615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1" name="Oval 1472">
              <a:extLst>
                <a:ext uri="{FF2B5EF4-FFF2-40B4-BE49-F238E27FC236}">
                  <a16:creationId xmlns:a16="http://schemas.microsoft.com/office/drawing/2014/main" id="{9452C80A-F6CE-48BB-BA1A-28050E19870A}"/>
                </a:ext>
              </a:extLst>
            </p:cNvPr>
            <p:cNvSpPr>
              <a:spLocks noChangeArrowheads="1"/>
            </p:cNvSpPr>
            <p:nvPr/>
          </p:nvSpPr>
          <p:spPr bwMode="auto">
            <a:xfrm>
              <a:off x="1529016" y="38835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2" name="Oval 1473">
              <a:extLst>
                <a:ext uri="{FF2B5EF4-FFF2-40B4-BE49-F238E27FC236}">
                  <a16:creationId xmlns:a16="http://schemas.microsoft.com/office/drawing/2014/main" id="{CD09554B-4301-4A15-BD7A-69736BF59072}"/>
                </a:ext>
              </a:extLst>
            </p:cNvPr>
            <p:cNvSpPr>
              <a:spLocks noChangeArrowheads="1"/>
            </p:cNvSpPr>
            <p:nvPr/>
          </p:nvSpPr>
          <p:spPr bwMode="auto">
            <a:xfrm>
              <a:off x="1463636" y="3911661"/>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3" name="Oval 1474">
              <a:extLst>
                <a:ext uri="{FF2B5EF4-FFF2-40B4-BE49-F238E27FC236}">
                  <a16:creationId xmlns:a16="http://schemas.microsoft.com/office/drawing/2014/main" id="{F1CF939A-F955-4AC8-AC7D-0191784E59D1}"/>
                </a:ext>
              </a:extLst>
            </p:cNvPr>
            <p:cNvSpPr>
              <a:spLocks noChangeArrowheads="1"/>
            </p:cNvSpPr>
            <p:nvPr/>
          </p:nvSpPr>
          <p:spPr bwMode="auto">
            <a:xfrm>
              <a:off x="1449108" y="382859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4" name="Oval 1475">
              <a:extLst>
                <a:ext uri="{FF2B5EF4-FFF2-40B4-BE49-F238E27FC236}">
                  <a16:creationId xmlns:a16="http://schemas.microsoft.com/office/drawing/2014/main" id="{1D3782AB-CB6E-4CF0-94F0-1DDD547D704A}"/>
                </a:ext>
              </a:extLst>
            </p:cNvPr>
            <p:cNvSpPr>
              <a:spLocks noChangeArrowheads="1"/>
            </p:cNvSpPr>
            <p:nvPr/>
          </p:nvSpPr>
          <p:spPr bwMode="auto">
            <a:xfrm>
              <a:off x="1503590" y="38319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5" name="Oval 1476">
              <a:extLst>
                <a:ext uri="{FF2B5EF4-FFF2-40B4-BE49-F238E27FC236}">
                  <a16:creationId xmlns:a16="http://schemas.microsoft.com/office/drawing/2014/main" id="{2BD3C037-03D2-433F-BC2D-7DA9A3E57297}"/>
                </a:ext>
              </a:extLst>
            </p:cNvPr>
            <p:cNvSpPr>
              <a:spLocks noChangeArrowheads="1"/>
            </p:cNvSpPr>
            <p:nvPr/>
          </p:nvSpPr>
          <p:spPr bwMode="auto">
            <a:xfrm>
              <a:off x="1521752" y="37803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6" name="Oval 1477">
              <a:extLst>
                <a:ext uri="{FF2B5EF4-FFF2-40B4-BE49-F238E27FC236}">
                  <a16:creationId xmlns:a16="http://schemas.microsoft.com/office/drawing/2014/main" id="{13CC660C-2AC9-4F1F-A714-D42CB0AD7526}"/>
                </a:ext>
              </a:extLst>
            </p:cNvPr>
            <p:cNvSpPr>
              <a:spLocks noChangeArrowheads="1"/>
            </p:cNvSpPr>
            <p:nvPr/>
          </p:nvSpPr>
          <p:spPr bwMode="auto">
            <a:xfrm>
              <a:off x="1470901" y="37500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7" name="Oval 1478">
              <a:extLst>
                <a:ext uri="{FF2B5EF4-FFF2-40B4-BE49-F238E27FC236}">
                  <a16:creationId xmlns:a16="http://schemas.microsoft.com/office/drawing/2014/main" id="{D8C48909-33A8-4752-A074-11171B413C1A}"/>
                </a:ext>
              </a:extLst>
            </p:cNvPr>
            <p:cNvSpPr>
              <a:spLocks noChangeArrowheads="1"/>
            </p:cNvSpPr>
            <p:nvPr/>
          </p:nvSpPr>
          <p:spPr bwMode="auto">
            <a:xfrm>
              <a:off x="1548388" y="371635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8" name="Oval 1479">
              <a:extLst>
                <a:ext uri="{FF2B5EF4-FFF2-40B4-BE49-F238E27FC236}">
                  <a16:creationId xmlns:a16="http://schemas.microsoft.com/office/drawing/2014/main" id="{D6E8AC40-5445-4A73-887B-AFAB64B54022}"/>
                </a:ext>
              </a:extLst>
            </p:cNvPr>
            <p:cNvSpPr>
              <a:spLocks noChangeArrowheads="1"/>
            </p:cNvSpPr>
            <p:nvPr/>
          </p:nvSpPr>
          <p:spPr bwMode="auto">
            <a:xfrm>
              <a:off x="1524173" y="35951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59" name="Oval 1480">
              <a:extLst>
                <a:ext uri="{FF2B5EF4-FFF2-40B4-BE49-F238E27FC236}">
                  <a16:creationId xmlns:a16="http://schemas.microsoft.com/office/drawing/2014/main" id="{4AF9D832-4746-4DF7-AB6C-AC2B28F148C1}"/>
                </a:ext>
              </a:extLst>
            </p:cNvPr>
            <p:cNvSpPr>
              <a:spLocks noChangeArrowheads="1"/>
            </p:cNvSpPr>
            <p:nvPr/>
          </p:nvSpPr>
          <p:spPr bwMode="auto">
            <a:xfrm>
              <a:off x="1714045" y="400763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0" name="Oval 1481">
              <a:extLst>
                <a:ext uri="{FF2B5EF4-FFF2-40B4-BE49-F238E27FC236}">
                  <a16:creationId xmlns:a16="http://schemas.microsoft.com/office/drawing/2014/main" id="{9E1BB9A7-B112-42E1-A225-C50B5FE7677B}"/>
                </a:ext>
              </a:extLst>
            </p:cNvPr>
            <p:cNvSpPr>
              <a:spLocks noChangeArrowheads="1"/>
            </p:cNvSpPr>
            <p:nvPr/>
          </p:nvSpPr>
          <p:spPr bwMode="auto">
            <a:xfrm>
              <a:off x="1289292" y="378594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1" name="Oval 1482">
              <a:extLst>
                <a:ext uri="{FF2B5EF4-FFF2-40B4-BE49-F238E27FC236}">
                  <a16:creationId xmlns:a16="http://schemas.microsoft.com/office/drawing/2014/main" id="{B56DAD2F-D2A1-42D4-A3A4-C7C6C9673F26}"/>
                </a:ext>
              </a:extLst>
            </p:cNvPr>
            <p:cNvSpPr>
              <a:spLocks noChangeArrowheads="1"/>
            </p:cNvSpPr>
            <p:nvPr/>
          </p:nvSpPr>
          <p:spPr bwMode="auto">
            <a:xfrm>
              <a:off x="1309874" y="361084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2" name="Oval 1483">
              <a:extLst>
                <a:ext uri="{FF2B5EF4-FFF2-40B4-BE49-F238E27FC236}">
                  <a16:creationId xmlns:a16="http://schemas.microsoft.com/office/drawing/2014/main" id="{24280DE7-4BB2-4297-9540-2856047C9EDE}"/>
                </a:ext>
              </a:extLst>
            </p:cNvPr>
            <p:cNvSpPr>
              <a:spLocks noChangeArrowheads="1"/>
            </p:cNvSpPr>
            <p:nvPr/>
          </p:nvSpPr>
          <p:spPr bwMode="auto">
            <a:xfrm>
              <a:off x="1307453" y="40003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3" name="Oval 1484">
              <a:extLst>
                <a:ext uri="{FF2B5EF4-FFF2-40B4-BE49-F238E27FC236}">
                  <a16:creationId xmlns:a16="http://schemas.microsoft.com/office/drawing/2014/main" id="{AE055BFE-7168-45E6-AD77-A138F97099C8}"/>
                </a:ext>
              </a:extLst>
            </p:cNvPr>
            <p:cNvSpPr>
              <a:spLocks noChangeArrowheads="1"/>
            </p:cNvSpPr>
            <p:nvPr/>
          </p:nvSpPr>
          <p:spPr bwMode="auto">
            <a:xfrm>
              <a:off x="1282028" y="394870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4" name="Oval 1485">
              <a:extLst>
                <a:ext uri="{FF2B5EF4-FFF2-40B4-BE49-F238E27FC236}">
                  <a16:creationId xmlns:a16="http://schemas.microsoft.com/office/drawing/2014/main" id="{615BA050-3430-400E-AACF-E407FAECE2F1}"/>
                </a:ext>
              </a:extLst>
            </p:cNvPr>
            <p:cNvSpPr>
              <a:spLocks noChangeArrowheads="1"/>
            </p:cNvSpPr>
            <p:nvPr/>
          </p:nvSpPr>
          <p:spPr bwMode="auto">
            <a:xfrm>
              <a:off x="1380096" y="38981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5" name="Oval 1486">
              <a:extLst>
                <a:ext uri="{FF2B5EF4-FFF2-40B4-BE49-F238E27FC236}">
                  <a16:creationId xmlns:a16="http://schemas.microsoft.com/office/drawing/2014/main" id="{7CCBDDEE-4729-455E-A8F3-CDCBBE4E36D5}"/>
                </a:ext>
              </a:extLst>
            </p:cNvPr>
            <p:cNvSpPr>
              <a:spLocks noChangeArrowheads="1"/>
            </p:cNvSpPr>
            <p:nvPr/>
          </p:nvSpPr>
          <p:spPr bwMode="auto">
            <a:xfrm>
              <a:off x="1326824" y="38330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6" name="Oval 1487">
              <a:extLst>
                <a:ext uri="{FF2B5EF4-FFF2-40B4-BE49-F238E27FC236}">
                  <a16:creationId xmlns:a16="http://schemas.microsoft.com/office/drawing/2014/main" id="{9546FD73-F7A8-4EAB-ABD9-C6D7003E25C8}"/>
                </a:ext>
              </a:extLst>
            </p:cNvPr>
            <p:cNvSpPr>
              <a:spLocks noChangeArrowheads="1"/>
            </p:cNvSpPr>
            <p:nvPr/>
          </p:nvSpPr>
          <p:spPr bwMode="auto">
            <a:xfrm>
              <a:off x="1302610" y="371186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7" name="Oval 1488">
              <a:extLst>
                <a:ext uri="{FF2B5EF4-FFF2-40B4-BE49-F238E27FC236}">
                  <a16:creationId xmlns:a16="http://schemas.microsoft.com/office/drawing/2014/main" id="{2521D12C-D1A0-41BF-9789-CA92C9D12370}"/>
                </a:ext>
              </a:extLst>
            </p:cNvPr>
            <p:cNvSpPr>
              <a:spLocks noChangeArrowheads="1"/>
            </p:cNvSpPr>
            <p:nvPr/>
          </p:nvSpPr>
          <p:spPr bwMode="auto">
            <a:xfrm>
              <a:off x="1372832" y="374104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8" name="Oval 1489">
              <a:extLst>
                <a:ext uri="{FF2B5EF4-FFF2-40B4-BE49-F238E27FC236}">
                  <a16:creationId xmlns:a16="http://schemas.microsoft.com/office/drawing/2014/main" id="{ABA13D78-DE3C-4919-91DF-88A1A7793B59}"/>
                </a:ext>
              </a:extLst>
            </p:cNvPr>
            <p:cNvSpPr>
              <a:spLocks noChangeArrowheads="1"/>
            </p:cNvSpPr>
            <p:nvPr/>
          </p:nvSpPr>
          <p:spPr bwMode="auto">
            <a:xfrm>
              <a:off x="1399468" y="383982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69" name="Oval 1490">
              <a:extLst>
                <a:ext uri="{FF2B5EF4-FFF2-40B4-BE49-F238E27FC236}">
                  <a16:creationId xmlns:a16="http://schemas.microsoft.com/office/drawing/2014/main" id="{E90BA9DB-D382-4B10-802A-6450F31226B1}"/>
                </a:ext>
              </a:extLst>
            </p:cNvPr>
            <p:cNvSpPr>
              <a:spLocks noChangeArrowheads="1"/>
            </p:cNvSpPr>
            <p:nvPr/>
          </p:nvSpPr>
          <p:spPr bwMode="auto">
            <a:xfrm>
              <a:off x="1420051" y="366471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0" name="Oval 1491">
              <a:extLst>
                <a:ext uri="{FF2B5EF4-FFF2-40B4-BE49-F238E27FC236}">
                  <a16:creationId xmlns:a16="http://schemas.microsoft.com/office/drawing/2014/main" id="{79E557ED-449E-4CBD-9623-575CFB2DFD91}"/>
                </a:ext>
              </a:extLst>
            </p:cNvPr>
            <p:cNvSpPr>
              <a:spLocks noChangeArrowheads="1"/>
            </p:cNvSpPr>
            <p:nvPr/>
          </p:nvSpPr>
          <p:spPr bwMode="auto">
            <a:xfrm>
              <a:off x="1422472" y="360410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1" name="Oval 1492">
              <a:extLst>
                <a:ext uri="{FF2B5EF4-FFF2-40B4-BE49-F238E27FC236}">
                  <a16:creationId xmlns:a16="http://schemas.microsoft.com/office/drawing/2014/main" id="{7E676175-2180-4764-8270-F336FA9776D1}"/>
                </a:ext>
              </a:extLst>
            </p:cNvPr>
            <p:cNvSpPr>
              <a:spLocks noChangeArrowheads="1"/>
            </p:cNvSpPr>
            <p:nvPr/>
          </p:nvSpPr>
          <p:spPr bwMode="auto">
            <a:xfrm>
              <a:off x="1358303" y="35749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2" name="Oval 1493">
              <a:extLst>
                <a:ext uri="{FF2B5EF4-FFF2-40B4-BE49-F238E27FC236}">
                  <a16:creationId xmlns:a16="http://schemas.microsoft.com/office/drawing/2014/main" id="{5DDCEA09-0AA7-4708-8B26-3AEC2E835358}"/>
                </a:ext>
              </a:extLst>
            </p:cNvPr>
            <p:cNvSpPr>
              <a:spLocks noChangeArrowheads="1"/>
            </p:cNvSpPr>
            <p:nvPr/>
          </p:nvSpPr>
          <p:spPr bwMode="auto">
            <a:xfrm>
              <a:off x="1344986" y="366359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3" name="Oval 1494">
              <a:extLst>
                <a:ext uri="{FF2B5EF4-FFF2-40B4-BE49-F238E27FC236}">
                  <a16:creationId xmlns:a16="http://schemas.microsoft.com/office/drawing/2014/main" id="{48E78B4C-D6CF-4768-A337-02CDFBB09D37}"/>
                </a:ext>
              </a:extLst>
            </p:cNvPr>
            <p:cNvSpPr>
              <a:spLocks noChangeArrowheads="1"/>
            </p:cNvSpPr>
            <p:nvPr/>
          </p:nvSpPr>
          <p:spPr bwMode="auto">
            <a:xfrm>
              <a:off x="1417629" y="405421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4" name="Oval 1495">
              <a:extLst>
                <a:ext uri="{FF2B5EF4-FFF2-40B4-BE49-F238E27FC236}">
                  <a16:creationId xmlns:a16="http://schemas.microsoft.com/office/drawing/2014/main" id="{A56FAE56-D48C-4F75-A6F9-B6FBCEC51495}"/>
                </a:ext>
              </a:extLst>
            </p:cNvPr>
            <p:cNvSpPr>
              <a:spLocks noChangeArrowheads="1"/>
            </p:cNvSpPr>
            <p:nvPr/>
          </p:nvSpPr>
          <p:spPr bwMode="auto">
            <a:xfrm>
              <a:off x="1343774" y="403401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5" name="Oval 1496">
              <a:extLst>
                <a:ext uri="{FF2B5EF4-FFF2-40B4-BE49-F238E27FC236}">
                  <a16:creationId xmlns:a16="http://schemas.microsoft.com/office/drawing/2014/main" id="{9AB8E4BA-25BA-4F85-84AF-541DC1611943}"/>
                </a:ext>
              </a:extLst>
            </p:cNvPr>
            <p:cNvSpPr>
              <a:spLocks noChangeArrowheads="1"/>
            </p:cNvSpPr>
            <p:nvPr/>
          </p:nvSpPr>
          <p:spPr bwMode="auto">
            <a:xfrm>
              <a:off x="1451530" y="40048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6" name="Oval 1497">
              <a:extLst>
                <a:ext uri="{FF2B5EF4-FFF2-40B4-BE49-F238E27FC236}">
                  <a16:creationId xmlns:a16="http://schemas.microsoft.com/office/drawing/2014/main" id="{72FA11EF-4111-4295-A87F-B69D68B04E79}"/>
                </a:ext>
              </a:extLst>
            </p:cNvPr>
            <p:cNvSpPr>
              <a:spLocks noChangeArrowheads="1"/>
            </p:cNvSpPr>
            <p:nvPr/>
          </p:nvSpPr>
          <p:spPr bwMode="auto">
            <a:xfrm>
              <a:off x="1410365" y="395094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7" name="Oval 1498">
              <a:extLst>
                <a:ext uri="{FF2B5EF4-FFF2-40B4-BE49-F238E27FC236}">
                  <a16:creationId xmlns:a16="http://schemas.microsoft.com/office/drawing/2014/main" id="{9E3C2F32-661F-4849-B8BD-533DAB5365F3}"/>
                </a:ext>
              </a:extLst>
            </p:cNvPr>
            <p:cNvSpPr>
              <a:spLocks noChangeArrowheads="1"/>
            </p:cNvSpPr>
            <p:nvPr/>
          </p:nvSpPr>
          <p:spPr bwMode="auto">
            <a:xfrm>
              <a:off x="1335300" y="39543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8" name="Oval 1499">
              <a:extLst>
                <a:ext uri="{FF2B5EF4-FFF2-40B4-BE49-F238E27FC236}">
                  <a16:creationId xmlns:a16="http://schemas.microsoft.com/office/drawing/2014/main" id="{1E3473CB-31A3-4108-8B33-C08C9DC8EDD5}"/>
                </a:ext>
              </a:extLst>
            </p:cNvPr>
            <p:cNvSpPr>
              <a:spLocks noChangeArrowheads="1"/>
            </p:cNvSpPr>
            <p:nvPr/>
          </p:nvSpPr>
          <p:spPr bwMode="auto">
            <a:xfrm>
              <a:off x="1453951" y="369502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79" name="Oval 1500">
              <a:extLst>
                <a:ext uri="{FF2B5EF4-FFF2-40B4-BE49-F238E27FC236}">
                  <a16:creationId xmlns:a16="http://schemas.microsoft.com/office/drawing/2014/main" id="{9757BC38-54CA-482C-B6DE-75F04F4A568D}"/>
                </a:ext>
              </a:extLst>
            </p:cNvPr>
            <p:cNvSpPr>
              <a:spLocks noChangeArrowheads="1"/>
            </p:cNvSpPr>
            <p:nvPr/>
          </p:nvSpPr>
          <p:spPr bwMode="auto">
            <a:xfrm>
              <a:off x="1279605" y="4105848"/>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0" name="Oval 1501">
              <a:extLst>
                <a:ext uri="{FF2B5EF4-FFF2-40B4-BE49-F238E27FC236}">
                  <a16:creationId xmlns:a16="http://schemas.microsoft.com/office/drawing/2014/main" id="{0920ED09-8618-4539-889B-8E59D65AA911}"/>
                </a:ext>
              </a:extLst>
            </p:cNvPr>
            <p:cNvSpPr>
              <a:spLocks noChangeArrowheads="1"/>
            </p:cNvSpPr>
            <p:nvPr/>
          </p:nvSpPr>
          <p:spPr bwMode="auto">
            <a:xfrm>
              <a:off x="1630717" y="425064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1" name="Oval 1502">
              <a:extLst>
                <a:ext uri="{FF2B5EF4-FFF2-40B4-BE49-F238E27FC236}">
                  <a16:creationId xmlns:a16="http://schemas.microsoft.com/office/drawing/2014/main" id="{C139823F-5A51-43E9-BAC1-DBF2C6352E7E}"/>
                </a:ext>
              </a:extLst>
            </p:cNvPr>
            <p:cNvSpPr>
              <a:spLocks noChangeArrowheads="1"/>
            </p:cNvSpPr>
            <p:nvPr/>
          </p:nvSpPr>
          <p:spPr bwMode="auto">
            <a:xfrm>
              <a:off x="1194855" y="406543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2" name="Oval 1503">
              <a:extLst>
                <a:ext uri="{FF2B5EF4-FFF2-40B4-BE49-F238E27FC236}">
                  <a16:creationId xmlns:a16="http://schemas.microsoft.com/office/drawing/2014/main" id="{519C1AC5-C205-4D67-A41B-EF942539DD78}"/>
                </a:ext>
              </a:extLst>
            </p:cNvPr>
            <p:cNvSpPr>
              <a:spLocks noChangeArrowheads="1"/>
            </p:cNvSpPr>
            <p:nvPr/>
          </p:nvSpPr>
          <p:spPr bwMode="auto">
            <a:xfrm>
              <a:off x="1555652" y="424952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3" name="Oval 1504">
              <a:extLst>
                <a:ext uri="{FF2B5EF4-FFF2-40B4-BE49-F238E27FC236}">
                  <a16:creationId xmlns:a16="http://schemas.microsoft.com/office/drawing/2014/main" id="{1546BBB6-DC01-41EC-B6F2-7142C4F5AE65}"/>
                </a:ext>
              </a:extLst>
            </p:cNvPr>
            <p:cNvSpPr>
              <a:spLocks noChangeArrowheads="1"/>
            </p:cNvSpPr>
            <p:nvPr/>
          </p:nvSpPr>
          <p:spPr bwMode="auto">
            <a:xfrm>
              <a:off x="1743314" y="424391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4" name="Oval 1505">
              <a:extLst>
                <a:ext uri="{FF2B5EF4-FFF2-40B4-BE49-F238E27FC236}">
                  <a16:creationId xmlns:a16="http://schemas.microsoft.com/office/drawing/2014/main" id="{DA33C0EE-03E4-4AC4-8244-1C4E791B3625}"/>
                </a:ext>
              </a:extLst>
            </p:cNvPr>
            <p:cNvSpPr>
              <a:spLocks noChangeArrowheads="1"/>
            </p:cNvSpPr>
            <p:nvPr/>
          </p:nvSpPr>
          <p:spPr bwMode="auto">
            <a:xfrm>
              <a:off x="1765108" y="427646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5" name="Oval 1506">
              <a:extLst>
                <a:ext uri="{FF2B5EF4-FFF2-40B4-BE49-F238E27FC236}">
                  <a16:creationId xmlns:a16="http://schemas.microsoft.com/office/drawing/2014/main" id="{925D479C-B6DE-4F16-8715-03807EBD1E18}"/>
                </a:ext>
              </a:extLst>
            </p:cNvPr>
            <p:cNvSpPr>
              <a:spLocks noChangeArrowheads="1"/>
            </p:cNvSpPr>
            <p:nvPr/>
          </p:nvSpPr>
          <p:spPr bwMode="auto">
            <a:xfrm>
              <a:off x="1719100" y="420350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6" name="Oval 1507">
              <a:extLst>
                <a:ext uri="{FF2B5EF4-FFF2-40B4-BE49-F238E27FC236}">
                  <a16:creationId xmlns:a16="http://schemas.microsoft.com/office/drawing/2014/main" id="{5FC0AF02-BD5E-4D70-B411-62AD2318878F}"/>
                </a:ext>
              </a:extLst>
            </p:cNvPr>
            <p:cNvSpPr>
              <a:spLocks noChangeArrowheads="1"/>
            </p:cNvSpPr>
            <p:nvPr/>
          </p:nvSpPr>
          <p:spPr bwMode="auto">
            <a:xfrm>
              <a:off x="1920081" y="426860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7" name="Oval 1508">
              <a:extLst>
                <a:ext uri="{FF2B5EF4-FFF2-40B4-BE49-F238E27FC236}">
                  <a16:creationId xmlns:a16="http://schemas.microsoft.com/office/drawing/2014/main" id="{075F9FBC-E793-4508-883F-5E7FB1CDC7B5}"/>
                </a:ext>
              </a:extLst>
            </p:cNvPr>
            <p:cNvSpPr>
              <a:spLocks noChangeArrowheads="1"/>
            </p:cNvSpPr>
            <p:nvPr/>
          </p:nvSpPr>
          <p:spPr bwMode="auto">
            <a:xfrm>
              <a:off x="1889813" y="420125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8" name="Oval 1509">
              <a:extLst>
                <a:ext uri="{FF2B5EF4-FFF2-40B4-BE49-F238E27FC236}">
                  <a16:creationId xmlns:a16="http://schemas.microsoft.com/office/drawing/2014/main" id="{8DD91327-AEA9-4B42-A297-B2C903E35905}"/>
                </a:ext>
              </a:extLst>
            </p:cNvPr>
            <p:cNvSpPr>
              <a:spLocks noChangeArrowheads="1"/>
            </p:cNvSpPr>
            <p:nvPr/>
          </p:nvSpPr>
          <p:spPr bwMode="auto">
            <a:xfrm>
              <a:off x="1606503" y="370737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89" name="Oval 1510">
              <a:extLst>
                <a:ext uri="{FF2B5EF4-FFF2-40B4-BE49-F238E27FC236}">
                  <a16:creationId xmlns:a16="http://schemas.microsoft.com/office/drawing/2014/main" id="{1AD1F723-75FE-407A-A2A6-90F3EC0417EB}"/>
                </a:ext>
              </a:extLst>
            </p:cNvPr>
            <p:cNvSpPr>
              <a:spLocks noChangeArrowheads="1"/>
            </p:cNvSpPr>
            <p:nvPr/>
          </p:nvSpPr>
          <p:spPr bwMode="auto">
            <a:xfrm>
              <a:off x="1633139" y="380614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0" name="Oval 1511">
              <a:extLst>
                <a:ext uri="{FF2B5EF4-FFF2-40B4-BE49-F238E27FC236}">
                  <a16:creationId xmlns:a16="http://schemas.microsoft.com/office/drawing/2014/main" id="{57EF0147-6C28-48B5-865E-4120D42472A5}"/>
                </a:ext>
              </a:extLst>
            </p:cNvPr>
            <p:cNvSpPr>
              <a:spLocks noChangeArrowheads="1"/>
            </p:cNvSpPr>
            <p:nvPr/>
          </p:nvSpPr>
          <p:spPr bwMode="auto">
            <a:xfrm>
              <a:off x="1637982" y="410697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1" name="Oval 1512">
              <a:extLst>
                <a:ext uri="{FF2B5EF4-FFF2-40B4-BE49-F238E27FC236}">
                  <a16:creationId xmlns:a16="http://schemas.microsoft.com/office/drawing/2014/main" id="{C3005794-CA63-47C2-A7E2-18DBAAC1A8E6}"/>
                </a:ext>
              </a:extLst>
            </p:cNvPr>
            <p:cNvSpPr>
              <a:spLocks noChangeArrowheads="1"/>
            </p:cNvSpPr>
            <p:nvPr/>
          </p:nvSpPr>
          <p:spPr bwMode="auto">
            <a:xfrm>
              <a:off x="1651299" y="402054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2" name="Oval 1513">
              <a:extLst>
                <a:ext uri="{FF2B5EF4-FFF2-40B4-BE49-F238E27FC236}">
                  <a16:creationId xmlns:a16="http://schemas.microsoft.com/office/drawing/2014/main" id="{ACC89D66-A006-4DD2-B2BA-C08F67167F0B}"/>
                </a:ext>
              </a:extLst>
            </p:cNvPr>
            <p:cNvSpPr>
              <a:spLocks noChangeArrowheads="1"/>
            </p:cNvSpPr>
            <p:nvPr/>
          </p:nvSpPr>
          <p:spPr bwMode="auto">
            <a:xfrm>
              <a:off x="1585920" y="4048602"/>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3" name="Oval 1514">
              <a:extLst>
                <a:ext uri="{FF2B5EF4-FFF2-40B4-BE49-F238E27FC236}">
                  <a16:creationId xmlns:a16="http://schemas.microsoft.com/office/drawing/2014/main" id="{A8A9BA67-8B75-4E52-B86A-C4466B5DF642}"/>
                </a:ext>
              </a:extLst>
            </p:cNvPr>
            <p:cNvSpPr>
              <a:spLocks noChangeArrowheads="1"/>
            </p:cNvSpPr>
            <p:nvPr/>
          </p:nvSpPr>
          <p:spPr bwMode="auto">
            <a:xfrm>
              <a:off x="1571391" y="396554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4" name="Oval 1515">
              <a:extLst>
                <a:ext uri="{FF2B5EF4-FFF2-40B4-BE49-F238E27FC236}">
                  <a16:creationId xmlns:a16="http://schemas.microsoft.com/office/drawing/2014/main" id="{6D3982EB-05E0-43E2-80D2-3AB12E02F453}"/>
                </a:ext>
              </a:extLst>
            </p:cNvPr>
            <p:cNvSpPr>
              <a:spLocks noChangeArrowheads="1"/>
            </p:cNvSpPr>
            <p:nvPr/>
          </p:nvSpPr>
          <p:spPr bwMode="auto">
            <a:xfrm>
              <a:off x="1625874" y="39689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5" name="Oval 1516">
              <a:extLst>
                <a:ext uri="{FF2B5EF4-FFF2-40B4-BE49-F238E27FC236}">
                  <a16:creationId xmlns:a16="http://schemas.microsoft.com/office/drawing/2014/main" id="{8FB01512-5454-453F-9B13-BFE1F28600CF}"/>
                </a:ext>
              </a:extLst>
            </p:cNvPr>
            <p:cNvSpPr>
              <a:spLocks noChangeArrowheads="1"/>
            </p:cNvSpPr>
            <p:nvPr/>
          </p:nvSpPr>
          <p:spPr bwMode="auto">
            <a:xfrm>
              <a:off x="1644035" y="391727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6" name="Oval 1517">
              <a:extLst>
                <a:ext uri="{FF2B5EF4-FFF2-40B4-BE49-F238E27FC236}">
                  <a16:creationId xmlns:a16="http://schemas.microsoft.com/office/drawing/2014/main" id="{D7DAF711-6599-4406-9D92-146E2F218BD4}"/>
                </a:ext>
              </a:extLst>
            </p:cNvPr>
            <p:cNvSpPr>
              <a:spLocks noChangeArrowheads="1"/>
            </p:cNvSpPr>
            <p:nvPr/>
          </p:nvSpPr>
          <p:spPr bwMode="auto">
            <a:xfrm>
              <a:off x="1568970" y="392064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7" name="Oval 1518">
              <a:extLst>
                <a:ext uri="{FF2B5EF4-FFF2-40B4-BE49-F238E27FC236}">
                  <a16:creationId xmlns:a16="http://schemas.microsoft.com/office/drawing/2014/main" id="{790B5FD0-9F15-4C83-9A16-538958EC1F23}"/>
                </a:ext>
              </a:extLst>
            </p:cNvPr>
            <p:cNvSpPr>
              <a:spLocks noChangeArrowheads="1"/>
            </p:cNvSpPr>
            <p:nvPr/>
          </p:nvSpPr>
          <p:spPr bwMode="auto">
            <a:xfrm>
              <a:off x="1670671" y="385329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8" name="Oval 1519">
              <a:extLst>
                <a:ext uri="{FF2B5EF4-FFF2-40B4-BE49-F238E27FC236}">
                  <a16:creationId xmlns:a16="http://schemas.microsoft.com/office/drawing/2014/main" id="{27712FD5-58B5-48F2-8467-D4CC5F9B2260}"/>
                </a:ext>
              </a:extLst>
            </p:cNvPr>
            <p:cNvSpPr>
              <a:spLocks noChangeArrowheads="1"/>
            </p:cNvSpPr>
            <p:nvPr/>
          </p:nvSpPr>
          <p:spPr bwMode="auto">
            <a:xfrm>
              <a:off x="1555652" y="37803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099" name="Oval 1520">
              <a:extLst>
                <a:ext uri="{FF2B5EF4-FFF2-40B4-BE49-F238E27FC236}">
                  <a16:creationId xmlns:a16="http://schemas.microsoft.com/office/drawing/2014/main" id="{6A911EA4-CA23-4ABD-A377-E0D42BCFC1AD}"/>
                </a:ext>
              </a:extLst>
            </p:cNvPr>
            <p:cNvSpPr>
              <a:spLocks noChangeArrowheads="1"/>
            </p:cNvSpPr>
            <p:nvPr/>
          </p:nvSpPr>
          <p:spPr bwMode="auto">
            <a:xfrm>
              <a:off x="1646456" y="37320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0" name="Oval 1521">
              <a:extLst>
                <a:ext uri="{FF2B5EF4-FFF2-40B4-BE49-F238E27FC236}">
                  <a16:creationId xmlns:a16="http://schemas.microsoft.com/office/drawing/2014/main" id="{8B1EFF0E-6141-491B-9643-7ADA7D25BD31}"/>
                </a:ext>
              </a:extLst>
            </p:cNvPr>
            <p:cNvSpPr>
              <a:spLocks noChangeArrowheads="1"/>
            </p:cNvSpPr>
            <p:nvPr/>
          </p:nvSpPr>
          <p:spPr bwMode="auto">
            <a:xfrm>
              <a:off x="1716678" y="371971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1" name="Oval 1522">
              <a:extLst>
                <a:ext uri="{FF2B5EF4-FFF2-40B4-BE49-F238E27FC236}">
                  <a16:creationId xmlns:a16="http://schemas.microsoft.com/office/drawing/2014/main" id="{83615E9D-E363-4116-AAAA-613F9B69B7B1}"/>
                </a:ext>
              </a:extLst>
            </p:cNvPr>
            <p:cNvSpPr>
              <a:spLocks noChangeArrowheads="1"/>
            </p:cNvSpPr>
            <p:nvPr/>
          </p:nvSpPr>
          <p:spPr bwMode="auto">
            <a:xfrm>
              <a:off x="1743314" y="386002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2" name="Oval 1523">
              <a:extLst>
                <a:ext uri="{FF2B5EF4-FFF2-40B4-BE49-F238E27FC236}">
                  <a16:creationId xmlns:a16="http://schemas.microsoft.com/office/drawing/2014/main" id="{C4D1132B-E3F2-4970-B1C9-408096052BC6}"/>
                </a:ext>
              </a:extLst>
            </p:cNvPr>
            <p:cNvSpPr>
              <a:spLocks noChangeArrowheads="1"/>
            </p:cNvSpPr>
            <p:nvPr/>
          </p:nvSpPr>
          <p:spPr bwMode="auto">
            <a:xfrm>
              <a:off x="1763897" y="368492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3" name="Oval 1524">
              <a:extLst>
                <a:ext uri="{FF2B5EF4-FFF2-40B4-BE49-F238E27FC236}">
                  <a16:creationId xmlns:a16="http://schemas.microsoft.com/office/drawing/2014/main" id="{A709268A-E8DB-4D5B-B39A-F2F6A09248F1}"/>
                </a:ext>
              </a:extLst>
            </p:cNvPr>
            <p:cNvSpPr>
              <a:spLocks noChangeArrowheads="1"/>
            </p:cNvSpPr>
            <p:nvPr/>
          </p:nvSpPr>
          <p:spPr bwMode="auto">
            <a:xfrm>
              <a:off x="1688832" y="368380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4" name="Oval 1525">
              <a:extLst>
                <a:ext uri="{FF2B5EF4-FFF2-40B4-BE49-F238E27FC236}">
                  <a16:creationId xmlns:a16="http://schemas.microsoft.com/office/drawing/2014/main" id="{D0C451F4-C065-47B2-8D13-8855CBF5BF63}"/>
                </a:ext>
              </a:extLst>
            </p:cNvPr>
            <p:cNvSpPr>
              <a:spLocks noChangeArrowheads="1"/>
            </p:cNvSpPr>
            <p:nvPr/>
          </p:nvSpPr>
          <p:spPr bwMode="auto">
            <a:xfrm>
              <a:off x="2073843" y="384768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5" name="Oval 1526">
              <a:extLst>
                <a:ext uri="{FF2B5EF4-FFF2-40B4-BE49-F238E27FC236}">
                  <a16:creationId xmlns:a16="http://schemas.microsoft.com/office/drawing/2014/main" id="{72B645F8-ACD2-4F98-A81E-C97BD25C73A8}"/>
                </a:ext>
              </a:extLst>
            </p:cNvPr>
            <p:cNvSpPr>
              <a:spLocks noChangeArrowheads="1"/>
            </p:cNvSpPr>
            <p:nvPr/>
          </p:nvSpPr>
          <p:spPr bwMode="auto">
            <a:xfrm>
              <a:off x="1696096" y="4102481"/>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6" name="Oval 1527">
              <a:extLst>
                <a:ext uri="{FF2B5EF4-FFF2-40B4-BE49-F238E27FC236}">
                  <a16:creationId xmlns:a16="http://schemas.microsoft.com/office/drawing/2014/main" id="{199F212A-23B7-49AB-B58A-307DDFE2EC3B}"/>
                </a:ext>
              </a:extLst>
            </p:cNvPr>
            <p:cNvSpPr>
              <a:spLocks noChangeArrowheads="1"/>
            </p:cNvSpPr>
            <p:nvPr/>
          </p:nvSpPr>
          <p:spPr bwMode="auto">
            <a:xfrm>
              <a:off x="1625874" y="404635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7" name="Oval 1528">
              <a:extLst>
                <a:ext uri="{FF2B5EF4-FFF2-40B4-BE49-F238E27FC236}">
                  <a16:creationId xmlns:a16="http://schemas.microsoft.com/office/drawing/2014/main" id="{CE4F9F81-C0EA-4EC3-A6A0-C6BE30BCF47D}"/>
                </a:ext>
              </a:extLst>
            </p:cNvPr>
            <p:cNvSpPr>
              <a:spLocks noChangeArrowheads="1"/>
            </p:cNvSpPr>
            <p:nvPr/>
          </p:nvSpPr>
          <p:spPr bwMode="auto">
            <a:xfrm>
              <a:off x="1736050" y="402278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8" name="Oval 1529">
              <a:extLst>
                <a:ext uri="{FF2B5EF4-FFF2-40B4-BE49-F238E27FC236}">
                  <a16:creationId xmlns:a16="http://schemas.microsoft.com/office/drawing/2014/main" id="{9907BCFF-870B-4EDD-9E0E-001214E0592A}"/>
                </a:ext>
              </a:extLst>
            </p:cNvPr>
            <p:cNvSpPr>
              <a:spLocks noChangeArrowheads="1"/>
            </p:cNvSpPr>
            <p:nvPr/>
          </p:nvSpPr>
          <p:spPr bwMode="auto">
            <a:xfrm>
              <a:off x="1754211" y="397115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09" name="Oval 1530">
              <a:extLst>
                <a:ext uri="{FF2B5EF4-FFF2-40B4-BE49-F238E27FC236}">
                  <a16:creationId xmlns:a16="http://schemas.microsoft.com/office/drawing/2014/main" id="{3C645AFF-A0BE-4430-A118-B65911479059}"/>
                </a:ext>
              </a:extLst>
            </p:cNvPr>
            <p:cNvSpPr>
              <a:spLocks noChangeArrowheads="1"/>
            </p:cNvSpPr>
            <p:nvPr/>
          </p:nvSpPr>
          <p:spPr bwMode="auto">
            <a:xfrm>
              <a:off x="1679146" y="397451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0" name="Oval 1531">
              <a:extLst>
                <a:ext uri="{FF2B5EF4-FFF2-40B4-BE49-F238E27FC236}">
                  <a16:creationId xmlns:a16="http://schemas.microsoft.com/office/drawing/2014/main" id="{583A352F-497D-4905-B0BD-CD084453BEBC}"/>
                </a:ext>
              </a:extLst>
            </p:cNvPr>
            <p:cNvSpPr>
              <a:spLocks noChangeArrowheads="1"/>
            </p:cNvSpPr>
            <p:nvPr/>
          </p:nvSpPr>
          <p:spPr bwMode="auto">
            <a:xfrm>
              <a:off x="1773583" y="37455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1" name="Oval 1532">
              <a:extLst>
                <a:ext uri="{FF2B5EF4-FFF2-40B4-BE49-F238E27FC236}">
                  <a16:creationId xmlns:a16="http://schemas.microsoft.com/office/drawing/2014/main" id="{EBCFF5A0-B1B7-4DD1-AA89-B4DCE4222B71}"/>
                </a:ext>
              </a:extLst>
            </p:cNvPr>
            <p:cNvSpPr>
              <a:spLocks noChangeArrowheads="1"/>
            </p:cNvSpPr>
            <p:nvPr/>
          </p:nvSpPr>
          <p:spPr bwMode="auto">
            <a:xfrm>
              <a:off x="1802640" y="382298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2" name="Oval 1533">
              <a:extLst>
                <a:ext uri="{FF2B5EF4-FFF2-40B4-BE49-F238E27FC236}">
                  <a16:creationId xmlns:a16="http://schemas.microsoft.com/office/drawing/2014/main" id="{C0944197-B187-4A4A-BF6F-5CB3EC575DBC}"/>
                </a:ext>
              </a:extLst>
            </p:cNvPr>
            <p:cNvSpPr>
              <a:spLocks noChangeArrowheads="1"/>
            </p:cNvSpPr>
            <p:nvPr/>
          </p:nvSpPr>
          <p:spPr bwMode="auto">
            <a:xfrm>
              <a:off x="1700939" y="39116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3" name="Oval 1534">
              <a:extLst>
                <a:ext uri="{FF2B5EF4-FFF2-40B4-BE49-F238E27FC236}">
                  <a16:creationId xmlns:a16="http://schemas.microsoft.com/office/drawing/2014/main" id="{929E93B6-278E-4322-AEA2-1D84D5F539ED}"/>
                </a:ext>
              </a:extLst>
            </p:cNvPr>
            <p:cNvSpPr>
              <a:spLocks noChangeArrowheads="1"/>
            </p:cNvSpPr>
            <p:nvPr/>
          </p:nvSpPr>
          <p:spPr bwMode="auto">
            <a:xfrm>
              <a:off x="1169430" y="370512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4" name="Oval 1535">
              <a:extLst>
                <a:ext uri="{FF2B5EF4-FFF2-40B4-BE49-F238E27FC236}">
                  <a16:creationId xmlns:a16="http://schemas.microsoft.com/office/drawing/2014/main" id="{9A1C6D62-F342-470E-A38B-3C3E90BD092F}"/>
                </a:ext>
              </a:extLst>
            </p:cNvPr>
            <p:cNvSpPr>
              <a:spLocks noChangeArrowheads="1"/>
            </p:cNvSpPr>
            <p:nvPr/>
          </p:nvSpPr>
          <p:spPr bwMode="auto">
            <a:xfrm>
              <a:off x="1852280" y="368604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5" name="Oval 1536">
              <a:extLst>
                <a:ext uri="{FF2B5EF4-FFF2-40B4-BE49-F238E27FC236}">
                  <a16:creationId xmlns:a16="http://schemas.microsoft.com/office/drawing/2014/main" id="{889E8D98-B229-4C23-9008-A63C3F7DBFD5}"/>
                </a:ext>
              </a:extLst>
            </p:cNvPr>
            <p:cNvSpPr>
              <a:spLocks noChangeArrowheads="1"/>
            </p:cNvSpPr>
            <p:nvPr/>
          </p:nvSpPr>
          <p:spPr bwMode="auto">
            <a:xfrm>
              <a:off x="1788112" y="365686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6" name="Oval 1537">
              <a:extLst>
                <a:ext uri="{FF2B5EF4-FFF2-40B4-BE49-F238E27FC236}">
                  <a16:creationId xmlns:a16="http://schemas.microsoft.com/office/drawing/2014/main" id="{CB67886A-5787-421F-B9CD-0758FDE9024A}"/>
                </a:ext>
              </a:extLst>
            </p:cNvPr>
            <p:cNvSpPr>
              <a:spLocks noChangeArrowheads="1"/>
            </p:cNvSpPr>
            <p:nvPr/>
          </p:nvSpPr>
          <p:spPr bwMode="auto">
            <a:xfrm>
              <a:off x="1760265" y="41597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7" name="Oval 1538">
              <a:extLst>
                <a:ext uri="{FF2B5EF4-FFF2-40B4-BE49-F238E27FC236}">
                  <a16:creationId xmlns:a16="http://schemas.microsoft.com/office/drawing/2014/main" id="{E2C4ED32-8B76-4BA9-AF38-933639CBADFE}"/>
                </a:ext>
              </a:extLst>
            </p:cNvPr>
            <p:cNvSpPr>
              <a:spLocks noChangeArrowheads="1"/>
            </p:cNvSpPr>
            <p:nvPr/>
          </p:nvSpPr>
          <p:spPr bwMode="auto">
            <a:xfrm>
              <a:off x="1822012" y="408452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8" name="Oval 1539">
              <a:extLst>
                <a:ext uri="{FF2B5EF4-FFF2-40B4-BE49-F238E27FC236}">
                  <a16:creationId xmlns:a16="http://schemas.microsoft.com/office/drawing/2014/main" id="{1E346517-0613-4690-AC5F-DB422A41AC91}"/>
                </a:ext>
              </a:extLst>
            </p:cNvPr>
            <p:cNvSpPr>
              <a:spLocks noChangeArrowheads="1"/>
            </p:cNvSpPr>
            <p:nvPr/>
          </p:nvSpPr>
          <p:spPr bwMode="auto">
            <a:xfrm>
              <a:off x="1840173" y="40328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19" name="Oval 1540">
              <a:extLst>
                <a:ext uri="{FF2B5EF4-FFF2-40B4-BE49-F238E27FC236}">
                  <a16:creationId xmlns:a16="http://schemas.microsoft.com/office/drawing/2014/main" id="{0E61CAF7-F748-4018-9862-A531BB9E6708}"/>
                </a:ext>
              </a:extLst>
            </p:cNvPr>
            <p:cNvSpPr>
              <a:spLocks noChangeArrowheads="1"/>
            </p:cNvSpPr>
            <p:nvPr/>
          </p:nvSpPr>
          <p:spPr bwMode="auto">
            <a:xfrm>
              <a:off x="1893445" y="401717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0" name="Oval 1541">
              <a:extLst>
                <a:ext uri="{FF2B5EF4-FFF2-40B4-BE49-F238E27FC236}">
                  <a16:creationId xmlns:a16="http://schemas.microsoft.com/office/drawing/2014/main" id="{F90F5669-61F7-439B-A809-E49518251D50}"/>
                </a:ext>
              </a:extLst>
            </p:cNvPr>
            <p:cNvSpPr>
              <a:spLocks noChangeArrowheads="1"/>
            </p:cNvSpPr>
            <p:nvPr/>
          </p:nvSpPr>
          <p:spPr bwMode="auto">
            <a:xfrm>
              <a:off x="1210594" y="38308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1" name="Oval 1542">
              <a:extLst>
                <a:ext uri="{FF2B5EF4-FFF2-40B4-BE49-F238E27FC236}">
                  <a16:creationId xmlns:a16="http://schemas.microsoft.com/office/drawing/2014/main" id="{4BD70015-0B8D-461C-B818-78E3F500B35A}"/>
                </a:ext>
              </a:extLst>
            </p:cNvPr>
            <p:cNvSpPr>
              <a:spLocks noChangeArrowheads="1"/>
            </p:cNvSpPr>
            <p:nvPr/>
          </p:nvSpPr>
          <p:spPr bwMode="auto">
            <a:xfrm>
              <a:off x="1924924" y="39826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2" name="Oval 1543">
              <a:extLst>
                <a:ext uri="{FF2B5EF4-FFF2-40B4-BE49-F238E27FC236}">
                  <a16:creationId xmlns:a16="http://schemas.microsoft.com/office/drawing/2014/main" id="{E018C134-5A62-4420-A23D-A8F5DC124F35}"/>
                </a:ext>
              </a:extLst>
            </p:cNvPr>
            <p:cNvSpPr>
              <a:spLocks noChangeArrowheads="1"/>
            </p:cNvSpPr>
            <p:nvPr/>
          </p:nvSpPr>
          <p:spPr bwMode="auto">
            <a:xfrm>
              <a:off x="1443054" y="414513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3" name="Oval 1544">
              <a:extLst>
                <a:ext uri="{FF2B5EF4-FFF2-40B4-BE49-F238E27FC236}">
                  <a16:creationId xmlns:a16="http://schemas.microsoft.com/office/drawing/2014/main" id="{EF2479F8-2F89-4B8A-9159-77F2C88B155C}"/>
                </a:ext>
              </a:extLst>
            </p:cNvPr>
            <p:cNvSpPr>
              <a:spLocks noChangeArrowheads="1"/>
            </p:cNvSpPr>
            <p:nvPr/>
          </p:nvSpPr>
          <p:spPr bwMode="auto">
            <a:xfrm>
              <a:off x="1960035" y="38005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4" name="Oval 1545">
              <a:extLst>
                <a:ext uri="{FF2B5EF4-FFF2-40B4-BE49-F238E27FC236}">
                  <a16:creationId xmlns:a16="http://schemas.microsoft.com/office/drawing/2014/main" id="{90DB9F60-6685-4DF5-9BD2-26F70E62416C}"/>
                </a:ext>
              </a:extLst>
            </p:cNvPr>
            <p:cNvSpPr>
              <a:spLocks noChangeArrowheads="1"/>
            </p:cNvSpPr>
            <p:nvPr/>
          </p:nvSpPr>
          <p:spPr bwMode="auto">
            <a:xfrm>
              <a:off x="1962456" y="373992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5" name="Oval 1546">
              <a:extLst>
                <a:ext uri="{FF2B5EF4-FFF2-40B4-BE49-F238E27FC236}">
                  <a16:creationId xmlns:a16="http://schemas.microsoft.com/office/drawing/2014/main" id="{A1BBF4F2-7B8C-4B45-8F46-83094D155DE3}"/>
                </a:ext>
              </a:extLst>
            </p:cNvPr>
            <p:cNvSpPr>
              <a:spLocks noChangeArrowheads="1"/>
            </p:cNvSpPr>
            <p:nvPr/>
          </p:nvSpPr>
          <p:spPr bwMode="auto">
            <a:xfrm>
              <a:off x="1884970" y="39826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6" name="Oval 1547">
              <a:extLst>
                <a:ext uri="{FF2B5EF4-FFF2-40B4-BE49-F238E27FC236}">
                  <a16:creationId xmlns:a16="http://schemas.microsoft.com/office/drawing/2014/main" id="{CF142DBD-0358-4049-B9AD-1860D3327627}"/>
                </a:ext>
              </a:extLst>
            </p:cNvPr>
            <p:cNvSpPr>
              <a:spLocks noChangeArrowheads="1"/>
            </p:cNvSpPr>
            <p:nvPr/>
          </p:nvSpPr>
          <p:spPr bwMode="auto">
            <a:xfrm>
              <a:off x="1877706" y="41350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7" name="Oval 1548">
              <a:extLst>
                <a:ext uri="{FF2B5EF4-FFF2-40B4-BE49-F238E27FC236}">
                  <a16:creationId xmlns:a16="http://schemas.microsoft.com/office/drawing/2014/main" id="{8CE4429C-3035-45B3-A172-25FB76BFF85B}"/>
                </a:ext>
              </a:extLst>
            </p:cNvPr>
            <p:cNvSpPr>
              <a:spLocks noChangeArrowheads="1"/>
            </p:cNvSpPr>
            <p:nvPr/>
          </p:nvSpPr>
          <p:spPr bwMode="auto">
            <a:xfrm>
              <a:off x="1932188" y="413840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8" name="Oval 1549">
              <a:extLst>
                <a:ext uri="{FF2B5EF4-FFF2-40B4-BE49-F238E27FC236}">
                  <a16:creationId xmlns:a16="http://schemas.microsoft.com/office/drawing/2014/main" id="{4C7C644C-D2F5-4C98-A63C-2F4B7C5862CC}"/>
                </a:ext>
              </a:extLst>
            </p:cNvPr>
            <p:cNvSpPr>
              <a:spLocks noChangeArrowheads="1"/>
            </p:cNvSpPr>
            <p:nvPr/>
          </p:nvSpPr>
          <p:spPr bwMode="auto">
            <a:xfrm>
              <a:off x="1950349" y="40867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29" name="Oval 1550">
              <a:extLst>
                <a:ext uri="{FF2B5EF4-FFF2-40B4-BE49-F238E27FC236}">
                  <a16:creationId xmlns:a16="http://schemas.microsoft.com/office/drawing/2014/main" id="{2F6FF4EB-65A1-485B-AB2A-1F5FE9C3485B}"/>
                </a:ext>
              </a:extLst>
            </p:cNvPr>
            <p:cNvSpPr>
              <a:spLocks noChangeArrowheads="1"/>
            </p:cNvSpPr>
            <p:nvPr/>
          </p:nvSpPr>
          <p:spPr bwMode="auto">
            <a:xfrm>
              <a:off x="1875284" y="409013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0" name="Oval 1551">
              <a:extLst>
                <a:ext uri="{FF2B5EF4-FFF2-40B4-BE49-F238E27FC236}">
                  <a16:creationId xmlns:a16="http://schemas.microsoft.com/office/drawing/2014/main" id="{8C72471D-6332-4FB7-BCE4-3E8DF6E8F3F0}"/>
                </a:ext>
              </a:extLst>
            </p:cNvPr>
            <p:cNvSpPr>
              <a:spLocks noChangeArrowheads="1"/>
            </p:cNvSpPr>
            <p:nvPr/>
          </p:nvSpPr>
          <p:spPr bwMode="auto">
            <a:xfrm>
              <a:off x="1749368" y="381737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1" name="Oval 1552">
              <a:extLst>
                <a:ext uri="{FF2B5EF4-FFF2-40B4-BE49-F238E27FC236}">
                  <a16:creationId xmlns:a16="http://schemas.microsoft.com/office/drawing/2014/main" id="{E27A874F-D46F-4910-89D7-4D69442DCBBC}"/>
                </a:ext>
              </a:extLst>
            </p:cNvPr>
            <p:cNvSpPr>
              <a:spLocks noChangeArrowheads="1"/>
            </p:cNvSpPr>
            <p:nvPr/>
          </p:nvSpPr>
          <p:spPr bwMode="auto">
            <a:xfrm>
              <a:off x="1930978" y="376659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2" name="Oval 1553">
              <a:extLst>
                <a:ext uri="{FF2B5EF4-FFF2-40B4-BE49-F238E27FC236}">
                  <a16:creationId xmlns:a16="http://schemas.microsoft.com/office/drawing/2014/main" id="{247A479A-53B9-4593-BE9D-4BEFABE54613}"/>
                </a:ext>
              </a:extLst>
            </p:cNvPr>
            <p:cNvSpPr>
              <a:spLocks noChangeArrowheads="1"/>
            </p:cNvSpPr>
            <p:nvPr/>
          </p:nvSpPr>
          <p:spPr bwMode="auto">
            <a:xfrm>
              <a:off x="1579867" y="363216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3" name="Oval 1554">
              <a:extLst>
                <a:ext uri="{FF2B5EF4-FFF2-40B4-BE49-F238E27FC236}">
                  <a16:creationId xmlns:a16="http://schemas.microsoft.com/office/drawing/2014/main" id="{0A89AB70-1302-42E2-92DA-BEA7078B21F1}"/>
                </a:ext>
              </a:extLst>
            </p:cNvPr>
            <p:cNvSpPr>
              <a:spLocks noChangeArrowheads="1"/>
            </p:cNvSpPr>
            <p:nvPr/>
          </p:nvSpPr>
          <p:spPr bwMode="auto">
            <a:xfrm>
              <a:off x="1650089" y="366135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4" name="Oval 1555">
              <a:extLst>
                <a:ext uri="{FF2B5EF4-FFF2-40B4-BE49-F238E27FC236}">
                  <a16:creationId xmlns:a16="http://schemas.microsoft.com/office/drawing/2014/main" id="{F8B7B058-8BDA-4FF4-968B-B00E65F590D9}"/>
                </a:ext>
              </a:extLst>
            </p:cNvPr>
            <p:cNvSpPr>
              <a:spLocks noChangeArrowheads="1"/>
            </p:cNvSpPr>
            <p:nvPr/>
          </p:nvSpPr>
          <p:spPr bwMode="auto">
            <a:xfrm>
              <a:off x="1646456" y="362206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5" name="Oval 1556">
              <a:extLst>
                <a:ext uri="{FF2B5EF4-FFF2-40B4-BE49-F238E27FC236}">
                  <a16:creationId xmlns:a16="http://schemas.microsoft.com/office/drawing/2014/main" id="{445ADD35-2FE4-4F38-A1E8-813046183CA3}"/>
                </a:ext>
              </a:extLst>
            </p:cNvPr>
            <p:cNvSpPr>
              <a:spLocks noChangeArrowheads="1"/>
            </p:cNvSpPr>
            <p:nvPr/>
          </p:nvSpPr>
          <p:spPr bwMode="auto">
            <a:xfrm>
              <a:off x="1243284" y="367818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6" name="Oval 1557">
              <a:extLst>
                <a:ext uri="{FF2B5EF4-FFF2-40B4-BE49-F238E27FC236}">
                  <a16:creationId xmlns:a16="http://schemas.microsoft.com/office/drawing/2014/main" id="{536726A1-99BF-43EB-B67D-622B0B811B2F}"/>
                </a:ext>
              </a:extLst>
            </p:cNvPr>
            <p:cNvSpPr>
              <a:spLocks noChangeArrowheads="1"/>
            </p:cNvSpPr>
            <p:nvPr/>
          </p:nvSpPr>
          <p:spPr bwMode="auto">
            <a:xfrm>
              <a:off x="1467269" y="363553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7" name="Oval 1558">
              <a:extLst>
                <a:ext uri="{FF2B5EF4-FFF2-40B4-BE49-F238E27FC236}">
                  <a16:creationId xmlns:a16="http://schemas.microsoft.com/office/drawing/2014/main" id="{A18FEDBF-71E2-4CC8-A083-2BBE1B331F5E}"/>
                </a:ext>
              </a:extLst>
            </p:cNvPr>
            <p:cNvSpPr>
              <a:spLocks noChangeArrowheads="1"/>
            </p:cNvSpPr>
            <p:nvPr/>
          </p:nvSpPr>
          <p:spPr bwMode="auto">
            <a:xfrm>
              <a:off x="1704571" y="360971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8" name="Oval 1559">
              <a:extLst>
                <a:ext uri="{FF2B5EF4-FFF2-40B4-BE49-F238E27FC236}">
                  <a16:creationId xmlns:a16="http://schemas.microsoft.com/office/drawing/2014/main" id="{0B6DCDC3-66EA-4E59-A759-60BB7FCA1FB8}"/>
                </a:ext>
              </a:extLst>
            </p:cNvPr>
            <p:cNvSpPr>
              <a:spLocks noChangeArrowheads="1"/>
            </p:cNvSpPr>
            <p:nvPr/>
          </p:nvSpPr>
          <p:spPr bwMode="auto">
            <a:xfrm>
              <a:off x="1785690" y="358614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39" name="Oval 1560">
              <a:extLst>
                <a:ext uri="{FF2B5EF4-FFF2-40B4-BE49-F238E27FC236}">
                  <a16:creationId xmlns:a16="http://schemas.microsoft.com/office/drawing/2014/main" id="{7EEA2D1A-04DF-4AF3-8461-70D10983D46C}"/>
                </a:ext>
              </a:extLst>
            </p:cNvPr>
            <p:cNvSpPr>
              <a:spLocks noChangeArrowheads="1"/>
            </p:cNvSpPr>
            <p:nvPr/>
          </p:nvSpPr>
          <p:spPr bwMode="auto">
            <a:xfrm>
              <a:off x="1895866" y="364002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0" name="Oval 1561">
              <a:extLst>
                <a:ext uri="{FF2B5EF4-FFF2-40B4-BE49-F238E27FC236}">
                  <a16:creationId xmlns:a16="http://schemas.microsoft.com/office/drawing/2014/main" id="{6E293439-FFCC-4EDF-8A4C-CEF6C0EC1EED}"/>
                </a:ext>
              </a:extLst>
            </p:cNvPr>
            <p:cNvSpPr>
              <a:spLocks noChangeArrowheads="1"/>
            </p:cNvSpPr>
            <p:nvPr/>
          </p:nvSpPr>
          <p:spPr bwMode="auto">
            <a:xfrm>
              <a:off x="1864387" y="361645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1" name="Oval 1562">
              <a:extLst>
                <a:ext uri="{FF2B5EF4-FFF2-40B4-BE49-F238E27FC236}">
                  <a16:creationId xmlns:a16="http://schemas.microsoft.com/office/drawing/2014/main" id="{9828189D-EDB5-4CD7-8EDC-A8174E3C45E2}"/>
                </a:ext>
              </a:extLst>
            </p:cNvPr>
            <p:cNvSpPr>
              <a:spLocks noChangeArrowheads="1"/>
            </p:cNvSpPr>
            <p:nvPr/>
          </p:nvSpPr>
          <p:spPr bwMode="auto">
            <a:xfrm>
              <a:off x="1968510" y="359624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2" name="Oval 1563">
              <a:extLst>
                <a:ext uri="{FF2B5EF4-FFF2-40B4-BE49-F238E27FC236}">
                  <a16:creationId xmlns:a16="http://schemas.microsoft.com/office/drawing/2014/main" id="{99BD1467-E4D3-4D89-9934-14964DEA3DB5}"/>
                </a:ext>
              </a:extLst>
            </p:cNvPr>
            <p:cNvSpPr>
              <a:spLocks noChangeArrowheads="1"/>
            </p:cNvSpPr>
            <p:nvPr/>
          </p:nvSpPr>
          <p:spPr bwMode="auto">
            <a:xfrm>
              <a:off x="1891023" y="369614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3" name="Oval 1564">
              <a:extLst>
                <a:ext uri="{FF2B5EF4-FFF2-40B4-BE49-F238E27FC236}">
                  <a16:creationId xmlns:a16="http://schemas.microsoft.com/office/drawing/2014/main" id="{1F25B00C-8EC0-4FF4-ACA7-F0B7ECE13739}"/>
                </a:ext>
              </a:extLst>
            </p:cNvPr>
            <p:cNvSpPr>
              <a:spLocks noChangeArrowheads="1"/>
            </p:cNvSpPr>
            <p:nvPr/>
          </p:nvSpPr>
          <p:spPr bwMode="auto">
            <a:xfrm>
              <a:off x="1899499" y="405309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4" name="Oval 1565">
              <a:extLst>
                <a:ext uri="{FF2B5EF4-FFF2-40B4-BE49-F238E27FC236}">
                  <a16:creationId xmlns:a16="http://schemas.microsoft.com/office/drawing/2014/main" id="{C1631223-E9AE-4435-A916-916BCF962BF4}"/>
                </a:ext>
              </a:extLst>
            </p:cNvPr>
            <p:cNvSpPr>
              <a:spLocks noChangeArrowheads="1"/>
            </p:cNvSpPr>
            <p:nvPr/>
          </p:nvSpPr>
          <p:spPr bwMode="auto">
            <a:xfrm>
              <a:off x="2003621" y="389145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5" name="Oval 1566">
              <a:extLst>
                <a:ext uri="{FF2B5EF4-FFF2-40B4-BE49-F238E27FC236}">
                  <a16:creationId xmlns:a16="http://schemas.microsoft.com/office/drawing/2014/main" id="{0FEDB475-0703-47B3-99E8-38BC343AA77A}"/>
                </a:ext>
              </a:extLst>
            </p:cNvPr>
            <p:cNvSpPr>
              <a:spLocks noChangeArrowheads="1"/>
            </p:cNvSpPr>
            <p:nvPr/>
          </p:nvSpPr>
          <p:spPr bwMode="auto">
            <a:xfrm>
              <a:off x="1837751" y="3989111"/>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6" name="Oval 1567">
              <a:extLst>
                <a:ext uri="{FF2B5EF4-FFF2-40B4-BE49-F238E27FC236}">
                  <a16:creationId xmlns:a16="http://schemas.microsoft.com/office/drawing/2014/main" id="{19F77C23-4E04-4B75-9E12-C9AB2C41BDBD}"/>
                </a:ext>
              </a:extLst>
            </p:cNvPr>
            <p:cNvSpPr>
              <a:spLocks noChangeArrowheads="1"/>
            </p:cNvSpPr>
            <p:nvPr/>
          </p:nvSpPr>
          <p:spPr bwMode="auto">
            <a:xfrm>
              <a:off x="1829276" y="385553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7" name="Oval 1568">
              <a:extLst>
                <a:ext uri="{FF2B5EF4-FFF2-40B4-BE49-F238E27FC236}">
                  <a16:creationId xmlns:a16="http://schemas.microsoft.com/office/drawing/2014/main" id="{50E83A90-7DF7-4322-9F3E-8142DB19C1E0}"/>
                </a:ext>
              </a:extLst>
            </p:cNvPr>
            <p:cNvSpPr>
              <a:spLocks noChangeArrowheads="1"/>
            </p:cNvSpPr>
            <p:nvPr/>
          </p:nvSpPr>
          <p:spPr bwMode="auto">
            <a:xfrm>
              <a:off x="1840173" y="39826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8" name="Oval 1569">
              <a:extLst>
                <a:ext uri="{FF2B5EF4-FFF2-40B4-BE49-F238E27FC236}">
                  <a16:creationId xmlns:a16="http://schemas.microsoft.com/office/drawing/2014/main" id="{FFAC6E96-CEA5-4BA2-9DF4-9F8578B44FB9}"/>
                </a:ext>
              </a:extLst>
            </p:cNvPr>
            <p:cNvSpPr>
              <a:spLocks noChangeArrowheads="1"/>
            </p:cNvSpPr>
            <p:nvPr/>
          </p:nvSpPr>
          <p:spPr bwMode="auto">
            <a:xfrm>
              <a:off x="1522962" y="394533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49" name="Oval 1570">
              <a:extLst>
                <a:ext uri="{FF2B5EF4-FFF2-40B4-BE49-F238E27FC236}">
                  <a16:creationId xmlns:a16="http://schemas.microsoft.com/office/drawing/2014/main" id="{8049099C-7CA3-49FD-BF5B-38F2B885D858}"/>
                </a:ext>
              </a:extLst>
            </p:cNvPr>
            <p:cNvSpPr>
              <a:spLocks noChangeArrowheads="1"/>
            </p:cNvSpPr>
            <p:nvPr/>
          </p:nvSpPr>
          <p:spPr bwMode="auto">
            <a:xfrm>
              <a:off x="1851070" y="377696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0" name="Oval 1571">
              <a:extLst>
                <a:ext uri="{FF2B5EF4-FFF2-40B4-BE49-F238E27FC236}">
                  <a16:creationId xmlns:a16="http://schemas.microsoft.com/office/drawing/2014/main" id="{61B9B85E-46B6-4C32-A440-36CAA9178953}"/>
                </a:ext>
              </a:extLst>
            </p:cNvPr>
            <p:cNvSpPr>
              <a:spLocks noChangeArrowheads="1"/>
            </p:cNvSpPr>
            <p:nvPr/>
          </p:nvSpPr>
          <p:spPr bwMode="auto">
            <a:xfrm>
              <a:off x="1260235" y="38544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1" name="Oval 1572">
              <a:extLst>
                <a:ext uri="{FF2B5EF4-FFF2-40B4-BE49-F238E27FC236}">
                  <a16:creationId xmlns:a16="http://schemas.microsoft.com/office/drawing/2014/main" id="{96B5D0ED-F26A-418B-A655-B77060BF68A6}"/>
                </a:ext>
              </a:extLst>
            </p:cNvPr>
            <p:cNvSpPr>
              <a:spLocks noChangeArrowheads="1"/>
            </p:cNvSpPr>
            <p:nvPr/>
          </p:nvSpPr>
          <p:spPr bwMode="auto">
            <a:xfrm>
              <a:off x="1182748" y="393860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2" name="Oval 1573">
              <a:extLst>
                <a:ext uri="{FF2B5EF4-FFF2-40B4-BE49-F238E27FC236}">
                  <a16:creationId xmlns:a16="http://schemas.microsoft.com/office/drawing/2014/main" id="{F4EB62E8-3AD6-491D-9867-7C8CB28E8BCF}"/>
                </a:ext>
              </a:extLst>
            </p:cNvPr>
            <p:cNvSpPr>
              <a:spLocks noChangeArrowheads="1"/>
            </p:cNvSpPr>
            <p:nvPr/>
          </p:nvSpPr>
          <p:spPr bwMode="auto">
            <a:xfrm>
              <a:off x="1198487" y="37500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3" name="Oval 1574">
              <a:extLst>
                <a:ext uri="{FF2B5EF4-FFF2-40B4-BE49-F238E27FC236}">
                  <a16:creationId xmlns:a16="http://schemas.microsoft.com/office/drawing/2014/main" id="{466686F7-7114-4ECA-8E70-62FF26C19A0F}"/>
                </a:ext>
              </a:extLst>
            </p:cNvPr>
            <p:cNvSpPr>
              <a:spLocks noChangeArrowheads="1"/>
            </p:cNvSpPr>
            <p:nvPr/>
          </p:nvSpPr>
          <p:spPr bwMode="auto">
            <a:xfrm>
              <a:off x="1964878" y="404074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4" name="Oval 1575">
              <a:extLst>
                <a:ext uri="{FF2B5EF4-FFF2-40B4-BE49-F238E27FC236}">
                  <a16:creationId xmlns:a16="http://schemas.microsoft.com/office/drawing/2014/main" id="{10B7F429-F41A-40BD-A881-A947F7E0FB0D}"/>
                </a:ext>
              </a:extLst>
            </p:cNvPr>
            <p:cNvSpPr>
              <a:spLocks noChangeArrowheads="1"/>
            </p:cNvSpPr>
            <p:nvPr/>
          </p:nvSpPr>
          <p:spPr bwMode="auto">
            <a:xfrm>
              <a:off x="1554441" y="407890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5" name="Oval 1576">
              <a:extLst>
                <a:ext uri="{FF2B5EF4-FFF2-40B4-BE49-F238E27FC236}">
                  <a16:creationId xmlns:a16="http://schemas.microsoft.com/office/drawing/2014/main" id="{EC70BD6E-283D-41D5-ACE2-0B1F9EB2001C}"/>
                </a:ext>
              </a:extLst>
            </p:cNvPr>
            <p:cNvSpPr>
              <a:spLocks noChangeArrowheads="1"/>
            </p:cNvSpPr>
            <p:nvPr/>
          </p:nvSpPr>
          <p:spPr bwMode="auto">
            <a:xfrm>
              <a:off x="1792955" y="402839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6" name="Oval 1577">
              <a:extLst>
                <a:ext uri="{FF2B5EF4-FFF2-40B4-BE49-F238E27FC236}">
                  <a16:creationId xmlns:a16="http://schemas.microsoft.com/office/drawing/2014/main" id="{8E852A80-8EB4-443F-A956-8DBD4D4A7F7A}"/>
                </a:ext>
              </a:extLst>
            </p:cNvPr>
            <p:cNvSpPr>
              <a:spLocks noChangeArrowheads="1"/>
            </p:cNvSpPr>
            <p:nvPr/>
          </p:nvSpPr>
          <p:spPr bwMode="auto">
            <a:xfrm>
              <a:off x="1834119" y="372196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7" name="Oval 1578">
              <a:extLst>
                <a:ext uri="{FF2B5EF4-FFF2-40B4-BE49-F238E27FC236}">
                  <a16:creationId xmlns:a16="http://schemas.microsoft.com/office/drawing/2014/main" id="{A6A259EC-78FA-4E57-A153-3ED5DC0C3900}"/>
                </a:ext>
              </a:extLst>
            </p:cNvPr>
            <p:cNvSpPr>
              <a:spLocks noChangeArrowheads="1"/>
            </p:cNvSpPr>
            <p:nvPr/>
          </p:nvSpPr>
          <p:spPr bwMode="auto">
            <a:xfrm>
              <a:off x="2019360" y="360635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8" name="Oval 1579">
              <a:extLst>
                <a:ext uri="{FF2B5EF4-FFF2-40B4-BE49-F238E27FC236}">
                  <a16:creationId xmlns:a16="http://schemas.microsoft.com/office/drawing/2014/main" id="{29004C42-A629-42E8-82A0-6B39CCB054EA}"/>
                </a:ext>
              </a:extLst>
            </p:cNvPr>
            <p:cNvSpPr>
              <a:spLocks noChangeArrowheads="1"/>
            </p:cNvSpPr>
            <p:nvPr/>
          </p:nvSpPr>
          <p:spPr bwMode="auto">
            <a:xfrm>
              <a:off x="2013307" y="39106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59" name="Oval 1580">
              <a:extLst>
                <a:ext uri="{FF2B5EF4-FFF2-40B4-BE49-F238E27FC236}">
                  <a16:creationId xmlns:a16="http://schemas.microsoft.com/office/drawing/2014/main" id="{F9592A4A-B273-4547-B066-F9E4928F7AF1}"/>
                </a:ext>
              </a:extLst>
            </p:cNvPr>
            <p:cNvSpPr>
              <a:spLocks noChangeArrowheads="1"/>
            </p:cNvSpPr>
            <p:nvPr/>
          </p:nvSpPr>
          <p:spPr bwMode="auto">
            <a:xfrm>
              <a:off x="2031468" y="404747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0" name="Oval 1581">
              <a:extLst>
                <a:ext uri="{FF2B5EF4-FFF2-40B4-BE49-F238E27FC236}">
                  <a16:creationId xmlns:a16="http://schemas.microsoft.com/office/drawing/2014/main" id="{CB93A2FA-C205-4077-ADE0-866849F1C30E}"/>
                </a:ext>
              </a:extLst>
            </p:cNvPr>
            <p:cNvSpPr>
              <a:spLocks noChangeArrowheads="1"/>
            </p:cNvSpPr>
            <p:nvPr/>
          </p:nvSpPr>
          <p:spPr bwMode="auto">
            <a:xfrm>
              <a:off x="2013306" y="4183298"/>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1" name="Oval 1582">
              <a:extLst>
                <a:ext uri="{FF2B5EF4-FFF2-40B4-BE49-F238E27FC236}">
                  <a16:creationId xmlns:a16="http://schemas.microsoft.com/office/drawing/2014/main" id="{04B9056C-CEEB-4F55-9D82-F838295C0F89}"/>
                </a:ext>
              </a:extLst>
            </p:cNvPr>
            <p:cNvSpPr>
              <a:spLocks noChangeArrowheads="1"/>
            </p:cNvSpPr>
            <p:nvPr/>
          </p:nvSpPr>
          <p:spPr bwMode="auto">
            <a:xfrm>
              <a:off x="1231177" y="394421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2" name="Oval 1583">
              <a:extLst>
                <a:ext uri="{FF2B5EF4-FFF2-40B4-BE49-F238E27FC236}">
                  <a16:creationId xmlns:a16="http://schemas.microsoft.com/office/drawing/2014/main" id="{B05FA0AF-5F90-44D8-A829-EC97830EDEBE}"/>
                </a:ext>
              </a:extLst>
            </p:cNvPr>
            <p:cNvSpPr>
              <a:spLocks noChangeArrowheads="1"/>
            </p:cNvSpPr>
            <p:nvPr/>
          </p:nvSpPr>
          <p:spPr bwMode="auto">
            <a:xfrm>
              <a:off x="2006043" y="399584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3" name="Oval 1584">
              <a:extLst>
                <a:ext uri="{FF2B5EF4-FFF2-40B4-BE49-F238E27FC236}">
                  <a16:creationId xmlns:a16="http://schemas.microsoft.com/office/drawing/2014/main" id="{D51C05BD-9F88-4A02-8045-7498B961B452}"/>
                </a:ext>
              </a:extLst>
            </p:cNvPr>
            <p:cNvSpPr>
              <a:spLocks noChangeArrowheads="1"/>
            </p:cNvSpPr>
            <p:nvPr/>
          </p:nvSpPr>
          <p:spPr bwMode="auto">
            <a:xfrm>
              <a:off x="1682778" y="426411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4" name="Oval 1585">
              <a:extLst>
                <a:ext uri="{FF2B5EF4-FFF2-40B4-BE49-F238E27FC236}">
                  <a16:creationId xmlns:a16="http://schemas.microsoft.com/office/drawing/2014/main" id="{A7E034A9-565D-4C8D-B9B8-3121AF924336}"/>
                </a:ext>
              </a:extLst>
            </p:cNvPr>
            <p:cNvSpPr>
              <a:spLocks noChangeArrowheads="1"/>
            </p:cNvSpPr>
            <p:nvPr/>
          </p:nvSpPr>
          <p:spPr bwMode="auto">
            <a:xfrm>
              <a:off x="1926135" y="3961050"/>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5" name="Oval 1586">
              <a:extLst>
                <a:ext uri="{FF2B5EF4-FFF2-40B4-BE49-F238E27FC236}">
                  <a16:creationId xmlns:a16="http://schemas.microsoft.com/office/drawing/2014/main" id="{6DABA236-F04C-412E-A8C5-512B02E69D6E}"/>
                </a:ext>
              </a:extLst>
            </p:cNvPr>
            <p:cNvSpPr>
              <a:spLocks noChangeArrowheads="1"/>
            </p:cNvSpPr>
            <p:nvPr/>
          </p:nvSpPr>
          <p:spPr bwMode="auto">
            <a:xfrm>
              <a:off x="2053261" y="380502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6" name="Oval 1587">
              <a:extLst>
                <a:ext uri="{FF2B5EF4-FFF2-40B4-BE49-F238E27FC236}">
                  <a16:creationId xmlns:a16="http://schemas.microsoft.com/office/drawing/2014/main" id="{79E74C2E-FFED-4940-A845-8D1DBE12359B}"/>
                </a:ext>
              </a:extLst>
            </p:cNvPr>
            <p:cNvSpPr>
              <a:spLocks noChangeArrowheads="1"/>
            </p:cNvSpPr>
            <p:nvPr/>
          </p:nvSpPr>
          <p:spPr bwMode="auto">
            <a:xfrm>
              <a:off x="1706993" y="38005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7" name="Oval 1588">
              <a:extLst>
                <a:ext uri="{FF2B5EF4-FFF2-40B4-BE49-F238E27FC236}">
                  <a16:creationId xmlns:a16="http://schemas.microsoft.com/office/drawing/2014/main" id="{C09A75F4-9BFC-417C-94A9-2BB7F16F9E26}"/>
                </a:ext>
              </a:extLst>
            </p:cNvPr>
            <p:cNvSpPr>
              <a:spLocks noChangeArrowheads="1"/>
            </p:cNvSpPr>
            <p:nvPr/>
          </p:nvSpPr>
          <p:spPr bwMode="auto">
            <a:xfrm>
              <a:off x="2026625" y="375900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8" name="Oval 1589">
              <a:extLst>
                <a:ext uri="{FF2B5EF4-FFF2-40B4-BE49-F238E27FC236}">
                  <a16:creationId xmlns:a16="http://schemas.microsoft.com/office/drawing/2014/main" id="{31FBBA14-B062-4C1A-A8E8-47EF23F5F9FA}"/>
                </a:ext>
              </a:extLst>
            </p:cNvPr>
            <p:cNvSpPr>
              <a:spLocks noChangeArrowheads="1"/>
            </p:cNvSpPr>
            <p:nvPr/>
          </p:nvSpPr>
          <p:spPr bwMode="auto">
            <a:xfrm>
              <a:off x="1842594" y="357604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69" name="Oval 1590">
              <a:extLst>
                <a:ext uri="{FF2B5EF4-FFF2-40B4-BE49-F238E27FC236}">
                  <a16:creationId xmlns:a16="http://schemas.microsoft.com/office/drawing/2014/main" id="{9D887401-1C2B-4B10-8AD1-9B3CA08D66DA}"/>
                </a:ext>
              </a:extLst>
            </p:cNvPr>
            <p:cNvSpPr>
              <a:spLocks noChangeArrowheads="1"/>
            </p:cNvSpPr>
            <p:nvPr/>
          </p:nvSpPr>
          <p:spPr bwMode="auto">
            <a:xfrm>
              <a:off x="2123483" y="388696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0" name="Oval 1591">
              <a:extLst>
                <a:ext uri="{FF2B5EF4-FFF2-40B4-BE49-F238E27FC236}">
                  <a16:creationId xmlns:a16="http://schemas.microsoft.com/office/drawing/2014/main" id="{4D454F1C-39E7-4A25-87A6-BD57CC21EFDC}"/>
                </a:ext>
              </a:extLst>
            </p:cNvPr>
            <p:cNvSpPr>
              <a:spLocks noChangeArrowheads="1"/>
            </p:cNvSpPr>
            <p:nvPr/>
          </p:nvSpPr>
          <p:spPr bwMode="auto">
            <a:xfrm>
              <a:off x="2069000" y="371073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1" name="Oval 1592">
              <a:extLst>
                <a:ext uri="{FF2B5EF4-FFF2-40B4-BE49-F238E27FC236}">
                  <a16:creationId xmlns:a16="http://schemas.microsoft.com/office/drawing/2014/main" id="{A04C2F58-DC75-4ED9-AFF4-04E0572743F2}"/>
                </a:ext>
              </a:extLst>
            </p:cNvPr>
            <p:cNvSpPr>
              <a:spLocks noChangeArrowheads="1"/>
            </p:cNvSpPr>
            <p:nvPr/>
          </p:nvSpPr>
          <p:spPr bwMode="auto">
            <a:xfrm>
              <a:off x="2078686" y="415523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2" name="Oval 1593">
              <a:extLst>
                <a:ext uri="{FF2B5EF4-FFF2-40B4-BE49-F238E27FC236}">
                  <a16:creationId xmlns:a16="http://schemas.microsoft.com/office/drawing/2014/main" id="{B58790DE-7386-4752-B02D-59693598CF86}"/>
                </a:ext>
              </a:extLst>
            </p:cNvPr>
            <p:cNvSpPr>
              <a:spLocks noChangeArrowheads="1"/>
            </p:cNvSpPr>
            <p:nvPr/>
          </p:nvSpPr>
          <p:spPr bwMode="auto">
            <a:xfrm>
              <a:off x="2116218" y="4049724"/>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3" name="Oval 1594">
              <a:extLst>
                <a:ext uri="{FF2B5EF4-FFF2-40B4-BE49-F238E27FC236}">
                  <a16:creationId xmlns:a16="http://schemas.microsoft.com/office/drawing/2014/main" id="{6969F1F9-DBBF-431A-9944-7BBF9EFC8EF7}"/>
                </a:ext>
              </a:extLst>
            </p:cNvPr>
            <p:cNvSpPr>
              <a:spLocks noChangeArrowheads="1"/>
            </p:cNvSpPr>
            <p:nvPr/>
          </p:nvSpPr>
          <p:spPr bwMode="auto">
            <a:xfrm>
              <a:off x="2087161" y="399247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4" name="Oval 1595">
              <a:extLst>
                <a:ext uri="{FF2B5EF4-FFF2-40B4-BE49-F238E27FC236}">
                  <a16:creationId xmlns:a16="http://schemas.microsoft.com/office/drawing/2014/main" id="{2D33BF11-B7E8-42B7-BC91-2EBFA7760ACC}"/>
                </a:ext>
              </a:extLst>
            </p:cNvPr>
            <p:cNvSpPr>
              <a:spLocks noChangeArrowheads="1"/>
            </p:cNvSpPr>
            <p:nvPr/>
          </p:nvSpPr>
          <p:spPr bwMode="auto">
            <a:xfrm>
              <a:off x="1410365" y="377808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5" name="Oval 1596">
              <a:extLst>
                <a:ext uri="{FF2B5EF4-FFF2-40B4-BE49-F238E27FC236}">
                  <a16:creationId xmlns:a16="http://schemas.microsoft.com/office/drawing/2014/main" id="{E26E9935-B2BC-460B-BDFA-ABB3BFFC30A1}"/>
                </a:ext>
              </a:extLst>
            </p:cNvPr>
            <p:cNvSpPr>
              <a:spLocks noChangeArrowheads="1"/>
            </p:cNvSpPr>
            <p:nvPr/>
          </p:nvSpPr>
          <p:spPr bwMode="auto">
            <a:xfrm>
              <a:off x="1196066" y="365461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6" name="Oval 1597">
              <a:extLst>
                <a:ext uri="{FF2B5EF4-FFF2-40B4-BE49-F238E27FC236}">
                  <a16:creationId xmlns:a16="http://schemas.microsoft.com/office/drawing/2014/main" id="{4ED588EE-77A6-4E68-82FD-CB4FA8C3468C}"/>
                </a:ext>
              </a:extLst>
            </p:cNvPr>
            <p:cNvSpPr>
              <a:spLocks noChangeArrowheads="1"/>
            </p:cNvSpPr>
            <p:nvPr/>
          </p:nvSpPr>
          <p:spPr bwMode="auto">
            <a:xfrm>
              <a:off x="1296556" y="389706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7" name="Oval 1598">
              <a:extLst>
                <a:ext uri="{FF2B5EF4-FFF2-40B4-BE49-F238E27FC236}">
                  <a16:creationId xmlns:a16="http://schemas.microsoft.com/office/drawing/2014/main" id="{1F555EDA-124E-4FB5-A851-7C64AD93A01C}"/>
                </a:ext>
              </a:extLst>
            </p:cNvPr>
            <p:cNvSpPr>
              <a:spLocks noChangeArrowheads="1"/>
            </p:cNvSpPr>
            <p:nvPr/>
          </p:nvSpPr>
          <p:spPr bwMode="auto">
            <a:xfrm>
              <a:off x="1133108" y="414625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8" name="Oval 1599">
              <a:extLst>
                <a:ext uri="{FF2B5EF4-FFF2-40B4-BE49-F238E27FC236}">
                  <a16:creationId xmlns:a16="http://schemas.microsoft.com/office/drawing/2014/main" id="{34FCA106-EC19-42BD-8CF2-914287CEB1DE}"/>
                </a:ext>
              </a:extLst>
            </p:cNvPr>
            <p:cNvSpPr>
              <a:spLocks noChangeArrowheads="1"/>
            </p:cNvSpPr>
            <p:nvPr/>
          </p:nvSpPr>
          <p:spPr bwMode="auto">
            <a:xfrm>
              <a:off x="1078625" y="3993601"/>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79" name="Oval 1600">
              <a:extLst>
                <a:ext uri="{FF2B5EF4-FFF2-40B4-BE49-F238E27FC236}">
                  <a16:creationId xmlns:a16="http://schemas.microsoft.com/office/drawing/2014/main" id="{6802F17B-9AD2-4B49-8EA4-3668C2813A9E}"/>
                </a:ext>
              </a:extLst>
            </p:cNvPr>
            <p:cNvSpPr>
              <a:spLocks noChangeArrowheads="1"/>
            </p:cNvSpPr>
            <p:nvPr/>
          </p:nvSpPr>
          <p:spPr bwMode="auto">
            <a:xfrm>
              <a:off x="1756632" y="4101358"/>
              <a:ext cx="2784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0" name="Oval 1601">
              <a:extLst>
                <a:ext uri="{FF2B5EF4-FFF2-40B4-BE49-F238E27FC236}">
                  <a16:creationId xmlns:a16="http://schemas.microsoft.com/office/drawing/2014/main" id="{455A8D97-F7CB-418B-97E1-670E2162528D}"/>
                </a:ext>
              </a:extLst>
            </p:cNvPr>
            <p:cNvSpPr>
              <a:spLocks noChangeArrowheads="1"/>
            </p:cNvSpPr>
            <p:nvPr/>
          </p:nvSpPr>
          <p:spPr bwMode="auto">
            <a:xfrm>
              <a:off x="2031468" y="4094623"/>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1" name="Oval 1602">
              <a:extLst>
                <a:ext uri="{FF2B5EF4-FFF2-40B4-BE49-F238E27FC236}">
                  <a16:creationId xmlns:a16="http://schemas.microsoft.com/office/drawing/2014/main" id="{5AF653BF-DF21-43D2-9C90-47DA2145463C}"/>
                </a:ext>
              </a:extLst>
            </p:cNvPr>
            <p:cNvSpPr>
              <a:spLocks noChangeArrowheads="1"/>
            </p:cNvSpPr>
            <p:nvPr/>
          </p:nvSpPr>
          <p:spPr bwMode="auto">
            <a:xfrm>
              <a:off x="2135590" y="4001459"/>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2" name="Oval 1603">
              <a:extLst>
                <a:ext uri="{FF2B5EF4-FFF2-40B4-BE49-F238E27FC236}">
                  <a16:creationId xmlns:a16="http://schemas.microsoft.com/office/drawing/2014/main" id="{47D3A829-FB4A-4374-91E2-A0054EA82548}"/>
                </a:ext>
              </a:extLst>
            </p:cNvPr>
            <p:cNvSpPr>
              <a:spLocks noChangeArrowheads="1"/>
            </p:cNvSpPr>
            <p:nvPr/>
          </p:nvSpPr>
          <p:spPr bwMode="auto">
            <a:xfrm>
              <a:off x="2134380" y="37141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3" name="Oval 1604">
              <a:extLst>
                <a:ext uri="{FF2B5EF4-FFF2-40B4-BE49-F238E27FC236}">
                  <a16:creationId xmlns:a16="http://schemas.microsoft.com/office/drawing/2014/main" id="{6AA374C4-9E04-4ABA-B82B-391CC05C6AE2}"/>
                </a:ext>
              </a:extLst>
            </p:cNvPr>
            <p:cNvSpPr>
              <a:spLocks noChangeArrowheads="1"/>
            </p:cNvSpPr>
            <p:nvPr/>
          </p:nvSpPr>
          <p:spPr bwMode="auto">
            <a:xfrm>
              <a:off x="2004832" y="3697269"/>
              <a:ext cx="27847"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89" name="Oval 1480">
              <a:extLst>
                <a:ext uri="{FF2B5EF4-FFF2-40B4-BE49-F238E27FC236}">
                  <a16:creationId xmlns:a16="http://schemas.microsoft.com/office/drawing/2014/main" id="{1AC6C2F4-9DC7-4EC0-9016-70B683DFFAE4}"/>
                </a:ext>
              </a:extLst>
            </p:cNvPr>
            <p:cNvSpPr>
              <a:spLocks noChangeArrowheads="1"/>
            </p:cNvSpPr>
            <p:nvPr/>
          </p:nvSpPr>
          <p:spPr bwMode="auto">
            <a:xfrm>
              <a:off x="1866445" y="3717032"/>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0" name="Oval 1585">
              <a:extLst>
                <a:ext uri="{FF2B5EF4-FFF2-40B4-BE49-F238E27FC236}">
                  <a16:creationId xmlns:a16="http://schemas.microsoft.com/office/drawing/2014/main" id="{073FC226-C742-460B-844B-704DA145C10C}"/>
                </a:ext>
              </a:extLst>
            </p:cNvPr>
            <p:cNvSpPr>
              <a:spLocks noChangeArrowheads="1"/>
            </p:cNvSpPr>
            <p:nvPr/>
          </p:nvSpPr>
          <p:spPr bwMode="auto">
            <a:xfrm>
              <a:off x="1991544" y="38610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1" name="Oval 1567">
              <a:extLst>
                <a:ext uri="{FF2B5EF4-FFF2-40B4-BE49-F238E27FC236}">
                  <a16:creationId xmlns:a16="http://schemas.microsoft.com/office/drawing/2014/main" id="{00C80925-F66B-48BC-96B8-F79BDFDA944B}"/>
                </a:ext>
              </a:extLst>
            </p:cNvPr>
            <p:cNvSpPr>
              <a:spLocks noChangeArrowheads="1"/>
            </p:cNvSpPr>
            <p:nvPr/>
          </p:nvSpPr>
          <p:spPr bwMode="auto">
            <a:xfrm>
              <a:off x="1919536" y="38610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2" name="Oval 1567">
              <a:extLst>
                <a:ext uri="{FF2B5EF4-FFF2-40B4-BE49-F238E27FC236}">
                  <a16:creationId xmlns:a16="http://schemas.microsoft.com/office/drawing/2014/main" id="{788F4115-8FA9-42E5-B868-DD56CFC69946}"/>
                </a:ext>
              </a:extLst>
            </p:cNvPr>
            <p:cNvSpPr>
              <a:spLocks noChangeArrowheads="1"/>
            </p:cNvSpPr>
            <p:nvPr/>
          </p:nvSpPr>
          <p:spPr bwMode="auto">
            <a:xfrm>
              <a:off x="1847528" y="3910607"/>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3" name="Oval 1567">
              <a:extLst>
                <a:ext uri="{FF2B5EF4-FFF2-40B4-BE49-F238E27FC236}">
                  <a16:creationId xmlns:a16="http://schemas.microsoft.com/office/drawing/2014/main" id="{1DC201A9-7985-4CE2-AAD5-5C53DBBB4504}"/>
                </a:ext>
              </a:extLst>
            </p:cNvPr>
            <p:cNvSpPr>
              <a:spLocks noChangeArrowheads="1"/>
            </p:cNvSpPr>
            <p:nvPr/>
          </p:nvSpPr>
          <p:spPr bwMode="auto">
            <a:xfrm>
              <a:off x="1964908" y="393305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4" name="Oval 1567">
              <a:extLst>
                <a:ext uri="{FF2B5EF4-FFF2-40B4-BE49-F238E27FC236}">
                  <a16:creationId xmlns:a16="http://schemas.microsoft.com/office/drawing/2014/main" id="{67FC6E6C-2384-46A7-98BA-F9B0857A6BD7}"/>
                </a:ext>
              </a:extLst>
            </p:cNvPr>
            <p:cNvSpPr>
              <a:spLocks noChangeArrowheads="1"/>
            </p:cNvSpPr>
            <p:nvPr/>
          </p:nvSpPr>
          <p:spPr bwMode="auto">
            <a:xfrm>
              <a:off x="2082288" y="3861048"/>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5" name="Oval 1567">
              <a:extLst>
                <a:ext uri="{FF2B5EF4-FFF2-40B4-BE49-F238E27FC236}">
                  <a16:creationId xmlns:a16="http://schemas.microsoft.com/office/drawing/2014/main" id="{5BD05052-7212-4C4D-8D54-E071E065A91C}"/>
                </a:ext>
              </a:extLst>
            </p:cNvPr>
            <p:cNvSpPr>
              <a:spLocks noChangeArrowheads="1"/>
            </p:cNvSpPr>
            <p:nvPr/>
          </p:nvSpPr>
          <p:spPr bwMode="auto">
            <a:xfrm>
              <a:off x="2063552" y="3982615"/>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4196" name="Oval 1567">
              <a:extLst>
                <a:ext uri="{FF2B5EF4-FFF2-40B4-BE49-F238E27FC236}">
                  <a16:creationId xmlns:a16="http://schemas.microsoft.com/office/drawing/2014/main" id="{BEA95399-6D58-435A-B9C5-96C2F262AF2B}"/>
                </a:ext>
              </a:extLst>
            </p:cNvPr>
            <p:cNvSpPr>
              <a:spLocks noChangeArrowheads="1"/>
            </p:cNvSpPr>
            <p:nvPr/>
          </p:nvSpPr>
          <p:spPr bwMode="auto">
            <a:xfrm>
              <a:off x="2108924" y="3933056"/>
              <a:ext cx="26636" cy="2244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4204" name="Vývojový diagram: postup 4203">
            <a:extLst>
              <a:ext uri="{FF2B5EF4-FFF2-40B4-BE49-F238E27FC236}">
                <a16:creationId xmlns:a16="http://schemas.microsoft.com/office/drawing/2014/main" id="{871CEB0F-66AE-4191-9576-AB5C0032DB2E}"/>
              </a:ext>
            </a:extLst>
          </p:cNvPr>
          <p:cNvSpPr/>
          <p:nvPr/>
        </p:nvSpPr>
        <p:spPr>
          <a:xfrm>
            <a:off x="1811524" y="2996952"/>
            <a:ext cx="2880320" cy="1871513"/>
          </a:xfrm>
          <a:prstGeom prst="flowChart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6" name="TextovéPole 4205">
            <a:extLst>
              <a:ext uri="{FF2B5EF4-FFF2-40B4-BE49-F238E27FC236}">
                <a16:creationId xmlns:a16="http://schemas.microsoft.com/office/drawing/2014/main" id="{06CBE71F-8E0C-44AC-A4D5-399E40336065}"/>
              </a:ext>
            </a:extLst>
          </p:cNvPr>
          <p:cNvSpPr txBox="1">
            <a:spLocks noChangeArrowheads="1"/>
          </p:cNvSpPr>
          <p:nvPr/>
        </p:nvSpPr>
        <p:spPr bwMode="auto">
          <a:xfrm>
            <a:off x="-672752" y="1988840"/>
            <a:ext cx="2397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solidFill>
                  <a:srgbClr val="FF0000"/>
                </a:solidFill>
              </a:rPr>
              <a:t>Edém mozku,</a:t>
            </a:r>
          </a:p>
          <a:p>
            <a:pPr algn="r" eaLnBrk="1" hangingPunct="1">
              <a:spcBef>
                <a:spcPct val="0"/>
              </a:spcBef>
              <a:buFontTx/>
              <a:buNone/>
            </a:pPr>
            <a:r>
              <a:rPr lang="cs-CZ" altLang="cs-CZ" sz="1800" dirty="0" err="1">
                <a:solidFill>
                  <a:srgbClr val="FF0000"/>
                </a:solidFill>
              </a:rPr>
              <a:t>herniace</a:t>
            </a:r>
            <a:endParaRPr lang="cs-CZ" altLang="cs-CZ" sz="1800" dirty="0">
              <a:solidFill>
                <a:srgbClr val="FF0000"/>
              </a:solidFill>
            </a:endParaRPr>
          </a:p>
        </p:txBody>
      </p:sp>
      <p:grpSp>
        <p:nvGrpSpPr>
          <p:cNvPr id="3" name="Skupina 2">
            <a:extLst>
              <a:ext uri="{FF2B5EF4-FFF2-40B4-BE49-F238E27FC236}">
                <a16:creationId xmlns:a16="http://schemas.microsoft.com/office/drawing/2014/main" id="{9E251B32-DCBF-4643-B2BA-C9A3226AFA85}"/>
              </a:ext>
            </a:extLst>
          </p:cNvPr>
          <p:cNvGrpSpPr/>
          <p:nvPr/>
        </p:nvGrpSpPr>
        <p:grpSpPr>
          <a:xfrm>
            <a:off x="8976320" y="1088740"/>
            <a:ext cx="2477920" cy="1696579"/>
            <a:chOff x="8888466" y="610797"/>
            <a:chExt cx="2477920" cy="1696579"/>
          </a:xfrm>
        </p:grpSpPr>
        <p:sp>
          <p:nvSpPr>
            <p:cNvPr id="6182" name="Oval 2">
              <a:extLst>
                <a:ext uri="{FF2B5EF4-FFF2-40B4-BE49-F238E27FC236}">
                  <a16:creationId xmlns:a16="http://schemas.microsoft.com/office/drawing/2014/main" id="{DBA2A6C2-6E44-4E98-9778-AE4AB95F7E3A}"/>
                </a:ext>
              </a:extLst>
            </p:cNvPr>
            <p:cNvSpPr>
              <a:spLocks noChangeArrowheads="1"/>
            </p:cNvSpPr>
            <p:nvPr/>
          </p:nvSpPr>
          <p:spPr bwMode="auto">
            <a:xfrm>
              <a:off x="9050093" y="11039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83" name="Oval 3">
              <a:extLst>
                <a:ext uri="{FF2B5EF4-FFF2-40B4-BE49-F238E27FC236}">
                  <a16:creationId xmlns:a16="http://schemas.microsoft.com/office/drawing/2014/main" id="{0133F617-614F-4B13-B522-A618730AE125}"/>
                </a:ext>
              </a:extLst>
            </p:cNvPr>
            <p:cNvSpPr>
              <a:spLocks noChangeArrowheads="1"/>
            </p:cNvSpPr>
            <p:nvPr/>
          </p:nvSpPr>
          <p:spPr bwMode="auto">
            <a:xfrm>
              <a:off x="9073641" y="11806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84" name="Oval 4">
              <a:extLst>
                <a:ext uri="{FF2B5EF4-FFF2-40B4-BE49-F238E27FC236}">
                  <a16:creationId xmlns:a16="http://schemas.microsoft.com/office/drawing/2014/main" id="{B34A90D9-B325-4A25-A2C9-AA25299FC4BA}"/>
                </a:ext>
              </a:extLst>
            </p:cNvPr>
            <p:cNvSpPr>
              <a:spLocks noChangeArrowheads="1"/>
            </p:cNvSpPr>
            <p:nvPr/>
          </p:nvSpPr>
          <p:spPr bwMode="auto">
            <a:xfrm>
              <a:off x="9091837" y="10447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85" name="Oval 5">
              <a:extLst>
                <a:ext uri="{FF2B5EF4-FFF2-40B4-BE49-F238E27FC236}">
                  <a16:creationId xmlns:a16="http://schemas.microsoft.com/office/drawing/2014/main" id="{82A48077-5120-4BA6-A76D-3A31EA3BDBF0}"/>
                </a:ext>
              </a:extLst>
            </p:cNvPr>
            <p:cNvSpPr>
              <a:spLocks noChangeArrowheads="1"/>
            </p:cNvSpPr>
            <p:nvPr/>
          </p:nvSpPr>
          <p:spPr bwMode="auto">
            <a:xfrm>
              <a:off x="9093978" y="9976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86" name="Oval 6">
              <a:extLst>
                <a:ext uri="{FF2B5EF4-FFF2-40B4-BE49-F238E27FC236}">
                  <a16:creationId xmlns:a16="http://schemas.microsoft.com/office/drawing/2014/main" id="{C24D66AF-9F15-42D5-A490-55A6B757257A}"/>
                </a:ext>
              </a:extLst>
            </p:cNvPr>
            <p:cNvSpPr>
              <a:spLocks noChangeArrowheads="1"/>
            </p:cNvSpPr>
            <p:nvPr/>
          </p:nvSpPr>
          <p:spPr bwMode="auto">
            <a:xfrm>
              <a:off x="8994433" y="886153"/>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87" name="Oval 7">
              <a:extLst>
                <a:ext uri="{FF2B5EF4-FFF2-40B4-BE49-F238E27FC236}">
                  <a16:creationId xmlns:a16="http://schemas.microsoft.com/office/drawing/2014/main" id="{08B3736B-9A96-4A77-BEF7-065DD8D97B46}"/>
                </a:ext>
              </a:extLst>
            </p:cNvPr>
            <p:cNvSpPr>
              <a:spLocks noChangeArrowheads="1"/>
            </p:cNvSpPr>
            <p:nvPr/>
          </p:nvSpPr>
          <p:spPr bwMode="auto">
            <a:xfrm>
              <a:off x="9037248" y="9750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88" name="Oval 8">
              <a:extLst>
                <a:ext uri="{FF2B5EF4-FFF2-40B4-BE49-F238E27FC236}">
                  <a16:creationId xmlns:a16="http://schemas.microsoft.com/office/drawing/2014/main" id="{D7EA49D3-EB3F-4E33-9104-29CEE6547970}"/>
                </a:ext>
              </a:extLst>
            </p:cNvPr>
            <p:cNvSpPr>
              <a:spLocks noChangeArrowheads="1"/>
            </p:cNvSpPr>
            <p:nvPr/>
          </p:nvSpPr>
          <p:spPr bwMode="auto">
            <a:xfrm>
              <a:off x="8941985" y="114756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89" name="Oval 9">
              <a:extLst>
                <a:ext uri="{FF2B5EF4-FFF2-40B4-BE49-F238E27FC236}">
                  <a16:creationId xmlns:a16="http://schemas.microsoft.com/office/drawing/2014/main" id="{781879B9-0E9B-478B-ACAF-F344DE543E97}"/>
                </a:ext>
              </a:extLst>
            </p:cNvPr>
            <p:cNvSpPr>
              <a:spLocks noChangeArrowheads="1"/>
            </p:cNvSpPr>
            <p:nvPr/>
          </p:nvSpPr>
          <p:spPr bwMode="auto">
            <a:xfrm>
              <a:off x="8995503" y="14133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0" name="Oval 10">
              <a:extLst>
                <a:ext uri="{FF2B5EF4-FFF2-40B4-BE49-F238E27FC236}">
                  <a16:creationId xmlns:a16="http://schemas.microsoft.com/office/drawing/2014/main" id="{6137D21F-F76B-4FBF-898D-47687BC4D3D6}"/>
                </a:ext>
              </a:extLst>
            </p:cNvPr>
            <p:cNvSpPr>
              <a:spLocks noChangeArrowheads="1"/>
            </p:cNvSpPr>
            <p:nvPr/>
          </p:nvSpPr>
          <p:spPr bwMode="auto">
            <a:xfrm>
              <a:off x="8978377" y="11100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1" name="Oval 11">
              <a:extLst>
                <a:ext uri="{FF2B5EF4-FFF2-40B4-BE49-F238E27FC236}">
                  <a16:creationId xmlns:a16="http://schemas.microsoft.com/office/drawing/2014/main" id="{F2E109A2-6ED2-48CD-84F1-018FAB0BA7BA}"/>
                </a:ext>
              </a:extLst>
            </p:cNvPr>
            <p:cNvSpPr>
              <a:spLocks noChangeArrowheads="1"/>
            </p:cNvSpPr>
            <p:nvPr/>
          </p:nvSpPr>
          <p:spPr bwMode="auto">
            <a:xfrm>
              <a:off x="8932351" y="1000304"/>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2" name="Oval 12">
              <a:extLst>
                <a:ext uri="{FF2B5EF4-FFF2-40B4-BE49-F238E27FC236}">
                  <a16:creationId xmlns:a16="http://schemas.microsoft.com/office/drawing/2014/main" id="{19FFE169-38EA-4427-B628-E7B106E76DF4}"/>
                </a:ext>
              </a:extLst>
            </p:cNvPr>
            <p:cNvSpPr>
              <a:spLocks noChangeArrowheads="1"/>
            </p:cNvSpPr>
            <p:nvPr/>
          </p:nvSpPr>
          <p:spPr bwMode="auto">
            <a:xfrm>
              <a:off x="9025474" y="10438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3" name="Oval 13">
              <a:extLst>
                <a:ext uri="{FF2B5EF4-FFF2-40B4-BE49-F238E27FC236}">
                  <a16:creationId xmlns:a16="http://schemas.microsoft.com/office/drawing/2014/main" id="{15A5BB7C-23CD-4033-96C2-478ADF9E6B65}"/>
                </a:ext>
              </a:extLst>
            </p:cNvPr>
            <p:cNvSpPr>
              <a:spLocks noChangeArrowheads="1"/>
            </p:cNvSpPr>
            <p:nvPr/>
          </p:nvSpPr>
          <p:spPr bwMode="auto">
            <a:xfrm>
              <a:off x="8980518" y="9462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4" name="Oval 14">
              <a:extLst>
                <a:ext uri="{FF2B5EF4-FFF2-40B4-BE49-F238E27FC236}">
                  <a16:creationId xmlns:a16="http://schemas.microsoft.com/office/drawing/2014/main" id="{BC981548-0195-49F2-9AAC-926B762F8E4C}"/>
                </a:ext>
              </a:extLst>
            </p:cNvPr>
            <p:cNvSpPr>
              <a:spLocks noChangeArrowheads="1"/>
            </p:cNvSpPr>
            <p:nvPr/>
          </p:nvSpPr>
          <p:spPr bwMode="auto">
            <a:xfrm>
              <a:off x="9076852" y="92710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5" name="Oval 15">
              <a:extLst>
                <a:ext uri="{FF2B5EF4-FFF2-40B4-BE49-F238E27FC236}">
                  <a16:creationId xmlns:a16="http://schemas.microsoft.com/office/drawing/2014/main" id="{E35BB77E-B2C5-4211-8222-8B4B3E01DE54}"/>
                </a:ext>
              </a:extLst>
            </p:cNvPr>
            <p:cNvSpPr>
              <a:spLocks noChangeArrowheads="1"/>
            </p:cNvSpPr>
            <p:nvPr/>
          </p:nvSpPr>
          <p:spPr bwMode="auto">
            <a:xfrm>
              <a:off x="9050093" y="8748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6" name="Oval 16">
              <a:extLst>
                <a:ext uri="{FF2B5EF4-FFF2-40B4-BE49-F238E27FC236}">
                  <a16:creationId xmlns:a16="http://schemas.microsoft.com/office/drawing/2014/main" id="{8D9F0B51-4F3E-4645-A381-805881BEC61F}"/>
                </a:ext>
              </a:extLst>
            </p:cNvPr>
            <p:cNvSpPr>
              <a:spLocks noChangeArrowheads="1"/>
            </p:cNvSpPr>
            <p:nvPr/>
          </p:nvSpPr>
          <p:spPr bwMode="auto">
            <a:xfrm>
              <a:off x="9089696" y="13471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7" name="Oval 17">
              <a:extLst>
                <a:ext uri="{FF2B5EF4-FFF2-40B4-BE49-F238E27FC236}">
                  <a16:creationId xmlns:a16="http://schemas.microsoft.com/office/drawing/2014/main" id="{F1D4A580-2BC2-4B0A-BC11-F94297B87F00}"/>
                </a:ext>
              </a:extLst>
            </p:cNvPr>
            <p:cNvSpPr>
              <a:spLocks noChangeArrowheads="1"/>
            </p:cNvSpPr>
            <p:nvPr/>
          </p:nvSpPr>
          <p:spPr bwMode="auto">
            <a:xfrm>
              <a:off x="8983730" y="1334043"/>
              <a:ext cx="23548" cy="16557"/>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8" name="Oval 18">
              <a:extLst>
                <a:ext uri="{FF2B5EF4-FFF2-40B4-BE49-F238E27FC236}">
                  <a16:creationId xmlns:a16="http://schemas.microsoft.com/office/drawing/2014/main" id="{EF8CFC97-EF0B-40B1-9D78-A36ACF9EBC00}"/>
                </a:ext>
              </a:extLst>
            </p:cNvPr>
            <p:cNvSpPr>
              <a:spLocks noChangeArrowheads="1"/>
            </p:cNvSpPr>
            <p:nvPr/>
          </p:nvSpPr>
          <p:spPr bwMode="auto">
            <a:xfrm>
              <a:off x="9031896" y="1368898"/>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199" name="Oval 19">
              <a:extLst>
                <a:ext uri="{FF2B5EF4-FFF2-40B4-BE49-F238E27FC236}">
                  <a16:creationId xmlns:a16="http://schemas.microsoft.com/office/drawing/2014/main" id="{A9155D1A-F93F-402C-B2EF-5B36E8E4E360}"/>
                </a:ext>
              </a:extLst>
            </p:cNvPr>
            <p:cNvSpPr>
              <a:spLocks noChangeArrowheads="1"/>
            </p:cNvSpPr>
            <p:nvPr/>
          </p:nvSpPr>
          <p:spPr bwMode="auto">
            <a:xfrm>
              <a:off x="9019052" y="13044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0" name="Oval 20">
              <a:extLst>
                <a:ext uri="{FF2B5EF4-FFF2-40B4-BE49-F238E27FC236}">
                  <a16:creationId xmlns:a16="http://schemas.microsoft.com/office/drawing/2014/main" id="{A4BDE3C5-D093-4C5C-9706-C499E310509E}"/>
                </a:ext>
              </a:extLst>
            </p:cNvPr>
            <p:cNvSpPr>
              <a:spLocks noChangeArrowheads="1"/>
            </p:cNvSpPr>
            <p:nvPr/>
          </p:nvSpPr>
          <p:spPr bwMode="auto">
            <a:xfrm>
              <a:off x="9067219" y="13070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1" name="Oval 21">
              <a:extLst>
                <a:ext uri="{FF2B5EF4-FFF2-40B4-BE49-F238E27FC236}">
                  <a16:creationId xmlns:a16="http://schemas.microsoft.com/office/drawing/2014/main" id="{3DA540C2-16FC-4399-8F74-81E4E0A99506}"/>
                </a:ext>
              </a:extLst>
            </p:cNvPr>
            <p:cNvSpPr>
              <a:spLocks noChangeArrowheads="1"/>
            </p:cNvSpPr>
            <p:nvPr/>
          </p:nvSpPr>
          <p:spPr bwMode="auto">
            <a:xfrm>
              <a:off x="9083274" y="12669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2" name="Oval 22">
              <a:extLst>
                <a:ext uri="{FF2B5EF4-FFF2-40B4-BE49-F238E27FC236}">
                  <a16:creationId xmlns:a16="http://schemas.microsoft.com/office/drawing/2014/main" id="{974E8889-6796-4DF5-AEC4-9A423A6D9658}"/>
                </a:ext>
              </a:extLst>
            </p:cNvPr>
            <p:cNvSpPr>
              <a:spLocks noChangeArrowheads="1"/>
            </p:cNvSpPr>
            <p:nvPr/>
          </p:nvSpPr>
          <p:spPr bwMode="auto">
            <a:xfrm>
              <a:off x="9016911" y="12695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3" name="Oval 23">
              <a:extLst>
                <a:ext uri="{FF2B5EF4-FFF2-40B4-BE49-F238E27FC236}">
                  <a16:creationId xmlns:a16="http://schemas.microsoft.com/office/drawing/2014/main" id="{BDD2F2B7-6465-416F-B9D2-3ECEC0B1A1E0}"/>
                </a:ext>
              </a:extLst>
            </p:cNvPr>
            <p:cNvSpPr>
              <a:spLocks noChangeArrowheads="1"/>
            </p:cNvSpPr>
            <p:nvPr/>
          </p:nvSpPr>
          <p:spPr bwMode="auto">
            <a:xfrm>
              <a:off x="8950548" y="1249519"/>
              <a:ext cx="23548" cy="1655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4" name="Oval 24">
              <a:extLst>
                <a:ext uri="{FF2B5EF4-FFF2-40B4-BE49-F238E27FC236}">
                  <a16:creationId xmlns:a16="http://schemas.microsoft.com/office/drawing/2014/main" id="{B8FE579C-0199-4884-9F84-A08B21899064}"/>
                </a:ext>
              </a:extLst>
            </p:cNvPr>
            <p:cNvSpPr>
              <a:spLocks noChangeArrowheads="1"/>
            </p:cNvSpPr>
            <p:nvPr/>
          </p:nvSpPr>
          <p:spPr bwMode="auto">
            <a:xfrm>
              <a:off x="8953759" y="12965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5" name="Oval 25">
              <a:extLst>
                <a:ext uri="{FF2B5EF4-FFF2-40B4-BE49-F238E27FC236}">
                  <a16:creationId xmlns:a16="http://schemas.microsoft.com/office/drawing/2014/main" id="{B1D43408-5A33-4D06-B46B-CBC4D4D47CD1}"/>
                </a:ext>
              </a:extLst>
            </p:cNvPr>
            <p:cNvSpPr>
              <a:spLocks noChangeArrowheads="1"/>
            </p:cNvSpPr>
            <p:nvPr/>
          </p:nvSpPr>
          <p:spPr bwMode="auto">
            <a:xfrm>
              <a:off x="9106823" y="12172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6" name="Oval 26">
              <a:extLst>
                <a:ext uri="{FF2B5EF4-FFF2-40B4-BE49-F238E27FC236}">
                  <a16:creationId xmlns:a16="http://schemas.microsoft.com/office/drawing/2014/main" id="{0DBA7300-2368-4B7A-A646-BE300AB667DF}"/>
                </a:ext>
              </a:extLst>
            </p:cNvPr>
            <p:cNvSpPr>
              <a:spLocks noChangeArrowheads="1"/>
            </p:cNvSpPr>
            <p:nvPr/>
          </p:nvSpPr>
          <p:spPr bwMode="auto">
            <a:xfrm>
              <a:off x="9005137" y="11972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7" name="Oval 27">
              <a:extLst>
                <a:ext uri="{FF2B5EF4-FFF2-40B4-BE49-F238E27FC236}">
                  <a16:creationId xmlns:a16="http://schemas.microsoft.com/office/drawing/2014/main" id="{E1AE8103-54A7-4761-8DB0-10CF2749E1ED}"/>
                </a:ext>
              </a:extLst>
            </p:cNvPr>
            <p:cNvSpPr>
              <a:spLocks noChangeArrowheads="1"/>
            </p:cNvSpPr>
            <p:nvPr/>
          </p:nvSpPr>
          <p:spPr bwMode="auto">
            <a:xfrm>
              <a:off x="9085415" y="11231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8" name="Oval 28">
              <a:extLst>
                <a:ext uri="{FF2B5EF4-FFF2-40B4-BE49-F238E27FC236}">
                  <a16:creationId xmlns:a16="http://schemas.microsoft.com/office/drawing/2014/main" id="{C5307C74-66EE-4852-8C0C-7F2009E1D1A7}"/>
                </a:ext>
              </a:extLst>
            </p:cNvPr>
            <p:cNvSpPr>
              <a:spLocks noChangeArrowheads="1"/>
            </p:cNvSpPr>
            <p:nvPr/>
          </p:nvSpPr>
          <p:spPr bwMode="auto">
            <a:xfrm>
              <a:off x="9147497" y="11458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09" name="Oval 29">
              <a:extLst>
                <a:ext uri="{FF2B5EF4-FFF2-40B4-BE49-F238E27FC236}">
                  <a16:creationId xmlns:a16="http://schemas.microsoft.com/office/drawing/2014/main" id="{848D0FA0-9379-4F73-9457-06092BB97AE6}"/>
                </a:ext>
              </a:extLst>
            </p:cNvPr>
            <p:cNvSpPr>
              <a:spLocks noChangeArrowheads="1"/>
            </p:cNvSpPr>
            <p:nvPr/>
          </p:nvSpPr>
          <p:spPr bwMode="auto">
            <a:xfrm>
              <a:off x="9171045" y="12225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0" name="Oval 30">
              <a:extLst>
                <a:ext uri="{FF2B5EF4-FFF2-40B4-BE49-F238E27FC236}">
                  <a16:creationId xmlns:a16="http://schemas.microsoft.com/office/drawing/2014/main" id="{2E1D7FC3-0EF1-40DF-A37E-8E04D787D003}"/>
                </a:ext>
              </a:extLst>
            </p:cNvPr>
            <p:cNvSpPr>
              <a:spLocks noChangeArrowheads="1"/>
            </p:cNvSpPr>
            <p:nvPr/>
          </p:nvSpPr>
          <p:spPr bwMode="auto">
            <a:xfrm>
              <a:off x="9189242" y="10865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1" name="Oval 31">
              <a:extLst>
                <a:ext uri="{FF2B5EF4-FFF2-40B4-BE49-F238E27FC236}">
                  <a16:creationId xmlns:a16="http://schemas.microsoft.com/office/drawing/2014/main" id="{585C0527-BC54-4806-B95B-1EB2039A83DB}"/>
                </a:ext>
              </a:extLst>
            </p:cNvPr>
            <p:cNvSpPr>
              <a:spLocks noChangeArrowheads="1"/>
            </p:cNvSpPr>
            <p:nvPr/>
          </p:nvSpPr>
          <p:spPr bwMode="auto">
            <a:xfrm>
              <a:off x="9191383" y="10395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2" name="Oval 32">
              <a:extLst>
                <a:ext uri="{FF2B5EF4-FFF2-40B4-BE49-F238E27FC236}">
                  <a16:creationId xmlns:a16="http://schemas.microsoft.com/office/drawing/2014/main" id="{2EE6C77F-9BCC-4383-8D03-5FA1CD91DC2C}"/>
                </a:ext>
              </a:extLst>
            </p:cNvPr>
            <p:cNvSpPr>
              <a:spLocks noChangeArrowheads="1"/>
            </p:cNvSpPr>
            <p:nvPr/>
          </p:nvSpPr>
          <p:spPr bwMode="auto">
            <a:xfrm>
              <a:off x="9468610" y="9105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3" name="Oval 33">
              <a:extLst>
                <a:ext uri="{FF2B5EF4-FFF2-40B4-BE49-F238E27FC236}">
                  <a16:creationId xmlns:a16="http://schemas.microsoft.com/office/drawing/2014/main" id="{37418740-6708-4AF9-A583-51224EB961CF}"/>
                </a:ext>
              </a:extLst>
            </p:cNvPr>
            <p:cNvSpPr>
              <a:spLocks noChangeArrowheads="1"/>
            </p:cNvSpPr>
            <p:nvPr/>
          </p:nvSpPr>
          <p:spPr bwMode="auto">
            <a:xfrm>
              <a:off x="9184960" y="8556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4" name="Oval 34">
              <a:extLst>
                <a:ext uri="{FF2B5EF4-FFF2-40B4-BE49-F238E27FC236}">
                  <a16:creationId xmlns:a16="http://schemas.microsoft.com/office/drawing/2014/main" id="{1DF05367-4C21-44E5-BD4A-BA72892A70F6}"/>
                </a:ext>
              </a:extLst>
            </p:cNvPr>
            <p:cNvSpPr>
              <a:spLocks noChangeArrowheads="1"/>
            </p:cNvSpPr>
            <p:nvPr/>
          </p:nvSpPr>
          <p:spPr bwMode="auto">
            <a:xfrm>
              <a:off x="9122878" y="108570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5" name="Oval 35">
              <a:extLst>
                <a:ext uri="{FF2B5EF4-FFF2-40B4-BE49-F238E27FC236}">
                  <a16:creationId xmlns:a16="http://schemas.microsoft.com/office/drawing/2014/main" id="{02630EAF-0051-4C82-BCF3-948D5B1E0734}"/>
                </a:ext>
              </a:extLst>
            </p:cNvPr>
            <p:cNvSpPr>
              <a:spLocks noChangeArrowheads="1"/>
            </p:cNvSpPr>
            <p:nvPr/>
          </p:nvSpPr>
          <p:spPr bwMode="auto">
            <a:xfrm>
              <a:off x="9174257" y="9689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6" name="Oval 36">
              <a:extLst>
                <a:ext uri="{FF2B5EF4-FFF2-40B4-BE49-F238E27FC236}">
                  <a16:creationId xmlns:a16="http://schemas.microsoft.com/office/drawing/2014/main" id="{1CEFAB1A-F2B2-449F-B218-0104EA0E455A}"/>
                </a:ext>
              </a:extLst>
            </p:cNvPr>
            <p:cNvSpPr>
              <a:spLocks noChangeArrowheads="1"/>
            </p:cNvSpPr>
            <p:nvPr/>
          </p:nvSpPr>
          <p:spPr bwMode="auto">
            <a:xfrm>
              <a:off x="9147497" y="9166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7" name="Oval 37">
              <a:extLst>
                <a:ext uri="{FF2B5EF4-FFF2-40B4-BE49-F238E27FC236}">
                  <a16:creationId xmlns:a16="http://schemas.microsoft.com/office/drawing/2014/main" id="{DE27886F-F16D-4CD9-8D33-0C000815222C}"/>
                </a:ext>
              </a:extLst>
            </p:cNvPr>
            <p:cNvSpPr>
              <a:spLocks noChangeArrowheads="1"/>
            </p:cNvSpPr>
            <p:nvPr/>
          </p:nvSpPr>
          <p:spPr bwMode="auto">
            <a:xfrm>
              <a:off x="9187101" y="13889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8" name="Oval 38">
              <a:extLst>
                <a:ext uri="{FF2B5EF4-FFF2-40B4-BE49-F238E27FC236}">
                  <a16:creationId xmlns:a16="http://schemas.microsoft.com/office/drawing/2014/main" id="{ECAADF1F-4029-46C6-BDAA-BD2E657FAD85}"/>
                </a:ext>
              </a:extLst>
            </p:cNvPr>
            <p:cNvSpPr>
              <a:spLocks noChangeArrowheads="1"/>
            </p:cNvSpPr>
            <p:nvPr/>
          </p:nvSpPr>
          <p:spPr bwMode="auto">
            <a:xfrm>
              <a:off x="9129300" y="1410724"/>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19" name="Oval 39">
              <a:extLst>
                <a:ext uri="{FF2B5EF4-FFF2-40B4-BE49-F238E27FC236}">
                  <a16:creationId xmlns:a16="http://schemas.microsoft.com/office/drawing/2014/main" id="{FF888204-58EF-4000-BB20-BE431C201F0B}"/>
                </a:ext>
              </a:extLst>
            </p:cNvPr>
            <p:cNvSpPr>
              <a:spLocks noChangeArrowheads="1"/>
            </p:cNvSpPr>
            <p:nvPr/>
          </p:nvSpPr>
          <p:spPr bwMode="auto">
            <a:xfrm>
              <a:off x="9315546" y="14394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0" name="Oval 40">
              <a:extLst>
                <a:ext uri="{FF2B5EF4-FFF2-40B4-BE49-F238E27FC236}">
                  <a16:creationId xmlns:a16="http://schemas.microsoft.com/office/drawing/2014/main" id="{06B8DF5D-6188-47C2-BF26-EEB72CAA64C4}"/>
                </a:ext>
              </a:extLst>
            </p:cNvPr>
            <p:cNvSpPr>
              <a:spLocks noChangeArrowheads="1"/>
            </p:cNvSpPr>
            <p:nvPr/>
          </p:nvSpPr>
          <p:spPr bwMode="auto">
            <a:xfrm>
              <a:off x="9164623" y="13488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1" name="Oval 41">
              <a:extLst>
                <a:ext uri="{FF2B5EF4-FFF2-40B4-BE49-F238E27FC236}">
                  <a16:creationId xmlns:a16="http://schemas.microsoft.com/office/drawing/2014/main" id="{BCE1DF33-1724-4C41-ADA8-6467AE07D364}"/>
                </a:ext>
              </a:extLst>
            </p:cNvPr>
            <p:cNvSpPr>
              <a:spLocks noChangeArrowheads="1"/>
            </p:cNvSpPr>
            <p:nvPr/>
          </p:nvSpPr>
          <p:spPr bwMode="auto">
            <a:xfrm>
              <a:off x="9180679" y="13087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2" name="Oval 42">
              <a:extLst>
                <a:ext uri="{FF2B5EF4-FFF2-40B4-BE49-F238E27FC236}">
                  <a16:creationId xmlns:a16="http://schemas.microsoft.com/office/drawing/2014/main" id="{16AF9E81-C182-446B-9338-B0387CB08EFC}"/>
                </a:ext>
              </a:extLst>
            </p:cNvPr>
            <p:cNvSpPr>
              <a:spLocks noChangeArrowheads="1"/>
            </p:cNvSpPr>
            <p:nvPr/>
          </p:nvSpPr>
          <p:spPr bwMode="auto">
            <a:xfrm>
              <a:off x="9173186" y="12808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3" name="Oval 43">
              <a:extLst>
                <a:ext uri="{FF2B5EF4-FFF2-40B4-BE49-F238E27FC236}">
                  <a16:creationId xmlns:a16="http://schemas.microsoft.com/office/drawing/2014/main" id="{776E2CAA-89A3-4D29-B126-D66175614D97}"/>
                </a:ext>
              </a:extLst>
            </p:cNvPr>
            <p:cNvSpPr>
              <a:spLocks noChangeArrowheads="1"/>
            </p:cNvSpPr>
            <p:nvPr/>
          </p:nvSpPr>
          <p:spPr bwMode="auto">
            <a:xfrm>
              <a:off x="9182820" y="11649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4" name="Oval 44">
              <a:extLst>
                <a:ext uri="{FF2B5EF4-FFF2-40B4-BE49-F238E27FC236}">
                  <a16:creationId xmlns:a16="http://schemas.microsoft.com/office/drawing/2014/main" id="{D6E53F8D-E075-4265-B0C1-1DA1DE536646}"/>
                </a:ext>
              </a:extLst>
            </p:cNvPr>
            <p:cNvSpPr>
              <a:spLocks noChangeArrowheads="1"/>
            </p:cNvSpPr>
            <p:nvPr/>
          </p:nvSpPr>
          <p:spPr bwMode="auto">
            <a:xfrm>
              <a:off x="9923520" y="9201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5" name="Oval 45">
              <a:extLst>
                <a:ext uri="{FF2B5EF4-FFF2-40B4-BE49-F238E27FC236}">
                  <a16:creationId xmlns:a16="http://schemas.microsoft.com/office/drawing/2014/main" id="{55499256-D600-4E69-AF6E-F6859138A601}"/>
                </a:ext>
              </a:extLst>
            </p:cNvPr>
            <p:cNvSpPr>
              <a:spLocks noChangeArrowheads="1"/>
            </p:cNvSpPr>
            <p:nvPr/>
          </p:nvSpPr>
          <p:spPr bwMode="auto">
            <a:xfrm>
              <a:off x="9866790" y="8974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6" name="Oval 46">
              <a:extLst>
                <a:ext uri="{FF2B5EF4-FFF2-40B4-BE49-F238E27FC236}">
                  <a16:creationId xmlns:a16="http://schemas.microsoft.com/office/drawing/2014/main" id="{596D7BE2-5E86-4E81-9753-9667124EFB14}"/>
                </a:ext>
              </a:extLst>
            </p:cNvPr>
            <p:cNvSpPr>
              <a:spLocks noChangeArrowheads="1"/>
            </p:cNvSpPr>
            <p:nvPr/>
          </p:nvSpPr>
          <p:spPr bwMode="auto">
            <a:xfrm>
              <a:off x="9767245" y="8722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7" name="Oval 47">
              <a:extLst>
                <a:ext uri="{FF2B5EF4-FFF2-40B4-BE49-F238E27FC236}">
                  <a16:creationId xmlns:a16="http://schemas.microsoft.com/office/drawing/2014/main" id="{6CCD7020-5AFB-4B11-9971-F92DAD378766}"/>
                </a:ext>
              </a:extLst>
            </p:cNvPr>
            <p:cNvSpPr>
              <a:spLocks noChangeArrowheads="1"/>
            </p:cNvSpPr>
            <p:nvPr/>
          </p:nvSpPr>
          <p:spPr bwMode="auto">
            <a:xfrm>
              <a:off x="9910675" y="13802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8" name="Oval 48">
              <a:extLst>
                <a:ext uri="{FF2B5EF4-FFF2-40B4-BE49-F238E27FC236}">
                  <a16:creationId xmlns:a16="http://schemas.microsoft.com/office/drawing/2014/main" id="{1FED1F65-47AF-4C5D-9A11-DC0934124936}"/>
                </a:ext>
              </a:extLst>
            </p:cNvPr>
            <p:cNvSpPr>
              <a:spLocks noChangeArrowheads="1"/>
            </p:cNvSpPr>
            <p:nvPr/>
          </p:nvSpPr>
          <p:spPr bwMode="auto">
            <a:xfrm>
              <a:off x="9906394" y="8495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29" name="Oval 49">
              <a:extLst>
                <a:ext uri="{FF2B5EF4-FFF2-40B4-BE49-F238E27FC236}">
                  <a16:creationId xmlns:a16="http://schemas.microsoft.com/office/drawing/2014/main" id="{7F01187D-20DC-489C-8C39-29B609CA770A}"/>
                </a:ext>
              </a:extLst>
            </p:cNvPr>
            <p:cNvSpPr>
              <a:spLocks noChangeArrowheads="1"/>
            </p:cNvSpPr>
            <p:nvPr/>
          </p:nvSpPr>
          <p:spPr bwMode="auto">
            <a:xfrm>
              <a:off x="9919238" y="12695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0" name="Oval 50">
              <a:extLst>
                <a:ext uri="{FF2B5EF4-FFF2-40B4-BE49-F238E27FC236}">
                  <a16:creationId xmlns:a16="http://schemas.microsoft.com/office/drawing/2014/main" id="{79AED546-3F15-44D3-8858-7BB0171A6647}"/>
                </a:ext>
              </a:extLst>
            </p:cNvPr>
            <p:cNvSpPr>
              <a:spLocks noChangeArrowheads="1"/>
            </p:cNvSpPr>
            <p:nvPr/>
          </p:nvSpPr>
          <p:spPr bwMode="auto">
            <a:xfrm>
              <a:off x="9608829" y="10107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1" name="Oval 51">
              <a:extLst>
                <a:ext uri="{FF2B5EF4-FFF2-40B4-BE49-F238E27FC236}">
                  <a16:creationId xmlns:a16="http://schemas.microsoft.com/office/drawing/2014/main" id="{4FA653DF-63F3-46F0-8E83-43BBD5C3F1C6}"/>
                </a:ext>
              </a:extLst>
            </p:cNvPr>
            <p:cNvSpPr>
              <a:spLocks noChangeArrowheads="1"/>
            </p:cNvSpPr>
            <p:nvPr/>
          </p:nvSpPr>
          <p:spPr bwMode="auto">
            <a:xfrm>
              <a:off x="9501792" y="11161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2" name="Oval 52">
              <a:extLst>
                <a:ext uri="{FF2B5EF4-FFF2-40B4-BE49-F238E27FC236}">
                  <a16:creationId xmlns:a16="http://schemas.microsoft.com/office/drawing/2014/main" id="{41325999-896C-43DB-8685-1555806ABD60}"/>
                </a:ext>
              </a:extLst>
            </p:cNvPr>
            <p:cNvSpPr>
              <a:spLocks noChangeArrowheads="1"/>
            </p:cNvSpPr>
            <p:nvPr/>
          </p:nvSpPr>
          <p:spPr bwMode="auto">
            <a:xfrm>
              <a:off x="9912816" y="11893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3" name="Oval 53">
              <a:extLst>
                <a:ext uri="{FF2B5EF4-FFF2-40B4-BE49-F238E27FC236}">
                  <a16:creationId xmlns:a16="http://schemas.microsoft.com/office/drawing/2014/main" id="{DAC0A945-D380-4A87-8DD4-D3BA7A499068}"/>
                </a:ext>
              </a:extLst>
            </p:cNvPr>
            <p:cNvSpPr>
              <a:spLocks noChangeArrowheads="1"/>
            </p:cNvSpPr>
            <p:nvPr/>
          </p:nvSpPr>
          <p:spPr bwMode="auto">
            <a:xfrm>
              <a:off x="9597055" y="9262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4" name="Oval 54">
              <a:extLst>
                <a:ext uri="{FF2B5EF4-FFF2-40B4-BE49-F238E27FC236}">
                  <a16:creationId xmlns:a16="http://schemas.microsoft.com/office/drawing/2014/main" id="{6964867C-57B4-4E8A-BD00-CDB7405E909E}"/>
                </a:ext>
              </a:extLst>
            </p:cNvPr>
            <p:cNvSpPr>
              <a:spLocks noChangeArrowheads="1"/>
            </p:cNvSpPr>
            <p:nvPr/>
          </p:nvSpPr>
          <p:spPr bwMode="auto">
            <a:xfrm>
              <a:off x="9396895" y="10961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5" name="Oval 55">
              <a:extLst>
                <a:ext uri="{FF2B5EF4-FFF2-40B4-BE49-F238E27FC236}">
                  <a16:creationId xmlns:a16="http://schemas.microsoft.com/office/drawing/2014/main" id="{8765BAEB-FA44-47FC-88D2-55AFFA7BE4C3}"/>
                </a:ext>
              </a:extLst>
            </p:cNvPr>
            <p:cNvSpPr>
              <a:spLocks noChangeArrowheads="1"/>
            </p:cNvSpPr>
            <p:nvPr/>
          </p:nvSpPr>
          <p:spPr bwMode="auto">
            <a:xfrm>
              <a:off x="9772596" y="9828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6" name="Oval 56">
              <a:extLst>
                <a:ext uri="{FF2B5EF4-FFF2-40B4-BE49-F238E27FC236}">
                  <a16:creationId xmlns:a16="http://schemas.microsoft.com/office/drawing/2014/main" id="{E0A9CB8C-5275-4573-84A4-12BEBAD98834}"/>
                </a:ext>
              </a:extLst>
            </p:cNvPr>
            <p:cNvSpPr>
              <a:spLocks noChangeArrowheads="1"/>
            </p:cNvSpPr>
            <p:nvPr/>
          </p:nvSpPr>
          <p:spPr bwMode="auto">
            <a:xfrm>
              <a:off x="9483595" y="9968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7" name="Oval 57">
              <a:extLst>
                <a:ext uri="{FF2B5EF4-FFF2-40B4-BE49-F238E27FC236}">
                  <a16:creationId xmlns:a16="http://schemas.microsoft.com/office/drawing/2014/main" id="{D2BF239B-D9C0-4741-B551-818266EC7E59}"/>
                </a:ext>
              </a:extLst>
            </p:cNvPr>
            <p:cNvSpPr>
              <a:spLocks noChangeArrowheads="1"/>
            </p:cNvSpPr>
            <p:nvPr/>
          </p:nvSpPr>
          <p:spPr bwMode="auto">
            <a:xfrm>
              <a:off x="9959913" y="14159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8" name="Oval 58">
              <a:extLst>
                <a:ext uri="{FF2B5EF4-FFF2-40B4-BE49-F238E27FC236}">
                  <a16:creationId xmlns:a16="http://schemas.microsoft.com/office/drawing/2014/main" id="{18B23480-D512-4EE6-99EF-51E2ACF4123C}"/>
                </a:ext>
              </a:extLst>
            </p:cNvPr>
            <p:cNvSpPr>
              <a:spLocks noChangeArrowheads="1"/>
            </p:cNvSpPr>
            <p:nvPr/>
          </p:nvSpPr>
          <p:spPr bwMode="auto">
            <a:xfrm>
              <a:off x="10003798" y="8913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39" name="Oval 59">
              <a:extLst>
                <a:ext uri="{FF2B5EF4-FFF2-40B4-BE49-F238E27FC236}">
                  <a16:creationId xmlns:a16="http://schemas.microsoft.com/office/drawing/2014/main" id="{22116041-119F-4A47-BEDB-0613314D8F56}"/>
                </a:ext>
              </a:extLst>
            </p:cNvPr>
            <p:cNvSpPr>
              <a:spLocks noChangeArrowheads="1"/>
            </p:cNvSpPr>
            <p:nvPr/>
          </p:nvSpPr>
          <p:spPr bwMode="auto">
            <a:xfrm>
              <a:off x="9977039" y="8390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0" name="Oval 60">
              <a:extLst>
                <a:ext uri="{FF2B5EF4-FFF2-40B4-BE49-F238E27FC236}">
                  <a16:creationId xmlns:a16="http://schemas.microsoft.com/office/drawing/2014/main" id="{813C1B8D-55B1-454F-9A1A-B34CFF2C66CA}"/>
                </a:ext>
              </a:extLst>
            </p:cNvPr>
            <p:cNvSpPr>
              <a:spLocks noChangeArrowheads="1"/>
            </p:cNvSpPr>
            <p:nvPr/>
          </p:nvSpPr>
          <p:spPr bwMode="auto">
            <a:xfrm>
              <a:off x="10016642" y="13113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1" name="Oval 61">
              <a:extLst>
                <a:ext uri="{FF2B5EF4-FFF2-40B4-BE49-F238E27FC236}">
                  <a16:creationId xmlns:a16="http://schemas.microsoft.com/office/drawing/2014/main" id="{DBC6EC59-27ED-4AC5-B958-80ADD02DD9D5}"/>
                </a:ext>
              </a:extLst>
            </p:cNvPr>
            <p:cNvSpPr>
              <a:spLocks noChangeArrowheads="1"/>
            </p:cNvSpPr>
            <p:nvPr/>
          </p:nvSpPr>
          <p:spPr bwMode="auto">
            <a:xfrm>
              <a:off x="9958842" y="1333172"/>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2" name="Oval 62">
              <a:extLst>
                <a:ext uri="{FF2B5EF4-FFF2-40B4-BE49-F238E27FC236}">
                  <a16:creationId xmlns:a16="http://schemas.microsoft.com/office/drawing/2014/main" id="{068F857F-FF19-44F4-B4DF-3F69FEEA6CAE}"/>
                </a:ext>
              </a:extLst>
            </p:cNvPr>
            <p:cNvSpPr>
              <a:spLocks noChangeArrowheads="1"/>
            </p:cNvSpPr>
            <p:nvPr/>
          </p:nvSpPr>
          <p:spPr bwMode="auto">
            <a:xfrm>
              <a:off x="10076583" y="13070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3" name="Oval 63">
              <a:extLst>
                <a:ext uri="{FF2B5EF4-FFF2-40B4-BE49-F238E27FC236}">
                  <a16:creationId xmlns:a16="http://schemas.microsoft.com/office/drawing/2014/main" id="{91EB79D5-018A-490F-B285-4BDC2708EEF9}"/>
                </a:ext>
              </a:extLst>
            </p:cNvPr>
            <p:cNvSpPr>
              <a:spLocks noChangeArrowheads="1"/>
            </p:cNvSpPr>
            <p:nvPr/>
          </p:nvSpPr>
          <p:spPr bwMode="auto">
            <a:xfrm>
              <a:off x="9725500" y="10456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4" name="Oval 64">
              <a:extLst>
                <a:ext uri="{FF2B5EF4-FFF2-40B4-BE49-F238E27FC236}">
                  <a16:creationId xmlns:a16="http://schemas.microsoft.com/office/drawing/2014/main" id="{76DFDB14-EA74-4BD6-ADA4-59690204508E}"/>
                </a:ext>
              </a:extLst>
            </p:cNvPr>
            <p:cNvSpPr>
              <a:spLocks noChangeArrowheads="1"/>
            </p:cNvSpPr>
            <p:nvPr/>
          </p:nvSpPr>
          <p:spPr bwMode="auto">
            <a:xfrm>
              <a:off x="9931012" y="10351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5" name="Oval 65">
              <a:extLst>
                <a:ext uri="{FF2B5EF4-FFF2-40B4-BE49-F238E27FC236}">
                  <a16:creationId xmlns:a16="http://schemas.microsoft.com/office/drawing/2014/main" id="{03048EC6-BA9F-491D-8B95-ECF68290C993}"/>
                </a:ext>
              </a:extLst>
            </p:cNvPr>
            <p:cNvSpPr>
              <a:spLocks noChangeArrowheads="1"/>
            </p:cNvSpPr>
            <p:nvPr/>
          </p:nvSpPr>
          <p:spPr bwMode="auto">
            <a:xfrm>
              <a:off x="10012361" y="10874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6" name="Oval 66">
              <a:extLst>
                <a:ext uri="{FF2B5EF4-FFF2-40B4-BE49-F238E27FC236}">
                  <a16:creationId xmlns:a16="http://schemas.microsoft.com/office/drawing/2014/main" id="{2C74FFFC-1957-4C40-801E-8060232098B7}"/>
                </a:ext>
              </a:extLst>
            </p:cNvPr>
            <p:cNvSpPr>
              <a:spLocks noChangeArrowheads="1"/>
            </p:cNvSpPr>
            <p:nvPr/>
          </p:nvSpPr>
          <p:spPr bwMode="auto">
            <a:xfrm>
              <a:off x="9280223" y="10656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7" name="Oval 67">
              <a:extLst>
                <a:ext uri="{FF2B5EF4-FFF2-40B4-BE49-F238E27FC236}">
                  <a16:creationId xmlns:a16="http://schemas.microsoft.com/office/drawing/2014/main" id="{D6F6E931-DC6B-4B8A-8DAF-649C9C07CD05}"/>
                </a:ext>
              </a:extLst>
            </p:cNvPr>
            <p:cNvSpPr>
              <a:spLocks noChangeArrowheads="1"/>
            </p:cNvSpPr>
            <p:nvPr/>
          </p:nvSpPr>
          <p:spPr bwMode="auto">
            <a:xfrm>
              <a:off x="9303772" y="11423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8" name="Oval 68">
              <a:extLst>
                <a:ext uri="{FF2B5EF4-FFF2-40B4-BE49-F238E27FC236}">
                  <a16:creationId xmlns:a16="http://schemas.microsoft.com/office/drawing/2014/main" id="{CD66939F-8D21-4EC7-AB86-2BDFB5B30A85}"/>
                </a:ext>
              </a:extLst>
            </p:cNvPr>
            <p:cNvSpPr>
              <a:spLocks noChangeArrowheads="1"/>
            </p:cNvSpPr>
            <p:nvPr/>
          </p:nvSpPr>
          <p:spPr bwMode="auto">
            <a:xfrm>
              <a:off x="9224564" y="847813"/>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49" name="Oval 69">
              <a:extLst>
                <a:ext uri="{FF2B5EF4-FFF2-40B4-BE49-F238E27FC236}">
                  <a16:creationId xmlns:a16="http://schemas.microsoft.com/office/drawing/2014/main" id="{7862AFA0-FA9E-4ECD-AE9C-AFC9D7EB01E6}"/>
                </a:ext>
              </a:extLst>
            </p:cNvPr>
            <p:cNvSpPr>
              <a:spLocks noChangeArrowheads="1"/>
            </p:cNvSpPr>
            <p:nvPr/>
          </p:nvSpPr>
          <p:spPr bwMode="auto">
            <a:xfrm>
              <a:off x="9683756" y="8852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0" name="Oval 70">
              <a:extLst>
                <a:ext uri="{FF2B5EF4-FFF2-40B4-BE49-F238E27FC236}">
                  <a16:creationId xmlns:a16="http://schemas.microsoft.com/office/drawing/2014/main" id="{B3FA4211-63CB-4848-B9DC-1D5BA044DEE3}"/>
                </a:ext>
              </a:extLst>
            </p:cNvPr>
            <p:cNvSpPr>
              <a:spLocks noChangeArrowheads="1"/>
            </p:cNvSpPr>
            <p:nvPr/>
          </p:nvSpPr>
          <p:spPr bwMode="auto">
            <a:xfrm>
              <a:off x="9308053" y="13758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1" name="Oval 71">
              <a:extLst>
                <a:ext uri="{FF2B5EF4-FFF2-40B4-BE49-F238E27FC236}">
                  <a16:creationId xmlns:a16="http://schemas.microsoft.com/office/drawing/2014/main" id="{FD99F0AD-9DF5-49CF-9CD5-D7E53EB36A45}"/>
                </a:ext>
              </a:extLst>
            </p:cNvPr>
            <p:cNvSpPr>
              <a:spLocks noChangeArrowheads="1"/>
            </p:cNvSpPr>
            <p:nvPr/>
          </p:nvSpPr>
          <p:spPr bwMode="auto">
            <a:xfrm>
              <a:off x="9255605" y="10055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2" name="Oval 72">
              <a:extLst>
                <a:ext uri="{FF2B5EF4-FFF2-40B4-BE49-F238E27FC236}">
                  <a16:creationId xmlns:a16="http://schemas.microsoft.com/office/drawing/2014/main" id="{F396CD71-D4E5-420D-9404-57ECC537D6EB}"/>
                </a:ext>
              </a:extLst>
            </p:cNvPr>
            <p:cNvSpPr>
              <a:spLocks noChangeArrowheads="1"/>
            </p:cNvSpPr>
            <p:nvPr/>
          </p:nvSpPr>
          <p:spPr bwMode="auto">
            <a:xfrm>
              <a:off x="9306983" y="8887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3" name="Oval 73">
              <a:extLst>
                <a:ext uri="{FF2B5EF4-FFF2-40B4-BE49-F238E27FC236}">
                  <a16:creationId xmlns:a16="http://schemas.microsoft.com/office/drawing/2014/main" id="{840E78D9-4588-4D86-9B94-0B10E8D4A92F}"/>
                </a:ext>
              </a:extLst>
            </p:cNvPr>
            <p:cNvSpPr>
              <a:spLocks noChangeArrowheads="1"/>
            </p:cNvSpPr>
            <p:nvPr/>
          </p:nvSpPr>
          <p:spPr bwMode="auto">
            <a:xfrm>
              <a:off x="9230986" y="7693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4" name="Oval 74">
              <a:extLst>
                <a:ext uri="{FF2B5EF4-FFF2-40B4-BE49-F238E27FC236}">
                  <a16:creationId xmlns:a16="http://schemas.microsoft.com/office/drawing/2014/main" id="{8FB12BC3-C378-4E6E-ABE6-F4925F5B6808}"/>
                </a:ext>
              </a:extLst>
            </p:cNvPr>
            <p:cNvSpPr>
              <a:spLocks noChangeArrowheads="1"/>
            </p:cNvSpPr>
            <p:nvPr/>
          </p:nvSpPr>
          <p:spPr bwMode="auto">
            <a:xfrm>
              <a:off x="9319828" y="13087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5" name="Oval 75">
              <a:extLst>
                <a:ext uri="{FF2B5EF4-FFF2-40B4-BE49-F238E27FC236}">
                  <a16:creationId xmlns:a16="http://schemas.microsoft.com/office/drawing/2014/main" id="{C5A4B29D-C28E-44AF-91FF-359C74342FD0}"/>
                </a:ext>
              </a:extLst>
            </p:cNvPr>
            <p:cNvSpPr>
              <a:spLocks noChangeArrowheads="1"/>
            </p:cNvSpPr>
            <p:nvPr/>
          </p:nvSpPr>
          <p:spPr bwMode="auto">
            <a:xfrm>
              <a:off x="9262027" y="1330557"/>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6" name="Oval 76">
              <a:extLst>
                <a:ext uri="{FF2B5EF4-FFF2-40B4-BE49-F238E27FC236}">
                  <a16:creationId xmlns:a16="http://schemas.microsoft.com/office/drawing/2014/main" id="{13217CF8-9CD6-45AF-9EFD-EE8C81D7DA85}"/>
                </a:ext>
              </a:extLst>
            </p:cNvPr>
            <p:cNvSpPr>
              <a:spLocks noChangeArrowheads="1"/>
            </p:cNvSpPr>
            <p:nvPr/>
          </p:nvSpPr>
          <p:spPr bwMode="auto">
            <a:xfrm>
              <a:off x="9249183" y="12660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7" name="Oval 77">
              <a:extLst>
                <a:ext uri="{FF2B5EF4-FFF2-40B4-BE49-F238E27FC236}">
                  <a16:creationId xmlns:a16="http://schemas.microsoft.com/office/drawing/2014/main" id="{515542C2-EF42-412B-B8B2-7C7473F1E2FE}"/>
                </a:ext>
              </a:extLst>
            </p:cNvPr>
            <p:cNvSpPr>
              <a:spLocks noChangeArrowheads="1"/>
            </p:cNvSpPr>
            <p:nvPr/>
          </p:nvSpPr>
          <p:spPr bwMode="auto">
            <a:xfrm>
              <a:off x="9297349" y="12686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8" name="Oval 78">
              <a:extLst>
                <a:ext uri="{FF2B5EF4-FFF2-40B4-BE49-F238E27FC236}">
                  <a16:creationId xmlns:a16="http://schemas.microsoft.com/office/drawing/2014/main" id="{A0BC4111-EEFA-4153-A93E-69A2575683EE}"/>
                </a:ext>
              </a:extLst>
            </p:cNvPr>
            <p:cNvSpPr>
              <a:spLocks noChangeArrowheads="1"/>
            </p:cNvSpPr>
            <p:nvPr/>
          </p:nvSpPr>
          <p:spPr bwMode="auto">
            <a:xfrm>
              <a:off x="9247042" y="12312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59" name="Oval 79">
              <a:extLst>
                <a:ext uri="{FF2B5EF4-FFF2-40B4-BE49-F238E27FC236}">
                  <a16:creationId xmlns:a16="http://schemas.microsoft.com/office/drawing/2014/main" id="{96577AE3-AC40-4FDE-9F13-00D59A6A6560}"/>
                </a:ext>
              </a:extLst>
            </p:cNvPr>
            <p:cNvSpPr>
              <a:spLocks noChangeArrowheads="1"/>
            </p:cNvSpPr>
            <p:nvPr/>
          </p:nvSpPr>
          <p:spPr bwMode="auto">
            <a:xfrm>
              <a:off x="9235268" y="11222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0" name="Oval 80">
              <a:extLst>
                <a:ext uri="{FF2B5EF4-FFF2-40B4-BE49-F238E27FC236}">
                  <a16:creationId xmlns:a16="http://schemas.microsoft.com/office/drawing/2014/main" id="{65977BE2-D7AF-469D-B76F-6C04BC8D3D15}"/>
                </a:ext>
              </a:extLst>
            </p:cNvPr>
            <p:cNvSpPr>
              <a:spLocks noChangeArrowheads="1"/>
            </p:cNvSpPr>
            <p:nvPr/>
          </p:nvSpPr>
          <p:spPr bwMode="auto">
            <a:xfrm>
              <a:off x="9401176" y="11841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1" name="Oval 81">
              <a:extLst>
                <a:ext uri="{FF2B5EF4-FFF2-40B4-BE49-F238E27FC236}">
                  <a16:creationId xmlns:a16="http://schemas.microsoft.com/office/drawing/2014/main" id="{A8082B5B-6485-4AB7-8C32-7783BD892E92}"/>
                </a:ext>
              </a:extLst>
            </p:cNvPr>
            <p:cNvSpPr>
              <a:spLocks noChangeArrowheads="1"/>
            </p:cNvSpPr>
            <p:nvPr/>
          </p:nvSpPr>
          <p:spPr bwMode="auto">
            <a:xfrm>
              <a:off x="9776878" y="9314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2" name="Oval 82">
              <a:extLst>
                <a:ext uri="{FF2B5EF4-FFF2-40B4-BE49-F238E27FC236}">
                  <a16:creationId xmlns:a16="http://schemas.microsoft.com/office/drawing/2014/main" id="{9D6678E4-734C-4392-891F-28DBC1D7A00C}"/>
                </a:ext>
              </a:extLst>
            </p:cNvPr>
            <p:cNvSpPr>
              <a:spLocks noChangeArrowheads="1"/>
            </p:cNvSpPr>
            <p:nvPr/>
          </p:nvSpPr>
          <p:spPr bwMode="auto">
            <a:xfrm>
              <a:off x="8940915" y="8817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3" name="Oval 83">
              <a:extLst>
                <a:ext uri="{FF2B5EF4-FFF2-40B4-BE49-F238E27FC236}">
                  <a16:creationId xmlns:a16="http://schemas.microsoft.com/office/drawing/2014/main" id="{1A1C7689-F72F-474C-BAF1-78AB46596717}"/>
                </a:ext>
              </a:extLst>
            </p:cNvPr>
            <p:cNvSpPr>
              <a:spLocks noChangeArrowheads="1"/>
            </p:cNvSpPr>
            <p:nvPr/>
          </p:nvSpPr>
          <p:spPr bwMode="auto">
            <a:xfrm>
              <a:off x="9404387" y="9305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4" name="Oval 84">
              <a:extLst>
                <a:ext uri="{FF2B5EF4-FFF2-40B4-BE49-F238E27FC236}">
                  <a16:creationId xmlns:a16="http://schemas.microsoft.com/office/drawing/2014/main" id="{44EA07A1-CA8F-4551-A0AB-5FE569CFE3F8}"/>
                </a:ext>
              </a:extLst>
            </p:cNvPr>
            <p:cNvSpPr>
              <a:spLocks noChangeArrowheads="1"/>
            </p:cNvSpPr>
            <p:nvPr/>
          </p:nvSpPr>
          <p:spPr bwMode="auto">
            <a:xfrm>
              <a:off x="9377628" y="8783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5" name="Oval 85">
              <a:extLst>
                <a:ext uri="{FF2B5EF4-FFF2-40B4-BE49-F238E27FC236}">
                  <a16:creationId xmlns:a16="http://schemas.microsoft.com/office/drawing/2014/main" id="{E1B48DE8-F4CF-4E7C-804D-3739546C468B}"/>
                </a:ext>
              </a:extLst>
            </p:cNvPr>
            <p:cNvSpPr>
              <a:spLocks noChangeArrowheads="1"/>
            </p:cNvSpPr>
            <p:nvPr/>
          </p:nvSpPr>
          <p:spPr bwMode="auto">
            <a:xfrm>
              <a:off x="9417232" y="13505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6" name="Oval 86">
              <a:extLst>
                <a:ext uri="{FF2B5EF4-FFF2-40B4-BE49-F238E27FC236}">
                  <a16:creationId xmlns:a16="http://schemas.microsoft.com/office/drawing/2014/main" id="{17ED2378-166E-45A5-BE3E-0B57788B6669}"/>
                </a:ext>
              </a:extLst>
            </p:cNvPr>
            <p:cNvSpPr>
              <a:spLocks noChangeArrowheads="1"/>
            </p:cNvSpPr>
            <p:nvPr/>
          </p:nvSpPr>
          <p:spPr bwMode="auto">
            <a:xfrm>
              <a:off x="9359431" y="1372384"/>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7" name="Oval 87">
              <a:extLst>
                <a:ext uri="{FF2B5EF4-FFF2-40B4-BE49-F238E27FC236}">
                  <a16:creationId xmlns:a16="http://schemas.microsoft.com/office/drawing/2014/main" id="{6D3EA114-9093-4A4C-8B9B-59EE2382ED5C}"/>
                </a:ext>
              </a:extLst>
            </p:cNvPr>
            <p:cNvSpPr>
              <a:spLocks noChangeArrowheads="1"/>
            </p:cNvSpPr>
            <p:nvPr/>
          </p:nvSpPr>
          <p:spPr bwMode="auto">
            <a:xfrm>
              <a:off x="9351939" y="13349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8" name="Oval 88">
              <a:extLst>
                <a:ext uri="{FF2B5EF4-FFF2-40B4-BE49-F238E27FC236}">
                  <a16:creationId xmlns:a16="http://schemas.microsoft.com/office/drawing/2014/main" id="{24DAFC5A-1FB4-4732-A2DC-15AD5DEC3410}"/>
                </a:ext>
              </a:extLst>
            </p:cNvPr>
            <p:cNvSpPr>
              <a:spLocks noChangeArrowheads="1"/>
            </p:cNvSpPr>
            <p:nvPr/>
          </p:nvSpPr>
          <p:spPr bwMode="auto">
            <a:xfrm>
              <a:off x="9394754" y="13105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69" name="Oval 89">
              <a:extLst>
                <a:ext uri="{FF2B5EF4-FFF2-40B4-BE49-F238E27FC236}">
                  <a16:creationId xmlns:a16="http://schemas.microsoft.com/office/drawing/2014/main" id="{B64D59D4-1E0B-401E-978A-FBBF5C049DCA}"/>
                </a:ext>
              </a:extLst>
            </p:cNvPr>
            <p:cNvSpPr>
              <a:spLocks noChangeArrowheads="1"/>
            </p:cNvSpPr>
            <p:nvPr/>
          </p:nvSpPr>
          <p:spPr bwMode="auto">
            <a:xfrm>
              <a:off x="9410809" y="12704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0" name="Oval 90">
              <a:extLst>
                <a:ext uri="{FF2B5EF4-FFF2-40B4-BE49-F238E27FC236}">
                  <a16:creationId xmlns:a16="http://schemas.microsoft.com/office/drawing/2014/main" id="{C29113C7-8060-4FA5-B29D-FD5DFE660C2F}"/>
                </a:ext>
              </a:extLst>
            </p:cNvPr>
            <p:cNvSpPr>
              <a:spLocks noChangeArrowheads="1"/>
            </p:cNvSpPr>
            <p:nvPr/>
          </p:nvSpPr>
          <p:spPr bwMode="auto">
            <a:xfrm>
              <a:off x="9344446" y="12730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1" name="Oval 91">
              <a:extLst>
                <a:ext uri="{FF2B5EF4-FFF2-40B4-BE49-F238E27FC236}">
                  <a16:creationId xmlns:a16="http://schemas.microsoft.com/office/drawing/2014/main" id="{543E70EF-2E4E-4303-995F-F8CD346908FD}"/>
                </a:ext>
              </a:extLst>
            </p:cNvPr>
            <p:cNvSpPr>
              <a:spLocks noChangeArrowheads="1"/>
            </p:cNvSpPr>
            <p:nvPr/>
          </p:nvSpPr>
          <p:spPr bwMode="auto">
            <a:xfrm>
              <a:off x="9477173" y="12320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2" name="Oval 92">
              <a:extLst>
                <a:ext uri="{FF2B5EF4-FFF2-40B4-BE49-F238E27FC236}">
                  <a16:creationId xmlns:a16="http://schemas.microsoft.com/office/drawing/2014/main" id="{57F524FD-4FBF-49B7-8D3F-FE9D23591FAD}"/>
                </a:ext>
              </a:extLst>
            </p:cNvPr>
            <p:cNvSpPr>
              <a:spLocks noChangeArrowheads="1"/>
            </p:cNvSpPr>
            <p:nvPr/>
          </p:nvSpPr>
          <p:spPr bwMode="auto">
            <a:xfrm>
              <a:off x="9416162" y="14168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3" name="Oval 93">
              <a:extLst>
                <a:ext uri="{FF2B5EF4-FFF2-40B4-BE49-F238E27FC236}">
                  <a16:creationId xmlns:a16="http://schemas.microsoft.com/office/drawing/2014/main" id="{4382EACD-D9DD-4D93-BE78-49F3294C1D93}"/>
                </a:ext>
              </a:extLst>
            </p:cNvPr>
            <p:cNvSpPr>
              <a:spLocks noChangeArrowheads="1"/>
            </p:cNvSpPr>
            <p:nvPr/>
          </p:nvSpPr>
          <p:spPr bwMode="auto">
            <a:xfrm>
              <a:off x="9470750" y="13584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4" name="Oval 94">
              <a:extLst>
                <a:ext uri="{FF2B5EF4-FFF2-40B4-BE49-F238E27FC236}">
                  <a16:creationId xmlns:a16="http://schemas.microsoft.com/office/drawing/2014/main" id="{92E40C59-070B-4569-BB3D-C9D69EEC1EB3}"/>
                </a:ext>
              </a:extLst>
            </p:cNvPr>
            <p:cNvSpPr>
              <a:spLocks noChangeArrowheads="1"/>
            </p:cNvSpPr>
            <p:nvPr/>
          </p:nvSpPr>
          <p:spPr bwMode="auto">
            <a:xfrm>
              <a:off x="9486806" y="13183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5" name="Oval 95">
              <a:extLst>
                <a:ext uri="{FF2B5EF4-FFF2-40B4-BE49-F238E27FC236}">
                  <a16:creationId xmlns:a16="http://schemas.microsoft.com/office/drawing/2014/main" id="{FB1504F8-E308-43E4-A13F-1FE1B71C798A}"/>
                </a:ext>
              </a:extLst>
            </p:cNvPr>
            <p:cNvSpPr>
              <a:spLocks noChangeArrowheads="1"/>
            </p:cNvSpPr>
            <p:nvPr/>
          </p:nvSpPr>
          <p:spPr bwMode="auto">
            <a:xfrm>
              <a:off x="9551029" y="11972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6" name="Oval 96">
              <a:extLst>
                <a:ext uri="{FF2B5EF4-FFF2-40B4-BE49-F238E27FC236}">
                  <a16:creationId xmlns:a16="http://schemas.microsoft.com/office/drawing/2014/main" id="{90426188-7A09-42BF-A659-7AE6EA8D3A9B}"/>
                </a:ext>
              </a:extLst>
            </p:cNvPr>
            <p:cNvSpPr>
              <a:spLocks noChangeArrowheads="1"/>
            </p:cNvSpPr>
            <p:nvPr/>
          </p:nvSpPr>
          <p:spPr bwMode="auto">
            <a:xfrm>
              <a:off x="9537114" y="8722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7" name="Oval 97">
              <a:extLst>
                <a:ext uri="{FF2B5EF4-FFF2-40B4-BE49-F238E27FC236}">
                  <a16:creationId xmlns:a16="http://schemas.microsoft.com/office/drawing/2014/main" id="{BAAA265C-7C04-4E8C-8110-CDA0B1E757E1}"/>
                </a:ext>
              </a:extLst>
            </p:cNvPr>
            <p:cNvSpPr>
              <a:spLocks noChangeArrowheads="1"/>
            </p:cNvSpPr>
            <p:nvPr/>
          </p:nvSpPr>
          <p:spPr bwMode="auto">
            <a:xfrm>
              <a:off x="9519988" y="13976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8" name="Oval 98">
              <a:extLst>
                <a:ext uri="{FF2B5EF4-FFF2-40B4-BE49-F238E27FC236}">
                  <a16:creationId xmlns:a16="http://schemas.microsoft.com/office/drawing/2014/main" id="{4CEF4A30-C211-4158-9818-9EA831ED0A3A}"/>
                </a:ext>
              </a:extLst>
            </p:cNvPr>
            <p:cNvSpPr>
              <a:spLocks noChangeArrowheads="1"/>
            </p:cNvSpPr>
            <p:nvPr/>
          </p:nvSpPr>
          <p:spPr bwMode="auto">
            <a:xfrm>
              <a:off x="9568155" y="14002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79" name="Oval 99">
              <a:extLst>
                <a:ext uri="{FF2B5EF4-FFF2-40B4-BE49-F238E27FC236}">
                  <a16:creationId xmlns:a16="http://schemas.microsoft.com/office/drawing/2014/main" id="{46C8AC0B-9038-40B5-A628-32E56556E234}"/>
                </a:ext>
              </a:extLst>
            </p:cNvPr>
            <p:cNvSpPr>
              <a:spLocks noChangeArrowheads="1"/>
            </p:cNvSpPr>
            <p:nvPr/>
          </p:nvSpPr>
          <p:spPr bwMode="auto">
            <a:xfrm>
              <a:off x="9584210" y="13601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0" name="Oval 100">
              <a:extLst>
                <a:ext uri="{FF2B5EF4-FFF2-40B4-BE49-F238E27FC236}">
                  <a16:creationId xmlns:a16="http://schemas.microsoft.com/office/drawing/2014/main" id="{A9DF484C-2894-41D0-8A87-C329CDDE7FB5}"/>
                </a:ext>
              </a:extLst>
            </p:cNvPr>
            <p:cNvSpPr>
              <a:spLocks noChangeArrowheads="1"/>
            </p:cNvSpPr>
            <p:nvPr/>
          </p:nvSpPr>
          <p:spPr bwMode="auto">
            <a:xfrm>
              <a:off x="9517847" y="13627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1" name="Oval 101">
              <a:extLst>
                <a:ext uri="{FF2B5EF4-FFF2-40B4-BE49-F238E27FC236}">
                  <a16:creationId xmlns:a16="http://schemas.microsoft.com/office/drawing/2014/main" id="{3BC4B1FA-AA8B-4F67-B556-5CDDD1EA86CA}"/>
                </a:ext>
              </a:extLst>
            </p:cNvPr>
            <p:cNvSpPr>
              <a:spLocks noChangeArrowheads="1"/>
            </p:cNvSpPr>
            <p:nvPr/>
          </p:nvSpPr>
          <p:spPr bwMode="auto">
            <a:xfrm>
              <a:off x="10000587" y="11641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2" name="Oval 102">
              <a:extLst>
                <a:ext uri="{FF2B5EF4-FFF2-40B4-BE49-F238E27FC236}">
                  <a16:creationId xmlns:a16="http://schemas.microsoft.com/office/drawing/2014/main" id="{7D096D49-D95E-497E-8302-897849128C98}"/>
                </a:ext>
              </a:extLst>
            </p:cNvPr>
            <p:cNvSpPr>
              <a:spLocks noChangeArrowheads="1"/>
            </p:cNvSpPr>
            <p:nvPr/>
          </p:nvSpPr>
          <p:spPr bwMode="auto">
            <a:xfrm>
              <a:off x="9707304" y="119375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3" name="Oval 103">
              <a:extLst>
                <a:ext uri="{FF2B5EF4-FFF2-40B4-BE49-F238E27FC236}">
                  <a16:creationId xmlns:a16="http://schemas.microsoft.com/office/drawing/2014/main" id="{30129275-F15E-44F2-B358-3718BF6A837F}"/>
                </a:ext>
              </a:extLst>
            </p:cNvPr>
            <p:cNvSpPr>
              <a:spLocks noChangeArrowheads="1"/>
            </p:cNvSpPr>
            <p:nvPr/>
          </p:nvSpPr>
          <p:spPr bwMode="auto">
            <a:xfrm>
              <a:off x="9629166" y="14264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4" name="Oval 104">
              <a:extLst>
                <a:ext uri="{FF2B5EF4-FFF2-40B4-BE49-F238E27FC236}">
                  <a16:creationId xmlns:a16="http://schemas.microsoft.com/office/drawing/2014/main" id="{3AF7FC85-B90D-44E6-8CDB-6C50E85DCADF}"/>
                </a:ext>
              </a:extLst>
            </p:cNvPr>
            <p:cNvSpPr>
              <a:spLocks noChangeArrowheads="1"/>
            </p:cNvSpPr>
            <p:nvPr/>
          </p:nvSpPr>
          <p:spPr bwMode="auto">
            <a:xfrm>
              <a:off x="9710515" y="9401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5" name="Oval 105">
              <a:extLst>
                <a:ext uri="{FF2B5EF4-FFF2-40B4-BE49-F238E27FC236}">
                  <a16:creationId xmlns:a16="http://schemas.microsoft.com/office/drawing/2014/main" id="{D0BA2C59-FA9B-4419-B721-D9FF19B4C93F}"/>
                </a:ext>
              </a:extLst>
            </p:cNvPr>
            <p:cNvSpPr>
              <a:spLocks noChangeArrowheads="1"/>
            </p:cNvSpPr>
            <p:nvPr/>
          </p:nvSpPr>
          <p:spPr bwMode="auto">
            <a:xfrm>
              <a:off x="9723359" y="13601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6" name="Oval 106">
              <a:extLst>
                <a:ext uri="{FF2B5EF4-FFF2-40B4-BE49-F238E27FC236}">
                  <a16:creationId xmlns:a16="http://schemas.microsoft.com/office/drawing/2014/main" id="{57804587-730D-48EB-AE4E-ED727AF19585}"/>
                </a:ext>
              </a:extLst>
            </p:cNvPr>
            <p:cNvSpPr>
              <a:spLocks noChangeArrowheads="1"/>
            </p:cNvSpPr>
            <p:nvPr/>
          </p:nvSpPr>
          <p:spPr bwMode="auto">
            <a:xfrm>
              <a:off x="9665559" y="1381969"/>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7" name="Oval 107">
              <a:extLst>
                <a:ext uri="{FF2B5EF4-FFF2-40B4-BE49-F238E27FC236}">
                  <a16:creationId xmlns:a16="http://schemas.microsoft.com/office/drawing/2014/main" id="{8CD85CC7-3ECE-4413-9646-8D798EED7520}"/>
                </a:ext>
              </a:extLst>
            </p:cNvPr>
            <p:cNvSpPr>
              <a:spLocks noChangeArrowheads="1"/>
            </p:cNvSpPr>
            <p:nvPr/>
          </p:nvSpPr>
          <p:spPr bwMode="auto">
            <a:xfrm>
              <a:off x="9652714" y="13174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8" name="Oval 108">
              <a:extLst>
                <a:ext uri="{FF2B5EF4-FFF2-40B4-BE49-F238E27FC236}">
                  <a16:creationId xmlns:a16="http://schemas.microsoft.com/office/drawing/2014/main" id="{EDEB9E8C-3B78-4F06-B24D-C044CF6B51A9}"/>
                </a:ext>
              </a:extLst>
            </p:cNvPr>
            <p:cNvSpPr>
              <a:spLocks noChangeArrowheads="1"/>
            </p:cNvSpPr>
            <p:nvPr/>
          </p:nvSpPr>
          <p:spPr bwMode="auto">
            <a:xfrm>
              <a:off x="9716937" y="12800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89" name="Oval 109">
              <a:extLst>
                <a:ext uri="{FF2B5EF4-FFF2-40B4-BE49-F238E27FC236}">
                  <a16:creationId xmlns:a16="http://schemas.microsoft.com/office/drawing/2014/main" id="{94DFFBBA-EC48-405B-9939-A672DEEF63DD}"/>
                </a:ext>
              </a:extLst>
            </p:cNvPr>
            <p:cNvSpPr>
              <a:spLocks noChangeArrowheads="1"/>
            </p:cNvSpPr>
            <p:nvPr/>
          </p:nvSpPr>
          <p:spPr bwMode="auto">
            <a:xfrm>
              <a:off x="9650574" y="12826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0" name="Oval 110">
              <a:extLst>
                <a:ext uri="{FF2B5EF4-FFF2-40B4-BE49-F238E27FC236}">
                  <a16:creationId xmlns:a16="http://schemas.microsoft.com/office/drawing/2014/main" id="{06B3D2D6-F404-4174-8237-FCD75F331426}"/>
                </a:ext>
              </a:extLst>
            </p:cNvPr>
            <p:cNvSpPr>
              <a:spLocks noChangeArrowheads="1"/>
            </p:cNvSpPr>
            <p:nvPr/>
          </p:nvSpPr>
          <p:spPr bwMode="auto">
            <a:xfrm>
              <a:off x="9589562" y="11257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1" name="Oval 111">
              <a:extLst>
                <a:ext uri="{FF2B5EF4-FFF2-40B4-BE49-F238E27FC236}">
                  <a16:creationId xmlns:a16="http://schemas.microsoft.com/office/drawing/2014/main" id="{EB773837-DF5D-4BD4-8DA8-3E4673906D19}"/>
                </a:ext>
              </a:extLst>
            </p:cNvPr>
            <p:cNvSpPr>
              <a:spLocks noChangeArrowheads="1"/>
            </p:cNvSpPr>
            <p:nvPr/>
          </p:nvSpPr>
          <p:spPr bwMode="auto">
            <a:xfrm>
              <a:off x="9804708" y="12355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2" name="Oval 112">
              <a:extLst>
                <a:ext uri="{FF2B5EF4-FFF2-40B4-BE49-F238E27FC236}">
                  <a16:creationId xmlns:a16="http://schemas.microsoft.com/office/drawing/2014/main" id="{E4B5672D-69A3-4FCF-A078-3FBF18DE5EED}"/>
                </a:ext>
              </a:extLst>
            </p:cNvPr>
            <p:cNvSpPr>
              <a:spLocks noChangeArrowheads="1"/>
            </p:cNvSpPr>
            <p:nvPr/>
          </p:nvSpPr>
          <p:spPr bwMode="auto">
            <a:xfrm>
              <a:off x="9820764" y="14020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3" name="Oval 113">
              <a:extLst>
                <a:ext uri="{FF2B5EF4-FFF2-40B4-BE49-F238E27FC236}">
                  <a16:creationId xmlns:a16="http://schemas.microsoft.com/office/drawing/2014/main" id="{B6695010-0551-4892-B4C3-AFC4B5FDD791}"/>
                </a:ext>
              </a:extLst>
            </p:cNvPr>
            <p:cNvSpPr>
              <a:spLocks noChangeArrowheads="1"/>
            </p:cNvSpPr>
            <p:nvPr/>
          </p:nvSpPr>
          <p:spPr bwMode="auto">
            <a:xfrm>
              <a:off x="9762963" y="1423795"/>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4" name="Oval 114">
              <a:extLst>
                <a:ext uri="{FF2B5EF4-FFF2-40B4-BE49-F238E27FC236}">
                  <a16:creationId xmlns:a16="http://schemas.microsoft.com/office/drawing/2014/main" id="{CC22C807-98B1-44FB-AE0B-2607C4BE9CCC}"/>
                </a:ext>
              </a:extLst>
            </p:cNvPr>
            <p:cNvSpPr>
              <a:spLocks noChangeArrowheads="1"/>
            </p:cNvSpPr>
            <p:nvPr/>
          </p:nvSpPr>
          <p:spPr bwMode="auto">
            <a:xfrm>
              <a:off x="9755470" y="13863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5" name="Oval 115">
              <a:extLst>
                <a:ext uri="{FF2B5EF4-FFF2-40B4-BE49-F238E27FC236}">
                  <a16:creationId xmlns:a16="http://schemas.microsoft.com/office/drawing/2014/main" id="{EC2D22F3-2305-4D09-84F3-6A60C4C03C19}"/>
                </a:ext>
              </a:extLst>
            </p:cNvPr>
            <p:cNvSpPr>
              <a:spLocks noChangeArrowheads="1"/>
            </p:cNvSpPr>
            <p:nvPr/>
          </p:nvSpPr>
          <p:spPr bwMode="auto">
            <a:xfrm>
              <a:off x="9798285" y="13619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6" name="Oval 116">
              <a:extLst>
                <a:ext uri="{FF2B5EF4-FFF2-40B4-BE49-F238E27FC236}">
                  <a16:creationId xmlns:a16="http://schemas.microsoft.com/office/drawing/2014/main" id="{7ED90046-F9DA-44F7-A406-EB6C6B76F012}"/>
                </a:ext>
              </a:extLst>
            </p:cNvPr>
            <p:cNvSpPr>
              <a:spLocks noChangeArrowheads="1"/>
            </p:cNvSpPr>
            <p:nvPr/>
          </p:nvSpPr>
          <p:spPr bwMode="auto">
            <a:xfrm>
              <a:off x="9814341" y="13218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7" name="Oval 117">
              <a:extLst>
                <a:ext uri="{FF2B5EF4-FFF2-40B4-BE49-F238E27FC236}">
                  <a16:creationId xmlns:a16="http://schemas.microsoft.com/office/drawing/2014/main" id="{EE113508-2685-4B9F-8261-E25537C918F8}"/>
                </a:ext>
              </a:extLst>
            </p:cNvPr>
            <p:cNvSpPr>
              <a:spLocks noChangeArrowheads="1"/>
            </p:cNvSpPr>
            <p:nvPr/>
          </p:nvSpPr>
          <p:spPr bwMode="auto">
            <a:xfrm>
              <a:off x="9747978" y="13244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8" name="Oval 118">
              <a:extLst>
                <a:ext uri="{FF2B5EF4-FFF2-40B4-BE49-F238E27FC236}">
                  <a16:creationId xmlns:a16="http://schemas.microsoft.com/office/drawing/2014/main" id="{42A81B76-A1A7-4D4B-8328-4F374C9EBEC3}"/>
                </a:ext>
              </a:extLst>
            </p:cNvPr>
            <p:cNvSpPr>
              <a:spLocks noChangeArrowheads="1"/>
            </p:cNvSpPr>
            <p:nvPr/>
          </p:nvSpPr>
          <p:spPr bwMode="auto">
            <a:xfrm>
              <a:off x="10115117" y="12617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299" name="Oval 119">
              <a:extLst>
                <a:ext uri="{FF2B5EF4-FFF2-40B4-BE49-F238E27FC236}">
                  <a16:creationId xmlns:a16="http://schemas.microsoft.com/office/drawing/2014/main" id="{40B300BC-FAF8-43AB-8E6D-8037B7A2CB11}"/>
                </a:ext>
              </a:extLst>
            </p:cNvPr>
            <p:cNvSpPr>
              <a:spLocks noChangeArrowheads="1"/>
            </p:cNvSpPr>
            <p:nvPr/>
          </p:nvSpPr>
          <p:spPr bwMode="auto">
            <a:xfrm>
              <a:off x="10133313" y="11257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0" name="Oval 120">
              <a:extLst>
                <a:ext uri="{FF2B5EF4-FFF2-40B4-BE49-F238E27FC236}">
                  <a16:creationId xmlns:a16="http://schemas.microsoft.com/office/drawing/2014/main" id="{D490AE1F-1785-428B-BFEE-E9988F64D841}"/>
                </a:ext>
              </a:extLst>
            </p:cNvPr>
            <p:cNvSpPr>
              <a:spLocks noChangeArrowheads="1"/>
            </p:cNvSpPr>
            <p:nvPr/>
          </p:nvSpPr>
          <p:spPr bwMode="auto">
            <a:xfrm>
              <a:off x="10135454" y="10787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1" name="Oval 121">
              <a:extLst>
                <a:ext uri="{FF2B5EF4-FFF2-40B4-BE49-F238E27FC236}">
                  <a16:creationId xmlns:a16="http://schemas.microsoft.com/office/drawing/2014/main" id="{B7BED382-4BBC-4B6C-BFEA-148148B1E86C}"/>
                </a:ext>
              </a:extLst>
            </p:cNvPr>
            <p:cNvSpPr>
              <a:spLocks noChangeArrowheads="1"/>
            </p:cNvSpPr>
            <p:nvPr/>
          </p:nvSpPr>
          <p:spPr bwMode="auto">
            <a:xfrm>
              <a:off x="10066950" y="11249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2" name="Oval 122">
              <a:extLst>
                <a:ext uri="{FF2B5EF4-FFF2-40B4-BE49-F238E27FC236}">
                  <a16:creationId xmlns:a16="http://schemas.microsoft.com/office/drawing/2014/main" id="{8AAFFFD3-4A76-4CBD-949E-F5922E3C9032}"/>
                </a:ext>
              </a:extLst>
            </p:cNvPr>
            <p:cNvSpPr>
              <a:spLocks noChangeArrowheads="1"/>
            </p:cNvSpPr>
            <p:nvPr/>
          </p:nvSpPr>
          <p:spPr bwMode="auto">
            <a:xfrm>
              <a:off x="10131173" y="14281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3" name="Oval 123">
              <a:extLst>
                <a:ext uri="{FF2B5EF4-FFF2-40B4-BE49-F238E27FC236}">
                  <a16:creationId xmlns:a16="http://schemas.microsoft.com/office/drawing/2014/main" id="{6FD80568-64FD-4A4E-AC6A-924AD195E524}"/>
                </a:ext>
              </a:extLst>
            </p:cNvPr>
            <p:cNvSpPr>
              <a:spLocks noChangeArrowheads="1"/>
            </p:cNvSpPr>
            <p:nvPr/>
          </p:nvSpPr>
          <p:spPr bwMode="auto">
            <a:xfrm>
              <a:off x="10108694" y="13880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4" name="Oval 124">
              <a:extLst>
                <a:ext uri="{FF2B5EF4-FFF2-40B4-BE49-F238E27FC236}">
                  <a16:creationId xmlns:a16="http://schemas.microsoft.com/office/drawing/2014/main" id="{883E63CE-264B-46D6-AB5E-D192DAA54629}"/>
                </a:ext>
              </a:extLst>
            </p:cNvPr>
            <p:cNvSpPr>
              <a:spLocks noChangeArrowheads="1"/>
            </p:cNvSpPr>
            <p:nvPr/>
          </p:nvSpPr>
          <p:spPr bwMode="auto">
            <a:xfrm>
              <a:off x="10124750" y="13479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5" name="Oval 125">
              <a:extLst>
                <a:ext uri="{FF2B5EF4-FFF2-40B4-BE49-F238E27FC236}">
                  <a16:creationId xmlns:a16="http://schemas.microsoft.com/office/drawing/2014/main" id="{8EAD451A-8455-488E-8F9B-ACE0E80BC1CB}"/>
                </a:ext>
              </a:extLst>
            </p:cNvPr>
            <p:cNvSpPr>
              <a:spLocks noChangeArrowheads="1"/>
            </p:cNvSpPr>
            <p:nvPr/>
          </p:nvSpPr>
          <p:spPr bwMode="auto">
            <a:xfrm>
              <a:off x="10024135" y="13784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6" name="Oval 126">
              <a:extLst>
                <a:ext uri="{FF2B5EF4-FFF2-40B4-BE49-F238E27FC236}">
                  <a16:creationId xmlns:a16="http://schemas.microsoft.com/office/drawing/2014/main" id="{2E9AD22B-21B7-4BAF-A4F3-365AC318B1B3}"/>
                </a:ext>
              </a:extLst>
            </p:cNvPr>
            <p:cNvSpPr>
              <a:spLocks noChangeArrowheads="1"/>
            </p:cNvSpPr>
            <p:nvPr/>
          </p:nvSpPr>
          <p:spPr bwMode="auto">
            <a:xfrm>
              <a:off x="10126891" y="12042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7" name="Oval 127">
              <a:extLst>
                <a:ext uri="{FF2B5EF4-FFF2-40B4-BE49-F238E27FC236}">
                  <a16:creationId xmlns:a16="http://schemas.microsoft.com/office/drawing/2014/main" id="{ED41300B-EF13-4A0B-901D-F1CE0988DA75}"/>
                </a:ext>
              </a:extLst>
            </p:cNvPr>
            <p:cNvSpPr>
              <a:spLocks noChangeArrowheads="1"/>
            </p:cNvSpPr>
            <p:nvPr/>
          </p:nvSpPr>
          <p:spPr bwMode="auto">
            <a:xfrm>
              <a:off x="10854747" y="14194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8" name="Oval 128">
              <a:extLst>
                <a:ext uri="{FF2B5EF4-FFF2-40B4-BE49-F238E27FC236}">
                  <a16:creationId xmlns:a16="http://schemas.microsoft.com/office/drawing/2014/main" id="{DE6D79D8-1220-44A0-970F-7B524F908C82}"/>
                </a:ext>
              </a:extLst>
            </p:cNvPr>
            <p:cNvSpPr>
              <a:spLocks noChangeArrowheads="1"/>
            </p:cNvSpPr>
            <p:nvPr/>
          </p:nvSpPr>
          <p:spPr bwMode="auto">
            <a:xfrm>
              <a:off x="10863310" y="13087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09" name="Oval 129">
              <a:extLst>
                <a:ext uri="{FF2B5EF4-FFF2-40B4-BE49-F238E27FC236}">
                  <a16:creationId xmlns:a16="http://schemas.microsoft.com/office/drawing/2014/main" id="{BC7FC252-706B-4F91-8AD0-E3D4173761ED}"/>
                </a:ext>
              </a:extLst>
            </p:cNvPr>
            <p:cNvSpPr>
              <a:spLocks noChangeArrowheads="1"/>
            </p:cNvSpPr>
            <p:nvPr/>
          </p:nvSpPr>
          <p:spPr bwMode="auto">
            <a:xfrm>
              <a:off x="10805509" y="1330557"/>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0" name="Oval 130">
              <a:extLst>
                <a:ext uri="{FF2B5EF4-FFF2-40B4-BE49-F238E27FC236}">
                  <a16:creationId xmlns:a16="http://schemas.microsoft.com/office/drawing/2014/main" id="{88C1C48B-FAF0-4CE6-A99F-D7874E367DC7}"/>
                </a:ext>
              </a:extLst>
            </p:cNvPr>
            <p:cNvSpPr>
              <a:spLocks noChangeArrowheads="1"/>
            </p:cNvSpPr>
            <p:nvPr/>
          </p:nvSpPr>
          <p:spPr bwMode="auto">
            <a:xfrm>
              <a:off x="10792665" y="12660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1" name="Oval 131">
              <a:extLst>
                <a:ext uri="{FF2B5EF4-FFF2-40B4-BE49-F238E27FC236}">
                  <a16:creationId xmlns:a16="http://schemas.microsoft.com/office/drawing/2014/main" id="{2382320C-B904-4002-A473-55943252DA99}"/>
                </a:ext>
              </a:extLst>
            </p:cNvPr>
            <p:cNvSpPr>
              <a:spLocks noChangeArrowheads="1"/>
            </p:cNvSpPr>
            <p:nvPr/>
          </p:nvSpPr>
          <p:spPr bwMode="auto">
            <a:xfrm>
              <a:off x="10840832" y="12686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2" name="Oval 132">
              <a:extLst>
                <a:ext uri="{FF2B5EF4-FFF2-40B4-BE49-F238E27FC236}">
                  <a16:creationId xmlns:a16="http://schemas.microsoft.com/office/drawing/2014/main" id="{DD033D4C-4C05-4916-9CAA-34845730DB93}"/>
                </a:ext>
              </a:extLst>
            </p:cNvPr>
            <p:cNvSpPr>
              <a:spLocks noChangeArrowheads="1"/>
            </p:cNvSpPr>
            <p:nvPr/>
          </p:nvSpPr>
          <p:spPr bwMode="auto">
            <a:xfrm>
              <a:off x="10856888" y="12286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3" name="Oval 133">
              <a:extLst>
                <a:ext uri="{FF2B5EF4-FFF2-40B4-BE49-F238E27FC236}">
                  <a16:creationId xmlns:a16="http://schemas.microsoft.com/office/drawing/2014/main" id="{40A4C220-D649-43AA-9EEC-EBC18F3F1E3C}"/>
                </a:ext>
              </a:extLst>
            </p:cNvPr>
            <p:cNvSpPr>
              <a:spLocks noChangeArrowheads="1"/>
            </p:cNvSpPr>
            <p:nvPr/>
          </p:nvSpPr>
          <p:spPr bwMode="auto">
            <a:xfrm>
              <a:off x="10811932" y="12050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4" name="Oval 134">
              <a:extLst>
                <a:ext uri="{FF2B5EF4-FFF2-40B4-BE49-F238E27FC236}">
                  <a16:creationId xmlns:a16="http://schemas.microsoft.com/office/drawing/2014/main" id="{FC22FC86-3AA6-4B03-AA30-711F40FABF52}"/>
                </a:ext>
              </a:extLst>
            </p:cNvPr>
            <p:cNvSpPr>
              <a:spLocks noChangeArrowheads="1"/>
            </p:cNvSpPr>
            <p:nvPr/>
          </p:nvSpPr>
          <p:spPr bwMode="auto">
            <a:xfrm>
              <a:off x="10880436" y="11789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5" name="Oval 135">
              <a:extLst>
                <a:ext uri="{FF2B5EF4-FFF2-40B4-BE49-F238E27FC236}">
                  <a16:creationId xmlns:a16="http://schemas.microsoft.com/office/drawing/2014/main" id="{70D1A8AF-3370-4E4A-BB56-E043BA1FE116}"/>
                </a:ext>
              </a:extLst>
            </p:cNvPr>
            <p:cNvSpPr>
              <a:spLocks noChangeArrowheads="1"/>
            </p:cNvSpPr>
            <p:nvPr/>
          </p:nvSpPr>
          <p:spPr bwMode="auto">
            <a:xfrm>
              <a:off x="10597857" y="11693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6" name="Oval 136">
              <a:extLst>
                <a:ext uri="{FF2B5EF4-FFF2-40B4-BE49-F238E27FC236}">
                  <a16:creationId xmlns:a16="http://schemas.microsoft.com/office/drawing/2014/main" id="{8E2FC53E-0B13-40F1-BF01-10C7E40DC71C}"/>
                </a:ext>
              </a:extLst>
            </p:cNvPr>
            <p:cNvSpPr>
              <a:spLocks noChangeArrowheads="1"/>
            </p:cNvSpPr>
            <p:nvPr/>
          </p:nvSpPr>
          <p:spPr bwMode="auto">
            <a:xfrm>
              <a:off x="10887928" y="12730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7" name="Oval 137">
              <a:extLst>
                <a:ext uri="{FF2B5EF4-FFF2-40B4-BE49-F238E27FC236}">
                  <a16:creationId xmlns:a16="http://schemas.microsoft.com/office/drawing/2014/main" id="{32EBA7C6-DFC2-4B37-B734-0CCBA1286CA1}"/>
                </a:ext>
              </a:extLst>
            </p:cNvPr>
            <p:cNvSpPr>
              <a:spLocks noChangeArrowheads="1"/>
            </p:cNvSpPr>
            <p:nvPr/>
          </p:nvSpPr>
          <p:spPr bwMode="auto">
            <a:xfrm>
              <a:off x="10224295" y="11048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8" name="Oval 138">
              <a:extLst>
                <a:ext uri="{FF2B5EF4-FFF2-40B4-BE49-F238E27FC236}">
                  <a16:creationId xmlns:a16="http://schemas.microsoft.com/office/drawing/2014/main" id="{2C5BA86E-11D0-4BEF-95DC-F2946D42ABC5}"/>
                </a:ext>
              </a:extLst>
            </p:cNvPr>
            <p:cNvSpPr>
              <a:spLocks noChangeArrowheads="1"/>
            </p:cNvSpPr>
            <p:nvPr/>
          </p:nvSpPr>
          <p:spPr bwMode="auto">
            <a:xfrm>
              <a:off x="10247843" y="11815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19" name="Oval 139">
              <a:extLst>
                <a:ext uri="{FF2B5EF4-FFF2-40B4-BE49-F238E27FC236}">
                  <a16:creationId xmlns:a16="http://schemas.microsoft.com/office/drawing/2014/main" id="{A7B5AA9B-3787-4888-88BD-4F2D5589B994}"/>
                </a:ext>
              </a:extLst>
            </p:cNvPr>
            <p:cNvSpPr>
              <a:spLocks noChangeArrowheads="1"/>
            </p:cNvSpPr>
            <p:nvPr/>
          </p:nvSpPr>
          <p:spPr bwMode="auto">
            <a:xfrm>
              <a:off x="10266040" y="10456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0" name="Oval 140">
              <a:extLst>
                <a:ext uri="{FF2B5EF4-FFF2-40B4-BE49-F238E27FC236}">
                  <a16:creationId xmlns:a16="http://schemas.microsoft.com/office/drawing/2014/main" id="{DE19CA56-891F-4288-BA35-5AFC4B0F70E1}"/>
                </a:ext>
              </a:extLst>
            </p:cNvPr>
            <p:cNvSpPr>
              <a:spLocks noChangeArrowheads="1"/>
            </p:cNvSpPr>
            <p:nvPr/>
          </p:nvSpPr>
          <p:spPr bwMode="auto">
            <a:xfrm>
              <a:off x="10268181" y="9985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1" name="Oval 141">
              <a:extLst>
                <a:ext uri="{FF2B5EF4-FFF2-40B4-BE49-F238E27FC236}">
                  <a16:creationId xmlns:a16="http://schemas.microsoft.com/office/drawing/2014/main" id="{45C94225-8678-4219-BBE5-1666823B78B3}"/>
                </a:ext>
              </a:extLst>
            </p:cNvPr>
            <p:cNvSpPr>
              <a:spLocks noChangeArrowheads="1"/>
            </p:cNvSpPr>
            <p:nvPr/>
          </p:nvSpPr>
          <p:spPr bwMode="auto">
            <a:xfrm>
              <a:off x="10252125" y="14150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2" name="Oval 142">
              <a:extLst>
                <a:ext uri="{FF2B5EF4-FFF2-40B4-BE49-F238E27FC236}">
                  <a16:creationId xmlns:a16="http://schemas.microsoft.com/office/drawing/2014/main" id="{DE31A546-99C6-489B-B8DB-B43E28299E7D}"/>
                </a:ext>
              </a:extLst>
            </p:cNvPr>
            <p:cNvSpPr>
              <a:spLocks noChangeArrowheads="1"/>
            </p:cNvSpPr>
            <p:nvPr/>
          </p:nvSpPr>
          <p:spPr bwMode="auto">
            <a:xfrm>
              <a:off x="10199677" y="10447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3" name="Oval 143">
              <a:extLst>
                <a:ext uri="{FF2B5EF4-FFF2-40B4-BE49-F238E27FC236}">
                  <a16:creationId xmlns:a16="http://schemas.microsoft.com/office/drawing/2014/main" id="{8BD6E435-6C73-4A32-B64E-47548F851B22}"/>
                </a:ext>
              </a:extLst>
            </p:cNvPr>
            <p:cNvSpPr>
              <a:spLocks noChangeArrowheads="1"/>
            </p:cNvSpPr>
            <p:nvPr/>
          </p:nvSpPr>
          <p:spPr bwMode="auto">
            <a:xfrm>
              <a:off x="10263899" y="13479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4" name="Oval 144">
              <a:extLst>
                <a:ext uri="{FF2B5EF4-FFF2-40B4-BE49-F238E27FC236}">
                  <a16:creationId xmlns:a16="http://schemas.microsoft.com/office/drawing/2014/main" id="{CE1A0374-4C0C-4540-96DA-F24FFB4C4F5A}"/>
                </a:ext>
              </a:extLst>
            </p:cNvPr>
            <p:cNvSpPr>
              <a:spLocks noChangeArrowheads="1"/>
            </p:cNvSpPr>
            <p:nvPr/>
          </p:nvSpPr>
          <p:spPr bwMode="auto">
            <a:xfrm>
              <a:off x="10206098" y="1369770"/>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5" name="Oval 145">
              <a:extLst>
                <a:ext uri="{FF2B5EF4-FFF2-40B4-BE49-F238E27FC236}">
                  <a16:creationId xmlns:a16="http://schemas.microsoft.com/office/drawing/2014/main" id="{DDC0A527-7C4A-4449-93D3-96B895C66F36}"/>
                </a:ext>
              </a:extLst>
            </p:cNvPr>
            <p:cNvSpPr>
              <a:spLocks noChangeArrowheads="1"/>
            </p:cNvSpPr>
            <p:nvPr/>
          </p:nvSpPr>
          <p:spPr bwMode="auto">
            <a:xfrm>
              <a:off x="10193255" y="13052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6" name="Oval 146">
              <a:extLst>
                <a:ext uri="{FF2B5EF4-FFF2-40B4-BE49-F238E27FC236}">
                  <a16:creationId xmlns:a16="http://schemas.microsoft.com/office/drawing/2014/main" id="{C1E0A8E7-A675-41B6-BAD3-863B5B1B8B66}"/>
                </a:ext>
              </a:extLst>
            </p:cNvPr>
            <p:cNvSpPr>
              <a:spLocks noChangeArrowheads="1"/>
            </p:cNvSpPr>
            <p:nvPr/>
          </p:nvSpPr>
          <p:spPr bwMode="auto">
            <a:xfrm>
              <a:off x="10241421" y="13079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7" name="Oval 147">
              <a:extLst>
                <a:ext uri="{FF2B5EF4-FFF2-40B4-BE49-F238E27FC236}">
                  <a16:creationId xmlns:a16="http://schemas.microsoft.com/office/drawing/2014/main" id="{7DBEBCCF-EF1A-4876-BFDA-3383A7CB4DD9}"/>
                </a:ext>
              </a:extLst>
            </p:cNvPr>
            <p:cNvSpPr>
              <a:spLocks noChangeArrowheads="1"/>
            </p:cNvSpPr>
            <p:nvPr/>
          </p:nvSpPr>
          <p:spPr bwMode="auto">
            <a:xfrm>
              <a:off x="10257477" y="12678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8" name="Oval 148">
              <a:extLst>
                <a:ext uri="{FF2B5EF4-FFF2-40B4-BE49-F238E27FC236}">
                  <a16:creationId xmlns:a16="http://schemas.microsoft.com/office/drawing/2014/main" id="{95897416-4541-40E4-AF16-E02D8595F26B}"/>
                </a:ext>
              </a:extLst>
            </p:cNvPr>
            <p:cNvSpPr>
              <a:spLocks noChangeArrowheads="1"/>
            </p:cNvSpPr>
            <p:nvPr/>
          </p:nvSpPr>
          <p:spPr bwMode="auto">
            <a:xfrm>
              <a:off x="10191114" y="12704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29" name="Oval 149">
              <a:extLst>
                <a:ext uri="{FF2B5EF4-FFF2-40B4-BE49-F238E27FC236}">
                  <a16:creationId xmlns:a16="http://schemas.microsoft.com/office/drawing/2014/main" id="{A511E93D-4038-48A0-A00C-6D3FD33728D4}"/>
                </a:ext>
              </a:extLst>
            </p:cNvPr>
            <p:cNvSpPr>
              <a:spLocks noChangeArrowheads="1"/>
            </p:cNvSpPr>
            <p:nvPr/>
          </p:nvSpPr>
          <p:spPr bwMode="auto">
            <a:xfrm>
              <a:off x="10281025" y="12181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0" name="Oval 150">
              <a:extLst>
                <a:ext uri="{FF2B5EF4-FFF2-40B4-BE49-F238E27FC236}">
                  <a16:creationId xmlns:a16="http://schemas.microsoft.com/office/drawing/2014/main" id="{85A40284-2F7E-4144-B79A-74F9C524B219}"/>
                </a:ext>
              </a:extLst>
            </p:cNvPr>
            <p:cNvSpPr>
              <a:spLocks noChangeArrowheads="1"/>
            </p:cNvSpPr>
            <p:nvPr/>
          </p:nvSpPr>
          <p:spPr bwMode="auto">
            <a:xfrm>
              <a:off x="10179339" y="116151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1" name="Oval 151">
              <a:extLst>
                <a:ext uri="{FF2B5EF4-FFF2-40B4-BE49-F238E27FC236}">
                  <a16:creationId xmlns:a16="http://schemas.microsoft.com/office/drawing/2014/main" id="{8BA1C8F7-168F-4C36-8990-A99595AA2E45}"/>
                </a:ext>
              </a:extLst>
            </p:cNvPr>
            <p:cNvSpPr>
              <a:spLocks noChangeArrowheads="1"/>
            </p:cNvSpPr>
            <p:nvPr/>
          </p:nvSpPr>
          <p:spPr bwMode="auto">
            <a:xfrm>
              <a:off x="9008348" y="8025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2" name="Oval 152">
              <a:extLst>
                <a:ext uri="{FF2B5EF4-FFF2-40B4-BE49-F238E27FC236}">
                  <a16:creationId xmlns:a16="http://schemas.microsoft.com/office/drawing/2014/main" id="{0EABF4AC-EAFA-4F42-9600-03848D0023AA}"/>
                </a:ext>
              </a:extLst>
            </p:cNvPr>
            <p:cNvSpPr>
              <a:spLocks noChangeArrowheads="1"/>
            </p:cNvSpPr>
            <p:nvPr/>
          </p:nvSpPr>
          <p:spPr bwMode="auto">
            <a:xfrm>
              <a:off x="10321700" y="11466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3" name="Oval 153">
              <a:extLst>
                <a:ext uri="{FF2B5EF4-FFF2-40B4-BE49-F238E27FC236}">
                  <a16:creationId xmlns:a16="http://schemas.microsoft.com/office/drawing/2014/main" id="{BACA6AFD-5724-4D09-BACC-9B1D84C0CA2E}"/>
                </a:ext>
              </a:extLst>
            </p:cNvPr>
            <p:cNvSpPr>
              <a:spLocks noChangeArrowheads="1"/>
            </p:cNvSpPr>
            <p:nvPr/>
          </p:nvSpPr>
          <p:spPr bwMode="auto">
            <a:xfrm>
              <a:off x="10345248" y="12233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4" name="Oval 154">
              <a:extLst>
                <a:ext uri="{FF2B5EF4-FFF2-40B4-BE49-F238E27FC236}">
                  <a16:creationId xmlns:a16="http://schemas.microsoft.com/office/drawing/2014/main" id="{A2311E35-3DCF-446D-9916-4DFF0F41B420}"/>
                </a:ext>
              </a:extLst>
            </p:cNvPr>
            <p:cNvSpPr>
              <a:spLocks noChangeArrowheads="1"/>
            </p:cNvSpPr>
            <p:nvPr/>
          </p:nvSpPr>
          <p:spPr bwMode="auto">
            <a:xfrm>
              <a:off x="10363444" y="10874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5" name="Oval 155">
              <a:extLst>
                <a:ext uri="{FF2B5EF4-FFF2-40B4-BE49-F238E27FC236}">
                  <a16:creationId xmlns:a16="http://schemas.microsoft.com/office/drawing/2014/main" id="{AC86D8DD-56E1-44EC-AAAD-CD1163A5BB06}"/>
                </a:ext>
              </a:extLst>
            </p:cNvPr>
            <p:cNvSpPr>
              <a:spLocks noChangeArrowheads="1"/>
            </p:cNvSpPr>
            <p:nvPr/>
          </p:nvSpPr>
          <p:spPr bwMode="auto">
            <a:xfrm>
              <a:off x="10365585" y="10403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6" name="Oval 156">
              <a:extLst>
                <a:ext uri="{FF2B5EF4-FFF2-40B4-BE49-F238E27FC236}">
                  <a16:creationId xmlns:a16="http://schemas.microsoft.com/office/drawing/2014/main" id="{6D288FEF-5AF6-4DB4-97B7-B991B48C5BA3}"/>
                </a:ext>
              </a:extLst>
            </p:cNvPr>
            <p:cNvSpPr>
              <a:spLocks noChangeArrowheads="1"/>
            </p:cNvSpPr>
            <p:nvPr/>
          </p:nvSpPr>
          <p:spPr bwMode="auto">
            <a:xfrm>
              <a:off x="10297081" y="10865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7" name="Oval 157">
              <a:extLst>
                <a:ext uri="{FF2B5EF4-FFF2-40B4-BE49-F238E27FC236}">
                  <a16:creationId xmlns:a16="http://schemas.microsoft.com/office/drawing/2014/main" id="{C6B26C02-1BEE-4C7C-A992-0D87D5DC33F2}"/>
                </a:ext>
              </a:extLst>
            </p:cNvPr>
            <p:cNvSpPr>
              <a:spLocks noChangeArrowheads="1"/>
            </p:cNvSpPr>
            <p:nvPr/>
          </p:nvSpPr>
          <p:spPr bwMode="auto">
            <a:xfrm>
              <a:off x="10361303" y="13898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8" name="Oval 158">
              <a:extLst>
                <a:ext uri="{FF2B5EF4-FFF2-40B4-BE49-F238E27FC236}">
                  <a16:creationId xmlns:a16="http://schemas.microsoft.com/office/drawing/2014/main" id="{9381BB2F-B820-44F9-BADD-AA3177F52C40}"/>
                </a:ext>
              </a:extLst>
            </p:cNvPr>
            <p:cNvSpPr>
              <a:spLocks noChangeArrowheads="1"/>
            </p:cNvSpPr>
            <p:nvPr/>
          </p:nvSpPr>
          <p:spPr bwMode="auto">
            <a:xfrm>
              <a:off x="10303503" y="1411596"/>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39" name="Oval 159">
              <a:extLst>
                <a:ext uri="{FF2B5EF4-FFF2-40B4-BE49-F238E27FC236}">
                  <a16:creationId xmlns:a16="http://schemas.microsoft.com/office/drawing/2014/main" id="{6521374A-10E5-4F5F-951A-8E452B4AB363}"/>
                </a:ext>
              </a:extLst>
            </p:cNvPr>
            <p:cNvSpPr>
              <a:spLocks noChangeArrowheads="1"/>
            </p:cNvSpPr>
            <p:nvPr/>
          </p:nvSpPr>
          <p:spPr bwMode="auto">
            <a:xfrm>
              <a:off x="10296011" y="13741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0" name="Oval 160">
              <a:extLst>
                <a:ext uri="{FF2B5EF4-FFF2-40B4-BE49-F238E27FC236}">
                  <a16:creationId xmlns:a16="http://schemas.microsoft.com/office/drawing/2014/main" id="{CE9E0480-1467-42C0-83E7-A5B429FFB779}"/>
                </a:ext>
              </a:extLst>
            </p:cNvPr>
            <p:cNvSpPr>
              <a:spLocks noChangeArrowheads="1"/>
            </p:cNvSpPr>
            <p:nvPr/>
          </p:nvSpPr>
          <p:spPr bwMode="auto">
            <a:xfrm>
              <a:off x="10338826" y="13497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1" name="Oval 161">
              <a:extLst>
                <a:ext uri="{FF2B5EF4-FFF2-40B4-BE49-F238E27FC236}">
                  <a16:creationId xmlns:a16="http://schemas.microsoft.com/office/drawing/2014/main" id="{0768D3BB-1B38-4BA0-AB79-1E252E9B9A04}"/>
                </a:ext>
              </a:extLst>
            </p:cNvPr>
            <p:cNvSpPr>
              <a:spLocks noChangeArrowheads="1"/>
            </p:cNvSpPr>
            <p:nvPr/>
          </p:nvSpPr>
          <p:spPr bwMode="auto">
            <a:xfrm>
              <a:off x="10354881" y="13096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2" name="Oval 162">
              <a:extLst>
                <a:ext uri="{FF2B5EF4-FFF2-40B4-BE49-F238E27FC236}">
                  <a16:creationId xmlns:a16="http://schemas.microsoft.com/office/drawing/2014/main" id="{BDF25266-67B5-47DC-95BC-9779153E2D45}"/>
                </a:ext>
              </a:extLst>
            </p:cNvPr>
            <p:cNvSpPr>
              <a:spLocks noChangeArrowheads="1"/>
            </p:cNvSpPr>
            <p:nvPr/>
          </p:nvSpPr>
          <p:spPr bwMode="auto">
            <a:xfrm>
              <a:off x="10288518" y="13122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3" name="Oval 163">
              <a:extLst>
                <a:ext uri="{FF2B5EF4-FFF2-40B4-BE49-F238E27FC236}">
                  <a16:creationId xmlns:a16="http://schemas.microsoft.com/office/drawing/2014/main" id="{0E9AA205-D6CE-43CF-96CC-CC102D217FCE}"/>
                </a:ext>
              </a:extLst>
            </p:cNvPr>
            <p:cNvSpPr>
              <a:spLocks noChangeArrowheads="1"/>
            </p:cNvSpPr>
            <p:nvPr/>
          </p:nvSpPr>
          <p:spPr bwMode="auto">
            <a:xfrm>
              <a:off x="10372007" y="11344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4" name="Oval 164">
              <a:extLst>
                <a:ext uri="{FF2B5EF4-FFF2-40B4-BE49-F238E27FC236}">
                  <a16:creationId xmlns:a16="http://schemas.microsoft.com/office/drawing/2014/main" id="{A423A105-C8C0-465F-9A2E-B1DD666E4142}"/>
                </a:ext>
              </a:extLst>
            </p:cNvPr>
            <p:cNvSpPr>
              <a:spLocks noChangeArrowheads="1"/>
            </p:cNvSpPr>
            <p:nvPr/>
          </p:nvSpPr>
          <p:spPr bwMode="auto">
            <a:xfrm>
              <a:off x="10397696" y="11946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5" name="Oval 165">
              <a:extLst>
                <a:ext uri="{FF2B5EF4-FFF2-40B4-BE49-F238E27FC236}">
                  <a16:creationId xmlns:a16="http://schemas.microsoft.com/office/drawing/2014/main" id="{E4B77E00-7E56-473E-9BE7-9AE792639754}"/>
                </a:ext>
              </a:extLst>
            </p:cNvPr>
            <p:cNvSpPr>
              <a:spLocks noChangeArrowheads="1"/>
            </p:cNvSpPr>
            <p:nvPr/>
          </p:nvSpPr>
          <p:spPr bwMode="auto">
            <a:xfrm>
              <a:off x="10421244" y="12713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6" name="Oval 166">
              <a:extLst>
                <a:ext uri="{FF2B5EF4-FFF2-40B4-BE49-F238E27FC236}">
                  <a16:creationId xmlns:a16="http://schemas.microsoft.com/office/drawing/2014/main" id="{BD57A0BF-0CC3-48CF-AAA2-8F6DB1EA99B7}"/>
                </a:ext>
              </a:extLst>
            </p:cNvPr>
            <p:cNvSpPr>
              <a:spLocks noChangeArrowheads="1"/>
            </p:cNvSpPr>
            <p:nvPr/>
          </p:nvSpPr>
          <p:spPr bwMode="auto">
            <a:xfrm>
              <a:off x="10439441" y="11353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7" name="Oval 167">
              <a:extLst>
                <a:ext uri="{FF2B5EF4-FFF2-40B4-BE49-F238E27FC236}">
                  <a16:creationId xmlns:a16="http://schemas.microsoft.com/office/drawing/2014/main" id="{C3838F51-EB62-4A53-AEE8-0B561CC36046}"/>
                </a:ext>
              </a:extLst>
            </p:cNvPr>
            <p:cNvSpPr>
              <a:spLocks noChangeArrowheads="1"/>
            </p:cNvSpPr>
            <p:nvPr/>
          </p:nvSpPr>
          <p:spPr bwMode="auto">
            <a:xfrm>
              <a:off x="10441582" y="10883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8" name="Oval 168">
              <a:extLst>
                <a:ext uri="{FF2B5EF4-FFF2-40B4-BE49-F238E27FC236}">
                  <a16:creationId xmlns:a16="http://schemas.microsoft.com/office/drawing/2014/main" id="{43AD4559-62E7-4B35-B906-8633A5C5D09D}"/>
                </a:ext>
              </a:extLst>
            </p:cNvPr>
            <p:cNvSpPr>
              <a:spLocks noChangeArrowheads="1"/>
            </p:cNvSpPr>
            <p:nvPr/>
          </p:nvSpPr>
          <p:spPr bwMode="auto">
            <a:xfrm>
              <a:off x="10384852" y="10656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49" name="Oval 169">
              <a:extLst>
                <a:ext uri="{FF2B5EF4-FFF2-40B4-BE49-F238E27FC236}">
                  <a16:creationId xmlns:a16="http://schemas.microsoft.com/office/drawing/2014/main" id="{E3CE0054-C301-47CD-B54F-87DDEFC2D41A}"/>
                </a:ext>
              </a:extLst>
            </p:cNvPr>
            <p:cNvSpPr>
              <a:spLocks noChangeArrowheads="1"/>
            </p:cNvSpPr>
            <p:nvPr/>
          </p:nvSpPr>
          <p:spPr bwMode="auto">
            <a:xfrm>
              <a:off x="10424456" y="10177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0" name="Oval 170">
              <a:extLst>
                <a:ext uri="{FF2B5EF4-FFF2-40B4-BE49-F238E27FC236}">
                  <a16:creationId xmlns:a16="http://schemas.microsoft.com/office/drawing/2014/main" id="{187431A1-F67F-4FDB-B3BD-48C0DDC2EB37}"/>
                </a:ext>
              </a:extLst>
            </p:cNvPr>
            <p:cNvSpPr>
              <a:spLocks noChangeArrowheads="1"/>
            </p:cNvSpPr>
            <p:nvPr/>
          </p:nvSpPr>
          <p:spPr bwMode="auto">
            <a:xfrm>
              <a:off x="10360233" y="14560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1" name="Oval 171">
              <a:extLst>
                <a:ext uri="{FF2B5EF4-FFF2-40B4-BE49-F238E27FC236}">
                  <a16:creationId xmlns:a16="http://schemas.microsoft.com/office/drawing/2014/main" id="{F21C8332-494E-4DD5-8BC1-0E81B7F77C69}"/>
                </a:ext>
              </a:extLst>
            </p:cNvPr>
            <p:cNvSpPr>
              <a:spLocks noChangeArrowheads="1"/>
            </p:cNvSpPr>
            <p:nvPr/>
          </p:nvSpPr>
          <p:spPr bwMode="auto">
            <a:xfrm>
              <a:off x="10414822" y="13976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2" name="Oval 172">
              <a:extLst>
                <a:ext uri="{FF2B5EF4-FFF2-40B4-BE49-F238E27FC236}">
                  <a16:creationId xmlns:a16="http://schemas.microsoft.com/office/drawing/2014/main" id="{8D0DE360-D13E-4198-8EB3-1B424DEA9900}"/>
                </a:ext>
              </a:extLst>
            </p:cNvPr>
            <p:cNvSpPr>
              <a:spLocks noChangeArrowheads="1"/>
            </p:cNvSpPr>
            <p:nvPr/>
          </p:nvSpPr>
          <p:spPr bwMode="auto">
            <a:xfrm>
              <a:off x="10430878" y="13575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3" name="Oval 173">
              <a:extLst>
                <a:ext uri="{FF2B5EF4-FFF2-40B4-BE49-F238E27FC236}">
                  <a16:creationId xmlns:a16="http://schemas.microsoft.com/office/drawing/2014/main" id="{FC08194D-9724-406C-AB6D-D42369392580}"/>
                </a:ext>
              </a:extLst>
            </p:cNvPr>
            <p:cNvSpPr>
              <a:spLocks noChangeArrowheads="1"/>
            </p:cNvSpPr>
            <p:nvPr/>
          </p:nvSpPr>
          <p:spPr bwMode="auto">
            <a:xfrm>
              <a:off x="10454426" y="13079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4" name="Oval 174">
              <a:extLst>
                <a:ext uri="{FF2B5EF4-FFF2-40B4-BE49-F238E27FC236}">
                  <a16:creationId xmlns:a16="http://schemas.microsoft.com/office/drawing/2014/main" id="{AD6B6EAA-929E-4FAF-A599-7AD1CA486282}"/>
                </a:ext>
              </a:extLst>
            </p:cNvPr>
            <p:cNvSpPr>
              <a:spLocks noChangeArrowheads="1"/>
            </p:cNvSpPr>
            <p:nvPr/>
          </p:nvSpPr>
          <p:spPr bwMode="auto">
            <a:xfrm>
              <a:off x="10513297" y="12059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5" name="Oval 175">
              <a:extLst>
                <a:ext uri="{FF2B5EF4-FFF2-40B4-BE49-F238E27FC236}">
                  <a16:creationId xmlns:a16="http://schemas.microsoft.com/office/drawing/2014/main" id="{77EE000F-2D1B-41AD-9266-BC989D8FC708}"/>
                </a:ext>
              </a:extLst>
            </p:cNvPr>
            <p:cNvSpPr>
              <a:spLocks noChangeArrowheads="1"/>
            </p:cNvSpPr>
            <p:nvPr/>
          </p:nvSpPr>
          <p:spPr bwMode="auto">
            <a:xfrm>
              <a:off x="10495101" y="12364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6" name="Oval 176">
              <a:extLst>
                <a:ext uri="{FF2B5EF4-FFF2-40B4-BE49-F238E27FC236}">
                  <a16:creationId xmlns:a16="http://schemas.microsoft.com/office/drawing/2014/main" id="{B0BF81CE-5E2A-45A1-9427-9B201362F4BE}"/>
                </a:ext>
              </a:extLst>
            </p:cNvPr>
            <p:cNvSpPr>
              <a:spLocks noChangeArrowheads="1"/>
            </p:cNvSpPr>
            <p:nvPr/>
          </p:nvSpPr>
          <p:spPr bwMode="auto">
            <a:xfrm>
              <a:off x="10518649" y="13131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7" name="Oval 177">
              <a:extLst>
                <a:ext uri="{FF2B5EF4-FFF2-40B4-BE49-F238E27FC236}">
                  <a16:creationId xmlns:a16="http://schemas.microsoft.com/office/drawing/2014/main" id="{BE1F576A-6D3D-4223-BA64-EA1B5B8D3FF8}"/>
                </a:ext>
              </a:extLst>
            </p:cNvPr>
            <p:cNvSpPr>
              <a:spLocks noChangeArrowheads="1"/>
            </p:cNvSpPr>
            <p:nvPr/>
          </p:nvSpPr>
          <p:spPr bwMode="auto">
            <a:xfrm>
              <a:off x="10536845" y="11771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8" name="Oval 178">
              <a:extLst>
                <a:ext uri="{FF2B5EF4-FFF2-40B4-BE49-F238E27FC236}">
                  <a16:creationId xmlns:a16="http://schemas.microsoft.com/office/drawing/2014/main" id="{05E759A8-FBD4-4161-89F9-545D26062504}"/>
                </a:ext>
              </a:extLst>
            </p:cNvPr>
            <p:cNvSpPr>
              <a:spLocks noChangeArrowheads="1"/>
            </p:cNvSpPr>
            <p:nvPr/>
          </p:nvSpPr>
          <p:spPr bwMode="auto">
            <a:xfrm>
              <a:off x="10470482" y="11763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59" name="Oval 179">
              <a:extLst>
                <a:ext uri="{FF2B5EF4-FFF2-40B4-BE49-F238E27FC236}">
                  <a16:creationId xmlns:a16="http://schemas.microsoft.com/office/drawing/2014/main" id="{FBCF37E2-17B8-4F1B-85A9-7A2E772DB676}"/>
                </a:ext>
              </a:extLst>
            </p:cNvPr>
            <p:cNvSpPr>
              <a:spLocks noChangeArrowheads="1"/>
            </p:cNvSpPr>
            <p:nvPr/>
          </p:nvSpPr>
          <p:spPr bwMode="auto">
            <a:xfrm>
              <a:off x="10464059" y="14368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0" name="Oval 180">
              <a:extLst>
                <a:ext uri="{FF2B5EF4-FFF2-40B4-BE49-F238E27FC236}">
                  <a16:creationId xmlns:a16="http://schemas.microsoft.com/office/drawing/2014/main" id="{7CBF3135-D4C7-425D-9263-2A971C386AE9}"/>
                </a:ext>
              </a:extLst>
            </p:cNvPr>
            <p:cNvSpPr>
              <a:spLocks noChangeArrowheads="1"/>
            </p:cNvSpPr>
            <p:nvPr/>
          </p:nvSpPr>
          <p:spPr bwMode="auto">
            <a:xfrm>
              <a:off x="10512227" y="14394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1" name="Oval 181">
              <a:extLst>
                <a:ext uri="{FF2B5EF4-FFF2-40B4-BE49-F238E27FC236}">
                  <a16:creationId xmlns:a16="http://schemas.microsoft.com/office/drawing/2014/main" id="{F160E771-951C-4B43-A24A-CEC874092618}"/>
                </a:ext>
              </a:extLst>
            </p:cNvPr>
            <p:cNvSpPr>
              <a:spLocks noChangeArrowheads="1"/>
            </p:cNvSpPr>
            <p:nvPr/>
          </p:nvSpPr>
          <p:spPr bwMode="auto">
            <a:xfrm>
              <a:off x="10528282" y="13993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2" name="Oval 182">
              <a:extLst>
                <a:ext uri="{FF2B5EF4-FFF2-40B4-BE49-F238E27FC236}">
                  <a16:creationId xmlns:a16="http://schemas.microsoft.com/office/drawing/2014/main" id="{BD478180-E66E-41E9-98F3-2B5ED39A1A47}"/>
                </a:ext>
              </a:extLst>
            </p:cNvPr>
            <p:cNvSpPr>
              <a:spLocks noChangeArrowheads="1"/>
            </p:cNvSpPr>
            <p:nvPr/>
          </p:nvSpPr>
          <p:spPr bwMode="auto">
            <a:xfrm>
              <a:off x="10461919" y="14020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3" name="Oval 183">
              <a:extLst>
                <a:ext uri="{FF2B5EF4-FFF2-40B4-BE49-F238E27FC236}">
                  <a16:creationId xmlns:a16="http://schemas.microsoft.com/office/drawing/2014/main" id="{8CC9B2FA-4DD4-497B-BE2A-FFB205C7B0DA}"/>
                </a:ext>
              </a:extLst>
            </p:cNvPr>
            <p:cNvSpPr>
              <a:spLocks noChangeArrowheads="1"/>
            </p:cNvSpPr>
            <p:nvPr/>
          </p:nvSpPr>
          <p:spPr bwMode="auto">
            <a:xfrm>
              <a:off x="10530423" y="12556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4" name="Oval 184">
              <a:extLst>
                <a:ext uri="{FF2B5EF4-FFF2-40B4-BE49-F238E27FC236}">
                  <a16:creationId xmlns:a16="http://schemas.microsoft.com/office/drawing/2014/main" id="{C028164F-988E-4997-BA57-8C2026279289}"/>
                </a:ext>
              </a:extLst>
            </p:cNvPr>
            <p:cNvSpPr>
              <a:spLocks noChangeArrowheads="1"/>
            </p:cNvSpPr>
            <p:nvPr/>
          </p:nvSpPr>
          <p:spPr bwMode="auto">
            <a:xfrm>
              <a:off x="10651375" y="12329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5" name="Oval 185">
              <a:extLst>
                <a:ext uri="{FF2B5EF4-FFF2-40B4-BE49-F238E27FC236}">
                  <a16:creationId xmlns:a16="http://schemas.microsoft.com/office/drawing/2014/main" id="{C2B3E800-921A-4CC1-AC9E-5B751530636F}"/>
                </a:ext>
              </a:extLst>
            </p:cNvPr>
            <p:cNvSpPr>
              <a:spLocks noChangeArrowheads="1"/>
            </p:cNvSpPr>
            <p:nvPr/>
          </p:nvSpPr>
          <p:spPr bwMode="auto">
            <a:xfrm>
              <a:off x="10667431" y="13993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6" name="Oval 186">
              <a:extLst>
                <a:ext uri="{FF2B5EF4-FFF2-40B4-BE49-F238E27FC236}">
                  <a16:creationId xmlns:a16="http://schemas.microsoft.com/office/drawing/2014/main" id="{D8322A11-5FCA-48F8-AB2E-82E24355F94F}"/>
                </a:ext>
              </a:extLst>
            </p:cNvPr>
            <p:cNvSpPr>
              <a:spLocks noChangeArrowheads="1"/>
            </p:cNvSpPr>
            <p:nvPr/>
          </p:nvSpPr>
          <p:spPr bwMode="auto">
            <a:xfrm>
              <a:off x="10609630" y="1421181"/>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7" name="Oval 187">
              <a:extLst>
                <a:ext uri="{FF2B5EF4-FFF2-40B4-BE49-F238E27FC236}">
                  <a16:creationId xmlns:a16="http://schemas.microsoft.com/office/drawing/2014/main" id="{08124738-3590-41DB-858D-8088011E7387}"/>
                </a:ext>
              </a:extLst>
            </p:cNvPr>
            <p:cNvSpPr>
              <a:spLocks noChangeArrowheads="1"/>
            </p:cNvSpPr>
            <p:nvPr/>
          </p:nvSpPr>
          <p:spPr bwMode="auto">
            <a:xfrm>
              <a:off x="10596786" y="13566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8" name="Oval 188">
              <a:extLst>
                <a:ext uri="{FF2B5EF4-FFF2-40B4-BE49-F238E27FC236}">
                  <a16:creationId xmlns:a16="http://schemas.microsoft.com/office/drawing/2014/main" id="{3490AA02-EE9B-4CD2-9312-92783D8FA04E}"/>
                </a:ext>
              </a:extLst>
            </p:cNvPr>
            <p:cNvSpPr>
              <a:spLocks noChangeArrowheads="1"/>
            </p:cNvSpPr>
            <p:nvPr/>
          </p:nvSpPr>
          <p:spPr bwMode="auto">
            <a:xfrm>
              <a:off x="10644953" y="13593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69" name="Oval 189">
              <a:extLst>
                <a:ext uri="{FF2B5EF4-FFF2-40B4-BE49-F238E27FC236}">
                  <a16:creationId xmlns:a16="http://schemas.microsoft.com/office/drawing/2014/main" id="{4796B26A-52A8-45D1-A68E-CCA28D388464}"/>
                </a:ext>
              </a:extLst>
            </p:cNvPr>
            <p:cNvSpPr>
              <a:spLocks noChangeArrowheads="1"/>
            </p:cNvSpPr>
            <p:nvPr/>
          </p:nvSpPr>
          <p:spPr bwMode="auto">
            <a:xfrm>
              <a:off x="10661009" y="13192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0" name="Oval 190">
              <a:extLst>
                <a:ext uri="{FF2B5EF4-FFF2-40B4-BE49-F238E27FC236}">
                  <a16:creationId xmlns:a16="http://schemas.microsoft.com/office/drawing/2014/main" id="{EA167472-5533-47EB-ADAB-8644EF3DE552}"/>
                </a:ext>
              </a:extLst>
            </p:cNvPr>
            <p:cNvSpPr>
              <a:spLocks noChangeArrowheads="1"/>
            </p:cNvSpPr>
            <p:nvPr/>
          </p:nvSpPr>
          <p:spPr bwMode="auto">
            <a:xfrm>
              <a:off x="10594645" y="13218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1" name="Oval 191">
              <a:extLst>
                <a:ext uri="{FF2B5EF4-FFF2-40B4-BE49-F238E27FC236}">
                  <a16:creationId xmlns:a16="http://schemas.microsoft.com/office/drawing/2014/main" id="{5B7B3DD8-04DE-4E8E-A299-D3C6063965B2}"/>
                </a:ext>
              </a:extLst>
            </p:cNvPr>
            <p:cNvSpPr>
              <a:spLocks noChangeArrowheads="1"/>
            </p:cNvSpPr>
            <p:nvPr/>
          </p:nvSpPr>
          <p:spPr bwMode="auto">
            <a:xfrm>
              <a:off x="10684557" y="12695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2" name="Oval 192">
              <a:extLst>
                <a:ext uri="{FF2B5EF4-FFF2-40B4-BE49-F238E27FC236}">
                  <a16:creationId xmlns:a16="http://schemas.microsoft.com/office/drawing/2014/main" id="{5617702C-CBC6-40D2-AD93-427C733B35E7}"/>
                </a:ext>
              </a:extLst>
            </p:cNvPr>
            <p:cNvSpPr>
              <a:spLocks noChangeArrowheads="1"/>
            </p:cNvSpPr>
            <p:nvPr/>
          </p:nvSpPr>
          <p:spPr bwMode="auto">
            <a:xfrm>
              <a:off x="10582871" y="12129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3" name="Oval 193">
              <a:extLst>
                <a:ext uri="{FF2B5EF4-FFF2-40B4-BE49-F238E27FC236}">
                  <a16:creationId xmlns:a16="http://schemas.microsoft.com/office/drawing/2014/main" id="{71C45E8B-5016-4099-B37C-14385F5F3EFB}"/>
                </a:ext>
              </a:extLst>
            </p:cNvPr>
            <p:cNvSpPr>
              <a:spLocks noChangeArrowheads="1"/>
            </p:cNvSpPr>
            <p:nvPr/>
          </p:nvSpPr>
          <p:spPr bwMode="auto">
            <a:xfrm>
              <a:off x="10663149" y="11754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4" name="Oval 194">
              <a:extLst>
                <a:ext uri="{FF2B5EF4-FFF2-40B4-BE49-F238E27FC236}">
                  <a16:creationId xmlns:a16="http://schemas.microsoft.com/office/drawing/2014/main" id="{477CC7AE-D92E-4385-9FA9-68365DAD5343}"/>
                </a:ext>
              </a:extLst>
            </p:cNvPr>
            <p:cNvSpPr>
              <a:spLocks noChangeArrowheads="1"/>
            </p:cNvSpPr>
            <p:nvPr/>
          </p:nvSpPr>
          <p:spPr bwMode="auto">
            <a:xfrm>
              <a:off x="10725231" y="11981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5" name="Oval 195">
              <a:extLst>
                <a:ext uri="{FF2B5EF4-FFF2-40B4-BE49-F238E27FC236}">
                  <a16:creationId xmlns:a16="http://schemas.microsoft.com/office/drawing/2014/main" id="{0C04BB4C-F069-4AF0-B7AA-572F3ADC369E}"/>
                </a:ext>
              </a:extLst>
            </p:cNvPr>
            <p:cNvSpPr>
              <a:spLocks noChangeArrowheads="1"/>
            </p:cNvSpPr>
            <p:nvPr/>
          </p:nvSpPr>
          <p:spPr bwMode="auto">
            <a:xfrm>
              <a:off x="10748779" y="12747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6" name="Oval 196">
              <a:extLst>
                <a:ext uri="{FF2B5EF4-FFF2-40B4-BE49-F238E27FC236}">
                  <a16:creationId xmlns:a16="http://schemas.microsoft.com/office/drawing/2014/main" id="{25405831-30F8-40DB-800E-68789AAC5DAE}"/>
                </a:ext>
              </a:extLst>
            </p:cNvPr>
            <p:cNvSpPr>
              <a:spLocks noChangeArrowheads="1"/>
            </p:cNvSpPr>
            <p:nvPr/>
          </p:nvSpPr>
          <p:spPr bwMode="auto">
            <a:xfrm>
              <a:off x="10764835" y="14412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7" name="Oval 197">
              <a:extLst>
                <a:ext uri="{FF2B5EF4-FFF2-40B4-BE49-F238E27FC236}">
                  <a16:creationId xmlns:a16="http://schemas.microsoft.com/office/drawing/2014/main" id="{BF9B0049-0A0E-4582-AF5A-820654B2C8B1}"/>
                </a:ext>
              </a:extLst>
            </p:cNvPr>
            <p:cNvSpPr>
              <a:spLocks noChangeArrowheads="1"/>
            </p:cNvSpPr>
            <p:nvPr/>
          </p:nvSpPr>
          <p:spPr bwMode="auto">
            <a:xfrm>
              <a:off x="10699542" y="14255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8" name="Oval 198">
              <a:extLst>
                <a:ext uri="{FF2B5EF4-FFF2-40B4-BE49-F238E27FC236}">
                  <a16:creationId xmlns:a16="http://schemas.microsoft.com/office/drawing/2014/main" id="{5AEC91B5-FCC0-42C6-BC16-1F3D3030B3ED}"/>
                </a:ext>
              </a:extLst>
            </p:cNvPr>
            <p:cNvSpPr>
              <a:spLocks noChangeArrowheads="1"/>
            </p:cNvSpPr>
            <p:nvPr/>
          </p:nvSpPr>
          <p:spPr bwMode="auto">
            <a:xfrm>
              <a:off x="10742357" y="14011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79" name="Oval 199">
              <a:extLst>
                <a:ext uri="{FF2B5EF4-FFF2-40B4-BE49-F238E27FC236}">
                  <a16:creationId xmlns:a16="http://schemas.microsoft.com/office/drawing/2014/main" id="{8DA000E9-9A95-4B8F-AAFA-D1F7285B9E49}"/>
                </a:ext>
              </a:extLst>
            </p:cNvPr>
            <p:cNvSpPr>
              <a:spLocks noChangeArrowheads="1"/>
            </p:cNvSpPr>
            <p:nvPr/>
          </p:nvSpPr>
          <p:spPr bwMode="auto">
            <a:xfrm>
              <a:off x="10758413" y="13610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0" name="Oval 200">
              <a:extLst>
                <a:ext uri="{FF2B5EF4-FFF2-40B4-BE49-F238E27FC236}">
                  <a16:creationId xmlns:a16="http://schemas.microsoft.com/office/drawing/2014/main" id="{3D3F09D2-1991-41FA-95A9-181D07367128}"/>
                </a:ext>
              </a:extLst>
            </p:cNvPr>
            <p:cNvSpPr>
              <a:spLocks noChangeArrowheads="1"/>
            </p:cNvSpPr>
            <p:nvPr/>
          </p:nvSpPr>
          <p:spPr bwMode="auto">
            <a:xfrm>
              <a:off x="10692050" y="13636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1" name="Oval 201">
              <a:extLst>
                <a:ext uri="{FF2B5EF4-FFF2-40B4-BE49-F238E27FC236}">
                  <a16:creationId xmlns:a16="http://schemas.microsoft.com/office/drawing/2014/main" id="{B9BD6B32-FD09-423E-A4F0-32E8D9658548}"/>
                </a:ext>
              </a:extLst>
            </p:cNvPr>
            <p:cNvSpPr>
              <a:spLocks noChangeArrowheads="1"/>
            </p:cNvSpPr>
            <p:nvPr/>
          </p:nvSpPr>
          <p:spPr bwMode="auto">
            <a:xfrm>
              <a:off x="10796947" y="11623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2" name="Oval 202">
              <a:extLst>
                <a:ext uri="{FF2B5EF4-FFF2-40B4-BE49-F238E27FC236}">
                  <a16:creationId xmlns:a16="http://schemas.microsoft.com/office/drawing/2014/main" id="{D4FADA0F-AA3C-4437-BF03-499E668F5C4D}"/>
                </a:ext>
              </a:extLst>
            </p:cNvPr>
            <p:cNvSpPr>
              <a:spLocks noChangeArrowheads="1"/>
            </p:cNvSpPr>
            <p:nvPr/>
          </p:nvSpPr>
          <p:spPr bwMode="auto">
            <a:xfrm>
              <a:off x="10092639" y="7275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3" name="Oval 203">
              <a:extLst>
                <a:ext uri="{FF2B5EF4-FFF2-40B4-BE49-F238E27FC236}">
                  <a16:creationId xmlns:a16="http://schemas.microsoft.com/office/drawing/2014/main" id="{EF42AE4A-F9A8-4BAF-A3F5-EE8652235A29}"/>
                </a:ext>
              </a:extLst>
            </p:cNvPr>
            <p:cNvSpPr>
              <a:spLocks noChangeArrowheads="1"/>
            </p:cNvSpPr>
            <p:nvPr/>
          </p:nvSpPr>
          <p:spPr bwMode="auto">
            <a:xfrm>
              <a:off x="10066950" y="8225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4" name="Oval 204">
              <a:extLst>
                <a:ext uri="{FF2B5EF4-FFF2-40B4-BE49-F238E27FC236}">
                  <a16:creationId xmlns:a16="http://schemas.microsoft.com/office/drawing/2014/main" id="{A4B595D2-5406-4B28-8DD7-086CE5ADF1A5}"/>
                </a:ext>
              </a:extLst>
            </p:cNvPr>
            <p:cNvSpPr>
              <a:spLocks noChangeArrowheads="1"/>
            </p:cNvSpPr>
            <p:nvPr/>
          </p:nvSpPr>
          <p:spPr bwMode="auto">
            <a:xfrm>
              <a:off x="10153650" y="6447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5" name="Oval 205">
              <a:extLst>
                <a:ext uri="{FF2B5EF4-FFF2-40B4-BE49-F238E27FC236}">
                  <a16:creationId xmlns:a16="http://schemas.microsoft.com/office/drawing/2014/main" id="{2B0E357B-575C-4674-808F-7BCBCF07242A}"/>
                </a:ext>
              </a:extLst>
            </p:cNvPr>
            <p:cNvSpPr>
              <a:spLocks noChangeArrowheads="1"/>
            </p:cNvSpPr>
            <p:nvPr/>
          </p:nvSpPr>
          <p:spPr bwMode="auto">
            <a:xfrm>
              <a:off x="10087287" y="6439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6" name="Oval 206">
              <a:extLst>
                <a:ext uri="{FF2B5EF4-FFF2-40B4-BE49-F238E27FC236}">
                  <a16:creationId xmlns:a16="http://schemas.microsoft.com/office/drawing/2014/main" id="{DA9A79B6-BEAF-4B30-A38F-5DBAD66B4FCF}"/>
                </a:ext>
              </a:extLst>
            </p:cNvPr>
            <p:cNvSpPr>
              <a:spLocks noChangeArrowheads="1"/>
            </p:cNvSpPr>
            <p:nvPr/>
          </p:nvSpPr>
          <p:spPr bwMode="auto">
            <a:xfrm>
              <a:off x="10151510" y="9471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7" name="Oval 207">
              <a:extLst>
                <a:ext uri="{FF2B5EF4-FFF2-40B4-BE49-F238E27FC236}">
                  <a16:creationId xmlns:a16="http://schemas.microsoft.com/office/drawing/2014/main" id="{EC36564E-4BFF-4E26-B1F6-20738087B0DC}"/>
                </a:ext>
              </a:extLst>
            </p:cNvPr>
            <p:cNvSpPr>
              <a:spLocks noChangeArrowheads="1"/>
            </p:cNvSpPr>
            <p:nvPr/>
          </p:nvSpPr>
          <p:spPr bwMode="auto">
            <a:xfrm>
              <a:off x="10093709" y="968935"/>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8" name="Oval 208">
              <a:extLst>
                <a:ext uri="{FF2B5EF4-FFF2-40B4-BE49-F238E27FC236}">
                  <a16:creationId xmlns:a16="http://schemas.microsoft.com/office/drawing/2014/main" id="{39DE9B23-CB61-4FEF-B1A1-B2E0F0461537}"/>
                </a:ext>
              </a:extLst>
            </p:cNvPr>
            <p:cNvSpPr>
              <a:spLocks noChangeArrowheads="1"/>
            </p:cNvSpPr>
            <p:nvPr/>
          </p:nvSpPr>
          <p:spPr bwMode="auto">
            <a:xfrm>
              <a:off x="10129032" y="9070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89" name="Oval 209">
              <a:extLst>
                <a:ext uri="{FF2B5EF4-FFF2-40B4-BE49-F238E27FC236}">
                  <a16:creationId xmlns:a16="http://schemas.microsoft.com/office/drawing/2014/main" id="{3A479852-5A53-422A-A790-6ABCE8F50BFA}"/>
                </a:ext>
              </a:extLst>
            </p:cNvPr>
            <p:cNvSpPr>
              <a:spLocks noChangeArrowheads="1"/>
            </p:cNvSpPr>
            <p:nvPr/>
          </p:nvSpPr>
          <p:spPr bwMode="auto">
            <a:xfrm>
              <a:off x="10137595" y="8390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0" name="Oval 210">
              <a:extLst>
                <a:ext uri="{FF2B5EF4-FFF2-40B4-BE49-F238E27FC236}">
                  <a16:creationId xmlns:a16="http://schemas.microsoft.com/office/drawing/2014/main" id="{4B665D74-165C-48CF-A4A0-388B8E5E5143}"/>
                </a:ext>
              </a:extLst>
            </p:cNvPr>
            <p:cNvSpPr>
              <a:spLocks noChangeArrowheads="1"/>
            </p:cNvSpPr>
            <p:nvPr/>
          </p:nvSpPr>
          <p:spPr bwMode="auto">
            <a:xfrm>
              <a:off x="10147228" y="7232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1" name="Oval 211">
              <a:extLst>
                <a:ext uri="{FF2B5EF4-FFF2-40B4-BE49-F238E27FC236}">
                  <a16:creationId xmlns:a16="http://schemas.microsoft.com/office/drawing/2014/main" id="{6A6AD8FB-A295-4C6C-B77A-54112719F66A}"/>
                </a:ext>
              </a:extLst>
            </p:cNvPr>
            <p:cNvSpPr>
              <a:spLocks noChangeArrowheads="1"/>
            </p:cNvSpPr>
            <p:nvPr/>
          </p:nvSpPr>
          <p:spPr bwMode="auto">
            <a:xfrm>
              <a:off x="10883647" y="8277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2" name="Oval 212">
              <a:extLst>
                <a:ext uri="{FF2B5EF4-FFF2-40B4-BE49-F238E27FC236}">
                  <a16:creationId xmlns:a16="http://schemas.microsoft.com/office/drawing/2014/main" id="{EC68063E-316D-44F0-9535-393A37154E0A}"/>
                </a:ext>
              </a:extLst>
            </p:cNvPr>
            <p:cNvSpPr>
              <a:spLocks noChangeArrowheads="1"/>
            </p:cNvSpPr>
            <p:nvPr/>
          </p:nvSpPr>
          <p:spPr bwMode="auto">
            <a:xfrm>
              <a:off x="10825846" y="849555"/>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3" name="Oval 213">
              <a:extLst>
                <a:ext uri="{FF2B5EF4-FFF2-40B4-BE49-F238E27FC236}">
                  <a16:creationId xmlns:a16="http://schemas.microsoft.com/office/drawing/2014/main" id="{18010A1B-709E-48F1-B097-730352AA5075}"/>
                </a:ext>
              </a:extLst>
            </p:cNvPr>
            <p:cNvSpPr>
              <a:spLocks noChangeArrowheads="1"/>
            </p:cNvSpPr>
            <p:nvPr/>
          </p:nvSpPr>
          <p:spPr bwMode="auto">
            <a:xfrm>
              <a:off x="10813002" y="7850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4" name="Oval 214">
              <a:extLst>
                <a:ext uri="{FF2B5EF4-FFF2-40B4-BE49-F238E27FC236}">
                  <a16:creationId xmlns:a16="http://schemas.microsoft.com/office/drawing/2014/main" id="{D492F3D7-AF26-4A36-9E6A-8383EDBD43F6}"/>
                </a:ext>
              </a:extLst>
            </p:cNvPr>
            <p:cNvSpPr>
              <a:spLocks noChangeArrowheads="1"/>
            </p:cNvSpPr>
            <p:nvPr/>
          </p:nvSpPr>
          <p:spPr bwMode="auto">
            <a:xfrm>
              <a:off x="10861169" y="7876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5" name="Oval 215">
              <a:extLst>
                <a:ext uri="{FF2B5EF4-FFF2-40B4-BE49-F238E27FC236}">
                  <a16:creationId xmlns:a16="http://schemas.microsoft.com/office/drawing/2014/main" id="{83D7A0BF-67BB-4FA3-AF15-6DF60ABEEF0C}"/>
                </a:ext>
              </a:extLst>
            </p:cNvPr>
            <p:cNvSpPr>
              <a:spLocks noChangeArrowheads="1"/>
            </p:cNvSpPr>
            <p:nvPr/>
          </p:nvSpPr>
          <p:spPr bwMode="auto">
            <a:xfrm>
              <a:off x="10877225" y="7476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6" name="Oval 216">
              <a:extLst>
                <a:ext uri="{FF2B5EF4-FFF2-40B4-BE49-F238E27FC236}">
                  <a16:creationId xmlns:a16="http://schemas.microsoft.com/office/drawing/2014/main" id="{3E3FF1B7-ED78-4F6E-87E7-105755108A4D}"/>
                </a:ext>
              </a:extLst>
            </p:cNvPr>
            <p:cNvSpPr>
              <a:spLocks noChangeArrowheads="1"/>
            </p:cNvSpPr>
            <p:nvPr/>
          </p:nvSpPr>
          <p:spPr bwMode="auto">
            <a:xfrm>
              <a:off x="10832269" y="7240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7" name="Oval 217">
              <a:extLst>
                <a:ext uri="{FF2B5EF4-FFF2-40B4-BE49-F238E27FC236}">
                  <a16:creationId xmlns:a16="http://schemas.microsoft.com/office/drawing/2014/main" id="{70DF08D5-B246-4B6C-9D9B-529E6AD048D8}"/>
                </a:ext>
              </a:extLst>
            </p:cNvPr>
            <p:cNvSpPr>
              <a:spLocks noChangeArrowheads="1"/>
            </p:cNvSpPr>
            <p:nvPr/>
          </p:nvSpPr>
          <p:spPr bwMode="auto">
            <a:xfrm>
              <a:off x="10900773" y="6979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8" name="Oval 218">
              <a:extLst>
                <a:ext uri="{FF2B5EF4-FFF2-40B4-BE49-F238E27FC236}">
                  <a16:creationId xmlns:a16="http://schemas.microsoft.com/office/drawing/2014/main" id="{C63EC2FD-4CC3-4BF2-A257-E2F2FB4BEC34}"/>
                </a:ext>
              </a:extLst>
            </p:cNvPr>
            <p:cNvSpPr>
              <a:spLocks noChangeArrowheads="1"/>
            </p:cNvSpPr>
            <p:nvPr/>
          </p:nvSpPr>
          <p:spPr bwMode="auto">
            <a:xfrm>
              <a:off x="10618193" y="6883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399" name="Oval 219">
              <a:extLst>
                <a:ext uri="{FF2B5EF4-FFF2-40B4-BE49-F238E27FC236}">
                  <a16:creationId xmlns:a16="http://schemas.microsoft.com/office/drawing/2014/main" id="{9335F09C-219C-4485-AC6C-D4DBD1C29BF8}"/>
                </a:ext>
              </a:extLst>
            </p:cNvPr>
            <p:cNvSpPr>
              <a:spLocks noChangeArrowheads="1"/>
            </p:cNvSpPr>
            <p:nvPr/>
          </p:nvSpPr>
          <p:spPr bwMode="auto">
            <a:xfrm>
              <a:off x="10908266" y="7920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0" name="Oval 220">
              <a:extLst>
                <a:ext uri="{FF2B5EF4-FFF2-40B4-BE49-F238E27FC236}">
                  <a16:creationId xmlns:a16="http://schemas.microsoft.com/office/drawing/2014/main" id="{F16DF77C-7340-48C0-97B7-564C88F6CD7A}"/>
                </a:ext>
              </a:extLst>
            </p:cNvPr>
            <p:cNvSpPr>
              <a:spLocks noChangeArrowheads="1"/>
            </p:cNvSpPr>
            <p:nvPr/>
          </p:nvSpPr>
          <p:spPr bwMode="auto">
            <a:xfrm>
              <a:off x="10268181" y="7005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1" name="Oval 221">
              <a:extLst>
                <a:ext uri="{FF2B5EF4-FFF2-40B4-BE49-F238E27FC236}">
                  <a16:creationId xmlns:a16="http://schemas.microsoft.com/office/drawing/2014/main" id="{2C2B4BC9-4A82-4E89-99A1-0DC32E8E8B1B}"/>
                </a:ext>
              </a:extLst>
            </p:cNvPr>
            <p:cNvSpPr>
              <a:spLocks noChangeArrowheads="1"/>
            </p:cNvSpPr>
            <p:nvPr/>
          </p:nvSpPr>
          <p:spPr bwMode="auto">
            <a:xfrm>
              <a:off x="10272462" y="9340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2" name="Oval 222">
              <a:extLst>
                <a:ext uri="{FF2B5EF4-FFF2-40B4-BE49-F238E27FC236}">
                  <a16:creationId xmlns:a16="http://schemas.microsoft.com/office/drawing/2014/main" id="{FF2DD424-5547-461D-BB60-3F7FC5B9CB1C}"/>
                </a:ext>
              </a:extLst>
            </p:cNvPr>
            <p:cNvSpPr>
              <a:spLocks noChangeArrowheads="1"/>
            </p:cNvSpPr>
            <p:nvPr/>
          </p:nvSpPr>
          <p:spPr bwMode="auto">
            <a:xfrm>
              <a:off x="10284236" y="8669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3" name="Oval 223">
              <a:extLst>
                <a:ext uri="{FF2B5EF4-FFF2-40B4-BE49-F238E27FC236}">
                  <a16:creationId xmlns:a16="http://schemas.microsoft.com/office/drawing/2014/main" id="{8C51B0E5-125D-4A3E-9658-5A24F66F2F39}"/>
                </a:ext>
              </a:extLst>
            </p:cNvPr>
            <p:cNvSpPr>
              <a:spLocks noChangeArrowheads="1"/>
            </p:cNvSpPr>
            <p:nvPr/>
          </p:nvSpPr>
          <p:spPr bwMode="auto">
            <a:xfrm>
              <a:off x="10226436" y="888768"/>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4" name="Oval 224">
              <a:extLst>
                <a:ext uri="{FF2B5EF4-FFF2-40B4-BE49-F238E27FC236}">
                  <a16:creationId xmlns:a16="http://schemas.microsoft.com/office/drawing/2014/main" id="{F7355BAA-A12E-4EA9-BE06-E3DA46763C37}"/>
                </a:ext>
              </a:extLst>
            </p:cNvPr>
            <p:cNvSpPr>
              <a:spLocks noChangeArrowheads="1"/>
            </p:cNvSpPr>
            <p:nvPr/>
          </p:nvSpPr>
          <p:spPr bwMode="auto">
            <a:xfrm>
              <a:off x="10213591" y="8242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5" name="Oval 225">
              <a:extLst>
                <a:ext uri="{FF2B5EF4-FFF2-40B4-BE49-F238E27FC236}">
                  <a16:creationId xmlns:a16="http://schemas.microsoft.com/office/drawing/2014/main" id="{CAB97109-4B4B-4C45-90E1-F6AF86420F91}"/>
                </a:ext>
              </a:extLst>
            </p:cNvPr>
            <p:cNvSpPr>
              <a:spLocks noChangeArrowheads="1"/>
            </p:cNvSpPr>
            <p:nvPr/>
          </p:nvSpPr>
          <p:spPr bwMode="auto">
            <a:xfrm>
              <a:off x="10261759" y="8268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6" name="Oval 226">
              <a:extLst>
                <a:ext uri="{FF2B5EF4-FFF2-40B4-BE49-F238E27FC236}">
                  <a16:creationId xmlns:a16="http://schemas.microsoft.com/office/drawing/2014/main" id="{E5988D7A-245C-4FB1-AD48-F28B5D698AC1}"/>
                </a:ext>
              </a:extLst>
            </p:cNvPr>
            <p:cNvSpPr>
              <a:spLocks noChangeArrowheads="1"/>
            </p:cNvSpPr>
            <p:nvPr/>
          </p:nvSpPr>
          <p:spPr bwMode="auto">
            <a:xfrm>
              <a:off x="10277814" y="7868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7" name="Oval 227">
              <a:extLst>
                <a:ext uri="{FF2B5EF4-FFF2-40B4-BE49-F238E27FC236}">
                  <a16:creationId xmlns:a16="http://schemas.microsoft.com/office/drawing/2014/main" id="{070D33DB-667B-49C4-96CF-90AEBCCF28E2}"/>
                </a:ext>
              </a:extLst>
            </p:cNvPr>
            <p:cNvSpPr>
              <a:spLocks noChangeArrowheads="1"/>
            </p:cNvSpPr>
            <p:nvPr/>
          </p:nvSpPr>
          <p:spPr bwMode="auto">
            <a:xfrm>
              <a:off x="10211451" y="7894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8" name="Oval 228">
              <a:extLst>
                <a:ext uri="{FF2B5EF4-FFF2-40B4-BE49-F238E27FC236}">
                  <a16:creationId xmlns:a16="http://schemas.microsoft.com/office/drawing/2014/main" id="{6CE5B9BF-7F19-4C1E-879E-8FD642C7A5D3}"/>
                </a:ext>
              </a:extLst>
            </p:cNvPr>
            <p:cNvSpPr>
              <a:spLocks noChangeArrowheads="1"/>
            </p:cNvSpPr>
            <p:nvPr/>
          </p:nvSpPr>
          <p:spPr bwMode="auto">
            <a:xfrm>
              <a:off x="10301362" y="7371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09" name="Oval 229">
              <a:extLst>
                <a:ext uri="{FF2B5EF4-FFF2-40B4-BE49-F238E27FC236}">
                  <a16:creationId xmlns:a16="http://schemas.microsoft.com/office/drawing/2014/main" id="{3EFA6F68-3772-4F76-A517-3847CD58F5F3}"/>
                </a:ext>
              </a:extLst>
            </p:cNvPr>
            <p:cNvSpPr>
              <a:spLocks noChangeArrowheads="1"/>
            </p:cNvSpPr>
            <p:nvPr/>
          </p:nvSpPr>
          <p:spPr bwMode="auto">
            <a:xfrm>
              <a:off x="10199677" y="6805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0" name="Oval 230">
              <a:extLst>
                <a:ext uri="{FF2B5EF4-FFF2-40B4-BE49-F238E27FC236}">
                  <a16:creationId xmlns:a16="http://schemas.microsoft.com/office/drawing/2014/main" id="{0A312167-C42C-44DF-9334-1F6F88E5326A}"/>
                </a:ext>
              </a:extLst>
            </p:cNvPr>
            <p:cNvSpPr>
              <a:spLocks noChangeArrowheads="1"/>
            </p:cNvSpPr>
            <p:nvPr/>
          </p:nvSpPr>
          <p:spPr bwMode="auto">
            <a:xfrm>
              <a:off x="10279955" y="6430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1" name="Oval 231">
              <a:extLst>
                <a:ext uri="{FF2B5EF4-FFF2-40B4-BE49-F238E27FC236}">
                  <a16:creationId xmlns:a16="http://schemas.microsoft.com/office/drawing/2014/main" id="{7A6CA229-B5BF-47F7-9FAB-BD2DB2A3658C}"/>
                </a:ext>
              </a:extLst>
            </p:cNvPr>
            <p:cNvSpPr>
              <a:spLocks noChangeArrowheads="1"/>
            </p:cNvSpPr>
            <p:nvPr/>
          </p:nvSpPr>
          <p:spPr bwMode="auto">
            <a:xfrm>
              <a:off x="10342036" y="6656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2" name="Oval 232">
              <a:extLst>
                <a:ext uri="{FF2B5EF4-FFF2-40B4-BE49-F238E27FC236}">
                  <a16:creationId xmlns:a16="http://schemas.microsoft.com/office/drawing/2014/main" id="{D664B313-1DF3-4536-8786-D625F08D9DA5}"/>
                </a:ext>
              </a:extLst>
            </p:cNvPr>
            <p:cNvSpPr>
              <a:spLocks noChangeArrowheads="1"/>
            </p:cNvSpPr>
            <p:nvPr/>
          </p:nvSpPr>
          <p:spPr bwMode="auto">
            <a:xfrm>
              <a:off x="10365585" y="7423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3" name="Oval 233">
              <a:extLst>
                <a:ext uri="{FF2B5EF4-FFF2-40B4-BE49-F238E27FC236}">
                  <a16:creationId xmlns:a16="http://schemas.microsoft.com/office/drawing/2014/main" id="{DC722D02-4AC2-42CF-9C17-96E13DF990CE}"/>
                </a:ext>
              </a:extLst>
            </p:cNvPr>
            <p:cNvSpPr>
              <a:spLocks noChangeArrowheads="1"/>
            </p:cNvSpPr>
            <p:nvPr/>
          </p:nvSpPr>
          <p:spPr bwMode="auto">
            <a:xfrm>
              <a:off x="10381641" y="9088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4" name="Oval 234">
              <a:extLst>
                <a:ext uri="{FF2B5EF4-FFF2-40B4-BE49-F238E27FC236}">
                  <a16:creationId xmlns:a16="http://schemas.microsoft.com/office/drawing/2014/main" id="{BFA783A0-1871-4608-A011-7761A85FD60F}"/>
                </a:ext>
              </a:extLst>
            </p:cNvPr>
            <p:cNvSpPr>
              <a:spLocks noChangeArrowheads="1"/>
            </p:cNvSpPr>
            <p:nvPr/>
          </p:nvSpPr>
          <p:spPr bwMode="auto">
            <a:xfrm>
              <a:off x="10323840" y="930594"/>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5" name="Oval 235">
              <a:extLst>
                <a:ext uri="{FF2B5EF4-FFF2-40B4-BE49-F238E27FC236}">
                  <a16:creationId xmlns:a16="http://schemas.microsoft.com/office/drawing/2014/main" id="{096A28F8-B551-46D8-8736-830EA79C1733}"/>
                </a:ext>
              </a:extLst>
            </p:cNvPr>
            <p:cNvSpPr>
              <a:spLocks noChangeArrowheads="1"/>
            </p:cNvSpPr>
            <p:nvPr/>
          </p:nvSpPr>
          <p:spPr bwMode="auto">
            <a:xfrm>
              <a:off x="10316347" y="8931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6" name="Oval 236">
              <a:extLst>
                <a:ext uri="{FF2B5EF4-FFF2-40B4-BE49-F238E27FC236}">
                  <a16:creationId xmlns:a16="http://schemas.microsoft.com/office/drawing/2014/main" id="{483EA7EE-714C-4361-97D2-FA1BA6682415}"/>
                </a:ext>
              </a:extLst>
            </p:cNvPr>
            <p:cNvSpPr>
              <a:spLocks noChangeArrowheads="1"/>
            </p:cNvSpPr>
            <p:nvPr/>
          </p:nvSpPr>
          <p:spPr bwMode="auto">
            <a:xfrm>
              <a:off x="10359162" y="8687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7" name="Oval 237">
              <a:extLst>
                <a:ext uri="{FF2B5EF4-FFF2-40B4-BE49-F238E27FC236}">
                  <a16:creationId xmlns:a16="http://schemas.microsoft.com/office/drawing/2014/main" id="{43921752-B6AA-4AAF-9251-75F9D49B6213}"/>
                </a:ext>
              </a:extLst>
            </p:cNvPr>
            <p:cNvSpPr>
              <a:spLocks noChangeArrowheads="1"/>
            </p:cNvSpPr>
            <p:nvPr/>
          </p:nvSpPr>
          <p:spPr bwMode="auto">
            <a:xfrm>
              <a:off x="10375218" y="8286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8" name="Oval 238">
              <a:extLst>
                <a:ext uri="{FF2B5EF4-FFF2-40B4-BE49-F238E27FC236}">
                  <a16:creationId xmlns:a16="http://schemas.microsoft.com/office/drawing/2014/main" id="{48F44946-8FF9-4A8C-BCBD-C7D906674A3D}"/>
                </a:ext>
              </a:extLst>
            </p:cNvPr>
            <p:cNvSpPr>
              <a:spLocks noChangeArrowheads="1"/>
            </p:cNvSpPr>
            <p:nvPr/>
          </p:nvSpPr>
          <p:spPr bwMode="auto">
            <a:xfrm>
              <a:off x="10308855" y="8312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19" name="Oval 239">
              <a:extLst>
                <a:ext uri="{FF2B5EF4-FFF2-40B4-BE49-F238E27FC236}">
                  <a16:creationId xmlns:a16="http://schemas.microsoft.com/office/drawing/2014/main" id="{ADC8CBAD-A272-4E20-A0BC-A01781234E4B}"/>
                </a:ext>
              </a:extLst>
            </p:cNvPr>
            <p:cNvSpPr>
              <a:spLocks noChangeArrowheads="1"/>
            </p:cNvSpPr>
            <p:nvPr/>
          </p:nvSpPr>
          <p:spPr bwMode="auto">
            <a:xfrm>
              <a:off x="10392344" y="6534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0" name="Oval 240">
              <a:extLst>
                <a:ext uri="{FF2B5EF4-FFF2-40B4-BE49-F238E27FC236}">
                  <a16:creationId xmlns:a16="http://schemas.microsoft.com/office/drawing/2014/main" id="{9C9F8659-8E0D-4B59-B9A4-CB01FDE94C74}"/>
                </a:ext>
              </a:extLst>
            </p:cNvPr>
            <p:cNvSpPr>
              <a:spLocks noChangeArrowheads="1"/>
            </p:cNvSpPr>
            <p:nvPr/>
          </p:nvSpPr>
          <p:spPr bwMode="auto">
            <a:xfrm>
              <a:off x="10418034" y="7136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1" name="Oval 241">
              <a:extLst>
                <a:ext uri="{FF2B5EF4-FFF2-40B4-BE49-F238E27FC236}">
                  <a16:creationId xmlns:a16="http://schemas.microsoft.com/office/drawing/2014/main" id="{1EAE1635-913B-4256-BDC9-9D826910BF35}"/>
                </a:ext>
              </a:extLst>
            </p:cNvPr>
            <p:cNvSpPr>
              <a:spLocks noChangeArrowheads="1"/>
            </p:cNvSpPr>
            <p:nvPr/>
          </p:nvSpPr>
          <p:spPr bwMode="auto">
            <a:xfrm>
              <a:off x="10441582" y="7903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2" name="Oval 242">
              <a:extLst>
                <a:ext uri="{FF2B5EF4-FFF2-40B4-BE49-F238E27FC236}">
                  <a16:creationId xmlns:a16="http://schemas.microsoft.com/office/drawing/2014/main" id="{F8B2FCF6-7596-4F78-8AF4-6A46EF5792B0}"/>
                </a:ext>
              </a:extLst>
            </p:cNvPr>
            <p:cNvSpPr>
              <a:spLocks noChangeArrowheads="1"/>
            </p:cNvSpPr>
            <p:nvPr/>
          </p:nvSpPr>
          <p:spPr bwMode="auto">
            <a:xfrm>
              <a:off x="10459778" y="6543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3" name="Oval 243">
              <a:extLst>
                <a:ext uri="{FF2B5EF4-FFF2-40B4-BE49-F238E27FC236}">
                  <a16:creationId xmlns:a16="http://schemas.microsoft.com/office/drawing/2014/main" id="{B0809F1E-CE80-40AE-859E-1A3CD9B097B8}"/>
                </a:ext>
              </a:extLst>
            </p:cNvPr>
            <p:cNvSpPr>
              <a:spLocks noChangeArrowheads="1"/>
            </p:cNvSpPr>
            <p:nvPr/>
          </p:nvSpPr>
          <p:spPr bwMode="auto">
            <a:xfrm>
              <a:off x="10380570" y="9750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4" name="Oval 244">
              <a:extLst>
                <a:ext uri="{FF2B5EF4-FFF2-40B4-BE49-F238E27FC236}">
                  <a16:creationId xmlns:a16="http://schemas.microsoft.com/office/drawing/2014/main" id="{4C3AF321-A4B1-4A7B-82BA-B2C4FD4264FE}"/>
                </a:ext>
              </a:extLst>
            </p:cNvPr>
            <p:cNvSpPr>
              <a:spLocks noChangeArrowheads="1"/>
            </p:cNvSpPr>
            <p:nvPr/>
          </p:nvSpPr>
          <p:spPr bwMode="auto">
            <a:xfrm>
              <a:off x="10435160" y="9166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5" name="Oval 245">
              <a:extLst>
                <a:ext uri="{FF2B5EF4-FFF2-40B4-BE49-F238E27FC236}">
                  <a16:creationId xmlns:a16="http://schemas.microsoft.com/office/drawing/2014/main" id="{57E3EC10-E0FA-4B95-BAC1-56790F2422F9}"/>
                </a:ext>
              </a:extLst>
            </p:cNvPr>
            <p:cNvSpPr>
              <a:spLocks noChangeArrowheads="1"/>
            </p:cNvSpPr>
            <p:nvPr/>
          </p:nvSpPr>
          <p:spPr bwMode="auto">
            <a:xfrm>
              <a:off x="10451215" y="8765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6" name="Oval 246">
              <a:extLst>
                <a:ext uri="{FF2B5EF4-FFF2-40B4-BE49-F238E27FC236}">
                  <a16:creationId xmlns:a16="http://schemas.microsoft.com/office/drawing/2014/main" id="{FFCBB174-0247-4A83-9670-ACD5D7FE27F9}"/>
                </a:ext>
              </a:extLst>
            </p:cNvPr>
            <p:cNvSpPr>
              <a:spLocks noChangeArrowheads="1"/>
            </p:cNvSpPr>
            <p:nvPr/>
          </p:nvSpPr>
          <p:spPr bwMode="auto">
            <a:xfrm>
              <a:off x="10474763" y="8268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7" name="Oval 247">
              <a:extLst>
                <a:ext uri="{FF2B5EF4-FFF2-40B4-BE49-F238E27FC236}">
                  <a16:creationId xmlns:a16="http://schemas.microsoft.com/office/drawing/2014/main" id="{C810CFE6-740C-44EB-B837-4DB824D75F35}"/>
                </a:ext>
              </a:extLst>
            </p:cNvPr>
            <p:cNvSpPr>
              <a:spLocks noChangeArrowheads="1"/>
            </p:cNvSpPr>
            <p:nvPr/>
          </p:nvSpPr>
          <p:spPr bwMode="auto">
            <a:xfrm>
              <a:off x="10533634" y="7249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8" name="Oval 248">
              <a:extLst>
                <a:ext uri="{FF2B5EF4-FFF2-40B4-BE49-F238E27FC236}">
                  <a16:creationId xmlns:a16="http://schemas.microsoft.com/office/drawing/2014/main" id="{3C3FF8F0-5D99-4791-8FF6-E378FA9918F0}"/>
                </a:ext>
              </a:extLst>
            </p:cNvPr>
            <p:cNvSpPr>
              <a:spLocks noChangeArrowheads="1"/>
            </p:cNvSpPr>
            <p:nvPr/>
          </p:nvSpPr>
          <p:spPr bwMode="auto">
            <a:xfrm>
              <a:off x="10515437" y="7554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29" name="Oval 249">
              <a:extLst>
                <a:ext uri="{FF2B5EF4-FFF2-40B4-BE49-F238E27FC236}">
                  <a16:creationId xmlns:a16="http://schemas.microsoft.com/office/drawing/2014/main" id="{CCDAD3A0-1050-41F9-BF7C-C8974CADE982}"/>
                </a:ext>
              </a:extLst>
            </p:cNvPr>
            <p:cNvSpPr>
              <a:spLocks noChangeArrowheads="1"/>
            </p:cNvSpPr>
            <p:nvPr/>
          </p:nvSpPr>
          <p:spPr bwMode="auto">
            <a:xfrm>
              <a:off x="10538986" y="8321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0" name="Oval 250">
              <a:extLst>
                <a:ext uri="{FF2B5EF4-FFF2-40B4-BE49-F238E27FC236}">
                  <a16:creationId xmlns:a16="http://schemas.microsoft.com/office/drawing/2014/main" id="{2209EEA6-494A-47D0-979F-2F5E5306D830}"/>
                </a:ext>
              </a:extLst>
            </p:cNvPr>
            <p:cNvSpPr>
              <a:spLocks noChangeArrowheads="1"/>
            </p:cNvSpPr>
            <p:nvPr/>
          </p:nvSpPr>
          <p:spPr bwMode="auto">
            <a:xfrm>
              <a:off x="10557182" y="6961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1" name="Oval 251">
              <a:extLst>
                <a:ext uri="{FF2B5EF4-FFF2-40B4-BE49-F238E27FC236}">
                  <a16:creationId xmlns:a16="http://schemas.microsoft.com/office/drawing/2014/main" id="{875B27E0-F24B-4AF3-856D-6017F43ED2C5}"/>
                </a:ext>
              </a:extLst>
            </p:cNvPr>
            <p:cNvSpPr>
              <a:spLocks noChangeArrowheads="1"/>
            </p:cNvSpPr>
            <p:nvPr/>
          </p:nvSpPr>
          <p:spPr bwMode="auto">
            <a:xfrm>
              <a:off x="10490819" y="6953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2" name="Oval 252">
              <a:extLst>
                <a:ext uri="{FF2B5EF4-FFF2-40B4-BE49-F238E27FC236}">
                  <a16:creationId xmlns:a16="http://schemas.microsoft.com/office/drawing/2014/main" id="{8DBAE52B-AEA2-467F-BE86-D631649308E2}"/>
                </a:ext>
              </a:extLst>
            </p:cNvPr>
            <p:cNvSpPr>
              <a:spLocks noChangeArrowheads="1"/>
            </p:cNvSpPr>
            <p:nvPr/>
          </p:nvSpPr>
          <p:spPr bwMode="auto">
            <a:xfrm>
              <a:off x="10484397" y="9558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3" name="Oval 253">
              <a:extLst>
                <a:ext uri="{FF2B5EF4-FFF2-40B4-BE49-F238E27FC236}">
                  <a16:creationId xmlns:a16="http://schemas.microsoft.com/office/drawing/2014/main" id="{C4A1F04F-27C1-4F50-94B4-300604CDE063}"/>
                </a:ext>
              </a:extLst>
            </p:cNvPr>
            <p:cNvSpPr>
              <a:spLocks noChangeArrowheads="1"/>
            </p:cNvSpPr>
            <p:nvPr/>
          </p:nvSpPr>
          <p:spPr bwMode="auto">
            <a:xfrm>
              <a:off x="10550760" y="7746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4" name="Oval 254">
              <a:extLst>
                <a:ext uri="{FF2B5EF4-FFF2-40B4-BE49-F238E27FC236}">
                  <a16:creationId xmlns:a16="http://schemas.microsoft.com/office/drawing/2014/main" id="{3ADB1916-4532-428F-83D7-365D51C05647}"/>
                </a:ext>
              </a:extLst>
            </p:cNvPr>
            <p:cNvSpPr>
              <a:spLocks noChangeArrowheads="1"/>
            </p:cNvSpPr>
            <p:nvPr/>
          </p:nvSpPr>
          <p:spPr bwMode="auto">
            <a:xfrm>
              <a:off x="10671712" y="7519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5" name="Oval 255">
              <a:extLst>
                <a:ext uri="{FF2B5EF4-FFF2-40B4-BE49-F238E27FC236}">
                  <a16:creationId xmlns:a16="http://schemas.microsoft.com/office/drawing/2014/main" id="{29348043-D93D-4687-AFDA-A43820B46DF0}"/>
                </a:ext>
              </a:extLst>
            </p:cNvPr>
            <p:cNvSpPr>
              <a:spLocks noChangeArrowheads="1"/>
            </p:cNvSpPr>
            <p:nvPr/>
          </p:nvSpPr>
          <p:spPr bwMode="auto">
            <a:xfrm>
              <a:off x="10617123" y="8756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6" name="Oval 256">
              <a:extLst>
                <a:ext uri="{FF2B5EF4-FFF2-40B4-BE49-F238E27FC236}">
                  <a16:creationId xmlns:a16="http://schemas.microsoft.com/office/drawing/2014/main" id="{02E09E0F-EF62-41C0-ABE6-23E4C3A3A4E6}"/>
                </a:ext>
              </a:extLst>
            </p:cNvPr>
            <p:cNvSpPr>
              <a:spLocks noChangeArrowheads="1"/>
            </p:cNvSpPr>
            <p:nvPr/>
          </p:nvSpPr>
          <p:spPr bwMode="auto">
            <a:xfrm>
              <a:off x="10665290" y="8783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7" name="Oval 257">
              <a:extLst>
                <a:ext uri="{FF2B5EF4-FFF2-40B4-BE49-F238E27FC236}">
                  <a16:creationId xmlns:a16="http://schemas.microsoft.com/office/drawing/2014/main" id="{FF5B4E8D-53CE-43E2-AF23-C04BD895C07D}"/>
                </a:ext>
              </a:extLst>
            </p:cNvPr>
            <p:cNvSpPr>
              <a:spLocks noChangeArrowheads="1"/>
            </p:cNvSpPr>
            <p:nvPr/>
          </p:nvSpPr>
          <p:spPr bwMode="auto">
            <a:xfrm>
              <a:off x="10681346" y="8382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8" name="Oval 258">
              <a:extLst>
                <a:ext uri="{FF2B5EF4-FFF2-40B4-BE49-F238E27FC236}">
                  <a16:creationId xmlns:a16="http://schemas.microsoft.com/office/drawing/2014/main" id="{3E450366-BCE5-4310-8439-80052ACC5B6E}"/>
                </a:ext>
              </a:extLst>
            </p:cNvPr>
            <p:cNvSpPr>
              <a:spLocks noChangeArrowheads="1"/>
            </p:cNvSpPr>
            <p:nvPr/>
          </p:nvSpPr>
          <p:spPr bwMode="auto">
            <a:xfrm>
              <a:off x="10614983" y="84084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39" name="Oval 259">
              <a:extLst>
                <a:ext uri="{FF2B5EF4-FFF2-40B4-BE49-F238E27FC236}">
                  <a16:creationId xmlns:a16="http://schemas.microsoft.com/office/drawing/2014/main" id="{2E934AC9-1816-4F26-8F32-2D7530E7957A}"/>
                </a:ext>
              </a:extLst>
            </p:cNvPr>
            <p:cNvSpPr>
              <a:spLocks noChangeArrowheads="1"/>
            </p:cNvSpPr>
            <p:nvPr/>
          </p:nvSpPr>
          <p:spPr bwMode="auto">
            <a:xfrm>
              <a:off x="10704894" y="7885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0" name="Oval 260">
              <a:extLst>
                <a:ext uri="{FF2B5EF4-FFF2-40B4-BE49-F238E27FC236}">
                  <a16:creationId xmlns:a16="http://schemas.microsoft.com/office/drawing/2014/main" id="{201F236D-9481-4C47-BB06-3730495C0077}"/>
                </a:ext>
              </a:extLst>
            </p:cNvPr>
            <p:cNvSpPr>
              <a:spLocks noChangeArrowheads="1"/>
            </p:cNvSpPr>
            <p:nvPr/>
          </p:nvSpPr>
          <p:spPr bwMode="auto">
            <a:xfrm>
              <a:off x="10603208" y="7319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1" name="Oval 261">
              <a:extLst>
                <a:ext uri="{FF2B5EF4-FFF2-40B4-BE49-F238E27FC236}">
                  <a16:creationId xmlns:a16="http://schemas.microsoft.com/office/drawing/2014/main" id="{31A9DDBF-023D-4774-8436-CEEAA4470D25}"/>
                </a:ext>
              </a:extLst>
            </p:cNvPr>
            <p:cNvSpPr>
              <a:spLocks noChangeArrowheads="1"/>
            </p:cNvSpPr>
            <p:nvPr/>
          </p:nvSpPr>
          <p:spPr bwMode="auto">
            <a:xfrm>
              <a:off x="10683487" y="6944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2" name="Oval 262">
              <a:extLst>
                <a:ext uri="{FF2B5EF4-FFF2-40B4-BE49-F238E27FC236}">
                  <a16:creationId xmlns:a16="http://schemas.microsoft.com/office/drawing/2014/main" id="{E893604F-666A-4A83-8D12-EE98B156A393}"/>
                </a:ext>
              </a:extLst>
            </p:cNvPr>
            <p:cNvSpPr>
              <a:spLocks noChangeArrowheads="1"/>
            </p:cNvSpPr>
            <p:nvPr/>
          </p:nvSpPr>
          <p:spPr bwMode="auto">
            <a:xfrm>
              <a:off x="10745569" y="7171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3" name="Oval 263">
              <a:extLst>
                <a:ext uri="{FF2B5EF4-FFF2-40B4-BE49-F238E27FC236}">
                  <a16:creationId xmlns:a16="http://schemas.microsoft.com/office/drawing/2014/main" id="{39C280D3-8B51-4286-9EED-A74D3A7FA997}"/>
                </a:ext>
              </a:extLst>
            </p:cNvPr>
            <p:cNvSpPr>
              <a:spLocks noChangeArrowheads="1"/>
            </p:cNvSpPr>
            <p:nvPr/>
          </p:nvSpPr>
          <p:spPr bwMode="auto">
            <a:xfrm>
              <a:off x="10769117" y="7937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4" name="Oval 264">
              <a:extLst>
                <a:ext uri="{FF2B5EF4-FFF2-40B4-BE49-F238E27FC236}">
                  <a16:creationId xmlns:a16="http://schemas.microsoft.com/office/drawing/2014/main" id="{F58081AC-4C30-4117-96FC-BB8996A755A6}"/>
                </a:ext>
              </a:extLst>
            </p:cNvPr>
            <p:cNvSpPr>
              <a:spLocks noChangeArrowheads="1"/>
            </p:cNvSpPr>
            <p:nvPr/>
          </p:nvSpPr>
          <p:spPr bwMode="auto">
            <a:xfrm>
              <a:off x="10778750" y="8800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5" name="Oval 265">
              <a:extLst>
                <a:ext uri="{FF2B5EF4-FFF2-40B4-BE49-F238E27FC236}">
                  <a16:creationId xmlns:a16="http://schemas.microsoft.com/office/drawing/2014/main" id="{4F6C97E4-FC07-40A2-AB05-8BD70F5DE00C}"/>
                </a:ext>
              </a:extLst>
            </p:cNvPr>
            <p:cNvSpPr>
              <a:spLocks noChangeArrowheads="1"/>
            </p:cNvSpPr>
            <p:nvPr/>
          </p:nvSpPr>
          <p:spPr bwMode="auto">
            <a:xfrm>
              <a:off x="10712387" y="8826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6" name="Oval 266">
              <a:extLst>
                <a:ext uri="{FF2B5EF4-FFF2-40B4-BE49-F238E27FC236}">
                  <a16:creationId xmlns:a16="http://schemas.microsoft.com/office/drawing/2014/main" id="{4E8B2662-8910-4D9E-B33E-46B3A77A789F}"/>
                </a:ext>
              </a:extLst>
            </p:cNvPr>
            <p:cNvSpPr>
              <a:spLocks noChangeArrowheads="1"/>
            </p:cNvSpPr>
            <p:nvPr/>
          </p:nvSpPr>
          <p:spPr bwMode="auto">
            <a:xfrm>
              <a:off x="10817283" y="6813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7" name="Oval 267">
              <a:extLst>
                <a:ext uri="{FF2B5EF4-FFF2-40B4-BE49-F238E27FC236}">
                  <a16:creationId xmlns:a16="http://schemas.microsoft.com/office/drawing/2014/main" id="{4769BD29-CDDF-47FD-90BE-72604D317C5B}"/>
                </a:ext>
              </a:extLst>
            </p:cNvPr>
            <p:cNvSpPr>
              <a:spLocks noChangeArrowheads="1"/>
            </p:cNvSpPr>
            <p:nvPr/>
          </p:nvSpPr>
          <p:spPr bwMode="auto">
            <a:xfrm>
              <a:off x="9065078" y="7014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8" name="Oval 268">
              <a:extLst>
                <a:ext uri="{FF2B5EF4-FFF2-40B4-BE49-F238E27FC236}">
                  <a16:creationId xmlns:a16="http://schemas.microsoft.com/office/drawing/2014/main" id="{06A0E817-CCFD-4E58-B1E8-10EE6E2197CC}"/>
                </a:ext>
              </a:extLst>
            </p:cNvPr>
            <p:cNvSpPr>
              <a:spLocks noChangeArrowheads="1"/>
            </p:cNvSpPr>
            <p:nvPr/>
          </p:nvSpPr>
          <p:spPr bwMode="auto">
            <a:xfrm>
              <a:off x="9088626" y="7781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49" name="Oval 269">
              <a:extLst>
                <a:ext uri="{FF2B5EF4-FFF2-40B4-BE49-F238E27FC236}">
                  <a16:creationId xmlns:a16="http://schemas.microsoft.com/office/drawing/2014/main" id="{DE84B0B2-A84B-4183-9EB5-3D23C84B32BC}"/>
                </a:ext>
              </a:extLst>
            </p:cNvPr>
            <p:cNvSpPr>
              <a:spLocks noChangeArrowheads="1"/>
            </p:cNvSpPr>
            <p:nvPr/>
          </p:nvSpPr>
          <p:spPr bwMode="auto">
            <a:xfrm>
              <a:off x="9106823" y="64216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0" name="Oval 270">
              <a:extLst>
                <a:ext uri="{FF2B5EF4-FFF2-40B4-BE49-F238E27FC236}">
                  <a16:creationId xmlns:a16="http://schemas.microsoft.com/office/drawing/2014/main" id="{734F97A1-0BFC-4536-A3C9-50E7118CE71C}"/>
                </a:ext>
              </a:extLst>
            </p:cNvPr>
            <p:cNvSpPr>
              <a:spLocks noChangeArrowheads="1"/>
            </p:cNvSpPr>
            <p:nvPr/>
          </p:nvSpPr>
          <p:spPr bwMode="auto">
            <a:xfrm>
              <a:off x="9100400" y="7205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1" name="Oval 271">
              <a:extLst>
                <a:ext uri="{FF2B5EF4-FFF2-40B4-BE49-F238E27FC236}">
                  <a16:creationId xmlns:a16="http://schemas.microsoft.com/office/drawing/2014/main" id="{FEAB58E0-FD3A-4B63-8EF0-B5AD408A444F}"/>
                </a:ext>
              </a:extLst>
            </p:cNvPr>
            <p:cNvSpPr>
              <a:spLocks noChangeArrowheads="1"/>
            </p:cNvSpPr>
            <p:nvPr/>
          </p:nvSpPr>
          <p:spPr bwMode="auto">
            <a:xfrm>
              <a:off x="9820764" y="6587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2" name="Oval 272">
              <a:extLst>
                <a:ext uri="{FF2B5EF4-FFF2-40B4-BE49-F238E27FC236}">
                  <a16:creationId xmlns:a16="http://schemas.microsoft.com/office/drawing/2014/main" id="{6D1522A3-038A-41CD-A043-106B7182980B}"/>
                </a:ext>
              </a:extLst>
            </p:cNvPr>
            <p:cNvSpPr>
              <a:spLocks noChangeArrowheads="1"/>
            </p:cNvSpPr>
            <p:nvPr/>
          </p:nvSpPr>
          <p:spPr bwMode="auto">
            <a:xfrm>
              <a:off x="9904253" y="7441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3" name="Oval 273">
              <a:extLst>
                <a:ext uri="{FF2B5EF4-FFF2-40B4-BE49-F238E27FC236}">
                  <a16:creationId xmlns:a16="http://schemas.microsoft.com/office/drawing/2014/main" id="{BB4E4361-381C-4BB5-9AE7-419625508371}"/>
                </a:ext>
              </a:extLst>
            </p:cNvPr>
            <p:cNvSpPr>
              <a:spLocks noChangeArrowheads="1"/>
            </p:cNvSpPr>
            <p:nvPr/>
          </p:nvSpPr>
          <p:spPr bwMode="auto">
            <a:xfrm>
              <a:off x="9785441" y="7214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4" name="Oval 274">
              <a:extLst>
                <a:ext uri="{FF2B5EF4-FFF2-40B4-BE49-F238E27FC236}">
                  <a16:creationId xmlns:a16="http://schemas.microsoft.com/office/drawing/2014/main" id="{E19ED245-D389-4266-8EFF-5A6933123719}"/>
                </a:ext>
              </a:extLst>
            </p:cNvPr>
            <p:cNvSpPr>
              <a:spLocks noChangeArrowheads="1"/>
            </p:cNvSpPr>
            <p:nvPr/>
          </p:nvSpPr>
          <p:spPr bwMode="auto">
            <a:xfrm>
              <a:off x="9571366" y="6857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5" name="Oval 275">
              <a:extLst>
                <a:ext uri="{FF2B5EF4-FFF2-40B4-BE49-F238E27FC236}">
                  <a16:creationId xmlns:a16="http://schemas.microsoft.com/office/drawing/2014/main" id="{B12A6237-02AF-4B57-B2F1-D43E78BBBF85}"/>
                </a:ext>
              </a:extLst>
            </p:cNvPr>
            <p:cNvSpPr>
              <a:spLocks noChangeArrowheads="1"/>
            </p:cNvSpPr>
            <p:nvPr/>
          </p:nvSpPr>
          <p:spPr bwMode="auto">
            <a:xfrm>
              <a:off x="9197805" y="6212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6" name="Oval 276">
              <a:extLst>
                <a:ext uri="{FF2B5EF4-FFF2-40B4-BE49-F238E27FC236}">
                  <a16:creationId xmlns:a16="http://schemas.microsoft.com/office/drawing/2014/main" id="{ED00DD04-E94D-448F-93A1-9217274C2607}"/>
                </a:ext>
              </a:extLst>
            </p:cNvPr>
            <p:cNvSpPr>
              <a:spLocks noChangeArrowheads="1"/>
            </p:cNvSpPr>
            <p:nvPr/>
          </p:nvSpPr>
          <p:spPr bwMode="auto">
            <a:xfrm>
              <a:off x="9221353" y="6979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7" name="Oval 277">
              <a:extLst>
                <a:ext uri="{FF2B5EF4-FFF2-40B4-BE49-F238E27FC236}">
                  <a16:creationId xmlns:a16="http://schemas.microsoft.com/office/drawing/2014/main" id="{8573723A-3494-4D50-992F-2B9FD138E26F}"/>
                </a:ext>
              </a:extLst>
            </p:cNvPr>
            <p:cNvSpPr>
              <a:spLocks noChangeArrowheads="1"/>
            </p:cNvSpPr>
            <p:nvPr/>
          </p:nvSpPr>
          <p:spPr bwMode="auto">
            <a:xfrm>
              <a:off x="9166764" y="8216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8" name="Oval 278">
              <a:extLst>
                <a:ext uri="{FF2B5EF4-FFF2-40B4-BE49-F238E27FC236}">
                  <a16:creationId xmlns:a16="http://schemas.microsoft.com/office/drawing/2014/main" id="{8C53175B-6C7B-46A5-A4FD-24362B0206B6}"/>
                </a:ext>
              </a:extLst>
            </p:cNvPr>
            <p:cNvSpPr>
              <a:spLocks noChangeArrowheads="1"/>
            </p:cNvSpPr>
            <p:nvPr/>
          </p:nvSpPr>
          <p:spPr bwMode="auto">
            <a:xfrm>
              <a:off x="9590632" y="8242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59" name="Oval 279">
              <a:extLst>
                <a:ext uri="{FF2B5EF4-FFF2-40B4-BE49-F238E27FC236}">
                  <a16:creationId xmlns:a16="http://schemas.microsoft.com/office/drawing/2014/main" id="{CCF4DE1F-987C-4062-9201-F6E37836D46B}"/>
                </a:ext>
              </a:extLst>
            </p:cNvPr>
            <p:cNvSpPr>
              <a:spLocks noChangeArrowheads="1"/>
            </p:cNvSpPr>
            <p:nvPr/>
          </p:nvSpPr>
          <p:spPr bwMode="auto">
            <a:xfrm>
              <a:off x="9164623" y="7868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0" name="Oval 280">
              <a:extLst>
                <a:ext uri="{FF2B5EF4-FFF2-40B4-BE49-F238E27FC236}">
                  <a16:creationId xmlns:a16="http://schemas.microsoft.com/office/drawing/2014/main" id="{3A030202-F2EE-42BB-BF0B-5E76D32BE68C}"/>
                </a:ext>
              </a:extLst>
            </p:cNvPr>
            <p:cNvSpPr>
              <a:spLocks noChangeArrowheads="1"/>
            </p:cNvSpPr>
            <p:nvPr/>
          </p:nvSpPr>
          <p:spPr bwMode="auto">
            <a:xfrm>
              <a:off x="9254534" y="7345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1" name="Oval 281">
              <a:extLst>
                <a:ext uri="{FF2B5EF4-FFF2-40B4-BE49-F238E27FC236}">
                  <a16:creationId xmlns:a16="http://schemas.microsoft.com/office/drawing/2014/main" id="{015D990A-B411-4521-AFB8-5750F7E47032}"/>
                </a:ext>
              </a:extLst>
            </p:cNvPr>
            <p:cNvSpPr>
              <a:spLocks noChangeArrowheads="1"/>
            </p:cNvSpPr>
            <p:nvPr/>
          </p:nvSpPr>
          <p:spPr bwMode="auto">
            <a:xfrm>
              <a:off x="9152849" y="6778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2" name="Oval 282">
              <a:extLst>
                <a:ext uri="{FF2B5EF4-FFF2-40B4-BE49-F238E27FC236}">
                  <a16:creationId xmlns:a16="http://schemas.microsoft.com/office/drawing/2014/main" id="{66AB9205-DA4E-48E7-9952-D1721ACB18FE}"/>
                </a:ext>
              </a:extLst>
            </p:cNvPr>
            <p:cNvSpPr>
              <a:spLocks noChangeArrowheads="1"/>
            </p:cNvSpPr>
            <p:nvPr/>
          </p:nvSpPr>
          <p:spPr bwMode="auto">
            <a:xfrm>
              <a:off x="9233127" y="6404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3" name="Oval 283">
              <a:extLst>
                <a:ext uri="{FF2B5EF4-FFF2-40B4-BE49-F238E27FC236}">
                  <a16:creationId xmlns:a16="http://schemas.microsoft.com/office/drawing/2014/main" id="{8AD4D9B9-EC70-4700-8ADD-824101AA1285}"/>
                </a:ext>
              </a:extLst>
            </p:cNvPr>
            <p:cNvSpPr>
              <a:spLocks noChangeArrowheads="1"/>
            </p:cNvSpPr>
            <p:nvPr/>
          </p:nvSpPr>
          <p:spPr bwMode="auto">
            <a:xfrm>
              <a:off x="9295209" y="6630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4" name="Oval 284">
              <a:extLst>
                <a:ext uri="{FF2B5EF4-FFF2-40B4-BE49-F238E27FC236}">
                  <a16:creationId xmlns:a16="http://schemas.microsoft.com/office/drawing/2014/main" id="{6A19D6CB-0727-4B83-A06D-A30286785206}"/>
                </a:ext>
              </a:extLst>
            </p:cNvPr>
            <p:cNvSpPr>
              <a:spLocks noChangeArrowheads="1"/>
            </p:cNvSpPr>
            <p:nvPr/>
          </p:nvSpPr>
          <p:spPr bwMode="auto">
            <a:xfrm>
              <a:off x="9318757" y="7397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5" name="Oval 285">
              <a:extLst>
                <a:ext uri="{FF2B5EF4-FFF2-40B4-BE49-F238E27FC236}">
                  <a16:creationId xmlns:a16="http://schemas.microsoft.com/office/drawing/2014/main" id="{9514DC5B-1846-41BF-99CB-424A67D4B901}"/>
                </a:ext>
              </a:extLst>
            </p:cNvPr>
            <p:cNvSpPr>
              <a:spLocks noChangeArrowheads="1"/>
            </p:cNvSpPr>
            <p:nvPr/>
          </p:nvSpPr>
          <p:spPr bwMode="auto">
            <a:xfrm>
              <a:off x="8950548" y="7057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6" name="Oval 286">
              <a:extLst>
                <a:ext uri="{FF2B5EF4-FFF2-40B4-BE49-F238E27FC236}">
                  <a16:creationId xmlns:a16="http://schemas.microsoft.com/office/drawing/2014/main" id="{C049FBEA-CE53-4B22-841A-2958C6CC4456}"/>
                </a:ext>
              </a:extLst>
            </p:cNvPr>
            <p:cNvSpPr>
              <a:spLocks noChangeArrowheads="1"/>
            </p:cNvSpPr>
            <p:nvPr/>
          </p:nvSpPr>
          <p:spPr bwMode="auto">
            <a:xfrm>
              <a:off x="9345517" y="6508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7" name="Oval 287">
              <a:extLst>
                <a:ext uri="{FF2B5EF4-FFF2-40B4-BE49-F238E27FC236}">
                  <a16:creationId xmlns:a16="http://schemas.microsoft.com/office/drawing/2014/main" id="{91478FC1-0CE5-41D6-B99A-76293C2BEE64}"/>
                </a:ext>
              </a:extLst>
            </p:cNvPr>
            <p:cNvSpPr>
              <a:spLocks noChangeArrowheads="1"/>
            </p:cNvSpPr>
            <p:nvPr/>
          </p:nvSpPr>
          <p:spPr bwMode="auto">
            <a:xfrm>
              <a:off x="9371206" y="7110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8" name="Oval 288">
              <a:extLst>
                <a:ext uri="{FF2B5EF4-FFF2-40B4-BE49-F238E27FC236}">
                  <a16:creationId xmlns:a16="http://schemas.microsoft.com/office/drawing/2014/main" id="{292AB7A9-8D68-46FC-A10E-3CB8D2FDC3A1}"/>
                </a:ext>
              </a:extLst>
            </p:cNvPr>
            <p:cNvSpPr>
              <a:spLocks noChangeArrowheads="1"/>
            </p:cNvSpPr>
            <p:nvPr/>
          </p:nvSpPr>
          <p:spPr bwMode="auto">
            <a:xfrm>
              <a:off x="9394754" y="7876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69" name="Oval 289">
              <a:extLst>
                <a:ext uri="{FF2B5EF4-FFF2-40B4-BE49-F238E27FC236}">
                  <a16:creationId xmlns:a16="http://schemas.microsoft.com/office/drawing/2014/main" id="{AD9CB3C6-8490-492B-8915-C5E14866596E}"/>
                </a:ext>
              </a:extLst>
            </p:cNvPr>
            <p:cNvSpPr>
              <a:spLocks noChangeArrowheads="1"/>
            </p:cNvSpPr>
            <p:nvPr/>
          </p:nvSpPr>
          <p:spPr bwMode="auto">
            <a:xfrm>
              <a:off x="9412950" y="6517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0" name="Oval 290">
              <a:extLst>
                <a:ext uri="{FF2B5EF4-FFF2-40B4-BE49-F238E27FC236}">
                  <a16:creationId xmlns:a16="http://schemas.microsoft.com/office/drawing/2014/main" id="{D71EB312-D136-4B16-A606-8A1E050564BC}"/>
                </a:ext>
              </a:extLst>
            </p:cNvPr>
            <p:cNvSpPr>
              <a:spLocks noChangeArrowheads="1"/>
            </p:cNvSpPr>
            <p:nvPr/>
          </p:nvSpPr>
          <p:spPr bwMode="auto">
            <a:xfrm>
              <a:off x="9510355" y="6935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1" name="Oval 291">
              <a:extLst>
                <a:ext uri="{FF2B5EF4-FFF2-40B4-BE49-F238E27FC236}">
                  <a16:creationId xmlns:a16="http://schemas.microsoft.com/office/drawing/2014/main" id="{3F13C62B-6178-4DE5-8D6F-D73F2903D5C7}"/>
                </a:ext>
              </a:extLst>
            </p:cNvPr>
            <p:cNvSpPr>
              <a:spLocks noChangeArrowheads="1"/>
            </p:cNvSpPr>
            <p:nvPr/>
          </p:nvSpPr>
          <p:spPr bwMode="auto">
            <a:xfrm>
              <a:off x="9512495" y="6465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2" name="Oval 292">
              <a:extLst>
                <a:ext uri="{FF2B5EF4-FFF2-40B4-BE49-F238E27FC236}">
                  <a16:creationId xmlns:a16="http://schemas.microsoft.com/office/drawing/2014/main" id="{B7335B92-5FB5-4590-B597-953569795C54}"/>
                </a:ext>
              </a:extLst>
            </p:cNvPr>
            <p:cNvSpPr>
              <a:spLocks noChangeArrowheads="1"/>
            </p:cNvSpPr>
            <p:nvPr/>
          </p:nvSpPr>
          <p:spPr bwMode="auto">
            <a:xfrm>
              <a:off x="9443991" y="6927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3" name="Oval 293">
              <a:extLst>
                <a:ext uri="{FF2B5EF4-FFF2-40B4-BE49-F238E27FC236}">
                  <a16:creationId xmlns:a16="http://schemas.microsoft.com/office/drawing/2014/main" id="{C2E9F15A-B4BC-47D7-8077-96A39B7F1719}"/>
                </a:ext>
              </a:extLst>
            </p:cNvPr>
            <p:cNvSpPr>
              <a:spLocks noChangeArrowheads="1"/>
            </p:cNvSpPr>
            <p:nvPr/>
          </p:nvSpPr>
          <p:spPr bwMode="auto">
            <a:xfrm>
              <a:off x="9503932" y="7720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4" name="Oval 294">
              <a:extLst>
                <a:ext uri="{FF2B5EF4-FFF2-40B4-BE49-F238E27FC236}">
                  <a16:creationId xmlns:a16="http://schemas.microsoft.com/office/drawing/2014/main" id="{76560904-CB0F-475C-AB64-27CF2413C888}"/>
                </a:ext>
              </a:extLst>
            </p:cNvPr>
            <p:cNvSpPr>
              <a:spLocks noChangeArrowheads="1"/>
            </p:cNvSpPr>
            <p:nvPr/>
          </p:nvSpPr>
          <p:spPr bwMode="auto">
            <a:xfrm>
              <a:off x="9484666" y="6282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5" name="Oval 295">
              <a:extLst>
                <a:ext uri="{FF2B5EF4-FFF2-40B4-BE49-F238E27FC236}">
                  <a16:creationId xmlns:a16="http://schemas.microsoft.com/office/drawing/2014/main" id="{DC0ACD8E-6B12-4160-90CD-FBB8D96E848F}"/>
                </a:ext>
              </a:extLst>
            </p:cNvPr>
            <p:cNvSpPr>
              <a:spLocks noChangeArrowheads="1"/>
            </p:cNvSpPr>
            <p:nvPr/>
          </p:nvSpPr>
          <p:spPr bwMode="auto">
            <a:xfrm>
              <a:off x="9624885" y="7493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6" name="Oval 296">
              <a:extLst>
                <a:ext uri="{FF2B5EF4-FFF2-40B4-BE49-F238E27FC236}">
                  <a16:creationId xmlns:a16="http://schemas.microsoft.com/office/drawing/2014/main" id="{496E7015-77A4-4297-8E11-EAB7BA6658DA}"/>
                </a:ext>
              </a:extLst>
            </p:cNvPr>
            <p:cNvSpPr>
              <a:spLocks noChangeArrowheads="1"/>
            </p:cNvSpPr>
            <p:nvPr/>
          </p:nvSpPr>
          <p:spPr bwMode="auto">
            <a:xfrm>
              <a:off x="9907464" y="6909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7" name="Oval 297">
              <a:extLst>
                <a:ext uri="{FF2B5EF4-FFF2-40B4-BE49-F238E27FC236}">
                  <a16:creationId xmlns:a16="http://schemas.microsoft.com/office/drawing/2014/main" id="{E5F071B0-2733-4359-9FBC-020274F2AEC6}"/>
                </a:ext>
              </a:extLst>
            </p:cNvPr>
            <p:cNvSpPr>
              <a:spLocks noChangeArrowheads="1"/>
            </p:cNvSpPr>
            <p:nvPr/>
          </p:nvSpPr>
          <p:spPr bwMode="auto">
            <a:xfrm>
              <a:off x="9775808" y="11144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8" name="Oval 298">
              <a:extLst>
                <a:ext uri="{FF2B5EF4-FFF2-40B4-BE49-F238E27FC236}">
                  <a16:creationId xmlns:a16="http://schemas.microsoft.com/office/drawing/2014/main" id="{A7C37C28-BBF3-45BB-8C0A-908C7E58AC94}"/>
                </a:ext>
              </a:extLst>
            </p:cNvPr>
            <p:cNvSpPr>
              <a:spLocks noChangeArrowheads="1"/>
            </p:cNvSpPr>
            <p:nvPr/>
          </p:nvSpPr>
          <p:spPr bwMode="auto">
            <a:xfrm>
              <a:off x="9636659" y="6918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79" name="Oval 299">
              <a:extLst>
                <a:ext uri="{FF2B5EF4-FFF2-40B4-BE49-F238E27FC236}">
                  <a16:creationId xmlns:a16="http://schemas.microsoft.com/office/drawing/2014/main" id="{E052C059-3D07-4730-987F-29DAE94F7880}"/>
                </a:ext>
              </a:extLst>
            </p:cNvPr>
            <p:cNvSpPr>
              <a:spLocks noChangeArrowheads="1"/>
            </p:cNvSpPr>
            <p:nvPr/>
          </p:nvSpPr>
          <p:spPr bwMode="auto">
            <a:xfrm>
              <a:off x="9698741" y="7144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0" name="Oval 300">
              <a:extLst>
                <a:ext uri="{FF2B5EF4-FFF2-40B4-BE49-F238E27FC236}">
                  <a16:creationId xmlns:a16="http://schemas.microsoft.com/office/drawing/2014/main" id="{C96DC085-ECB5-4F2B-8A7D-BB8D439E4998}"/>
                </a:ext>
              </a:extLst>
            </p:cNvPr>
            <p:cNvSpPr>
              <a:spLocks noChangeArrowheads="1"/>
            </p:cNvSpPr>
            <p:nvPr/>
          </p:nvSpPr>
          <p:spPr bwMode="auto">
            <a:xfrm>
              <a:off x="9740485" y="6552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1" name="Oval 301">
              <a:extLst>
                <a:ext uri="{FF2B5EF4-FFF2-40B4-BE49-F238E27FC236}">
                  <a16:creationId xmlns:a16="http://schemas.microsoft.com/office/drawing/2014/main" id="{FF382F4E-A5EE-4DDA-B17F-41A8906C0358}"/>
                </a:ext>
              </a:extLst>
            </p:cNvPr>
            <p:cNvSpPr>
              <a:spLocks noChangeArrowheads="1"/>
            </p:cNvSpPr>
            <p:nvPr/>
          </p:nvSpPr>
          <p:spPr bwMode="auto">
            <a:xfrm>
              <a:off x="9912816" y="6526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2" name="Oval 302">
              <a:extLst>
                <a:ext uri="{FF2B5EF4-FFF2-40B4-BE49-F238E27FC236}">
                  <a16:creationId xmlns:a16="http://schemas.microsoft.com/office/drawing/2014/main" id="{0E4A8783-E83A-4489-87B0-E1764EBB10B7}"/>
                </a:ext>
              </a:extLst>
            </p:cNvPr>
            <p:cNvSpPr>
              <a:spLocks noChangeArrowheads="1"/>
            </p:cNvSpPr>
            <p:nvPr/>
          </p:nvSpPr>
          <p:spPr bwMode="auto">
            <a:xfrm>
              <a:off x="9674122" y="6543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3" name="Oval 303">
              <a:extLst>
                <a:ext uri="{FF2B5EF4-FFF2-40B4-BE49-F238E27FC236}">
                  <a16:creationId xmlns:a16="http://schemas.microsoft.com/office/drawing/2014/main" id="{FB9BB1B9-8CD5-4D3A-A00E-1249CDCF75FA}"/>
                </a:ext>
              </a:extLst>
            </p:cNvPr>
            <p:cNvSpPr>
              <a:spLocks noChangeArrowheads="1"/>
            </p:cNvSpPr>
            <p:nvPr/>
          </p:nvSpPr>
          <p:spPr bwMode="auto">
            <a:xfrm>
              <a:off x="9770456" y="6787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4" name="Oval 304">
              <a:extLst>
                <a:ext uri="{FF2B5EF4-FFF2-40B4-BE49-F238E27FC236}">
                  <a16:creationId xmlns:a16="http://schemas.microsoft.com/office/drawing/2014/main" id="{99475A79-62DB-455D-9E9F-9152A666E0D2}"/>
                </a:ext>
              </a:extLst>
            </p:cNvPr>
            <p:cNvSpPr>
              <a:spLocks noChangeArrowheads="1"/>
            </p:cNvSpPr>
            <p:nvPr/>
          </p:nvSpPr>
          <p:spPr bwMode="auto">
            <a:xfrm>
              <a:off x="9981320" y="7406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5" name="Oval 305">
              <a:extLst>
                <a:ext uri="{FF2B5EF4-FFF2-40B4-BE49-F238E27FC236}">
                  <a16:creationId xmlns:a16="http://schemas.microsoft.com/office/drawing/2014/main" id="{6FE2C3A8-4555-4DA3-BC82-972BFA073CA3}"/>
                </a:ext>
              </a:extLst>
            </p:cNvPr>
            <p:cNvSpPr>
              <a:spLocks noChangeArrowheads="1"/>
            </p:cNvSpPr>
            <p:nvPr/>
          </p:nvSpPr>
          <p:spPr bwMode="auto">
            <a:xfrm>
              <a:off x="9959913" y="6813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6" name="Oval 306">
              <a:extLst>
                <a:ext uri="{FF2B5EF4-FFF2-40B4-BE49-F238E27FC236}">
                  <a16:creationId xmlns:a16="http://schemas.microsoft.com/office/drawing/2014/main" id="{E9245B74-E362-45D3-928E-8E067CF8DCE0}"/>
                </a:ext>
              </a:extLst>
            </p:cNvPr>
            <p:cNvSpPr>
              <a:spLocks noChangeArrowheads="1"/>
            </p:cNvSpPr>
            <p:nvPr/>
          </p:nvSpPr>
          <p:spPr bwMode="auto">
            <a:xfrm>
              <a:off x="9887127" y="14481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7" name="Oval 307">
              <a:extLst>
                <a:ext uri="{FF2B5EF4-FFF2-40B4-BE49-F238E27FC236}">
                  <a16:creationId xmlns:a16="http://schemas.microsoft.com/office/drawing/2014/main" id="{127D0B7D-4DCF-4CEF-B528-9CCD26E5D4CA}"/>
                </a:ext>
              </a:extLst>
            </p:cNvPr>
            <p:cNvSpPr>
              <a:spLocks noChangeArrowheads="1"/>
            </p:cNvSpPr>
            <p:nvPr/>
          </p:nvSpPr>
          <p:spPr bwMode="auto">
            <a:xfrm>
              <a:off x="9676263" y="14499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8" name="Oval 308">
              <a:extLst>
                <a:ext uri="{FF2B5EF4-FFF2-40B4-BE49-F238E27FC236}">
                  <a16:creationId xmlns:a16="http://schemas.microsoft.com/office/drawing/2014/main" id="{A543DF67-1BD1-45BA-BA15-3590637C15C1}"/>
                </a:ext>
              </a:extLst>
            </p:cNvPr>
            <p:cNvSpPr>
              <a:spLocks noChangeArrowheads="1"/>
            </p:cNvSpPr>
            <p:nvPr/>
          </p:nvSpPr>
          <p:spPr bwMode="auto">
            <a:xfrm>
              <a:off x="9503932" y="14551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89" name="Oval 309">
              <a:extLst>
                <a:ext uri="{FF2B5EF4-FFF2-40B4-BE49-F238E27FC236}">
                  <a16:creationId xmlns:a16="http://schemas.microsoft.com/office/drawing/2014/main" id="{90D9AB4E-2090-49B2-B801-D793C7011EE5}"/>
                </a:ext>
              </a:extLst>
            </p:cNvPr>
            <p:cNvSpPr>
              <a:spLocks noChangeArrowheads="1"/>
            </p:cNvSpPr>
            <p:nvPr/>
          </p:nvSpPr>
          <p:spPr bwMode="auto">
            <a:xfrm>
              <a:off x="9384050" y="1445580"/>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0" name="Oval 310">
              <a:extLst>
                <a:ext uri="{FF2B5EF4-FFF2-40B4-BE49-F238E27FC236}">
                  <a16:creationId xmlns:a16="http://schemas.microsoft.com/office/drawing/2014/main" id="{679A1918-CAE8-4F59-917B-7001FA53BE86}"/>
                </a:ext>
              </a:extLst>
            </p:cNvPr>
            <p:cNvSpPr>
              <a:spLocks noChangeArrowheads="1"/>
            </p:cNvSpPr>
            <p:nvPr/>
          </p:nvSpPr>
          <p:spPr bwMode="auto">
            <a:xfrm>
              <a:off x="9229916" y="14359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1" name="Oval 311">
              <a:extLst>
                <a:ext uri="{FF2B5EF4-FFF2-40B4-BE49-F238E27FC236}">
                  <a16:creationId xmlns:a16="http://schemas.microsoft.com/office/drawing/2014/main" id="{53B05003-CA3B-48F2-8095-2C9AF89E3705}"/>
                </a:ext>
              </a:extLst>
            </p:cNvPr>
            <p:cNvSpPr>
              <a:spLocks noChangeArrowheads="1"/>
            </p:cNvSpPr>
            <p:nvPr/>
          </p:nvSpPr>
          <p:spPr bwMode="auto">
            <a:xfrm>
              <a:off x="9252394" y="1385455"/>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2" name="Oval 312">
              <a:extLst>
                <a:ext uri="{FF2B5EF4-FFF2-40B4-BE49-F238E27FC236}">
                  <a16:creationId xmlns:a16="http://schemas.microsoft.com/office/drawing/2014/main" id="{35D90FB4-1286-4C95-9CC4-AB1711FE1DB9}"/>
                </a:ext>
              </a:extLst>
            </p:cNvPr>
            <p:cNvSpPr>
              <a:spLocks noChangeArrowheads="1"/>
            </p:cNvSpPr>
            <p:nvPr/>
          </p:nvSpPr>
          <p:spPr bwMode="auto">
            <a:xfrm>
              <a:off x="9051163" y="1441223"/>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3" name="Oval 313">
              <a:extLst>
                <a:ext uri="{FF2B5EF4-FFF2-40B4-BE49-F238E27FC236}">
                  <a16:creationId xmlns:a16="http://schemas.microsoft.com/office/drawing/2014/main" id="{8A2338DB-B95E-4FA5-ACC8-8801EDE262F4}"/>
                </a:ext>
              </a:extLst>
            </p:cNvPr>
            <p:cNvSpPr>
              <a:spLocks noChangeArrowheads="1"/>
            </p:cNvSpPr>
            <p:nvPr/>
          </p:nvSpPr>
          <p:spPr bwMode="auto">
            <a:xfrm>
              <a:off x="11305375" y="12364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4" name="Oval 314">
              <a:extLst>
                <a:ext uri="{FF2B5EF4-FFF2-40B4-BE49-F238E27FC236}">
                  <a16:creationId xmlns:a16="http://schemas.microsoft.com/office/drawing/2014/main" id="{F40F62CC-8591-452D-A3BC-0EF628CC2292}"/>
                </a:ext>
              </a:extLst>
            </p:cNvPr>
            <p:cNvSpPr>
              <a:spLocks noChangeArrowheads="1"/>
            </p:cNvSpPr>
            <p:nvPr/>
          </p:nvSpPr>
          <p:spPr bwMode="auto">
            <a:xfrm>
              <a:off x="10931814" y="11719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5" name="Oval 315">
              <a:extLst>
                <a:ext uri="{FF2B5EF4-FFF2-40B4-BE49-F238E27FC236}">
                  <a16:creationId xmlns:a16="http://schemas.microsoft.com/office/drawing/2014/main" id="{0BD9BC45-8B3E-46F8-9BC2-019ABC66B420}"/>
                </a:ext>
              </a:extLst>
            </p:cNvPr>
            <p:cNvSpPr>
              <a:spLocks noChangeArrowheads="1"/>
            </p:cNvSpPr>
            <p:nvPr/>
          </p:nvSpPr>
          <p:spPr bwMode="auto">
            <a:xfrm>
              <a:off x="10955362" y="12486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6" name="Oval 316">
              <a:extLst>
                <a:ext uri="{FF2B5EF4-FFF2-40B4-BE49-F238E27FC236}">
                  <a16:creationId xmlns:a16="http://schemas.microsoft.com/office/drawing/2014/main" id="{B0DD669E-E22F-4A0F-A726-6EBE10121DBB}"/>
                </a:ext>
              </a:extLst>
            </p:cNvPr>
            <p:cNvSpPr>
              <a:spLocks noChangeArrowheads="1"/>
            </p:cNvSpPr>
            <p:nvPr/>
          </p:nvSpPr>
          <p:spPr bwMode="auto">
            <a:xfrm>
              <a:off x="10973558" y="11127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7" name="Oval 317">
              <a:extLst>
                <a:ext uri="{FF2B5EF4-FFF2-40B4-BE49-F238E27FC236}">
                  <a16:creationId xmlns:a16="http://schemas.microsoft.com/office/drawing/2014/main" id="{26A4EE5D-AC4F-4DD0-900E-1AB1804B419B}"/>
                </a:ext>
              </a:extLst>
            </p:cNvPr>
            <p:cNvSpPr>
              <a:spLocks noChangeArrowheads="1"/>
            </p:cNvSpPr>
            <p:nvPr/>
          </p:nvSpPr>
          <p:spPr bwMode="auto">
            <a:xfrm>
              <a:off x="10975699" y="10656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8" name="Oval 318">
              <a:extLst>
                <a:ext uri="{FF2B5EF4-FFF2-40B4-BE49-F238E27FC236}">
                  <a16:creationId xmlns:a16="http://schemas.microsoft.com/office/drawing/2014/main" id="{003919F3-6784-4DDF-9EE0-3629681BBD27}"/>
                </a:ext>
              </a:extLst>
            </p:cNvPr>
            <p:cNvSpPr>
              <a:spLocks noChangeArrowheads="1"/>
            </p:cNvSpPr>
            <p:nvPr/>
          </p:nvSpPr>
          <p:spPr bwMode="auto">
            <a:xfrm>
              <a:off x="10971418" y="14150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499" name="Oval 319">
              <a:extLst>
                <a:ext uri="{FF2B5EF4-FFF2-40B4-BE49-F238E27FC236}">
                  <a16:creationId xmlns:a16="http://schemas.microsoft.com/office/drawing/2014/main" id="{DD91E777-2E2C-4554-880E-12A0BB20B617}"/>
                </a:ext>
              </a:extLst>
            </p:cNvPr>
            <p:cNvSpPr>
              <a:spLocks noChangeArrowheads="1"/>
            </p:cNvSpPr>
            <p:nvPr/>
          </p:nvSpPr>
          <p:spPr bwMode="auto">
            <a:xfrm>
              <a:off x="10900773" y="13723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0" name="Oval 320">
              <a:extLst>
                <a:ext uri="{FF2B5EF4-FFF2-40B4-BE49-F238E27FC236}">
                  <a16:creationId xmlns:a16="http://schemas.microsoft.com/office/drawing/2014/main" id="{95EE3E00-909C-4B3F-8747-D2E5854926B0}"/>
                </a:ext>
              </a:extLst>
            </p:cNvPr>
            <p:cNvSpPr>
              <a:spLocks noChangeArrowheads="1"/>
            </p:cNvSpPr>
            <p:nvPr/>
          </p:nvSpPr>
          <p:spPr bwMode="auto">
            <a:xfrm>
              <a:off x="10948940" y="13749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1" name="Oval 321">
              <a:extLst>
                <a:ext uri="{FF2B5EF4-FFF2-40B4-BE49-F238E27FC236}">
                  <a16:creationId xmlns:a16="http://schemas.microsoft.com/office/drawing/2014/main" id="{1F6DE265-C719-4890-9DF6-64FE4E5FE260}"/>
                </a:ext>
              </a:extLst>
            </p:cNvPr>
            <p:cNvSpPr>
              <a:spLocks noChangeArrowheads="1"/>
            </p:cNvSpPr>
            <p:nvPr/>
          </p:nvSpPr>
          <p:spPr bwMode="auto">
            <a:xfrm>
              <a:off x="10964995" y="13349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2" name="Oval 322">
              <a:extLst>
                <a:ext uri="{FF2B5EF4-FFF2-40B4-BE49-F238E27FC236}">
                  <a16:creationId xmlns:a16="http://schemas.microsoft.com/office/drawing/2014/main" id="{8BD765EC-A843-4122-B886-212AE95C8502}"/>
                </a:ext>
              </a:extLst>
            </p:cNvPr>
            <p:cNvSpPr>
              <a:spLocks noChangeArrowheads="1"/>
            </p:cNvSpPr>
            <p:nvPr/>
          </p:nvSpPr>
          <p:spPr bwMode="auto">
            <a:xfrm>
              <a:off x="10898632" y="13375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3" name="Oval 323">
              <a:extLst>
                <a:ext uri="{FF2B5EF4-FFF2-40B4-BE49-F238E27FC236}">
                  <a16:creationId xmlns:a16="http://schemas.microsoft.com/office/drawing/2014/main" id="{FF2465AA-AAAB-47EB-8D2E-4C9E3D8B1C5A}"/>
                </a:ext>
              </a:extLst>
            </p:cNvPr>
            <p:cNvSpPr>
              <a:spLocks noChangeArrowheads="1"/>
            </p:cNvSpPr>
            <p:nvPr/>
          </p:nvSpPr>
          <p:spPr bwMode="auto">
            <a:xfrm>
              <a:off x="10988544" y="12852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4" name="Oval 324">
              <a:extLst>
                <a:ext uri="{FF2B5EF4-FFF2-40B4-BE49-F238E27FC236}">
                  <a16:creationId xmlns:a16="http://schemas.microsoft.com/office/drawing/2014/main" id="{6BEF848E-B32C-4180-B423-39F1B30460E1}"/>
                </a:ext>
              </a:extLst>
            </p:cNvPr>
            <p:cNvSpPr>
              <a:spLocks noChangeArrowheads="1"/>
            </p:cNvSpPr>
            <p:nvPr/>
          </p:nvSpPr>
          <p:spPr bwMode="auto">
            <a:xfrm>
              <a:off x="10967136" y="11911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5" name="Oval 325">
              <a:extLst>
                <a:ext uri="{FF2B5EF4-FFF2-40B4-BE49-F238E27FC236}">
                  <a16:creationId xmlns:a16="http://schemas.microsoft.com/office/drawing/2014/main" id="{1BFBC0A1-DED3-4022-8663-7AE5E7CD192E}"/>
                </a:ext>
              </a:extLst>
            </p:cNvPr>
            <p:cNvSpPr>
              <a:spLocks noChangeArrowheads="1"/>
            </p:cNvSpPr>
            <p:nvPr/>
          </p:nvSpPr>
          <p:spPr bwMode="auto">
            <a:xfrm>
              <a:off x="11029218" y="12137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6" name="Oval 326">
              <a:extLst>
                <a:ext uri="{FF2B5EF4-FFF2-40B4-BE49-F238E27FC236}">
                  <a16:creationId xmlns:a16="http://schemas.microsoft.com/office/drawing/2014/main" id="{DC9A4054-CFB2-4845-BDAE-B27F8472CE79}"/>
                </a:ext>
              </a:extLst>
            </p:cNvPr>
            <p:cNvSpPr>
              <a:spLocks noChangeArrowheads="1"/>
            </p:cNvSpPr>
            <p:nvPr/>
          </p:nvSpPr>
          <p:spPr bwMode="auto">
            <a:xfrm>
              <a:off x="11052766" y="12904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7" name="Oval 327">
              <a:extLst>
                <a:ext uri="{FF2B5EF4-FFF2-40B4-BE49-F238E27FC236}">
                  <a16:creationId xmlns:a16="http://schemas.microsoft.com/office/drawing/2014/main" id="{8530D644-219C-48B0-BC3B-D19D426C0B18}"/>
                </a:ext>
              </a:extLst>
            </p:cNvPr>
            <p:cNvSpPr>
              <a:spLocks noChangeArrowheads="1"/>
            </p:cNvSpPr>
            <p:nvPr/>
          </p:nvSpPr>
          <p:spPr bwMode="auto">
            <a:xfrm>
              <a:off x="11070963" y="11545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8" name="Oval 328">
              <a:extLst>
                <a:ext uri="{FF2B5EF4-FFF2-40B4-BE49-F238E27FC236}">
                  <a16:creationId xmlns:a16="http://schemas.microsoft.com/office/drawing/2014/main" id="{DF1F2A04-8E59-4D4B-B23E-E9BA284BC1C4}"/>
                </a:ext>
              </a:extLst>
            </p:cNvPr>
            <p:cNvSpPr>
              <a:spLocks noChangeArrowheads="1"/>
            </p:cNvSpPr>
            <p:nvPr/>
          </p:nvSpPr>
          <p:spPr bwMode="auto">
            <a:xfrm>
              <a:off x="11073104" y="11074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09" name="Oval 329">
              <a:extLst>
                <a:ext uri="{FF2B5EF4-FFF2-40B4-BE49-F238E27FC236}">
                  <a16:creationId xmlns:a16="http://schemas.microsoft.com/office/drawing/2014/main" id="{C3BF45D0-2DB0-45D6-9A89-6956D485ACF6}"/>
                </a:ext>
              </a:extLst>
            </p:cNvPr>
            <p:cNvSpPr>
              <a:spLocks noChangeArrowheads="1"/>
            </p:cNvSpPr>
            <p:nvPr/>
          </p:nvSpPr>
          <p:spPr bwMode="auto">
            <a:xfrm>
              <a:off x="11004600" y="115366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0" name="Oval 330">
              <a:extLst>
                <a:ext uri="{FF2B5EF4-FFF2-40B4-BE49-F238E27FC236}">
                  <a16:creationId xmlns:a16="http://schemas.microsoft.com/office/drawing/2014/main" id="{63D4D612-1121-4BFB-929F-A2325E85243A}"/>
                </a:ext>
              </a:extLst>
            </p:cNvPr>
            <p:cNvSpPr>
              <a:spLocks noChangeArrowheads="1"/>
            </p:cNvSpPr>
            <p:nvPr/>
          </p:nvSpPr>
          <p:spPr bwMode="auto">
            <a:xfrm>
              <a:off x="11046344" y="14168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1" name="Oval 331">
              <a:extLst>
                <a:ext uri="{FF2B5EF4-FFF2-40B4-BE49-F238E27FC236}">
                  <a16:creationId xmlns:a16="http://schemas.microsoft.com/office/drawing/2014/main" id="{921AA011-AEF3-44F5-A9F0-20FFD4CA568E}"/>
                </a:ext>
              </a:extLst>
            </p:cNvPr>
            <p:cNvSpPr>
              <a:spLocks noChangeArrowheads="1"/>
            </p:cNvSpPr>
            <p:nvPr/>
          </p:nvSpPr>
          <p:spPr bwMode="auto">
            <a:xfrm>
              <a:off x="11062400" y="137674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2" name="Oval 332">
              <a:extLst>
                <a:ext uri="{FF2B5EF4-FFF2-40B4-BE49-F238E27FC236}">
                  <a16:creationId xmlns:a16="http://schemas.microsoft.com/office/drawing/2014/main" id="{3BC39B4C-C1AF-4139-ABDA-F08462581A25}"/>
                </a:ext>
              </a:extLst>
            </p:cNvPr>
            <p:cNvSpPr>
              <a:spLocks noChangeArrowheads="1"/>
            </p:cNvSpPr>
            <p:nvPr/>
          </p:nvSpPr>
          <p:spPr bwMode="auto">
            <a:xfrm>
              <a:off x="10996037" y="13793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3" name="Oval 333">
              <a:extLst>
                <a:ext uri="{FF2B5EF4-FFF2-40B4-BE49-F238E27FC236}">
                  <a16:creationId xmlns:a16="http://schemas.microsoft.com/office/drawing/2014/main" id="{CA92DFA6-12A8-4C8B-878A-921A120B90CC}"/>
                </a:ext>
              </a:extLst>
            </p:cNvPr>
            <p:cNvSpPr>
              <a:spLocks noChangeArrowheads="1"/>
            </p:cNvSpPr>
            <p:nvPr/>
          </p:nvSpPr>
          <p:spPr bwMode="auto">
            <a:xfrm>
              <a:off x="11079526" y="12015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4" name="Oval 334">
              <a:extLst>
                <a:ext uri="{FF2B5EF4-FFF2-40B4-BE49-F238E27FC236}">
                  <a16:creationId xmlns:a16="http://schemas.microsoft.com/office/drawing/2014/main" id="{A0EF9B7C-F325-4477-8B83-90D8AB2E292F}"/>
                </a:ext>
              </a:extLst>
            </p:cNvPr>
            <p:cNvSpPr>
              <a:spLocks noChangeArrowheads="1"/>
            </p:cNvSpPr>
            <p:nvPr/>
          </p:nvSpPr>
          <p:spPr bwMode="auto">
            <a:xfrm>
              <a:off x="11105215" y="12617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5" name="Oval 335">
              <a:extLst>
                <a:ext uri="{FF2B5EF4-FFF2-40B4-BE49-F238E27FC236}">
                  <a16:creationId xmlns:a16="http://schemas.microsoft.com/office/drawing/2014/main" id="{98F26905-232A-4C4D-9718-E68E85F2920A}"/>
                </a:ext>
              </a:extLst>
            </p:cNvPr>
            <p:cNvSpPr>
              <a:spLocks noChangeArrowheads="1"/>
            </p:cNvSpPr>
            <p:nvPr/>
          </p:nvSpPr>
          <p:spPr bwMode="auto">
            <a:xfrm>
              <a:off x="11128763" y="133840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6" name="Oval 336">
              <a:extLst>
                <a:ext uri="{FF2B5EF4-FFF2-40B4-BE49-F238E27FC236}">
                  <a16:creationId xmlns:a16="http://schemas.microsoft.com/office/drawing/2014/main" id="{399F3F5C-7837-46CB-8C92-5B0027405D69}"/>
                </a:ext>
              </a:extLst>
            </p:cNvPr>
            <p:cNvSpPr>
              <a:spLocks noChangeArrowheads="1"/>
            </p:cNvSpPr>
            <p:nvPr/>
          </p:nvSpPr>
          <p:spPr bwMode="auto">
            <a:xfrm>
              <a:off x="11146959" y="12024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7" name="Oval 337">
              <a:extLst>
                <a:ext uri="{FF2B5EF4-FFF2-40B4-BE49-F238E27FC236}">
                  <a16:creationId xmlns:a16="http://schemas.microsoft.com/office/drawing/2014/main" id="{437AE117-6328-4DF4-94B1-A8D15F79ABFA}"/>
                </a:ext>
              </a:extLst>
            </p:cNvPr>
            <p:cNvSpPr>
              <a:spLocks noChangeArrowheads="1"/>
            </p:cNvSpPr>
            <p:nvPr/>
          </p:nvSpPr>
          <p:spPr bwMode="auto">
            <a:xfrm>
              <a:off x="11149100" y="115541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8" name="Oval 338">
              <a:extLst>
                <a:ext uri="{FF2B5EF4-FFF2-40B4-BE49-F238E27FC236}">
                  <a16:creationId xmlns:a16="http://schemas.microsoft.com/office/drawing/2014/main" id="{8D770F59-BAD7-400E-98A1-71FF12606735}"/>
                </a:ext>
              </a:extLst>
            </p:cNvPr>
            <p:cNvSpPr>
              <a:spLocks noChangeArrowheads="1"/>
            </p:cNvSpPr>
            <p:nvPr/>
          </p:nvSpPr>
          <p:spPr bwMode="auto">
            <a:xfrm>
              <a:off x="11092370" y="11327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19" name="Oval 339">
              <a:extLst>
                <a:ext uri="{FF2B5EF4-FFF2-40B4-BE49-F238E27FC236}">
                  <a16:creationId xmlns:a16="http://schemas.microsoft.com/office/drawing/2014/main" id="{CAE9AFB3-3171-412A-B37F-02BDFF201B7E}"/>
                </a:ext>
              </a:extLst>
            </p:cNvPr>
            <p:cNvSpPr>
              <a:spLocks noChangeArrowheads="1"/>
            </p:cNvSpPr>
            <p:nvPr/>
          </p:nvSpPr>
          <p:spPr bwMode="auto">
            <a:xfrm>
              <a:off x="11131974" y="10848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0" name="Oval 340">
              <a:extLst>
                <a:ext uri="{FF2B5EF4-FFF2-40B4-BE49-F238E27FC236}">
                  <a16:creationId xmlns:a16="http://schemas.microsoft.com/office/drawing/2014/main" id="{0EF454A0-BE6E-490C-9ED3-BAD42A776404}"/>
                </a:ext>
              </a:extLst>
            </p:cNvPr>
            <p:cNvSpPr>
              <a:spLocks noChangeArrowheads="1"/>
            </p:cNvSpPr>
            <p:nvPr/>
          </p:nvSpPr>
          <p:spPr bwMode="auto">
            <a:xfrm>
              <a:off x="11138396" y="14246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1" name="Oval 341">
              <a:extLst>
                <a:ext uri="{FF2B5EF4-FFF2-40B4-BE49-F238E27FC236}">
                  <a16:creationId xmlns:a16="http://schemas.microsoft.com/office/drawing/2014/main" id="{DE698229-DB23-4027-A705-5CE3E2651830}"/>
                </a:ext>
              </a:extLst>
            </p:cNvPr>
            <p:cNvSpPr>
              <a:spLocks noChangeArrowheads="1"/>
            </p:cNvSpPr>
            <p:nvPr/>
          </p:nvSpPr>
          <p:spPr bwMode="auto">
            <a:xfrm>
              <a:off x="11161945" y="13749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2" name="Oval 342">
              <a:extLst>
                <a:ext uri="{FF2B5EF4-FFF2-40B4-BE49-F238E27FC236}">
                  <a16:creationId xmlns:a16="http://schemas.microsoft.com/office/drawing/2014/main" id="{E98ED3CC-F5E6-4D30-B332-4D1CF35E5682}"/>
                </a:ext>
              </a:extLst>
            </p:cNvPr>
            <p:cNvSpPr>
              <a:spLocks noChangeArrowheads="1"/>
            </p:cNvSpPr>
            <p:nvPr/>
          </p:nvSpPr>
          <p:spPr bwMode="auto">
            <a:xfrm>
              <a:off x="11220816" y="12730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3" name="Oval 343">
              <a:extLst>
                <a:ext uri="{FF2B5EF4-FFF2-40B4-BE49-F238E27FC236}">
                  <a16:creationId xmlns:a16="http://schemas.microsoft.com/office/drawing/2014/main" id="{06B42F92-F0E0-4535-AEB5-3B0A7532723E}"/>
                </a:ext>
              </a:extLst>
            </p:cNvPr>
            <p:cNvSpPr>
              <a:spLocks noChangeArrowheads="1"/>
            </p:cNvSpPr>
            <p:nvPr/>
          </p:nvSpPr>
          <p:spPr bwMode="auto">
            <a:xfrm>
              <a:off x="11202619" y="13035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4" name="Oval 344">
              <a:extLst>
                <a:ext uri="{FF2B5EF4-FFF2-40B4-BE49-F238E27FC236}">
                  <a16:creationId xmlns:a16="http://schemas.microsoft.com/office/drawing/2014/main" id="{5520B728-8456-4B23-BED0-E225B4755E44}"/>
                </a:ext>
              </a:extLst>
            </p:cNvPr>
            <p:cNvSpPr>
              <a:spLocks noChangeArrowheads="1"/>
            </p:cNvSpPr>
            <p:nvPr/>
          </p:nvSpPr>
          <p:spPr bwMode="auto">
            <a:xfrm>
              <a:off x="11226167" y="13802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5" name="Oval 345">
              <a:extLst>
                <a:ext uri="{FF2B5EF4-FFF2-40B4-BE49-F238E27FC236}">
                  <a16:creationId xmlns:a16="http://schemas.microsoft.com/office/drawing/2014/main" id="{6608A1F5-8B5D-4FC5-B539-DEA1AC06CE9C}"/>
                </a:ext>
              </a:extLst>
            </p:cNvPr>
            <p:cNvSpPr>
              <a:spLocks noChangeArrowheads="1"/>
            </p:cNvSpPr>
            <p:nvPr/>
          </p:nvSpPr>
          <p:spPr bwMode="auto">
            <a:xfrm>
              <a:off x="11244364" y="12442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6" name="Oval 346">
              <a:extLst>
                <a:ext uri="{FF2B5EF4-FFF2-40B4-BE49-F238E27FC236}">
                  <a16:creationId xmlns:a16="http://schemas.microsoft.com/office/drawing/2014/main" id="{FB91BC28-03B1-41EF-97A3-EBE9961867DB}"/>
                </a:ext>
              </a:extLst>
            </p:cNvPr>
            <p:cNvSpPr>
              <a:spLocks noChangeArrowheads="1"/>
            </p:cNvSpPr>
            <p:nvPr/>
          </p:nvSpPr>
          <p:spPr bwMode="auto">
            <a:xfrm>
              <a:off x="11246505" y="11972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7" name="Oval 347">
              <a:extLst>
                <a:ext uri="{FF2B5EF4-FFF2-40B4-BE49-F238E27FC236}">
                  <a16:creationId xmlns:a16="http://schemas.microsoft.com/office/drawing/2014/main" id="{DC17F9BA-DCA9-465B-A94F-75DAEE4CE410}"/>
                </a:ext>
              </a:extLst>
            </p:cNvPr>
            <p:cNvSpPr>
              <a:spLocks noChangeArrowheads="1"/>
            </p:cNvSpPr>
            <p:nvPr/>
          </p:nvSpPr>
          <p:spPr bwMode="auto">
            <a:xfrm>
              <a:off x="11178001" y="12434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8" name="Oval 348">
              <a:extLst>
                <a:ext uri="{FF2B5EF4-FFF2-40B4-BE49-F238E27FC236}">
                  <a16:creationId xmlns:a16="http://schemas.microsoft.com/office/drawing/2014/main" id="{23280E27-40B3-42F6-A98F-9598CCFAEEDC}"/>
                </a:ext>
              </a:extLst>
            </p:cNvPr>
            <p:cNvSpPr>
              <a:spLocks noChangeArrowheads="1"/>
            </p:cNvSpPr>
            <p:nvPr/>
          </p:nvSpPr>
          <p:spPr bwMode="auto">
            <a:xfrm>
              <a:off x="11229379" y="11266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29" name="Oval 349">
              <a:extLst>
                <a:ext uri="{FF2B5EF4-FFF2-40B4-BE49-F238E27FC236}">
                  <a16:creationId xmlns:a16="http://schemas.microsoft.com/office/drawing/2014/main" id="{77FE5E88-7093-4546-87F3-6C321F68E094}"/>
                </a:ext>
              </a:extLst>
            </p:cNvPr>
            <p:cNvSpPr>
              <a:spLocks noChangeArrowheads="1"/>
            </p:cNvSpPr>
            <p:nvPr/>
          </p:nvSpPr>
          <p:spPr bwMode="auto">
            <a:xfrm>
              <a:off x="11202619" y="10743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0" name="Oval 350">
              <a:extLst>
                <a:ext uri="{FF2B5EF4-FFF2-40B4-BE49-F238E27FC236}">
                  <a16:creationId xmlns:a16="http://schemas.microsoft.com/office/drawing/2014/main" id="{1C214821-24FB-4649-B653-A8CAF3E4AAF0}"/>
                </a:ext>
              </a:extLst>
            </p:cNvPr>
            <p:cNvSpPr>
              <a:spLocks noChangeArrowheads="1"/>
            </p:cNvSpPr>
            <p:nvPr/>
          </p:nvSpPr>
          <p:spPr bwMode="auto">
            <a:xfrm>
              <a:off x="11237942" y="13227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1" name="Oval 351">
              <a:extLst>
                <a:ext uri="{FF2B5EF4-FFF2-40B4-BE49-F238E27FC236}">
                  <a16:creationId xmlns:a16="http://schemas.microsoft.com/office/drawing/2014/main" id="{6F004CD2-91B4-4388-82E3-23EC659DE6F8}"/>
                </a:ext>
              </a:extLst>
            </p:cNvPr>
            <p:cNvSpPr>
              <a:spLocks noChangeArrowheads="1"/>
            </p:cNvSpPr>
            <p:nvPr/>
          </p:nvSpPr>
          <p:spPr bwMode="auto">
            <a:xfrm>
              <a:off x="11218675" y="11789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2" name="Oval 353">
              <a:extLst>
                <a:ext uri="{FF2B5EF4-FFF2-40B4-BE49-F238E27FC236}">
                  <a16:creationId xmlns:a16="http://schemas.microsoft.com/office/drawing/2014/main" id="{3CF82921-00CC-435E-9C76-8EC33D7C8520}"/>
                </a:ext>
              </a:extLst>
            </p:cNvPr>
            <p:cNvSpPr>
              <a:spLocks noChangeArrowheads="1"/>
            </p:cNvSpPr>
            <p:nvPr/>
          </p:nvSpPr>
          <p:spPr bwMode="auto">
            <a:xfrm>
              <a:off x="11322501" y="10944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3" name="Oval 354">
              <a:extLst>
                <a:ext uri="{FF2B5EF4-FFF2-40B4-BE49-F238E27FC236}">
                  <a16:creationId xmlns:a16="http://schemas.microsoft.com/office/drawing/2014/main" id="{3C9DCF62-FC16-47AB-84B6-84057F8293F8}"/>
                </a:ext>
              </a:extLst>
            </p:cNvPr>
            <p:cNvSpPr>
              <a:spLocks noChangeArrowheads="1"/>
            </p:cNvSpPr>
            <p:nvPr/>
          </p:nvSpPr>
          <p:spPr bwMode="auto">
            <a:xfrm>
              <a:off x="11310727" y="11632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4" name="Oval 355">
              <a:extLst>
                <a:ext uri="{FF2B5EF4-FFF2-40B4-BE49-F238E27FC236}">
                  <a16:creationId xmlns:a16="http://schemas.microsoft.com/office/drawing/2014/main" id="{2505378B-43F3-430C-8735-EF51990CA721}"/>
                </a:ext>
              </a:extLst>
            </p:cNvPr>
            <p:cNvSpPr>
              <a:spLocks noChangeArrowheads="1"/>
            </p:cNvSpPr>
            <p:nvPr/>
          </p:nvSpPr>
          <p:spPr bwMode="auto">
            <a:xfrm>
              <a:off x="11304305" y="14237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5" name="Oval 357">
              <a:extLst>
                <a:ext uri="{FF2B5EF4-FFF2-40B4-BE49-F238E27FC236}">
                  <a16:creationId xmlns:a16="http://schemas.microsoft.com/office/drawing/2014/main" id="{1F47C59D-9052-458C-BF7E-A8A16C58AFFE}"/>
                </a:ext>
              </a:extLst>
            </p:cNvPr>
            <p:cNvSpPr>
              <a:spLocks noChangeArrowheads="1"/>
            </p:cNvSpPr>
            <p:nvPr/>
          </p:nvSpPr>
          <p:spPr bwMode="auto">
            <a:xfrm>
              <a:off x="11302164" y="13889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6" name="Oval 358">
              <a:extLst>
                <a:ext uri="{FF2B5EF4-FFF2-40B4-BE49-F238E27FC236}">
                  <a16:creationId xmlns:a16="http://schemas.microsoft.com/office/drawing/2014/main" id="{72B841F5-9236-4015-B323-6DE9F39AE398}"/>
                </a:ext>
              </a:extLst>
            </p:cNvPr>
            <p:cNvSpPr>
              <a:spLocks noChangeArrowheads="1"/>
            </p:cNvSpPr>
            <p:nvPr/>
          </p:nvSpPr>
          <p:spPr bwMode="auto">
            <a:xfrm>
              <a:off x="11290390" y="12800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7" name="Oval 359">
              <a:extLst>
                <a:ext uri="{FF2B5EF4-FFF2-40B4-BE49-F238E27FC236}">
                  <a16:creationId xmlns:a16="http://schemas.microsoft.com/office/drawing/2014/main" id="{77862CB3-D298-4197-8FCB-EB009C79C57A}"/>
                </a:ext>
              </a:extLst>
            </p:cNvPr>
            <p:cNvSpPr>
              <a:spLocks noChangeArrowheads="1"/>
            </p:cNvSpPr>
            <p:nvPr/>
          </p:nvSpPr>
          <p:spPr bwMode="auto">
            <a:xfrm>
              <a:off x="11325712" y="7554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8" name="Oval 360">
              <a:extLst>
                <a:ext uri="{FF2B5EF4-FFF2-40B4-BE49-F238E27FC236}">
                  <a16:creationId xmlns:a16="http://schemas.microsoft.com/office/drawing/2014/main" id="{2D439837-3183-4D1B-AE74-228A16BD53FF}"/>
                </a:ext>
              </a:extLst>
            </p:cNvPr>
            <p:cNvSpPr>
              <a:spLocks noChangeArrowheads="1"/>
            </p:cNvSpPr>
            <p:nvPr/>
          </p:nvSpPr>
          <p:spPr bwMode="auto">
            <a:xfrm>
              <a:off x="10952151" y="6909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39" name="Oval 361">
              <a:extLst>
                <a:ext uri="{FF2B5EF4-FFF2-40B4-BE49-F238E27FC236}">
                  <a16:creationId xmlns:a16="http://schemas.microsoft.com/office/drawing/2014/main" id="{FD534932-DD92-47F1-9231-7D4D4FD7D7EC}"/>
                </a:ext>
              </a:extLst>
            </p:cNvPr>
            <p:cNvSpPr>
              <a:spLocks noChangeArrowheads="1"/>
            </p:cNvSpPr>
            <p:nvPr/>
          </p:nvSpPr>
          <p:spPr bwMode="auto">
            <a:xfrm>
              <a:off x="10975699" y="7676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0" name="Oval 362">
              <a:extLst>
                <a:ext uri="{FF2B5EF4-FFF2-40B4-BE49-F238E27FC236}">
                  <a16:creationId xmlns:a16="http://schemas.microsoft.com/office/drawing/2014/main" id="{2FEEC5E9-DFFC-427C-B1E5-5B3BD854003B}"/>
                </a:ext>
              </a:extLst>
            </p:cNvPr>
            <p:cNvSpPr>
              <a:spLocks noChangeArrowheads="1"/>
            </p:cNvSpPr>
            <p:nvPr/>
          </p:nvSpPr>
          <p:spPr bwMode="auto">
            <a:xfrm>
              <a:off x="10979981" y="10011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1" name="Oval 363">
              <a:extLst>
                <a:ext uri="{FF2B5EF4-FFF2-40B4-BE49-F238E27FC236}">
                  <a16:creationId xmlns:a16="http://schemas.microsoft.com/office/drawing/2014/main" id="{45B133C9-7FE8-489D-9E4E-13077C811556}"/>
                </a:ext>
              </a:extLst>
            </p:cNvPr>
            <p:cNvSpPr>
              <a:spLocks noChangeArrowheads="1"/>
            </p:cNvSpPr>
            <p:nvPr/>
          </p:nvSpPr>
          <p:spPr bwMode="auto">
            <a:xfrm>
              <a:off x="10991755" y="9340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2" name="Oval 364">
              <a:extLst>
                <a:ext uri="{FF2B5EF4-FFF2-40B4-BE49-F238E27FC236}">
                  <a16:creationId xmlns:a16="http://schemas.microsoft.com/office/drawing/2014/main" id="{2BCF670B-C288-4CBB-9A84-5E2C243DB07A}"/>
                </a:ext>
              </a:extLst>
            </p:cNvPr>
            <p:cNvSpPr>
              <a:spLocks noChangeArrowheads="1"/>
            </p:cNvSpPr>
            <p:nvPr/>
          </p:nvSpPr>
          <p:spPr bwMode="auto">
            <a:xfrm>
              <a:off x="10933954" y="955864"/>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3" name="Oval 365">
              <a:extLst>
                <a:ext uri="{FF2B5EF4-FFF2-40B4-BE49-F238E27FC236}">
                  <a16:creationId xmlns:a16="http://schemas.microsoft.com/office/drawing/2014/main" id="{07ADFD6C-C637-4886-917F-7F69F5BD63A6}"/>
                </a:ext>
              </a:extLst>
            </p:cNvPr>
            <p:cNvSpPr>
              <a:spLocks noChangeArrowheads="1"/>
            </p:cNvSpPr>
            <p:nvPr/>
          </p:nvSpPr>
          <p:spPr bwMode="auto">
            <a:xfrm>
              <a:off x="10921110" y="8913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4" name="Oval 366">
              <a:extLst>
                <a:ext uri="{FF2B5EF4-FFF2-40B4-BE49-F238E27FC236}">
                  <a16:creationId xmlns:a16="http://schemas.microsoft.com/office/drawing/2014/main" id="{8B1EE621-63B3-42AE-925B-80CC4B5F16F5}"/>
                </a:ext>
              </a:extLst>
            </p:cNvPr>
            <p:cNvSpPr>
              <a:spLocks noChangeArrowheads="1"/>
            </p:cNvSpPr>
            <p:nvPr/>
          </p:nvSpPr>
          <p:spPr bwMode="auto">
            <a:xfrm>
              <a:off x="10969277" y="8939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5" name="Oval 367">
              <a:extLst>
                <a:ext uri="{FF2B5EF4-FFF2-40B4-BE49-F238E27FC236}">
                  <a16:creationId xmlns:a16="http://schemas.microsoft.com/office/drawing/2014/main" id="{D87047F3-68FA-4381-9416-60259CC0AF11}"/>
                </a:ext>
              </a:extLst>
            </p:cNvPr>
            <p:cNvSpPr>
              <a:spLocks noChangeArrowheads="1"/>
            </p:cNvSpPr>
            <p:nvPr/>
          </p:nvSpPr>
          <p:spPr bwMode="auto">
            <a:xfrm>
              <a:off x="10985333" y="8539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6" name="Oval 368">
              <a:extLst>
                <a:ext uri="{FF2B5EF4-FFF2-40B4-BE49-F238E27FC236}">
                  <a16:creationId xmlns:a16="http://schemas.microsoft.com/office/drawing/2014/main" id="{15C63C62-67F3-409C-925D-FE88152EAC6A}"/>
                </a:ext>
              </a:extLst>
            </p:cNvPr>
            <p:cNvSpPr>
              <a:spLocks noChangeArrowheads="1"/>
            </p:cNvSpPr>
            <p:nvPr/>
          </p:nvSpPr>
          <p:spPr bwMode="auto">
            <a:xfrm>
              <a:off x="10918970" y="8565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7" name="Oval 369">
              <a:extLst>
                <a:ext uri="{FF2B5EF4-FFF2-40B4-BE49-F238E27FC236}">
                  <a16:creationId xmlns:a16="http://schemas.microsoft.com/office/drawing/2014/main" id="{2F0BEB1E-09F8-4225-8E5A-4D4DE3D53302}"/>
                </a:ext>
              </a:extLst>
            </p:cNvPr>
            <p:cNvSpPr>
              <a:spLocks noChangeArrowheads="1"/>
            </p:cNvSpPr>
            <p:nvPr/>
          </p:nvSpPr>
          <p:spPr bwMode="auto">
            <a:xfrm>
              <a:off x="11008881" y="8042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8" name="Oval 370">
              <a:extLst>
                <a:ext uri="{FF2B5EF4-FFF2-40B4-BE49-F238E27FC236}">
                  <a16:creationId xmlns:a16="http://schemas.microsoft.com/office/drawing/2014/main" id="{333EDA0F-38CB-48A1-B63C-DC91241505C0}"/>
                </a:ext>
              </a:extLst>
            </p:cNvPr>
            <p:cNvSpPr>
              <a:spLocks noChangeArrowheads="1"/>
            </p:cNvSpPr>
            <p:nvPr/>
          </p:nvSpPr>
          <p:spPr bwMode="auto">
            <a:xfrm>
              <a:off x="10907195" y="7476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49" name="Oval 371">
              <a:extLst>
                <a:ext uri="{FF2B5EF4-FFF2-40B4-BE49-F238E27FC236}">
                  <a16:creationId xmlns:a16="http://schemas.microsoft.com/office/drawing/2014/main" id="{EB5667F7-B4B6-403A-8582-24B3FE177B63}"/>
                </a:ext>
              </a:extLst>
            </p:cNvPr>
            <p:cNvSpPr>
              <a:spLocks noChangeArrowheads="1"/>
            </p:cNvSpPr>
            <p:nvPr/>
          </p:nvSpPr>
          <p:spPr bwMode="auto">
            <a:xfrm>
              <a:off x="10987474" y="7101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0" name="Oval 372">
              <a:extLst>
                <a:ext uri="{FF2B5EF4-FFF2-40B4-BE49-F238E27FC236}">
                  <a16:creationId xmlns:a16="http://schemas.microsoft.com/office/drawing/2014/main" id="{BCD1B966-505C-4644-9237-61E6E3185416}"/>
                </a:ext>
              </a:extLst>
            </p:cNvPr>
            <p:cNvSpPr>
              <a:spLocks noChangeArrowheads="1"/>
            </p:cNvSpPr>
            <p:nvPr/>
          </p:nvSpPr>
          <p:spPr bwMode="auto">
            <a:xfrm>
              <a:off x="11049555" y="7327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1" name="Oval 373">
              <a:extLst>
                <a:ext uri="{FF2B5EF4-FFF2-40B4-BE49-F238E27FC236}">
                  <a16:creationId xmlns:a16="http://schemas.microsoft.com/office/drawing/2014/main" id="{736B58AD-F275-4DBB-A3EA-48F7CD1754BC}"/>
                </a:ext>
              </a:extLst>
            </p:cNvPr>
            <p:cNvSpPr>
              <a:spLocks noChangeArrowheads="1"/>
            </p:cNvSpPr>
            <p:nvPr/>
          </p:nvSpPr>
          <p:spPr bwMode="auto">
            <a:xfrm>
              <a:off x="11073104" y="8094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2" name="Oval 374">
              <a:extLst>
                <a:ext uri="{FF2B5EF4-FFF2-40B4-BE49-F238E27FC236}">
                  <a16:creationId xmlns:a16="http://schemas.microsoft.com/office/drawing/2014/main" id="{D90BEDB1-94B7-420A-B7C4-554D1C1E26D4}"/>
                </a:ext>
              </a:extLst>
            </p:cNvPr>
            <p:cNvSpPr>
              <a:spLocks noChangeArrowheads="1"/>
            </p:cNvSpPr>
            <p:nvPr/>
          </p:nvSpPr>
          <p:spPr bwMode="auto">
            <a:xfrm>
              <a:off x="11091300" y="6735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3" name="Oval 375">
              <a:extLst>
                <a:ext uri="{FF2B5EF4-FFF2-40B4-BE49-F238E27FC236}">
                  <a16:creationId xmlns:a16="http://schemas.microsoft.com/office/drawing/2014/main" id="{D4F5E21E-3EE2-4981-8699-95927F64406C}"/>
                </a:ext>
              </a:extLst>
            </p:cNvPr>
            <p:cNvSpPr>
              <a:spLocks noChangeArrowheads="1"/>
            </p:cNvSpPr>
            <p:nvPr/>
          </p:nvSpPr>
          <p:spPr bwMode="auto">
            <a:xfrm>
              <a:off x="11024936" y="6726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4" name="Oval 376">
              <a:extLst>
                <a:ext uri="{FF2B5EF4-FFF2-40B4-BE49-F238E27FC236}">
                  <a16:creationId xmlns:a16="http://schemas.microsoft.com/office/drawing/2014/main" id="{C4D2FE25-28E7-485F-866C-DF50550B6E72}"/>
                </a:ext>
              </a:extLst>
            </p:cNvPr>
            <p:cNvSpPr>
              <a:spLocks noChangeArrowheads="1"/>
            </p:cNvSpPr>
            <p:nvPr/>
          </p:nvSpPr>
          <p:spPr bwMode="auto">
            <a:xfrm>
              <a:off x="11089159" y="9759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5" name="Oval 377">
              <a:extLst>
                <a:ext uri="{FF2B5EF4-FFF2-40B4-BE49-F238E27FC236}">
                  <a16:creationId xmlns:a16="http://schemas.microsoft.com/office/drawing/2014/main" id="{7580992B-A5B9-4B79-B3EB-D9F5C246FF00}"/>
                </a:ext>
              </a:extLst>
            </p:cNvPr>
            <p:cNvSpPr>
              <a:spLocks noChangeArrowheads="1"/>
            </p:cNvSpPr>
            <p:nvPr/>
          </p:nvSpPr>
          <p:spPr bwMode="auto">
            <a:xfrm>
              <a:off x="11031359" y="997690"/>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6" name="Oval 378">
              <a:extLst>
                <a:ext uri="{FF2B5EF4-FFF2-40B4-BE49-F238E27FC236}">
                  <a16:creationId xmlns:a16="http://schemas.microsoft.com/office/drawing/2014/main" id="{4F8D3B05-AA48-445A-A1FF-171F193D6851}"/>
                </a:ext>
              </a:extLst>
            </p:cNvPr>
            <p:cNvSpPr>
              <a:spLocks noChangeArrowheads="1"/>
            </p:cNvSpPr>
            <p:nvPr/>
          </p:nvSpPr>
          <p:spPr bwMode="auto">
            <a:xfrm>
              <a:off x="11023866" y="9602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7" name="Oval 379">
              <a:extLst>
                <a:ext uri="{FF2B5EF4-FFF2-40B4-BE49-F238E27FC236}">
                  <a16:creationId xmlns:a16="http://schemas.microsoft.com/office/drawing/2014/main" id="{F2227757-D845-4BE0-BF17-84C6F41386E5}"/>
                </a:ext>
              </a:extLst>
            </p:cNvPr>
            <p:cNvSpPr>
              <a:spLocks noChangeArrowheads="1"/>
            </p:cNvSpPr>
            <p:nvPr/>
          </p:nvSpPr>
          <p:spPr bwMode="auto">
            <a:xfrm>
              <a:off x="11066681" y="9358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8" name="Oval 380">
              <a:extLst>
                <a:ext uri="{FF2B5EF4-FFF2-40B4-BE49-F238E27FC236}">
                  <a16:creationId xmlns:a16="http://schemas.microsoft.com/office/drawing/2014/main" id="{A6461841-7BF0-4A61-A523-379166EB5E18}"/>
                </a:ext>
              </a:extLst>
            </p:cNvPr>
            <p:cNvSpPr>
              <a:spLocks noChangeArrowheads="1"/>
            </p:cNvSpPr>
            <p:nvPr/>
          </p:nvSpPr>
          <p:spPr bwMode="auto">
            <a:xfrm>
              <a:off x="11082737" y="8957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59" name="Oval 381">
              <a:extLst>
                <a:ext uri="{FF2B5EF4-FFF2-40B4-BE49-F238E27FC236}">
                  <a16:creationId xmlns:a16="http://schemas.microsoft.com/office/drawing/2014/main" id="{96FB18F1-CC50-4B57-A085-313451E0370E}"/>
                </a:ext>
              </a:extLst>
            </p:cNvPr>
            <p:cNvSpPr>
              <a:spLocks noChangeArrowheads="1"/>
            </p:cNvSpPr>
            <p:nvPr/>
          </p:nvSpPr>
          <p:spPr bwMode="auto">
            <a:xfrm>
              <a:off x="11016373" y="8983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0" name="Oval 382">
              <a:extLst>
                <a:ext uri="{FF2B5EF4-FFF2-40B4-BE49-F238E27FC236}">
                  <a16:creationId xmlns:a16="http://schemas.microsoft.com/office/drawing/2014/main" id="{F8DD5677-A5CF-4926-A9B0-787AC9F842A4}"/>
                </a:ext>
              </a:extLst>
            </p:cNvPr>
            <p:cNvSpPr>
              <a:spLocks noChangeArrowheads="1"/>
            </p:cNvSpPr>
            <p:nvPr/>
          </p:nvSpPr>
          <p:spPr bwMode="auto">
            <a:xfrm>
              <a:off x="11099863" y="7205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1" name="Oval 383">
              <a:extLst>
                <a:ext uri="{FF2B5EF4-FFF2-40B4-BE49-F238E27FC236}">
                  <a16:creationId xmlns:a16="http://schemas.microsoft.com/office/drawing/2014/main" id="{80CCD8A5-AEFB-4D53-8C49-2E0F4A49FCDD}"/>
                </a:ext>
              </a:extLst>
            </p:cNvPr>
            <p:cNvSpPr>
              <a:spLocks noChangeArrowheads="1"/>
            </p:cNvSpPr>
            <p:nvPr/>
          </p:nvSpPr>
          <p:spPr bwMode="auto">
            <a:xfrm>
              <a:off x="11125552" y="7807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2" name="Oval 384">
              <a:extLst>
                <a:ext uri="{FF2B5EF4-FFF2-40B4-BE49-F238E27FC236}">
                  <a16:creationId xmlns:a16="http://schemas.microsoft.com/office/drawing/2014/main" id="{FE5FD83D-D5F6-47B8-AD66-76A55B8E80B1}"/>
                </a:ext>
              </a:extLst>
            </p:cNvPr>
            <p:cNvSpPr>
              <a:spLocks noChangeArrowheads="1"/>
            </p:cNvSpPr>
            <p:nvPr/>
          </p:nvSpPr>
          <p:spPr bwMode="auto">
            <a:xfrm>
              <a:off x="11149100" y="8573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3" name="Oval 385">
              <a:extLst>
                <a:ext uri="{FF2B5EF4-FFF2-40B4-BE49-F238E27FC236}">
                  <a16:creationId xmlns:a16="http://schemas.microsoft.com/office/drawing/2014/main" id="{C791591F-5F01-469F-A7FC-33C032ECE868}"/>
                </a:ext>
              </a:extLst>
            </p:cNvPr>
            <p:cNvSpPr>
              <a:spLocks noChangeArrowheads="1"/>
            </p:cNvSpPr>
            <p:nvPr/>
          </p:nvSpPr>
          <p:spPr bwMode="auto">
            <a:xfrm>
              <a:off x="11167297" y="7214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4" name="Oval 386">
              <a:extLst>
                <a:ext uri="{FF2B5EF4-FFF2-40B4-BE49-F238E27FC236}">
                  <a16:creationId xmlns:a16="http://schemas.microsoft.com/office/drawing/2014/main" id="{64557824-CAB2-40EF-8D5E-A895623D0D82}"/>
                </a:ext>
              </a:extLst>
            </p:cNvPr>
            <p:cNvSpPr>
              <a:spLocks noChangeArrowheads="1"/>
            </p:cNvSpPr>
            <p:nvPr/>
          </p:nvSpPr>
          <p:spPr bwMode="auto">
            <a:xfrm>
              <a:off x="11169437" y="67440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5" name="Oval 387">
              <a:extLst>
                <a:ext uri="{FF2B5EF4-FFF2-40B4-BE49-F238E27FC236}">
                  <a16:creationId xmlns:a16="http://schemas.microsoft.com/office/drawing/2014/main" id="{89F47C3B-8A67-41AD-874E-F029A5819B70}"/>
                </a:ext>
              </a:extLst>
            </p:cNvPr>
            <p:cNvSpPr>
              <a:spLocks noChangeArrowheads="1"/>
            </p:cNvSpPr>
            <p:nvPr/>
          </p:nvSpPr>
          <p:spPr bwMode="auto">
            <a:xfrm>
              <a:off x="11088089" y="104213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6" name="Oval 388">
              <a:extLst>
                <a:ext uri="{FF2B5EF4-FFF2-40B4-BE49-F238E27FC236}">
                  <a16:creationId xmlns:a16="http://schemas.microsoft.com/office/drawing/2014/main" id="{176E65A2-94E6-4C5E-8334-4E39F650FF3D}"/>
                </a:ext>
              </a:extLst>
            </p:cNvPr>
            <p:cNvSpPr>
              <a:spLocks noChangeArrowheads="1"/>
            </p:cNvSpPr>
            <p:nvPr/>
          </p:nvSpPr>
          <p:spPr bwMode="auto">
            <a:xfrm>
              <a:off x="11142678" y="9837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7" name="Oval 389">
              <a:extLst>
                <a:ext uri="{FF2B5EF4-FFF2-40B4-BE49-F238E27FC236}">
                  <a16:creationId xmlns:a16="http://schemas.microsoft.com/office/drawing/2014/main" id="{2A46055F-0E69-42AB-9571-DF3BD9205F6A}"/>
                </a:ext>
              </a:extLst>
            </p:cNvPr>
            <p:cNvSpPr>
              <a:spLocks noChangeArrowheads="1"/>
            </p:cNvSpPr>
            <p:nvPr/>
          </p:nvSpPr>
          <p:spPr bwMode="auto">
            <a:xfrm>
              <a:off x="11158734" y="9436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8" name="Oval 390">
              <a:extLst>
                <a:ext uri="{FF2B5EF4-FFF2-40B4-BE49-F238E27FC236}">
                  <a16:creationId xmlns:a16="http://schemas.microsoft.com/office/drawing/2014/main" id="{F1C7F9DE-8F5A-49DC-85BA-99C014E909CC}"/>
                </a:ext>
              </a:extLst>
            </p:cNvPr>
            <p:cNvSpPr>
              <a:spLocks noChangeArrowheads="1"/>
            </p:cNvSpPr>
            <p:nvPr/>
          </p:nvSpPr>
          <p:spPr bwMode="auto">
            <a:xfrm>
              <a:off x="11182282" y="8939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69" name="Oval 391">
              <a:extLst>
                <a:ext uri="{FF2B5EF4-FFF2-40B4-BE49-F238E27FC236}">
                  <a16:creationId xmlns:a16="http://schemas.microsoft.com/office/drawing/2014/main" id="{12461DCA-F20D-4187-B01D-8AB81FDA2944}"/>
                </a:ext>
              </a:extLst>
            </p:cNvPr>
            <p:cNvSpPr>
              <a:spLocks noChangeArrowheads="1"/>
            </p:cNvSpPr>
            <p:nvPr/>
          </p:nvSpPr>
          <p:spPr bwMode="auto">
            <a:xfrm>
              <a:off x="11241152" y="7920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0" name="Oval 392">
              <a:extLst>
                <a:ext uri="{FF2B5EF4-FFF2-40B4-BE49-F238E27FC236}">
                  <a16:creationId xmlns:a16="http://schemas.microsoft.com/office/drawing/2014/main" id="{0E0EB1FB-BFCC-4C80-B5B1-B6BE4C70BFC1}"/>
                </a:ext>
              </a:extLst>
            </p:cNvPr>
            <p:cNvSpPr>
              <a:spLocks noChangeArrowheads="1"/>
            </p:cNvSpPr>
            <p:nvPr/>
          </p:nvSpPr>
          <p:spPr bwMode="auto">
            <a:xfrm>
              <a:off x="11222956" y="8225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1" name="Oval 393">
              <a:extLst>
                <a:ext uri="{FF2B5EF4-FFF2-40B4-BE49-F238E27FC236}">
                  <a16:creationId xmlns:a16="http://schemas.microsoft.com/office/drawing/2014/main" id="{90D7192A-71BF-4B7D-B9C2-FAE881DE7032}"/>
                </a:ext>
              </a:extLst>
            </p:cNvPr>
            <p:cNvSpPr>
              <a:spLocks noChangeArrowheads="1"/>
            </p:cNvSpPr>
            <p:nvPr/>
          </p:nvSpPr>
          <p:spPr bwMode="auto">
            <a:xfrm>
              <a:off x="11246505" y="8992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2" name="Oval 394">
              <a:extLst>
                <a:ext uri="{FF2B5EF4-FFF2-40B4-BE49-F238E27FC236}">
                  <a16:creationId xmlns:a16="http://schemas.microsoft.com/office/drawing/2014/main" id="{E19326C5-8BAF-4A1C-B704-F83BF35522B6}"/>
                </a:ext>
              </a:extLst>
            </p:cNvPr>
            <p:cNvSpPr>
              <a:spLocks noChangeArrowheads="1"/>
            </p:cNvSpPr>
            <p:nvPr/>
          </p:nvSpPr>
          <p:spPr bwMode="auto">
            <a:xfrm>
              <a:off x="11264701" y="7632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3" name="Oval 395">
              <a:extLst>
                <a:ext uri="{FF2B5EF4-FFF2-40B4-BE49-F238E27FC236}">
                  <a16:creationId xmlns:a16="http://schemas.microsoft.com/office/drawing/2014/main" id="{6415925D-7127-44BC-9DA0-994451A54083}"/>
                </a:ext>
              </a:extLst>
            </p:cNvPr>
            <p:cNvSpPr>
              <a:spLocks noChangeArrowheads="1"/>
            </p:cNvSpPr>
            <p:nvPr/>
          </p:nvSpPr>
          <p:spPr bwMode="auto">
            <a:xfrm>
              <a:off x="11266841" y="7162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4" name="Oval 396">
              <a:extLst>
                <a:ext uri="{FF2B5EF4-FFF2-40B4-BE49-F238E27FC236}">
                  <a16:creationId xmlns:a16="http://schemas.microsoft.com/office/drawing/2014/main" id="{E16D60D7-AFA3-4CFA-B22F-7E3562D43FE3}"/>
                </a:ext>
              </a:extLst>
            </p:cNvPr>
            <p:cNvSpPr>
              <a:spLocks noChangeArrowheads="1"/>
            </p:cNvSpPr>
            <p:nvPr/>
          </p:nvSpPr>
          <p:spPr bwMode="auto">
            <a:xfrm>
              <a:off x="11198337" y="7624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5" name="Oval 397">
              <a:extLst>
                <a:ext uri="{FF2B5EF4-FFF2-40B4-BE49-F238E27FC236}">
                  <a16:creationId xmlns:a16="http://schemas.microsoft.com/office/drawing/2014/main" id="{DED0EAB2-EEC7-418C-9A54-FFCAC9E6A111}"/>
                </a:ext>
              </a:extLst>
            </p:cNvPr>
            <p:cNvSpPr>
              <a:spLocks noChangeArrowheads="1"/>
            </p:cNvSpPr>
            <p:nvPr/>
          </p:nvSpPr>
          <p:spPr bwMode="auto">
            <a:xfrm>
              <a:off x="11191915" y="10229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6" name="Oval 398">
              <a:extLst>
                <a:ext uri="{FF2B5EF4-FFF2-40B4-BE49-F238E27FC236}">
                  <a16:creationId xmlns:a16="http://schemas.microsoft.com/office/drawing/2014/main" id="{96107601-D706-4E79-82CA-B93A77B2B2C8}"/>
                </a:ext>
              </a:extLst>
            </p:cNvPr>
            <p:cNvSpPr>
              <a:spLocks noChangeArrowheads="1"/>
            </p:cNvSpPr>
            <p:nvPr/>
          </p:nvSpPr>
          <p:spPr bwMode="auto">
            <a:xfrm>
              <a:off x="11240082" y="10255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7" name="Oval 399">
              <a:extLst>
                <a:ext uri="{FF2B5EF4-FFF2-40B4-BE49-F238E27FC236}">
                  <a16:creationId xmlns:a16="http://schemas.microsoft.com/office/drawing/2014/main" id="{09738F46-22A8-4436-8ADE-74A6E8E31991}"/>
                </a:ext>
              </a:extLst>
            </p:cNvPr>
            <p:cNvSpPr>
              <a:spLocks noChangeArrowheads="1"/>
            </p:cNvSpPr>
            <p:nvPr/>
          </p:nvSpPr>
          <p:spPr bwMode="auto">
            <a:xfrm>
              <a:off x="11256138" y="9854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8" name="Oval 400">
              <a:extLst>
                <a:ext uri="{FF2B5EF4-FFF2-40B4-BE49-F238E27FC236}">
                  <a16:creationId xmlns:a16="http://schemas.microsoft.com/office/drawing/2014/main" id="{A13A49BE-C06F-4E24-873F-D6BE6D74E7AE}"/>
                </a:ext>
              </a:extLst>
            </p:cNvPr>
            <p:cNvSpPr>
              <a:spLocks noChangeArrowheads="1"/>
            </p:cNvSpPr>
            <p:nvPr/>
          </p:nvSpPr>
          <p:spPr bwMode="auto">
            <a:xfrm>
              <a:off x="11189774" y="9881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79" name="Oval 401">
              <a:extLst>
                <a:ext uri="{FF2B5EF4-FFF2-40B4-BE49-F238E27FC236}">
                  <a16:creationId xmlns:a16="http://schemas.microsoft.com/office/drawing/2014/main" id="{F212A19C-5811-427D-9931-52681F921F56}"/>
                </a:ext>
              </a:extLst>
            </p:cNvPr>
            <p:cNvSpPr>
              <a:spLocks noChangeArrowheads="1"/>
            </p:cNvSpPr>
            <p:nvPr/>
          </p:nvSpPr>
          <p:spPr bwMode="auto">
            <a:xfrm>
              <a:off x="11258278" y="8417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0" name="Oval 402">
              <a:extLst>
                <a:ext uri="{FF2B5EF4-FFF2-40B4-BE49-F238E27FC236}">
                  <a16:creationId xmlns:a16="http://schemas.microsoft.com/office/drawing/2014/main" id="{5339AF6D-7133-4CC0-A168-EC831CCAF068}"/>
                </a:ext>
              </a:extLst>
            </p:cNvPr>
            <p:cNvSpPr>
              <a:spLocks noChangeArrowheads="1"/>
            </p:cNvSpPr>
            <p:nvPr/>
          </p:nvSpPr>
          <p:spPr bwMode="auto">
            <a:xfrm>
              <a:off x="11239012" y="6979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1" name="Oval 403">
              <a:extLst>
                <a:ext uri="{FF2B5EF4-FFF2-40B4-BE49-F238E27FC236}">
                  <a16:creationId xmlns:a16="http://schemas.microsoft.com/office/drawing/2014/main" id="{D4251310-41B4-4850-A501-DD141EBC7429}"/>
                </a:ext>
              </a:extLst>
            </p:cNvPr>
            <p:cNvSpPr>
              <a:spLocks noChangeArrowheads="1"/>
            </p:cNvSpPr>
            <p:nvPr/>
          </p:nvSpPr>
          <p:spPr bwMode="auto">
            <a:xfrm>
              <a:off x="11331064" y="6822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2" name="Oval 404">
              <a:extLst>
                <a:ext uri="{FF2B5EF4-FFF2-40B4-BE49-F238E27FC236}">
                  <a16:creationId xmlns:a16="http://schemas.microsoft.com/office/drawing/2014/main" id="{5B385DBF-947B-469D-91E6-D8D9C111F114}"/>
                </a:ext>
              </a:extLst>
            </p:cNvPr>
            <p:cNvSpPr>
              <a:spLocks noChangeArrowheads="1"/>
            </p:cNvSpPr>
            <p:nvPr/>
          </p:nvSpPr>
          <p:spPr bwMode="auto">
            <a:xfrm>
              <a:off x="11337486" y="1007275"/>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3" name="Oval 405">
              <a:extLst>
                <a:ext uri="{FF2B5EF4-FFF2-40B4-BE49-F238E27FC236}">
                  <a16:creationId xmlns:a16="http://schemas.microsoft.com/office/drawing/2014/main" id="{D825AD80-BE93-45BA-BAAE-A4D2497DD3FF}"/>
                </a:ext>
              </a:extLst>
            </p:cNvPr>
            <p:cNvSpPr>
              <a:spLocks noChangeArrowheads="1"/>
            </p:cNvSpPr>
            <p:nvPr/>
          </p:nvSpPr>
          <p:spPr bwMode="auto">
            <a:xfrm>
              <a:off x="11324642" y="9427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4" name="Oval 406">
              <a:extLst>
                <a:ext uri="{FF2B5EF4-FFF2-40B4-BE49-F238E27FC236}">
                  <a16:creationId xmlns:a16="http://schemas.microsoft.com/office/drawing/2014/main" id="{E9474612-1D74-4461-BAF0-7A0411C474EC}"/>
                </a:ext>
              </a:extLst>
            </p:cNvPr>
            <p:cNvSpPr>
              <a:spLocks noChangeArrowheads="1"/>
            </p:cNvSpPr>
            <p:nvPr/>
          </p:nvSpPr>
          <p:spPr bwMode="auto">
            <a:xfrm>
              <a:off x="11322501" y="9079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5" name="Oval 407">
              <a:extLst>
                <a:ext uri="{FF2B5EF4-FFF2-40B4-BE49-F238E27FC236}">
                  <a16:creationId xmlns:a16="http://schemas.microsoft.com/office/drawing/2014/main" id="{8D633A57-02E7-4F6A-A84D-31BBD610A205}"/>
                </a:ext>
              </a:extLst>
            </p:cNvPr>
            <p:cNvSpPr>
              <a:spLocks noChangeArrowheads="1"/>
            </p:cNvSpPr>
            <p:nvPr/>
          </p:nvSpPr>
          <p:spPr bwMode="auto">
            <a:xfrm>
              <a:off x="11310727" y="7990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6" name="Oval 408">
              <a:extLst>
                <a:ext uri="{FF2B5EF4-FFF2-40B4-BE49-F238E27FC236}">
                  <a16:creationId xmlns:a16="http://schemas.microsoft.com/office/drawing/2014/main" id="{69719C5B-AA09-47FC-BE39-952CC87C926C}"/>
                </a:ext>
              </a:extLst>
            </p:cNvPr>
            <p:cNvSpPr>
              <a:spLocks noChangeArrowheads="1"/>
            </p:cNvSpPr>
            <p:nvPr/>
          </p:nvSpPr>
          <p:spPr bwMode="auto">
            <a:xfrm>
              <a:off x="10738076" y="19710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7" name="Oval 409">
              <a:extLst>
                <a:ext uri="{FF2B5EF4-FFF2-40B4-BE49-F238E27FC236}">
                  <a16:creationId xmlns:a16="http://schemas.microsoft.com/office/drawing/2014/main" id="{033E39B5-61D7-4A88-A808-47737201475A}"/>
                </a:ext>
              </a:extLst>
            </p:cNvPr>
            <p:cNvSpPr>
              <a:spLocks noChangeArrowheads="1"/>
            </p:cNvSpPr>
            <p:nvPr/>
          </p:nvSpPr>
          <p:spPr bwMode="auto">
            <a:xfrm>
              <a:off x="10761624" y="20477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8" name="Oval 410">
              <a:extLst>
                <a:ext uri="{FF2B5EF4-FFF2-40B4-BE49-F238E27FC236}">
                  <a16:creationId xmlns:a16="http://schemas.microsoft.com/office/drawing/2014/main" id="{EE68C366-C24D-4643-A388-0BA7E2E751BD}"/>
                </a:ext>
              </a:extLst>
            </p:cNvPr>
            <p:cNvSpPr>
              <a:spLocks noChangeArrowheads="1"/>
            </p:cNvSpPr>
            <p:nvPr/>
          </p:nvSpPr>
          <p:spPr bwMode="auto">
            <a:xfrm>
              <a:off x="10779821" y="19117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89" name="Oval 411">
              <a:extLst>
                <a:ext uri="{FF2B5EF4-FFF2-40B4-BE49-F238E27FC236}">
                  <a16:creationId xmlns:a16="http://schemas.microsoft.com/office/drawing/2014/main" id="{3CF1B355-C78E-4DF2-BFCA-E38530E399A5}"/>
                </a:ext>
              </a:extLst>
            </p:cNvPr>
            <p:cNvSpPr>
              <a:spLocks noChangeArrowheads="1"/>
            </p:cNvSpPr>
            <p:nvPr/>
          </p:nvSpPr>
          <p:spPr bwMode="auto">
            <a:xfrm>
              <a:off x="10713457" y="19108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0" name="Oval 412">
              <a:extLst>
                <a:ext uri="{FF2B5EF4-FFF2-40B4-BE49-F238E27FC236}">
                  <a16:creationId xmlns:a16="http://schemas.microsoft.com/office/drawing/2014/main" id="{95A8352A-5B6A-46E7-8FF1-A78DAFAD5CE8}"/>
                </a:ext>
              </a:extLst>
            </p:cNvPr>
            <p:cNvSpPr>
              <a:spLocks noChangeArrowheads="1"/>
            </p:cNvSpPr>
            <p:nvPr/>
          </p:nvSpPr>
          <p:spPr bwMode="auto">
            <a:xfrm>
              <a:off x="10777680" y="22141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1" name="Oval 413">
              <a:extLst>
                <a:ext uri="{FF2B5EF4-FFF2-40B4-BE49-F238E27FC236}">
                  <a16:creationId xmlns:a16="http://schemas.microsoft.com/office/drawing/2014/main" id="{8A470B64-86BC-4201-AAAB-6BB1C13CBA39}"/>
                </a:ext>
              </a:extLst>
            </p:cNvPr>
            <p:cNvSpPr>
              <a:spLocks noChangeArrowheads="1"/>
            </p:cNvSpPr>
            <p:nvPr/>
          </p:nvSpPr>
          <p:spPr bwMode="auto">
            <a:xfrm>
              <a:off x="10719879" y="2235922"/>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2" name="Oval 414">
              <a:extLst>
                <a:ext uri="{FF2B5EF4-FFF2-40B4-BE49-F238E27FC236}">
                  <a16:creationId xmlns:a16="http://schemas.microsoft.com/office/drawing/2014/main" id="{CBDAA2B5-284F-482A-8711-9D064FB8A028}"/>
                </a:ext>
              </a:extLst>
            </p:cNvPr>
            <p:cNvSpPr>
              <a:spLocks noChangeArrowheads="1"/>
            </p:cNvSpPr>
            <p:nvPr/>
          </p:nvSpPr>
          <p:spPr bwMode="auto">
            <a:xfrm>
              <a:off x="10707035" y="21714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3" name="Oval 415">
              <a:extLst>
                <a:ext uri="{FF2B5EF4-FFF2-40B4-BE49-F238E27FC236}">
                  <a16:creationId xmlns:a16="http://schemas.microsoft.com/office/drawing/2014/main" id="{B592AEA6-1C62-45C6-84E2-7C4F21864673}"/>
                </a:ext>
              </a:extLst>
            </p:cNvPr>
            <p:cNvSpPr>
              <a:spLocks noChangeArrowheads="1"/>
            </p:cNvSpPr>
            <p:nvPr/>
          </p:nvSpPr>
          <p:spPr bwMode="auto">
            <a:xfrm>
              <a:off x="10755202" y="21740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4" name="Oval 416">
              <a:extLst>
                <a:ext uri="{FF2B5EF4-FFF2-40B4-BE49-F238E27FC236}">
                  <a16:creationId xmlns:a16="http://schemas.microsoft.com/office/drawing/2014/main" id="{ABF7EBDA-AA90-4429-BFE9-8320F0FF46B7}"/>
                </a:ext>
              </a:extLst>
            </p:cNvPr>
            <p:cNvSpPr>
              <a:spLocks noChangeArrowheads="1"/>
            </p:cNvSpPr>
            <p:nvPr/>
          </p:nvSpPr>
          <p:spPr bwMode="auto">
            <a:xfrm>
              <a:off x="10771258" y="21339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5" name="Oval 417">
              <a:extLst>
                <a:ext uri="{FF2B5EF4-FFF2-40B4-BE49-F238E27FC236}">
                  <a16:creationId xmlns:a16="http://schemas.microsoft.com/office/drawing/2014/main" id="{E5C15888-B8A5-4B90-84A2-3C7E7B16A925}"/>
                </a:ext>
              </a:extLst>
            </p:cNvPr>
            <p:cNvSpPr>
              <a:spLocks noChangeArrowheads="1"/>
            </p:cNvSpPr>
            <p:nvPr/>
          </p:nvSpPr>
          <p:spPr bwMode="auto">
            <a:xfrm>
              <a:off x="10726302" y="21104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6" name="Oval 418">
              <a:extLst>
                <a:ext uri="{FF2B5EF4-FFF2-40B4-BE49-F238E27FC236}">
                  <a16:creationId xmlns:a16="http://schemas.microsoft.com/office/drawing/2014/main" id="{C713C5C3-A86E-438A-B56B-23FB5B11B6E8}"/>
                </a:ext>
              </a:extLst>
            </p:cNvPr>
            <p:cNvSpPr>
              <a:spLocks noChangeArrowheads="1"/>
            </p:cNvSpPr>
            <p:nvPr/>
          </p:nvSpPr>
          <p:spPr bwMode="auto">
            <a:xfrm>
              <a:off x="10794806" y="20843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7" name="Oval 419">
              <a:extLst>
                <a:ext uri="{FF2B5EF4-FFF2-40B4-BE49-F238E27FC236}">
                  <a16:creationId xmlns:a16="http://schemas.microsoft.com/office/drawing/2014/main" id="{6302BC83-6172-43F5-B852-399F46512F70}"/>
                </a:ext>
              </a:extLst>
            </p:cNvPr>
            <p:cNvSpPr>
              <a:spLocks noChangeArrowheads="1"/>
            </p:cNvSpPr>
            <p:nvPr/>
          </p:nvSpPr>
          <p:spPr bwMode="auto">
            <a:xfrm>
              <a:off x="10773398" y="19901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8" name="Oval 420">
              <a:extLst>
                <a:ext uri="{FF2B5EF4-FFF2-40B4-BE49-F238E27FC236}">
                  <a16:creationId xmlns:a16="http://schemas.microsoft.com/office/drawing/2014/main" id="{726E444C-8F29-43C7-B4FC-ED278EAC9AA6}"/>
                </a:ext>
              </a:extLst>
            </p:cNvPr>
            <p:cNvSpPr>
              <a:spLocks noChangeArrowheads="1"/>
            </p:cNvSpPr>
            <p:nvPr/>
          </p:nvSpPr>
          <p:spPr bwMode="auto">
            <a:xfrm>
              <a:off x="10512227" y="20747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599" name="Oval 421">
              <a:extLst>
                <a:ext uri="{FF2B5EF4-FFF2-40B4-BE49-F238E27FC236}">
                  <a16:creationId xmlns:a16="http://schemas.microsoft.com/office/drawing/2014/main" id="{51C7C426-A97E-4672-8748-2F6EC00B4A76}"/>
                </a:ext>
              </a:extLst>
            </p:cNvPr>
            <p:cNvSpPr>
              <a:spLocks noChangeArrowheads="1"/>
            </p:cNvSpPr>
            <p:nvPr/>
          </p:nvSpPr>
          <p:spPr bwMode="auto">
            <a:xfrm>
              <a:off x="10802298" y="21784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0" name="Oval 422">
              <a:extLst>
                <a:ext uri="{FF2B5EF4-FFF2-40B4-BE49-F238E27FC236}">
                  <a16:creationId xmlns:a16="http://schemas.microsoft.com/office/drawing/2014/main" id="{D0942F46-365C-413F-AD3F-6414D007D57F}"/>
                </a:ext>
              </a:extLst>
            </p:cNvPr>
            <p:cNvSpPr>
              <a:spLocks noChangeArrowheads="1"/>
            </p:cNvSpPr>
            <p:nvPr/>
          </p:nvSpPr>
          <p:spPr bwMode="auto">
            <a:xfrm>
              <a:off x="10138665" y="20102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1" name="Oval 423">
              <a:extLst>
                <a:ext uri="{FF2B5EF4-FFF2-40B4-BE49-F238E27FC236}">
                  <a16:creationId xmlns:a16="http://schemas.microsoft.com/office/drawing/2014/main" id="{772D091D-A127-41FB-9A0B-35CA1B49B6B2}"/>
                </a:ext>
              </a:extLst>
            </p:cNvPr>
            <p:cNvSpPr>
              <a:spLocks noChangeArrowheads="1"/>
            </p:cNvSpPr>
            <p:nvPr/>
          </p:nvSpPr>
          <p:spPr bwMode="auto">
            <a:xfrm>
              <a:off x="10162213" y="20869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2" name="Oval 424">
              <a:extLst>
                <a:ext uri="{FF2B5EF4-FFF2-40B4-BE49-F238E27FC236}">
                  <a16:creationId xmlns:a16="http://schemas.microsoft.com/office/drawing/2014/main" id="{3C247780-B5B8-4F08-9578-1F7042A061F6}"/>
                </a:ext>
              </a:extLst>
            </p:cNvPr>
            <p:cNvSpPr>
              <a:spLocks noChangeArrowheads="1"/>
            </p:cNvSpPr>
            <p:nvPr/>
          </p:nvSpPr>
          <p:spPr bwMode="auto">
            <a:xfrm>
              <a:off x="10180410" y="19509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3" name="Oval 425">
              <a:extLst>
                <a:ext uri="{FF2B5EF4-FFF2-40B4-BE49-F238E27FC236}">
                  <a16:creationId xmlns:a16="http://schemas.microsoft.com/office/drawing/2014/main" id="{C6E26CE2-2629-4E13-AE5D-6A5044671955}"/>
                </a:ext>
              </a:extLst>
            </p:cNvPr>
            <p:cNvSpPr>
              <a:spLocks noChangeArrowheads="1"/>
            </p:cNvSpPr>
            <p:nvPr/>
          </p:nvSpPr>
          <p:spPr bwMode="auto">
            <a:xfrm>
              <a:off x="10182551" y="19039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4" name="Oval 426">
              <a:extLst>
                <a:ext uri="{FF2B5EF4-FFF2-40B4-BE49-F238E27FC236}">
                  <a16:creationId xmlns:a16="http://schemas.microsoft.com/office/drawing/2014/main" id="{990A0175-C30E-49D9-AE61-4F7C4A938D50}"/>
                </a:ext>
              </a:extLst>
            </p:cNvPr>
            <p:cNvSpPr>
              <a:spLocks noChangeArrowheads="1"/>
            </p:cNvSpPr>
            <p:nvPr/>
          </p:nvSpPr>
          <p:spPr bwMode="auto">
            <a:xfrm>
              <a:off x="10114047" y="19501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5" name="Oval 427">
              <a:extLst>
                <a:ext uri="{FF2B5EF4-FFF2-40B4-BE49-F238E27FC236}">
                  <a16:creationId xmlns:a16="http://schemas.microsoft.com/office/drawing/2014/main" id="{4BFE43B5-1CEF-4D0E-A5CB-C11EA9EC7619}"/>
                </a:ext>
              </a:extLst>
            </p:cNvPr>
            <p:cNvSpPr>
              <a:spLocks noChangeArrowheads="1"/>
            </p:cNvSpPr>
            <p:nvPr/>
          </p:nvSpPr>
          <p:spPr bwMode="auto">
            <a:xfrm>
              <a:off x="10178269" y="22533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6" name="Oval 428">
              <a:extLst>
                <a:ext uri="{FF2B5EF4-FFF2-40B4-BE49-F238E27FC236}">
                  <a16:creationId xmlns:a16="http://schemas.microsoft.com/office/drawing/2014/main" id="{F6C2A711-D3E1-484B-9FBE-5C0923C8F7AA}"/>
                </a:ext>
              </a:extLst>
            </p:cNvPr>
            <p:cNvSpPr>
              <a:spLocks noChangeArrowheads="1"/>
            </p:cNvSpPr>
            <p:nvPr/>
          </p:nvSpPr>
          <p:spPr bwMode="auto">
            <a:xfrm>
              <a:off x="10120468" y="2275134"/>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7" name="Oval 429">
              <a:extLst>
                <a:ext uri="{FF2B5EF4-FFF2-40B4-BE49-F238E27FC236}">
                  <a16:creationId xmlns:a16="http://schemas.microsoft.com/office/drawing/2014/main" id="{2CB5FA28-9DD8-4B5B-8E5B-EB533E6180F0}"/>
                </a:ext>
              </a:extLst>
            </p:cNvPr>
            <p:cNvSpPr>
              <a:spLocks noChangeArrowheads="1"/>
            </p:cNvSpPr>
            <p:nvPr/>
          </p:nvSpPr>
          <p:spPr bwMode="auto">
            <a:xfrm>
              <a:off x="10107624" y="22106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8" name="Oval 430">
              <a:extLst>
                <a:ext uri="{FF2B5EF4-FFF2-40B4-BE49-F238E27FC236}">
                  <a16:creationId xmlns:a16="http://schemas.microsoft.com/office/drawing/2014/main" id="{FF0AAB6D-6618-4F7F-98C7-E2F7EFEF2B15}"/>
                </a:ext>
              </a:extLst>
            </p:cNvPr>
            <p:cNvSpPr>
              <a:spLocks noChangeArrowheads="1"/>
            </p:cNvSpPr>
            <p:nvPr/>
          </p:nvSpPr>
          <p:spPr bwMode="auto">
            <a:xfrm>
              <a:off x="10155791" y="22132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09" name="Oval 431">
              <a:extLst>
                <a:ext uri="{FF2B5EF4-FFF2-40B4-BE49-F238E27FC236}">
                  <a16:creationId xmlns:a16="http://schemas.microsoft.com/office/drawing/2014/main" id="{C255DAF5-7E84-460C-A32F-4B4D587366CE}"/>
                </a:ext>
              </a:extLst>
            </p:cNvPr>
            <p:cNvSpPr>
              <a:spLocks noChangeArrowheads="1"/>
            </p:cNvSpPr>
            <p:nvPr/>
          </p:nvSpPr>
          <p:spPr bwMode="auto">
            <a:xfrm>
              <a:off x="10171847" y="21731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0" name="Oval 432">
              <a:extLst>
                <a:ext uri="{FF2B5EF4-FFF2-40B4-BE49-F238E27FC236}">
                  <a16:creationId xmlns:a16="http://schemas.microsoft.com/office/drawing/2014/main" id="{A77A1DA5-6067-42E3-9237-12C18C4CEB62}"/>
                </a:ext>
              </a:extLst>
            </p:cNvPr>
            <p:cNvSpPr>
              <a:spLocks noChangeArrowheads="1"/>
            </p:cNvSpPr>
            <p:nvPr/>
          </p:nvSpPr>
          <p:spPr bwMode="auto">
            <a:xfrm>
              <a:off x="10105484" y="21757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1" name="Oval 433">
              <a:extLst>
                <a:ext uri="{FF2B5EF4-FFF2-40B4-BE49-F238E27FC236}">
                  <a16:creationId xmlns:a16="http://schemas.microsoft.com/office/drawing/2014/main" id="{266BE4B2-4885-4AE4-897A-6AAA22B80201}"/>
                </a:ext>
              </a:extLst>
            </p:cNvPr>
            <p:cNvSpPr>
              <a:spLocks noChangeArrowheads="1"/>
            </p:cNvSpPr>
            <p:nvPr/>
          </p:nvSpPr>
          <p:spPr bwMode="auto">
            <a:xfrm>
              <a:off x="10195395" y="21235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2" name="Oval 434">
              <a:extLst>
                <a:ext uri="{FF2B5EF4-FFF2-40B4-BE49-F238E27FC236}">
                  <a16:creationId xmlns:a16="http://schemas.microsoft.com/office/drawing/2014/main" id="{42C45EE8-8425-48AA-B117-0292D1F1D3F0}"/>
                </a:ext>
              </a:extLst>
            </p:cNvPr>
            <p:cNvSpPr>
              <a:spLocks noChangeArrowheads="1"/>
            </p:cNvSpPr>
            <p:nvPr/>
          </p:nvSpPr>
          <p:spPr bwMode="auto">
            <a:xfrm>
              <a:off x="10093709" y="20668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3" name="Oval 435">
              <a:extLst>
                <a:ext uri="{FF2B5EF4-FFF2-40B4-BE49-F238E27FC236}">
                  <a16:creationId xmlns:a16="http://schemas.microsoft.com/office/drawing/2014/main" id="{30F64DBC-9519-4613-A924-321FEDAE72A5}"/>
                </a:ext>
              </a:extLst>
            </p:cNvPr>
            <p:cNvSpPr>
              <a:spLocks noChangeArrowheads="1"/>
            </p:cNvSpPr>
            <p:nvPr/>
          </p:nvSpPr>
          <p:spPr bwMode="auto">
            <a:xfrm>
              <a:off x="10173988" y="20294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4" name="Oval 436">
              <a:extLst>
                <a:ext uri="{FF2B5EF4-FFF2-40B4-BE49-F238E27FC236}">
                  <a16:creationId xmlns:a16="http://schemas.microsoft.com/office/drawing/2014/main" id="{B4C91069-FFC2-4110-A6EF-A7F579A517B4}"/>
                </a:ext>
              </a:extLst>
            </p:cNvPr>
            <p:cNvSpPr>
              <a:spLocks noChangeArrowheads="1"/>
            </p:cNvSpPr>
            <p:nvPr/>
          </p:nvSpPr>
          <p:spPr bwMode="auto">
            <a:xfrm>
              <a:off x="10236070" y="20520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5" name="Oval 437">
              <a:extLst>
                <a:ext uri="{FF2B5EF4-FFF2-40B4-BE49-F238E27FC236}">
                  <a16:creationId xmlns:a16="http://schemas.microsoft.com/office/drawing/2014/main" id="{974E7633-5D0E-499F-B943-CB66E92CC4D6}"/>
                </a:ext>
              </a:extLst>
            </p:cNvPr>
            <p:cNvSpPr>
              <a:spLocks noChangeArrowheads="1"/>
            </p:cNvSpPr>
            <p:nvPr/>
          </p:nvSpPr>
          <p:spPr bwMode="auto">
            <a:xfrm>
              <a:off x="10259618" y="21287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6" name="Oval 438">
              <a:extLst>
                <a:ext uri="{FF2B5EF4-FFF2-40B4-BE49-F238E27FC236}">
                  <a16:creationId xmlns:a16="http://schemas.microsoft.com/office/drawing/2014/main" id="{F546F992-9A41-4F94-84B9-3B90CBA21644}"/>
                </a:ext>
              </a:extLst>
            </p:cNvPr>
            <p:cNvSpPr>
              <a:spLocks noChangeArrowheads="1"/>
            </p:cNvSpPr>
            <p:nvPr/>
          </p:nvSpPr>
          <p:spPr bwMode="auto">
            <a:xfrm>
              <a:off x="10277814" y="19928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7" name="Oval 439">
              <a:extLst>
                <a:ext uri="{FF2B5EF4-FFF2-40B4-BE49-F238E27FC236}">
                  <a16:creationId xmlns:a16="http://schemas.microsoft.com/office/drawing/2014/main" id="{C3182795-438E-4018-8D2A-9400718C6E37}"/>
                </a:ext>
              </a:extLst>
            </p:cNvPr>
            <p:cNvSpPr>
              <a:spLocks noChangeArrowheads="1"/>
            </p:cNvSpPr>
            <p:nvPr/>
          </p:nvSpPr>
          <p:spPr bwMode="auto">
            <a:xfrm>
              <a:off x="10279955" y="19457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8" name="Oval 440">
              <a:extLst>
                <a:ext uri="{FF2B5EF4-FFF2-40B4-BE49-F238E27FC236}">
                  <a16:creationId xmlns:a16="http://schemas.microsoft.com/office/drawing/2014/main" id="{6036023C-4F11-44AE-8CE0-C77463791174}"/>
                </a:ext>
              </a:extLst>
            </p:cNvPr>
            <p:cNvSpPr>
              <a:spLocks noChangeArrowheads="1"/>
            </p:cNvSpPr>
            <p:nvPr/>
          </p:nvSpPr>
          <p:spPr bwMode="auto">
            <a:xfrm>
              <a:off x="10211451" y="19919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19" name="Oval 441">
              <a:extLst>
                <a:ext uri="{FF2B5EF4-FFF2-40B4-BE49-F238E27FC236}">
                  <a16:creationId xmlns:a16="http://schemas.microsoft.com/office/drawing/2014/main" id="{48813BCC-7052-4DF7-8DC0-FFC8B6C14FA0}"/>
                </a:ext>
              </a:extLst>
            </p:cNvPr>
            <p:cNvSpPr>
              <a:spLocks noChangeArrowheads="1"/>
            </p:cNvSpPr>
            <p:nvPr/>
          </p:nvSpPr>
          <p:spPr bwMode="auto">
            <a:xfrm>
              <a:off x="10210381" y="22794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0" name="Oval 442">
              <a:extLst>
                <a:ext uri="{FF2B5EF4-FFF2-40B4-BE49-F238E27FC236}">
                  <a16:creationId xmlns:a16="http://schemas.microsoft.com/office/drawing/2014/main" id="{83E7786E-C987-4888-AAAF-CA4705DCFC9C}"/>
                </a:ext>
              </a:extLst>
            </p:cNvPr>
            <p:cNvSpPr>
              <a:spLocks noChangeArrowheads="1"/>
            </p:cNvSpPr>
            <p:nvPr/>
          </p:nvSpPr>
          <p:spPr bwMode="auto">
            <a:xfrm>
              <a:off x="10253196" y="22550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1" name="Oval 443">
              <a:extLst>
                <a:ext uri="{FF2B5EF4-FFF2-40B4-BE49-F238E27FC236}">
                  <a16:creationId xmlns:a16="http://schemas.microsoft.com/office/drawing/2014/main" id="{9389EFA6-9EC6-4FCD-9D59-19B8520861CF}"/>
                </a:ext>
              </a:extLst>
            </p:cNvPr>
            <p:cNvSpPr>
              <a:spLocks noChangeArrowheads="1"/>
            </p:cNvSpPr>
            <p:nvPr/>
          </p:nvSpPr>
          <p:spPr bwMode="auto">
            <a:xfrm>
              <a:off x="10269251" y="22150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2" name="Oval 444">
              <a:extLst>
                <a:ext uri="{FF2B5EF4-FFF2-40B4-BE49-F238E27FC236}">
                  <a16:creationId xmlns:a16="http://schemas.microsoft.com/office/drawing/2014/main" id="{87BEAE6B-DC29-416A-B9A6-B311BA64C5C4}"/>
                </a:ext>
              </a:extLst>
            </p:cNvPr>
            <p:cNvSpPr>
              <a:spLocks noChangeArrowheads="1"/>
            </p:cNvSpPr>
            <p:nvPr/>
          </p:nvSpPr>
          <p:spPr bwMode="auto">
            <a:xfrm>
              <a:off x="10202888" y="22176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3" name="Oval 445">
              <a:extLst>
                <a:ext uri="{FF2B5EF4-FFF2-40B4-BE49-F238E27FC236}">
                  <a16:creationId xmlns:a16="http://schemas.microsoft.com/office/drawing/2014/main" id="{E83818F3-B04C-446F-9DB6-DD210085B792}"/>
                </a:ext>
              </a:extLst>
            </p:cNvPr>
            <p:cNvSpPr>
              <a:spLocks noChangeArrowheads="1"/>
            </p:cNvSpPr>
            <p:nvPr/>
          </p:nvSpPr>
          <p:spPr bwMode="auto">
            <a:xfrm>
              <a:off x="10286377" y="20398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4" name="Oval 446">
              <a:extLst>
                <a:ext uri="{FF2B5EF4-FFF2-40B4-BE49-F238E27FC236}">
                  <a16:creationId xmlns:a16="http://schemas.microsoft.com/office/drawing/2014/main" id="{5CC4554D-FCA4-4190-9530-8D8973C91954}"/>
                </a:ext>
              </a:extLst>
            </p:cNvPr>
            <p:cNvSpPr>
              <a:spLocks noChangeArrowheads="1"/>
            </p:cNvSpPr>
            <p:nvPr/>
          </p:nvSpPr>
          <p:spPr bwMode="auto">
            <a:xfrm>
              <a:off x="10312066" y="20999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5" name="Oval 447">
              <a:extLst>
                <a:ext uri="{FF2B5EF4-FFF2-40B4-BE49-F238E27FC236}">
                  <a16:creationId xmlns:a16="http://schemas.microsoft.com/office/drawing/2014/main" id="{69BD41BF-F7A1-48CF-9744-97200B574E42}"/>
                </a:ext>
              </a:extLst>
            </p:cNvPr>
            <p:cNvSpPr>
              <a:spLocks noChangeArrowheads="1"/>
            </p:cNvSpPr>
            <p:nvPr/>
          </p:nvSpPr>
          <p:spPr bwMode="auto">
            <a:xfrm>
              <a:off x="10335614" y="21766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6" name="Oval 448">
              <a:extLst>
                <a:ext uri="{FF2B5EF4-FFF2-40B4-BE49-F238E27FC236}">
                  <a16:creationId xmlns:a16="http://schemas.microsoft.com/office/drawing/2014/main" id="{10DE9A32-AE60-4E5F-8B81-36BE111B28A9}"/>
                </a:ext>
              </a:extLst>
            </p:cNvPr>
            <p:cNvSpPr>
              <a:spLocks noChangeArrowheads="1"/>
            </p:cNvSpPr>
            <p:nvPr/>
          </p:nvSpPr>
          <p:spPr bwMode="auto">
            <a:xfrm>
              <a:off x="10353811" y="20407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7" name="Oval 449">
              <a:extLst>
                <a:ext uri="{FF2B5EF4-FFF2-40B4-BE49-F238E27FC236}">
                  <a16:creationId xmlns:a16="http://schemas.microsoft.com/office/drawing/2014/main" id="{4FDE3895-4348-4B5B-9F0C-0FF58CBC6A26}"/>
                </a:ext>
              </a:extLst>
            </p:cNvPr>
            <p:cNvSpPr>
              <a:spLocks noChangeArrowheads="1"/>
            </p:cNvSpPr>
            <p:nvPr/>
          </p:nvSpPr>
          <p:spPr bwMode="auto">
            <a:xfrm>
              <a:off x="10355952" y="19936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8" name="Oval 450">
              <a:extLst>
                <a:ext uri="{FF2B5EF4-FFF2-40B4-BE49-F238E27FC236}">
                  <a16:creationId xmlns:a16="http://schemas.microsoft.com/office/drawing/2014/main" id="{61ABFE9D-C10C-4922-B9A1-6B47C55CEB74}"/>
                </a:ext>
              </a:extLst>
            </p:cNvPr>
            <p:cNvSpPr>
              <a:spLocks noChangeArrowheads="1"/>
            </p:cNvSpPr>
            <p:nvPr/>
          </p:nvSpPr>
          <p:spPr bwMode="auto">
            <a:xfrm>
              <a:off x="10299221" y="19710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29" name="Oval 451">
              <a:extLst>
                <a:ext uri="{FF2B5EF4-FFF2-40B4-BE49-F238E27FC236}">
                  <a16:creationId xmlns:a16="http://schemas.microsoft.com/office/drawing/2014/main" id="{56EB22A0-48D3-4CD4-951A-E81A8E169D2B}"/>
                </a:ext>
              </a:extLst>
            </p:cNvPr>
            <p:cNvSpPr>
              <a:spLocks noChangeArrowheads="1"/>
            </p:cNvSpPr>
            <p:nvPr/>
          </p:nvSpPr>
          <p:spPr bwMode="auto">
            <a:xfrm>
              <a:off x="10338826" y="19230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0" name="Oval 452">
              <a:extLst>
                <a:ext uri="{FF2B5EF4-FFF2-40B4-BE49-F238E27FC236}">
                  <a16:creationId xmlns:a16="http://schemas.microsoft.com/office/drawing/2014/main" id="{63449087-F383-4939-9366-3364F7AA9632}"/>
                </a:ext>
              </a:extLst>
            </p:cNvPr>
            <p:cNvSpPr>
              <a:spLocks noChangeArrowheads="1"/>
            </p:cNvSpPr>
            <p:nvPr/>
          </p:nvSpPr>
          <p:spPr bwMode="auto">
            <a:xfrm>
              <a:off x="10345248" y="22629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1" name="Oval 453">
              <a:extLst>
                <a:ext uri="{FF2B5EF4-FFF2-40B4-BE49-F238E27FC236}">
                  <a16:creationId xmlns:a16="http://schemas.microsoft.com/office/drawing/2014/main" id="{0F8D16F0-22A0-4709-800B-A693E3136CEC}"/>
                </a:ext>
              </a:extLst>
            </p:cNvPr>
            <p:cNvSpPr>
              <a:spLocks noChangeArrowheads="1"/>
            </p:cNvSpPr>
            <p:nvPr/>
          </p:nvSpPr>
          <p:spPr bwMode="auto">
            <a:xfrm>
              <a:off x="10368796" y="22132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2" name="Oval 454">
              <a:extLst>
                <a:ext uri="{FF2B5EF4-FFF2-40B4-BE49-F238E27FC236}">
                  <a16:creationId xmlns:a16="http://schemas.microsoft.com/office/drawing/2014/main" id="{4938BDD1-9DCA-40A7-996E-61283BEB240B}"/>
                </a:ext>
              </a:extLst>
            </p:cNvPr>
            <p:cNvSpPr>
              <a:spLocks noChangeArrowheads="1"/>
            </p:cNvSpPr>
            <p:nvPr/>
          </p:nvSpPr>
          <p:spPr bwMode="auto">
            <a:xfrm>
              <a:off x="10427667" y="21113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3" name="Oval 455">
              <a:extLst>
                <a:ext uri="{FF2B5EF4-FFF2-40B4-BE49-F238E27FC236}">
                  <a16:creationId xmlns:a16="http://schemas.microsoft.com/office/drawing/2014/main" id="{01031A14-DFAE-4D9A-9DFC-672C4F811F0A}"/>
                </a:ext>
              </a:extLst>
            </p:cNvPr>
            <p:cNvSpPr>
              <a:spLocks noChangeArrowheads="1"/>
            </p:cNvSpPr>
            <p:nvPr/>
          </p:nvSpPr>
          <p:spPr bwMode="auto">
            <a:xfrm>
              <a:off x="10409471" y="21418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4" name="Oval 456">
              <a:extLst>
                <a:ext uri="{FF2B5EF4-FFF2-40B4-BE49-F238E27FC236}">
                  <a16:creationId xmlns:a16="http://schemas.microsoft.com/office/drawing/2014/main" id="{4290064F-FDA5-4FFA-AE8F-8B014135BC96}"/>
                </a:ext>
              </a:extLst>
            </p:cNvPr>
            <p:cNvSpPr>
              <a:spLocks noChangeArrowheads="1"/>
            </p:cNvSpPr>
            <p:nvPr/>
          </p:nvSpPr>
          <p:spPr bwMode="auto">
            <a:xfrm>
              <a:off x="10433019" y="22184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5" name="Oval 457">
              <a:extLst>
                <a:ext uri="{FF2B5EF4-FFF2-40B4-BE49-F238E27FC236}">
                  <a16:creationId xmlns:a16="http://schemas.microsoft.com/office/drawing/2014/main" id="{830BA1A6-DF48-43DD-8954-65BB413338C4}"/>
                </a:ext>
              </a:extLst>
            </p:cNvPr>
            <p:cNvSpPr>
              <a:spLocks noChangeArrowheads="1"/>
            </p:cNvSpPr>
            <p:nvPr/>
          </p:nvSpPr>
          <p:spPr bwMode="auto">
            <a:xfrm>
              <a:off x="10451215" y="20825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6" name="Oval 458">
              <a:extLst>
                <a:ext uri="{FF2B5EF4-FFF2-40B4-BE49-F238E27FC236}">
                  <a16:creationId xmlns:a16="http://schemas.microsoft.com/office/drawing/2014/main" id="{F36916F5-76DD-47D4-9B82-5734911F41A8}"/>
                </a:ext>
              </a:extLst>
            </p:cNvPr>
            <p:cNvSpPr>
              <a:spLocks noChangeArrowheads="1"/>
            </p:cNvSpPr>
            <p:nvPr/>
          </p:nvSpPr>
          <p:spPr bwMode="auto">
            <a:xfrm>
              <a:off x="10453356" y="20355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7" name="Oval 459">
              <a:extLst>
                <a:ext uri="{FF2B5EF4-FFF2-40B4-BE49-F238E27FC236}">
                  <a16:creationId xmlns:a16="http://schemas.microsoft.com/office/drawing/2014/main" id="{FA37A54A-1820-4265-BDED-513DA2D78DE7}"/>
                </a:ext>
              </a:extLst>
            </p:cNvPr>
            <p:cNvSpPr>
              <a:spLocks noChangeArrowheads="1"/>
            </p:cNvSpPr>
            <p:nvPr/>
          </p:nvSpPr>
          <p:spPr bwMode="auto">
            <a:xfrm>
              <a:off x="10384852" y="20816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8" name="Oval 460">
              <a:extLst>
                <a:ext uri="{FF2B5EF4-FFF2-40B4-BE49-F238E27FC236}">
                  <a16:creationId xmlns:a16="http://schemas.microsoft.com/office/drawing/2014/main" id="{F4D81BCE-21D4-4CFD-B0E1-EF86BFB5CA2C}"/>
                </a:ext>
              </a:extLst>
            </p:cNvPr>
            <p:cNvSpPr>
              <a:spLocks noChangeArrowheads="1"/>
            </p:cNvSpPr>
            <p:nvPr/>
          </p:nvSpPr>
          <p:spPr bwMode="auto">
            <a:xfrm>
              <a:off x="10436230" y="19649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39" name="Oval 461">
              <a:extLst>
                <a:ext uri="{FF2B5EF4-FFF2-40B4-BE49-F238E27FC236}">
                  <a16:creationId xmlns:a16="http://schemas.microsoft.com/office/drawing/2014/main" id="{7E8FB97F-B143-4DC8-AD62-E0A598E049F7}"/>
                </a:ext>
              </a:extLst>
            </p:cNvPr>
            <p:cNvSpPr>
              <a:spLocks noChangeArrowheads="1"/>
            </p:cNvSpPr>
            <p:nvPr/>
          </p:nvSpPr>
          <p:spPr bwMode="auto">
            <a:xfrm>
              <a:off x="10409471" y="19126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0" name="Oval 462">
              <a:extLst>
                <a:ext uri="{FF2B5EF4-FFF2-40B4-BE49-F238E27FC236}">
                  <a16:creationId xmlns:a16="http://schemas.microsoft.com/office/drawing/2014/main" id="{ABAB928A-10A3-4240-A3BE-F0E602A80111}"/>
                </a:ext>
              </a:extLst>
            </p:cNvPr>
            <p:cNvSpPr>
              <a:spLocks noChangeArrowheads="1"/>
            </p:cNvSpPr>
            <p:nvPr/>
          </p:nvSpPr>
          <p:spPr bwMode="auto">
            <a:xfrm>
              <a:off x="10444793" y="21609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1" name="Oval 463">
              <a:extLst>
                <a:ext uri="{FF2B5EF4-FFF2-40B4-BE49-F238E27FC236}">
                  <a16:creationId xmlns:a16="http://schemas.microsoft.com/office/drawing/2014/main" id="{8A32FC5A-047E-47D3-8086-A1160077AE91}"/>
                </a:ext>
              </a:extLst>
            </p:cNvPr>
            <p:cNvSpPr>
              <a:spLocks noChangeArrowheads="1"/>
            </p:cNvSpPr>
            <p:nvPr/>
          </p:nvSpPr>
          <p:spPr bwMode="auto">
            <a:xfrm>
              <a:off x="10425526" y="20172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2" name="Oval 464">
              <a:extLst>
                <a:ext uri="{FF2B5EF4-FFF2-40B4-BE49-F238E27FC236}">
                  <a16:creationId xmlns:a16="http://schemas.microsoft.com/office/drawing/2014/main" id="{6EEFCA9C-127E-4091-8F45-B424E369BF23}"/>
                </a:ext>
              </a:extLst>
            </p:cNvPr>
            <p:cNvSpPr>
              <a:spLocks noChangeArrowheads="1"/>
            </p:cNvSpPr>
            <p:nvPr/>
          </p:nvSpPr>
          <p:spPr bwMode="auto">
            <a:xfrm>
              <a:off x="10565745" y="21383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3" name="Oval 465">
              <a:extLst>
                <a:ext uri="{FF2B5EF4-FFF2-40B4-BE49-F238E27FC236}">
                  <a16:creationId xmlns:a16="http://schemas.microsoft.com/office/drawing/2014/main" id="{27418AA4-BB0D-45CF-A7BD-467D88A0DA27}"/>
                </a:ext>
              </a:extLst>
            </p:cNvPr>
            <p:cNvSpPr>
              <a:spLocks noChangeArrowheads="1"/>
            </p:cNvSpPr>
            <p:nvPr/>
          </p:nvSpPr>
          <p:spPr bwMode="auto">
            <a:xfrm>
              <a:off x="10583941" y="20023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4" name="Oval 466">
              <a:extLst>
                <a:ext uri="{FF2B5EF4-FFF2-40B4-BE49-F238E27FC236}">
                  <a16:creationId xmlns:a16="http://schemas.microsoft.com/office/drawing/2014/main" id="{2CDFF263-D389-4AFA-A4C9-50C63670AC3C}"/>
                </a:ext>
              </a:extLst>
            </p:cNvPr>
            <p:cNvSpPr>
              <a:spLocks noChangeArrowheads="1"/>
            </p:cNvSpPr>
            <p:nvPr/>
          </p:nvSpPr>
          <p:spPr bwMode="auto">
            <a:xfrm>
              <a:off x="10586082" y="19553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5" name="Oval 467">
              <a:extLst>
                <a:ext uri="{FF2B5EF4-FFF2-40B4-BE49-F238E27FC236}">
                  <a16:creationId xmlns:a16="http://schemas.microsoft.com/office/drawing/2014/main" id="{2B6BD5D9-8D13-4303-8400-35C8094931F3}"/>
                </a:ext>
              </a:extLst>
            </p:cNvPr>
            <p:cNvSpPr>
              <a:spLocks noChangeArrowheads="1"/>
            </p:cNvSpPr>
            <p:nvPr/>
          </p:nvSpPr>
          <p:spPr bwMode="auto">
            <a:xfrm>
              <a:off x="10529353" y="19326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6" name="Oval 468">
              <a:extLst>
                <a:ext uri="{FF2B5EF4-FFF2-40B4-BE49-F238E27FC236}">
                  <a16:creationId xmlns:a16="http://schemas.microsoft.com/office/drawing/2014/main" id="{7344C2F5-0755-4D88-B719-B3BBEAB5F921}"/>
                </a:ext>
              </a:extLst>
            </p:cNvPr>
            <p:cNvSpPr>
              <a:spLocks noChangeArrowheads="1"/>
            </p:cNvSpPr>
            <p:nvPr/>
          </p:nvSpPr>
          <p:spPr bwMode="auto">
            <a:xfrm>
              <a:off x="10517578" y="20015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7" name="Oval 469">
              <a:extLst>
                <a:ext uri="{FF2B5EF4-FFF2-40B4-BE49-F238E27FC236}">
                  <a16:creationId xmlns:a16="http://schemas.microsoft.com/office/drawing/2014/main" id="{E44D479D-DF81-4469-9315-E7B8F787AC8D}"/>
                </a:ext>
              </a:extLst>
            </p:cNvPr>
            <p:cNvSpPr>
              <a:spLocks noChangeArrowheads="1"/>
            </p:cNvSpPr>
            <p:nvPr/>
          </p:nvSpPr>
          <p:spPr bwMode="auto">
            <a:xfrm>
              <a:off x="10511156" y="22620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8" name="Oval 470">
              <a:extLst>
                <a:ext uri="{FF2B5EF4-FFF2-40B4-BE49-F238E27FC236}">
                  <a16:creationId xmlns:a16="http://schemas.microsoft.com/office/drawing/2014/main" id="{6371AD2C-E748-40ED-9C6F-D41253BB2729}"/>
                </a:ext>
              </a:extLst>
            </p:cNvPr>
            <p:cNvSpPr>
              <a:spLocks noChangeArrowheads="1"/>
            </p:cNvSpPr>
            <p:nvPr/>
          </p:nvSpPr>
          <p:spPr bwMode="auto">
            <a:xfrm>
              <a:off x="10559323" y="22646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49" name="Oval 471">
              <a:extLst>
                <a:ext uri="{FF2B5EF4-FFF2-40B4-BE49-F238E27FC236}">
                  <a16:creationId xmlns:a16="http://schemas.microsoft.com/office/drawing/2014/main" id="{E08ED819-C1DB-4A70-B3B3-69EB23D2831F}"/>
                </a:ext>
              </a:extLst>
            </p:cNvPr>
            <p:cNvSpPr>
              <a:spLocks noChangeArrowheads="1"/>
            </p:cNvSpPr>
            <p:nvPr/>
          </p:nvSpPr>
          <p:spPr bwMode="auto">
            <a:xfrm>
              <a:off x="10575378" y="22245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0" name="Oval 472">
              <a:extLst>
                <a:ext uri="{FF2B5EF4-FFF2-40B4-BE49-F238E27FC236}">
                  <a16:creationId xmlns:a16="http://schemas.microsoft.com/office/drawing/2014/main" id="{BAB79B1C-58C4-4442-AAD1-3B86456D7DFD}"/>
                </a:ext>
              </a:extLst>
            </p:cNvPr>
            <p:cNvSpPr>
              <a:spLocks noChangeArrowheads="1"/>
            </p:cNvSpPr>
            <p:nvPr/>
          </p:nvSpPr>
          <p:spPr bwMode="auto">
            <a:xfrm>
              <a:off x="10509015" y="222720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1" name="Oval 473">
              <a:extLst>
                <a:ext uri="{FF2B5EF4-FFF2-40B4-BE49-F238E27FC236}">
                  <a16:creationId xmlns:a16="http://schemas.microsoft.com/office/drawing/2014/main" id="{60396F83-8C66-41BB-80FC-A568642A01FF}"/>
                </a:ext>
              </a:extLst>
            </p:cNvPr>
            <p:cNvSpPr>
              <a:spLocks noChangeArrowheads="1"/>
            </p:cNvSpPr>
            <p:nvPr/>
          </p:nvSpPr>
          <p:spPr bwMode="auto">
            <a:xfrm>
              <a:off x="10598927" y="21749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2" name="Oval 474">
              <a:extLst>
                <a:ext uri="{FF2B5EF4-FFF2-40B4-BE49-F238E27FC236}">
                  <a16:creationId xmlns:a16="http://schemas.microsoft.com/office/drawing/2014/main" id="{8D869284-4F21-4D97-A535-9D5A4037FC5A}"/>
                </a:ext>
              </a:extLst>
            </p:cNvPr>
            <p:cNvSpPr>
              <a:spLocks noChangeArrowheads="1"/>
            </p:cNvSpPr>
            <p:nvPr/>
          </p:nvSpPr>
          <p:spPr bwMode="auto">
            <a:xfrm>
              <a:off x="10497241" y="21182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3" name="Oval 475">
              <a:extLst>
                <a:ext uri="{FF2B5EF4-FFF2-40B4-BE49-F238E27FC236}">
                  <a16:creationId xmlns:a16="http://schemas.microsoft.com/office/drawing/2014/main" id="{58AFA94D-F67E-47D4-9710-0A17410FFBE6}"/>
                </a:ext>
              </a:extLst>
            </p:cNvPr>
            <p:cNvSpPr>
              <a:spLocks noChangeArrowheads="1"/>
            </p:cNvSpPr>
            <p:nvPr/>
          </p:nvSpPr>
          <p:spPr bwMode="auto">
            <a:xfrm>
              <a:off x="10577519" y="20808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4" name="Oval 476">
              <a:extLst>
                <a:ext uri="{FF2B5EF4-FFF2-40B4-BE49-F238E27FC236}">
                  <a16:creationId xmlns:a16="http://schemas.microsoft.com/office/drawing/2014/main" id="{4AA7E287-DA7D-4812-ADCB-D8ECFA227FBC}"/>
                </a:ext>
              </a:extLst>
            </p:cNvPr>
            <p:cNvSpPr>
              <a:spLocks noChangeArrowheads="1"/>
            </p:cNvSpPr>
            <p:nvPr/>
          </p:nvSpPr>
          <p:spPr bwMode="auto">
            <a:xfrm>
              <a:off x="10639601" y="21034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5" name="Oval 477">
              <a:extLst>
                <a:ext uri="{FF2B5EF4-FFF2-40B4-BE49-F238E27FC236}">
                  <a16:creationId xmlns:a16="http://schemas.microsoft.com/office/drawing/2014/main" id="{61BC3880-40E6-4AED-9883-5E5AFEE1541F}"/>
                </a:ext>
              </a:extLst>
            </p:cNvPr>
            <p:cNvSpPr>
              <a:spLocks noChangeArrowheads="1"/>
            </p:cNvSpPr>
            <p:nvPr/>
          </p:nvSpPr>
          <p:spPr bwMode="auto">
            <a:xfrm>
              <a:off x="10663149" y="21801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6" name="Oval 478">
              <a:extLst>
                <a:ext uri="{FF2B5EF4-FFF2-40B4-BE49-F238E27FC236}">
                  <a16:creationId xmlns:a16="http://schemas.microsoft.com/office/drawing/2014/main" id="{BB3FB3B9-B053-4748-B056-274F72C6CCD2}"/>
                </a:ext>
              </a:extLst>
            </p:cNvPr>
            <p:cNvSpPr>
              <a:spLocks noChangeArrowheads="1"/>
            </p:cNvSpPr>
            <p:nvPr/>
          </p:nvSpPr>
          <p:spPr bwMode="auto">
            <a:xfrm>
              <a:off x="10681346" y="20442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7" name="Oval 479">
              <a:extLst>
                <a:ext uri="{FF2B5EF4-FFF2-40B4-BE49-F238E27FC236}">
                  <a16:creationId xmlns:a16="http://schemas.microsoft.com/office/drawing/2014/main" id="{2624274F-0D40-4E6B-8EE0-75AB08235A08}"/>
                </a:ext>
              </a:extLst>
            </p:cNvPr>
            <p:cNvSpPr>
              <a:spLocks noChangeArrowheads="1"/>
            </p:cNvSpPr>
            <p:nvPr/>
          </p:nvSpPr>
          <p:spPr bwMode="auto">
            <a:xfrm>
              <a:off x="10683487" y="19971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8" name="Oval 480">
              <a:extLst>
                <a:ext uri="{FF2B5EF4-FFF2-40B4-BE49-F238E27FC236}">
                  <a16:creationId xmlns:a16="http://schemas.microsoft.com/office/drawing/2014/main" id="{F2C25A60-EC8A-417D-8CB3-B53359E3D0AB}"/>
                </a:ext>
              </a:extLst>
            </p:cNvPr>
            <p:cNvSpPr>
              <a:spLocks noChangeArrowheads="1"/>
            </p:cNvSpPr>
            <p:nvPr/>
          </p:nvSpPr>
          <p:spPr bwMode="auto">
            <a:xfrm>
              <a:off x="10626757" y="197450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59" name="Oval 481">
              <a:extLst>
                <a:ext uri="{FF2B5EF4-FFF2-40B4-BE49-F238E27FC236}">
                  <a16:creationId xmlns:a16="http://schemas.microsoft.com/office/drawing/2014/main" id="{F808D98B-CEEE-480E-92FE-982D4D7CFD60}"/>
                </a:ext>
              </a:extLst>
            </p:cNvPr>
            <p:cNvSpPr>
              <a:spLocks noChangeArrowheads="1"/>
            </p:cNvSpPr>
            <p:nvPr/>
          </p:nvSpPr>
          <p:spPr bwMode="auto">
            <a:xfrm>
              <a:off x="10614983" y="20433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0" name="Oval 482">
              <a:extLst>
                <a:ext uri="{FF2B5EF4-FFF2-40B4-BE49-F238E27FC236}">
                  <a16:creationId xmlns:a16="http://schemas.microsoft.com/office/drawing/2014/main" id="{DE4636B1-FF7D-4C55-8495-3B7F6A63CA9E}"/>
                </a:ext>
              </a:extLst>
            </p:cNvPr>
            <p:cNvSpPr>
              <a:spLocks noChangeArrowheads="1"/>
            </p:cNvSpPr>
            <p:nvPr/>
          </p:nvSpPr>
          <p:spPr bwMode="auto">
            <a:xfrm>
              <a:off x="10666361" y="19265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1" name="Oval 483">
              <a:extLst>
                <a:ext uri="{FF2B5EF4-FFF2-40B4-BE49-F238E27FC236}">
                  <a16:creationId xmlns:a16="http://schemas.microsoft.com/office/drawing/2014/main" id="{4512A267-5176-4693-A038-9553395006B7}"/>
                </a:ext>
              </a:extLst>
            </p:cNvPr>
            <p:cNvSpPr>
              <a:spLocks noChangeArrowheads="1"/>
            </p:cNvSpPr>
            <p:nvPr/>
          </p:nvSpPr>
          <p:spPr bwMode="auto">
            <a:xfrm>
              <a:off x="10672783" y="22664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2" name="Oval 484">
              <a:extLst>
                <a:ext uri="{FF2B5EF4-FFF2-40B4-BE49-F238E27FC236}">
                  <a16:creationId xmlns:a16="http://schemas.microsoft.com/office/drawing/2014/main" id="{5D9E2D53-5D5B-4827-B6CE-BB19C1CEA7F8}"/>
                </a:ext>
              </a:extLst>
            </p:cNvPr>
            <p:cNvSpPr>
              <a:spLocks noChangeArrowheads="1"/>
            </p:cNvSpPr>
            <p:nvPr/>
          </p:nvSpPr>
          <p:spPr bwMode="auto">
            <a:xfrm>
              <a:off x="10606420" y="22690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3" name="Oval 485">
              <a:extLst>
                <a:ext uri="{FF2B5EF4-FFF2-40B4-BE49-F238E27FC236}">
                  <a16:creationId xmlns:a16="http://schemas.microsoft.com/office/drawing/2014/main" id="{39043AE0-AA02-4A5C-9617-2EBFB7191001}"/>
                </a:ext>
              </a:extLst>
            </p:cNvPr>
            <p:cNvSpPr>
              <a:spLocks noChangeArrowheads="1"/>
            </p:cNvSpPr>
            <p:nvPr/>
          </p:nvSpPr>
          <p:spPr bwMode="auto">
            <a:xfrm>
              <a:off x="10711317" y="20677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4" name="Oval 486">
              <a:extLst>
                <a:ext uri="{FF2B5EF4-FFF2-40B4-BE49-F238E27FC236}">
                  <a16:creationId xmlns:a16="http://schemas.microsoft.com/office/drawing/2014/main" id="{4629B408-CDE5-41FF-B52D-0D49E16FDB25}"/>
                </a:ext>
              </a:extLst>
            </p:cNvPr>
            <p:cNvSpPr>
              <a:spLocks noChangeArrowheads="1"/>
            </p:cNvSpPr>
            <p:nvPr/>
          </p:nvSpPr>
          <p:spPr bwMode="auto">
            <a:xfrm>
              <a:off x="10068020" y="15501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5" name="Oval 487">
              <a:extLst>
                <a:ext uri="{FF2B5EF4-FFF2-40B4-BE49-F238E27FC236}">
                  <a16:creationId xmlns:a16="http://schemas.microsoft.com/office/drawing/2014/main" id="{89C779FB-15AA-44B4-A33A-B1A4424EA471}"/>
                </a:ext>
              </a:extLst>
            </p:cNvPr>
            <p:cNvSpPr>
              <a:spLocks noChangeArrowheads="1"/>
            </p:cNvSpPr>
            <p:nvPr/>
          </p:nvSpPr>
          <p:spPr bwMode="auto">
            <a:xfrm>
              <a:off x="10070161" y="15030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6" name="Oval 488">
              <a:extLst>
                <a:ext uri="{FF2B5EF4-FFF2-40B4-BE49-F238E27FC236}">
                  <a16:creationId xmlns:a16="http://schemas.microsoft.com/office/drawing/2014/main" id="{D5B5F19D-B022-4CA5-B754-0052AFB33BED}"/>
                </a:ext>
              </a:extLst>
            </p:cNvPr>
            <p:cNvSpPr>
              <a:spLocks noChangeArrowheads="1"/>
            </p:cNvSpPr>
            <p:nvPr/>
          </p:nvSpPr>
          <p:spPr bwMode="auto">
            <a:xfrm>
              <a:off x="10065879" y="18525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7" name="Oval 489">
              <a:extLst>
                <a:ext uri="{FF2B5EF4-FFF2-40B4-BE49-F238E27FC236}">
                  <a16:creationId xmlns:a16="http://schemas.microsoft.com/office/drawing/2014/main" id="{5C4FBB20-6A7F-419C-AEE4-54A9DF0B550F}"/>
                </a:ext>
              </a:extLst>
            </p:cNvPr>
            <p:cNvSpPr>
              <a:spLocks noChangeArrowheads="1"/>
            </p:cNvSpPr>
            <p:nvPr/>
          </p:nvSpPr>
          <p:spPr bwMode="auto">
            <a:xfrm>
              <a:off x="10061598" y="16285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8" name="Oval 490">
              <a:extLst>
                <a:ext uri="{FF2B5EF4-FFF2-40B4-BE49-F238E27FC236}">
                  <a16:creationId xmlns:a16="http://schemas.microsoft.com/office/drawing/2014/main" id="{01D4E4CB-9EC0-407B-A452-EA680ED856AB}"/>
                </a:ext>
              </a:extLst>
            </p:cNvPr>
            <p:cNvSpPr>
              <a:spLocks noChangeArrowheads="1"/>
            </p:cNvSpPr>
            <p:nvPr/>
          </p:nvSpPr>
          <p:spPr bwMode="auto">
            <a:xfrm>
              <a:off x="10758413" y="14900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69" name="Oval 491">
              <a:extLst>
                <a:ext uri="{FF2B5EF4-FFF2-40B4-BE49-F238E27FC236}">
                  <a16:creationId xmlns:a16="http://schemas.microsoft.com/office/drawing/2014/main" id="{C8A71458-68A2-424B-B55E-266ECD3ECB00}"/>
                </a:ext>
              </a:extLst>
            </p:cNvPr>
            <p:cNvSpPr>
              <a:spLocks noChangeArrowheads="1"/>
            </p:cNvSpPr>
            <p:nvPr/>
          </p:nvSpPr>
          <p:spPr bwMode="auto">
            <a:xfrm>
              <a:off x="10781961" y="15667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0" name="Oval 492">
              <a:extLst>
                <a:ext uri="{FF2B5EF4-FFF2-40B4-BE49-F238E27FC236}">
                  <a16:creationId xmlns:a16="http://schemas.microsoft.com/office/drawing/2014/main" id="{B4482102-3E89-481D-AC0B-C440D7DB80D0}"/>
                </a:ext>
              </a:extLst>
            </p:cNvPr>
            <p:cNvSpPr>
              <a:spLocks noChangeArrowheads="1"/>
            </p:cNvSpPr>
            <p:nvPr/>
          </p:nvSpPr>
          <p:spPr bwMode="auto">
            <a:xfrm>
              <a:off x="10789454" y="18438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1" name="Oval 493">
              <a:extLst>
                <a:ext uri="{FF2B5EF4-FFF2-40B4-BE49-F238E27FC236}">
                  <a16:creationId xmlns:a16="http://schemas.microsoft.com/office/drawing/2014/main" id="{2D6C36B2-E91C-43A2-A2A6-B43A8F75880A}"/>
                </a:ext>
              </a:extLst>
            </p:cNvPr>
            <p:cNvSpPr>
              <a:spLocks noChangeArrowheads="1"/>
            </p:cNvSpPr>
            <p:nvPr/>
          </p:nvSpPr>
          <p:spPr bwMode="auto">
            <a:xfrm>
              <a:off x="10798017" y="17331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2" name="Oval 494">
              <a:extLst>
                <a:ext uri="{FF2B5EF4-FFF2-40B4-BE49-F238E27FC236}">
                  <a16:creationId xmlns:a16="http://schemas.microsoft.com/office/drawing/2014/main" id="{421DD20D-EB58-4375-8CF4-C7D0358435DF}"/>
                </a:ext>
              </a:extLst>
            </p:cNvPr>
            <p:cNvSpPr>
              <a:spLocks noChangeArrowheads="1"/>
            </p:cNvSpPr>
            <p:nvPr/>
          </p:nvSpPr>
          <p:spPr bwMode="auto">
            <a:xfrm>
              <a:off x="10740216" y="1754920"/>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3" name="Oval 495">
              <a:extLst>
                <a:ext uri="{FF2B5EF4-FFF2-40B4-BE49-F238E27FC236}">
                  <a16:creationId xmlns:a16="http://schemas.microsoft.com/office/drawing/2014/main" id="{1D014CD0-5AE3-4C97-99B7-B958579B9C5A}"/>
                </a:ext>
              </a:extLst>
            </p:cNvPr>
            <p:cNvSpPr>
              <a:spLocks noChangeArrowheads="1"/>
            </p:cNvSpPr>
            <p:nvPr/>
          </p:nvSpPr>
          <p:spPr bwMode="auto">
            <a:xfrm>
              <a:off x="10727372" y="16904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4" name="Oval 496">
              <a:extLst>
                <a:ext uri="{FF2B5EF4-FFF2-40B4-BE49-F238E27FC236}">
                  <a16:creationId xmlns:a16="http://schemas.microsoft.com/office/drawing/2014/main" id="{DFF3CB11-D886-4019-B0A0-C910B8C677CE}"/>
                </a:ext>
              </a:extLst>
            </p:cNvPr>
            <p:cNvSpPr>
              <a:spLocks noChangeArrowheads="1"/>
            </p:cNvSpPr>
            <p:nvPr/>
          </p:nvSpPr>
          <p:spPr bwMode="auto">
            <a:xfrm>
              <a:off x="10775539" y="16930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5" name="Oval 497">
              <a:extLst>
                <a:ext uri="{FF2B5EF4-FFF2-40B4-BE49-F238E27FC236}">
                  <a16:creationId xmlns:a16="http://schemas.microsoft.com/office/drawing/2014/main" id="{059D6A08-0185-4964-86AA-D34FF2E20821}"/>
                </a:ext>
              </a:extLst>
            </p:cNvPr>
            <p:cNvSpPr>
              <a:spLocks noChangeArrowheads="1"/>
            </p:cNvSpPr>
            <p:nvPr/>
          </p:nvSpPr>
          <p:spPr bwMode="auto">
            <a:xfrm>
              <a:off x="10791594" y="16529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6" name="Oval 498">
              <a:extLst>
                <a:ext uri="{FF2B5EF4-FFF2-40B4-BE49-F238E27FC236}">
                  <a16:creationId xmlns:a16="http://schemas.microsoft.com/office/drawing/2014/main" id="{D5D37A49-E22C-440A-9F02-4417435BB1FC}"/>
                </a:ext>
              </a:extLst>
            </p:cNvPr>
            <p:cNvSpPr>
              <a:spLocks noChangeArrowheads="1"/>
            </p:cNvSpPr>
            <p:nvPr/>
          </p:nvSpPr>
          <p:spPr bwMode="auto">
            <a:xfrm>
              <a:off x="10746639" y="162944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7" name="Oval 499">
              <a:extLst>
                <a:ext uri="{FF2B5EF4-FFF2-40B4-BE49-F238E27FC236}">
                  <a16:creationId xmlns:a16="http://schemas.microsoft.com/office/drawing/2014/main" id="{23406DAE-5242-43DE-8431-C32F9C7A6AA9}"/>
                </a:ext>
              </a:extLst>
            </p:cNvPr>
            <p:cNvSpPr>
              <a:spLocks noChangeArrowheads="1"/>
            </p:cNvSpPr>
            <p:nvPr/>
          </p:nvSpPr>
          <p:spPr bwMode="auto">
            <a:xfrm>
              <a:off x="10815143" y="160330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8" name="Oval 500">
              <a:extLst>
                <a:ext uri="{FF2B5EF4-FFF2-40B4-BE49-F238E27FC236}">
                  <a16:creationId xmlns:a16="http://schemas.microsoft.com/office/drawing/2014/main" id="{81FD9C84-DB39-4593-A430-E846AD2F6976}"/>
                </a:ext>
              </a:extLst>
            </p:cNvPr>
            <p:cNvSpPr>
              <a:spLocks noChangeArrowheads="1"/>
            </p:cNvSpPr>
            <p:nvPr/>
          </p:nvSpPr>
          <p:spPr bwMode="auto">
            <a:xfrm>
              <a:off x="10793735" y="15091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79" name="Oval 501">
              <a:extLst>
                <a:ext uri="{FF2B5EF4-FFF2-40B4-BE49-F238E27FC236}">
                  <a16:creationId xmlns:a16="http://schemas.microsoft.com/office/drawing/2014/main" id="{88FFFDB1-8AF0-4BE7-B8EA-E5DC27ABFDC5}"/>
                </a:ext>
              </a:extLst>
            </p:cNvPr>
            <p:cNvSpPr>
              <a:spLocks noChangeArrowheads="1"/>
            </p:cNvSpPr>
            <p:nvPr/>
          </p:nvSpPr>
          <p:spPr bwMode="auto">
            <a:xfrm>
              <a:off x="10532563" y="15937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0" name="Oval 502">
              <a:extLst>
                <a:ext uri="{FF2B5EF4-FFF2-40B4-BE49-F238E27FC236}">
                  <a16:creationId xmlns:a16="http://schemas.microsoft.com/office/drawing/2014/main" id="{EF028C73-E32E-45C9-93D4-A07EFC2E511A}"/>
                </a:ext>
              </a:extLst>
            </p:cNvPr>
            <p:cNvSpPr>
              <a:spLocks noChangeArrowheads="1"/>
            </p:cNvSpPr>
            <p:nvPr/>
          </p:nvSpPr>
          <p:spPr bwMode="auto">
            <a:xfrm>
              <a:off x="10822636" y="16974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1" name="Oval 503">
              <a:extLst>
                <a:ext uri="{FF2B5EF4-FFF2-40B4-BE49-F238E27FC236}">
                  <a16:creationId xmlns:a16="http://schemas.microsoft.com/office/drawing/2014/main" id="{C0F89F27-9FB7-4403-9278-74C291A9393E}"/>
                </a:ext>
              </a:extLst>
            </p:cNvPr>
            <p:cNvSpPr>
              <a:spLocks noChangeArrowheads="1"/>
            </p:cNvSpPr>
            <p:nvPr/>
          </p:nvSpPr>
          <p:spPr bwMode="auto">
            <a:xfrm>
              <a:off x="10159003" y="15292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2" name="Oval 504">
              <a:extLst>
                <a:ext uri="{FF2B5EF4-FFF2-40B4-BE49-F238E27FC236}">
                  <a16:creationId xmlns:a16="http://schemas.microsoft.com/office/drawing/2014/main" id="{FBD7090A-A866-461A-81CC-A28F86199640}"/>
                </a:ext>
              </a:extLst>
            </p:cNvPr>
            <p:cNvSpPr>
              <a:spLocks noChangeArrowheads="1"/>
            </p:cNvSpPr>
            <p:nvPr/>
          </p:nvSpPr>
          <p:spPr bwMode="auto">
            <a:xfrm>
              <a:off x="10182551" y="16059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3" name="Oval 505">
              <a:extLst>
                <a:ext uri="{FF2B5EF4-FFF2-40B4-BE49-F238E27FC236}">
                  <a16:creationId xmlns:a16="http://schemas.microsoft.com/office/drawing/2014/main" id="{8B70A9A9-2131-485E-8712-326DF8CE9AB5}"/>
                </a:ext>
              </a:extLst>
            </p:cNvPr>
            <p:cNvSpPr>
              <a:spLocks noChangeArrowheads="1"/>
            </p:cNvSpPr>
            <p:nvPr/>
          </p:nvSpPr>
          <p:spPr bwMode="auto">
            <a:xfrm>
              <a:off x="10200747" y="14699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4" name="Oval 506">
              <a:extLst>
                <a:ext uri="{FF2B5EF4-FFF2-40B4-BE49-F238E27FC236}">
                  <a16:creationId xmlns:a16="http://schemas.microsoft.com/office/drawing/2014/main" id="{6E7EB6F4-766D-4BBF-BE8A-C875723FEE05}"/>
                </a:ext>
              </a:extLst>
            </p:cNvPr>
            <p:cNvSpPr>
              <a:spLocks noChangeArrowheads="1"/>
            </p:cNvSpPr>
            <p:nvPr/>
          </p:nvSpPr>
          <p:spPr bwMode="auto">
            <a:xfrm>
              <a:off x="10186832" y="18394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5" name="Oval 507">
              <a:extLst>
                <a:ext uri="{FF2B5EF4-FFF2-40B4-BE49-F238E27FC236}">
                  <a16:creationId xmlns:a16="http://schemas.microsoft.com/office/drawing/2014/main" id="{E2486565-14B8-4640-AB63-56E61720F383}"/>
                </a:ext>
              </a:extLst>
            </p:cNvPr>
            <p:cNvSpPr>
              <a:spLocks noChangeArrowheads="1"/>
            </p:cNvSpPr>
            <p:nvPr/>
          </p:nvSpPr>
          <p:spPr bwMode="auto">
            <a:xfrm>
              <a:off x="10134384" y="14691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6" name="Oval 508">
              <a:extLst>
                <a:ext uri="{FF2B5EF4-FFF2-40B4-BE49-F238E27FC236}">
                  <a16:creationId xmlns:a16="http://schemas.microsoft.com/office/drawing/2014/main" id="{48720E26-DF44-42BC-9901-3E280AADF45D}"/>
                </a:ext>
              </a:extLst>
            </p:cNvPr>
            <p:cNvSpPr>
              <a:spLocks noChangeArrowheads="1"/>
            </p:cNvSpPr>
            <p:nvPr/>
          </p:nvSpPr>
          <p:spPr bwMode="auto">
            <a:xfrm>
              <a:off x="10198606" y="17723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7" name="Oval 509">
              <a:extLst>
                <a:ext uri="{FF2B5EF4-FFF2-40B4-BE49-F238E27FC236}">
                  <a16:creationId xmlns:a16="http://schemas.microsoft.com/office/drawing/2014/main" id="{69091467-64C9-4CA8-B519-78A01C28F412}"/>
                </a:ext>
              </a:extLst>
            </p:cNvPr>
            <p:cNvSpPr>
              <a:spLocks noChangeArrowheads="1"/>
            </p:cNvSpPr>
            <p:nvPr/>
          </p:nvSpPr>
          <p:spPr bwMode="auto">
            <a:xfrm>
              <a:off x="10140806" y="1794132"/>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8" name="Oval 510">
              <a:extLst>
                <a:ext uri="{FF2B5EF4-FFF2-40B4-BE49-F238E27FC236}">
                  <a16:creationId xmlns:a16="http://schemas.microsoft.com/office/drawing/2014/main" id="{86287CF3-48CB-4BD8-BAEA-9DB22A72D121}"/>
                </a:ext>
              </a:extLst>
            </p:cNvPr>
            <p:cNvSpPr>
              <a:spLocks noChangeArrowheads="1"/>
            </p:cNvSpPr>
            <p:nvPr/>
          </p:nvSpPr>
          <p:spPr bwMode="auto">
            <a:xfrm>
              <a:off x="10127961" y="17296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89" name="Oval 511">
              <a:extLst>
                <a:ext uri="{FF2B5EF4-FFF2-40B4-BE49-F238E27FC236}">
                  <a16:creationId xmlns:a16="http://schemas.microsoft.com/office/drawing/2014/main" id="{67A03A29-AE6A-4083-A04E-7519AF7AF806}"/>
                </a:ext>
              </a:extLst>
            </p:cNvPr>
            <p:cNvSpPr>
              <a:spLocks noChangeArrowheads="1"/>
            </p:cNvSpPr>
            <p:nvPr/>
          </p:nvSpPr>
          <p:spPr bwMode="auto">
            <a:xfrm>
              <a:off x="10176129" y="17322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0" name="Oval 512">
              <a:extLst>
                <a:ext uri="{FF2B5EF4-FFF2-40B4-BE49-F238E27FC236}">
                  <a16:creationId xmlns:a16="http://schemas.microsoft.com/office/drawing/2014/main" id="{B79407C3-6006-4F53-A3E5-2B1CA0A95266}"/>
                </a:ext>
              </a:extLst>
            </p:cNvPr>
            <p:cNvSpPr>
              <a:spLocks noChangeArrowheads="1"/>
            </p:cNvSpPr>
            <p:nvPr/>
          </p:nvSpPr>
          <p:spPr bwMode="auto">
            <a:xfrm>
              <a:off x="10192184" y="16921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1" name="Oval 513">
              <a:extLst>
                <a:ext uri="{FF2B5EF4-FFF2-40B4-BE49-F238E27FC236}">
                  <a16:creationId xmlns:a16="http://schemas.microsoft.com/office/drawing/2014/main" id="{A999F410-AB1F-4608-9191-45845DF37D34}"/>
                </a:ext>
              </a:extLst>
            </p:cNvPr>
            <p:cNvSpPr>
              <a:spLocks noChangeArrowheads="1"/>
            </p:cNvSpPr>
            <p:nvPr/>
          </p:nvSpPr>
          <p:spPr bwMode="auto">
            <a:xfrm>
              <a:off x="10125821" y="16947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2" name="Oval 514">
              <a:extLst>
                <a:ext uri="{FF2B5EF4-FFF2-40B4-BE49-F238E27FC236}">
                  <a16:creationId xmlns:a16="http://schemas.microsoft.com/office/drawing/2014/main" id="{16CD5E0F-011D-4AC8-A7A0-34114274ACD2}"/>
                </a:ext>
              </a:extLst>
            </p:cNvPr>
            <p:cNvSpPr>
              <a:spLocks noChangeArrowheads="1"/>
            </p:cNvSpPr>
            <p:nvPr/>
          </p:nvSpPr>
          <p:spPr bwMode="auto">
            <a:xfrm>
              <a:off x="10215732" y="16425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3" name="Oval 515">
              <a:extLst>
                <a:ext uri="{FF2B5EF4-FFF2-40B4-BE49-F238E27FC236}">
                  <a16:creationId xmlns:a16="http://schemas.microsoft.com/office/drawing/2014/main" id="{CA275188-70CC-43B2-B358-D4E9C7B5077E}"/>
                </a:ext>
              </a:extLst>
            </p:cNvPr>
            <p:cNvSpPr>
              <a:spLocks noChangeArrowheads="1"/>
            </p:cNvSpPr>
            <p:nvPr/>
          </p:nvSpPr>
          <p:spPr bwMode="auto">
            <a:xfrm>
              <a:off x="10114047" y="15858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4" name="Oval 516">
              <a:extLst>
                <a:ext uri="{FF2B5EF4-FFF2-40B4-BE49-F238E27FC236}">
                  <a16:creationId xmlns:a16="http://schemas.microsoft.com/office/drawing/2014/main" id="{E2960A24-BE14-4DA8-BB60-B7C03BECE25C}"/>
                </a:ext>
              </a:extLst>
            </p:cNvPr>
            <p:cNvSpPr>
              <a:spLocks noChangeArrowheads="1"/>
            </p:cNvSpPr>
            <p:nvPr/>
          </p:nvSpPr>
          <p:spPr bwMode="auto">
            <a:xfrm>
              <a:off x="10194325" y="15484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5" name="Oval 517">
              <a:extLst>
                <a:ext uri="{FF2B5EF4-FFF2-40B4-BE49-F238E27FC236}">
                  <a16:creationId xmlns:a16="http://schemas.microsoft.com/office/drawing/2014/main" id="{E1CED2F8-48A6-498C-91C1-9EDBD24F79B8}"/>
                </a:ext>
              </a:extLst>
            </p:cNvPr>
            <p:cNvSpPr>
              <a:spLocks noChangeArrowheads="1"/>
            </p:cNvSpPr>
            <p:nvPr/>
          </p:nvSpPr>
          <p:spPr bwMode="auto">
            <a:xfrm>
              <a:off x="10256406" y="15710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6" name="Oval 518">
              <a:extLst>
                <a:ext uri="{FF2B5EF4-FFF2-40B4-BE49-F238E27FC236}">
                  <a16:creationId xmlns:a16="http://schemas.microsoft.com/office/drawing/2014/main" id="{4272657E-5049-449A-AFFD-C479FE5B077A}"/>
                </a:ext>
              </a:extLst>
            </p:cNvPr>
            <p:cNvSpPr>
              <a:spLocks noChangeArrowheads="1"/>
            </p:cNvSpPr>
            <p:nvPr/>
          </p:nvSpPr>
          <p:spPr bwMode="auto">
            <a:xfrm>
              <a:off x="10279955" y="16477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7" name="Oval 519">
              <a:extLst>
                <a:ext uri="{FF2B5EF4-FFF2-40B4-BE49-F238E27FC236}">
                  <a16:creationId xmlns:a16="http://schemas.microsoft.com/office/drawing/2014/main" id="{CA8530E3-D56D-4CE0-B80A-57CD91AA47F0}"/>
                </a:ext>
              </a:extLst>
            </p:cNvPr>
            <p:cNvSpPr>
              <a:spLocks noChangeArrowheads="1"/>
            </p:cNvSpPr>
            <p:nvPr/>
          </p:nvSpPr>
          <p:spPr bwMode="auto">
            <a:xfrm>
              <a:off x="10298151" y="15118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8" name="Oval 520">
              <a:extLst>
                <a:ext uri="{FF2B5EF4-FFF2-40B4-BE49-F238E27FC236}">
                  <a16:creationId xmlns:a16="http://schemas.microsoft.com/office/drawing/2014/main" id="{738EB72E-22A9-420A-A106-9AD6B112AF62}"/>
                </a:ext>
              </a:extLst>
            </p:cNvPr>
            <p:cNvSpPr>
              <a:spLocks noChangeArrowheads="1"/>
            </p:cNvSpPr>
            <p:nvPr/>
          </p:nvSpPr>
          <p:spPr bwMode="auto">
            <a:xfrm>
              <a:off x="10300292" y="14647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699" name="Oval 521">
              <a:extLst>
                <a:ext uri="{FF2B5EF4-FFF2-40B4-BE49-F238E27FC236}">
                  <a16:creationId xmlns:a16="http://schemas.microsoft.com/office/drawing/2014/main" id="{72557171-39D3-45DA-888F-0B0847A54F6B}"/>
                </a:ext>
              </a:extLst>
            </p:cNvPr>
            <p:cNvSpPr>
              <a:spLocks noChangeArrowheads="1"/>
            </p:cNvSpPr>
            <p:nvPr/>
          </p:nvSpPr>
          <p:spPr bwMode="auto">
            <a:xfrm>
              <a:off x="10231788" y="15109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0" name="Oval 522">
              <a:extLst>
                <a:ext uri="{FF2B5EF4-FFF2-40B4-BE49-F238E27FC236}">
                  <a16:creationId xmlns:a16="http://schemas.microsoft.com/office/drawing/2014/main" id="{7FD67DC7-58E0-4F0E-8CB9-F0C68CF0E8C2}"/>
                </a:ext>
              </a:extLst>
            </p:cNvPr>
            <p:cNvSpPr>
              <a:spLocks noChangeArrowheads="1"/>
            </p:cNvSpPr>
            <p:nvPr/>
          </p:nvSpPr>
          <p:spPr bwMode="auto">
            <a:xfrm>
              <a:off x="10296011" y="18141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1" name="Oval 523">
              <a:extLst>
                <a:ext uri="{FF2B5EF4-FFF2-40B4-BE49-F238E27FC236}">
                  <a16:creationId xmlns:a16="http://schemas.microsoft.com/office/drawing/2014/main" id="{C6862E2E-C5AB-4A1D-93CE-F59A90C4DCB1}"/>
                </a:ext>
              </a:extLst>
            </p:cNvPr>
            <p:cNvSpPr>
              <a:spLocks noChangeArrowheads="1"/>
            </p:cNvSpPr>
            <p:nvPr/>
          </p:nvSpPr>
          <p:spPr bwMode="auto">
            <a:xfrm>
              <a:off x="10238210" y="1835958"/>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2" name="Oval 524">
              <a:extLst>
                <a:ext uri="{FF2B5EF4-FFF2-40B4-BE49-F238E27FC236}">
                  <a16:creationId xmlns:a16="http://schemas.microsoft.com/office/drawing/2014/main" id="{B3552D58-54D3-4430-91D5-E186A1570DF0}"/>
                </a:ext>
              </a:extLst>
            </p:cNvPr>
            <p:cNvSpPr>
              <a:spLocks noChangeArrowheads="1"/>
            </p:cNvSpPr>
            <p:nvPr/>
          </p:nvSpPr>
          <p:spPr bwMode="auto">
            <a:xfrm>
              <a:off x="10230717" y="17984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3" name="Oval 525">
              <a:extLst>
                <a:ext uri="{FF2B5EF4-FFF2-40B4-BE49-F238E27FC236}">
                  <a16:creationId xmlns:a16="http://schemas.microsoft.com/office/drawing/2014/main" id="{6C969F50-B57A-4C70-941B-1297B480EB4D}"/>
                </a:ext>
              </a:extLst>
            </p:cNvPr>
            <p:cNvSpPr>
              <a:spLocks noChangeArrowheads="1"/>
            </p:cNvSpPr>
            <p:nvPr/>
          </p:nvSpPr>
          <p:spPr bwMode="auto">
            <a:xfrm>
              <a:off x="10273532" y="17740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4" name="Oval 526">
              <a:extLst>
                <a:ext uri="{FF2B5EF4-FFF2-40B4-BE49-F238E27FC236}">
                  <a16:creationId xmlns:a16="http://schemas.microsoft.com/office/drawing/2014/main" id="{C4F12787-BCF8-48E1-A71F-E65754471383}"/>
                </a:ext>
              </a:extLst>
            </p:cNvPr>
            <p:cNvSpPr>
              <a:spLocks noChangeArrowheads="1"/>
            </p:cNvSpPr>
            <p:nvPr/>
          </p:nvSpPr>
          <p:spPr bwMode="auto">
            <a:xfrm>
              <a:off x="10289588" y="17340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5" name="Oval 527">
              <a:extLst>
                <a:ext uri="{FF2B5EF4-FFF2-40B4-BE49-F238E27FC236}">
                  <a16:creationId xmlns:a16="http://schemas.microsoft.com/office/drawing/2014/main" id="{E7151BA3-3419-4385-8748-DB1214886CDF}"/>
                </a:ext>
              </a:extLst>
            </p:cNvPr>
            <p:cNvSpPr>
              <a:spLocks noChangeArrowheads="1"/>
            </p:cNvSpPr>
            <p:nvPr/>
          </p:nvSpPr>
          <p:spPr bwMode="auto">
            <a:xfrm>
              <a:off x="10223225" y="17366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6" name="Oval 528">
              <a:extLst>
                <a:ext uri="{FF2B5EF4-FFF2-40B4-BE49-F238E27FC236}">
                  <a16:creationId xmlns:a16="http://schemas.microsoft.com/office/drawing/2014/main" id="{D713ED28-9C4F-4C8C-9276-D844471E9729}"/>
                </a:ext>
              </a:extLst>
            </p:cNvPr>
            <p:cNvSpPr>
              <a:spLocks noChangeArrowheads="1"/>
            </p:cNvSpPr>
            <p:nvPr/>
          </p:nvSpPr>
          <p:spPr bwMode="auto">
            <a:xfrm>
              <a:off x="10306714" y="15588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7" name="Oval 529">
              <a:extLst>
                <a:ext uri="{FF2B5EF4-FFF2-40B4-BE49-F238E27FC236}">
                  <a16:creationId xmlns:a16="http://schemas.microsoft.com/office/drawing/2014/main" id="{0F7C4244-4570-4191-82EB-B9AD7090FEC1}"/>
                </a:ext>
              </a:extLst>
            </p:cNvPr>
            <p:cNvSpPr>
              <a:spLocks noChangeArrowheads="1"/>
            </p:cNvSpPr>
            <p:nvPr/>
          </p:nvSpPr>
          <p:spPr bwMode="auto">
            <a:xfrm>
              <a:off x="10332403" y="16189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8" name="Oval 530">
              <a:extLst>
                <a:ext uri="{FF2B5EF4-FFF2-40B4-BE49-F238E27FC236}">
                  <a16:creationId xmlns:a16="http://schemas.microsoft.com/office/drawing/2014/main" id="{485D05AA-C9C4-4A80-BA37-2951230FF90D}"/>
                </a:ext>
              </a:extLst>
            </p:cNvPr>
            <p:cNvSpPr>
              <a:spLocks noChangeArrowheads="1"/>
            </p:cNvSpPr>
            <p:nvPr/>
          </p:nvSpPr>
          <p:spPr bwMode="auto">
            <a:xfrm>
              <a:off x="10355952" y="16956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09" name="Oval 531">
              <a:extLst>
                <a:ext uri="{FF2B5EF4-FFF2-40B4-BE49-F238E27FC236}">
                  <a16:creationId xmlns:a16="http://schemas.microsoft.com/office/drawing/2014/main" id="{6F8B1117-3079-4F62-8D38-E9E9BA02700B}"/>
                </a:ext>
              </a:extLst>
            </p:cNvPr>
            <p:cNvSpPr>
              <a:spLocks noChangeArrowheads="1"/>
            </p:cNvSpPr>
            <p:nvPr/>
          </p:nvSpPr>
          <p:spPr bwMode="auto">
            <a:xfrm>
              <a:off x="10374148" y="155973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0" name="Oval 532">
              <a:extLst>
                <a:ext uri="{FF2B5EF4-FFF2-40B4-BE49-F238E27FC236}">
                  <a16:creationId xmlns:a16="http://schemas.microsoft.com/office/drawing/2014/main" id="{9ED9435F-0D5A-47EA-BD0A-FF2DDF861887}"/>
                </a:ext>
              </a:extLst>
            </p:cNvPr>
            <p:cNvSpPr>
              <a:spLocks noChangeArrowheads="1"/>
            </p:cNvSpPr>
            <p:nvPr/>
          </p:nvSpPr>
          <p:spPr bwMode="auto">
            <a:xfrm>
              <a:off x="10376289" y="15126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1" name="Oval 533">
              <a:extLst>
                <a:ext uri="{FF2B5EF4-FFF2-40B4-BE49-F238E27FC236}">
                  <a16:creationId xmlns:a16="http://schemas.microsoft.com/office/drawing/2014/main" id="{119EB34F-3530-4321-93CE-DEA57AFC12E4}"/>
                </a:ext>
              </a:extLst>
            </p:cNvPr>
            <p:cNvSpPr>
              <a:spLocks noChangeArrowheads="1"/>
            </p:cNvSpPr>
            <p:nvPr/>
          </p:nvSpPr>
          <p:spPr bwMode="auto">
            <a:xfrm>
              <a:off x="10013431" y="14996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2" name="Oval 534">
              <a:extLst>
                <a:ext uri="{FF2B5EF4-FFF2-40B4-BE49-F238E27FC236}">
                  <a16:creationId xmlns:a16="http://schemas.microsoft.com/office/drawing/2014/main" id="{FB96342E-5C2C-49E8-B245-866D2D54843B}"/>
                </a:ext>
              </a:extLst>
            </p:cNvPr>
            <p:cNvSpPr>
              <a:spLocks noChangeArrowheads="1"/>
            </p:cNvSpPr>
            <p:nvPr/>
          </p:nvSpPr>
          <p:spPr bwMode="auto">
            <a:xfrm>
              <a:off x="10294940" y="18803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3" name="Oval 535">
              <a:extLst>
                <a:ext uri="{FF2B5EF4-FFF2-40B4-BE49-F238E27FC236}">
                  <a16:creationId xmlns:a16="http://schemas.microsoft.com/office/drawing/2014/main" id="{3041F004-B4D9-4AFD-8D1F-3E1096F1C33F}"/>
                </a:ext>
              </a:extLst>
            </p:cNvPr>
            <p:cNvSpPr>
              <a:spLocks noChangeArrowheads="1"/>
            </p:cNvSpPr>
            <p:nvPr/>
          </p:nvSpPr>
          <p:spPr bwMode="auto">
            <a:xfrm>
              <a:off x="10349529" y="18220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4" name="Oval 536">
              <a:extLst>
                <a:ext uri="{FF2B5EF4-FFF2-40B4-BE49-F238E27FC236}">
                  <a16:creationId xmlns:a16="http://schemas.microsoft.com/office/drawing/2014/main" id="{434B5CD7-4820-4244-98E4-D2045A4FB769}"/>
                </a:ext>
              </a:extLst>
            </p:cNvPr>
            <p:cNvSpPr>
              <a:spLocks noChangeArrowheads="1"/>
            </p:cNvSpPr>
            <p:nvPr/>
          </p:nvSpPr>
          <p:spPr bwMode="auto">
            <a:xfrm>
              <a:off x="10365585" y="17819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5" name="Oval 537">
              <a:extLst>
                <a:ext uri="{FF2B5EF4-FFF2-40B4-BE49-F238E27FC236}">
                  <a16:creationId xmlns:a16="http://schemas.microsoft.com/office/drawing/2014/main" id="{358CDC72-699D-473F-B9CF-AFAC14F5163C}"/>
                </a:ext>
              </a:extLst>
            </p:cNvPr>
            <p:cNvSpPr>
              <a:spLocks noChangeArrowheads="1"/>
            </p:cNvSpPr>
            <p:nvPr/>
          </p:nvSpPr>
          <p:spPr bwMode="auto">
            <a:xfrm>
              <a:off x="10389133" y="17322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6" name="Oval 538">
              <a:extLst>
                <a:ext uri="{FF2B5EF4-FFF2-40B4-BE49-F238E27FC236}">
                  <a16:creationId xmlns:a16="http://schemas.microsoft.com/office/drawing/2014/main" id="{5526F806-0B7F-42D3-85E3-1D9ABD15CD95}"/>
                </a:ext>
              </a:extLst>
            </p:cNvPr>
            <p:cNvSpPr>
              <a:spLocks noChangeArrowheads="1"/>
            </p:cNvSpPr>
            <p:nvPr/>
          </p:nvSpPr>
          <p:spPr bwMode="auto">
            <a:xfrm>
              <a:off x="10448004" y="16303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7" name="Oval 539">
              <a:extLst>
                <a:ext uri="{FF2B5EF4-FFF2-40B4-BE49-F238E27FC236}">
                  <a16:creationId xmlns:a16="http://schemas.microsoft.com/office/drawing/2014/main" id="{7D9DD459-3AA5-49EB-9016-692C56D6189E}"/>
                </a:ext>
              </a:extLst>
            </p:cNvPr>
            <p:cNvSpPr>
              <a:spLocks noChangeArrowheads="1"/>
            </p:cNvSpPr>
            <p:nvPr/>
          </p:nvSpPr>
          <p:spPr bwMode="auto">
            <a:xfrm>
              <a:off x="10429807" y="16608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8" name="Oval 540">
              <a:extLst>
                <a:ext uri="{FF2B5EF4-FFF2-40B4-BE49-F238E27FC236}">
                  <a16:creationId xmlns:a16="http://schemas.microsoft.com/office/drawing/2014/main" id="{8A26F103-7515-4339-9B45-969DCFA22C18}"/>
                </a:ext>
              </a:extLst>
            </p:cNvPr>
            <p:cNvSpPr>
              <a:spLocks noChangeArrowheads="1"/>
            </p:cNvSpPr>
            <p:nvPr/>
          </p:nvSpPr>
          <p:spPr bwMode="auto">
            <a:xfrm>
              <a:off x="10453356" y="17374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19" name="Oval 541">
              <a:extLst>
                <a:ext uri="{FF2B5EF4-FFF2-40B4-BE49-F238E27FC236}">
                  <a16:creationId xmlns:a16="http://schemas.microsoft.com/office/drawing/2014/main" id="{417A3517-0374-4085-AE84-E3FA48BF88E0}"/>
                </a:ext>
              </a:extLst>
            </p:cNvPr>
            <p:cNvSpPr>
              <a:spLocks noChangeArrowheads="1"/>
            </p:cNvSpPr>
            <p:nvPr/>
          </p:nvSpPr>
          <p:spPr bwMode="auto">
            <a:xfrm>
              <a:off x="10471552" y="16015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0" name="Oval 542">
              <a:extLst>
                <a:ext uri="{FF2B5EF4-FFF2-40B4-BE49-F238E27FC236}">
                  <a16:creationId xmlns:a16="http://schemas.microsoft.com/office/drawing/2014/main" id="{DE5ABEE2-B78A-49FE-8BCC-7814A1DCEE12}"/>
                </a:ext>
              </a:extLst>
            </p:cNvPr>
            <p:cNvSpPr>
              <a:spLocks noChangeArrowheads="1"/>
            </p:cNvSpPr>
            <p:nvPr/>
          </p:nvSpPr>
          <p:spPr bwMode="auto">
            <a:xfrm>
              <a:off x="10473693" y="15545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1" name="Oval 543">
              <a:extLst>
                <a:ext uri="{FF2B5EF4-FFF2-40B4-BE49-F238E27FC236}">
                  <a16:creationId xmlns:a16="http://schemas.microsoft.com/office/drawing/2014/main" id="{F23A13B8-6B68-4CD6-B774-212AA08A5E06}"/>
                </a:ext>
              </a:extLst>
            </p:cNvPr>
            <p:cNvSpPr>
              <a:spLocks noChangeArrowheads="1"/>
            </p:cNvSpPr>
            <p:nvPr/>
          </p:nvSpPr>
          <p:spPr bwMode="auto">
            <a:xfrm>
              <a:off x="10405189" y="16006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2" name="Oval 544">
              <a:extLst>
                <a:ext uri="{FF2B5EF4-FFF2-40B4-BE49-F238E27FC236}">
                  <a16:creationId xmlns:a16="http://schemas.microsoft.com/office/drawing/2014/main" id="{E0D7393A-6BA2-4AD5-B645-5D36D67EDC0E}"/>
                </a:ext>
              </a:extLst>
            </p:cNvPr>
            <p:cNvSpPr>
              <a:spLocks noChangeArrowheads="1"/>
            </p:cNvSpPr>
            <p:nvPr/>
          </p:nvSpPr>
          <p:spPr bwMode="auto">
            <a:xfrm>
              <a:off x="10456567" y="14839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3" name="Oval 545">
              <a:extLst>
                <a:ext uri="{FF2B5EF4-FFF2-40B4-BE49-F238E27FC236}">
                  <a16:creationId xmlns:a16="http://schemas.microsoft.com/office/drawing/2014/main" id="{76250825-D199-4176-ABEE-FE4E97457152}"/>
                </a:ext>
              </a:extLst>
            </p:cNvPr>
            <p:cNvSpPr>
              <a:spLocks noChangeArrowheads="1"/>
            </p:cNvSpPr>
            <p:nvPr/>
          </p:nvSpPr>
          <p:spPr bwMode="auto">
            <a:xfrm>
              <a:off x="10398767" y="18612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4" name="Oval 546">
              <a:extLst>
                <a:ext uri="{FF2B5EF4-FFF2-40B4-BE49-F238E27FC236}">
                  <a16:creationId xmlns:a16="http://schemas.microsoft.com/office/drawing/2014/main" id="{C62FA1F4-D6A3-4AD8-B933-21062EF47563}"/>
                </a:ext>
              </a:extLst>
            </p:cNvPr>
            <p:cNvSpPr>
              <a:spLocks noChangeArrowheads="1"/>
            </p:cNvSpPr>
            <p:nvPr/>
          </p:nvSpPr>
          <p:spPr bwMode="auto">
            <a:xfrm>
              <a:off x="10446933" y="18638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5" name="Oval 547">
              <a:extLst>
                <a:ext uri="{FF2B5EF4-FFF2-40B4-BE49-F238E27FC236}">
                  <a16:creationId xmlns:a16="http://schemas.microsoft.com/office/drawing/2014/main" id="{69C96251-D790-4A4D-8613-F5947C3B721A}"/>
                </a:ext>
              </a:extLst>
            </p:cNvPr>
            <p:cNvSpPr>
              <a:spLocks noChangeArrowheads="1"/>
            </p:cNvSpPr>
            <p:nvPr/>
          </p:nvSpPr>
          <p:spPr bwMode="auto">
            <a:xfrm>
              <a:off x="10462989" y="18237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6" name="Oval 548">
              <a:extLst>
                <a:ext uri="{FF2B5EF4-FFF2-40B4-BE49-F238E27FC236}">
                  <a16:creationId xmlns:a16="http://schemas.microsoft.com/office/drawing/2014/main" id="{3722D866-2398-426C-A3FF-A49E05117CF6}"/>
                </a:ext>
              </a:extLst>
            </p:cNvPr>
            <p:cNvSpPr>
              <a:spLocks noChangeArrowheads="1"/>
            </p:cNvSpPr>
            <p:nvPr/>
          </p:nvSpPr>
          <p:spPr bwMode="auto">
            <a:xfrm>
              <a:off x="10396626" y="18263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7" name="Oval 549">
              <a:extLst>
                <a:ext uri="{FF2B5EF4-FFF2-40B4-BE49-F238E27FC236}">
                  <a16:creationId xmlns:a16="http://schemas.microsoft.com/office/drawing/2014/main" id="{6960D44D-04E4-458C-8159-DA13419382FE}"/>
                </a:ext>
              </a:extLst>
            </p:cNvPr>
            <p:cNvSpPr>
              <a:spLocks noChangeArrowheads="1"/>
            </p:cNvSpPr>
            <p:nvPr/>
          </p:nvSpPr>
          <p:spPr bwMode="auto">
            <a:xfrm>
              <a:off x="10465130" y="16799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8" name="Oval 550">
              <a:extLst>
                <a:ext uri="{FF2B5EF4-FFF2-40B4-BE49-F238E27FC236}">
                  <a16:creationId xmlns:a16="http://schemas.microsoft.com/office/drawing/2014/main" id="{59498C92-2BFC-42EA-A095-5E4809C0DD28}"/>
                </a:ext>
              </a:extLst>
            </p:cNvPr>
            <p:cNvSpPr>
              <a:spLocks noChangeArrowheads="1"/>
            </p:cNvSpPr>
            <p:nvPr/>
          </p:nvSpPr>
          <p:spPr bwMode="auto">
            <a:xfrm>
              <a:off x="10445863" y="15362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29" name="Oval 551">
              <a:extLst>
                <a:ext uri="{FF2B5EF4-FFF2-40B4-BE49-F238E27FC236}">
                  <a16:creationId xmlns:a16="http://schemas.microsoft.com/office/drawing/2014/main" id="{6F8F0E5D-0E74-4E6A-8666-D56A95498049}"/>
                </a:ext>
              </a:extLst>
            </p:cNvPr>
            <p:cNvSpPr>
              <a:spLocks noChangeArrowheads="1"/>
            </p:cNvSpPr>
            <p:nvPr/>
          </p:nvSpPr>
          <p:spPr bwMode="auto">
            <a:xfrm>
              <a:off x="10586082" y="16573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0" name="Oval 552">
              <a:extLst>
                <a:ext uri="{FF2B5EF4-FFF2-40B4-BE49-F238E27FC236}">
                  <a16:creationId xmlns:a16="http://schemas.microsoft.com/office/drawing/2014/main" id="{D6392280-468C-42C7-A3D9-3E349458A82C}"/>
                </a:ext>
              </a:extLst>
            </p:cNvPr>
            <p:cNvSpPr>
              <a:spLocks noChangeArrowheads="1"/>
            </p:cNvSpPr>
            <p:nvPr/>
          </p:nvSpPr>
          <p:spPr bwMode="auto">
            <a:xfrm>
              <a:off x="10604279" y="15213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1" name="Oval 553">
              <a:extLst>
                <a:ext uri="{FF2B5EF4-FFF2-40B4-BE49-F238E27FC236}">
                  <a16:creationId xmlns:a16="http://schemas.microsoft.com/office/drawing/2014/main" id="{B984EDB6-A9F4-482A-97B7-6813A7D031DD}"/>
                </a:ext>
              </a:extLst>
            </p:cNvPr>
            <p:cNvSpPr>
              <a:spLocks noChangeArrowheads="1"/>
            </p:cNvSpPr>
            <p:nvPr/>
          </p:nvSpPr>
          <p:spPr bwMode="auto">
            <a:xfrm>
              <a:off x="10606420" y="14743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2" name="Oval 554">
              <a:extLst>
                <a:ext uri="{FF2B5EF4-FFF2-40B4-BE49-F238E27FC236}">
                  <a16:creationId xmlns:a16="http://schemas.microsoft.com/office/drawing/2014/main" id="{B42B3765-7A89-4FDA-9E6D-03851730C153}"/>
                </a:ext>
              </a:extLst>
            </p:cNvPr>
            <p:cNvSpPr>
              <a:spLocks noChangeArrowheads="1"/>
            </p:cNvSpPr>
            <p:nvPr/>
          </p:nvSpPr>
          <p:spPr bwMode="auto">
            <a:xfrm>
              <a:off x="10537916" y="15205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3" name="Oval 555">
              <a:extLst>
                <a:ext uri="{FF2B5EF4-FFF2-40B4-BE49-F238E27FC236}">
                  <a16:creationId xmlns:a16="http://schemas.microsoft.com/office/drawing/2014/main" id="{F271E53E-418D-475C-8C1C-19067B05B200}"/>
                </a:ext>
              </a:extLst>
            </p:cNvPr>
            <p:cNvSpPr>
              <a:spLocks noChangeArrowheads="1"/>
            </p:cNvSpPr>
            <p:nvPr/>
          </p:nvSpPr>
          <p:spPr bwMode="auto">
            <a:xfrm>
              <a:off x="10602138" y="18237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4" name="Oval 556">
              <a:extLst>
                <a:ext uri="{FF2B5EF4-FFF2-40B4-BE49-F238E27FC236}">
                  <a16:creationId xmlns:a16="http://schemas.microsoft.com/office/drawing/2014/main" id="{FF11A34F-D2F0-4E6F-AF10-8F5D7EBF495F}"/>
                </a:ext>
              </a:extLst>
            </p:cNvPr>
            <p:cNvSpPr>
              <a:spLocks noChangeArrowheads="1"/>
            </p:cNvSpPr>
            <p:nvPr/>
          </p:nvSpPr>
          <p:spPr bwMode="auto">
            <a:xfrm>
              <a:off x="10544337" y="1845544"/>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5" name="Oval 557">
              <a:extLst>
                <a:ext uri="{FF2B5EF4-FFF2-40B4-BE49-F238E27FC236}">
                  <a16:creationId xmlns:a16="http://schemas.microsoft.com/office/drawing/2014/main" id="{D9345244-AE19-4ECE-8A87-04DEB8FF7016}"/>
                </a:ext>
              </a:extLst>
            </p:cNvPr>
            <p:cNvSpPr>
              <a:spLocks noChangeArrowheads="1"/>
            </p:cNvSpPr>
            <p:nvPr/>
          </p:nvSpPr>
          <p:spPr bwMode="auto">
            <a:xfrm>
              <a:off x="10531493" y="17810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6" name="Oval 558">
              <a:extLst>
                <a:ext uri="{FF2B5EF4-FFF2-40B4-BE49-F238E27FC236}">
                  <a16:creationId xmlns:a16="http://schemas.microsoft.com/office/drawing/2014/main" id="{7FA0F989-2861-4E51-AC4B-5638BEAB96F5}"/>
                </a:ext>
              </a:extLst>
            </p:cNvPr>
            <p:cNvSpPr>
              <a:spLocks noChangeArrowheads="1"/>
            </p:cNvSpPr>
            <p:nvPr/>
          </p:nvSpPr>
          <p:spPr bwMode="auto">
            <a:xfrm>
              <a:off x="10579660" y="17836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7" name="Oval 559">
              <a:extLst>
                <a:ext uri="{FF2B5EF4-FFF2-40B4-BE49-F238E27FC236}">
                  <a16:creationId xmlns:a16="http://schemas.microsoft.com/office/drawing/2014/main" id="{64E49E1E-ECF0-4DFB-968C-66C42CBD7A84}"/>
                </a:ext>
              </a:extLst>
            </p:cNvPr>
            <p:cNvSpPr>
              <a:spLocks noChangeArrowheads="1"/>
            </p:cNvSpPr>
            <p:nvPr/>
          </p:nvSpPr>
          <p:spPr bwMode="auto">
            <a:xfrm>
              <a:off x="10595716" y="17435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8" name="Oval 560">
              <a:extLst>
                <a:ext uri="{FF2B5EF4-FFF2-40B4-BE49-F238E27FC236}">
                  <a16:creationId xmlns:a16="http://schemas.microsoft.com/office/drawing/2014/main" id="{B46B505D-31EF-4D1D-8BA4-7CC53DF98663}"/>
                </a:ext>
              </a:extLst>
            </p:cNvPr>
            <p:cNvSpPr>
              <a:spLocks noChangeArrowheads="1"/>
            </p:cNvSpPr>
            <p:nvPr/>
          </p:nvSpPr>
          <p:spPr bwMode="auto">
            <a:xfrm>
              <a:off x="10529353" y="17462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39" name="Oval 561">
              <a:extLst>
                <a:ext uri="{FF2B5EF4-FFF2-40B4-BE49-F238E27FC236}">
                  <a16:creationId xmlns:a16="http://schemas.microsoft.com/office/drawing/2014/main" id="{0703A291-2D4A-44E2-A4C9-9760C13BDED4}"/>
                </a:ext>
              </a:extLst>
            </p:cNvPr>
            <p:cNvSpPr>
              <a:spLocks noChangeArrowheads="1"/>
            </p:cNvSpPr>
            <p:nvPr/>
          </p:nvSpPr>
          <p:spPr bwMode="auto">
            <a:xfrm>
              <a:off x="10619264" y="16939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0" name="Oval 562">
              <a:extLst>
                <a:ext uri="{FF2B5EF4-FFF2-40B4-BE49-F238E27FC236}">
                  <a16:creationId xmlns:a16="http://schemas.microsoft.com/office/drawing/2014/main" id="{04C15605-9945-4A2B-BD81-E100CDC5543C}"/>
                </a:ext>
              </a:extLst>
            </p:cNvPr>
            <p:cNvSpPr>
              <a:spLocks noChangeArrowheads="1"/>
            </p:cNvSpPr>
            <p:nvPr/>
          </p:nvSpPr>
          <p:spPr bwMode="auto">
            <a:xfrm>
              <a:off x="10525071" y="16895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1" name="Oval 563">
              <a:extLst>
                <a:ext uri="{FF2B5EF4-FFF2-40B4-BE49-F238E27FC236}">
                  <a16:creationId xmlns:a16="http://schemas.microsoft.com/office/drawing/2014/main" id="{728EA8FE-7073-4714-A91A-3E67E70DC08A}"/>
                </a:ext>
              </a:extLst>
            </p:cNvPr>
            <p:cNvSpPr>
              <a:spLocks noChangeArrowheads="1"/>
            </p:cNvSpPr>
            <p:nvPr/>
          </p:nvSpPr>
          <p:spPr bwMode="auto">
            <a:xfrm>
              <a:off x="10597857" y="15998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2" name="Oval 564">
              <a:extLst>
                <a:ext uri="{FF2B5EF4-FFF2-40B4-BE49-F238E27FC236}">
                  <a16:creationId xmlns:a16="http://schemas.microsoft.com/office/drawing/2014/main" id="{05C4BB76-C750-4F1B-8E9F-88CC11C6EBBB}"/>
                </a:ext>
              </a:extLst>
            </p:cNvPr>
            <p:cNvSpPr>
              <a:spLocks noChangeArrowheads="1"/>
            </p:cNvSpPr>
            <p:nvPr/>
          </p:nvSpPr>
          <p:spPr bwMode="auto">
            <a:xfrm>
              <a:off x="10659938" y="16224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3" name="Oval 565">
              <a:extLst>
                <a:ext uri="{FF2B5EF4-FFF2-40B4-BE49-F238E27FC236}">
                  <a16:creationId xmlns:a16="http://schemas.microsoft.com/office/drawing/2014/main" id="{EFC3E921-0247-4E21-AE23-F84C21C48BB7}"/>
                </a:ext>
              </a:extLst>
            </p:cNvPr>
            <p:cNvSpPr>
              <a:spLocks noChangeArrowheads="1"/>
            </p:cNvSpPr>
            <p:nvPr/>
          </p:nvSpPr>
          <p:spPr bwMode="auto">
            <a:xfrm>
              <a:off x="10683487" y="16991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4" name="Oval 566">
              <a:extLst>
                <a:ext uri="{FF2B5EF4-FFF2-40B4-BE49-F238E27FC236}">
                  <a16:creationId xmlns:a16="http://schemas.microsoft.com/office/drawing/2014/main" id="{D9A2E05F-E158-4111-A2DE-64B2A34F50D1}"/>
                </a:ext>
              </a:extLst>
            </p:cNvPr>
            <p:cNvSpPr>
              <a:spLocks noChangeArrowheads="1"/>
            </p:cNvSpPr>
            <p:nvPr/>
          </p:nvSpPr>
          <p:spPr bwMode="auto">
            <a:xfrm>
              <a:off x="10701683" y="15632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5" name="Oval 567">
              <a:extLst>
                <a:ext uri="{FF2B5EF4-FFF2-40B4-BE49-F238E27FC236}">
                  <a16:creationId xmlns:a16="http://schemas.microsoft.com/office/drawing/2014/main" id="{1CB871CE-CBD3-4815-BA33-D410D98F4DC3}"/>
                </a:ext>
              </a:extLst>
            </p:cNvPr>
            <p:cNvSpPr>
              <a:spLocks noChangeArrowheads="1"/>
            </p:cNvSpPr>
            <p:nvPr/>
          </p:nvSpPr>
          <p:spPr bwMode="auto">
            <a:xfrm>
              <a:off x="10703824" y="15161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6" name="Oval 568">
              <a:extLst>
                <a:ext uri="{FF2B5EF4-FFF2-40B4-BE49-F238E27FC236}">
                  <a16:creationId xmlns:a16="http://schemas.microsoft.com/office/drawing/2014/main" id="{B3F57765-AD7C-4C7A-9B49-47ACE2CD7AC5}"/>
                </a:ext>
              </a:extLst>
            </p:cNvPr>
            <p:cNvSpPr>
              <a:spLocks noChangeArrowheads="1"/>
            </p:cNvSpPr>
            <p:nvPr/>
          </p:nvSpPr>
          <p:spPr bwMode="auto">
            <a:xfrm>
              <a:off x="10647094" y="14935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7" name="Oval 569">
              <a:extLst>
                <a:ext uri="{FF2B5EF4-FFF2-40B4-BE49-F238E27FC236}">
                  <a16:creationId xmlns:a16="http://schemas.microsoft.com/office/drawing/2014/main" id="{D3396BE9-2406-4CCE-8CEE-D58C17625159}"/>
                </a:ext>
              </a:extLst>
            </p:cNvPr>
            <p:cNvSpPr>
              <a:spLocks noChangeArrowheads="1"/>
            </p:cNvSpPr>
            <p:nvPr/>
          </p:nvSpPr>
          <p:spPr bwMode="auto">
            <a:xfrm>
              <a:off x="10635320" y="15623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8" name="Oval 570">
              <a:extLst>
                <a:ext uri="{FF2B5EF4-FFF2-40B4-BE49-F238E27FC236}">
                  <a16:creationId xmlns:a16="http://schemas.microsoft.com/office/drawing/2014/main" id="{8A6BA859-54B4-45D5-9271-47A1DB7D676E}"/>
                </a:ext>
              </a:extLst>
            </p:cNvPr>
            <p:cNvSpPr>
              <a:spLocks noChangeArrowheads="1"/>
            </p:cNvSpPr>
            <p:nvPr/>
          </p:nvSpPr>
          <p:spPr bwMode="auto">
            <a:xfrm>
              <a:off x="10699542" y="18655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49" name="Oval 571">
              <a:extLst>
                <a:ext uri="{FF2B5EF4-FFF2-40B4-BE49-F238E27FC236}">
                  <a16:creationId xmlns:a16="http://schemas.microsoft.com/office/drawing/2014/main" id="{605AB836-6A6A-4ED2-9131-C63B899008D7}"/>
                </a:ext>
              </a:extLst>
            </p:cNvPr>
            <p:cNvSpPr>
              <a:spLocks noChangeArrowheads="1"/>
            </p:cNvSpPr>
            <p:nvPr/>
          </p:nvSpPr>
          <p:spPr bwMode="auto">
            <a:xfrm>
              <a:off x="10634249" y="184990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0" name="Oval 572">
              <a:extLst>
                <a:ext uri="{FF2B5EF4-FFF2-40B4-BE49-F238E27FC236}">
                  <a16:creationId xmlns:a16="http://schemas.microsoft.com/office/drawing/2014/main" id="{DB948D1C-513D-4893-8965-9FB6379A03BD}"/>
                </a:ext>
              </a:extLst>
            </p:cNvPr>
            <p:cNvSpPr>
              <a:spLocks noChangeArrowheads="1"/>
            </p:cNvSpPr>
            <p:nvPr/>
          </p:nvSpPr>
          <p:spPr bwMode="auto">
            <a:xfrm>
              <a:off x="10677065" y="18255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1" name="Oval 573">
              <a:extLst>
                <a:ext uri="{FF2B5EF4-FFF2-40B4-BE49-F238E27FC236}">
                  <a16:creationId xmlns:a16="http://schemas.microsoft.com/office/drawing/2014/main" id="{D70F0FF7-D9B8-419B-944B-0ABE21435195}"/>
                </a:ext>
              </a:extLst>
            </p:cNvPr>
            <p:cNvSpPr>
              <a:spLocks noChangeArrowheads="1"/>
            </p:cNvSpPr>
            <p:nvPr/>
          </p:nvSpPr>
          <p:spPr bwMode="auto">
            <a:xfrm>
              <a:off x="10693120" y="17854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2" name="Oval 574">
              <a:extLst>
                <a:ext uri="{FF2B5EF4-FFF2-40B4-BE49-F238E27FC236}">
                  <a16:creationId xmlns:a16="http://schemas.microsoft.com/office/drawing/2014/main" id="{E7C35F57-9AB1-4A8D-91B0-1ECB633E6902}"/>
                </a:ext>
              </a:extLst>
            </p:cNvPr>
            <p:cNvSpPr>
              <a:spLocks noChangeArrowheads="1"/>
            </p:cNvSpPr>
            <p:nvPr/>
          </p:nvSpPr>
          <p:spPr bwMode="auto">
            <a:xfrm>
              <a:off x="10626757" y="17880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3" name="Oval 575">
              <a:extLst>
                <a:ext uri="{FF2B5EF4-FFF2-40B4-BE49-F238E27FC236}">
                  <a16:creationId xmlns:a16="http://schemas.microsoft.com/office/drawing/2014/main" id="{256406D9-ABC3-4565-A00C-EAF07F1AAC6C}"/>
                </a:ext>
              </a:extLst>
            </p:cNvPr>
            <p:cNvSpPr>
              <a:spLocks noChangeArrowheads="1"/>
            </p:cNvSpPr>
            <p:nvPr/>
          </p:nvSpPr>
          <p:spPr bwMode="auto">
            <a:xfrm>
              <a:off x="10731653" y="15867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4" name="Oval 576">
              <a:extLst>
                <a:ext uri="{FF2B5EF4-FFF2-40B4-BE49-F238E27FC236}">
                  <a16:creationId xmlns:a16="http://schemas.microsoft.com/office/drawing/2014/main" id="{175C0026-10C7-4353-8222-4EB2A8F966A9}"/>
                </a:ext>
              </a:extLst>
            </p:cNvPr>
            <p:cNvSpPr>
              <a:spLocks noChangeArrowheads="1"/>
            </p:cNvSpPr>
            <p:nvPr/>
          </p:nvSpPr>
          <p:spPr bwMode="auto">
            <a:xfrm>
              <a:off x="10577519" y="1905669"/>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5" name="Oval 577">
              <a:extLst>
                <a:ext uri="{FF2B5EF4-FFF2-40B4-BE49-F238E27FC236}">
                  <a16:creationId xmlns:a16="http://schemas.microsoft.com/office/drawing/2014/main" id="{9B3A05A8-E366-4543-9C51-3D159050B9EB}"/>
                </a:ext>
              </a:extLst>
            </p:cNvPr>
            <p:cNvSpPr>
              <a:spLocks noChangeArrowheads="1"/>
            </p:cNvSpPr>
            <p:nvPr/>
          </p:nvSpPr>
          <p:spPr bwMode="auto">
            <a:xfrm>
              <a:off x="11219745" y="21418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6" name="Oval 578">
              <a:extLst>
                <a:ext uri="{FF2B5EF4-FFF2-40B4-BE49-F238E27FC236}">
                  <a16:creationId xmlns:a16="http://schemas.microsoft.com/office/drawing/2014/main" id="{AB0CFE81-CDF7-4B51-8C9B-DA41109FDC22}"/>
                </a:ext>
              </a:extLst>
            </p:cNvPr>
            <p:cNvSpPr>
              <a:spLocks noChangeArrowheads="1"/>
            </p:cNvSpPr>
            <p:nvPr/>
          </p:nvSpPr>
          <p:spPr bwMode="auto">
            <a:xfrm>
              <a:off x="10846184" y="207733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7" name="Oval 579">
              <a:extLst>
                <a:ext uri="{FF2B5EF4-FFF2-40B4-BE49-F238E27FC236}">
                  <a16:creationId xmlns:a16="http://schemas.microsoft.com/office/drawing/2014/main" id="{C6625D41-B3A8-4B56-9C97-09C1347C1B49}"/>
                </a:ext>
              </a:extLst>
            </p:cNvPr>
            <p:cNvSpPr>
              <a:spLocks noChangeArrowheads="1"/>
            </p:cNvSpPr>
            <p:nvPr/>
          </p:nvSpPr>
          <p:spPr bwMode="auto">
            <a:xfrm>
              <a:off x="10869732" y="21540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8" name="Oval 580">
              <a:extLst>
                <a:ext uri="{FF2B5EF4-FFF2-40B4-BE49-F238E27FC236}">
                  <a16:creationId xmlns:a16="http://schemas.microsoft.com/office/drawing/2014/main" id="{2507E025-47E9-4A9A-AE09-1919D5B61CE5}"/>
                </a:ext>
              </a:extLst>
            </p:cNvPr>
            <p:cNvSpPr>
              <a:spLocks noChangeArrowheads="1"/>
            </p:cNvSpPr>
            <p:nvPr/>
          </p:nvSpPr>
          <p:spPr bwMode="auto">
            <a:xfrm>
              <a:off x="10887928" y="20180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59" name="Oval 581">
              <a:extLst>
                <a:ext uri="{FF2B5EF4-FFF2-40B4-BE49-F238E27FC236}">
                  <a16:creationId xmlns:a16="http://schemas.microsoft.com/office/drawing/2014/main" id="{06CD632D-A80C-468E-BD7F-B6B418AFFA1A}"/>
                </a:ext>
              </a:extLst>
            </p:cNvPr>
            <p:cNvSpPr>
              <a:spLocks noChangeArrowheads="1"/>
            </p:cNvSpPr>
            <p:nvPr/>
          </p:nvSpPr>
          <p:spPr bwMode="auto">
            <a:xfrm>
              <a:off x="10890069" y="19710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0" name="Oval 582">
              <a:extLst>
                <a:ext uri="{FF2B5EF4-FFF2-40B4-BE49-F238E27FC236}">
                  <a16:creationId xmlns:a16="http://schemas.microsoft.com/office/drawing/2014/main" id="{2D5F199A-07E1-4951-BEC7-354F0EF41775}"/>
                </a:ext>
              </a:extLst>
            </p:cNvPr>
            <p:cNvSpPr>
              <a:spLocks noChangeArrowheads="1"/>
            </p:cNvSpPr>
            <p:nvPr/>
          </p:nvSpPr>
          <p:spPr bwMode="auto">
            <a:xfrm>
              <a:off x="10821565" y="20172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1" name="Oval 583">
              <a:extLst>
                <a:ext uri="{FF2B5EF4-FFF2-40B4-BE49-F238E27FC236}">
                  <a16:creationId xmlns:a16="http://schemas.microsoft.com/office/drawing/2014/main" id="{1B475023-F10F-4C63-9221-C6845786065C}"/>
                </a:ext>
              </a:extLst>
            </p:cNvPr>
            <p:cNvSpPr>
              <a:spLocks noChangeArrowheads="1"/>
            </p:cNvSpPr>
            <p:nvPr/>
          </p:nvSpPr>
          <p:spPr bwMode="auto">
            <a:xfrm>
              <a:off x="10815143" y="22777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2" name="Oval 584">
              <a:extLst>
                <a:ext uri="{FF2B5EF4-FFF2-40B4-BE49-F238E27FC236}">
                  <a16:creationId xmlns:a16="http://schemas.microsoft.com/office/drawing/2014/main" id="{1D5F4166-92A1-4D3E-A399-397C99B04E48}"/>
                </a:ext>
              </a:extLst>
            </p:cNvPr>
            <p:cNvSpPr>
              <a:spLocks noChangeArrowheads="1"/>
            </p:cNvSpPr>
            <p:nvPr/>
          </p:nvSpPr>
          <p:spPr bwMode="auto">
            <a:xfrm>
              <a:off x="10863310" y="22803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3" name="Oval 585">
              <a:extLst>
                <a:ext uri="{FF2B5EF4-FFF2-40B4-BE49-F238E27FC236}">
                  <a16:creationId xmlns:a16="http://schemas.microsoft.com/office/drawing/2014/main" id="{38F6D660-7F52-4EEE-A06C-2A016C30CC25}"/>
                </a:ext>
              </a:extLst>
            </p:cNvPr>
            <p:cNvSpPr>
              <a:spLocks noChangeArrowheads="1"/>
            </p:cNvSpPr>
            <p:nvPr/>
          </p:nvSpPr>
          <p:spPr bwMode="auto">
            <a:xfrm>
              <a:off x="10879365" y="22402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4" name="Oval 586">
              <a:extLst>
                <a:ext uri="{FF2B5EF4-FFF2-40B4-BE49-F238E27FC236}">
                  <a16:creationId xmlns:a16="http://schemas.microsoft.com/office/drawing/2014/main" id="{05CF07C5-1AF2-49D9-82AD-1393872B950B}"/>
                </a:ext>
              </a:extLst>
            </p:cNvPr>
            <p:cNvSpPr>
              <a:spLocks noChangeArrowheads="1"/>
            </p:cNvSpPr>
            <p:nvPr/>
          </p:nvSpPr>
          <p:spPr bwMode="auto">
            <a:xfrm>
              <a:off x="10813002" y="22428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5" name="Oval 587">
              <a:extLst>
                <a:ext uri="{FF2B5EF4-FFF2-40B4-BE49-F238E27FC236}">
                  <a16:creationId xmlns:a16="http://schemas.microsoft.com/office/drawing/2014/main" id="{B3E6C817-1AF1-4970-B2A8-36FA2C4D519F}"/>
                </a:ext>
              </a:extLst>
            </p:cNvPr>
            <p:cNvSpPr>
              <a:spLocks noChangeArrowheads="1"/>
            </p:cNvSpPr>
            <p:nvPr/>
          </p:nvSpPr>
          <p:spPr bwMode="auto">
            <a:xfrm>
              <a:off x="10902914" y="219061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6" name="Oval 588">
              <a:extLst>
                <a:ext uri="{FF2B5EF4-FFF2-40B4-BE49-F238E27FC236}">
                  <a16:creationId xmlns:a16="http://schemas.microsoft.com/office/drawing/2014/main" id="{ED7C79EC-4D5A-40F0-865C-5448652CC6D6}"/>
                </a:ext>
              </a:extLst>
            </p:cNvPr>
            <p:cNvSpPr>
              <a:spLocks noChangeArrowheads="1"/>
            </p:cNvSpPr>
            <p:nvPr/>
          </p:nvSpPr>
          <p:spPr bwMode="auto">
            <a:xfrm>
              <a:off x="10881506" y="20965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7" name="Oval 589">
              <a:extLst>
                <a:ext uri="{FF2B5EF4-FFF2-40B4-BE49-F238E27FC236}">
                  <a16:creationId xmlns:a16="http://schemas.microsoft.com/office/drawing/2014/main" id="{D64BB67B-19FC-46ED-BC17-FBD133E4D940}"/>
                </a:ext>
              </a:extLst>
            </p:cNvPr>
            <p:cNvSpPr>
              <a:spLocks noChangeArrowheads="1"/>
            </p:cNvSpPr>
            <p:nvPr/>
          </p:nvSpPr>
          <p:spPr bwMode="auto">
            <a:xfrm>
              <a:off x="10943588" y="21191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8" name="Oval 590">
              <a:extLst>
                <a:ext uri="{FF2B5EF4-FFF2-40B4-BE49-F238E27FC236}">
                  <a16:creationId xmlns:a16="http://schemas.microsoft.com/office/drawing/2014/main" id="{C9A0D65F-10A5-46E3-8275-43969EB3BBC9}"/>
                </a:ext>
              </a:extLst>
            </p:cNvPr>
            <p:cNvSpPr>
              <a:spLocks noChangeArrowheads="1"/>
            </p:cNvSpPr>
            <p:nvPr/>
          </p:nvSpPr>
          <p:spPr bwMode="auto">
            <a:xfrm>
              <a:off x="10967136" y="21958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69" name="Oval 591">
              <a:extLst>
                <a:ext uri="{FF2B5EF4-FFF2-40B4-BE49-F238E27FC236}">
                  <a16:creationId xmlns:a16="http://schemas.microsoft.com/office/drawing/2014/main" id="{B2890633-7E29-486B-93ED-BCE1B9BF20EC}"/>
                </a:ext>
              </a:extLst>
            </p:cNvPr>
            <p:cNvSpPr>
              <a:spLocks noChangeArrowheads="1"/>
            </p:cNvSpPr>
            <p:nvPr/>
          </p:nvSpPr>
          <p:spPr bwMode="auto">
            <a:xfrm>
              <a:off x="10985333" y="20599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0" name="Oval 592">
              <a:extLst>
                <a:ext uri="{FF2B5EF4-FFF2-40B4-BE49-F238E27FC236}">
                  <a16:creationId xmlns:a16="http://schemas.microsoft.com/office/drawing/2014/main" id="{55270E6A-E596-4433-9654-F7E5C2125654}"/>
                </a:ext>
              </a:extLst>
            </p:cNvPr>
            <p:cNvSpPr>
              <a:spLocks noChangeArrowheads="1"/>
            </p:cNvSpPr>
            <p:nvPr/>
          </p:nvSpPr>
          <p:spPr bwMode="auto">
            <a:xfrm>
              <a:off x="10987474" y="20128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1" name="Oval 593">
              <a:extLst>
                <a:ext uri="{FF2B5EF4-FFF2-40B4-BE49-F238E27FC236}">
                  <a16:creationId xmlns:a16="http://schemas.microsoft.com/office/drawing/2014/main" id="{27128AAF-0A4B-4D3C-A148-CFB6452C0F2B}"/>
                </a:ext>
              </a:extLst>
            </p:cNvPr>
            <p:cNvSpPr>
              <a:spLocks noChangeArrowheads="1"/>
            </p:cNvSpPr>
            <p:nvPr/>
          </p:nvSpPr>
          <p:spPr bwMode="auto">
            <a:xfrm>
              <a:off x="10918970" y="205903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2" name="Oval 594">
              <a:extLst>
                <a:ext uri="{FF2B5EF4-FFF2-40B4-BE49-F238E27FC236}">
                  <a16:creationId xmlns:a16="http://schemas.microsoft.com/office/drawing/2014/main" id="{7A061DE8-876B-4D95-8ACF-F4B65491CFA3}"/>
                </a:ext>
              </a:extLst>
            </p:cNvPr>
            <p:cNvSpPr>
              <a:spLocks noChangeArrowheads="1"/>
            </p:cNvSpPr>
            <p:nvPr/>
          </p:nvSpPr>
          <p:spPr bwMode="auto">
            <a:xfrm>
              <a:off x="10977840" y="22402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3" name="Oval 595">
              <a:extLst>
                <a:ext uri="{FF2B5EF4-FFF2-40B4-BE49-F238E27FC236}">
                  <a16:creationId xmlns:a16="http://schemas.microsoft.com/office/drawing/2014/main" id="{D2F07CC5-034B-46B5-85E7-9220D1964413}"/>
                </a:ext>
              </a:extLst>
            </p:cNvPr>
            <p:cNvSpPr>
              <a:spLocks noChangeArrowheads="1"/>
            </p:cNvSpPr>
            <p:nvPr/>
          </p:nvSpPr>
          <p:spPr bwMode="auto">
            <a:xfrm>
              <a:off x="10910406" y="22847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4" name="Oval 596">
              <a:extLst>
                <a:ext uri="{FF2B5EF4-FFF2-40B4-BE49-F238E27FC236}">
                  <a16:creationId xmlns:a16="http://schemas.microsoft.com/office/drawing/2014/main" id="{AABE3C07-6C9C-4A76-8035-B48D2DFC88F7}"/>
                </a:ext>
              </a:extLst>
            </p:cNvPr>
            <p:cNvSpPr>
              <a:spLocks noChangeArrowheads="1"/>
            </p:cNvSpPr>
            <p:nvPr/>
          </p:nvSpPr>
          <p:spPr bwMode="auto">
            <a:xfrm>
              <a:off x="10993896" y="21069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5" name="Oval 597">
              <a:extLst>
                <a:ext uri="{FF2B5EF4-FFF2-40B4-BE49-F238E27FC236}">
                  <a16:creationId xmlns:a16="http://schemas.microsoft.com/office/drawing/2014/main" id="{C4DB94D4-9D09-46A0-88E8-6A0DC3230610}"/>
                </a:ext>
              </a:extLst>
            </p:cNvPr>
            <p:cNvSpPr>
              <a:spLocks noChangeArrowheads="1"/>
            </p:cNvSpPr>
            <p:nvPr/>
          </p:nvSpPr>
          <p:spPr bwMode="auto">
            <a:xfrm>
              <a:off x="11019585" y="21670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6" name="Oval 598">
              <a:extLst>
                <a:ext uri="{FF2B5EF4-FFF2-40B4-BE49-F238E27FC236}">
                  <a16:creationId xmlns:a16="http://schemas.microsoft.com/office/drawing/2014/main" id="{4D60793E-CB7F-4CB7-82BC-2A173C4CC6D5}"/>
                </a:ext>
              </a:extLst>
            </p:cNvPr>
            <p:cNvSpPr>
              <a:spLocks noChangeArrowheads="1"/>
            </p:cNvSpPr>
            <p:nvPr/>
          </p:nvSpPr>
          <p:spPr bwMode="auto">
            <a:xfrm>
              <a:off x="11043133" y="22437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7" name="Oval 599">
              <a:extLst>
                <a:ext uri="{FF2B5EF4-FFF2-40B4-BE49-F238E27FC236}">
                  <a16:creationId xmlns:a16="http://schemas.microsoft.com/office/drawing/2014/main" id="{5DB0DB38-D100-4178-92BC-8FA21D7E0A84}"/>
                </a:ext>
              </a:extLst>
            </p:cNvPr>
            <p:cNvSpPr>
              <a:spLocks noChangeArrowheads="1"/>
            </p:cNvSpPr>
            <p:nvPr/>
          </p:nvSpPr>
          <p:spPr bwMode="auto">
            <a:xfrm>
              <a:off x="11061329" y="21078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8" name="Oval 600">
              <a:extLst>
                <a:ext uri="{FF2B5EF4-FFF2-40B4-BE49-F238E27FC236}">
                  <a16:creationId xmlns:a16="http://schemas.microsoft.com/office/drawing/2014/main" id="{02B334B3-6E0C-4E5E-B461-B10EABA4483A}"/>
                </a:ext>
              </a:extLst>
            </p:cNvPr>
            <p:cNvSpPr>
              <a:spLocks noChangeArrowheads="1"/>
            </p:cNvSpPr>
            <p:nvPr/>
          </p:nvSpPr>
          <p:spPr bwMode="auto">
            <a:xfrm>
              <a:off x="11063470" y="20607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79" name="Oval 601">
              <a:extLst>
                <a:ext uri="{FF2B5EF4-FFF2-40B4-BE49-F238E27FC236}">
                  <a16:creationId xmlns:a16="http://schemas.microsoft.com/office/drawing/2014/main" id="{F82D1808-2280-4D37-8222-DB7FE48115F4}"/>
                </a:ext>
              </a:extLst>
            </p:cNvPr>
            <p:cNvSpPr>
              <a:spLocks noChangeArrowheads="1"/>
            </p:cNvSpPr>
            <p:nvPr/>
          </p:nvSpPr>
          <p:spPr bwMode="auto">
            <a:xfrm>
              <a:off x="11006740" y="20381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0" name="Oval 602">
              <a:extLst>
                <a:ext uri="{FF2B5EF4-FFF2-40B4-BE49-F238E27FC236}">
                  <a16:creationId xmlns:a16="http://schemas.microsoft.com/office/drawing/2014/main" id="{4BDFBA98-ACD9-4DDA-993D-E50DD815FA30}"/>
                </a:ext>
              </a:extLst>
            </p:cNvPr>
            <p:cNvSpPr>
              <a:spLocks noChangeArrowheads="1"/>
            </p:cNvSpPr>
            <p:nvPr/>
          </p:nvSpPr>
          <p:spPr bwMode="auto">
            <a:xfrm>
              <a:off x="11046344" y="19901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1" name="Oval 603">
              <a:extLst>
                <a:ext uri="{FF2B5EF4-FFF2-40B4-BE49-F238E27FC236}">
                  <a16:creationId xmlns:a16="http://schemas.microsoft.com/office/drawing/2014/main" id="{C3B99501-3889-4B71-BFD4-01E6FEC2B257}"/>
                </a:ext>
              </a:extLst>
            </p:cNvPr>
            <p:cNvSpPr>
              <a:spLocks noChangeArrowheads="1"/>
            </p:cNvSpPr>
            <p:nvPr/>
          </p:nvSpPr>
          <p:spPr bwMode="auto">
            <a:xfrm>
              <a:off x="11076314" y="22803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2" name="Oval 604">
              <a:extLst>
                <a:ext uri="{FF2B5EF4-FFF2-40B4-BE49-F238E27FC236}">
                  <a16:creationId xmlns:a16="http://schemas.microsoft.com/office/drawing/2014/main" id="{879E7E93-1441-4605-BD43-116B88635526}"/>
                </a:ext>
              </a:extLst>
            </p:cNvPr>
            <p:cNvSpPr>
              <a:spLocks noChangeArrowheads="1"/>
            </p:cNvSpPr>
            <p:nvPr/>
          </p:nvSpPr>
          <p:spPr bwMode="auto">
            <a:xfrm>
              <a:off x="11135185" y="21784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3" name="Oval 605">
              <a:extLst>
                <a:ext uri="{FF2B5EF4-FFF2-40B4-BE49-F238E27FC236}">
                  <a16:creationId xmlns:a16="http://schemas.microsoft.com/office/drawing/2014/main" id="{4C2A4119-A0D1-48BA-B4FD-1AA77D6AF9E8}"/>
                </a:ext>
              </a:extLst>
            </p:cNvPr>
            <p:cNvSpPr>
              <a:spLocks noChangeArrowheads="1"/>
            </p:cNvSpPr>
            <p:nvPr/>
          </p:nvSpPr>
          <p:spPr bwMode="auto">
            <a:xfrm>
              <a:off x="11116989" y="22089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4" name="Oval 606">
              <a:extLst>
                <a:ext uri="{FF2B5EF4-FFF2-40B4-BE49-F238E27FC236}">
                  <a16:creationId xmlns:a16="http://schemas.microsoft.com/office/drawing/2014/main" id="{6F2B83CE-40DD-4C37-AD6C-3CCE872839D5}"/>
                </a:ext>
              </a:extLst>
            </p:cNvPr>
            <p:cNvSpPr>
              <a:spLocks noChangeArrowheads="1"/>
            </p:cNvSpPr>
            <p:nvPr/>
          </p:nvSpPr>
          <p:spPr bwMode="auto">
            <a:xfrm>
              <a:off x="11140537" y="22855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5" name="Oval 607">
              <a:extLst>
                <a:ext uri="{FF2B5EF4-FFF2-40B4-BE49-F238E27FC236}">
                  <a16:creationId xmlns:a16="http://schemas.microsoft.com/office/drawing/2014/main" id="{F9CAD207-8DC7-4906-9B0E-F9454DA02543}"/>
                </a:ext>
              </a:extLst>
            </p:cNvPr>
            <p:cNvSpPr>
              <a:spLocks noChangeArrowheads="1"/>
            </p:cNvSpPr>
            <p:nvPr/>
          </p:nvSpPr>
          <p:spPr bwMode="auto">
            <a:xfrm>
              <a:off x="11158734" y="21496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6" name="Oval 608">
              <a:extLst>
                <a:ext uri="{FF2B5EF4-FFF2-40B4-BE49-F238E27FC236}">
                  <a16:creationId xmlns:a16="http://schemas.microsoft.com/office/drawing/2014/main" id="{C150FE7B-F139-4C5A-8781-0CC86C66C3D7}"/>
                </a:ext>
              </a:extLst>
            </p:cNvPr>
            <p:cNvSpPr>
              <a:spLocks noChangeArrowheads="1"/>
            </p:cNvSpPr>
            <p:nvPr/>
          </p:nvSpPr>
          <p:spPr bwMode="auto">
            <a:xfrm>
              <a:off x="11160874" y="21026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7" name="Oval 609">
              <a:extLst>
                <a:ext uri="{FF2B5EF4-FFF2-40B4-BE49-F238E27FC236}">
                  <a16:creationId xmlns:a16="http://schemas.microsoft.com/office/drawing/2014/main" id="{7898CDD6-8C4F-43BE-BE88-F87518A11C6D}"/>
                </a:ext>
              </a:extLst>
            </p:cNvPr>
            <p:cNvSpPr>
              <a:spLocks noChangeArrowheads="1"/>
            </p:cNvSpPr>
            <p:nvPr/>
          </p:nvSpPr>
          <p:spPr bwMode="auto">
            <a:xfrm>
              <a:off x="11092370" y="21487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8" name="Oval 610">
              <a:extLst>
                <a:ext uri="{FF2B5EF4-FFF2-40B4-BE49-F238E27FC236}">
                  <a16:creationId xmlns:a16="http://schemas.microsoft.com/office/drawing/2014/main" id="{866D58EC-8667-4C3A-AAEC-EC463ABFB62B}"/>
                </a:ext>
              </a:extLst>
            </p:cNvPr>
            <p:cNvSpPr>
              <a:spLocks noChangeArrowheads="1"/>
            </p:cNvSpPr>
            <p:nvPr/>
          </p:nvSpPr>
          <p:spPr bwMode="auto">
            <a:xfrm>
              <a:off x="11143748" y="20320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89" name="Oval 611">
              <a:extLst>
                <a:ext uri="{FF2B5EF4-FFF2-40B4-BE49-F238E27FC236}">
                  <a16:creationId xmlns:a16="http://schemas.microsoft.com/office/drawing/2014/main" id="{47DD71AD-C0E5-43A5-A107-861CF50D4EEC}"/>
                </a:ext>
              </a:extLst>
            </p:cNvPr>
            <p:cNvSpPr>
              <a:spLocks noChangeArrowheads="1"/>
            </p:cNvSpPr>
            <p:nvPr/>
          </p:nvSpPr>
          <p:spPr bwMode="auto">
            <a:xfrm>
              <a:off x="11116989" y="19797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0" name="Oval 612">
              <a:extLst>
                <a:ext uri="{FF2B5EF4-FFF2-40B4-BE49-F238E27FC236}">
                  <a16:creationId xmlns:a16="http://schemas.microsoft.com/office/drawing/2014/main" id="{83D46AC6-82EF-4178-B49D-1532573216B8}"/>
                </a:ext>
              </a:extLst>
            </p:cNvPr>
            <p:cNvSpPr>
              <a:spLocks noChangeArrowheads="1"/>
            </p:cNvSpPr>
            <p:nvPr/>
          </p:nvSpPr>
          <p:spPr bwMode="auto">
            <a:xfrm>
              <a:off x="11152311" y="22280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1" name="Oval 613">
              <a:extLst>
                <a:ext uri="{FF2B5EF4-FFF2-40B4-BE49-F238E27FC236}">
                  <a16:creationId xmlns:a16="http://schemas.microsoft.com/office/drawing/2014/main" id="{0FE2BB36-AB6C-4871-8126-95EB8FCD8CCF}"/>
                </a:ext>
              </a:extLst>
            </p:cNvPr>
            <p:cNvSpPr>
              <a:spLocks noChangeArrowheads="1"/>
            </p:cNvSpPr>
            <p:nvPr/>
          </p:nvSpPr>
          <p:spPr bwMode="auto">
            <a:xfrm>
              <a:off x="11133045" y="20843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2" name="Oval 614">
              <a:extLst>
                <a:ext uri="{FF2B5EF4-FFF2-40B4-BE49-F238E27FC236}">
                  <a16:creationId xmlns:a16="http://schemas.microsoft.com/office/drawing/2014/main" id="{15E5E494-A38B-4E79-8AE1-105C032844D7}"/>
                </a:ext>
              </a:extLst>
            </p:cNvPr>
            <p:cNvSpPr>
              <a:spLocks noChangeArrowheads="1"/>
            </p:cNvSpPr>
            <p:nvPr/>
          </p:nvSpPr>
          <p:spPr bwMode="auto">
            <a:xfrm>
              <a:off x="11273264" y="22054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3" name="Oval 615">
              <a:extLst>
                <a:ext uri="{FF2B5EF4-FFF2-40B4-BE49-F238E27FC236}">
                  <a16:creationId xmlns:a16="http://schemas.microsoft.com/office/drawing/2014/main" id="{843B2CE5-CB35-4BA7-BEED-3992E7C93810}"/>
                </a:ext>
              </a:extLst>
            </p:cNvPr>
            <p:cNvSpPr>
              <a:spLocks noChangeArrowheads="1"/>
            </p:cNvSpPr>
            <p:nvPr/>
          </p:nvSpPr>
          <p:spPr bwMode="auto">
            <a:xfrm>
              <a:off x="11291460" y="20694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4" name="Oval 616">
              <a:extLst>
                <a:ext uri="{FF2B5EF4-FFF2-40B4-BE49-F238E27FC236}">
                  <a16:creationId xmlns:a16="http://schemas.microsoft.com/office/drawing/2014/main" id="{5E3D584F-7745-40AF-BE06-5D8CE66664A0}"/>
                </a:ext>
              </a:extLst>
            </p:cNvPr>
            <p:cNvSpPr>
              <a:spLocks noChangeArrowheads="1"/>
            </p:cNvSpPr>
            <p:nvPr/>
          </p:nvSpPr>
          <p:spPr bwMode="auto">
            <a:xfrm>
              <a:off x="11293601" y="20224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5" name="Oval 617">
              <a:extLst>
                <a:ext uri="{FF2B5EF4-FFF2-40B4-BE49-F238E27FC236}">
                  <a16:creationId xmlns:a16="http://schemas.microsoft.com/office/drawing/2014/main" id="{6066E015-859B-4E7D-B56E-9859CF748713}"/>
                </a:ext>
              </a:extLst>
            </p:cNvPr>
            <p:cNvSpPr>
              <a:spLocks noChangeArrowheads="1"/>
            </p:cNvSpPr>
            <p:nvPr/>
          </p:nvSpPr>
          <p:spPr bwMode="auto">
            <a:xfrm>
              <a:off x="11236871" y="19997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6" name="Oval 618">
              <a:extLst>
                <a:ext uri="{FF2B5EF4-FFF2-40B4-BE49-F238E27FC236}">
                  <a16:creationId xmlns:a16="http://schemas.microsoft.com/office/drawing/2014/main" id="{BEBF3E67-B939-4215-86CD-D5F07CB22EA9}"/>
                </a:ext>
              </a:extLst>
            </p:cNvPr>
            <p:cNvSpPr>
              <a:spLocks noChangeArrowheads="1"/>
            </p:cNvSpPr>
            <p:nvPr/>
          </p:nvSpPr>
          <p:spPr bwMode="auto">
            <a:xfrm>
              <a:off x="11225097" y="20686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7" name="Oval 619">
              <a:extLst>
                <a:ext uri="{FF2B5EF4-FFF2-40B4-BE49-F238E27FC236}">
                  <a16:creationId xmlns:a16="http://schemas.microsoft.com/office/drawing/2014/main" id="{58709180-82BE-446B-93AF-322203B48312}"/>
                </a:ext>
              </a:extLst>
            </p:cNvPr>
            <p:cNvSpPr>
              <a:spLocks noChangeArrowheads="1"/>
            </p:cNvSpPr>
            <p:nvPr/>
          </p:nvSpPr>
          <p:spPr bwMode="auto">
            <a:xfrm>
              <a:off x="11306446" y="22420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8" name="Oval 620">
              <a:extLst>
                <a:ext uri="{FF2B5EF4-FFF2-40B4-BE49-F238E27FC236}">
                  <a16:creationId xmlns:a16="http://schemas.microsoft.com/office/drawing/2014/main" id="{A317C9C8-20DE-49E2-B116-909E34E9DBF3}"/>
                </a:ext>
              </a:extLst>
            </p:cNvPr>
            <p:cNvSpPr>
              <a:spLocks noChangeArrowheads="1"/>
            </p:cNvSpPr>
            <p:nvPr/>
          </p:nvSpPr>
          <p:spPr bwMode="auto">
            <a:xfrm>
              <a:off x="11204760" y="21853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799" name="Oval 621">
              <a:extLst>
                <a:ext uri="{FF2B5EF4-FFF2-40B4-BE49-F238E27FC236}">
                  <a16:creationId xmlns:a16="http://schemas.microsoft.com/office/drawing/2014/main" id="{DBD36B4D-F47C-49D4-911B-5EEB5458DAFA}"/>
                </a:ext>
              </a:extLst>
            </p:cNvPr>
            <p:cNvSpPr>
              <a:spLocks noChangeArrowheads="1"/>
            </p:cNvSpPr>
            <p:nvPr/>
          </p:nvSpPr>
          <p:spPr bwMode="auto">
            <a:xfrm>
              <a:off x="11285038" y="21479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0" name="Oval 623">
              <a:extLst>
                <a:ext uri="{FF2B5EF4-FFF2-40B4-BE49-F238E27FC236}">
                  <a16:creationId xmlns:a16="http://schemas.microsoft.com/office/drawing/2014/main" id="{7CE0461B-DB6E-4C9C-A710-89B8844699D4}"/>
                </a:ext>
              </a:extLst>
            </p:cNvPr>
            <p:cNvSpPr>
              <a:spLocks noChangeArrowheads="1"/>
            </p:cNvSpPr>
            <p:nvPr/>
          </p:nvSpPr>
          <p:spPr bwMode="auto">
            <a:xfrm>
              <a:off x="11334275" y="20416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1" name="Oval 624">
              <a:extLst>
                <a:ext uri="{FF2B5EF4-FFF2-40B4-BE49-F238E27FC236}">
                  <a16:creationId xmlns:a16="http://schemas.microsoft.com/office/drawing/2014/main" id="{B7E9E259-9210-4338-832E-4674FCC27945}"/>
                </a:ext>
              </a:extLst>
            </p:cNvPr>
            <p:cNvSpPr>
              <a:spLocks noChangeArrowheads="1"/>
            </p:cNvSpPr>
            <p:nvPr/>
          </p:nvSpPr>
          <p:spPr bwMode="auto">
            <a:xfrm>
              <a:off x="11322501" y="21104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2" name="Oval 625">
              <a:extLst>
                <a:ext uri="{FF2B5EF4-FFF2-40B4-BE49-F238E27FC236}">
                  <a16:creationId xmlns:a16="http://schemas.microsoft.com/office/drawing/2014/main" id="{8D3C609F-4703-4BAE-80EB-BBD4F4EA8DBF}"/>
                </a:ext>
              </a:extLst>
            </p:cNvPr>
            <p:cNvSpPr>
              <a:spLocks noChangeArrowheads="1"/>
            </p:cNvSpPr>
            <p:nvPr/>
          </p:nvSpPr>
          <p:spPr bwMode="auto">
            <a:xfrm>
              <a:off x="11240082" y="16608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3" name="Oval 626">
              <a:extLst>
                <a:ext uri="{FF2B5EF4-FFF2-40B4-BE49-F238E27FC236}">
                  <a16:creationId xmlns:a16="http://schemas.microsoft.com/office/drawing/2014/main" id="{D5CCCCC6-AB97-49CE-86DC-0361BB9E038F}"/>
                </a:ext>
              </a:extLst>
            </p:cNvPr>
            <p:cNvSpPr>
              <a:spLocks noChangeArrowheads="1"/>
            </p:cNvSpPr>
            <p:nvPr/>
          </p:nvSpPr>
          <p:spPr bwMode="auto">
            <a:xfrm>
              <a:off x="10866521" y="15963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4" name="Oval 627">
              <a:extLst>
                <a:ext uri="{FF2B5EF4-FFF2-40B4-BE49-F238E27FC236}">
                  <a16:creationId xmlns:a16="http://schemas.microsoft.com/office/drawing/2014/main" id="{E007FFF3-AA4D-4800-AB55-1E562BF034E2}"/>
                </a:ext>
              </a:extLst>
            </p:cNvPr>
            <p:cNvSpPr>
              <a:spLocks noChangeArrowheads="1"/>
            </p:cNvSpPr>
            <p:nvPr/>
          </p:nvSpPr>
          <p:spPr bwMode="auto">
            <a:xfrm>
              <a:off x="10890069" y="167301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5" name="Oval 628">
              <a:extLst>
                <a:ext uri="{FF2B5EF4-FFF2-40B4-BE49-F238E27FC236}">
                  <a16:creationId xmlns:a16="http://schemas.microsoft.com/office/drawing/2014/main" id="{64651450-14AE-4A05-A0DB-153534EC9EAE}"/>
                </a:ext>
              </a:extLst>
            </p:cNvPr>
            <p:cNvSpPr>
              <a:spLocks noChangeArrowheads="1"/>
            </p:cNvSpPr>
            <p:nvPr/>
          </p:nvSpPr>
          <p:spPr bwMode="auto">
            <a:xfrm>
              <a:off x="10894351" y="19065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6" name="Oval 629">
              <a:extLst>
                <a:ext uri="{FF2B5EF4-FFF2-40B4-BE49-F238E27FC236}">
                  <a16:creationId xmlns:a16="http://schemas.microsoft.com/office/drawing/2014/main" id="{A1BD075E-E3A0-4C36-8AF5-5EAAC144F8A8}"/>
                </a:ext>
              </a:extLst>
            </p:cNvPr>
            <p:cNvSpPr>
              <a:spLocks noChangeArrowheads="1"/>
            </p:cNvSpPr>
            <p:nvPr/>
          </p:nvSpPr>
          <p:spPr bwMode="auto">
            <a:xfrm>
              <a:off x="10906125" y="18394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7" name="Oval 630">
              <a:extLst>
                <a:ext uri="{FF2B5EF4-FFF2-40B4-BE49-F238E27FC236}">
                  <a16:creationId xmlns:a16="http://schemas.microsoft.com/office/drawing/2014/main" id="{54ACA374-DBF4-4FCE-A599-D49F1BC4C71B}"/>
                </a:ext>
              </a:extLst>
            </p:cNvPr>
            <p:cNvSpPr>
              <a:spLocks noChangeArrowheads="1"/>
            </p:cNvSpPr>
            <p:nvPr/>
          </p:nvSpPr>
          <p:spPr bwMode="auto">
            <a:xfrm>
              <a:off x="10848324" y="1861228"/>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8" name="Oval 631">
              <a:extLst>
                <a:ext uri="{FF2B5EF4-FFF2-40B4-BE49-F238E27FC236}">
                  <a16:creationId xmlns:a16="http://schemas.microsoft.com/office/drawing/2014/main" id="{800B29B2-3C21-48F5-8FAA-E66F4F973A7D}"/>
                </a:ext>
              </a:extLst>
            </p:cNvPr>
            <p:cNvSpPr>
              <a:spLocks noChangeArrowheads="1"/>
            </p:cNvSpPr>
            <p:nvPr/>
          </p:nvSpPr>
          <p:spPr bwMode="auto">
            <a:xfrm>
              <a:off x="10835480" y="17967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09" name="Oval 632">
              <a:extLst>
                <a:ext uri="{FF2B5EF4-FFF2-40B4-BE49-F238E27FC236}">
                  <a16:creationId xmlns:a16="http://schemas.microsoft.com/office/drawing/2014/main" id="{C4BEEE69-1F44-46F4-B982-FB3B79C1200E}"/>
                </a:ext>
              </a:extLst>
            </p:cNvPr>
            <p:cNvSpPr>
              <a:spLocks noChangeArrowheads="1"/>
            </p:cNvSpPr>
            <p:nvPr/>
          </p:nvSpPr>
          <p:spPr bwMode="auto">
            <a:xfrm>
              <a:off x="10883647" y="17993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0" name="Oval 633">
              <a:extLst>
                <a:ext uri="{FF2B5EF4-FFF2-40B4-BE49-F238E27FC236}">
                  <a16:creationId xmlns:a16="http://schemas.microsoft.com/office/drawing/2014/main" id="{07C6AC93-6341-4C97-ACBA-6CDB1B118785}"/>
                </a:ext>
              </a:extLst>
            </p:cNvPr>
            <p:cNvSpPr>
              <a:spLocks noChangeArrowheads="1"/>
            </p:cNvSpPr>
            <p:nvPr/>
          </p:nvSpPr>
          <p:spPr bwMode="auto">
            <a:xfrm>
              <a:off x="10899703" y="17592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1" name="Oval 634">
              <a:extLst>
                <a:ext uri="{FF2B5EF4-FFF2-40B4-BE49-F238E27FC236}">
                  <a16:creationId xmlns:a16="http://schemas.microsoft.com/office/drawing/2014/main" id="{E6AFE531-2C2B-46EC-AC8B-26F912733C51}"/>
                </a:ext>
              </a:extLst>
            </p:cNvPr>
            <p:cNvSpPr>
              <a:spLocks noChangeArrowheads="1"/>
            </p:cNvSpPr>
            <p:nvPr/>
          </p:nvSpPr>
          <p:spPr bwMode="auto">
            <a:xfrm>
              <a:off x="10833339" y="17618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2" name="Oval 635">
              <a:extLst>
                <a:ext uri="{FF2B5EF4-FFF2-40B4-BE49-F238E27FC236}">
                  <a16:creationId xmlns:a16="http://schemas.microsoft.com/office/drawing/2014/main" id="{F2A849B6-68A5-4068-A857-646421228ED8}"/>
                </a:ext>
              </a:extLst>
            </p:cNvPr>
            <p:cNvSpPr>
              <a:spLocks noChangeArrowheads="1"/>
            </p:cNvSpPr>
            <p:nvPr/>
          </p:nvSpPr>
          <p:spPr bwMode="auto">
            <a:xfrm>
              <a:off x="10923251" y="170960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3" name="Oval 636">
              <a:extLst>
                <a:ext uri="{FF2B5EF4-FFF2-40B4-BE49-F238E27FC236}">
                  <a16:creationId xmlns:a16="http://schemas.microsoft.com/office/drawing/2014/main" id="{F55B5532-7B58-4D26-A723-16E529FA60EB}"/>
                </a:ext>
              </a:extLst>
            </p:cNvPr>
            <p:cNvSpPr>
              <a:spLocks noChangeArrowheads="1"/>
            </p:cNvSpPr>
            <p:nvPr/>
          </p:nvSpPr>
          <p:spPr bwMode="auto">
            <a:xfrm>
              <a:off x="10861169" y="16442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4" name="Oval 637">
              <a:extLst>
                <a:ext uri="{FF2B5EF4-FFF2-40B4-BE49-F238E27FC236}">
                  <a16:creationId xmlns:a16="http://schemas.microsoft.com/office/drawing/2014/main" id="{42821BBA-E12E-4D73-A905-C96A1B4A94B2}"/>
                </a:ext>
              </a:extLst>
            </p:cNvPr>
            <p:cNvSpPr>
              <a:spLocks noChangeArrowheads="1"/>
            </p:cNvSpPr>
            <p:nvPr/>
          </p:nvSpPr>
          <p:spPr bwMode="auto">
            <a:xfrm>
              <a:off x="10901843" y="16154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5" name="Oval 638">
              <a:extLst>
                <a:ext uri="{FF2B5EF4-FFF2-40B4-BE49-F238E27FC236}">
                  <a16:creationId xmlns:a16="http://schemas.microsoft.com/office/drawing/2014/main" id="{8757B856-73B0-4FB7-B1EC-A2300D4442C7}"/>
                </a:ext>
              </a:extLst>
            </p:cNvPr>
            <p:cNvSpPr>
              <a:spLocks noChangeArrowheads="1"/>
            </p:cNvSpPr>
            <p:nvPr/>
          </p:nvSpPr>
          <p:spPr bwMode="auto">
            <a:xfrm>
              <a:off x="10963925" y="16381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6" name="Oval 639">
              <a:extLst>
                <a:ext uri="{FF2B5EF4-FFF2-40B4-BE49-F238E27FC236}">
                  <a16:creationId xmlns:a16="http://schemas.microsoft.com/office/drawing/2014/main" id="{DC65C554-533A-45F8-9936-FAA83B6830B4}"/>
                </a:ext>
              </a:extLst>
            </p:cNvPr>
            <p:cNvSpPr>
              <a:spLocks noChangeArrowheads="1"/>
            </p:cNvSpPr>
            <p:nvPr/>
          </p:nvSpPr>
          <p:spPr bwMode="auto">
            <a:xfrm>
              <a:off x="10987474" y="17148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7" name="Oval 640">
              <a:extLst>
                <a:ext uri="{FF2B5EF4-FFF2-40B4-BE49-F238E27FC236}">
                  <a16:creationId xmlns:a16="http://schemas.microsoft.com/office/drawing/2014/main" id="{C21A76AD-B17A-4B8A-9936-3BA9578B3898}"/>
                </a:ext>
              </a:extLst>
            </p:cNvPr>
            <p:cNvSpPr>
              <a:spLocks noChangeArrowheads="1"/>
            </p:cNvSpPr>
            <p:nvPr/>
          </p:nvSpPr>
          <p:spPr bwMode="auto">
            <a:xfrm>
              <a:off x="11005670" y="15789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8" name="Oval 641">
              <a:extLst>
                <a:ext uri="{FF2B5EF4-FFF2-40B4-BE49-F238E27FC236}">
                  <a16:creationId xmlns:a16="http://schemas.microsoft.com/office/drawing/2014/main" id="{5BDF0D60-447D-4343-A7B4-02FFAC7EA4AB}"/>
                </a:ext>
              </a:extLst>
            </p:cNvPr>
            <p:cNvSpPr>
              <a:spLocks noChangeArrowheads="1"/>
            </p:cNvSpPr>
            <p:nvPr/>
          </p:nvSpPr>
          <p:spPr bwMode="auto">
            <a:xfrm>
              <a:off x="10939306" y="15780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19" name="Oval 642">
              <a:extLst>
                <a:ext uri="{FF2B5EF4-FFF2-40B4-BE49-F238E27FC236}">
                  <a16:creationId xmlns:a16="http://schemas.microsoft.com/office/drawing/2014/main" id="{DDF48F1A-9DA8-4169-82A0-8F8CBBC08852}"/>
                </a:ext>
              </a:extLst>
            </p:cNvPr>
            <p:cNvSpPr>
              <a:spLocks noChangeArrowheads="1"/>
            </p:cNvSpPr>
            <p:nvPr/>
          </p:nvSpPr>
          <p:spPr bwMode="auto">
            <a:xfrm>
              <a:off x="11003529" y="18812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0" name="Oval 643">
              <a:extLst>
                <a:ext uri="{FF2B5EF4-FFF2-40B4-BE49-F238E27FC236}">
                  <a16:creationId xmlns:a16="http://schemas.microsoft.com/office/drawing/2014/main" id="{EA5278FE-7C4A-4A0D-9D59-2B00CCF45D70}"/>
                </a:ext>
              </a:extLst>
            </p:cNvPr>
            <p:cNvSpPr>
              <a:spLocks noChangeArrowheads="1"/>
            </p:cNvSpPr>
            <p:nvPr/>
          </p:nvSpPr>
          <p:spPr bwMode="auto">
            <a:xfrm>
              <a:off x="10945729" y="1903055"/>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1" name="Oval 644">
              <a:extLst>
                <a:ext uri="{FF2B5EF4-FFF2-40B4-BE49-F238E27FC236}">
                  <a16:creationId xmlns:a16="http://schemas.microsoft.com/office/drawing/2014/main" id="{D0A2A46A-94F7-403B-B7F0-3F43325C3BCA}"/>
                </a:ext>
              </a:extLst>
            </p:cNvPr>
            <p:cNvSpPr>
              <a:spLocks noChangeArrowheads="1"/>
            </p:cNvSpPr>
            <p:nvPr/>
          </p:nvSpPr>
          <p:spPr bwMode="auto">
            <a:xfrm>
              <a:off x="10938236" y="18655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2" name="Oval 645">
              <a:extLst>
                <a:ext uri="{FF2B5EF4-FFF2-40B4-BE49-F238E27FC236}">
                  <a16:creationId xmlns:a16="http://schemas.microsoft.com/office/drawing/2014/main" id="{55013605-0C91-42C0-A020-CCA46C79F213}"/>
                </a:ext>
              </a:extLst>
            </p:cNvPr>
            <p:cNvSpPr>
              <a:spLocks noChangeArrowheads="1"/>
            </p:cNvSpPr>
            <p:nvPr/>
          </p:nvSpPr>
          <p:spPr bwMode="auto">
            <a:xfrm>
              <a:off x="10981051" y="18411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3" name="Oval 646">
              <a:extLst>
                <a:ext uri="{FF2B5EF4-FFF2-40B4-BE49-F238E27FC236}">
                  <a16:creationId xmlns:a16="http://schemas.microsoft.com/office/drawing/2014/main" id="{5EA6F6AB-1482-4C60-B38F-FE98A5E14495}"/>
                </a:ext>
              </a:extLst>
            </p:cNvPr>
            <p:cNvSpPr>
              <a:spLocks noChangeArrowheads="1"/>
            </p:cNvSpPr>
            <p:nvPr/>
          </p:nvSpPr>
          <p:spPr bwMode="auto">
            <a:xfrm>
              <a:off x="10997107" y="18011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4" name="Oval 647">
              <a:extLst>
                <a:ext uri="{FF2B5EF4-FFF2-40B4-BE49-F238E27FC236}">
                  <a16:creationId xmlns:a16="http://schemas.microsoft.com/office/drawing/2014/main" id="{CCD0F6C6-FBB7-4E4A-985F-10419EB619B4}"/>
                </a:ext>
              </a:extLst>
            </p:cNvPr>
            <p:cNvSpPr>
              <a:spLocks noChangeArrowheads="1"/>
            </p:cNvSpPr>
            <p:nvPr/>
          </p:nvSpPr>
          <p:spPr bwMode="auto">
            <a:xfrm>
              <a:off x="10930743" y="18037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5" name="Oval 648">
              <a:extLst>
                <a:ext uri="{FF2B5EF4-FFF2-40B4-BE49-F238E27FC236}">
                  <a16:creationId xmlns:a16="http://schemas.microsoft.com/office/drawing/2014/main" id="{F947868F-57A6-4F38-838C-E987CE72F952}"/>
                </a:ext>
              </a:extLst>
            </p:cNvPr>
            <p:cNvSpPr>
              <a:spLocks noChangeArrowheads="1"/>
            </p:cNvSpPr>
            <p:nvPr/>
          </p:nvSpPr>
          <p:spPr bwMode="auto">
            <a:xfrm>
              <a:off x="11014233" y="16259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6" name="Oval 649">
              <a:extLst>
                <a:ext uri="{FF2B5EF4-FFF2-40B4-BE49-F238E27FC236}">
                  <a16:creationId xmlns:a16="http://schemas.microsoft.com/office/drawing/2014/main" id="{25988EEE-1EF2-4ECA-AD7A-AEAB2B4F370F}"/>
                </a:ext>
              </a:extLst>
            </p:cNvPr>
            <p:cNvSpPr>
              <a:spLocks noChangeArrowheads="1"/>
            </p:cNvSpPr>
            <p:nvPr/>
          </p:nvSpPr>
          <p:spPr bwMode="auto">
            <a:xfrm>
              <a:off x="11039922" y="16860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7" name="Oval 650">
              <a:extLst>
                <a:ext uri="{FF2B5EF4-FFF2-40B4-BE49-F238E27FC236}">
                  <a16:creationId xmlns:a16="http://schemas.microsoft.com/office/drawing/2014/main" id="{4B369586-79BC-42E6-9C0F-054C2C5F5096}"/>
                </a:ext>
              </a:extLst>
            </p:cNvPr>
            <p:cNvSpPr>
              <a:spLocks noChangeArrowheads="1"/>
            </p:cNvSpPr>
            <p:nvPr/>
          </p:nvSpPr>
          <p:spPr bwMode="auto">
            <a:xfrm>
              <a:off x="11063470" y="17627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8" name="Oval 651">
              <a:extLst>
                <a:ext uri="{FF2B5EF4-FFF2-40B4-BE49-F238E27FC236}">
                  <a16:creationId xmlns:a16="http://schemas.microsoft.com/office/drawing/2014/main" id="{70B15E53-2A92-4CB9-8627-5D31A9BA68EC}"/>
                </a:ext>
              </a:extLst>
            </p:cNvPr>
            <p:cNvSpPr>
              <a:spLocks noChangeArrowheads="1"/>
            </p:cNvSpPr>
            <p:nvPr/>
          </p:nvSpPr>
          <p:spPr bwMode="auto">
            <a:xfrm>
              <a:off x="11081667" y="16268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29" name="Oval 652">
              <a:extLst>
                <a:ext uri="{FF2B5EF4-FFF2-40B4-BE49-F238E27FC236}">
                  <a16:creationId xmlns:a16="http://schemas.microsoft.com/office/drawing/2014/main" id="{851AF679-60D5-4FFA-8AE2-40B405E0252C}"/>
                </a:ext>
              </a:extLst>
            </p:cNvPr>
            <p:cNvSpPr>
              <a:spLocks noChangeArrowheads="1"/>
            </p:cNvSpPr>
            <p:nvPr/>
          </p:nvSpPr>
          <p:spPr bwMode="auto">
            <a:xfrm>
              <a:off x="11083807" y="15797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0" name="Oval 653">
              <a:extLst>
                <a:ext uri="{FF2B5EF4-FFF2-40B4-BE49-F238E27FC236}">
                  <a16:creationId xmlns:a16="http://schemas.microsoft.com/office/drawing/2014/main" id="{04BEB9C6-1990-496B-98EC-F736BEE98F88}"/>
                </a:ext>
              </a:extLst>
            </p:cNvPr>
            <p:cNvSpPr>
              <a:spLocks noChangeArrowheads="1"/>
            </p:cNvSpPr>
            <p:nvPr/>
          </p:nvSpPr>
          <p:spPr bwMode="auto">
            <a:xfrm>
              <a:off x="11027077" y="15571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1" name="Oval 654">
              <a:extLst>
                <a:ext uri="{FF2B5EF4-FFF2-40B4-BE49-F238E27FC236}">
                  <a16:creationId xmlns:a16="http://schemas.microsoft.com/office/drawing/2014/main" id="{81A6F579-A078-41F2-8ED6-C6CC5737FFBE}"/>
                </a:ext>
              </a:extLst>
            </p:cNvPr>
            <p:cNvSpPr>
              <a:spLocks noChangeArrowheads="1"/>
            </p:cNvSpPr>
            <p:nvPr/>
          </p:nvSpPr>
          <p:spPr bwMode="auto">
            <a:xfrm>
              <a:off x="11002459" y="19474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2" name="Oval 655">
              <a:extLst>
                <a:ext uri="{FF2B5EF4-FFF2-40B4-BE49-F238E27FC236}">
                  <a16:creationId xmlns:a16="http://schemas.microsoft.com/office/drawing/2014/main" id="{D76730A2-0850-40DB-B5C6-662DCEA7B411}"/>
                </a:ext>
              </a:extLst>
            </p:cNvPr>
            <p:cNvSpPr>
              <a:spLocks noChangeArrowheads="1"/>
            </p:cNvSpPr>
            <p:nvPr/>
          </p:nvSpPr>
          <p:spPr bwMode="auto">
            <a:xfrm>
              <a:off x="11057048" y="18891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3" name="Oval 656">
              <a:extLst>
                <a:ext uri="{FF2B5EF4-FFF2-40B4-BE49-F238E27FC236}">
                  <a16:creationId xmlns:a16="http://schemas.microsoft.com/office/drawing/2014/main" id="{A2FAAA0A-4114-465E-B903-70A231B87825}"/>
                </a:ext>
              </a:extLst>
            </p:cNvPr>
            <p:cNvSpPr>
              <a:spLocks noChangeArrowheads="1"/>
            </p:cNvSpPr>
            <p:nvPr/>
          </p:nvSpPr>
          <p:spPr bwMode="auto">
            <a:xfrm>
              <a:off x="11073104" y="18490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4" name="Oval 657">
              <a:extLst>
                <a:ext uri="{FF2B5EF4-FFF2-40B4-BE49-F238E27FC236}">
                  <a16:creationId xmlns:a16="http://schemas.microsoft.com/office/drawing/2014/main" id="{BAF82E6C-1A83-4649-A1C6-5331FF733B21}"/>
                </a:ext>
              </a:extLst>
            </p:cNvPr>
            <p:cNvSpPr>
              <a:spLocks noChangeArrowheads="1"/>
            </p:cNvSpPr>
            <p:nvPr/>
          </p:nvSpPr>
          <p:spPr bwMode="auto">
            <a:xfrm>
              <a:off x="11096652" y="17993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5" name="Oval 658">
              <a:extLst>
                <a:ext uri="{FF2B5EF4-FFF2-40B4-BE49-F238E27FC236}">
                  <a16:creationId xmlns:a16="http://schemas.microsoft.com/office/drawing/2014/main" id="{44913A09-8F10-43D9-A9D3-A29E9BAF4CC4}"/>
                </a:ext>
              </a:extLst>
            </p:cNvPr>
            <p:cNvSpPr>
              <a:spLocks noChangeArrowheads="1"/>
            </p:cNvSpPr>
            <p:nvPr/>
          </p:nvSpPr>
          <p:spPr bwMode="auto">
            <a:xfrm>
              <a:off x="11155522" y="16974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6" name="Oval 659">
              <a:extLst>
                <a:ext uri="{FF2B5EF4-FFF2-40B4-BE49-F238E27FC236}">
                  <a16:creationId xmlns:a16="http://schemas.microsoft.com/office/drawing/2014/main" id="{9618AA42-BD1E-4F9D-B8EC-94A3AFF7CCD2}"/>
                </a:ext>
              </a:extLst>
            </p:cNvPr>
            <p:cNvSpPr>
              <a:spLocks noChangeArrowheads="1"/>
            </p:cNvSpPr>
            <p:nvPr/>
          </p:nvSpPr>
          <p:spPr bwMode="auto">
            <a:xfrm>
              <a:off x="11137326" y="17279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7" name="Oval 660">
              <a:extLst>
                <a:ext uri="{FF2B5EF4-FFF2-40B4-BE49-F238E27FC236}">
                  <a16:creationId xmlns:a16="http://schemas.microsoft.com/office/drawing/2014/main" id="{4201C342-3D7E-4713-A0F9-59E4611F79AB}"/>
                </a:ext>
              </a:extLst>
            </p:cNvPr>
            <p:cNvSpPr>
              <a:spLocks noChangeArrowheads="1"/>
            </p:cNvSpPr>
            <p:nvPr/>
          </p:nvSpPr>
          <p:spPr bwMode="auto">
            <a:xfrm>
              <a:off x="11160874" y="18045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8" name="Oval 661">
              <a:extLst>
                <a:ext uri="{FF2B5EF4-FFF2-40B4-BE49-F238E27FC236}">
                  <a16:creationId xmlns:a16="http://schemas.microsoft.com/office/drawing/2014/main" id="{E571B458-D491-4E26-ADC9-F8CA94363FE5}"/>
                </a:ext>
              </a:extLst>
            </p:cNvPr>
            <p:cNvSpPr>
              <a:spLocks noChangeArrowheads="1"/>
            </p:cNvSpPr>
            <p:nvPr/>
          </p:nvSpPr>
          <p:spPr bwMode="auto">
            <a:xfrm>
              <a:off x="11179071" y="16686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39" name="Oval 662">
              <a:extLst>
                <a:ext uri="{FF2B5EF4-FFF2-40B4-BE49-F238E27FC236}">
                  <a16:creationId xmlns:a16="http://schemas.microsoft.com/office/drawing/2014/main" id="{C6F69BD0-BF96-4260-ABB8-D9E4390B9318}"/>
                </a:ext>
              </a:extLst>
            </p:cNvPr>
            <p:cNvSpPr>
              <a:spLocks noChangeArrowheads="1"/>
            </p:cNvSpPr>
            <p:nvPr/>
          </p:nvSpPr>
          <p:spPr bwMode="auto">
            <a:xfrm>
              <a:off x="11181211" y="16215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0" name="Oval 663">
              <a:extLst>
                <a:ext uri="{FF2B5EF4-FFF2-40B4-BE49-F238E27FC236}">
                  <a16:creationId xmlns:a16="http://schemas.microsoft.com/office/drawing/2014/main" id="{7498F61B-3C9C-49B3-8BA8-824ACCD44364}"/>
                </a:ext>
              </a:extLst>
            </p:cNvPr>
            <p:cNvSpPr>
              <a:spLocks noChangeArrowheads="1"/>
            </p:cNvSpPr>
            <p:nvPr/>
          </p:nvSpPr>
          <p:spPr bwMode="auto">
            <a:xfrm>
              <a:off x="11112707" y="16677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1" name="Oval 664">
              <a:extLst>
                <a:ext uri="{FF2B5EF4-FFF2-40B4-BE49-F238E27FC236}">
                  <a16:creationId xmlns:a16="http://schemas.microsoft.com/office/drawing/2014/main" id="{BB58DE05-A5ED-46E5-8923-81A0D6EC3378}"/>
                </a:ext>
              </a:extLst>
            </p:cNvPr>
            <p:cNvSpPr>
              <a:spLocks noChangeArrowheads="1"/>
            </p:cNvSpPr>
            <p:nvPr/>
          </p:nvSpPr>
          <p:spPr bwMode="auto">
            <a:xfrm>
              <a:off x="11106285" y="19283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2" name="Oval 665">
              <a:extLst>
                <a:ext uri="{FF2B5EF4-FFF2-40B4-BE49-F238E27FC236}">
                  <a16:creationId xmlns:a16="http://schemas.microsoft.com/office/drawing/2014/main" id="{B708079E-40E3-4449-8A02-61F324E02AE2}"/>
                </a:ext>
              </a:extLst>
            </p:cNvPr>
            <p:cNvSpPr>
              <a:spLocks noChangeArrowheads="1"/>
            </p:cNvSpPr>
            <p:nvPr/>
          </p:nvSpPr>
          <p:spPr bwMode="auto">
            <a:xfrm>
              <a:off x="11154452" y="19309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3" name="Oval 666">
              <a:extLst>
                <a:ext uri="{FF2B5EF4-FFF2-40B4-BE49-F238E27FC236}">
                  <a16:creationId xmlns:a16="http://schemas.microsoft.com/office/drawing/2014/main" id="{725DB1E8-A8CA-4EAC-B64D-37200A53B888}"/>
                </a:ext>
              </a:extLst>
            </p:cNvPr>
            <p:cNvSpPr>
              <a:spLocks noChangeArrowheads="1"/>
            </p:cNvSpPr>
            <p:nvPr/>
          </p:nvSpPr>
          <p:spPr bwMode="auto">
            <a:xfrm>
              <a:off x="11170508" y="18908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4" name="Oval 667">
              <a:extLst>
                <a:ext uri="{FF2B5EF4-FFF2-40B4-BE49-F238E27FC236}">
                  <a16:creationId xmlns:a16="http://schemas.microsoft.com/office/drawing/2014/main" id="{50B385C2-5E98-42E5-BCB1-3B11F4152A92}"/>
                </a:ext>
              </a:extLst>
            </p:cNvPr>
            <p:cNvSpPr>
              <a:spLocks noChangeArrowheads="1"/>
            </p:cNvSpPr>
            <p:nvPr/>
          </p:nvSpPr>
          <p:spPr bwMode="auto">
            <a:xfrm>
              <a:off x="11104144" y="18934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5" name="Oval 668">
              <a:extLst>
                <a:ext uri="{FF2B5EF4-FFF2-40B4-BE49-F238E27FC236}">
                  <a16:creationId xmlns:a16="http://schemas.microsoft.com/office/drawing/2014/main" id="{54A243C8-6760-4024-B53E-5014687D827F}"/>
                </a:ext>
              </a:extLst>
            </p:cNvPr>
            <p:cNvSpPr>
              <a:spLocks noChangeArrowheads="1"/>
            </p:cNvSpPr>
            <p:nvPr/>
          </p:nvSpPr>
          <p:spPr bwMode="auto">
            <a:xfrm>
              <a:off x="11172648" y="17470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6" name="Oval 669">
              <a:extLst>
                <a:ext uri="{FF2B5EF4-FFF2-40B4-BE49-F238E27FC236}">
                  <a16:creationId xmlns:a16="http://schemas.microsoft.com/office/drawing/2014/main" id="{CB17C1AE-6261-407A-80AF-B8454314E13B}"/>
                </a:ext>
              </a:extLst>
            </p:cNvPr>
            <p:cNvSpPr>
              <a:spLocks noChangeArrowheads="1"/>
            </p:cNvSpPr>
            <p:nvPr/>
          </p:nvSpPr>
          <p:spPr bwMode="auto">
            <a:xfrm>
              <a:off x="11153382" y="160330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7" name="Oval 670">
              <a:extLst>
                <a:ext uri="{FF2B5EF4-FFF2-40B4-BE49-F238E27FC236}">
                  <a16:creationId xmlns:a16="http://schemas.microsoft.com/office/drawing/2014/main" id="{03D1AB13-C093-41EF-B105-C28016AB5939}"/>
                </a:ext>
              </a:extLst>
            </p:cNvPr>
            <p:cNvSpPr>
              <a:spLocks noChangeArrowheads="1"/>
            </p:cNvSpPr>
            <p:nvPr/>
          </p:nvSpPr>
          <p:spPr bwMode="auto">
            <a:xfrm>
              <a:off x="11293601" y="17244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8" name="Oval 671">
              <a:extLst>
                <a:ext uri="{FF2B5EF4-FFF2-40B4-BE49-F238E27FC236}">
                  <a16:creationId xmlns:a16="http://schemas.microsoft.com/office/drawing/2014/main" id="{A5ED1310-7C96-4831-A1B7-AF173FDAD296}"/>
                </a:ext>
              </a:extLst>
            </p:cNvPr>
            <p:cNvSpPr>
              <a:spLocks noChangeArrowheads="1"/>
            </p:cNvSpPr>
            <p:nvPr/>
          </p:nvSpPr>
          <p:spPr bwMode="auto">
            <a:xfrm>
              <a:off x="11311797" y="15884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49" name="Oval 672">
              <a:extLst>
                <a:ext uri="{FF2B5EF4-FFF2-40B4-BE49-F238E27FC236}">
                  <a16:creationId xmlns:a16="http://schemas.microsoft.com/office/drawing/2014/main" id="{ED75175A-1331-4741-83DD-EFB34A7424FF}"/>
                </a:ext>
              </a:extLst>
            </p:cNvPr>
            <p:cNvSpPr>
              <a:spLocks noChangeArrowheads="1"/>
            </p:cNvSpPr>
            <p:nvPr/>
          </p:nvSpPr>
          <p:spPr bwMode="auto">
            <a:xfrm>
              <a:off x="11245434" y="15876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0" name="Oval 673">
              <a:extLst>
                <a:ext uri="{FF2B5EF4-FFF2-40B4-BE49-F238E27FC236}">
                  <a16:creationId xmlns:a16="http://schemas.microsoft.com/office/drawing/2014/main" id="{F705DC5C-DA57-4054-A6FF-4C4DA0C997BB}"/>
                </a:ext>
              </a:extLst>
            </p:cNvPr>
            <p:cNvSpPr>
              <a:spLocks noChangeArrowheads="1"/>
            </p:cNvSpPr>
            <p:nvPr/>
          </p:nvSpPr>
          <p:spPr bwMode="auto">
            <a:xfrm>
              <a:off x="11309656" y="18908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1" name="Oval 674">
              <a:extLst>
                <a:ext uri="{FF2B5EF4-FFF2-40B4-BE49-F238E27FC236}">
                  <a16:creationId xmlns:a16="http://schemas.microsoft.com/office/drawing/2014/main" id="{97C45CCB-B006-466F-B10E-93E868BACECE}"/>
                </a:ext>
              </a:extLst>
            </p:cNvPr>
            <p:cNvSpPr>
              <a:spLocks noChangeArrowheads="1"/>
            </p:cNvSpPr>
            <p:nvPr/>
          </p:nvSpPr>
          <p:spPr bwMode="auto">
            <a:xfrm>
              <a:off x="11251856" y="1912640"/>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2" name="Oval 675">
              <a:extLst>
                <a:ext uri="{FF2B5EF4-FFF2-40B4-BE49-F238E27FC236}">
                  <a16:creationId xmlns:a16="http://schemas.microsoft.com/office/drawing/2014/main" id="{70431081-445C-4C2E-991E-163A2AEA32FB}"/>
                </a:ext>
              </a:extLst>
            </p:cNvPr>
            <p:cNvSpPr>
              <a:spLocks noChangeArrowheads="1"/>
            </p:cNvSpPr>
            <p:nvPr/>
          </p:nvSpPr>
          <p:spPr bwMode="auto">
            <a:xfrm>
              <a:off x="11239012" y="18481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3" name="Oval 676">
              <a:extLst>
                <a:ext uri="{FF2B5EF4-FFF2-40B4-BE49-F238E27FC236}">
                  <a16:creationId xmlns:a16="http://schemas.microsoft.com/office/drawing/2014/main" id="{05C31F1F-E8F8-4224-BCA3-C4928A0CEB9A}"/>
                </a:ext>
              </a:extLst>
            </p:cNvPr>
            <p:cNvSpPr>
              <a:spLocks noChangeArrowheads="1"/>
            </p:cNvSpPr>
            <p:nvPr/>
          </p:nvSpPr>
          <p:spPr bwMode="auto">
            <a:xfrm>
              <a:off x="11287179" y="18507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4" name="Oval 677">
              <a:extLst>
                <a:ext uri="{FF2B5EF4-FFF2-40B4-BE49-F238E27FC236}">
                  <a16:creationId xmlns:a16="http://schemas.microsoft.com/office/drawing/2014/main" id="{EDED42F2-1CCB-45B1-9585-2D3C728961EC}"/>
                </a:ext>
              </a:extLst>
            </p:cNvPr>
            <p:cNvSpPr>
              <a:spLocks noChangeArrowheads="1"/>
            </p:cNvSpPr>
            <p:nvPr/>
          </p:nvSpPr>
          <p:spPr bwMode="auto">
            <a:xfrm>
              <a:off x="11303234" y="18106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5" name="Oval 678">
              <a:extLst>
                <a:ext uri="{FF2B5EF4-FFF2-40B4-BE49-F238E27FC236}">
                  <a16:creationId xmlns:a16="http://schemas.microsoft.com/office/drawing/2014/main" id="{61B29AEA-1CCB-4BEF-BEED-AFC671647DFC}"/>
                </a:ext>
              </a:extLst>
            </p:cNvPr>
            <p:cNvSpPr>
              <a:spLocks noChangeArrowheads="1"/>
            </p:cNvSpPr>
            <p:nvPr/>
          </p:nvSpPr>
          <p:spPr bwMode="auto">
            <a:xfrm>
              <a:off x="11236871" y="18133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6" name="Oval 679">
              <a:extLst>
                <a:ext uri="{FF2B5EF4-FFF2-40B4-BE49-F238E27FC236}">
                  <a16:creationId xmlns:a16="http://schemas.microsoft.com/office/drawing/2014/main" id="{20167167-B0D3-4F4E-A1DF-5C304917B9A6}"/>
                </a:ext>
              </a:extLst>
            </p:cNvPr>
            <p:cNvSpPr>
              <a:spLocks noChangeArrowheads="1"/>
            </p:cNvSpPr>
            <p:nvPr/>
          </p:nvSpPr>
          <p:spPr bwMode="auto">
            <a:xfrm>
              <a:off x="11326782" y="17610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7" name="Oval 680">
              <a:extLst>
                <a:ext uri="{FF2B5EF4-FFF2-40B4-BE49-F238E27FC236}">
                  <a16:creationId xmlns:a16="http://schemas.microsoft.com/office/drawing/2014/main" id="{37ACE586-30A9-477F-97B9-AB99077DCD6F}"/>
                </a:ext>
              </a:extLst>
            </p:cNvPr>
            <p:cNvSpPr>
              <a:spLocks noChangeArrowheads="1"/>
            </p:cNvSpPr>
            <p:nvPr/>
          </p:nvSpPr>
          <p:spPr bwMode="auto">
            <a:xfrm>
              <a:off x="11225097" y="17043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8" name="Oval 681">
              <a:extLst>
                <a:ext uri="{FF2B5EF4-FFF2-40B4-BE49-F238E27FC236}">
                  <a16:creationId xmlns:a16="http://schemas.microsoft.com/office/drawing/2014/main" id="{AE4F8B13-9EFC-4096-9528-8FF14A15AF66}"/>
                </a:ext>
              </a:extLst>
            </p:cNvPr>
            <p:cNvSpPr>
              <a:spLocks noChangeArrowheads="1"/>
            </p:cNvSpPr>
            <p:nvPr/>
          </p:nvSpPr>
          <p:spPr bwMode="auto">
            <a:xfrm>
              <a:off x="11305375" y="166691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59" name="Oval 683">
              <a:extLst>
                <a:ext uri="{FF2B5EF4-FFF2-40B4-BE49-F238E27FC236}">
                  <a16:creationId xmlns:a16="http://schemas.microsoft.com/office/drawing/2014/main" id="{95C4AE77-FA92-4DD7-9B04-0A9DF076373F}"/>
                </a:ext>
              </a:extLst>
            </p:cNvPr>
            <p:cNvSpPr>
              <a:spLocks noChangeArrowheads="1"/>
            </p:cNvSpPr>
            <p:nvPr/>
          </p:nvSpPr>
          <p:spPr bwMode="auto">
            <a:xfrm>
              <a:off x="11342838" y="162944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0" name="Oval 684">
              <a:extLst>
                <a:ext uri="{FF2B5EF4-FFF2-40B4-BE49-F238E27FC236}">
                  <a16:creationId xmlns:a16="http://schemas.microsoft.com/office/drawing/2014/main" id="{9F393FFE-699C-493F-A856-958FA7A556ED}"/>
                </a:ext>
              </a:extLst>
            </p:cNvPr>
            <p:cNvSpPr>
              <a:spLocks noChangeArrowheads="1"/>
            </p:cNvSpPr>
            <p:nvPr/>
          </p:nvSpPr>
          <p:spPr bwMode="auto">
            <a:xfrm>
              <a:off x="11341768" y="19169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1" name="Oval 685">
              <a:extLst>
                <a:ext uri="{FF2B5EF4-FFF2-40B4-BE49-F238E27FC236}">
                  <a16:creationId xmlns:a16="http://schemas.microsoft.com/office/drawing/2014/main" id="{4197A257-111F-41AA-9BB0-E5BFFAA3DA8E}"/>
                </a:ext>
              </a:extLst>
            </p:cNvPr>
            <p:cNvSpPr>
              <a:spLocks noChangeArrowheads="1"/>
            </p:cNvSpPr>
            <p:nvPr/>
          </p:nvSpPr>
          <p:spPr bwMode="auto">
            <a:xfrm>
              <a:off x="11334275" y="18551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2" name="Oval 686">
              <a:extLst>
                <a:ext uri="{FF2B5EF4-FFF2-40B4-BE49-F238E27FC236}">
                  <a16:creationId xmlns:a16="http://schemas.microsoft.com/office/drawing/2014/main" id="{B638B05D-411F-42E3-A50F-59B87EC459E0}"/>
                </a:ext>
              </a:extLst>
            </p:cNvPr>
            <p:cNvSpPr>
              <a:spLocks noChangeArrowheads="1"/>
            </p:cNvSpPr>
            <p:nvPr/>
          </p:nvSpPr>
          <p:spPr bwMode="auto">
            <a:xfrm>
              <a:off x="11285037" y="1972765"/>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3" name="Oval 687">
              <a:extLst>
                <a:ext uri="{FF2B5EF4-FFF2-40B4-BE49-F238E27FC236}">
                  <a16:creationId xmlns:a16="http://schemas.microsoft.com/office/drawing/2014/main" id="{EFE5920B-813A-4AEB-8169-17EBDCC32CFE}"/>
                </a:ext>
              </a:extLst>
            </p:cNvPr>
            <p:cNvSpPr>
              <a:spLocks noChangeArrowheads="1"/>
            </p:cNvSpPr>
            <p:nvPr/>
          </p:nvSpPr>
          <p:spPr bwMode="auto">
            <a:xfrm>
              <a:off x="10849395" y="14595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4" name="Oval 688">
              <a:extLst>
                <a:ext uri="{FF2B5EF4-FFF2-40B4-BE49-F238E27FC236}">
                  <a16:creationId xmlns:a16="http://schemas.microsoft.com/office/drawing/2014/main" id="{0E709DE3-64FB-45FA-B907-186806583448}"/>
                </a:ext>
              </a:extLst>
            </p:cNvPr>
            <p:cNvSpPr>
              <a:spLocks noChangeArrowheads="1"/>
            </p:cNvSpPr>
            <p:nvPr/>
          </p:nvSpPr>
          <p:spPr bwMode="auto">
            <a:xfrm>
              <a:off x="10842972" y="15379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5" name="Oval 689">
              <a:extLst>
                <a:ext uri="{FF2B5EF4-FFF2-40B4-BE49-F238E27FC236}">
                  <a16:creationId xmlns:a16="http://schemas.microsoft.com/office/drawing/2014/main" id="{F4369329-D57D-44A7-9A2F-FCA7BB990445}"/>
                </a:ext>
              </a:extLst>
            </p:cNvPr>
            <p:cNvSpPr>
              <a:spLocks noChangeArrowheads="1"/>
            </p:cNvSpPr>
            <p:nvPr/>
          </p:nvSpPr>
          <p:spPr bwMode="auto">
            <a:xfrm>
              <a:off x="10905054" y="15606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6" name="Oval 690">
              <a:extLst>
                <a:ext uri="{FF2B5EF4-FFF2-40B4-BE49-F238E27FC236}">
                  <a16:creationId xmlns:a16="http://schemas.microsoft.com/office/drawing/2014/main" id="{9F94653A-80EA-48ED-9805-7371E66AFFA3}"/>
                </a:ext>
              </a:extLst>
            </p:cNvPr>
            <p:cNvSpPr>
              <a:spLocks noChangeArrowheads="1"/>
            </p:cNvSpPr>
            <p:nvPr/>
          </p:nvSpPr>
          <p:spPr bwMode="auto">
            <a:xfrm>
              <a:off x="10946799" y="15013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7" name="Oval 691">
              <a:extLst>
                <a:ext uri="{FF2B5EF4-FFF2-40B4-BE49-F238E27FC236}">
                  <a16:creationId xmlns:a16="http://schemas.microsoft.com/office/drawing/2014/main" id="{D0F58BD7-4445-4C30-A5BC-CA2428FCEF2F}"/>
                </a:ext>
              </a:extLst>
            </p:cNvPr>
            <p:cNvSpPr>
              <a:spLocks noChangeArrowheads="1"/>
            </p:cNvSpPr>
            <p:nvPr/>
          </p:nvSpPr>
          <p:spPr bwMode="auto">
            <a:xfrm>
              <a:off x="10880436" y="15004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8" name="Oval 692">
              <a:extLst>
                <a:ext uri="{FF2B5EF4-FFF2-40B4-BE49-F238E27FC236}">
                  <a16:creationId xmlns:a16="http://schemas.microsoft.com/office/drawing/2014/main" id="{FE80106F-6219-481C-AED1-F049A934C6B3}"/>
                </a:ext>
              </a:extLst>
            </p:cNvPr>
            <p:cNvSpPr>
              <a:spLocks noChangeArrowheads="1"/>
            </p:cNvSpPr>
            <p:nvPr/>
          </p:nvSpPr>
          <p:spPr bwMode="auto">
            <a:xfrm>
              <a:off x="10955362" y="15484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69" name="Oval 693">
              <a:extLst>
                <a:ext uri="{FF2B5EF4-FFF2-40B4-BE49-F238E27FC236}">
                  <a16:creationId xmlns:a16="http://schemas.microsoft.com/office/drawing/2014/main" id="{CC637E5D-056E-4DCF-9FB9-E67C3505F269}"/>
                </a:ext>
              </a:extLst>
            </p:cNvPr>
            <p:cNvSpPr>
              <a:spLocks noChangeArrowheads="1"/>
            </p:cNvSpPr>
            <p:nvPr/>
          </p:nvSpPr>
          <p:spPr bwMode="auto">
            <a:xfrm>
              <a:off x="11215463" y="14551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0" name="Oval 694">
              <a:extLst>
                <a:ext uri="{FF2B5EF4-FFF2-40B4-BE49-F238E27FC236}">
                  <a16:creationId xmlns:a16="http://schemas.microsoft.com/office/drawing/2014/main" id="{6623C18D-AAC4-4296-A70B-BDB816ED2E97}"/>
                </a:ext>
              </a:extLst>
            </p:cNvPr>
            <p:cNvSpPr>
              <a:spLocks noChangeArrowheads="1"/>
            </p:cNvSpPr>
            <p:nvPr/>
          </p:nvSpPr>
          <p:spPr bwMode="auto">
            <a:xfrm>
              <a:off x="11024936" y="15022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1" name="Oval 695">
              <a:extLst>
                <a:ext uri="{FF2B5EF4-FFF2-40B4-BE49-F238E27FC236}">
                  <a16:creationId xmlns:a16="http://schemas.microsoft.com/office/drawing/2014/main" id="{C5834A4F-730B-4C99-BDA6-B40EC8FF36F8}"/>
                </a:ext>
              </a:extLst>
            </p:cNvPr>
            <p:cNvSpPr>
              <a:spLocks noChangeArrowheads="1"/>
            </p:cNvSpPr>
            <p:nvPr/>
          </p:nvSpPr>
          <p:spPr bwMode="auto">
            <a:xfrm>
              <a:off x="10968207" y="14795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2" name="Oval 696">
              <a:extLst>
                <a:ext uri="{FF2B5EF4-FFF2-40B4-BE49-F238E27FC236}">
                  <a16:creationId xmlns:a16="http://schemas.microsoft.com/office/drawing/2014/main" id="{394B4A3E-9CC9-4680-9CD7-C92F24EE2419}"/>
                </a:ext>
              </a:extLst>
            </p:cNvPr>
            <p:cNvSpPr>
              <a:spLocks noChangeArrowheads="1"/>
            </p:cNvSpPr>
            <p:nvPr/>
          </p:nvSpPr>
          <p:spPr bwMode="auto">
            <a:xfrm>
              <a:off x="11122341" y="15440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3" name="Oval 697">
              <a:extLst>
                <a:ext uri="{FF2B5EF4-FFF2-40B4-BE49-F238E27FC236}">
                  <a16:creationId xmlns:a16="http://schemas.microsoft.com/office/drawing/2014/main" id="{89D82DF8-0C92-4121-805B-69ED28C02845}"/>
                </a:ext>
              </a:extLst>
            </p:cNvPr>
            <p:cNvSpPr>
              <a:spLocks noChangeArrowheads="1"/>
            </p:cNvSpPr>
            <p:nvPr/>
          </p:nvSpPr>
          <p:spPr bwMode="auto">
            <a:xfrm>
              <a:off x="11105215" y="14734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4" name="Oval 698">
              <a:extLst>
                <a:ext uri="{FF2B5EF4-FFF2-40B4-BE49-F238E27FC236}">
                  <a16:creationId xmlns:a16="http://schemas.microsoft.com/office/drawing/2014/main" id="{25CF5B7D-B484-454B-A39A-9C6602AFC199}"/>
                </a:ext>
              </a:extLst>
            </p:cNvPr>
            <p:cNvSpPr>
              <a:spLocks noChangeArrowheads="1"/>
            </p:cNvSpPr>
            <p:nvPr/>
          </p:nvSpPr>
          <p:spPr bwMode="auto">
            <a:xfrm>
              <a:off x="11094511" y="15257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5" name="Oval 699">
              <a:extLst>
                <a:ext uri="{FF2B5EF4-FFF2-40B4-BE49-F238E27FC236}">
                  <a16:creationId xmlns:a16="http://schemas.microsoft.com/office/drawing/2014/main" id="{126E7373-779E-45DD-861A-FD20C0C31A17}"/>
                </a:ext>
              </a:extLst>
            </p:cNvPr>
            <p:cNvSpPr>
              <a:spLocks noChangeArrowheads="1"/>
            </p:cNvSpPr>
            <p:nvPr/>
          </p:nvSpPr>
          <p:spPr bwMode="auto">
            <a:xfrm>
              <a:off x="11252927" y="15109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6" name="Oval 700">
              <a:extLst>
                <a:ext uri="{FF2B5EF4-FFF2-40B4-BE49-F238E27FC236}">
                  <a16:creationId xmlns:a16="http://schemas.microsoft.com/office/drawing/2014/main" id="{F0EA9722-C0EB-46B2-B93C-9244CF549B79}"/>
                </a:ext>
              </a:extLst>
            </p:cNvPr>
            <p:cNvSpPr>
              <a:spLocks noChangeArrowheads="1"/>
            </p:cNvSpPr>
            <p:nvPr/>
          </p:nvSpPr>
          <p:spPr bwMode="auto">
            <a:xfrm>
              <a:off x="11255068" y="14638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7" name="Oval 701">
              <a:extLst>
                <a:ext uri="{FF2B5EF4-FFF2-40B4-BE49-F238E27FC236}">
                  <a16:creationId xmlns:a16="http://schemas.microsoft.com/office/drawing/2014/main" id="{9F356701-08EA-49A1-9261-B2D0F1C7BC05}"/>
                </a:ext>
              </a:extLst>
            </p:cNvPr>
            <p:cNvSpPr>
              <a:spLocks noChangeArrowheads="1"/>
            </p:cNvSpPr>
            <p:nvPr/>
          </p:nvSpPr>
          <p:spPr bwMode="auto">
            <a:xfrm>
              <a:off x="11186564" y="15100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8" name="Oval 704">
              <a:extLst>
                <a:ext uri="{FF2B5EF4-FFF2-40B4-BE49-F238E27FC236}">
                  <a16:creationId xmlns:a16="http://schemas.microsoft.com/office/drawing/2014/main" id="{45817C9C-808E-4658-8452-5A78E0ECBDEF}"/>
                </a:ext>
              </a:extLst>
            </p:cNvPr>
            <p:cNvSpPr>
              <a:spLocks noChangeArrowheads="1"/>
            </p:cNvSpPr>
            <p:nvPr/>
          </p:nvSpPr>
          <p:spPr bwMode="auto">
            <a:xfrm>
              <a:off x="11295742" y="14830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79" name="Oval 705">
              <a:extLst>
                <a:ext uri="{FF2B5EF4-FFF2-40B4-BE49-F238E27FC236}">
                  <a16:creationId xmlns:a16="http://schemas.microsoft.com/office/drawing/2014/main" id="{7612EC0C-4BE7-42FD-8D63-58D96844E584}"/>
                </a:ext>
              </a:extLst>
            </p:cNvPr>
            <p:cNvSpPr>
              <a:spLocks noChangeArrowheads="1"/>
            </p:cNvSpPr>
            <p:nvPr/>
          </p:nvSpPr>
          <p:spPr bwMode="auto">
            <a:xfrm>
              <a:off x="11283967" y="15518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0" name="Oval 706">
              <a:extLst>
                <a:ext uri="{FF2B5EF4-FFF2-40B4-BE49-F238E27FC236}">
                  <a16:creationId xmlns:a16="http://schemas.microsoft.com/office/drawing/2014/main" id="{C9F58079-ABB1-4295-AACE-7C569EE46E09}"/>
                </a:ext>
              </a:extLst>
            </p:cNvPr>
            <p:cNvSpPr>
              <a:spLocks noChangeArrowheads="1"/>
            </p:cNvSpPr>
            <p:nvPr/>
          </p:nvSpPr>
          <p:spPr bwMode="auto">
            <a:xfrm>
              <a:off x="10059457" y="14490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1" name="Oval 707">
              <a:extLst>
                <a:ext uri="{FF2B5EF4-FFF2-40B4-BE49-F238E27FC236}">
                  <a16:creationId xmlns:a16="http://schemas.microsoft.com/office/drawing/2014/main" id="{57D930B6-37F9-419D-8628-6910C5139D14}"/>
                </a:ext>
              </a:extLst>
            </p:cNvPr>
            <p:cNvSpPr>
              <a:spLocks noChangeArrowheads="1"/>
            </p:cNvSpPr>
            <p:nvPr/>
          </p:nvSpPr>
          <p:spPr bwMode="auto">
            <a:xfrm>
              <a:off x="9012629" y="16085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2" name="Oval 708">
              <a:extLst>
                <a:ext uri="{FF2B5EF4-FFF2-40B4-BE49-F238E27FC236}">
                  <a16:creationId xmlns:a16="http://schemas.microsoft.com/office/drawing/2014/main" id="{DA6765AE-9CE4-4441-B391-33EC9C01D99A}"/>
                </a:ext>
              </a:extLst>
            </p:cNvPr>
            <p:cNvSpPr>
              <a:spLocks noChangeArrowheads="1"/>
            </p:cNvSpPr>
            <p:nvPr/>
          </p:nvSpPr>
          <p:spPr bwMode="auto">
            <a:xfrm>
              <a:off x="9036178" y="16852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3" name="Oval 709">
              <a:extLst>
                <a:ext uri="{FF2B5EF4-FFF2-40B4-BE49-F238E27FC236}">
                  <a16:creationId xmlns:a16="http://schemas.microsoft.com/office/drawing/2014/main" id="{8132A5BA-A406-4633-938B-388C7F2D81A9}"/>
                </a:ext>
              </a:extLst>
            </p:cNvPr>
            <p:cNvSpPr>
              <a:spLocks noChangeArrowheads="1"/>
            </p:cNvSpPr>
            <p:nvPr/>
          </p:nvSpPr>
          <p:spPr bwMode="auto">
            <a:xfrm>
              <a:off x="9054374" y="15492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4" name="Oval 710">
              <a:extLst>
                <a:ext uri="{FF2B5EF4-FFF2-40B4-BE49-F238E27FC236}">
                  <a16:creationId xmlns:a16="http://schemas.microsoft.com/office/drawing/2014/main" id="{16178302-3AB1-495E-9846-4EFE109BD4E8}"/>
                </a:ext>
              </a:extLst>
            </p:cNvPr>
            <p:cNvSpPr>
              <a:spLocks noChangeArrowheads="1"/>
            </p:cNvSpPr>
            <p:nvPr/>
          </p:nvSpPr>
          <p:spPr bwMode="auto">
            <a:xfrm>
              <a:off x="9056515" y="15022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5" name="Oval 711">
              <a:extLst>
                <a:ext uri="{FF2B5EF4-FFF2-40B4-BE49-F238E27FC236}">
                  <a16:creationId xmlns:a16="http://schemas.microsoft.com/office/drawing/2014/main" id="{52A13B71-D793-44B3-BC8B-A6915E8DC6EC}"/>
                </a:ext>
              </a:extLst>
            </p:cNvPr>
            <p:cNvSpPr>
              <a:spLocks noChangeArrowheads="1"/>
            </p:cNvSpPr>
            <p:nvPr/>
          </p:nvSpPr>
          <p:spPr bwMode="auto">
            <a:xfrm>
              <a:off x="8999785" y="14795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6" name="Oval 712">
              <a:extLst>
                <a:ext uri="{FF2B5EF4-FFF2-40B4-BE49-F238E27FC236}">
                  <a16:creationId xmlns:a16="http://schemas.microsoft.com/office/drawing/2014/main" id="{7B798749-6827-4DBE-A644-41A6C5B01A46}"/>
                </a:ext>
              </a:extLst>
            </p:cNvPr>
            <p:cNvSpPr>
              <a:spLocks noChangeArrowheads="1"/>
            </p:cNvSpPr>
            <p:nvPr/>
          </p:nvSpPr>
          <p:spPr bwMode="auto">
            <a:xfrm>
              <a:off x="8904522" y="16520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7" name="Oval 713">
              <a:extLst>
                <a:ext uri="{FF2B5EF4-FFF2-40B4-BE49-F238E27FC236}">
                  <a16:creationId xmlns:a16="http://schemas.microsoft.com/office/drawing/2014/main" id="{F5048616-B207-4D93-B7E6-279035B76E11}"/>
                </a:ext>
              </a:extLst>
            </p:cNvPr>
            <p:cNvSpPr>
              <a:spLocks noChangeArrowheads="1"/>
            </p:cNvSpPr>
            <p:nvPr/>
          </p:nvSpPr>
          <p:spPr bwMode="auto">
            <a:xfrm>
              <a:off x="8958041" y="19178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8" name="Oval 714">
              <a:extLst>
                <a:ext uri="{FF2B5EF4-FFF2-40B4-BE49-F238E27FC236}">
                  <a16:creationId xmlns:a16="http://schemas.microsoft.com/office/drawing/2014/main" id="{6DF68B9F-378F-45CC-8BB3-FA3B59492827}"/>
                </a:ext>
              </a:extLst>
            </p:cNvPr>
            <p:cNvSpPr>
              <a:spLocks noChangeArrowheads="1"/>
            </p:cNvSpPr>
            <p:nvPr/>
          </p:nvSpPr>
          <p:spPr bwMode="auto">
            <a:xfrm>
              <a:off x="8940915" y="16146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89" name="Oval 715">
              <a:extLst>
                <a:ext uri="{FF2B5EF4-FFF2-40B4-BE49-F238E27FC236}">
                  <a16:creationId xmlns:a16="http://schemas.microsoft.com/office/drawing/2014/main" id="{D4E37FF4-836F-4678-97C8-7286DBBE3A90}"/>
                </a:ext>
              </a:extLst>
            </p:cNvPr>
            <p:cNvSpPr>
              <a:spLocks noChangeArrowheads="1"/>
            </p:cNvSpPr>
            <p:nvPr/>
          </p:nvSpPr>
          <p:spPr bwMode="auto">
            <a:xfrm>
              <a:off x="8894888" y="1504833"/>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0" name="Oval 716">
              <a:extLst>
                <a:ext uri="{FF2B5EF4-FFF2-40B4-BE49-F238E27FC236}">
                  <a16:creationId xmlns:a16="http://schemas.microsoft.com/office/drawing/2014/main" id="{9AA7AD3B-BD1D-4C44-995E-8B8B8E090300}"/>
                </a:ext>
              </a:extLst>
            </p:cNvPr>
            <p:cNvSpPr>
              <a:spLocks noChangeArrowheads="1"/>
            </p:cNvSpPr>
            <p:nvPr/>
          </p:nvSpPr>
          <p:spPr bwMode="auto">
            <a:xfrm>
              <a:off x="8988011" y="15484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1" name="Oval 717">
              <a:extLst>
                <a:ext uri="{FF2B5EF4-FFF2-40B4-BE49-F238E27FC236}">
                  <a16:creationId xmlns:a16="http://schemas.microsoft.com/office/drawing/2014/main" id="{1750E0BD-339E-4708-9DEC-D68F2A1A9D0C}"/>
                </a:ext>
              </a:extLst>
            </p:cNvPr>
            <p:cNvSpPr>
              <a:spLocks noChangeArrowheads="1"/>
            </p:cNvSpPr>
            <p:nvPr/>
          </p:nvSpPr>
          <p:spPr bwMode="auto">
            <a:xfrm>
              <a:off x="9052234" y="18516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2" name="Oval 718">
              <a:extLst>
                <a:ext uri="{FF2B5EF4-FFF2-40B4-BE49-F238E27FC236}">
                  <a16:creationId xmlns:a16="http://schemas.microsoft.com/office/drawing/2014/main" id="{CF040388-2A4B-487E-9B8C-6F61B264952C}"/>
                </a:ext>
              </a:extLst>
            </p:cNvPr>
            <p:cNvSpPr>
              <a:spLocks noChangeArrowheads="1"/>
            </p:cNvSpPr>
            <p:nvPr/>
          </p:nvSpPr>
          <p:spPr bwMode="auto">
            <a:xfrm>
              <a:off x="8946266" y="1838572"/>
              <a:ext cx="23548" cy="1655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3" name="Oval 719">
              <a:extLst>
                <a:ext uri="{FF2B5EF4-FFF2-40B4-BE49-F238E27FC236}">
                  <a16:creationId xmlns:a16="http://schemas.microsoft.com/office/drawing/2014/main" id="{A45E1131-3F49-415E-B9E5-C7EC106890C0}"/>
                </a:ext>
              </a:extLst>
            </p:cNvPr>
            <p:cNvSpPr>
              <a:spLocks noChangeArrowheads="1"/>
            </p:cNvSpPr>
            <p:nvPr/>
          </p:nvSpPr>
          <p:spPr bwMode="auto">
            <a:xfrm>
              <a:off x="8994433" y="1873428"/>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4" name="Oval 720">
              <a:extLst>
                <a:ext uri="{FF2B5EF4-FFF2-40B4-BE49-F238E27FC236}">
                  <a16:creationId xmlns:a16="http://schemas.microsoft.com/office/drawing/2014/main" id="{2940A296-5C2B-470D-BC53-5A5052FD1EA7}"/>
                </a:ext>
              </a:extLst>
            </p:cNvPr>
            <p:cNvSpPr>
              <a:spLocks noChangeArrowheads="1"/>
            </p:cNvSpPr>
            <p:nvPr/>
          </p:nvSpPr>
          <p:spPr bwMode="auto">
            <a:xfrm>
              <a:off x="8981589" y="18089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5" name="Oval 721">
              <a:extLst>
                <a:ext uri="{FF2B5EF4-FFF2-40B4-BE49-F238E27FC236}">
                  <a16:creationId xmlns:a16="http://schemas.microsoft.com/office/drawing/2014/main" id="{0F7EE3A8-0318-4FA6-B790-48DBB0824E90}"/>
                </a:ext>
              </a:extLst>
            </p:cNvPr>
            <p:cNvSpPr>
              <a:spLocks noChangeArrowheads="1"/>
            </p:cNvSpPr>
            <p:nvPr/>
          </p:nvSpPr>
          <p:spPr bwMode="auto">
            <a:xfrm>
              <a:off x="9029755" y="18115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6" name="Oval 722">
              <a:extLst>
                <a:ext uri="{FF2B5EF4-FFF2-40B4-BE49-F238E27FC236}">
                  <a16:creationId xmlns:a16="http://schemas.microsoft.com/office/drawing/2014/main" id="{9F669A95-DDB4-41DB-88B6-DDACAB4888D2}"/>
                </a:ext>
              </a:extLst>
            </p:cNvPr>
            <p:cNvSpPr>
              <a:spLocks noChangeArrowheads="1"/>
            </p:cNvSpPr>
            <p:nvPr/>
          </p:nvSpPr>
          <p:spPr bwMode="auto">
            <a:xfrm>
              <a:off x="9045811" y="17714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7" name="Oval 723">
              <a:extLst>
                <a:ext uri="{FF2B5EF4-FFF2-40B4-BE49-F238E27FC236}">
                  <a16:creationId xmlns:a16="http://schemas.microsoft.com/office/drawing/2014/main" id="{00D7FD91-B84C-49AE-B1E0-7F7555C03E11}"/>
                </a:ext>
              </a:extLst>
            </p:cNvPr>
            <p:cNvSpPr>
              <a:spLocks noChangeArrowheads="1"/>
            </p:cNvSpPr>
            <p:nvPr/>
          </p:nvSpPr>
          <p:spPr bwMode="auto">
            <a:xfrm>
              <a:off x="8979448" y="17740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8" name="Oval 724">
              <a:extLst>
                <a:ext uri="{FF2B5EF4-FFF2-40B4-BE49-F238E27FC236}">
                  <a16:creationId xmlns:a16="http://schemas.microsoft.com/office/drawing/2014/main" id="{2C890C6E-EA03-4563-976A-6AF5CF173839}"/>
                </a:ext>
              </a:extLst>
            </p:cNvPr>
            <p:cNvSpPr>
              <a:spLocks noChangeArrowheads="1"/>
            </p:cNvSpPr>
            <p:nvPr/>
          </p:nvSpPr>
          <p:spPr bwMode="auto">
            <a:xfrm>
              <a:off x="8913085" y="1754049"/>
              <a:ext cx="23548" cy="16557"/>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899" name="Oval 725">
              <a:extLst>
                <a:ext uri="{FF2B5EF4-FFF2-40B4-BE49-F238E27FC236}">
                  <a16:creationId xmlns:a16="http://schemas.microsoft.com/office/drawing/2014/main" id="{F90F75D3-119E-4F34-80B4-BB1F81AD2F3C}"/>
                </a:ext>
              </a:extLst>
            </p:cNvPr>
            <p:cNvSpPr>
              <a:spLocks noChangeArrowheads="1"/>
            </p:cNvSpPr>
            <p:nvPr/>
          </p:nvSpPr>
          <p:spPr bwMode="auto">
            <a:xfrm>
              <a:off x="8916296" y="18011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0" name="Oval 726">
              <a:extLst>
                <a:ext uri="{FF2B5EF4-FFF2-40B4-BE49-F238E27FC236}">
                  <a16:creationId xmlns:a16="http://schemas.microsoft.com/office/drawing/2014/main" id="{4C1CF270-460E-4A32-8658-47FC8EA6A6A8}"/>
                </a:ext>
              </a:extLst>
            </p:cNvPr>
            <p:cNvSpPr>
              <a:spLocks noChangeArrowheads="1"/>
            </p:cNvSpPr>
            <p:nvPr/>
          </p:nvSpPr>
          <p:spPr bwMode="auto">
            <a:xfrm>
              <a:off x="9069360" y="17218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1" name="Oval 727">
              <a:extLst>
                <a:ext uri="{FF2B5EF4-FFF2-40B4-BE49-F238E27FC236}">
                  <a16:creationId xmlns:a16="http://schemas.microsoft.com/office/drawing/2014/main" id="{887C6A38-A73C-4AAD-8CA8-19B54612CBC4}"/>
                </a:ext>
              </a:extLst>
            </p:cNvPr>
            <p:cNvSpPr>
              <a:spLocks noChangeArrowheads="1"/>
            </p:cNvSpPr>
            <p:nvPr/>
          </p:nvSpPr>
          <p:spPr bwMode="auto">
            <a:xfrm>
              <a:off x="8967674" y="17017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2" name="Oval 728">
              <a:extLst>
                <a:ext uri="{FF2B5EF4-FFF2-40B4-BE49-F238E27FC236}">
                  <a16:creationId xmlns:a16="http://schemas.microsoft.com/office/drawing/2014/main" id="{06323E63-B3F1-422C-BB39-8D89F24DEB03}"/>
                </a:ext>
              </a:extLst>
            </p:cNvPr>
            <p:cNvSpPr>
              <a:spLocks noChangeArrowheads="1"/>
            </p:cNvSpPr>
            <p:nvPr/>
          </p:nvSpPr>
          <p:spPr bwMode="auto">
            <a:xfrm>
              <a:off x="9047952" y="16276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3" name="Oval 729">
              <a:extLst>
                <a:ext uri="{FF2B5EF4-FFF2-40B4-BE49-F238E27FC236}">
                  <a16:creationId xmlns:a16="http://schemas.microsoft.com/office/drawing/2014/main" id="{A38E19AF-57BC-4029-A032-58DD470E13FB}"/>
                </a:ext>
              </a:extLst>
            </p:cNvPr>
            <p:cNvSpPr>
              <a:spLocks noChangeArrowheads="1"/>
            </p:cNvSpPr>
            <p:nvPr/>
          </p:nvSpPr>
          <p:spPr bwMode="auto">
            <a:xfrm>
              <a:off x="9110034" y="16503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4" name="Oval 730">
              <a:extLst>
                <a:ext uri="{FF2B5EF4-FFF2-40B4-BE49-F238E27FC236}">
                  <a16:creationId xmlns:a16="http://schemas.microsoft.com/office/drawing/2014/main" id="{D388E9E9-37FB-4A23-AED7-658CCB5CD7F9}"/>
                </a:ext>
              </a:extLst>
            </p:cNvPr>
            <p:cNvSpPr>
              <a:spLocks noChangeArrowheads="1"/>
            </p:cNvSpPr>
            <p:nvPr/>
          </p:nvSpPr>
          <p:spPr bwMode="auto">
            <a:xfrm>
              <a:off x="9133582" y="17270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5" name="Oval 731">
              <a:extLst>
                <a:ext uri="{FF2B5EF4-FFF2-40B4-BE49-F238E27FC236}">
                  <a16:creationId xmlns:a16="http://schemas.microsoft.com/office/drawing/2014/main" id="{3BC8C48B-DCC6-4609-BC17-5291A31BA619}"/>
                </a:ext>
              </a:extLst>
            </p:cNvPr>
            <p:cNvSpPr>
              <a:spLocks noChangeArrowheads="1"/>
            </p:cNvSpPr>
            <p:nvPr/>
          </p:nvSpPr>
          <p:spPr bwMode="auto">
            <a:xfrm>
              <a:off x="9151778" y="159110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6" name="Oval 732">
              <a:extLst>
                <a:ext uri="{FF2B5EF4-FFF2-40B4-BE49-F238E27FC236}">
                  <a16:creationId xmlns:a16="http://schemas.microsoft.com/office/drawing/2014/main" id="{5C094E2E-2CE4-444C-B0B4-56518181141C}"/>
                </a:ext>
              </a:extLst>
            </p:cNvPr>
            <p:cNvSpPr>
              <a:spLocks noChangeArrowheads="1"/>
            </p:cNvSpPr>
            <p:nvPr/>
          </p:nvSpPr>
          <p:spPr bwMode="auto">
            <a:xfrm>
              <a:off x="9153919" y="15440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7" name="Oval 733">
              <a:extLst>
                <a:ext uri="{FF2B5EF4-FFF2-40B4-BE49-F238E27FC236}">
                  <a16:creationId xmlns:a16="http://schemas.microsoft.com/office/drawing/2014/main" id="{5F5B83BD-54A5-4A5A-9DCB-A24313668DA6}"/>
                </a:ext>
              </a:extLst>
            </p:cNvPr>
            <p:cNvSpPr>
              <a:spLocks noChangeArrowheads="1"/>
            </p:cNvSpPr>
            <p:nvPr/>
          </p:nvSpPr>
          <p:spPr bwMode="auto">
            <a:xfrm>
              <a:off x="9085415" y="15902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8" name="Oval 734">
              <a:extLst>
                <a:ext uri="{FF2B5EF4-FFF2-40B4-BE49-F238E27FC236}">
                  <a16:creationId xmlns:a16="http://schemas.microsoft.com/office/drawing/2014/main" id="{6E63D9F0-5F64-447C-896F-1A27CBF0C1A5}"/>
                </a:ext>
              </a:extLst>
            </p:cNvPr>
            <p:cNvSpPr>
              <a:spLocks noChangeArrowheads="1"/>
            </p:cNvSpPr>
            <p:nvPr/>
          </p:nvSpPr>
          <p:spPr bwMode="auto">
            <a:xfrm>
              <a:off x="9136793" y="14734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09" name="Oval 735">
              <a:extLst>
                <a:ext uri="{FF2B5EF4-FFF2-40B4-BE49-F238E27FC236}">
                  <a16:creationId xmlns:a16="http://schemas.microsoft.com/office/drawing/2014/main" id="{B685AE7F-67D5-4A8E-89F4-F82908AED54D}"/>
                </a:ext>
              </a:extLst>
            </p:cNvPr>
            <p:cNvSpPr>
              <a:spLocks noChangeArrowheads="1"/>
            </p:cNvSpPr>
            <p:nvPr/>
          </p:nvSpPr>
          <p:spPr bwMode="auto">
            <a:xfrm>
              <a:off x="9149638" y="18934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0" name="Oval 736">
              <a:extLst>
                <a:ext uri="{FF2B5EF4-FFF2-40B4-BE49-F238E27FC236}">
                  <a16:creationId xmlns:a16="http://schemas.microsoft.com/office/drawing/2014/main" id="{95A75E79-5991-463E-8218-6AB30FE03B48}"/>
                </a:ext>
              </a:extLst>
            </p:cNvPr>
            <p:cNvSpPr>
              <a:spLocks noChangeArrowheads="1"/>
            </p:cNvSpPr>
            <p:nvPr/>
          </p:nvSpPr>
          <p:spPr bwMode="auto">
            <a:xfrm>
              <a:off x="9091837" y="1915254"/>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1" name="Oval 737">
              <a:extLst>
                <a:ext uri="{FF2B5EF4-FFF2-40B4-BE49-F238E27FC236}">
                  <a16:creationId xmlns:a16="http://schemas.microsoft.com/office/drawing/2014/main" id="{33689AE2-D75B-4F5C-B744-717C82727EFF}"/>
                </a:ext>
              </a:extLst>
            </p:cNvPr>
            <p:cNvSpPr>
              <a:spLocks noChangeArrowheads="1"/>
            </p:cNvSpPr>
            <p:nvPr/>
          </p:nvSpPr>
          <p:spPr bwMode="auto">
            <a:xfrm>
              <a:off x="9278083" y="19440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2" name="Oval 738">
              <a:extLst>
                <a:ext uri="{FF2B5EF4-FFF2-40B4-BE49-F238E27FC236}">
                  <a16:creationId xmlns:a16="http://schemas.microsoft.com/office/drawing/2014/main" id="{F34F446B-EFCD-4757-9043-58B332624114}"/>
                </a:ext>
              </a:extLst>
            </p:cNvPr>
            <p:cNvSpPr>
              <a:spLocks noChangeArrowheads="1"/>
            </p:cNvSpPr>
            <p:nvPr/>
          </p:nvSpPr>
          <p:spPr bwMode="auto">
            <a:xfrm>
              <a:off x="9127160" y="18533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3" name="Oval 739">
              <a:extLst>
                <a:ext uri="{FF2B5EF4-FFF2-40B4-BE49-F238E27FC236}">
                  <a16:creationId xmlns:a16="http://schemas.microsoft.com/office/drawing/2014/main" id="{71C57CAE-70E5-49F6-BAF3-D9C04D10A289}"/>
                </a:ext>
              </a:extLst>
            </p:cNvPr>
            <p:cNvSpPr>
              <a:spLocks noChangeArrowheads="1"/>
            </p:cNvSpPr>
            <p:nvPr/>
          </p:nvSpPr>
          <p:spPr bwMode="auto">
            <a:xfrm>
              <a:off x="9143215" y="18133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4" name="Oval 740">
              <a:extLst>
                <a:ext uri="{FF2B5EF4-FFF2-40B4-BE49-F238E27FC236}">
                  <a16:creationId xmlns:a16="http://schemas.microsoft.com/office/drawing/2014/main" id="{4D79FA37-A419-40CC-BC36-68DE6A00C700}"/>
                </a:ext>
              </a:extLst>
            </p:cNvPr>
            <p:cNvSpPr>
              <a:spLocks noChangeArrowheads="1"/>
            </p:cNvSpPr>
            <p:nvPr/>
          </p:nvSpPr>
          <p:spPr bwMode="auto">
            <a:xfrm>
              <a:off x="9135723" y="17854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5" name="Oval 741">
              <a:extLst>
                <a:ext uri="{FF2B5EF4-FFF2-40B4-BE49-F238E27FC236}">
                  <a16:creationId xmlns:a16="http://schemas.microsoft.com/office/drawing/2014/main" id="{0C689FCF-C77A-4670-9EDB-56E55905BA19}"/>
                </a:ext>
              </a:extLst>
            </p:cNvPr>
            <p:cNvSpPr>
              <a:spLocks noChangeArrowheads="1"/>
            </p:cNvSpPr>
            <p:nvPr/>
          </p:nvSpPr>
          <p:spPr bwMode="auto">
            <a:xfrm>
              <a:off x="9145356" y="16695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6" name="Oval 742">
              <a:extLst>
                <a:ext uri="{FF2B5EF4-FFF2-40B4-BE49-F238E27FC236}">
                  <a16:creationId xmlns:a16="http://schemas.microsoft.com/office/drawing/2014/main" id="{3153D2EE-217F-415B-ACC6-4E9897DC0970}"/>
                </a:ext>
              </a:extLst>
            </p:cNvPr>
            <p:cNvSpPr>
              <a:spLocks noChangeArrowheads="1"/>
            </p:cNvSpPr>
            <p:nvPr/>
          </p:nvSpPr>
          <p:spPr bwMode="auto">
            <a:xfrm>
              <a:off x="9842171" y="15309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7" name="Oval 743">
              <a:extLst>
                <a:ext uri="{FF2B5EF4-FFF2-40B4-BE49-F238E27FC236}">
                  <a16:creationId xmlns:a16="http://schemas.microsoft.com/office/drawing/2014/main" id="{64671A80-F0A4-41C3-B11A-97801A61CF23}"/>
                </a:ext>
              </a:extLst>
            </p:cNvPr>
            <p:cNvSpPr>
              <a:spLocks noChangeArrowheads="1"/>
            </p:cNvSpPr>
            <p:nvPr/>
          </p:nvSpPr>
          <p:spPr bwMode="auto">
            <a:xfrm>
              <a:off x="9865719" y="16076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8" name="Oval 744">
              <a:extLst>
                <a:ext uri="{FF2B5EF4-FFF2-40B4-BE49-F238E27FC236}">
                  <a16:creationId xmlns:a16="http://schemas.microsoft.com/office/drawing/2014/main" id="{83B0D530-4D39-4CF3-AC2A-12976EF1C2AB}"/>
                </a:ext>
              </a:extLst>
            </p:cNvPr>
            <p:cNvSpPr>
              <a:spLocks noChangeArrowheads="1"/>
            </p:cNvSpPr>
            <p:nvPr/>
          </p:nvSpPr>
          <p:spPr bwMode="auto">
            <a:xfrm>
              <a:off x="9883916" y="14717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19" name="Oval 745">
              <a:extLst>
                <a:ext uri="{FF2B5EF4-FFF2-40B4-BE49-F238E27FC236}">
                  <a16:creationId xmlns:a16="http://schemas.microsoft.com/office/drawing/2014/main" id="{58358B89-C5A4-4A66-8103-57891E5AB022}"/>
                </a:ext>
              </a:extLst>
            </p:cNvPr>
            <p:cNvSpPr>
              <a:spLocks noChangeArrowheads="1"/>
            </p:cNvSpPr>
            <p:nvPr/>
          </p:nvSpPr>
          <p:spPr bwMode="auto">
            <a:xfrm>
              <a:off x="9873212" y="18847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0" name="Oval 746">
              <a:extLst>
                <a:ext uri="{FF2B5EF4-FFF2-40B4-BE49-F238E27FC236}">
                  <a16:creationId xmlns:a16="http://schemas.microsoft.com/office/drawing/2014/main" id="{D4D35731-9E42-4CDB-A753-A90BF03E91ED}"/>
                </a:ext>
              </a:extLst>
            </p:cNvPr>
            <p:cNvSpPr>
              <a:spLocks noChangeArrowheads="1"/>
            </p:cNvSpPr>
            <p:nvPr/>
          </p:nvSpPr>
          <p:spPr bwMode="auto">
            <a:xfrm>
              <a:off x="9817552" y="14708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1" name="Oval 747">
              <a:extLst>
                <a:ext uri="{FF2B5EF4-FFF2-40B4-BE49-F238E27FC236}">
                  <a16:creationId xmlns:a16="http://schemas.microsoft.com/office/drawing/2014/main" id="{E6264213-EFBE-491C-A152-E7F898508B6D}"/>
                </a:ext>
              </a:extLst>
            </p:cNvPr>
            <p:cNvSpPr>
              <a:spLocks noChangeArrowheads="1"/>
            </p:cNvSpPr>
            <p:nvPr/>
          </p:nvSpPr>
          <p:spPr bwMode="auto">
            <a:xfrm>
              <a:off x="9881775" y="17740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2" name="Oval 748">
              <a:extLst>
                <a:ext uri="{FF2B5EF4-FFF2-40B4-BE49-F238E27FC236}">
                  <a16:creationId xmlns:a16="http://schemas.microsoft.com/office/drawing/2014/main" id="{5988A2DF-FDEE-4F98-953A-462829CE30A4}"/>
                </a:ext>
              </a:extLst>
            </p:cNvPr>
            <p:cNvSpPr>
              <a:spLocks noChangeArrowheads="1"/>
            </p:cNvSpPr>
            <p:nvPr/>
          </p:nvSpPr>
          <p:spPr bwMode="auto">
            <a:xfrm>
              <a:off x="9823974" y="1795875"/>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3" name="Oval 749">
              <a:extLst>
                <a:ext uri="{FF2B5EF4-FFF2-40B4-BE49-F238E27FC236}">
                  <a16:creationId xmlns:a16="http://schemas.microsoft.com/office/drawing/2014/main" id="{E0941517-25EC-4758-93B7-650F638A5E33}"/>
                </a:ext>
              </a:extLst>
            </p:cNvPr>
            <p:cNvSpPr>
              <a:spLocks noChangeArrowheads="1"/>
            </p:cNvSpPr>
            <p:nvPr/>
          </p:nvSpPr>
          <p:spPr bwMode="auto">
            <a:xfrm>
              <a:off x="9811130" y="17313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4" name="Oval 750">
              <a:extLst>
                <a:ext uri="{FF2B5EF4-FFF2-40B4-BE49-F238E27FC236}">
                  <a16:creationId xmlns:a16="http://schemas.microsoft.com/office/drawing/2014/main" id="{F78D2F5A-EB91-41DE-8EDB-2210090FD59F}"/>
                </a:ext>
              </a:extLst>
            </p:cNvPr>
            <p:cNvSpPr>
              <a:spLocks noChangeArrowheads="1"/>
            </p:cNvSpPr>
            <p:nvPr/>
          </p:nvSpPr>
          <p:spPr bwMode="auto">
            <a:xfrm>
              <a:off x="9859297" y="17340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5" name="Oval 751">
              <a:extLst>
                <a:ext uri="{FF2B5EF4-FFF2-40B4-BE49-F238E27FC236}">
                  <a16:creationId xmlns:a16="http://schemas.microsoft.com/office/drawing/2014/main" id="{5C4981E6-9AE1-4217-9F93-7DBE018A259B}"/>
                </a:ext>
              </a:extLst>
            </p:cNvPr>
            <p:cNvSpPr>
              <a:spLocks noChangeArrowheads="1"/>
            </p:cNvSpPr>
            <p:nvPr/>
          </p:nvSpPr>
          <p:spPr bwMode="auto">
            <a:xfrm>
              <a:off x="9830397" y="16703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6" name="Oval 752">
              <a:extLst>
                <a:ext uri="{FF2B5EF4-FFF2-40B4-BE49-F238E27FC236}">
                  <a16:creationId xmlns:a16="http://schemas.microsoft.com/office/drawing/2014/main" id="{31DB175A-A3C8-4967-8BCE-968C9B85AAB1}"/>
                </a:ext>
              </a:extLst>
            </p:cNvPr>
            <p:cNvSpPr>
              <a:spLocks noChangeArrowheads="1"/>
            </p:cNvSpPr>
            <p:nvPr/>
          </p:nvSpPr>
          <p:spPr bwMode="auto">
            <a:xfrm>
              <a:off x="9898901" y="16442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7" name="Oval 753">
              <a:extLst>
                <a:ext uri="{FF2B5EF4-FFF2-40B4-BE49-F238E27FC236}">
                  <a16:creationId xmlns:a16="http://schemas.microsoft.com/office/drawing/2014/main" id="{8CDF2A5F-C7D4-4B16-B28C-C91E02952D5A}"/>
                </a:ext>
              </a:extLst>
            </p:cNvPr>
            <p:cNvSpPr>
              <a:spLocks noChangeArrowheads="1"/>
            </p:cNvSpPr>
            <p:nvPr/>
          </p:nvSpPr>
          <p:spPr bwMode="auto">
            <a:xfrm>
              <a:off x="9877493" y="15501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8" name="Oval 754">
              <a:extLst>
                <a:ext uri="{FF2B5EF4-FFF2-40B4-BE49-F238E27FC236}">
                  <a16:creationId xmlns:a16="http://schemas.microsoft.com/office/drawing/2014/main" id="{9A504355-BC4A-42A5-8EA5-7FD5C56D4F87}"/>
                </a:ext>
              </a:extLst>
            </p:cNvPr>
            <p:cNvSpPr>
              <a:spLocks noChangeArrowheads="1"/>
            </p:cNvSpPr>
            <p:nvPr/>
          </p:nvSpPr>
          <p:spPr bwMode="auto">
            <a:xfrm>
              <a:off x="9939575" y="15728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29" name="Oval 755">
              <a:extLst>
                <a:ext uri="{FF2B5EF4-FFF2-40B4-BE49-F238E27FC236}">
                  <a16:creationId xmlns:a16="http://schemas.microsoft.com/office/drawing/2014/main" id="{F2E4F691-336A-4C89-8B2C-9A03057F2B87}"/>
                </a:ext>
              </a:extLst>
            </p:cNvPr>
            <p:cNvSpPr>
              <a:spLocks noChangeArrowheads="1"/>
            </p:cNvSpPr>
            <p:nvPr/>
          </p:nvSpPr>
          <p:spPr bwMode="auto">
            <a:xfrm>
              <a:off x="9963123" y="16494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0" name="Oval 756">
              <a:extLst>
                <a:ext uri="{FF2B5EF4-FFF2-40B4-BE49-F238E27FC236}">
                  <a16:creationId xmlns:a16="http://schemas.microsoft.com/office/drawing/2014/main" id="{05FB838B-D5A9-4310-85FE-C5D74C127EF2}"/>
                </a:ext>
              </a:extLst>
            </p:cNvPr>
            <p:cNvSpPr>
              <a:spLocks noChangeArrowheads="1"/>
            </p:cNvSpPr>
            <p:nvPr/>
          </p:nvSpPr>
          <p:spPr bwMode="auto">
            <a:xfrm>
              <a:off x="9981320" y="15135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1" name="Oval 757">
              <a:extLst>
                <a:ext uri="{FF2B5EF4-FFF2-40B4-BE49-F238E27FC236}">
                  <a16:creationId xmlns:a16="http://schemas.microsoft.com/office/drawing/2014/main" id="{024A5715-5940-4F68-A99D-CBF115B77EB8}"/>
                </a:ext>
              </a:extLst>
            </p:cNvPr>
            <p:cNvSpPr>
              <a:spLocks noChangeArrowheads="1"/>
            </p:cNvSpPr>
            <p:nvPr/>
          </p:nvSpPr>
          <p:spPr bwMode="auto">
            <a:xfrm>
              <a:off x="9983461" y="14664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2" name="Oval 758">
              <a:extLst>
                <a:ext uri="{FF2B5EF4-FFF2-40B4-BE49-F238E27FC236}">
                  <a16:creationId xmlns:a16="http://schemas.microsoft.com/office/drawing/2014/main" id="{FF76DD8E-B8BD-4B95-AC17-92634FC45E92}"/>
                </a:ext>
              </a:extLst>
            </p:cNvPr>
            <p:cNvSpPr>
              <a:spLocks noChangeArrowheads="1"/>
            </p:cNvSpPr>
            <p:nvPr/>
          </p:nvSpPr>
          <p:spPr bwMode="auto">
            <a:xfrm>
              <a:off x="9922449" y="19204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3" name="Oval 759">
              <a:extLst>
                <a:ext uri="{FF2B5EF4-FFF2-40B4-BE49-F238E27FC236}">
                  <a16:creationId xmlns:a16="http://schemas.microsoft.com/office/drawing/2014/main" id="{A1FCB049-3843-4EC4-9AD8-4089AEAD7D7A}"/>
                </a:ext>
              </a:extLst>
            </p:cNvPr>
            <p:cNvSpPr>
              <a:spLocks noChangeArrowheads="1"/>
            </p:cNvSpPr>
            <p:nvPr/>
          </p:nvSpPr>
          <p:spPr bwMode="auto">
            <a:xfrm>
              <a:off x="9914957" y="15126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4" name="Oval 760">
              <a:extLst>
                <a:ext uri="{FF2B5EF4-FFF2-40B4-BE49-F238E27FC236}">
                  <a16:creationId xmlns:a16="http://schemas.microsoft.com/office/drawing/2014/main" id="{2BD96D81-B90A-409E-B9EC-6E5B0F431EFE}"/>
                </a:ext>
              </a:extLst>
            </p:cNvPr>
            <p:cNvSpPr>
              <a:spLocks noChangeArrowheads="1"/>
            </p:cNvSpPr>
            <p:nvPr/>
          </p:nvSpPr>
          <p:spPr bwMode="auto">
            <a:xfrm>
              <a:off x="9979179" y="18159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5" name="Oval 761">
              <a:extLst>
                <a:ext uri="{FF2B5EF4-FFF2-40B4-BE49-F238E27FC236}">
                  <a16:creationId xmlns:a16="http://schemas.microsoft.com/office/drawing/2014/main" id="{A4D647B5-0C11-4C30-9E62-2C4F2906B797}"/>
                </a:ext>
              </a:extLst>
            </p:cNvPr>
            <p:cNvSpPr>
              <a:spLocks noChangeArrowheads="1"/>
            </p:cNvSpPr>
            <p:nvPr/>
          </p:nvSpPr>
          <p:spPr bwMode="auto">
            <a:xfrm>
              <a:off x="9921378" y="1837701"/>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6" name="Oval 762">
              <a:extLst>
                <a:ext uri="{FF2B5EF4-FFF2-40B4-BE49-F238E27FC236}">
                  <a16:creationId xmlns:a16="http://schemas.microsoft.com/office/drawing/2014/main" id="{7046CB05-15A5-42EC-B049-1C8F08ED81D3}"/>
                </a:ext>
              </a:extLst>
            </p:cNvPr>
            <p:cNvSpPr>
              <a:spLocks noChangeArrowheads="1"/>
            </p:cNvSpPr>
            <p:nvPr/>
          </p:nvSpPr>
          <p:spPr bwMode="auto">
            <a:xfrm>
              <a:off x="9616322" y="16346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7" name="Oval 763">
              <a:extLst>
                <a:ext uri="{FF2B5EF4-FFF2-40B4-BE49-F238E27FC236}">
                  <a16:creationId xmlns:a16="http://schemas.microsoft.com/office/drawing/2014/main" id="{007D8052-B5B1-4DAF-90B0-8570275DC996}"/>
                </a:ext>
              </a:extLst>
            </p:cNvPr>
            <p:cNvSpPr>
              <a:spLocks noChangeArrowheads="1"/>
            </p:cNvSpPr>
            <p:nvPr/>
          </p:nvSpPr>
          <p:spPr bwMode="auto">
            <a:xfrm>
              <a:off x="9956701" y="17758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8" name="Oval 764">
              <a:extLst>
                <a:ext uri="{FF2B5EF4-FFF2-40B4-BE49-F238E27FC236}">
                  <a16:creationId xmlns:a16="http://schemas.microsoft.com/office/drawing/2014/main" id="{5E101A09-003A-49BE-9F87-B7FC3BDBCC86}"/>
                </a:ext>
              </a:extLst>
            </p:cNvPr>
            <p:cNvSpPr>
              <a:spLocks noChangeArrowheads="1"/>
            </p:cNvSpPr>
            <p:nvPr/>
          </p:nvSpPr>
          <p:spPr bwMode="auto">
            <a:xfrm>
              <a:off x="9972757" y="17357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39" name="Oval 765">
              <a:extLst>
                <a:ext uri="{FF2B5EF4-FFF2-40B4-BE49-F238E27FC236}">
                  <a16:creationId xmlns:a16="http://schemas.microsoft.com/office/drawing/2014/main" id="{20018C18-CC16-4CEC-B1F2-9D4970A6E1FD}"/>
                </a:ext>
              </a:extLst>
            </p:cNvPr>
            <p:cNvSpPr>
              <a:spLocks noChangeArrowheads="1"/>
            </p:cNvSpPr>
            <p:nvPr/>
          </p:nvSpPr>
          <p:spPr bwMode="auto">
            <a:xfrm>
              <a:off x="9906394" y="17383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0" name="Oval 766">
              <a:extLst>
                <a:ext uri="{FF2B5EF4-FFF2-40B4-BE49-F238E27FC236}">
                  <a16:creationId xmlns:a16="http://schemas.microsoft.com/office/drawing/2014/main" id="{9700F54A-85C7-4DF4-BF32-033CAFDCE27A}"/>
                </a:ext>
              </a:extLst>
            </p:cNvPr>
            <p:cNvSpPr>
              <a:spLocks noChangeArrowheads="1"/>
            </p:cNvSpPr>
            <p:nvPr/>
          </p:nvSpPr>
          <p:spPr bwMode="auto">
            <a:xfrm>
              <a:off x="9974898" y="15919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1" name="Oval 767">
              <a:extLst>
                <a:ext uri="{FF2B5EF4-FFF2-40B4-BE49-F238E27FC236}">
                  <a16:creationId xmlns:a16="http://schemas.microsoft.com/office/drawing/2014/main" id="{9B5846E7-8A1D-4B35-92B9-0B43A592A9EF}"/>
                </a:ext>
              </a:extLst>
            </p:cNvPr>
            <p:cNvSpPr>
              <a:spLocks noChangeArrowheads="1"/>
            </p:cNvSpPr>
            <p:nvPr/>
          </p:nvSpPr>
          <p:spPr bwMode="auto">
            <a:xfrm>
              <a:off x="9242761" y="15701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2" name="Oval 768">
              <a:extLst>
                <a:ext uri="{FF2B5EF4-FFF2-40B4-BE49-F238E27FC236}">
                  <a16:creationId xmlns:a16="http://schemas.microsoft.com/office/drawing/2014/main" id="{FCEB21BC-EA73-4120-8F92-9838BB18963D}"/>
                </a:ext>
              </a:extLst>
            </p:cNvPr>
            <p:cNvSpPr>
              <a:spLocks noChangeArrowheads="1"/>
            </p:cNvSpPr>
            <p:nvPr/>
          </p:nvSpPr>
          <p:spPr bwMode="auto">
            <a:xfrm>
              <a:off x="9266309" y="16468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3" name="Oval 769">
              <a:extLst>
                <a:ext uri="{FF2B5EF4-FFF2-40B4-BE49-F238E27FC236}">
                  <a16:creationId xmlns:a16="http://schemas.microsoft.com/office/drawing/2014/main" id="{B4828041-2228-48A8-B311-8B1AFA8832D2}"/>
                </a:ext>
              </a:extLst>
            </p:cNvPr>
            <p:cNvSpPr>
              <a:spLocks noChangeArrowheads="1"/>
            </p:cNvSpPr>
            <p:nvPr/>
          </p:nvSpPr>
          <p:spPr bwMode="auto">
            <a:xfrm>
              <a:off x="9284505" y="15109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4" name="Oval 770">
              <a:extLst>
                <a:ext uri="{FF2B5EF4-FFF2-40B4-BE49-F238E27FC236}">
                  <a16:creationId xmlns:a16="http://schemas.microsoft.com/office/drawing/2014/main" id="{D83CBADE-FBB9-4EF3-8DAE-E0D46A4EDF98}"/>
                </a:ext>
              </a:extLst>
            </p:cNvPr>
            <p:cNvSpPr>
              <a:spLocks noChangeArrowheads="1"/>
            </p:cNvSpPr>
            <p:nvPr/>
          </p:nvSpPr>
          <p:spPr bwMode="auto">
            <a:xfrm>
              <a:off x="9286646" y="14638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5" name="Oval 771">
              <a:extLst>
                <a:ext uri="{FF2B5EF4-FFF2-40B4-BE49-F238E27FC236}">
                  <a16:creationId xmlns:a16="http://schemas.microsoft.com/office/drawing/2014/main" id="{9C4C64C6-A8E6-44D2-9429-1EF0B4F966FC}"/>
                </a:ext>
              </a:extLst>
            </p:cNvPr>
            <p:cNvSpPr>
              <a:spLocks noChangeArrowheads="1"/>
            </p:cNvSpPr>
            <p:nvPr/>
          </p:nvSpPr>
          <p:spPr bwMode="auto">
            <a:xfrm>
              <a:off x="9270590" y="18803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6" name="Oval 772">
              <a:extLst>
                <a:ext uri="{FF2B5EF4-FFF2-40B4-BE49-F238E27FC236}">
                  <a16:creationId xmlns:a16="http://schemas.microsoft.com/office/drawing/2014/main" id="{DFC96F5A-ED3A-4B09-9017-38F36FF71BBC}"/>
                </a:ext>
              </a:extLst>
            </p:cNvPr>
            <p:cNvSpPr>
              <a:spLocks noChangeArrowheads="1"/>
            </p:cNvSpPr>
            <p:nvPr/>
          </p:nvSpPr>
          <p:spPr bwMode="auto">
            <a:xfrm>
              <a:off x="9218142" y="15100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7" name="Oval 773">
              <a:extLst>
                <a:ext uri="{FF2B5EF4-FFF2-40B4-BE49-F238E27FC236}">
                  <a16:creationId xmlns:a16="http://schemas.microsoft.com/office/drawing/2014/main" id="{5032E08A-06A8-4BE9-80EE-57F9BC2EB42F}"/>
                </a:ext>
              </a:extLst>
            </p:cNvPr>
            <p:cNvSpPr>
              <a:spLocks noChangeArrowheads="1"/>
            </p:cNvSpPr>
            <p:nvPr/>
          </p:nvSpPr>
          <p:spPr bwMode="auto">
            <a:xfrm>
              <a:off x="9282364" y="18133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8" name="Oval 774">
              <a:extLst>
                <a:ext uri="{FF2B5EF4-FFF2-40B4-BE49-F238E27FC236}">
                  <a16:creationId xmlns:a16="http://schemas.microsoft.com/office/drawing/2014/main" id="{3E409A39-399E-479A-ACCF-5B63F4FC8025}"/>
                </a:ext>
              </a:extLst>
            </p:cNvPr>
            <p:cNvSpPr>
              <a:spLocks noChangeArrowheads="1"/>
            </p:cNvSpPr>
            <p:nvPr/>
          </p:nvSpPr>
          <p:spPr bwMode="auto">
            <a:xfrm>
              <a:off x="9224564" y="1835087"/>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49" name="Oval 775">
              <a:extLst>
                <a:ext uri="{FF2B5EF4-FFF2-40B4-BE49-F238E27FC236}">
                  <a16:creationId xmlns:a16="http://schemas.microsoft.com/office/drawing/2014/main" id="{3FFBFDA3-2CFE-41A7-AB96-4B8DFE5F1B9E}"/>
                </a:ext>
              </a:extLst>
            </p:cNvPr>
            <p:cNvSpPr>
              <a:spLocks noChangeArrowheads="1"/>
            </p:cNvSpPr>
            <p:nvPr/>
          </p:nvSpPr>
          <p:spPr bwMode="auto">
            <a:xfrm>
              <a:off x="9211719" y="17706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0" name="Oval 776">
              <a:extLst>
                <a:ext uri="{FF2B5EF4-FFF2-40B4-BE49-F238E27FC236}">
                  <a16:creationId xmlns:a16="http://schemas.microsoft.com/office/drawing/2014/main" id="{C4AF796C-81F7-44EB-8314-CDAAEF2B9F42}"/>
                </a:ext>
              </a:extLst>
            </p:cNvPr>
            <p:cNvSpPr>
              <a:spLocks noChangeArrowheads="1"/>
            </p:cNvSpPr>
            <p:nvPr/>
          </p:nvSpPr>
          <p:spPr bwMode="auto">
            <a:xfrm>
              <a:off x="9259887" y="17732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1" name="Oval 777">
              <a:extLst>
                <a:ext uri="{FF2B5EF4-FFF2-40B4-BE49-F238E27FC236}">
                  <a16:creationId xmlns:a16="http://schemas.microsoft.com/office/drawing/2014/main" id="{8353C89C-AD90-4E92-8F93-5CCD97900EE9}"/>
                </a:ext>
              </a:extLst>
            </p:cNvPr>
            <p:cNvSpPr>
              <a:spLocks noChangeArrowheads="1"/>
            </p:cNvSpPr>
            <p:nvPr/>
          </p:nvSpPr>
          <p:spPr bwMode="auto">
            <a:xfrm>
              <a:off x="9275942" y="17331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2" name="Oval 778">
              <a:extLst>
                <a:ext uri="{FF2B5EF4-FFF2-40B4-BE49-F238E27FC236}">
                  <a16:creationId xmlns:a16="http://schemas.microsoft.com/office/drawing/2014/main" id="{6950FB18-8640-41CD-9DB2-9BA4E6386ADE}"/>
                </a:ext>
              </a:extLst>
            </p:cNvPr>
            <p:cNvSpPr>
              <a:spLocks noChangeArrowheads="1"/>
            </p:cNvSpPr>
            <p:nvPr/>
          </p:nvSpPr>
          <p:spPr bwMode="auto">
            <a:xfrm>
              <a:off x="9209579" y="17357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3" name="Oval 779">
              <a:extLst>
                <a:ext uri="{FF2B5EF4-FFF2-40B4-BE49-F238E27FC236}">
                  <a16:creationId xmlns:a16="http://schemas.microsoft.com/office/drawing/2014/main" id="{BAB22D99-D2E8-436F-9478-9B861E854B93}"/>
                </a:ext>
              </a:extLst>
            </p:cNvPr>
            <p:cNvSpPr>
              <a:spLocks noChangeArrowheads="1"/>
            </p:cNvSpPr>
            <p:nvPr/>
          </p:nvSpPr>
          <p:spPr bwMode="auto">
            <a:xfrm>
              <a:off x="9299490" y="168346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4" name="Oval 780">
              <a:extLst>
                <a:ext uri="{FF2B5EF4-FFF2-40B4-BE49-F238E27FC236}">
                  <a16:creationId xmlns:a16="http://schemas.microsoft.com/office/drawing/2014/main" id="{4907F67E-2B40-491C-8C67-27792F8124E5}"/>
                </a:ext>
              </a:extLst>
            </p:cNvPr>
            <p:cNvSpPr>
              <a:spLocks noChangeArrowheads="1"/>
            </p:cNvSpPr>
            <p:nvPr/>
          </p:nvSpPr>
          <p:spPr bwMode="auto">
            <a:xfrm>
              <a:off x="9197805" y="16268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5" name="Oval 781">
              <a:extLst>
                <a:ext uri="{FF2B5EF4-FFF2-40B4-BE49-F238E27FC236}">
                  <a16:creationId xmlns:a16="http://schemas.microsoft.com/office/drawing/2014/main" id="{FA789F5F-4A72-4861-86D1-0A16A1AA75D3}"/>
                </a:ext>
              </a:extLst>
            </p:cNvPr>
            <p:cNvSpPr>
              <a:spLocks noChangeArrowheads="1"/>
            </p:cNvSpPr>
            <p:nvPr/>
          </p:nvSpPr>
          <p:spPr bwMode="auto">
            <a:xfrm>
              <a:off x="9278083" y="15893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6" name="Oval 782">
              <a:extLst>
                <a:ext uri="{FF2B5EF4-FFF2-40B4-BE49-F238E27FC236}">
                  <a16:creationId xmlns:a16="http://schemas.microsoft.com/office/drawing/2014/main" id="{5230CE39-D6EE-4C33-8F99-01ACA0A5CFE1}"/>
                </a:ext>
              </a:extLst>
            </p:cNvPr>
            <p:cNvSpPr>
              <a:spLocks noChangeArrowheads="1"/>
            </p:cNvSpPr>
            <p:nvPr/>
          </p:nvSpPr>
          <p:spPr bwMode="auto">
            <a:xfrm>
              <a:off x="9340164" y="16120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7" name="Oval 783">
              <a:extLst>
                <a:ext uri="{FF2B5EF4-FFF2-40B4-BE49-F238E27FC236}">
                  <a16:creationId xmlns:a16="http://schemas.microsoft.com/office/drawing/2014/main" id="{8453DE8B-EE87-47C2-A5FA-7D970A713E92}"/>
                </a:ext>
              </a:extLst>
            </p:cNvPr>
            <p:cNvSpPr>
              <a:spLocks noChangeArrowheads="1"/>
            </p:cNvSpPr>
            <p:nvPr/>
          </p:nvSpPr>
          <p:spPr bwMode="auto">
            <a:xfrm>
              <a:off x="9363713" y="16886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8" name="Oval 784">
              <a:extLst>
                <a:ext uri="{FF2B5EF4-FFF2-40B4-BE49-F238E27FC236}">
                  <a16:creationId xmlns:a16="http://schemas.microsoft.com/office/drawing/2014/main" id="{353D1935-1F0D-44D2-AB8A-ACAF5DFD0297}"/>
                </a:ext>
              </a:extLst>
            </p:cNvPr>
            <p:cNvSpPr>
              <a:spLocks noChangeArrowheads="1"/>
            </p:cNvSpPr>
            <p:nvPr/>
          </p:nvSpPr>
          <p:spPr bwMode="auto">
            <a:xfrm>
              <a:off x="9381909" y="15527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59" name="Oval 785">
              <a:extLst>
                <a:ext uri="{FF2B5EF4-FFF2-40B4-BE49-F238E27FC236}">
                  <a16:creationId xmlns:a16="http://schemas.microsoft.com/office/drawing/2014/main" id="{43CDA6D0-6206-432E-BAA7-15C166FC2C4C}"/>
                </a:ext>
              </a:extLst>
            </p:cNvPr>
            <p:cNvSpPr>
              <a:spLocks noChangeArrowheads="1"/>
            </p:cNvSpPr>
            <p:nvPr/>
          </p:nvSpPr>
          <p:spPr bwMode="auto">
            <a:xfrm>
              <a:off x="9384050" y="15057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0" name="Oval 786">
              <a:extLst>
                <a:ext uri="{FF2B5EF4-FFF2-40B4-BE49-F238E27FC236}">
                  <a16:creationId xmlns:a16="http://schemas.microsoft.com/office/drawing/2014/main" id="{212FCF0F-D4E5-48C3-9AD4-75B1B225FFF9}"/>
                </a:ext>
              </a:extLst>
            </p:cNvPr>
            <p:cNvSpPr>
              <a:spLocks noChangeArrowheads="1"/>
            </p:cNvSpPr>
            <p:nvPr/>
          </p:nvSpPr>
          <p:spPr bwMode="auto">
            <a:xfrm>
              <a:off x="9315546" y="15518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1" name="Oval 787">
              <a:extLst>
                <a:ext uri="{FF2B5EF4-FFF2-40B4-BE49-F238E27FC236}">
                  <a16:creationId xmlns:a16="http://schemas.microsoft.com/office/drawing/2014/main" id="{1D029AE2-9047-4448-82C8-587AE1DB0F3D}"/>
                </a:ext>
              </a:extLst>
            </p:cNvPr>
            <p:cNvSpPr>
              <a:spLocks noChangeArrowheads="1"/>
            </p:cNvSpPr>
            <p:nvPr/>
          </p:nvSpPr>
          <p:spPr bwMode="auto">
            <a:xfrm>
              <a:off x="9379769" y="18551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2" name="Oval 788">
              <a:extLst>
                <a:ext uri="{FF2B5EF4-FFF2-40B4-BE49-F238E27FC236}">
                  <a16:creationId xmlns:a16="http://schemas.microsoft.com/office/drawing/2014/main" id="{36574B75-9957-476F-B999-BE6947CADD16}"/>
                </a:ext>
              </a:extLst>
            </p:cNvPr>
            <p:cNvSpPr>
              <a:spLocks noChangeArrowheads="1"/>
            </p:cNvSpPr>
            <p:nvPr/>
          </p:nvSpPr>
          <p:spPr bwMode="auto">
            <a:xfrm>
              <a:off x="9321968" y="1876913"/>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3" name="Oval 789">
              <a:extLst>
                <a:ext uri="{FF2B5EF4-FFF2-40B4-BE49-F238E27FC236}">
                  <a16:creationId xmlns:a16="http://schemas.microsoft.com/office/drawing/2014/main" id="{122C21DA-50A3-41D6-9177-164AC7657E82}"/>
                </a:ext>
              </a:extLst>
            </p:cNvPr>
            <p:cNvSpPr>
              <a:spLocks noChangeArrowheads="1"/>
            </p:cNvSpPr>
            <p:nvPr/>
          </p:nvSpPr>
          <p:spPr bwMode="auto">
            <a:xfrm>
              <a:off x="9314475" y="18394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4" name="Oval 790">
              <a:extLst>
                <a:ext uri="{FF2B5EF4-FFF2-40B4-BE49-F238E27FC236}">
                  <a16:creationId xmlns:a16="http://schemas.microsoft.com/office/drawing/2014/main" id="{31899090-05C9-4927-A833-66C217130E8B}"/>
                </a:ext>
              </a:extLst>
            </p:cNvPr>
            <p:cNvSpPr>
              <a:spLocks noChangeArrowheads="1"/>
            </p:cNvSpPr>
            <p:nvPr/>
          </p:nvSpPr>
          <p:spPr bwMode="auto">
            <a:xfrm>
              <a:off x="9357291" y="18150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5" name="Oval 791">
              <a:extLst>
                <a:ext uri="{FF2B5EF4-FFF2-40B4-BE49-F238E27FC236}">
                  <a16:creationId xmlns:a16="http://schemas.microsoft.com/office/drawing/2014/main" id="{6148E29A-0E1B-49BA-8B96-EBAD2BDBC545}"/>
                </a:ext>
              </a:extLst>
            </p:cNvPr>
            <p:cNvSpPr>
              <a:spLocks noChangeArrowheads="1"/>
            </p:cNvSpPr>
            <p:nvPr/>
          </p:nvSpPr>
          <p:spPr bwMode="auto">
            <a:xfrm>
              <a:off x="9373346" y="17749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6" name="Oval 792">
              <a:extLst>
                <a:ext uri="{FF2B5EF4-FFF2-40B4-BE49-F238E27FC236}">
                  <a16:creationId xmlns:a16="http://schemas.microsoft.com/office/drawing/2014/main" id="{00F77E8A-6975-418A-AC17-EA6EBE81BBD5}"/>
                </a:ext>
              </a:extLst>
            </p:cNvPr>
            <p:cNvSpPr>
              <a:spLocks noChangeArrowheads="1"/>
            </p:cNvSpPr>
            <p:nvPr/>
          </p:nvSpPr>
          <p:spPr bwMode="auto">
            <a:xfrm>
              <a:off x="9306983" y="17775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7" name="Oval 793">
              <a:extLst>
                <a:ext uri="{FF2B5EF4-FFF2-40B4-BE49-F238E27FC236}">
                  <a16:creationId xmlns:a16="http://schemas.microsoft.com/office/drawing/2014/main" id="{ACDE5341-3184-423C-81F8-EEA93857D342}"/>
                </a:ext>
              </a:extLst>
            </p:cNvPr>
            <p:cNvSpPr>
              <a:spLocks noChangeArrowheads="1"/>
            </p:cNvSpPr>
            <p:nvPr/>
          </p:nvSpPr>
          <p:spPr bwMode="auto">
            <a:xfrm>
              <a:off x="9390473" y="15998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8" name="Oval 794">
              <a:extLst>
                <a:ext uri="{FF2B5EF4-FFF2-40B4-BE49-F238E27FC236}">
                  <a16:creationId xmlns:a16="http://schemas.microsoft.com/office/drawing/2014/main" id="{A89E24DC-17ED-45CB-B867-583AAEEABB8C}"/>
                </a:ext>
              </a:extLst>
            </p:cNvPr>
            <p:cNvSpPr>
              <a:spLocks noChangeArrowheads="1"/>
            </p:cNvSpPr>
            <p:nvPr/>
          </p:nvSpPr>
          <p:spPr bwMode="auto">
            <a:xfrm>
              <a:off x="9416162" y="16599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69" name="Oval 795">
              <a:extLst>
                <a:ext uri="{FF2B5EF4-FFF2-40B4-BE49-F238E27FC236}">
                  <a16:creationId xmlns:a16="http://schemas.microsoft.com/office/drawing/2014/main" id="{81F72381-ED56-4F2F-8D01-A7CA0243C405}"/>
                </a:ext>
              </a:extLst>
            </p:cNvPr>
            <p:cNvSpPr>
              <a:spLocks noChangeArrowheads="1"/>
            </p:cNvSpPr>
            <p:nvPr/>
          </p:nvSpPr>
          <p:spPr bwMode="auto">
            <a:xfrm>
              <a:off x="9439710" y="17366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0" name="Oval 796">
              <a:extLst>
                <a:ext uri="{FF2B5EF4-FFF2-40B4-BE49-F238E27FC236}">
                  <a16:creationId xmlns:a16="http://schemas.microsoft.com/office/drawing/2014/main" id="{5532C677-52F4-4A05-B8A5-651B5C6961D9}"/>
                </a:ext>
              </a:extLst>
            </p:cNvPr>
            <p:cNvSpPr>
              <a:spLocks noChangeArrowheads="1"/>
            </p:cNvSpPr>
            <p:nvPr/>
          </p:nvSpPr>
          <p:spPr bwMode="auto">
            <a:xfrm>
              <a:off x="9457906" y="16006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1" name="Oval 797">
              <a:extLst>
                <a:ext uri="{FF2B5EF4-FFF2-40B4-BE49-F238E27FC236}">
                  <a16:creationId xmlns:a16="http://schemas.microsoft.com/office/drawing/2014/main" id="{74582BD4-889B-4532-B8B2-7866BAF8B6F7}"/>
                </a:ext>
              </a:extLst>
            </p:cNvPr>
            <p:cNvSpPr>
              <a:spLocks noChangeArrowheads="1"/>
            </p:cNvSpPr>
            <p:nvPr/>
          </p:nvSpPr>
          <p:spPr bwMode="auto">
            <a:xfrm>
              <a:off x="9460047" y="155363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2" name="Oval 798">
              <a:extLst>
                <a:ext uri="{FF2B5EF4-FFF2-40B4-BE49-F238E27FC236}">
                  <a16:creationId xmlns:a16="http://schemas.microsoft.com/office/drawing/2014/main" id="{8EDAAB91-167D-4EC0-93A6-C1CB995950B4}"/>
                </a:ext>
              </a:extLst>
            </p:cNvPr>
            <p:cNvSpPr>
              <a:spLocks noChangeArrowheads="1"/>
            </p:cNvSpPr>
            <p:nvPr/>
          </p:nvSpPr>
          <p:spPr bwMode="auto">
            <a:xfrm>
              <a:off x="9403317" y="15309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3" name="Oval 799">
              <a:extLst>
                <a:ext uri="{FF2B5EF4-FFF2-40B4-BE49-F238E27FC236}">
                  <a16:creationId xmlns:a16="http://schemas.microsoft.com/office/drawing/2014/main" id="{AE044860-0067-488D-9BBF-3DE94679FB5E}"/>
                </a:ext>
              </a:extLst>
            </p:cNvPr>
            <p:cNvSpPr>
              <a:spLocks noChangeArrowheads="1"/>
            </p:cNvSpPr>
            <p:nvPr/>
          </p:nvSpPr>
          <p:spPr bwMode="auto">
            <a:xfrm>
              <a:off x="9442921" y="14830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4" name="Oval 800">
              <a:extLst>
                <a:ext uri="{FF2B5EF4-FFF2-40B4-BE49-F238E27FC236}">
                  <a16:creationId xmlns:a16="http://schemas.microsoft.com/office/drawing/2014/main" id="{0C095303-C452-40CB-9E4A-9DE0F6AD5439}"/>
                </a:ext>
              </a:extLst>
            </p:cNvPr>
            <p:cNvSpPr>
              <a:spLocks noChangeArrowheads="1"/>
            </p:cNvSpPr>
            <p:nvPr/>
          </p:nvSpPr>
          <p:spPr bwMode="auto">
            <a:xfrm>
              <a:off x="9378698" y="19213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5" name="Oval 801">
              <a:extLst>
                <a:ext uri="{FF2B5EF4-FFF2-40B4-BE49-F238E27FC236}">
                  <a16:creationId xmlns:a16="http://schemas.microsoft.com/office/drawing/2014/main" id="{A4F2B2A4-A205-46C9-9FFD-894B11645FFE}"/>
                </a:ext>
              </a:extLst>
            </p:cNvPr>
            <p:cNvSpPr>
              <a:spLocks noChangeArrowheads="1"/>
            </p:cNvSpPr>
            <p:nvPr/>
          </p:nvSpPr>
          <p:spPr bwMode="auto">
            <a:xfrm>
              <a:off x="9433288" y="18629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6" name="Oval 802">
              <a:extLst>
                <a:ext uri="{FF2B5EF4-FFF2-40B4-BE49-F238E27FC236}">
                  <a16:creationId xmlns:a16="http://schemas.microsoft.com/office/drawing/2014/main" id="{56500980-EA9A-4DE7-B7F3-87CE3E00B63D}"/>
                </a:ext>
              </a:extLst>
            </p:cNvPr>
            <p:cNvSpPr>
              <a:spLocks noChangeArrowheads="1"/>
            </p:cNvSpPr>
            <p:nvPr/>
          </p:nvSpPr>
          <p:spPr bwMode="auto">
            <a:xfrm>
              <a:off x="9449343" y="18228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7" name="Oval 803">
              <a:extLst>
                <a:ext uri="{FF2B5EF4-FFF2-40B4-BE49-F238E27FC236}">
                  <a16:creationId xmlns:a16="http://schemas.microsoft.com/office/drawing/2014/main" id="{2F0E1710-C6AC-46C4-B145-B8EC8BDF301E}"/>
                </a:ext>
              </a:extLst>
            </p:cNvPr>
            <p:cNvSpPr>
              <a:spLocks noChangeArrowheads="1"/>
            </p:cNvSpPr>
            <p:nvPr/>
          </p:nvSpPr>
          <p:spPr bwMode="auto">
            <a:xfrm>
              <a:off x="9472891" y="17732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8" name="Oval 804">
              <a:extLst>
                <a:ext uri="{FF2B5EF4-FFF2-40B4-BE49-F238E27FC236}">
                  <a16:creationId xmlns:a16="http://schemas.microsoft.com/office/drawing/2014/main" id="{7E2BF5EE-01E9-4C37-BE58-D20E1EDFF1D5}"/>
                </a:ext>
              </a:extLst>
            </p:cNvPr>
            <p:cNvSpPr>
              <a:spLocks noChangeArrowheads="1"/>
            </p:cNvSpPr>
            <p:nvPr/>
          </p:nvSpPr>
          <p:spPr bwMode="auto">
            <a:xfrm>
              <a:off x="9513565" y="17017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79" name="Oval 805">
              <a:extLst>
                <a:ext uri="{FF2B5EF4-FFF2-40B4-BE49-F238E27FC236}">
                  <a16:creationId xmlns:a16="http://schemas.microsoft.com/office/drawing/2014/main" id="{CDCD1282-6898-478F-82D0-FB911C9F2F8D}"/>
                </a:ext>
              </a:extLst>
            </p:cNvPr>
            <p:cNvSpPr>
              <a:spLocks noChangeArrowheads="1"/>
            </p:cNvSpPr>
            <p:nvPr/>
          </p:nvSpPr>
          <p:spPr bwMode="auto">
            <a:xfrm>
              <a:off x="9537114" y="17784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0" name="Oval 806">
              <a:extLst>
                <a:ext uri="{FF2B5EF4-FFF2-40B4-BE49-F238E27FC236}">
                  <a16:creationId xmlns:a16="http://schemas.microsoft.com/office/drawing/2014/main" id="{2A979865-D964-483A-B39D-6D9E549CCCB8}"/>
                </a:ext>
              </a:extLst>
            </p:cNvPr>
            <p:cNvSpPr>
              <a:spLocks noChangeArrowheads="1"/>
            </p:cNvSpPr>
            <p:nvPr/>
          </p:nvSpPr>
          <p:spPr bwMode="auto">
            <a:xfrm>
              <a:off x="9555310" y="16425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1" name="Oval 807">
              <a:extLst>
                <a:ext uri="{FF2B5EF4-FFF2-40B4-BE49-F238E27FC236}">
                  <a16:creationId xmlns:a16="http://schemas.microsoft.com/office/drawing/2014/main" id="{C07A6D00-AADD-4FE1-8E23-27068322D0DC}"/>
                </a:ext>
              </a:extLst>
            </p:cNvPr>
            <p:cNvSpPr>
              <a:spLocks noChangeArrowheads="1"/>
            </p:cNvSpPr>
            <p:nvPr/>
          </p:nvSpPr>
          <p:spPr bwMode="auto">
            <a:xfrm>
              <a:off x="9557451" y="15954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2" name="Oval 808">
              <a:extLst>
                <a:ext uri="{FF2B5EF4-FFF2-40B4-BE49-F238E27FC236}">
                  <a16:creationId xmlns:a16="http://schemas.microsoft.com/office/drawing/2014/main" id="{811ED70C-60A5-47D9-AF01-D33309DE2EB9}"/>
                </a:ext>
              </a:extLst>
            </p:cNvPr>
            <p:cNvSpPr>
              <a:spLocks noChangeArrowheads="1"/>
            </p:cNvSpPr>
            <p:nvPr/>
          </p:nvSpPr>
          <p:spPr bwMode="auto">
            <a:xfrm>
              <a:off x="9488947" y="16416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3" name="Oval 809">
              <a:extLst>
                <a:ext uri="{FF2B5EF4-FFF2-40B4-BE49-F238E27FC236}">
                  <a16:creationId xmlns:a16="http://schemas.microsoft.com/office/drawing/2014/main" id="{45B4E05C-6BFD-4FCD-A613-2FD7B04209E4}"/>
                </a:ext>
              </a:extLst>
            </p:cNvPr>
            <p:cNvSpPr>
              <a:spLocks noChangeArrowheads="1"/>
            </p:cNvSpPr>
            <p:nvPr/>
          </p:nvSpPr>
          <p:spPr bwMode="auto">
            <a:xfrm>
              <a:off x="9540325" y="15248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4" name="Oval 810">
              <a:extLst>
                <a:ext uri="{FF2B5EF4-FFF2-40B4-BE49-F238E27FC236}">
                  <a16:creationId xmlns:a16="http://schemas.microsoft.com/office/drawing/2014/main" id="{4560B90F-8A63-4C41-9D0E-88DF1DD751E3}"/>
                </a:ext>
              </a:extLst>
            </p:cNvPr>
            <p:cNvSpPr>
              <a:spLocks noChangeArrowheads="1"/>
            </p:cNvSpPr>
            <p:nvPr/>
          </p:nvSpPr>
          <p:spPr bwMode="auto">
            <a:xfrm>
              <a:off x="9577788" y="14725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5" name="Oval 811">
              <a:extLst>
                <a:ext uri="{FF2B5EF4-FFF2-40B4-BE49-F238E27FC236}">
                  <a16:creationId xmlns:a16="http://schemas.microsoft.com/office/drawing/2014/main" id="{7A0E0449-D265-425F-B5F9-C568C58B8D15}"/>
                </a:ext>
              </a:extLst>
            </p:cNvPr>
            <p:cNvSpPr>
              <a:spLocks noChangeArrowheads="1"/>
            </p:cNvSpPr>
            <p:nvPr/>
          </p:nvSpPr>
          <p:spPr bwMode="auto">
            <a:xfrm>
              <a:off x="9482525" y="19021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6" name="Oval 812">
              <a:extLst>
                <a:ext uri="{FF2B5EF4-FFF2-40B4-BE49-F238E27FC236}">
                  <a16:creationId xmlns:a16="http://schemas.microsoft.com/office/drawing/2014/main" id="{B3C943C8-CD68-476C-950D-21CE099FBCDB}"/>
                </a:ext>
              </a:extLst>
            </p:cNvPr>
            <p:cNvSpPr>
              <a:spLocks noChangeArrowheads="1"/>
            </p:cNvSpPr>
            <p:nvPr/>
          </p:nvSpPr>
          <p:spPr bwMode="auto">
            <a:xfrm>
              <a:off x="9530691" y="19047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7" name="Oval 813">
              <a:extLst>
                <a:ext uri="{FF2B5EF4-FFF2-40B4-BE49-F238E27FC236}">
                  <a16:creationId xmlns:a16="http://schemas.microsoft.com/office/drawing/2014/main" id="{E7C1FAEF-150A-430A-947C-C6858F91AE65}"/>
                </a:ext>
              </a:extLst>
            </p:cNvPr>
            <p:cNvSpPr>
              <a:spLocks noChangeArrowheads="1"/>
            </p:cNvSpPr>
            <p:nvPr/>
          </p:nvSpPr>
          <p:spPr bwMode="auto">
            <a:xfrm>
              <a:off x="9546747" y="18647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8" name="Oval 814">
              <a:extLst>
                <a:ext uri="{FF2B5EF4-FFF2-40B4-BE49-F238E27FC236}">
                  <a16:creationId xmlns:a16="http://schemas.microsoft.com/office/drawing/2014/main" id="{D2447A90-0128-497F-AAB6-E62EE18952FA}"/>
                </a:ext>
              </a:extLst>
            </p:cNvPr>
            <p:cNvSpPr>
              <a:spLocks noChangeArrowheads="1"/>
            </p:cNvSpPr>
            <p:nvPr/>
          </p:nvSpPr>
          <p:spPr bwMode="auto">
            <a:xfrm>
              <a:off x="9480384" y="18673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89" name="Oval 815">
              <a:extLst>
                <a:ext uri="{FF2B5EF4-FFF2-40B4-BE49-F238E27FC236}">
                  <a16:creationId xmlns:a16="http://schemas.microsoft.com/office/drawing/2014/main" id="{DC3DD71C-2073-468A-A8F8-F0EA8FB46883}"/>
                </a:ext>
              </a:extLst>
            </p:cNvPr>
            <p:cNvSpPr>
              <a:spLocks noChangeArrowheads="1"/>
            </p:cNvSpPr>
            <p:nvPr/>
          </p:nvSpPr>
          <p:spPr bwMode="auto">
            <a:xfrm>
              <a:off x="9548888" y="17209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0" name="Oval 816">
              <a:extLst>
                <a:ext uri="{FF2B5EF4-FFF2-40B4-BE49-F238E27FC236}">
                  <a16:creationId xmlns:a16="http://schemas.microsoft.com/office/drawing/2014/main" id="{ED61ACA0-4DB4-41E4-82B5-289E56A7EA28}"/>
                </a:ext>
              </a:extLst>
            </p:cNvPr>
            <p:cNvSpPr>
              <a:spLocks noChangeArrowheads="1"/>
            </p:cNvSpPr>
            <p:nvPr/>
          </p:nvSpPr>
          <p:spPr bwMode="auto">
            <a:xfrm>
              <a:off x="9529621" y="15771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1" name="Oval 817">
              <a:extLst>
                <a:ext uri="{FF2B5EF4-FFF2-40B4-BE49-F238E27FC236}">
                  <a16:creationId xmlns:a16="http://schemas.microsoft.com/office/drawing/2014/main" id="{B4036232-41E8-48E2-9336-95241974C06D}"/>
                </a:ext>
              </a:extLst>
            </p:cNvPr>
            <p:cNvSpPr>
              <a:spLocks noChangeArrowheads="1"/>
            </p:cNvSpPr>
            <p:nvPr/>
          </p:nvSpPr>
          <p:spPr bwMode="auto">
            <a:xfrm>
              <a:off x="9669840" y="16982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2" name="Oval 818">
              <a:extLst>
                <a:ext uri="{FF2B5EF4-FFF2-40B4-BE49-F238E27FC236}">
                  <a16:creationId xmlns:a16="http://schemas.microsoft.com/office/drawing/2014/main" id="{ABF05E7E-E4FE-4256-9C7D-28EF94B14EC7}"/>
                </a:ext>
              </a:extLst>
            </p:cNvPr>
            <p:cNvSpPr>
              <a:spLocks noChangeArrowheads="1"/>
            </p:cNvSpPr>
            <p:nvPr/>
          </p:nvSpPr>
          <p:spPr bwMode="auto">
            <a:xfrm>
              <a:off x="9688037" y="15623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3" name="Oval 819">
              <a:extLst>
                <a:ext uri="{FF2B5EF4-FFF2-40B4-BE49-F238E27FC236}">
                  <a16:creationId xmlns:a16="http://schemas.microsoft.com/office/drawing/2014/main" id="{B8FD0B86-D1B8-4DC3-BA27-9E15D36ABF29}"/>
                </a:ext>
              </a:extLst>
            </p:cNvPr>
            <p:cNvSpPr>
              <a:spLocks noChangeArrowheads="1"/>
            </p:cNvSpPr>
            <p:nvPr/>
          </p:nvSpPr>
          <p:spPr bwMode="auto">
            <a:xfrm>
              <a:off x="9690178" y="15152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4" name="Oval 820">
              <a:extLst>
                <a:ext uri="{FF2B5EF4-FFF2-40B4-BE49-F238E27FC236}">
                  <a16:creationId xmlns:a16="http://schemas.microsoft.com/office/drawing/2014/main" id="{C03DDC86-062A-4CBD-A92D-07B367DDEEC5}"/>
                </a:ext>
              </a:extLst>
            </p:cNvPr>
            <p:cNvSpPr>
              <a:spLocks noChangeArrowheads="1"/>
            </p:cNvSpPr>
            <p:nvPr/>
          </p:nvSpPr>
          <p:spPr bwMode="auto">
            <a:xfrm>
              <a:off x="9633448" y="14926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5" name="Oval 821">
              <a:extLst>
                <a:ext uri="{FF2B5EF4-FFF2-40B4-BE49-F238E27FC236}">
                  <a16:creationId xmlns:a16="http://schemas.microsoft.com/office/drawing/2014/main" id="{2C4A98A8-F17B-496C-B647-6AC8D7F49C67}"/>
                </a:ext>
              </a:extLst>
            </p:cNvPr>
            <p:cNvSpPr>
              <a:spLocks noChangeArrowheads="1"/>
            </p:cNvSpPr>
            <p:nvPr/>
          </p:nvSpPr>
          <p:spPr bwMode="auto">
            <a:xfrm>
              <a:off x="9591703" y="19309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6" name="Oval 822">
              <a:extLst>
                <a:ext uri="{FF2B5EF4-FFF2-40B4-BE49-F238E27FC236}">
                  <a16:creationId xmlns:a16="http://schemas.microsoft.com/office/drawing/2014/main" id="{15FB415D-DC83-484D-A64D-E569D761E926}"/>
                </a:ext>
              </a:extLst>
            </p:cNvPr>
            <p:cNvSpPr>
              <a:spLocks noChangeArrowheads="1"/>
            </p:cNvSpPr>
            <p:nvPr/>
          </p:nvSpPr>
          <p:spPr bwMode="auto">
            <a:xfrm>
              <a:off x="9621674" y="15614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7" name="Oval 823">
              <a:extLst>
                <a:ext uri="{FF2B5EF4-FFF2-40B4-BE49-F238E27FC236}">
                  <a16:creationId xmlns:a16="http://schemas.microsoft.com/office/drawing/2014/main" id="{663AAD01-7A06-428E-88B1-DA16C9957677}"/>
                </a:ext>
              </a:extLst>
            </p:cNvPr>
            <p:cNvSpPr>
              <a:spLocks noChangeArrowheads="1"/>
            </p:cNvSpPr>
            <p:nvPr/>
          </p:nvSpPr>
          <p:spPr bwMode="auto">
            <a:xfrm>
              <a:off x="9628095" y="1886498"/>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8" name="Oval 824">
              <a:extLst>
                <a:ext uri="{FF2B5EF4-FFF2-40B4-BE49-F238E27FC236}">
                  <a16:creationId xmlns:a16="http://schemas.microsoft.com/office/drawing/2014/main" id="{93C4A1C6-5E54-458A-990D-5E94DAF68534}"/>
                </a:ext>
              </a:extLst>
            </p:cNvPr>
            <p:cNvSpPr>
              <a:spLocks noChangeArrowheads="1"/>
            </p:cNvSpPr>
            <p:nvPr/>
          </p:nvSpPr>
          <p:spPr bwMode="auto">
            <a:xfrm>
              <a:off x="9615251" y="18220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6999" name="Oval 825">
              <a:extLst>
                <a:ext uri="{FF2B5EF4-FFF2-40B4-BE49-F238E27FC236}">
                  <a16:creationId xmlns:a16="http://schemas.microsoft.com/office/drawing/2014/main" id="{54D5D273-D84D-43A5-BA7E-9ADAFAB78F8B}"/>
                </a:ext>
              </a:extLst>
            </p:cNvPr>
            <p:cNvSpPr>
              <a:spLocks noChangeArrowheads="1"/>
            </p:cNvSpPr>
            <p:nvPr/>
          </p:nvSpPr>
          <p:spPr bwMode="auto">
            <a:xfrm>
              <a:off x="9663418" y="18246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0" name="Oval 826">
              <a:extLst>
                <a:ext uri="{FF2B5EF4-FFF2-40B4-BE49-F238E27FC236}">
                  <a16:creationId xmlns:a16="http://schemas.microsoft.com/office/drawing/2014/main" id="{68A3746D-D1E7-4197-AC44-40708961AAD0}"/>
                </a:ext>
              </a:extLst>
            </p:cNvPr>
            <p:cNvSpPr>
              <a:spLocks noChangeArrowheads="1"/>
            </p:cNvSpPr>
            <p:nvPr/>
          </p:nvSpPr>
          <p:spPr bwMode="auto">
            <a:xfrm>
              <a:off x="9679474" y="17845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1" name="Oval 827">
              <a:extLst>
                <a:ext uri="{FF2B5EF4-FFF2-40B4-BE49-F238E27FC236}">
                  <a16:creationId xmlns:a16="http://schemas.microsoft.com/office/drawing/2014/main" id="{C0900E8D-C3D1-4BF4-8221-38323711B419}"/>
                </a:ext>
              </a:extLst>
            </p:cNvPr>
            <p:cNvSpPr>
              <a:spLocks noChangeArrowheads="1"/>
            </p:cNvSpPr>
            <p:nvPr/>
          </p:nvSpPr>
          <p:spPr bwMode="auto">
            <a:xfrm>
              <a:off x="9613111" y="17871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2" name="Oval 828">
              <a:extLst>
                <a:ext uri="{FF2B5EF4-FFF2-40B4-BE49-F238E27FC236}">
                  <a16:creationId xmlns:a16="http://schemas.microsoft.com/office/drawing/2014/main" id="{FCED46B0-404B-44CB-9455-9E2CF2E8857E}"/>
                </a:ext>
              </a:extLst>
            </p:cNvPr>
            <p:cNvSpPr>
              <a:spLocks noChangeArrowheads="1"/>
            </p:cNvSpPr>
            <p:nvPr/>
          </p:nvSpPr>
          <p:spPr bwMode="auto">
            <a:xfrm>
              <a:off x="9703022" y="17348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3" name="Oval 829">
              <a:extLst>
                <a:ext uri="{FF2B5EF4-FFF2-40B4-BE49-F238E27FC236}">
                  <a16:creationId xmlns:a16="http://schemas.microsoft.com/office/drawing/2014/main" id="{28FED359-5282-4679-853A-DE2AAA983BEB}"/>
                </a:ext>
              </a:extLst>
            </p:cNvPr>
            <p:cNvSpPr>
              <a:spLocks noChangeArrowheads="1"/>
            </p:cNvSpPr>
            <p:nvPr/>
          </p:nvSpPr>
          <p:spPr bwMode="auto">
            <a:xfrm>
              <a:off x="9601336" y="16782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4" name="Oval 830">
              <a:extLst>
                <a:ext uri="{FF2B5EF4-FFF2-40B4-BE49-F238E27FC236}">
                  <a16:creationId xmlns:a16="http://schemas.microsoft.com/office/drawing/2014/main" id="{BC101B97-1089-4BB8-A3FD-D62305D0BE37}"/>
                </a:ext>
              </a:extLst>
            </p:cNvPr>
            <p:cNvSpPr>
              <a:spLocks noChangeArrowheads="1"/>
            </p:cNvSpPr>
            <p:nvPr/>
          </p:nvSpPr>
          <p:spPr bwMode="auto">
            <a:xfrm>
              <a:off x="9681615" y="16407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5" name="Oval 831">
              <a:extLst>
                <a:ext uri="{FF2B5EF4-FFF2-40B4-BE49-F238E27FC236}">
                  <a16:creationId xmlns:a16="http://schemas.microsoft.com/office/drawing/2014/main" id="{5A451D4F-2543-4CF1-A2EC-1880DC5B3CF0}"/>
                </a:ext>
              </a:extLst>
            </p:cNvPr>
            <p:cNvSpPr>
              <a:spLocks noChangeArrowheads="1"/>
            </p:cNvSpPr>
            <p:nvPr/>
          </p:nvSpPr>
          <p:spPr bwMode="auto">
            <a:xfrm>
              <a:off x="9743697" y="16634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6" name="Oval 832">
              <a:extLst>
                <a:ext uri="{FF2B5EF4-FFF2-40B4-BE49-F238E27FC236}">
                  <a16:creationId xmlns:a16="http://schemas.microsoft.com/office/drawing/2014/main" id="{AA7D27A7-4B6F-4106-9190-C1229EFA0542}"/>
                </a:ext>
              </a:extLst>
            </p:cNvPr>
            <p:cNvSpPr>
              <a:spLocks noChangeArrowheads="1"/>
            </p:cNvSpPr>
            <p:nvPr/>
          </p:nvSpPr>
          <p:spPr bwMode="auto">
            <a:xfrm>
              <a:off x="9767245" y="17401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7" name="Oval 833">
              <a:extLst>
                <a:ext uri="{FF2B5EF4-FFF2-40B4-BE49-F238E27FC236}">
                  <a16:creationId xmlns:a16="http://schemas.microsoft.com/office/drawing/2014/main" id="{637073B5-7613-46FE-839E-45F7C8C041A9}"/>
                </a:ext>
              </a:extLst>
            </p:cNvPr>
            <p:cNvSpPr>
              <a:spLocks noChangeArrowheads="1"/>
            </p:cNvSpPr>
            <p:nvPr/>
          </p:nvSpPr>
          <p:spPr bwMode="auto">
            <a:xfrm>
              <a:off x="9785441" y="16041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8" name="Oval 834">
              <a:extLst>
                <a:ext uri="{FF2B5EF4-FFF2-40B4-BE49-F238E27FC236}">
                  <a16:creationId xmlns:a16="http://schemas.microsoft.com/office/drawing/2014/main" id="{BEFF5AAA-2C0C-469D-A91D-BF1499E3DD5B}"/>
                </a:ext>
              </a:extLst>
            </p:cNvPr>
            <p:cNvSpPr>
              <a:spLocks noChangeArrowheads="1"/>
            </p:cNvSpPr>
            <p:nvPr/>
          </p:nvSpPr>
          <p:spPr bwMode="auto">
            <a:xfrm>
              <a:off x="9787582" y="15571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09" name="Oval 835">
              <a:extLst>
                <a:ext uri="{FF2B5EF4-FFF2-40B4-BE49-F238E27FC236}">
                  <a16:creationId xmlns:a16="http://schemas.microsoft.com/office/drawing/2014/main" id="{5D54E9E4-9874-4511-BE33-069774E03B58}"/>
                </a:ext>
              </a:extLst>
            </p:cNvPr>
            <p:cNvSpPr>
              <a:spLocks noChangeArrowheads="1"/>
            </p:cNvSpPr>
            <p:nvPr/>
          </p:nvSpPr>
          <p:spPr bwMode="auto">
            <a:xfrm>
              <a:off x="9730852" y="15344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0" name="Oval 836">
              <a:extLst>
                <a:ext uri="{FF2B5EF4-FFF2-40B4-BE49-F238E27FC236}">
                  <a16:creationId xmlns:a16="http://schemas.microsoft.com/office/drawing/2014/main" id="{3D28FF71-B706-4566-BF21-0ECCBF77EAE2}"/>
                </a:ext>
              </a:extLst>
            </p:cNvPr>
            <p:cNvSpPr>
              <a:spLocks noChangeArrowheads="1"/>
            </p:cNvSpPr>
            <p:nvPr/>
          </p:nvSpPr>
          <p:spPr bwMode="auto">
            <a:xfrm>
              <a:off x="9719078" y="160330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1" name="Oval 837">
              <a:extLst>
                <a:ext uri="{FF2B5EF4-FFF2-40B4-BE49-F238E27FC236}">
                  <a16:creationId xmlns:a16="http://schemas.microsoft.com/office/drawing/2014/main" id="{A04E3EBB-B769-4C50-B902-2A8DED54BC49}"/>
                </a:ext>
              </a:extLst>
            </p:cNvPr>
            <p:cNvSpPr>
              <a:spLocks noChangeArrowheads="1"/>
            </p:cNvSpPr>
            <p:nvPr/>
          </p:nvSpPr>
          <p:spPr bwMode="auto">
            <a:xfrm>
              <a:off x="9770456" y="14865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2" name="Oval 838">
              <a:extLst>
                <a:ext uri="{FF2B5EF4-FFF2-40B4-BE49-F238E27FC236}">
                  <a16:creationId xmlns:a16="http://schemas.microsoft.com/office/drawing/2014/main" id="{BB54C466-372B-47CB-8FF4-8F6F13C611A6}"/>
                </a:ext>
              </a:extLst>
            </p:cNvPr>
            <p:cNvSpPr>
              <a:spLocks noChangeArrowheads="1"/>
            </p:cNvSpPr>
            <p:nvPr/>
          </p:nvSpPr>
          <p:spPr bwMode="auto">
            <a:xfrm>
              <a:off x="9783300" y="19065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3" name="Oval 839">
              <a:extLst>
                <a:ext uri="{FF2B5EF4-FFF2-40B4-BE49-F238E27FC236}">
                  <a16:creationId xmlns:a16="http://schemas.microsoft.com/office/drawing/2014/main" id="{E4620C92-43DE-44AA-AE3C-C826497EFDA1}"/>
                </a:ext>
              </a:extLst>
            </p:cNvPr>
            <p:cNvSpPr>
              <a:spLocks noChangeArrowheads="1"/>
            </p:cNvSpPr>
            <p:nvPr/>
          </p:nvSpPr>
          <p:spPr bwMode="auto">
            <a:xfrm>
              <a:off x="9725500" y="1928324"/>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4" name="Oval 840">
              <a:extLst>
                <a:ext uri="{FF2B5EF4-FFF2-40B4-BE49-F238E27FC236}">
                  <a16:creationId xmlns:a16="http://schemas.microsoft.com/office/drawing/2014/main" id="{AB0B6A91-540F-443C-9A35-CAD3AF068A12}"/>
                </a:ext>
              </a:extLst>
            </p:cNvPr>
            <p:cNvSpPr>
              <a:spLocks noChangeArrowheads="1"/>
            </p:cNvSpPr>
            <p:nvPr/>
          </p:nvSpPr>
          <p:spPr bwMode="auto">
            <a:xfrm>
              <a:off x="9718008" y="18908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5" name="Oval 841">
              <a:extLst>
                <a:ext uri="{FF2B5EF4-FFF2-40B4-BE49-F238E27FC236}">
                  <a16:creationId xmlns:a16="http://schemas.microsoft.com/office/drawing/2014/main" id="{528B1A2A-F84F-4919-BA5D-DEECFE40E038}"/>
                </a:ext>
              </a:extLst>
            </p:cNvPr>
            <p:cNvSpPr>
              <a:spLocks noChangeArrowheads="1"/>
            </p:cNvSpPr>
            <p:nvPr/>
          </p:nvSpPr>
          <p:spPr bwMode="auto">
            <a:xfrm>
              <a:off x="9760823" y="18664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6" name="Oval 842">
              <a:extLst>
                <a:ext uri="{FF2B5EF4-FFF2-40B4-BE49-F238E27FC236}">
                  <a16:creationId xmlns:a16="http://schemas.microsoft.com/office/drawing/2014/main" id="{9891B164-7DAC-451F-94CE-08B64C7A5032}"/>
                </a:ext>
              </a:extLst>
            </p:cNvPr>
            <p:cNvSpPr>
              <a:spLocks noChangeArrowheads="1"/>
            </p:cNvSpPr>
            <p:nvPr/>
          </p:nvSpPr>
          <p:spPr bwMode="auto">
            <a:xfrm>
              <a:off x="9776878" y="18263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7" name="Oval 843">
              <a:extLst>
                <a:ext uri="{FF2B5EF4-FFF2-40B4-BE49-F238E27FC236}">
                  <a16:creationId xmlns:a16="http://schemas.microsoft.com/office/drawing/2014/main" id="{E2DBA6F9-4DC0-4EF8-A4AC-BB8DB2514B7F}"/>
                </a:ext>
              </a:extLst>
            </p:cNvPr>
            <p:cNvSpPr>
              <a:spLocks noChangeArrowheads="1"/>
            </p:cNvSpPr>
            <p:nvPr/>
          </p:nvSpPr>
          <p:spPr bwMode="auto">
            <a:xfrm>
              <a:off x="9710515" y="18289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8" name="Oval 844">
              <a:extLst>
                <a:ext uri="{FF2B5EF4-FFF2-40B4-BE49-F238E27FC236}">
                  <a16:creationId xmlns:a16="http://schemas.microsoft.com/office/drawing/2014/main" id="{43F7A5A1-06FD-45D0-B444-A2E54FB090A1}"/>
                </a:ext>
              </a:extLst>
            </p:cNvPr>
            <p:cNvSpPr>
              <a:spLocks noChangeArrowheads="1"/>
            </p:cNvSpPr>
            <p:nvPr/>
          </p:nvSpPr>
          <p:spPr bwMode="auto">
            <a:xfrm>
              <a:off x="9815411" y="16276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19" name="Oval 845">
              <a:extLst>
                <a:ext uri="{FF2B5EF4-FFF2-40B4-BE49-F238E27FC236}">
                  <a16:creationId xmlns:a16="http://schemas.microsoft.com/office/drawing/2014/main" id="{C7B328BA-9BD2-450A-AB56-5E78826D554A}"/>
                </a:ext>
              </a:extLst>
            </p:cNvPr>
            <p:cNvSpPr>
              <a:spLocks noChangeArrowheads="1"/>
            </p:cNvSpPr>
            <p:nvPr/>
          </p:nvSpPr>
          <p:spPr bwMode="auto">
            <a:xfrm>
              <a:off x="9849663" y="19527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0" name="Oval 846">
              <a:extLst>
                <a:ext uri="{FF2B5EF4-FFF2-40B4-BE49-F238E27FC236}">
                  <a16:creationId xmlns:a16="http://schemas.microsoft.com/office/drawing/2014/main" id="{B11B3080-2247-40BE-A1A6-8F3FBEA25F35}"/>
                </a:ext>
              </a:extLst>
            </p:cNvPr>
            <p:cNvSpPr>
              <a:spLocks noChangeArrowheads="1"/>
            </p:cNvSpPr>
            <p:nvPr/>
          </p:nvSpPr>
          <p:spPr bwMode="auto">
            <a:xfrm>
              <a:off x="9638800" y="19544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1" name="Oval 847">
              <a:extLst>
                <a:ext uri="{FF2B5EF4-FFF2-40B4-BE49-F238E27FC236}">
                  <a16:creationId xmlns:a16="http://schemas.microsoft.com/office/drawing/2014/main" id="{D27A66FF-0697-45A5-8F77-8002BAB392A8}"/>
                </a:ext>
              </a:extLst>
            </p:cNvPr>
            <p:cNvSpPr>
              <a:spLocks noChangeArrowheads="1"/>
            </p:cNvSpPr>
            <p:nvPr/>
          </p:nvSpPr>
          <p:spPr bwMode="auto">
            <a:xfrm>
              <a:off x="9466469" y="19596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2" name="Oval 848">
              <a:extLst>
                <a:ext uri="{FF2B5EF4-FFF2-40B4-BE49-F238E27FC236}">
                  <a16:creationId xmlns:a16="http://schemas.microsoft.com/office/drawing/2014/main" id="{F2F7AF59-E30A-4415-B4E4-DB0374AF9373}"/>
                </a:ext>
              </a:extLst>
            </p:cNvPr>
            <p:cNvSpPr>
              <a:spLocks noChangeArrowheads="1"/>
            </p:cNvSpPr>
            <p:nvPr/>
          </p:nvSpPr>
          <p:spPr bwMode="auto">
            <a:xfrm>
              <a:off x="9346587" y="1950109"/>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3" name="Oval 849">
              <a:extLst>
                <a:ext uri="{FF2B5EF4-FFF2-40B4-BE49-F238E27FC236}">
                  <a16:creationId xmlns:a16="http://schemas.microsoft.com/office/drawing/2014/main" id="{83333962-A016-4360-9C20-54DEA6334130}"/>
                </a:ext>
              </a:extLst>
            </p:cNvPr>
            <p:cNvSpPr>
              <a:spLocks noChangeArrowheads="1"/>
            </p:cNvSpPr>
            <p:nvPr/>
          </p:nvSpPr>
          <p:spPr bwMode="auto">
            <a:xfrm>
              <a:off x="9192453" y="19405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4" name="Oval 850">
              <a:extLst>
                <a:ext uri="{FF2B5EF4-FFF2-40B4-BE49-F238E27FC236}">
                  <a16:creationId xmlns:a16="http://schemas.microsoft.com/office/drawing/2014/main" id="{A3DE4965-7280-4E06-8723-A27CAEA2859B}"/>
                </a:ext>
              </a:extLst>
            </p:cNvPr>
            <p:cNvSpPr>
              <a:spLocks noChangeArrowheads="1"/>
            </p:cNvSpPr>
            <p:nvPr/>
          </p:nvSpPr>
          <p:spPr bwMode="auto">
            <a:xfrm>
              <a:off x="9214930" y="1889984"/>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5" name="Oval 851">
              <a:extLst>
                <a:ext uri="{FF2B5EF4-FFF2-40B4-BE49-F238E27FC236}">
                  <a16:creationId xmlns:a16="http://schemas.microsoft.com/office/drawing/2014/main" id="{5C2164B0-D910-45AB-A103-CBFF4DA144D5}"/>
                </a:ext>
              </a:extLst>
            </p:cNvPr>
            <p:cNvSpPr>
              <a:spLocks noChangeArrowheads="1"/>
            </p:cNvSpPr>
            <p:nvPr/>
          </p:nvSpPr>
          <p:spPr bwMode="auto">
            <a:xfrm>
              <a:off x="9013699" y="1945752"/>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6" name="Oval 852">
              <a:extLst>
                <a:ext uri="{FF2B5EF4-FFF2-40B4-BE49-F238E27FC236}">
                  <a16:creationId xmlns:a16="http://schemas.microsoft.com/office/drawing/2014/main" id="{190BE402-45B4-48E1-8CD4-8C9D234E8F37}"/>
                </a:ext>
              </a:extLst>
            </p:cNvPr>
            <p:cNvSpPr>
              <a:spLocks noChangeArrowheads="1"/>
            </p:cNvSpPr>
            <p:nvPr/>
          </p:nvSpPr>
          <p:spPr bwMode="auto">
            <a:xfrm>
              <a:off x="10051965" y="17366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7" name="Oval 853">
              <a:extLst>
                <a:ext uri="{FF2B5EF4-FFF2-40B4-BE49-F238E27FC236}">
                  <a16:creationId xmlns:a16="http://schemas.microsoft.com/office/drawing/2014/main" id="{E6AB4CA2-8E7A-4BD2-88AC-C52DE1472244}"/>
                </a:ext>
              </a:extLst>
            </p:cNvPr>
            <p:cNvSpPr>
              <a:spLocks noChangeArrowheads="1"/>
            </p:cNvSpPr>
            <p:nvPr/>
          </p:nvSpPr>
          <p:spPr bwMode="auto">
            <a:xfrm>
              <a:off x="10020924" y="16782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8" name="Oval 854">
              <a:extLst>
                <a:ext uri="{FF2B5EF4-FFF2-40B4-BE49-F238E27FC236}">
                  <a16:creationId xmlns:a16="http://schemas.microsoft.com/office/drawing/2014/main" id="{E8D642E2-422A-4F8D-AF64-744EA61B6A76}"/>
                </a:ext>
              </a:extLst>
            </p:cNvPr>
            <p:cNvSpPr>
              <a:spLocks noChangeArrowheads="1"/>
            </p:cNvSpPr>
            <p:nvPr/>
          </p:nvSpPr>
          <p:spPr bwMode="auto">
            <a:xfrm>
              <a:off x="10033768" y="1939653"/>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29" name="Oval 855">
              <a:extLst>
                <a:ext uri="{FF2B5EF4-FFF2-40B4-BE49-F238E27FC236}">
                  <a16:creationId xmlns:a16="http://schemas.microsoft.com/office/drawing/2014/main" id="{C776BC02-B82E-4253-B75F-391803ECDDC5}"/>
                </a:ext>
              </a:extLst>
            </p:cNvPr>
            <p:cNvSpPr>
              <a:spLocks noChangeArrowheads="1"/>
            </p:cNvSpPr>
            <p:nvPr/>
          </p:nvSpPr>
          <p:spPr bwMode="auto">
            <a:xfrm>
              <a:off x="9977039" y="18725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30" name="Oval 856">
              <a:extLst>
                <a:ext uri="{FF2B5EF4-FFF2-40B4-BE49-F238E27FC236}">
                  <a16:creationId xmlns:a16="http://schemas.microsoft.com/office/drawing/2014/main" id="{8C55C9C7-B4A5-4FB6-B0B2-33A441CECEAB}"/>
                </a:ext>
              </a:extLst>
            </p:cNvPr>
            <p:cNvSpPr>
              <a:spLocks noChangeArrowheads="1"/>
            </p:cNvSpPr>
            <p:nvPr/>
          </p:nvSpPr>
          <p:spPr bwMode="auto">
            <a:xfrm>
              <a:off x="10045543" y="17941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31" name="Oval 857">
              <a:extLst>
                <a:ext uri="{FF2B5EF4-FFF2-40B4-BE49-F238E27FC236}">
                  <a16:creationId xmlns:a16="http://schemas.microsoft.com/office/drawing/2014/main" id="{DA869ED1-9F84-4414-AD9B-DDDCD15CB063}"/>
                </a:ext>
              </a:extLst>
            </p:cNvPr>
            <p:cNvSpPr>
              <a:spLocks noChangeArrowheads="1"/>
            </p:cNvSpPr>
            <p:nvPr/>
          </p:nvSpPr>
          <p:spPr bwMode="auto">
            <a:xfrm>
              <a:off x="8935562" y="19945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33" name="Oval 859">
              <a:extLst>
                <a:ext uri="{FF2B5EF4-FFF2-40B4-BE49-F238E27FC236}">
                  <a16:creationId xmlns:a16="http://schemas.microsoft.com/office/drawing/2014/main" id="{F4C7DDC1-5B3E-4DF5-8411-FE4A175F64CD}"/>
                </a:ext>
              </a:extLst>
            </p:cNvPr>
            <p:cNvSpPr>
              <a:spLocks noChangeArrowheads="1"/>
            </p:cNvSpPr>
            <p:nvPr/>
          </p:nvSpPr>
          <p:spPr bwMode="auto">
            <a:xfrm>
              <a:off x="8929140" y="20729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34" name="Oval 860">
              <a:extLst>
                <a:ext uri="{FF2B5EF4-FFF2-40B4-BE49-F238E27FC236}">
                  <a16:creationId xmlns:a16="http://schemas.microsoft.com/office/drawing/2014/main" id="{C25FD0DE-56E6-4283-89F2-53895B903F17}"/>
                </a:ext>
              </a:extLst>
            </p:cNvPr>
            <p:cNvSpPr>
              <a:spLocks noChangeArrowheads="1"/>
            </p:cNvSpPr>
            <p:nvPr/>
          </p:nvSpPr>
          <p:spPr bwMode="auto">
            <a:xfrm>
              <a:off x="9649504" y="20111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35" name="Oval 861">
              <a:extLst>
                <a:ext uri="{FF2B5EF4-FFF2-40B4-BE49-F238E27FC236}">
                  <a16:creationId xmlns:a16="http://schemas.microsoft.com/office/drawing/2014/main" id="{BBFB3416-5763-40B1-906F-4FA657A9280B}"/>
                </a:ext>
              </a:extLst>
            </p:cNvPr>
            <p:cNvSpPr>
              <a:spLocks noChangeArrowheads="1"/>
            </p:cNvSpPr>
            <p:nvPr/>
          </p:nvSpPr>
          <p:spPr bwMode="auto">
            <a:xfrm>
              <a:off x="9656996" y="22882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36" name="Oval 862">
              <a:extLst>
                <a:ext uri="{FF2B5EF4-FFF2-40B4-BE49-F238E27FC236}">
                  <a16:creationId xmlns:a16="http://schemas.microsoft.com/office/drawing/2014/main" id="{500D7CFB-22DE-423C-A3E4-4CFCAA227836}"/>
                </a:ext>
              </a:extLst>
            </p:cNvPr>
            <p:cNvSpPr>
              <a:spLocks noChangeArrowheads="1"/>
            </p:cNvSpPr>
            <p:nvPr/>
          </p:nvSpPr>
          <p:spPr bwMode="auto">
            <a:xfrm>
              <a:off x="9665559" y="21775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37" name="Oval 863">
              <a:extLst>
                <a:ext uri="{FF2B5EF4-FFF2-40B4-BE49-F238E27FC236}">
                  <a16:creationId xmlns:a16="http://schemas.microsoft.com/office/drawing/2014/main" id="{9CCB0FEF-C2EB-4B28-8A3A-B7E08D2864D6}"/>
                </a:ext>
              </a:extLst>
            </p:cNvPr>
            <p:cNvSpPr>
              <a:spLocks noChangeArrowheads="1"/>
            </p:cNvSpPr>
            <p:nvPr/>
          </p:nvSpPr>
          <p:spPr bwMode="auto">
            <a:xfrm>
              <a:off x="9607759" y="2199324"/>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38" name="Oval 864">
              <a:extLst>
                <a:ext uri="{FF2B5EF4-FFF2-40B4-BE49-F238E27FC236}">
                  <a16:creationId xmlns:a16="http://schemas.microsoft.com/office/drawing/2014/main" id="{8AAEEF55-E398-4752-A48C-EEB5188AC614}"/>
                </a:ext>
              </a:extLst>
            </p:cNvPr>
            <p:cNvSpPr>
              <a:spLocks noChangeArrowheads="1"/>
            </p:cNvSpPr>
            <p:nvPr/>
          </p:nvSpPr>
          <p:spPr bwMode="auto">
            <a:xfrm>
              <a:off x="9594914" y="21348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39" name="Oval 865">
              <a:extLst>
                <a:ext uri="{FF2B5EF4-FFF2-40B4-BE49-F238E27FC236}">
                  <a16:creationId xmlns:a16="http://schemas.microsoft.com/office/drawing/2014/main" id="{A2BE6052-E292-43DE-87C5-501753B3809E}"/>
                </a:ext>
              </a:extLst>
            </p:cNvPr>
            <p:cNvSpPr>
              <a:spLocks noChangeArrowheads="1"/>
            </p:cNvSpPr>
            <p:nvPr/>
          </p:nvSpPr>
          <p:spPr bwMode="auto">
            <a:xfrm>
              <a:off x="9643081" y="21374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0" name="Oval 866">
              <a:extLst>
                <a:ext uri="{FF2B5EF4-FFF2-40B4-BE49-F238E27FC236}">
                  <a16:creationId xmlns:a16="http://schemas.microsoft.com/office/drawing/2014/main" id="{0ED74F05-61E1-4B48-8D23-5DD903A6411A}"/>
                </a:ext>
              </a:extLst>
            </p:cNvPr>
            <p:cNvSpPr>
              <a:spLocks noChangeArrowheads="1"/>
            </p:cNvSpPr>
            <p:nvPr/>
          </p:nvSpPr>
          <p:spPr bwMode="auto">
            <a:xfrm>
              <a:off x="9659137" y="20973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1" name="Oval 867">
              <a:extLst>
                <a:ext uri="{FF2B5EF4-FFF2-40B4-BE49-F238E27FC236}">
                  <a16:creationId xmlns:a16="http://schemas.microsoft.com/office/drawing/2014/main" id="{CF9D3661-4353-4939-86CA-82501A17FB85}"/>
                </a:ext>
              </a:extLst>
            </p:cNvPr>
            <p:cNvSpPr>
              <a:spLocks noChangeArrowheads="1"/>
            </p:cNvSpPr>
            <p:nvPr/>
          </p:nvSpPr>
          <p:spPr bwMode="auto">
            <a:xfrm>
              <a:off x="9614181" y="20738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2" name="Oval 868">
              <a:extLst>
                <a:ext uri="{FF2B5EF4-FFF2-40B4-BE49-F238E27FC236}">
                  <a16:creationId xmlns:a16="http://schemas.microsoft.com/office/drawing/2014/main" id="{22168F99-5478-4CCB-9FF1-85D1014B98F1}"/>
                </a:ext>
              </a:extLst>
            </p:cNvPr>
            <p:cNvSpPr>
              <a:spLocks noChangeArrowheads="1"/>
            </p:cNvSpPr>
            <p:nvPr/>
          </p:nvSpPr>
          <p:spPr bwMode="auto">
            <a:xfrm>
              <a:off x="9682685" y="20477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3" name="Oval 869">
              <a:extLst>
                <a:ext uri="{FF2B5EF4-FFF2-40B4-BE49-F238E27FC236}">
                  <a16:creationId xmlns:a16="http://schemas.microsoft.com/office/drawing/2014/main" id="{8C867A33-66D1-40CB-81F5-8D3D3DF30E7A}"/>
                </a:ext>
              </a:extLst>
            </p:cNvPr>
            <p:cNvSpPr>
              <a:spLocks noChangeArrowheads="1"/>
            </p:cNvSpPr>
            <p:nvPr/>
          </p:nvSpPr>
          <p:spPr bwMode="auto">
            <a:xfrm>
              <a:off x="9400106" y="20381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4" name="Oval 870">
              <a:extLst>
                <a:ext uri="{FF2B5EF4-FFF2-40B4-BE49-F238E27FC236}">
                  <a16:creationId xmlns:a16="http://schemas.microsoft.com/office/drawing/2014/main" id="{8E98C784-863B-484F-B1AA-92A5E6B2B3BD}"/>
                </a:ext>
              </a:extLst>
            </p:cNvPr>
            <p:cNvSpPr>
              <a:spLocks noChangeArrowheads="1"/>
            </p:cNvSpPr>
            <p:nvPr/>
          </p:nvSpPr>
          <p:spPr bwMode="auto">
            <a:xfrm>
              <a:off x="9690178" y="21418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5" name="Oval 871">
              <a:extLst>
                <a:ext uri="{FF2B5EF4-FFF2-40B4-BE49-F238E27FC236}">
                  <a16:creationId xmlns:a16="http://schemas.microsoft.com/office/drawing/2014/main" id="{08796F2E-2BDC-4DFC-B981-3FA0D8634C8C}"/>
                </a:ext>
              </a:extLst>
            </p:cNvPr>
            <p:cNvSpPr>
              <a:spLocks noChangeArrowheads="1"/>
            </p:cNvSpPr>
            <p:nvPr/>
          </p:nvSpPr>
          <p:spPr bwMode="auto">
            <a:xfrm>
              <a:off x="9050093" y="20503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6" name="Oval 872">
              <a:extLst>
                <a:ext uri="{FF2B5EF4-FFF2-40B4-BE49-F238E27FC236}">
                  <a16:creationId xmlns:a16="http://schemas.microsoft.com/office/drawing/2014/main" id="{8EF02776-E19F-4DD4-8423-A2CB0EE6CC7C}"/>
                </a:ext>
              </a:extLst>
            </p:cNvPr>
            <p:cNvSpPr>
              <a:spLocks noChangeArrowheads="1"/>
            </p:cNvSpPr>
            <p:nvPr/>
          </p:nvSpPr>
          <p:spPr bwMode="auto">
            <a:xfrm>
              <a:off x="9054374" y="22838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7" name="Oval 873">
              <a:extLst>
                <a:ext uri="{FF2B5EF4-FFF2-40B4-BE49-F238E27FC236}">
                  <a16:creationId xmlns:a16="http://schemas.microsoft.com/office/drawing/2014/main" id="{88065F16-9809-42C2-877A-C0EB9095FE29}"/>
                </a:ext>
              </a:extLst>
            </p:cNvPr>
            <p:cNvSpPr>
              <a:spLocks noChangeArrowheads="1"/>
            </p:cNvSpPr>
            <p:nvPr/>
          </p:nvSpPr>
          <p:spPr bwMode="auto">
            <a:xfrm>
              <a:off x="9066148" y="22167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8" name="Oval 874">
              <a:extLst>
                <a:ext uri="{FF2B5EF4-FFF2-40B4-BE49-F238E27FC236}">
                  <a16:creationId xmlns:a16="http://schemas.microsoft.com/office/drawing/2014/main" id="{DA04AC76-6A74-45A9-B375-04608477AD7C}"/>
                </a:ext>
              </a:extLst>
            </p:cNvPr>
            <p:cNvSpPr>
              <a:spLocks noChangeArrowheads="1"/>
            </p:cNvSpPr>
            <p:nvPr/>
          </p:nvSpPr>
          <p:spPr bwMode="auto">
            <a:xfrm>
              <a:off x="9008348" y="2238536"/>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49" name="Oval 875">
              <a:extLst>
                <a:ext uri="{FF2B5EF4-FFF2-40B4-BE49-F238E27FC236}">
                  <a16:creationId xmlns:a16="http://schemas.microsoft.com/office/drawing/2014/main" id="{AB096BC4-5C91-4AD5-A655-F6EC73FF732F}"/>
                </a:ext>
              </a:extLst>
            </p:cNvPr>
            <p:cNvSpPr>
              <a:spLocks noChangeArrowheads="1"/>
            </p:cNvSpPr>
            <p:nvPr/>
          </p:nvSpPr>
          <p:spPr bwMode="auto">
            <a:xfrm>
              <a:off x="8995503" y="21740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0" name="Oval 876">
              <a:extLst>
                <a:ext uri="{FF2B5EF4-FFF2-40B4-BE49-F238E27FC236}">
                  <a16:creationId xmlns:a16="http://schemas.microsoft.com/office/drawing/2014/main" id="{91CA7C75-3C9B-4CAE-90E9-7C480FB63BB2}"/>
                </a:ext>
              </a:extLst>
            </p:cNvPr>
            <p:cNvSpPr>
              <a:spLocks noChangeArrowheads="1"/>
            </p:cNvSpPr>
            <p:nvPr/>
          </p:nvSpPr>
          <p:spPr bwMode="auto">
            <a:xfrm>
              <a:off x="9043671" y="21766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1" name="Oval 877">
              <a:extLst>
                <a:ext uri="{FF2B5EF4-FFF2-40B4-BE49-F238E27FC236}">
                  <a16:creationId xmlns:a16="http://schemas.microsoft.com/office/drawing/2014/main" id="{93A8E298-3DB9-4A51-936B-439027D2663C}"/>
                </a:ext>
              </a:extLst>
            </p:cNvPr>
            <p:cNvSpPr>
              <a:spLocks noChangeArrowheads="1"/>
            </p:cNvSpPr>
            <p:nvPr/>
          </p:nvSpPr>
          <p:spPr bwMode="auto">
            <a:xfrm>
              <a:off x="9059726" y="21365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2" name="Oval 878">
              <a:extLst>
                <a:ext uri="{FF2B5EF4-FFF2-40B4-BE49-F238E27FC236}">
                  <a16:creationId xmlns:a16="http://schemas.microsoft.com/office/drawing/2014/main" id="{4AC12D07-2265-4725-A969-A376A15706AA}"/>
                </a:ext>
              </a:extLst>
            </p:cNvPr>
            <p:cNvSpPr>
              <a:spLocks noChangeArrowheads="1"/>
            </p:cNvSpPr>
            <p:nvPr/>
          </p:nvSpPr>
          <p:spPr bwMode="auto">
            <a:xfrm>
              <a:off x="8993363" y="21391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3" name="Oval 879">
              <a:extLst>
                <a:ext uri="{FF2B5EF4-FFF2-40B4-BE49-F238E27FC236}">
                  <a16:creationId xmlns:a16="http://schemas.microsoft.com/office/drawing/2014/main" id="{BD602471-4139-4BF8-9FAE-14951E0DB50D}"/>
                </a:ext>
              </a:extLst>
            </p:cNvPr>
            <p:cNvSpPr>
              <a:spLocks noChangeArrowheads="1"/>
            </p:cNvSpPr>
            <p:nvPr/>
          </p:nvSpPr>
          <p:spPr bwMode="auto">
            <a:xfrm>
              <a:off x="9083274" y="20869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4" name="Oval 880">
              <a:extLst>
                <a:ext uri="{FF2B5EF4-FFF2-40B4-BE49-F238E27FC236}">
                  <a16:creationId xmlns:a16="http://schemas.microsoft.com/office/drawing/2014/main" id="{4CC216F9-DA8A-4DEA-A1FA-5E03328DF7DA}"/>
                </a:ext>
              </a:extLst>
            </p:cNvPr>
            <p:cNvSpPr>
              <a:spLocks noChangeArrowheads="1"/>
            </p:cNvSpPr>
            <p:nvPr/>
          </p:nvSpPr>
          <p:spPr bwMode="auto">
            <a:xfrm>
              <a:off x="8981589" y="20302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5" name="Oval 881">
              <a:extLst>
                <a:ext uri="{FF2B5EF4-FFF2-40B4-BE49-F238E27FC236}">
                  <a16:creationId xmlns:a16="http://schemas.microsoft.com/office/drawing/2014/main" id="{5C7E7F3E-D150-47B0-BE0A-81C67CB43785}"/>
                </a:ext>
              </a:extLst>
            </p:cNvPr>
            <p:cNvSpPr>
              <a:spLocks noChangeArrowheads="1"/>
            </p:cNvSpPr>
            <p:nvPr/>
          </p:nvSpPr>
          <p:spPr bwMode="auto">
            <a:xfrm>
              <a:off x="9061867" y="19928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6" name="Oval 882">
              <a:extLst>
                <a:ext uri="{FF2B5EF4-FFF2-40B4-BE49-F238E27FC236}">
                  <a16:creationId xmlns:a16="http://schemas.microsoft.com/office/drawing/2014/main" id="{3869624B-6416-4D49-B68B-891FFE215640}"/>
                </a:ext>
              </a:extLst>
            </p:cNvPr>
            <p:cNvSpPr>
              <a:spLocks noChangeArrowheads="1"/>
            </p:cNvSpPr>
            <p:nvPr/>
          </p:nvSpPr>
          <p:spPr bwMode="auto">
            <a:xfrm>
              <a:off x="9123949" y="20154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7" name="Oval 883">
              <a:extLst>
                <a:ext uri="{FF2B5EF4-FFF2-40B4-BE49-F238E27FC236}">
                  <a16:creationId xmlns:a16="http://schemas.microsoft.com/office/drawing/2014/main" id="{BB476F9E-9CE6-4A2B-8053-CBEEB9429C36}"/>
                </a:ext>
              </a:extLst>
            </p:cNvPr>
            <p:cNvSpPr>
              <a:spLocks noChangeArrowheads="1"/>
            </p:cNvSpPr>
            <p:nvPr/>
          </p:nvSpPr>
          <p:spPr bwMode="auto">
            <a:xfrm>
              <a:off x="9147497" y="20921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8" name="Oval 884">
              <a:extLst>
                <a:ext uri="{FF2B5EF4-FFF2-40B4-BE49-F238E27FC236}">
                  <a16:creationId xmlns:a16="http://schemas.microsoft.com/office/drawing/2014/main" id="{4D3D763F-AE18-4D42-86CC-4850E50649DB}"/>
                </a:ext>
              </a:extLst>
            </p:cNvPr>
            <p:cNvSpPr>
              <a:spLocks noChangeArrowheads="1"/>
            </p:cNvSpPr>
            <p:nvPr/>
          </p:nvSpPr>
          <p:spPr bwMode="auto">
            <a:xfrm>
              <a:off x="9163553" y="22585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59" name="Oval 885">
              <a:extLst>
                <a:ext uri="{FF2B5EF4-FFF2-40B4-BE49-F238E27FC236}">
                  <a16:creationId xmlns:a16="http://schemas.microsoft.com/office/drawing/2014/main" id="{A4D832D6-14AA-4923-8947-3B61BF49DCEB}"/>
                </a:ext>
              </a:extLst>
            </p:cNvPr>
            <p:cNvSpPr>
              <a:spLocks noChangeArrowheads="1"/>
            </p:cNvSpPr>
            <p:nvPr/>
          </p:nvSpPr>
          <p:spPr bwMode="auto">
            <a:xfrm>
              <a:off x="9105752" y="2280362"/>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0" name="Oval 886">
              <a:extLst>
                <a:ext uri="{FF2B5EF4-FFF2-40B4-BE49-F238E27FC236}">
                  <a16:creationId xmlns:a16="http://schemas.microsoft.com/office/drawing/2014/main" id="{9B847DF3-DA29-4E5E-977C-0DD4DAE1C481}"/>
                </a:ext>
              </a:extLst>
            </p:cNvPr>
            <p:cNvSpPr>
              <a:spLocks noChangeArrowheads="1"/>
            </p:cNvSpPr>
            <p:nvPr/>
          </p:nvSpPr>
          <p:spPr bwMode="auto">
            <a:xfrm>
              <a:off x="9098260" y="22428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1" name="Oval 887">
              <a:extLst>
                <a:ext uri="{FF2B5EF4-FFF2-40B4-BE49-F238E27FC236}">
                  <a16:creationId xmlns:a16="http://schemas.microsoft.com/office/drawing/2014/main" id="{AAFF24AD-38DC-4D8B-A952-5E78A5FF5630}"/>
                </a:ext>
              </a:extLst>
            </p:cNvPr>
            <p:cNvSpPr>
              <a:spLocks noChangeArrowheads="1"/>
            </p:cNvSpPr>
            <p:nvPr/>
          </p:nvSpPr>
          <p:spPr bwMode="auto">
            <a:xfrm>
              <a:off x="9141075" y="22184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2" name="Oval 888">
              <a:extLst>
                <a:ext uri="{FF2B5EF4-FFF2-40B4-BE49-F238E27FC236}">
                  <a16:creationId xmlns:a16="http://schemas.microsoft.com/office/drawing/2014/main" id="{2AB55002-D756-42CC-8362-D83E40ED8C77}"/>
                </a:ext>
              </a:extLst>
            </p:cNvPr>
            <p:cNvSpPr>
              <a:spLocks noChangeArrowheads="1"/>
            </p:cNvSpPr>
            <p:nvPr/>
          </p:nvSpPr>
          <p:spPr bwMode="auto">
            <a:xfrm>
              <a:off x="9157131" y="21784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3" name="Oval 889">
              <a:extLst>
                <a:ext uri="{FF2B5EF4-FFF2-40B4-BE49-F238E27FC236}">
                  <a16:creationId xmlns:a16="http://schemas.microsoft.com/office/drawing/2014/main" id="{8D861236-DEE2-49DB-A24B-4421F678EEAC}"/>
                </a:ext>
              </a:extLst>
            </p:cNvPr>
            <p:cNvSpPr>
              <a:spLocks noChangeArrowheads="1"/>
            </p:cNvSpPr>
            <p:nvPr/>
          </p:nvSpPr>
          <p:spPr bwMode="auto">
            <a:xfrm>
              <a:off x="9090767" y="21810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4" name="Oval 890">
              <a:extLst>
                <a:ext uri="{FF2B5EF4-FFF2-40B4-BE49-F238E27FC236}">
                  <a16:creationId xmlns:a16="http://schemas.microsoft.com/office/drawing/2014/main" id="{C9B8561A-08B6-42D9-8CFB-1EE28B1E041C}"/>
                </a:ext>
              </a:extLst>
            </p:cNvPr>
            <p:cNvSpPr>
              <a:spLocks noChangeArrowheads="1"/>
            </p:cNvSpPr>
            <p:nvPr/>
          </p:nvSpPr>
          <p:spPr bwMode="auto">
            <a:xfrm>
              <a:off x="9174257" y="20032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5" name="Oval 891">
              <a:extLst>
                <a:ext uri="{FF2B5EF4-FFF2-40B4-BE49-F238E27FC236}">
                  <a16:creationId xmlns:a16="http://schemas.microsoft.com/office/drawing/2014/main" id="{DD4AFD0C-7A31-4D68-87B0-A3EFA7D4AE40}"/>
                </a:ext>
              </a:extLst>
            </p:cNvPr>
            <p:cNvSpPr>
              <a:spLocks noChangeArrowheads="1"/>
            </p:cNvSpPr>
            <p:nvPr/>
          </p:nvSpPr>
          <p:spPr bwMode="auto">
            <a:xfrm>
              <a:off x="9199946" y="20633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6" name="Oval 892">
              <a:extLst>
                <a:ext uri="{FF2B5EF4-FFF2-40B4-BE49-F238E27FC236}">
                  <a16:creationId xmlns:a16="http://schemas.microsoft.com/office/drawing/2014/main" id="{8C8970D8-56EB-4DDA-8CDB-0F1F105E565A}"/>
                </a:ext>
              </a:extLst>
            </p:cNvPr>
            <p:cNvSpPr>
              <a:spLocks noChangeArrowheads="1"/>
            </p:cNvSpPr>
            <p:nvPr/>
          </p:nvSpPr>
          <p:spPr bwMode="auto">
            <a:xfrm>
              <a:off x="9223494" y="21400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7" name="Oval 893">
              <a:extLst>
                <a:ext uri="{FF2B5EF4-FFF2-40B4-BE49-F238E27FC236}">
                  <a16:creationId xmlns:a16="http://schemas.microsoft.com/office/drawing/2014/main" id="{91C5FCEC-8D3C-46C9-8854-949FEF84A054}"/>
                </a:ext>
              </a:extLst>
            </p:cNvPr>
            <p:cNvSpPr>
              <a:spLocks noChangeArrowheads="1"/>
            </p:cNvSpPr>
            <p:nvPr/>
          </p:nvSpPr>
          <p:spPr bwMode="auto">
            <a:xfrm>
              <a:off x="9241690" y="20041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8" name="Oval 894">
              <a:extLst>
                <a:ext uri="{FF2B5EF4-FFF2-40B4-BE49-F238E27FC236}">
                  <a16:creationId xmlns:a16="http://schemas.microsoft.com/office/drawing/2014/main" id="{09BC928C-83F5-455E-AC72-95DE7406382E}"/>
                </a:ext>
              </a:extLst>
            </p:cNvPr>
            <p:cNvSpPr>
              <a:spLocks noChangeArrowheads="1"/>
            </p:cNvSpPr>
            <p:nvPr/>
          </p:nvSpPr>
          <p:spPr bwMode="auto">
            <a:xfrm>
              <a:off x="9217072" y="22664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69" name="Oval 895">
              <a:extLst>
                <a:ext uri="{FF2B5EF4-FFF2-40B4-BE49-F238E27FC236}">
                  <a16:creationId xmlns:a16="http://schemas.microsoft.com/office/drawing/2014/main" id="{FB67D199-02F8-4BA5-83A1-5F0C5BD4AE68}"/>
                </a:ext>
              </a:extLst>
            </p:cNvPr>
            <p:cNvSpPr>
              <a:spLocks noChangeArrowheads="1"/>
            </p:cNvSpPr>
            <p:nvPr/>
          </p:nvSpPr>
          <p:spPr bwMode="auto">
            <a:xfrm>
              <a:off x="9233127" y="22263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0" name="Oval 896">
              <a:extLst>
                <a:ext uri="{FF2B5EF4-FFF2-40B4-BE49-F238E27FC236}">
                  <a16:creationId xmlns:a16="http://schemas.microsoft.com/office/drawing/2014/main" id="{09BE7967-8E59-40A8-9B20-006ECD39662D}"/>
                </a:ext>
              </a:extLst>
            </p:cNvPr>
            <p:cNvSpPr>
              <a:spLocks noChangeArrowheads="1"/>
            </p:cNvSpPr>
            <p:nvPr/>
          </p:nvSpPr>
          <p:spPr bwMode="auto">
            <a:xfrm>
              <a:off x="9256675" y="21766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1" name="Oval 897">
              <a:extLst>
                <a:ext uri="{FF2B5EF4-FFF2-40B4-BE49-F238E27FC236}">
                  <a16:creationId xmlns:a16="http://schemas.microsoft.com/office/drawing/2014/main" id="{3087DCA6-2E5B-4A4C-8768-E11F1BF839C5}"/>
                </a:ext>
              </a:extLst>
            </p:cNvPr>
            <p:cNvSpPr>
              <a:spLocks noChangeArrowheads="1"/>
            </p:cNvSpPr>
            <p:nvPr/>
          </p:nvSpPr>
          <p:spPr bwMode="auto">
            <a:xfrm>
              <a:off x="9315546" y="20747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2" name="Oval 898">
              <a:extLst>
                <a:ext uri="{FF2B5EF4-FFF2-40B4-BE49-F238E27FC236}">
                  <a16:creationId xmlns:a16="http://schemas.microsoft.com/office/drawing/2014/main" id="{E8103ABE-8505-490F-8067-535ACD27F26E}"/>
                </a:ext>
              </a:extLst>
            </p:cNvPr>
            <p:cNvSpPr>
              <a:spLocks noChangeArrowheads="1"/>
            </p:cNvSpPr>
            <p:nvPr/>
          </p:nvSpPr>
          <p:spPr bwMode="auto">
            <a:xfrm>
              <a:off x="9297349" y="21052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3" name="Oval 899">
              <a:extLst>
                <a:ext uri="{FF2B5EF4-FFF2-40B4-BE49-F238E27FC236}">
                  <a16:creationId xmlns:a16="http://schemas.microsoft.com/office/drawing/2014/main" id="{A777BB96-102D-411E-A598-BB0658473F5A}"/>
                </a:ext>
              </a:extLst>
            </p:cNvPr>
            <p:cNvSpPr>
              <a:spLocks noChangeArrowheads="1"/>
            </p:cNvSpPr>
            <p:nvPr/>
          </p:nvSpPr>
          <p:spPr bwMode="auto">
            <a:xfrm>
              <a:off x="9320898" y="21818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4" name="Oval 900">
              <a:extLst>
                <a:ext uri="{FF2B5EF4-FFF2-40B4-BE49-F238E27FC236}">
                  <a16:creationId xmlns:a16="http://schemas.microsoft.com/office/drawing/2014/main" id="{3EEADDE9-C508-4EC4-8DDA-450912B9C5EA}"/>
                </a:ext>
              </a:extLst>
            </p:cNvPr>
            <p:cNvSpPr>
              <a:spLocks noChangeArrowheads="1"/>
            </p:cNvSpPr>
            <p:nvPr/>
          </p:nvSpPr>
          <p:spPr bwMode="auto">
            <a:xfrm>
              <a:off x="9339094" y="20459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5" name="Oval 901">
              <a:extLst>
                <a:ext uri="{FF2B5EF4-FFF2-40B4-BE49-F238E27FC236}">
                  <a16:creationId xmlns:a16="http://schemas.microsoft.com/office/drawing/2014/main" id="{BA36A3B5-7143-4B63-8FE5-3D2B4C4AEA06}"/>
                </a:ext>
              </a:extLst>
            </p:cNvPr>
            <p:cNvSpPr>
              <a:spLocks noChangeArrowheads="1"/>
            </p:cNvSpPr>
            <p:nvPr/>
          </p:nvSpPr>
          <p:spPr bwMode="auto">
            <a:xfrm>
              <a:off x="9341235" y="19989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6" name="Oval 902">
              <a:extLst>
                <a:ext uri="{FF2B5EF4-FFF2-40B4-BE49-F238E27FC236}">
                  <a16:creationId xmlns:a16="http://schemas.microsoft.com/office/drawing/2014/main" id="{9FF1A517-6762-43A5-94AD-60C3A0E16FC2}"/>
                </a:ext>
              </a:extLst>
            </p:cNvPr>
            <p:cNvSpPr>
              <a:spLocks noChangeArrowheads="1"/>
            </p:cNvSpPr>
            <p:nvPr/>
          </p:nvSpPr>
          <p:spPr bwMode="auto">
            <a:xfrm>
              <a:off x="9272731" y="20450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7" name="Oval 903">
              <a:extLst>
                <a:ext uri="{FF2B5EF4-FFF2-40B4-BE49-F238E27FC236}">
                  <a16:creationId xmlns:a16="http://schemas.microsoft.com/office/drawing/2014/main" id="{40A8BC7D-4CC7-4230-8F2E-1ADA6AD9EE31}"/>
                </a:ext>
              </a:extLst>
            </p:cNvPr>
            <p:cNvSpPr>
              <a:spLocks noChangeArrowheads="1"/>
            </p:cNvSpPr>
            <p:nvPr/>
          </p:nvSpPr>
          <p:spPr bwMode="auto">
            <a:xfrm>
              <a:off x="9330531" y="22681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8" name="Oval 904">
              <a:extLst>
                <a:ext uri="{FF2B5EF4-FFF2-40B4-BE49-F238E27FC236}">
                  <a16:creationId xmlns:a16="http://schemas.microsoft.com/office/drawing/2014/main" id="{31E335BD-4F7D-4FAB-8160-CD36401B3D04}"/>
                </a:ext>
              </a:extLst>
            </p:cNvPr>
            <p:cNvSpPr>
              <a:spLocks noChangeArrowheads="1"/>
            </p:cNvSpPr>
            <p:nvPr/>
          </p:nvSpPr>
          <p:spPr bwMode="auto">
            <a:xfrm>
              <a:off x="9264168" y="22707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79" name="Oval 905">
              <a:extLst>
                <a:ext uri="{FF2B5EF4-FFF2-40B4-BE49-F238E27FC236}">
                  <a16:creationId xmlns:a16="http://schemas.microsoft.com/office/drawing/2014/main" id="{45CDB856-DC08-4C20-B8E1-72BB12C5BFCD}"/>
                </a:ext>
              </a:extLst>
            </p:cNvPr>
            <p:cNvSpPr>
              <a:spLocks noChangeArrowheads="1"/>
            </p:cNvSpPr>
            <p:nvPr/>
          </p:nvSpPr>
          <p:spPr bwMode="auto">
            <a:xfrm>
              <a:off x="9332672" y="21243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0" name="Oval 906">
              <a:extLst>
                <a:ext uri="{FF2B5EF4-FFF2-40B4-BE49-F238E27FC236}">
                  <a16:creationId xmlns:a16="http://schemas.microsoft.com/office/drawing/2014/main" id="{A6956E56-E70A-4240-B44F-C2109976E069}"/>
                </a:ext>
              </a:extLst>
            </p:cNvPr>
            <p:cNvSpPr>
              <a:spLocks noChangeArrowheads="1"/>
            </p:cNvSpPr>
            <p:nvPr/>
          </p:nvSpPr>
          <p:spPr bwMode="auto">
            <a:xfrm>
              <a:off x="9313405" y="19806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1" name="Oval 907">
              <a:extLst>
                <a:ext uri="{FF2B5EF4-FFF2-40B4-BE49-F238E27FC236}">
                  <a16:creationId xmlns:a16="http://schemas.microsoft.com/office/drawing/2014/main" id="{6506CDE3-9DDA-461B-8DC6-C9D08FA0EB64}"/>
                </a:ext>
              </a:extLst>
            </p:cNvPr>
            <p:cNvSpPr>
              <a:spLocks noChangeArrowheads="1"/>
            </p:cNvSpPr>
            <p:nvPr/>
          </p:nvSpPr>
          <p:spPr bwMode="auto">
            <a:xfrm>
              <a:off x="9453624" y="21017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2" name="Oval 908">
              <a:extLst>
                <a:ext uri="{FF2B5EF4-FFF2-40B4-BE49-F238E27FC236}">
                  <a16:creationId xmlns:a16="http://schemas.microsoft.com/office/drawing/2014/main" id="{5AD986AC-D937-4913-914D-41EF26A450CA}"/>
                </a:ext>
              </a:extLst>
            </p:cNvPr>
            <p:cNvSpPr>
              <a:spLocks noChangeArrowheads="1"/>
            </p:cNvSpPr>
            <p:nvPr/>
          </p:nvSpPr>
          <p:spPr bwMode="auto">
            <a:xfrm>
              <a:off x="9469680" y="22681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3" name="Oval 909">
              <a:extLst>
                <a:ext uri="{FF2B5EF4-FFF2-40B4-BE49-F238E27FC236}">
                  <a16:creationId xmlns:a16="http://schemas.microsoft.com/office/drawing/2014/main" id="{2E1BB073-8F9D-4B54-9CB6-E0A33D93D5D7}"/>
                </a:ext>
              </a:extLst>
            </p:cNvPr>
            <p:cNvSpPr>
              <a:spLocks noChangeArrowheads="1"/>
            </p:cNvSpPr>
            <p:nvPr/>
          </p:nvSpPr>
          <p:spPr bwMode="auto">
            <a:xfrm>
              <a:off x="9411879" y="2289948"/>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4" name="Oval 910">
              <a:extLst>
                <a:ext uri="{FF2B5EF4-FFF2-40B4-BE49-F238E27FC236}">
                  <a16:creationId xmlns:a16="http://schemas.microsoft.com/office/drawing/2014/main" id="{1ED6CA66-81E7-424A-B674-A5D27A26C4B2}"/>
                </a:ext>
              </a:extLst>
            </p:cNvPr>
            <p:cNvSpPr>
              <a:spLocks noChangeArrowheads="1"/>
            </p:cNvSpPr>
            <p:nvPr/>
          </p:nvSpPr>
          <p:spPr bwMode="auto">
            <a:xfrm>
              <a:off x="9399036" y="22254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5" name="Oval 911">
              <a:extLst>
                <a:ext uri="{FF2B5EF4-FFF2-40B4-BE49-F238E27FC236}">
                  <a16:creationId xmlns:a16="http://schemas.microsoft.com/office/drawing/2014/main" id="{840F1D12-64B9-4CC5-9048-680363ED0E65}"/>
                </a:ext>
              </a:extLst>
            </p:cNvPr>
            <p:cNvSpPr>
              <a:spLocks noChangeArrowheads="1"/>
            </p:cNvSpPr>
            <p:nvPr/>
          </p:nvSpPr>
          <p:spPr bwMode="auto">
            <a:xfrm>
              <a:off x="9447202" y="22280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6" name="Oval 912">
              <a:extLst>
                <a:ext uri="{FF2B5EF4-FFF2-40B4-BE49-F238E27FC236}">
                  <a16:creationId xmlns:a16="http://schemas.microsoft.com/office/drawing/2014/main" id="{81ED640B-D2AA-4CBC-B88C-E7D7FABFC6E0}"/>
                </a:ext>
              </a:extLst>
            </p:cNvPr>
            <p:cNvSpPr>
              <a:spLocks noChangeArrowheads="1"/>
            </p:cNvSpPr>
            <p:nvPr/>
          </p:nvSpPr>
          <p:spPr bwMode="auto">
            <a:xfrm>
              <a:off x="9463258" y="21879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7" name="Oval 913">
              <a:extLst>
                <a:ext uri="{FF2B5EF4-FFF2-40B4-BE49-F238E27FC236}">
                  <a16:creationId xmlns:a16="http://schemas.microsoft.com/office/drawing/2014/main" id="{DA5B0C15-ED12-4DD2-BD0A-13A5378D1BE0}"/>
                </a:ext>
              </a:extLst>
            </p:cNvPr>
            <p:cNvSpPr>
              <a:spLocks noChangeArrowheads="1"/>
            </p:cNvSpPr>
            <p:nvPr/>
          </p:nvSpPr>
          <p:spPr bwMode="auto">
            <a:xfrm>
              <a:off x="9396895" y="219061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8" name="Oval 914">
              <a:extLst>
                <a:ext uri="{FF2B5EF4-FFF2-40B4-BE49-F238E27FC236}">
                  <a16:creationId xmlns:a16="http://schemas.microsoft.com/office/drawing/2014/main" id="{CF0EF05B-6F86-47B9-A2BF-0A2E34CB5D70}"/>
                </a:ext>
              </a:extLst>
            </p:cNvPr>
            <p:cNvSpPr>
              <a:spLocks noChangeArrowheads="1"/>
            </p:cNvSpPr>
            <p:nvPr/>
          </p:nvSpPr>
          <p:spPr bwMode="auto">
            <a:xfrm>
              <a:off x="9486806" y="21383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89" name="Oval 915">
              <a:extLst>
                <a:ext uri="{FF2B5EF4-FFF2-40B4-BE49-F238E27FC236}">
                  <a16:creationId xmlns:a16="http://schemas.microsoft.com/office/drawing/2014/main" id="{29FC3D36-78E0-452A-B4C5-116D58810B48}"/>
                </a:ext>
              </a:extLst>
            </p:cNvPr>
            <p:cNvSpPr>
              <a:spLocks noChangeArrowheads="1"/>
            </p:cNvSpPr>
            <p:nvPr/>
          </p:nvSpPr>
          <p:spPr bwMode="auto">
            <a:xfrm>
              <a:off x="9392613" y="21339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90" name="Oval 916">
              <a:extLst>
                <a:ext uri="{FF2B5EF4-FFF2-40B4-BE49-F238E27FC236}">
                  <a16:creationId xmlns:a16="http://schemas.microsoft.com/office/drawing/2014/main" id="{05402CD4-8018-4C57-83C5-74CBB37E3068}"/>
                </a:ext>
              </a:extLst>
            </p:cNvPr>
            <p:cNvSpPr>
              <a:spLocks noChangeArrowheads="1"/>
            </p:cNvSpPr>
            <p:nvPr/>
          </p:nvSpPr>
          <p:spPr bwMode="auto">
            <a:xfrm>
              <a:off x="9465399" y="20442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91" name="Oval 917">
              <a:extLst>
                <a:ext uri="{FF2B5EF4-FFF2-40B4-BE49-F238E27FC236}">
                  <a16:creationId xmlns:a16="http://schemas.microsoft.com/office/drawing/2014/main" id="{F1D41110-A8F9-4C98-BA5B-0938402C1979}"/>
                </a:ext>
              </a:extLst>
            </p:cNvPr>
            <p:cNvSpPr>
              <a:spLocks noChangeArrowheads="1"/>
            </p:cNvSpPr>
            <p:nvPr/>
          </p:nvSpPr>
          <p:spPr bwMode="auto">
            <a:xfrm>
              <a:off x="9527481" y="20668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92" name="Oval 918">
              <a:extLst>
                <a:ext uri="{FF2B5EF4-FFF2-40B4-BE49-F238E27FC236}">
                  <a16:creationId xmlns:a16="http://schemas.microsoft.com/office/drawing/2014/main" id="{31A57609-4ECB-47CD-BF9B-1B0149E2C321}"/>
                </a:ext>
              </a:extLst>
            </p:cNvPr>
            <p:cNvSpPr>
              <a:spLocks noChangeArrowheads="1"/>
            </p:cNvSpPr>
            <p:nvPr/>
          </p:nvSpPr>
          <p:spPr bwMode="auto">
            <a:xfrm>
              <a:off x="9551029" y="21435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93" name="Oval 919">
              <a:extLst>
                <a:ext uri="{FF2B5EF4-FFF2-40B4-BE49-F238E27FC236}">
                  <a16:creationId xmlns:a16="http://schemas.microsoft.com/office/drawing/2014/main" id="{3097F1A3-EAC7-45FD-8A00-B87F77350903}"/>
                </a:ext>
              </a:extLst>
            </p:cNvPr>
            <p:cNvSpPr>
              <a:spLocks noChangeArrowheads="1"/>
            </p:cNvSpPr>
            <p:nvPr/>
          </p:nvSpPr>
          <p:spPr bwMode="auto">
            <a:xfrm>
              <a:off x="9569225" y="20076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94" name="Oval 920">
              <a:extLst>
                <a:ext uri="{FF2B5EF4-FFF2-40B4-BE49-F238E27FC236}">
                  <a16:creationId xmlns:a16="http://schemas.microsoft.com/office/drawing/2014/main" id="{81C20F90-AA6D-4D04-9292-EA21045BA54A}"/>
                </a:ext>
              </a:extLst>
            </p:cNvPr>
            <p:cNvSpPr>
              <a:spLocks noChangeArrowheads="1"/>
            </p:cNvSpPr>
            <p:nvPr/>
          </p:nvSpPr>
          <p:spPr bwMode="auto">
            <a:xfrm>
              <a:off x="9502862" y="20067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96" name="Oval 922">
              <a:extLst>
                <a:ext uri="{FF2B5EF4-FFF2-40B4-BE49-F238E27FC236}">
                  <a16:creationId xmlns:a16="http://schemas.microsoft.com/office/drawing/2014/main" id="{F4705487-B5AF-4B6C-A522-DB04B78193DB}"/>
                </a:ext>
              </a:extLst>
            </p:cNvPr>
            <p:cNvSpPr>
              <a:spLocks noChangeArrowheads="1"/>
            </p:cNvSpPr>
            <p:nvPr/>
          </p:nvSpPr>
          <p:spPr bwMode="auto">
            <a:xfrm>
              <a:off x="9544607" y="22699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97" name="Oval 923">
              <a:extLst>
                <a:ext uri="{FF2B5EF4-FFF2-40B4-BE49-F238E27FC236}">
                  <a16:creationId xmlns:a16="http://schemas.microsoft.com/office/drawing/2014/main" id="{E7DD4D14-B319-4800-B2B6-CF4B250B34A9}"/>
                </a:ext>
              </a:extLst>
            </p:cNvPr>
            <p:cNvSpPr>
              <a:spLocks noChangeArrowheads="1"/>
            </p:cNvSpPr>
            <p:nvPr/>
          </p:nvSpPr>
          <p:spPr bwMode="auto">
            <a:xfrm>
              <a:off x="9560662" y="22298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98" name="Oval 924">
              <a:extLst>
                <a:ext uri="{FF2B5EF4-FFF2-40B4-BE49-F238E27FC236}">
                  <a16:creationId xmlns:a16="http://schemas.microsoft.com/office/drawing/2014/main" id="{A528A6AE-9F0C-4781-943D-45D13E126FAB}"/>
                </a:ext>
              </a:extLst>
            </p:cNvPr>
            <p:cNvSpPr>
              <a:spLocks noChangeArrowheads="1"/>
            </p:cNvSpPr>
            <p:nvPr/>
          </p:nvSpPr>
          <p:spPr bwMode="auto">
            <a:xfrm>
              <a:off x="9494299" y="22324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099" name="Oval 925">
              <a:extLst>
                <a:ext uri="{FF2B5EF4-FFF2-40B4-BE49-F238E27FC236}">
                  <a16:creationId xmlns:a16="http://schemas.microsoft.com/office/drawing/2014/main" id="{856A884C-697C-4F36-B050-687D5498E413}"/>
                </a:ext>
              </a:extLst>
            </p:cNvPr>
            <p:cNvSpPr>
              <a:spLocks noChangeArrowheads="1"/>
            </p:cNvSpPr>
            <p:nvPr/>
          </p:nvSpPr>
          <p:spPr bwMode="auto">
            <a:xfrm>
              <a:off x="9599195" y="20311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0" name="Oval 926">
              <a:extLst>
                <a:ext uri="{FF2B5EF4-FFF2-40B4-BE49-F238E27FC236}">
                  <a16:creationId xmlns:a16="http://schemas.microsoft.com/office/drawing/2014/main" id="{8435C6F2-4620-44D6-8B51-AFA464270C17}"/>
                </a:ext>
              </a:extLst>
            </p:cNvPr>
            <p:cNvSpPr>
              <a:spLocks noChangeArrowheads="1"/>
            </p:cNvSpPr>
            <p:nvPr/>
          </p:nvSpPr>
          <p:spPr bwMode="auto">
            <a:xfrm>
              <a:off x="9734063" y="20407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1" name="Oval 927">
              <a:extLst>
                <a:ext uri="{FF2B5EF4-FFF2-40B4-BE49-F238E27FC236}">
                  <a16:creationId xmlns:a16="http://schemas.microsoft.com/office/drawing/2014/main" id="{1F54FBC9-655E-46E2-815F-3B1C65D408C0}"/>
                </a:ext>
              </a:extLst>
            </p:cNvPr>
            <p:cNvSpPr>
              <a:spLocks noChangeArrowheads="1"/>
            </p:cNvSpPr>
            <p:nvPr/>
          </p:nvSpPr>
          <p:spPr bwMode="auto">
            <a:xfrm>
              <a:off x="9757611" y="21174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2" name="Oval 928">
              <a:extLst>
                <a:ext uri="{FF2B5EF4-FFF2-40B4-BE49-F238E27FC236}">
                  <a16:creationId xmlns:a16="http://schemas.microsoft.com/office/drawing/2014/main" id="{884A6B7A-47AB-4FBC-8454-6D4501729E27}"/>
                </a:ext>
              </a:extLst>
            </p:cNvPr>
            <p:cNvSpPr>
              <a:spLocks noChangeArrowheads="1"/>
            </p:cNvSpPr>
            <p:nvPr/>
          </p:nvSpPr>
          <p:spPr bwMode="auto">
            <a:xfrm>
              <a:off x="9773667" y="22838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3" name="Oval 929">
              <a:extLst>
                <a:ext uri="{FF2B5EF4-FFF2-40B4-BE49-F238E27FC236}">
                  <a16:creationId xmlns:a16="http://schemas.microsoft.com/office/drawing/2014/main" id="{39634C83-3EA4-4D1C-80D4-5C7B7DDE0AB6}"/>
                </a:ext>
              </a:extLst>
            </p:cNvPr>
            <p:cNvSpPr>
              <a:spLocks noChangeArrowheads="1"/>
            </p:cNvSpPr>
            <p:nvPr/>
          </p:nvSpPr>
          <p:spPr bwMode="auto">
            <a:xfrm>
              <a:off x="9703022" y="22411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4" name="Oval 930">
              <a:extLst>
                <a:ext uri="{FF2B5EF4-FFF2-40B4-BE49-F238E27FC236}">
                  <a16:creationId xmlns:a16="http://schemas.microsoft.com/office/drawing/2014/main" id="{2163954F-64C6-4E74-BF66-EBC551BE9876}"/>
                </a:ext>
              </a:extLst>
            </p:cNvPr>
            <p:cNvSpPr>
              <a:spLocks noChangeArrowheads="1"/>
            </p:cNvSpPr>
            <p:nvPr/>
          </p:nvSpPr>
          <p:spPr bwMode="auto">
            <a:xfrm>
              <a:off x="9751189" y="22437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5" name="Oval 931">
              <a:extLst>
                <a:ext uri="{FF2B5EF4-FFF2-40B4-BE49-F238E27FC236}">
                  <a16:creationId xmlns:a16="http://schemas.microsoft.com/office/drawing/2014/main" id="{02D15831-2205-4A31-B7C5-812E16A80C8C}"/>
                </a:ext>
              </a:extLst>
            </p:cNvPr>
            <p:cNvSpPr>
              <a:spLocks noChangeArrowheads="1"/>
            </p:cNvSpPr>
            <p:nvPr/>
          </p:nvSpPr>
          <p:spPr bwMode="auto">
            <a:xfrm>
              <a:off x="9767245" y="22036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6" name="Oval 932">
              <a:extLst>
                <a:ext uri="{FF2B5EF4-FFF2-40B4-BE49-F238E27FC236}">
                  <a16:creationId xmlns:a16="http://schemas.microsoft.com/office/drawing/2014/main" id="{47F20ADB-8CB1-4BA8-8E48-4DFE598B9DAD}"/>
                </a:ext>
              </a:extLst>
            </p:cNvPr>
            <p:cNvSpPr>
              <a:spLocks noChangeArrowheads="1"/>
            </p:cNvSpPr>
            <p:nvPr/>
          </p:nvSpPr>
          <p:spPr bwMode="auto">
            <a:xfrm>
              <a:off x="9700882" y="22062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7" name="Oval 933">
              <a:extLst>
                <a:ext uri="{FF2B5EF4-FFF2-40B4-BE49-F238E27FC236}">
                  <a16:creationId xmlns:a16="http://schemas.microsoft.com/office/drawing/2014/main" id="{1DED4648-D632-4E59-8FF8-DF68F718363C}"/>
                </a:ext>
              </a:extLst>
            </p:cNvPr>
            <p:cNvSpPr>
              <a:spLocks noChangeArrowheads="1"/>
            </p:cNvSpPr>
            <p:nvPr/>
          </p:nvSpPr>
          <p:spPr bwMode="auto">
            <a:xfrm>
              <a:off x="9790793" y="21540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8" name="Oval 934">
              <a:extLst>
                <a:ext uri="{FF2B5EF4-FFF2-40B4-BE49-F238E27FC236}">
                  <a16:creationId xmlns:a16="http://schemas.microsoft.com/office/drawing/2014/main" id="{1C3D083A-FAA7-4FAD-B0B7-5040125E5904}"/>
                </a:ext>
              </a:extLst>
            </p:cNvPr>
            <p:cNvSpPr>
              <a:spLocks noChangeArrowheads="1"/>
            </p:cNvSpPr>
            <p:nvPr/>
          </p:nvSpPr>
          <p:spPr bwMode="auto">
            <a:xfrm>
              <a:off x="9728711" y="20886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09" name="Oval 935">
              <a:extLst>
                <a:ext uri="{FF2B5EF4-FFF2-40B4-BE49-F238E27FC236}">
                  <a16:creationId xmlns:a16="http://schemas.microsoft.com/office/drawing/2014/main" id="{A0504A68-5B9E-4C49-949B-E83DBF61A50D}"/>
                </a:ext>
              </a:extLst>
            </p:cNvPr>
            <p:cNvSpPr>
              <a:spLocks noChangeArrowheads="1"/>
            </p:cNvSpPr>
            <p:nvPr/>
          </p:nvSpPr>
          <p:spPr bwMode="auto">
            <a:xfrm>
              <a:off x="9769386" y="20599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0" name="Oval 936">
              <a:extLst>
                <a:ext uri="{FF2B5EF4-FFF2-40B4-BE49-F238E27FC236}">
                  <a16:creationId xmlns:a16="http://schemas.microsoft.com/office/drawing/2014/main" id="{565ACE9C-15B3-490D-9CDD-88B06BE90B06}"/>
                </a:ext>
              </a:extLst>
            </p:cNvPr>
            <p:cNvSpPr>
              <a:spLocks noChangeArrowheads="1"/>
            </p:cNvSpPr>
            <p:nvPr/>
          </p:nvSpPr>
          <p:spPr bwMode="auto">
            <a:xfrm>
              <a:off x="9831467" y="20825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1" name="Oval 937">
              <a:extLst>
                <a:ext uri="{FF2B5EF4-FFF2-40B4-BE49-F238E27FC236}">
                  <a16:creationId xmlns:a16="http://schemas.microsoft.com/office/drawing/2014/main" id="{45B192E1-CF46-4D6D-84F6-5306C9C02FD9}"/>
                </a:ext>
              </a:extLst>
            </p:cNvPr>
            <p:cNvSpPr>
              <a:spLocks noChangeArrowheads="1"/>
            </p:cNvSpPr>
            <p:nvPr/>
          </p:nvSpPr>
          <p:spPr bwMode="auto">
            <a:xfrm>
              <a:off x="9855016" y="215924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2" name="Oval 938">
              <a:extLst>
                <a:ext uri="{FF2B5EF4-FFF2-40B4-BE49-F238E27FC236}">
                  <a16:creationId xmlns:a16="http://schemas.microsoft.com/office/drawing/2014/main" id="{D05C4DEE-B69D-4625-9435-D40E644480A7}"/>
                </a:ext>
              </a:extLst>
            </p:cNvPr>
            <p:cNvSpPr>
              <a:spLocks noChangeArrowheads="1"/>
            </p:cNvSpPr>
            <p:nvPr/>
          </p:nvSpPr>
          <p:spPr bwMode="auto">
            <a:xfrm>
              <a:off x="9873212" y="20233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3" name="Oval 939">
              <a:extLst>
                <a:ext uri="{FF2B5EF4-FFF2-40B4-BE49-F238E27FC236}">
                  <a16:creationId xmlns:a16="http://schemas.microsoft.com/office/drawing/2014/main" id="{EA075B5B-825B-443A-9A6D-B09D890A1C8C}"/>
                </a:ext>
              </a:extLst>
            </p:cNvPr>
            <p:cNvSpPr>
              <a:spLocks noChangeArrowheads="1"/>
            </p:cNvSpPr>
            <p:nvPr/>
          </p:nvSpPr>
          <p:spPr bwMode="auto">
            <a:xfrm>
              <a:off x="9806848" y="20224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4" name="Oval 940">
              <a:extLst>
                <a:ext uri="{FF2B5EF4-FFF2-40B4-BE49-F238E27FC236}">
                  <a16:creationId xmlns:a16="http://schemas.microsoft.com/office/drawing/2014/main" id="{536916F1-2EED-4621-B652-4E122C205AEE}"/>
                </a:ext>
              </a:extLst>
            </p:cNvPr>
            <p:cNvSpPr>
              <a:spLocks noChangeArrowheads="1"/>
            </p:cNvSpPr>
            <p:nvPr/>
          </p:nvSpPr>
          <p:spPr bwMode="auto">
            <a:xfrm>
              <a:off x="9848593" y="22855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5" name="Oval 941">
              <a:extLst>
                <a:ext uri="{FF2B5EF4-FFF2-40B4-BE49-F238E27FC236}">
                  <a16:creationId xmlns:a16="http://schemas.microsoft.com/office/drawing/2014/main" id="{1CCD12A2-DFA8-4D88-B39F-C74A2C1D66BF}"/>
                </a:ext>
              </a:extLst>
            </p:cNvPr>
            <p:cNvSpPr>
              <a:spLocks noChangeArrowheads="1"/>
            </p:cNvSpPr>
            <p:nvPr/>
          </p:nvSpPr>
          <p:spPr bwMode="auto">
            <a:xfrm>
              <a:off x="9864649" y="22455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6" name="Oval 942">
              <a:extLst>
                <a:ext uri="{FF2B5EF4-FFF2-40B4-BE49-F238E27FC236}">
                  <a16:creationId xmlns:a16="http://schemas.microsoft.com/office/drawing/2014/main" id="{0601238B-B95C-4806-8F67-E804AB585D0D}"/>
                </a:ext>
              </a:extLst>
            </p:cNvPr>
            <p:cNvSpPr>
              <a:spLocks noChangeArrowheads="1"/>
            </p:cNvSpPr>
            <p:nvPr/>
          </p:nvSpPr>
          <p:spPr bwMode="auto">
            <a:xfrm>
              <a:off x="9798285" y="22481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7" name="Oval 943">
              <a:extLst>
                <a:ext uri="{FF2B5EF4-FFF2-40B4-BE49-F238E27FC236}">
                  <a16:creationId xmlns:a16="http://schemas.microsoft.com/office/drawing/2014/main" id="{F7F39744-D1C6-4BC4-9414-57DBEF7EA378}"/>
                </a:ext>
              </a:extLst>
            </p:cNvPr>
            <p:cNvSpPr>
              <a:spLocks noChangeArrowheads="1"/>
            </p:cNvSpPr>
            <p:nvPr/>
          </p:nvSpPr>
          <p:spPr bwMode="auto">
            <a:xfrm>
              <a:off x="9881775" y="20703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8" name="Oval 944">
              <a:extLst>
                <a:ext uri="{FF2B5EF4-FFF2-40B4-BE49-F238E27FC236}">
                  <a16:creationId xmlns:a16="http://schemas.microsoft.com/office/drawing/2014/main" id="{00EC4413-C8C3-4524-B59B-F2DC4ED6DB72}"/>
                </a:ext>
              </a:extLst>
            </p:cNvPr>
            <p:cNvSpPr>
              <a:spLocks noChangeArrowheads="1"/>
            </p:cNvSpPr>
            <p:nvPr/>
          </p:nvSpPr>
          <p:spPr bwMode="auto">
            <a:xfrm>
              <a:off x="9907464" y="21304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19" name="Oval 945">
              <a:extLst>
                <a:ext uri="{FF2B5EF4-FFF2-40B4-BE49-F238E27FC236}">
                  <a16:creationId xmlns:a16="http://schemas.microsoft.com/office/drawing/2014/main" id="{E0F1483A-C47B-4D99-AB89-B1BE8D1D7037}"/>
                </a:ext>
              </a:extLst>
            </p:cNvPr>
            <p:cNvSpPr>
              <a:spLocks noChangeArrowheads="1"/>
            </p:cNvSpPr>
            <p:nvPr/>
          </p:nvSpPr>
          <p:spPr bwMode="auto">
            <a:xfrm>
              <a:off x="9931012" y="22071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20" name="Oval 946">
              <a:extLst>
                <a:ext uri="{FF2B5EF4-FFF2-40B4-BE49-F238E27FC236}">
                  <a16:creationId xmlns:a16="http://schemas.microsoft.com/office/drawing/2014/main" id="{FD0842AC-95E2-4EF3-AA15-19A8E0B14265}"/>
                </a:ext>
              </a:extLst>
            </p:cNvPr>
            <p:cNvSpPr>
              <a:spLocks noChangeArrowheads="1"/>
            </p:cNvSpPr>
            <p:nvPr/>
          </p:nvSpPr>
          <p:spPr bwMode="auto">
            <a:xfrm>
              <a:off x="9949209" y="207123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21" name="Oval 947">
              <a:extLst>
                <a:ext uri="{FF2B5EF4-FFF2-40B4-BE49-F238E27FC236}">
                  <a16:creationId xmlns:a16="http://schemas.microsoft.com/office/drawing/2014/main" id="{4CBE391A-D6D4-4A9E-BA9B-3E476A22EA70}"/>
                </a:ext>
              </a:extLst>
            </p:cNvPr>
            <p:cNvSpPr>
              <a:spLocks noChangeArrowheads="1"/>
            </p:cNvSpPr>
            <p:nvPr/>
          </p:nvSpPr>
          <p:spPr bwMode="auto">
            <a:xfrm>
              <a:off x="9951350" y="20241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22" name="Oval 948">
              <a:extLst>
                <a:ext uri="{FF2B5EF4-FFF2-40B4-BE49-F238E27FC236}">
                  <a16:creationId xmlns:a16="http://schemas.microsoft.com/office/drawing/2014/main" id="{AFEA608D-A05C-4CAA-870E-6292A54706B6}"/>
                </a:ext>
              </a:extLst>
            </p:cNvPr>
            <p:cNvSpPr>
              <a:spLocks noChangeArrowheads="1"/>
            </p:cNvSpPr>
            <p:nvPr/>
          </p:nvSpPr>
          <p:spPr bwMode="auto">
            <a:xfrm>
              <a:off x="9894619" y="20015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24" name="Oval 950">
              <a:extLst>
                <a:ext uri="{FF2B5EF4-FFF2-40B4-BE49-F238E27FC236}">
                  <a16:creationId xmlns:a16="http://schemas.microsoft.com/office/drawing/2014/main" id="{A18D91BB-540C-4F7A-9677-44016C209B83}"/>
                </a:ext>
              </a:extLst>
            </p:cNvPr>
            <p:cNvSpPr>
              <a:spLocks noChangeArrowheads="1"/>
            </p:cNvSpPr>
            <p:nvPr/>
          </p:nvSpPr>
          <p:spPr bwMode="auto">
            <a:xfrm>
              <a:off x="9964194" y="22437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25" name="Oval 951">
              <a:extLst>
                <a:ext uri="{FF2B5EF4-FFF2-40B4-BE49-F238E27FC236}">
                  <a16:creationId xmlns:a16="http://schemas.microsoft.com/office/drawing/2014/main" id="{D8FD75D0-0163-4FE4-A2A0-A5975A3AF2BA}"/>
                </a:ext>
              </a:extLst>
            </p:cNvPr>
            <p:cNvSpPr>
              <a:spLocks noChangeArrowheads="1"/>
            </p:cNvSpPr>
            <p:nvPr/>
          </p:nvSpPr>
          <p:spPr bwMode="auto">
            <a:xfrm>
              <a:off x="10023064" y="21418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26" name="Oval 952">
              <a:extLst>
                <a:ext uri="{FF2B5EF4-FFF2-40B4-BE49-F238E27FC236}">
                  <a16:creationId xmlns:a16="http://schemas.microsoft.com/office/drawing/2014/main" id="{12F4CFD0-B9B5-4DEF-A88E-575B5E4BC3E3}"/>
                </a:ext>
              </a:extLst>
            </p:cNvPr>
            <p:cNvSpPr>
              <a:spLocks noChangeArrowheads="1"/>
            </p:cNvSpPr>
            <p:nvPr/>
          </p:nvSpPr>
          <p:spPr bwMode="auto">
            <a:xfrm>
              <a:off x="10004868" y="21723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27" name="Oval 953">
              <a:extLst>
                <a:ext uri="{FF2B5EF4-FFF2-40B4-BE49-F238E27FC236}">
                  <a16:creationId xmlns:a16="http://schemas.microsoft.com/office/drawing/2014/main" id="{C5039B8A-5E20-4FB9-A7EB-0EB428A8DA27}"/>
                </a:ext>
              </a:extLst>
            </p:cNvPr>
            <p:cNvSpPr>
              <a:spLocks noChangeArrowheads="1"/>
            </p:cNvSpPr>
            <p:nvPr/>
          </p:nvSpPr>
          <p:spPr bwMode="auto">
            <a:xfrm>
              <a:off x="10028417" y="22489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28" name="Oval 954">
              <a:extLst>
                <a:ext uri="{FF2B5EF4-FFF2-40B4-BE49-F238E27FC236}">
                  <a16:creationId xmlns:a16="http://schemas.microsoft.com/office/drawing/2014/main" id="{16F3875D-C524-489E-BC68-F85646BAAE5C}"/>
                </a:ext>
              </a:extLst>
            </p:cNvPr>
            <p:cNvSpPr>
              <a:spLocks noChangeArrowheads="1"/>
            </p:cNvSpPr>
            <p:nvPr/>
          </p:nvSpPr>
          <p:spPr bwMode="auto">
            <a:xfrm>
              <a:off x="10110835" y="21200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29" name="Oval 955">
              <a:extLst>
                <a:ext uri="{FF2B5EF4-FFF2-40B4-BE49-F238E27FC236}">
                  <a16:creationId xmlns:a16="http://schemas.microsoft.com/office/drawing/2014/main" id="{A3D340C1-AFB9-4A6A-8237-8129E391938B}"/>
                </a:ext>
              </a:extLst>
            </p:cNvPr>
            <p:cNvSpPr>
              <a:spLocks noChangeArrowheads="1"/>
            </p:cNvSpPr>
            <p:nvPr/>
          </p:nvSpPr>
          <p:spPr bwMode="auto">
            <a:xfrm>
              <a:off x="10087287" y="19875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0" name="Oval 956">
              <a:extLst>
                <a:ext uri="{FF2B5EF4-FFF2-40B4-BE49-F238E27FC236}">
                  <a16:creationId xmlns:a16="http://schemas.microsoft.com/office/drawing/2014/main" id="{3CCAD77B-FAE6-4510-8E5F-CAF14882B187}"/>
                </a:ext>
              </a:extLst>
            </p:cNvPr>
            <p:cNvSpPr>
              <a:spLocks noChangeArrowheads="1"/>
            </p:cNvSpPr>
            <p:nvPr/>
          </p:nvSpPr>
          <p:spPr bwMode="auto">
            <a:xfrm>
              <a:off x="9980249" y="21121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1" name="Oval 957">
              <a:extLst>
                <a:ext uri="{FF2B5EF4-FFF2-40B4-BE49-F238E27FC236}">
                  <a16:creationId xmlns:a16="http://schemas.microsoft.com/office/drawing/2014/main" id="{E2840A00-4185-4127-A540-1F7D57236FCF}"/>
                </a:ext>
              </a:extLst>
            </p:cNvPr>
            <p:cNvSpPr>
              <a:spLocks noChangeArrowheads="1"/>
            </p:cNvSpPr>
            <p:nvPr/>
          </p:nvSpPr>
          <p:spPr bwMode="auto">
            <a:xfrm>
              <a:off x="10040190" y="21914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2" name="Oval 958">
              <a:extLst>
                <a:ext uri="{FF2B5EF4-FFF2-40B4-BE49-F238E27FC236}">
                  <a16:creationId xmlns:a16="http://schemas.microsoft.com/office/drawing/2014/main" id="{A66E437F-C8B7-4A11-A314-30FD9851E356}"/>
                </a:ext>
              </a:extLst>
            </p:cNvPr>
            <p:cNvSpPr>
              <a:spLocks noChangeArrowheads="1"/>
            </p:cNvSpPr>
            <p:nvPr/>
          </p:nvSpPr>
          <p:spPr bwMode="auto">
            <a:xfrm>
              <a:off x="10020924" y="20477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3" name="Oval 959">
              <a:extLst>
                <a:ext uri="{FF2B5EF4-FFF2-40B4-BE49-F238E27FC236}">
                  <a16:creationId xmlns:a16="http://schemas.microsoft.com/office/drawing/2014/main" id="{81609D93-E0B1-463F-9852-BA62DC97B7DD}"/>
                </a:ext>
              </a:extLst>
            </p:cNvPr>
            <p:cNvSpPr>
              <a:spLocks noChangeArrowheads="1"/>
            </p:cNvSpPr>
            <p:nvPr/>
          </p:nvSpPr>
          <p:spPr bwMode="auto">
            <a:xfrm>
              <a:off x="9710515" y="19823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4" name="Oval 960">
              <a:extLst>
                <a:ext uri="{FF2B5EF4-FFF2-40B4-BE49-F238E27FC236}">
                  <a16:creationId xmlns:a16="http://schemas.microsoft.com/office/drawing/2014/main" id="{BA3BF251-7E59-4436-A3D2-9C62D873003C}"/>
                </a:ext>
              </a:extLst>
            </p:cNvPr>
            <p:cNvSpPr>
              <a:spLocks noChangeArrowheads="1"/>
            </p:cNvSpPr>
            <p:nvPr/>
          </p:nvSpPr>
          <p:spPr bwMode="auto">
            <a:xfrm>
              <a:off x="9772596" y="20050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5" name="Oval 961">
              <a:extLst>
                <a:ext uri="{FF2B5EF4-FFF2-40B4-BE49-F238E27FC236}">
                  <a16:creationId xmlns:a16="http://schemas.microsoft.com/office/drawing/2014/main" id="{E88F53F6-7BA2-487E-9C18-D97928D8E2D2}"/>
                </a:ext>
              </a:extLst>
            </p:cNvPr>
            <p:cNvSpPr>
              <a:spLocks noChangeArrowheads="1"/>
            </p:cNvSpPr>
            <p:nvPr/>
          </p:nvSpPr>
          <p:spPr bwMode="auto">
            <a:xfrm>
              <a:off x="9822904" y="19928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6" name="Oval 962">
              <a:extLst>
                <a:ext uri="{FF2B5EF4-FFF2-40B4-BE49-F238E27FC236}">
                  <a16:creationId xmlns:a16="http://schemas.microsoft.com/office/drawing/2014/main" id="{3990CB2B-4385-4A6E-9942-FD791BBAC40F}"/>
                </a:ext>
              </a:extLst>
            </p:cNvPr>
            <p:cNvSpPr>
              <a:spLocks noChangeArrowheads="1"/>
            </p:cNvSpPr>
            <p:nvPr/>
          </p:nvSpPr>
          <p:spPr bwMode="auto">
            <a:xfrm>
              <a:off x="9989883" y="19884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7" name="Oval 968">
              <a:extLst>
                <a:ext uri="{FF2B5EF4-FFF2-40B4-BE49-F238E27FC236}">
                  <a16:creationId xmlns:a16="http://schemas.microsoft.com/office/drawing/2014/main" id="{275C049D-5EDD-4BED-BC8E-C98371564156}"/>
                </a:ext>
              </a:extLst>
            </p:cNvPr>
            <p:cNvSpPr>
              <a:spLocks noChangeArrowheads="1"/>
            </p:cNvSpPr>
            <p:nvPr/>
          </p:nvSpPr>
          <p:spPr bwMode="auto">
            <a:xfrm>
              <a:off x="8919507" y="21810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8" name="Oval 969">
              <a:extLst>
                <a:ext uri="{FF2B5EF4-FFF2-40B4-BE49-F238E27FC236}">
                  <a16:creationId xmlns:a16="http://schemas.microsoft.com/office/drawing/2014/main" id="{A251F11D-D4A4-4566-8B8A-93C06A130C56}"/>
                </a:ext>
              </a:extLst>
            </p:cNvPr>
            <p:cNvSpPr>
              <a:spLocks noChangeArrowheads="1"/>
            </p:cNvSpPr>
            <p:nvPr/>
          </p:nvSpPr>
          <p:spPr bwMode="auto">
            <a:xfrm>
              <a:off x="8888466" y="21226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39" name="Oval 970">
              <a:extLst>
                <a:ext uri="{FF2B5EF4-FFF2-40B4-BE49-F238E27FC236}">
                  <a16:creationId xmlns:a16="http://schemas.microsoft.com/office/drawing/2014/main" id="{2F663D6E-7897-485D-928F-A8B630111EBB}"/>
                </a:ext>
              </a:extLst>
            </p:cNvPr>
            <p:cNvSpPr>
              <a:spLocks noChangeArrowheads="1"/>
            </p:cNvSpPr>
            <p:nvPr/>
          </p:nvSpPr>
          <p:spPr bwMode="auto">
            <a:xfrm>
              <a:off x="8913085" y="22385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40" name="Oval 971">
              <a:extLst>
                <a:ext uri="{FF2B5EF4-FFF2-40B4-BE49-F238E27FC236}">
                  <a16:creationId xmlns:a16="http://schemas.microsoft.com/office/drawing/2014/main" id="{E91ADD46-9EB7-497E-B835-084DC406E14C}"/>
                </a:ext>
              </a:extLst>
            </p:cNvPr>
            <p:cNvSpPr>
              <a:spLocks noChangeArrowheads="1"/>
            </p:cNvSpPr>
            <p:nvPr/>
          </p:nvSpPr>
          <p:spPr bwMode="auto">
            <a:xfrm>
              <a:off x="8934492" y="7920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41" name="Oval 972">
              <a:extLst>
                <a:ext uri="{FF2B5EF4-FFF2-40B4-BE49-F238E27FC236}">
                  <a16:creationId xmlns:a16="http://schemas.microsoft.com/office/drawing/2014/main" id="{A9B4E4E2-7A46-4AC3-BC81-7D5DABFF6B89}"/>
                </a:ext>
              </a:extLst>
            </p:cNvPr>
            <p:cNvSpPr>
              <a:spLocks noChangeArrowheads="1"/>
            </p:cNvSpPr>
            <p:nvPr/>
          </p:nvSpPr>
          <p:spPr bwMode="auto">
            <a:xfrm>
              <a:off x="8980518" y="6107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42" name="Oval 973">
              <a:extLst>
                <a:ext uri="{FF2B5EF4-FFF2-40B4-BE49-F238E27FC236}">
                  <a16:creationId xmlns:a16="http://schemas.microsoft.com/office/drawing/2014/main" id="{48C722B2-B03D-4DB8-B349-3E528DA77956}"/>
                </a:ext>
              </a:extLst>
            </p:cNvPr>
            <p:cNvSpPr>
              <a:spLocks noChangeArrowheads="1"/>
            </p:cNvSpPr>
            <p:nvPr/>
          </p:nvSpPr>
          <p:spPr bwMode="auto">
            <a:xfrm>
              <a:off x="9017982" y="6534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43" name="Oval 974">
              <a:extLst>
                <a:ext uri="{FF2B5EF4-FFF2-40B4-BE49-F238E27FC236}">
                  <a16:creationId xmlns:a16="http://schemas.microsoft.com/office/drawing/2014/main" id="{756EA7F6-D314-47BD-AC72-A7486E9EB5CF}"/>
                </a:ext>
              </a:extLst>
            </p:cNvPr>
            <p:cNvSpPr>
              <a:spLocks noChangeArrowheads="1"/>
            </p:cNvSpPr>
            <p:nvPr/>
          </p:nvSpPr>
          <p:spPr bwMode="auto">
            <a:xfrm>
              <a:off x="10065879" y="12477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44" name="Oval 975">
              <a:extLst>
                <a:ext uri="{FF2B5EF4-FFF2-40B4-BE49-F238E27FC236}">
                  <a16:creationId xmlns:a16="http://schemas.microsoft.com/office/drawing/2014/main" id="{112D0EC9-DBFA-4874-9A02-00460E1800BA}"/>
                </a:ext>
              </a:extLst>
            </p:cNvPr>
            <p:cNvSpPr>
              <a:spLocks noChangeArrowheads="1"/>
            </p:cNvSpPr>
            <p:nvPr/>
          </p:nvSpPr>
          <p:spPr bwMode="auto">
            <a:xfrm>
              <a:off x="9995235" y="19239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45" name="Oval 976">
              <a:extLst>
                <a:ext uri="{FF2B5EF4-FFF2-40B4-BE49-F238E27FC236}">
                  <a16:creationId xmlns:a16="http://schemas.microsoft.com/office/drawing/2014/main" id="{F155CB3E-9968-4AC4-8C7F-2A55BCD86658}"/>
                </a:ext>
              </a:extLst>
            </p:cNvPr>
            <p:cNvSpPr>
              <a:spLocks noChangeArrowheads="1"/>
            </p:cNvSpPr>
            <p:nvPr/>
          </p:nvSpPr>
          <p:spPr bwMode="auto">
            <a:xfrm>
              <a:off x="10134384" y="16547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7146" name="Oval 977">
              <a:extLst>
                <a:ext uri="{FF2B5EF4-FFF2-40B4-BE49-F238E27FC236}">
                  <a16:creationId xmlns:a16="http://schemas.microsoft.com/office/drawing/2014/main" id="{282E811E-68D2-403A-BB2B-F5A7F686A57B}"/>
                </a:ext>
              </a:extLst>
            </p:cNvPr>
            <p:cNvSpPr>
              <a:spLocks noChangeArrowheads="1"/>
            </p:cNvSpPr>
            <p:nvPr/>
          </p:nvSpPr>
          <p:spPr bwMode="auto">
            <a:xfrm>
              <a:off x="10036980" y="6944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238" name="Freeform 2073">
              <a:extLst>
                <a:ext uri="{FF2B5EF4-FFF2-40B4-BE49-F238E27FC236}">
                  <a16:creationId xmlns:a16="http://schemas.microsoft.com/office/drawing/2014/main" id="{64DA1EF5-65B0-494A-AD61-92D33B054AB0}"/>
                </a:ext>
              </a:extLst>
            </p:cNvPr>
            <p:cNvSpPr>
              <a:spLocks/>
            </p:cNvSpPr>
            <p:nvPr/>
          </p:nvSpPr>
          <p:spPr bwMode="auto">
            <a:xfrm>
              <a:off x="9162482" y="659594"/>
              <a:ext cx="1145302" cy="728474"/>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8239" name="Freeform 2074">
              <a:extLst>
                <a:ext uri="{FF2B5EF4-FFF2-40B4-BE49-F238E27FC236}">
                  <a16:creationId xmlns:a16="http://schemas.microsoft.com/office/drawing/2014/main" id="{66B458F8-1E56-45C4-AE70-332126F5FDE1}"/>
                </a:ext>
              </a:extLst>
            </p:cNvPr>
            <p:cNvSpPr>
              <a:spLocks/>
            </p:cNvSpPr>
            <p:nvPr/>
          </p:nvSpPr>
          <p:spPr bwMode="auto">
            <a:xfrm>
              <a:off x="9325179" y="1551889"/>
              <a:ext cx="919453" cy="555941"/>
            </a:xfrm>
            <a:custGeom>
              <a:avLst/>
              <a:gdLst>
                <a:gd name="T0" fmla="*/ 2147483646 w 859"/>
                <a:gd name="T1" fmla="*/ 2147483646 h 638"/>
                <a:gd name="T2" fmla="*/ 2147483646 w 859"/>
                <a:gd name="T3" fmla="*/ 2147483646 h 638"/>
                <a:gd name="T4" fmla="*/ 2147483646 w 859"/>
                <a:gd name="T5" fmla="*/ 2147483646 h 638"/>
                <a:gd name="T6" fmla="*/ 0 w 859"/>
                <a:gd name="T7" fmla="*/ 2147483646 h 638"/>
                <a:gd name="T8" fmla="*/ 2147483646 w 859"/>
                <a:gd name="T9" fmla="*/ 2147483646 h 638"/>
                <a:gd name="T10" fmla="*/ 2147483646 w 859"/>
                <a:gd name="T11" fmla="*/ 2147483646 h 638"/>
                <a:gd name="T12" fmla="*/ 2147483646 w 859"/>
                <a:gd name="T13" fmla="*/ 2147483646 h 638"/>
                <a:gd name="T14" fmla="*/ 2147483646 w 859"/>
                <a:gd name="T15" fmla="*/ 2147483646 h 638"/>
                <a:gd name="T16" fmla="*/ 2147483646 w 859"/>
                <a:gd name="T17" fmla="*/ 2147483646 h 638"/>
                <a:gd name="T18" fmla="*/ 2147483646 w 859"/>
                <a:gd name="T19" fmla="*/ 2147483646 h 638"/>
                <a:gd name="T20" fmla="*/ 2147483646 w 859"/>
                <a:gd name="T21" fmla="*/ 2147483646 h 638"/>
                <a:gd name="T22" fmla="*/ 2147483646 w 859"/>
                <a:gd name="T23" fmla="*/ 2147483646 h 638"/>
                <a:gd name="T24" fmla="*/ 2147483646 w 859"/>
                <a:gd name="T25" fmla="*/ 2147483646 h 638"/>
                <a:gd name="T26" fmla="*/ 2147483646 w 859"/>
                <a:gd name="T27" fmla="*/ 2147483646 h 638"/>
                <a:gd name="T28" fmla="*/ 2147483646 w 859"/>
                <a:gd name="T29" fmla="*/ 2147483646 h 6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9"/>
                <a:gd name="T46" fmla="*/ 0 h 638"/>
                <a:gd name="T47" fmla="*/ 859 w 859"/>
                <a:gd name="T48" fmla="*/ 638 h 6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9" h="638">
                  <a:moveTo>
                    <a:pt x="85" y="18"/>
                  </a:moveTo>
                  <a:cubicBezTo>
                    <a:pt x="41" y="42"/>
                    <a:pt x="11" y="84"/>
                    <a:pt x="9" y="141"/>
                  </a:cubicBezTo>
                  <a:cubicBezTo>
                    <a:pt x="7" y="198"/>
                    <a:pt x="74" y="317"/>
                    <a:pt x="73" y="362"/>
                  </a:cubicBezTo>
                  <a:cubicBezTo>
                    <a:pt x="72" y="407"/>
                    <a:pt x="0" y="383"/>
                    <a:pt x="0" y="412"/>
                  </a:cubicBezTo>
                  <a:cubicBezTo>
                    <a:pt x="0" y="441"/>
                    <a:pt x="30" y="525"/>
                    <a:pt x="75" y="535"/>
                  </a:cubicBezTo>
                  <a:cubicBezTo>
                    <a:pt x="120" y="545"/>
                    <a:pt x="197" y="454"/>
                    <a:pt x="273" y="470"/>
                  </a:cubicBezTo>
                  <a:cubicBezTo>
                    <a:pt x="349" y="486"/>
                    <a:pt x="476" y="630"/>
                    <a:pt x="529" y="634"/>
                  </a:cubicBezTo>
                  <a:cubicBezTo>
                    <a:pt x="582" y="638"/>
                    <a:pt x="553" y="502"/>
                    <a:pt x="591" y="491"/>
                  </a:cubicBezTo>
                  <a:cubicBezTo>
                    <a:pt x="629" y="480"/>
                    <a:pt x="730" y="594"/>
                    <a:pt x="760" y="568"/>
                  </a:cubicBezTo>
                  <a:cubicBezTo>
                    <a:pt x="790" y="542"/>
                    <a:pt x="758" y="399"/>
                    <a:pt x="771" y="334"/>
                  </a:cubicBezTo>
                  <a:cubicBezTo>
                    <a:pt x="784" y="269"/>
                    <a:pt x="859" y="213"/>
                    <a:pt x="837" y="178"/>
                  </a:cubicBezTo>
                  <a:cubicBezTo>
                    <a:pt x="815" y="143"/>
                    <a:pt x="683" y="150"/>
                    <a:pt x="637" y="121"/>
                  </a:cubicBezTo>
                  <a:cubicBezTo>
                    <a:pt x="591" y="92"/>
                    <a:pt x="613" y="8"/>
                    <a:pt x="562" y="4"/>
                  </a:cubicBezTo>
                  <a:cubicBezTo>
                    <a:pt x="511" y="0"/>
                    <a:pt x="408" y="94"/>
                    <a:pt x="329" y="96"/>
                  </a:cubicBezTo>
                  <a:cubicBezTo>
                    <a:pt x="250" y="98"/>
                    <a:pt x="136" y="34"/>
                    <a:pt x="85" y="18"/>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30" name="Line 2168">
              <a:extLst>
                <a:ext uri="{FF2B5EF4-FFF2-40B4-BE49-F238E27FC236}">
                  <a16:creationId xmlns:a16="http://schemas.microsoft.com/office/drawing/2014/main" id="{DBB20CEB-082C-4CEA-94BC-A6E1BEA2C029}"/>
                </a:ext>
              </a:extLst>
            </p:cNvPr>
            <p:cNvSpPr>
              <a:spLocks noChangeShapeType="1"/>
            </p:cNvSpPr>
            <p:nvPr/>
          </p:nvSpPr>
          <p:spPr bwMode="auto">
            <a:xfrm flipH="1">
              <a:off x="9824606" y="998562"/>
              <a:ext cx="664703" cy="17428"/>
            </a:xfrm>
            <a:prstGeom prst="line">
              <a:avLst/>
            </a:prstGeom>
            <a:noFill/>
            <a:ln w="571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8331" name="Text Box 2171">
              <a:extLst>
                <a:ext uri="{FF2B5EF4-FFF2-40B4-BE49-F238E27FC236}">
                  <a16:creationId xmlns:a16="http://schemas.microsoft.com/office/drawing/2014/main" id="{1E10111F-8DFD-44B1-9712-EE98639A0546}"/>
                </a:ext>
              </a:extLst>
            </p:cNvPr>
            <p:cNvSpPr txBox="1">
              <a:spLocks noChangeArrowheads="1"/>
            </p:cNvSpPr>
            <p:nvPr/>
          </p:nvSpPr>
          <p:spPr bwMode="auto">
            <a:xfrm>
              <a:off x="10388860" y="754813"/>
              <a:ext cx="76495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dirty="0">
                  <a:solidFill>
                    <a:srgbClr val="FF0000"/>
                  </a:solidFill>
                  <a:latin typeface="Times New Roman" panose="02020603050405020304" pitchFamily="18" charset="0"/>
                </a:rPr>
                <a:t>H</a:t>
              </a:r>
              <a:r>
                <a:rPr lang="cs-CZ" altLang="cs-CZ" sz="2400" b="1" baseline="-25000" dirty="0">
                  <a:solidFill>
                    <a:srgbClr val="FF0000"/>
                  </a:solidFill>
                  <a:latin typeface="Times New Roman" panose="02020603050405020304" pitchFamily="18" charset="0"/>
                </a:rPr>
                <a:t>2</a:t>
              </a:r>
              <a:r>
                <a:rPr lang="cs-CZ" altLang="cs-CZ" sz="2400" b="1" dirty="0">
                  <a:solidFill>
                    <a:srgbClr val="FF0000"/>
                  </a:solidFill>
                  <a:latin typeface="Times New Roman" panose="02020603050405020304" pitchFamily="18" charset="0"/>
                </a:rPr>
                <a:t>O</a:t>
              </a:r>
              <a:endParaRPr lang="cs-CZ" altLang="cs-CZ" sz="2400" dirty="0">
                <a:solidFill>
                  <a:srgbClr val="FF0000"/>
                </a:solidFill>
                <a:latin typeface="Times New Roman" panose="02020603050405020304" pitchFamily="18" charset="0"/>
              </a:endParaRPr>
            </a:p>
          </p:txBody>
        </p:sp>
      </p:grpSp>
      <p:grpSp>
        <p:nvGrpSpPr>
          <p:cNvPr id="4198" name="Skupina 4197">
            <a:extLst>
              <a:ext uri="{FF2B5EF4-FFF2-40B4-BE49-F238E27FC236}">
                <a16:creationId xmlns:a16="http://schemas.microsoft.com/office/drawing/2014/main" id="{5A98E7B9-8CF3-4FED-8704-58786ED41D2D}"/>
              </a:ext>
            </a:extLst>
          </p:cNvPr>
          <p:cNvGrpSpPr/>
          <p:nvPr/>
        </p:nvGrpSpPr>
        <p:grpSpPr>
          <a:xfrm>
            <a:off x="-10918" y="2708920"/>
            <a:ext cx="2084387" cy="1998692"/>
            <a:chOff x="1884363" y="2420939"/>
            <a:chExt cx="2084387" cy="1998692"/>
          </a:xfrm>
        </p:grpSpPr>
        <p:pic>
          <p:nvPicPr>
            <p:cNvPr id="4199" name="Obrázek 4198" descr="obrysHlavy.bmp">
              <a:extLst>
                <a:ext uri="{FF2B5EF4-FFF2-40B4-BE49-F238E27FC236}">
                  <a16:creationId xmlns:a16="http://schemas.microsoft.com/office/drawing/2014/main" id="{594E91F7-8977-4AD5-BC60-379B070875FE}"/>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992313" y="2565401"/>
              <a:ext cx="190500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0" name="TextovéPole 4199">
              <a:extLst>
                <a:ext uri="{FF2B5EF4-FFF2-40B4-BE49-F238E27FC236}">
                  <a16:creationId xmlns:a16="http://schemas.microsoft.com/office/drawing/2014/main" id="{9A6B0F06-A498-4EB4-9A7B-445C181A5A81}"/>
                </a:ext>
              </a:extLst>
            </p:cNvPr>
            <p:cNvSpPr txBox="1">
              <a:spLocks noChangeArrowheads="1"/>
            </p:cNvSpPr>
            <p:nvPr/>
          </p:nvSpPr>
          <p:spPr bwMode="auto">
            <a:xfrm>
              <a:off x="3432176" y="2420939"/>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pic>
          <p:nvPicPr>
            <p:cNvPr id="4201" name="Obrázek 4200" descr="mozek.bmp">
              <a:extLst>
                <a:ext uri="{FF2B5EF4-FFF2-40B4-BE49-F238E27FC236}">
                  <a16:creationId xmlns:a16="http://schemas.microsoft.com/office/drawing/2014/main" id="{9A3CB9B5-05FF-4797-A466-3970B97D5437}"/>
                </a:ext>
              </a:extLst>
            </p:cNvPr>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84363" y="2462244"/>
              <a:ext cx="2084387" cy="195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2" name="Zaoblený obdélník 32">
              <a:extLst>
                <a:ext uri="{FF2B5EF4-FFF2-40B4-BE49-F238E27FC236}">
                  <a16:creationId xmlns:a16="http://schemas.microsoft.com/office/drawing/2014/main" id="{FDDE746C-7DD3-4FD3-9604-BFAC87813BAF}"/>
                </a:ext>
              </a:extLst>
            </p:cNvPr>
            <p:cNvSpPr/>
            <p:nvPr/>
          </p:nvSpPr>
          <p:spPr>
            <a:xfrm>
              <a:off x="2640013" y="2997200"/>
              <a:ext cx="431800" cy="28733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4203" name="Přímá spojovací šipka 42">
              <a:extLst>
                <a:ext uri="{FF2B5EF4-FFF2-40B4-BE49-F238E27FC236}">
                  <a16:creationId xmlns:a16="http://schemas.microsoft.com/office/drawing/2014/main" id="{3F2A18F7-E2C4-472C-B815-99408FEB2262}"/>
                </a:ext>
              </a:extLst>
            </p:cNvPr>
            <p:cNvCxnSpPr/>
            <p:nvPr/>
          </p:nvCxnSpPr>
          <p:spPr>
            <a:xfrm flipV="1">
              <a:off x="2855914" y="2708275"/>
              <a:ext cx="827087" cy="433388"/>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0487" name="TextovéPole 10486">
            <a:extLst>
              <a:ext uri="{FF2B5EF4-FFF2-40B4-BE49-F238E27FC236}">
                <a16:creationId xmlns:a16="http://schemas.microsoft.com/office/drawing/2014/main" id="{3A0D901D-E4CA-4B45-A436-8C093A012423}"/>
              </a:ext>
            </a:extLst>
          </p:cNvPr>
          <p:cNvSpPr txBox="1"/>
          <p:nvPr/>
        </p:nvSpPr>
        <p:spPr>
          <a:xfrm>
            <a:off x="9012324" y="728700"/>
            <a:ext cx="2711624" cy="369332"/>
          </a:xfrm>
          <a:prstGeom prst="rect">
            <a:avLst/>
          </a:prstGeom>
          <a:noFill/>
        </p:spPr>
        <p:txBody>
          <a:bodyPr wrap="square" rtlCol="0">
            <a:spAutoFit/>
          </a:bodyPr>
          <a:lstStyle/>
          <a:p>
            <a:r>
              <a:rPr lang="cs-CZ" dirty="0"/>
              <a:t>Zvýšení osmolarity ECT</a:t>
            </a:r>
            <a:endParaRPr lang="en-US" dirty="0"/>
          </a:p>
        </p:txBody>
      </p:sp>
      <p:grpSp>
        <p:nvGrpSpPr>
          <p:cNvPr id="9" name="Skupina 8">
            <a:extLst>
              <a:ext uri="{FF2B5EF4-FFF2-40B4-BE49-F238E27FC236}">
                <a16:creationId xmlns:a16="http://schemas.microsoft.com/office/drawing/2014/main" id="{2ADFB893-9984-4904-B35C-813BC36E1FB8}"/>
              </a:ext>
            </a:extLst>
          </p:cNvPr>
          <p:cNvGrpSpPr/>
          <p:nvPr/>
        </p:nvGrpSpPr>
        <p:grpSpPr>
          <a:xfrm>
            <a:off x="2639616" y="3861048"/>
            <a:ext cx="7394106" cy="2581395"/>
            <a:chOff x="4784451" y="3144728"/>
            <a:chExt cx="7394106" cy="2581395"/>
          </a:xfrm>
        </p:grpSpPr>
        <p:grpSp>
          <p:nvGrpSpPr>
            <p:cNvPr id="3195" name="Skupina 3194">
              <a:extLst>
                <a:ext uri="{FF2B5EF4-FFF2-40B4-BE49-F238E27FC236}">
                  <a16:creationId xmlns:a16="http://schemas.microsoft.com/office/drawing/2014/main" id="{0AA40EE9-ACAD-4FB4-9374-95F275FB0E2B}"/>
                </a:ext>
              </a:extLst>
            </p:cNvPr>
            <p:cNvGrpSpPr/>
            <p:nvPr/>
          </p:nvGrpSpPr>
          <p:grpSpPr>
            <a:xfrm>
              <a:off x="4784451" y="3493875"/>
              <a:ext cx="4207334" cy="2232248"/>
              <a:chOff x="3324225" y="4232276"/>
              <a:chExt cx="3965576" cy="1860550"/>
            </a:xfrm>
          </p:grpSpPr>
          <p:sp>
            <p:nvSpPr>
              <p:cNvPr id="3196" name="TextovéPole 3195">
                <a:extLst>
                  <a:ext uri="{FF2B5EF4-FFF2-40B4-BE49-F238E27FC236}">
                    <a16:creationId xmlns:a16="http://schemas.microsoft.com/office/drawing/2014/main" id="{9851E95A-B70C-4C8C-B4A0-6507AEEAED7B}"/>
                  </a:ext>
                </a:extLst>
              </p:cNvPr>
              <p:cNvSpPr txBox="1">
                <a:spLocks noChangeArrowheads="1"/>
              </p:cNvSpPr>
              <p:nvPr/>
            </p:nvSpPr>
            <p:spPr bwMode="auto">
              <a:xfrm>
                <a:off x="3324225" y="5240339"/>
                <a:ext cx="1403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Na</a:t>
                </a:r>
                <a:r>
                  <a:rPr lang="cs-CZ" altLang="cs-CZ" sz="1200" baseline="30000"/>
                  <a:t>+</a:t>
                </a:r>
                <a:r>
                  <a:rPr lang="cs-CZ" altLang="cs-CZ" sz="1200"/>
                  <a:t>+K</a:t>
                </a:r>
                <a:r>
                  <a:rPr lang="cs-CZ" altLang="cs-CZ" sz="1200" baseline="30000"/>
                  <a:t>+</a:t>
                </a:r>
                <a:r>
                  <a:rPr lang="cs-CZ" altLang="cs-CZ" sz="1200"/>
                  <a:t> + Anionty</a:t>
                </a:r>
                <a:r>
                  <a:rPr lang="cs-CZ" altLang="cs-CZ" sz="1200" baseline="30000"/>
                  <a:t>-</a:t>
                </a:r>
              </a:p>
            </p:txBody>
          </p:sp>
          <p:sp>
            <p:nvSpPr>
              <p:cNvPr id="3197" name="TextovéPole 3196">
                <a:extLst>
                  <a:ext uri="{FF2B5EF4-FFF2-40B4-BE49-F238E27FC236}">
                    <a16:creationId xmlns:a16="http://schemas.microsoft.com/office/drawing/2014/main" id="{DEEC8975-AEDB-4250-A293-BF2679F83FB1}"/>
                  </a:ext>
                </a:extLst>
              </p:cNvPr>
              <p:cNvSpPr txBox="1">
                <a:spLocks noChangeArrowheads="1"/>
              </p:cNvSpPr>
              <p:nvPr/>
            </p:nvSpPr>
            <p:spPr bwMode="auto">
              <a:xfrm>
                <a:off x="6240464" y="4652964"/>
                <a:ext cx="1049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400"/>
                  <a:t>Organické </a:t>
                </a:r>
              </a:p>
              <a:p>
                <a:pPr eaLnBrk="1" hangingPunct="1">
                  <a:spcBef>
                    <a:spcPct val="0"/>
                  </a:spcBef>
                  <a:buFontTx/>
                  <a:buNone/>
                </a:pPr>
                <a:r>
                  <a:rPr lang="cs-CZ" altLang="cs-CZ" sz="1400"/>
                  <a:t>osmoly</a:t>
                </a:r>
                <a:endParaRPr lang="cs-CZ" altLang="cs-CZ" sz="1400" baseline="30000"/>
              </a:p>
            </p:txBody>
          </p:sp>
          <p:grpSp>
            <p:nvGrpSpPr>
              <p:cNvPr id="3198" name="Skupina 3197">
                <a:extLst>
                  <a:ext uri="{FF2B5EF4-FFF2-40B4-BE49-F238E27FC236}">
                    <a16:creationId xmlns:a16="http://schemas.microsoft.com/office/drawing/2014/main" id="{EBD4B0C8-2A8B-4AB7-883E-4BA8C4D7180C}"/>
                  </a:ext>
                </a:extLst>
              </p:cNvPr>
              <p:cNvGrpSpPr/>
              <p:nvPr/>
            </p:nvGrpSpPr>
            <p:grpSpPr>
              <a:xfrm>
                <a:off x="4583113" y="4232276"/>
                <a:ext cx="1770063" cy="1860550"/>
                <a:chOff x="4583113" y="4232276"/>
                <a:chExt cx="1770063" cy="1860550"/>
              </a:xfrm>
            </p:grpSpPr>
            <p:pic>
              <p:nvPicPr>
                <p:cNvPr id="3199" name="Picture 2" descr="http://www.gymhol.cz/projekt/biologie/nervova/mozek1.jpg">
                  <a:extLst>
                    <a:ext uri="{FF2B5EF4-FFF2-40B4-BE49-F238E27FC236}">
                      <a16:creationId xmlns:a16="http://schemas.microsoft.com/office/drawing/2014/main" id="{ED3EAC29-5E76-441B-A624-F42EFB4011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3" y="4457701"/>
                  <a:ext cx="1657350" cy="163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0" name="Zaoblený obdélník 28">
                  <a:extLst>
                    <a:ext uri="{FF2B5EF4-FFF2-40B4-BE49-F238E27FC236}">
                      <a16:creationId xmlns:a16="http://schemas.microsoft.com/office/drawing/2014/main" id="{60F19ECC-E31A-4557-AD77-5F1538F2431E}"/>
                    </a:ext>
                  </a:extLst>
                </p:cNvPr>
                <p:cNvSpPr/>
                <p:nvPr/>
              </p:nvSpPr>
              <p:spPr>
                <a:xfrm>
                  <a:off x="5159376" y="486886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3201" name="Přímá spojovací šipka 37">
                  <a:extLst>
                    <a:ext uri="{FF2B5EF4-FFF2-40B4-BE49-F238E27FC236}">
                      <a16:creationId xmlns:a16="http://schemas.microsoft.com/office/drawing/2014/main" id="{4BE9D0B7-4E92-4E8B-9BB5-AE20B833FC1B}"/>
                    </a:ext>
                  </a:extLst>
                </p:cNvPr>
                <p:cNvCxnSpPr/>
                <p:nvPr/>
              </p:nvCxnSpPr>
              <p:spPr>
                <a:xfrm rot="5400000" flipH="1" flipV="1">
                  <a:off x="5393532" y="4383882"/>
                  <a:ext cx="504825" cy="611188"/>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02" name="Přímá spojovací šipka 25">
                  <a:extLst>
                    <a:ext uri="{FF2B5EF4-FFF2-40B4-BE49-F238E27FC236}">
                      <a16:creationId xmlns:a16="http://schemas.microsoft.com/office/drawing/2014/main" id="{822E5EEF-E530-4315-AD1E-8311F281956A}"/>
                    </a:ext>
                  </a:extLst>
                </p:cNvPr>
                <p:cNvCxnSpPr/>
                <p:nvPr/>
              </p:nvCxnSpPr>
              <p:spPr>
                <a:xfrm flipV="1">
                  <a:off x="5448300" y="4986339"/>
                  <a:ext cx="719138" cy="26987"/>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03" name="Přímá spojovací šipka 22">
                  <a:extLst>
                    <a:ext uri="{FF2B5EF4-FFF2-40B4-BE49-F238E27FC236}">
                      <a16:creationId xmlns:a16="http://schemas.microsoft.com/office/drawing/2014/main" id="{AD6350AD-9C17-4F48-A9D5-E0DEB3832616}"/>
                    </a:ext>
                  </a:extLst>
                </p:cNvPr>
                <p:cNvCxnSpPr/>
                <p:nvPr/>
              </p:nvCxnSpPr>
              <p:spPr>
                <a:xfrm rot="10800000" flipV="1">
                  <a:off x="4583114" y="5018089"/>
                  <a:ext cx="720725" cy="282575"/>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204" name="TextovéPole 3203">
                  <a:extLst>
                    <a:ext uri="{FF2B5EF4-FFF2-40B4-BE49-F238E27FC236}">
                      <a16:creationId xmlns:a16="http://schemas.microsoft.com/office/drawing/2014/main" id="{ED26F288-88B2-44A9-B71E-0BD851F5130E}"/>
                    </a:ext>
                  </a:extLst>
                </p:cNvPr>
                <p:cNvSpPr txBox="1">
                  <a:spLocks noChangeArrowheads="1"/>
                </p:cNvSpPr>
                <p:nvPr/>
              </p:nvSpPr>
              <p:spPr bwMode="auto">
                <a:xfrm>
                  <a:off x="5880101" y="4232276"/>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sp>
              <p:nvSpPr>
                <p:cNvPr id="3205" name="Volný tvar 69">
                  <a:extLst>
                    <a:ext uri="{FF2B5EF4-FFF2-40B4-BE49-F238E27FC236}">
                      <a16:creationId xmlns:a16="http://schemas.microsoft.com/office/drawing/2014/main" id="{D86E0A05-3294-418C-A72F-300B4819CC50}"/>
                    </a:ext>
                  </a:extLst>
                </p:cNvPr>
                <p:cNvSpPr/>
                <p:nvPr/>
              </p:nvSpPr>
              <p:spPr>
                <a:xfrm>
                  <a:off x="4659314" y="4832351"/>
                  <a:ext cx="141287" cy="79375"/>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06" name="Volný tvar 70">
                  <a:extLst>
                    <a:ext uri="{FF2B5EF4-FFF2-40B4-BE49-F238E27FC236}">
                      <a16:creationId xmlns:a16="http://schemas.microsoft.com/office/drawing/2014/main" id="{6379CC85-8AB1-41FC-995B-17FF12B8F39B}"/>
                    </a:ext>
                  </a:extLst>
                </p:cNvPr>
                <p:cNvSpPr/>
                <p:nvPr/>
              </p:nvSpPr>
              <p:spPr>
                <a:xfrm>
                  <a:off x="4800601" y="4643438"/>
                  <a:ext cx="85725" cy="80962"/>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07" name="Volný tvar 71">
                  <a:extLst>
                    <a:ext uri="{FF2B5EF4-FFF2-40B4-BE49-F238E27FC236}">
                      <a16:creationId xmlns:a16="http://schemas.microsoft.com/office/drawing/2014/main" id="{220FA6B9-80AF-4E11-857C-D68147265531}"/>
                    </a:ext>
                  </a:extLst>
                </p:cNvPr>
                <p:cNvSpPr/>
                <p:nvPr/>
              </p:nvSpPr>
              <p:spPr>
                <a:xfrm>
                  <a:off x="5195888" y="4437063"/>
                  <a:ext cx="23812" cy="107950"/>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08" name="Volný tvar 72">
                  <a:extLst>
                    <a:ext uri="{FF2B5EF4-FFF2-40B4-BE49-F238E27FC236}">
                      <a16:creationId xmlns:a16="http://schemas.microsoft.com/office/drawing/2014/main" id="{1DCDD516-1EEB-46D5-B55B-B8183506BC7A}"/>
                    </a:ext>
                  </a:extLst>
                </p:cNvPr>
                <p:cNvSpPr/>
                <p:nvPr/>
              </p:nvSpPr>
              <p:spPr>
                <a:xfrm>
                  <a:off x="5575300" y="4460876"/>
                  <a:ext cx="7938" cy="92075"/>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09" name="Volný tvar 73">
                  <a:extLst>
                    <a:ext uri="{FF2B5EF4-FFF2-40B4-BE49-F238E27FC236}">
                      <a16:creationId xmlns:a16="http://schemas.microsoft.com/office/drawing/2014/main" id="{AFF75B0F-3B8D-431B-B6D2-0792C3B7FE49}"/>
                    </a:ext>
                  </a:extLst>
                </p:cNvPr>
                <p:cNvSpPr/>
                <p:nvPr/>
              </p:nvSpPr>
              <p:spPr>
                <a:xfrm>
                  <a:off x="5922963" y="4738688"/>
                  <a:ext cx="101600" cy="19050"/>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grpSp>
        <p:sp>
          <p:nvSpPr>
            <p:cNvPr id="5" name="Šipka: dolů 4">
              <a:extLst>
                <a:ext uri="{FF2B5EF4-FFF2-40B4-BE49-F238E27FC236}">
                  <a16:creationId xmlns:a16="http://schemas.microsoft.com/office/drawing/2014/main" id="{FFAC2ED4-478E-4BD3-8DAE-DC485D6795B4}"/>
                </a:ext>
              </a:extLst>
            </p:cNvPr>
            <p:cNvSpPr/>
            <p:nvPr/>
          </p:nvSpPr>
          <p:spPr>
            <a:xfrm>
              <a:off x="10751840" y="4221088"/>
              <a:ext cx="324036" cy="2880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Skupina 1">
              <a:extLst>
                <a:ext uri="{FF2B5EF4-FFF2-40B4-BE49-F238E27FC236}">
                  <a16:creationId xmlns:a16="http://schemas.microsoft.com/office/drawing/2014/main" id="{0ECAB950-A98B-43A7-99BF-E5E6DCBA033A}"/>
                </a:ext>
              </a:extLst>
            </p:cNvPr>
            <p:cNvGrpSpPr/>
            <p:nvPr/>
          </p:nvGrpSpPr>
          <p:grpSpPr>
            <a:xfrm>
              <a:off x="8763937" y="3629540"/>
              <a:ext cx="1609845" cy="1696579"/>
              <a:chOff x="11688394" y="3150656"/>
              <a:chExt cx="1609845" cy="1696579"/>
            </a:xfrm>
          </p:grpSpPr>
          <p:sp>
            <p:nvSpPr>
              <p:cNvPr id="8334" name="Oval 2">
                <a:extLst>
                  <a:ext uri="{FF2B5EF4-FFF2-40B4-BE49-F238E27FC236}">
                    <a16:creationId xmlns:a16="http://schemas.microsoft.com/office/drawing/2014/main" id="{2907AA9A-8D0A-4235-84E3-2E9D585C7E8B}"/>
                  </a:ext>
                </a:extLst>
              </p:cNvPr>
              <p:cNvSpPr>
                <a:spLocks noChangeArrowheads="1"/>
              </p:cNvSpPr>
              <p:nvPr/>
            </p:nvSpPr>
            <p:spPr bwMode="auto">
              <a:xfrm>
                <a:off x="11850021" y="36438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35" name="Oval 3">
                <a:extLst>
                  <a:ext uri="{FF2B5EF4-FFF2-40B4-BE49-F238E27FC236}">
                    <a16:creationId xmlns:a16="http://schemas.microsoft.com/office/drawing/2014/main" id="{55E50101-BB60-41FC-BC0E-789365659841}"/>
                  </a:ext>
                </a:extLst>
              </p:cNvPr>
              <p:cNvSpPr>
                <a:spLocks noChangeArrowheads="1"/>
              </p:cNvSpPr>
              <p:nvPr/>
            </p:nvSpPr>
            <p:spPr bwMode="auto">
              <a:xfrm>
                <a:off x="11873569" y="37205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36" name="Oval 4">
                <a:extLst>
                  <a:ext uri="{FF2B5EF4-FFF2-40B4-BE49-F238E27FC236}">
                    <a16:creationId xmlns:a16="http://schemas.microsoft.com/office/drawing/2014/main" id="{92F957E7-77CD-4873-B000-B1EB5DF5CF7B}"/>
                  </a:ext>
                </a:extLst>
              </p:cNvPr>
              <p:cNvSpPr>
                <a:spLocks noChangeArrowheads="1"/>
              </p:cNvSpPr>
              <p:nvPr/>
            </p:nvSpPr>
            <p:spPr bwMode="auto">
              <a:xfrm>
                <a:off x="11891765" y="35846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37" name="Oval 5">
                <a:extLst>
                  <a:ext uri="{FF2B5EF4-FFF2-40B4-BE49-F238E27FC236}">
                    <a16:creationId xmlns:a16="http://schemas.microsoft.com/office/drawing/2014/main" id="{E176EA74-43D3-44D4-A6D9-9A485A777CC1}"/>
                  </a:ext>
                </a:extLst>
              </p:cNvPr>
              <p:cNvSpPr>
                <a:spLocks noChangeArrowheads="1"/>
              </p:cNvSpPr>
              <p:nvPr/>
            </p:nvSpPr>
            <p:spPr bwMode="auto">
              <a:xfrm>
                <a:off x="11893906" y="35375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38" name="Oval 6">
                <a:extLst>
                  <a:ext uri="{FF2B5EF4-FFF2-40B4-BE49-F238E27FC236}">
                    <a16:creationId xmlns:a16="http://schemas.microsoft.com/office/drawing/2014/main" id="{C0DA1397-6FA5-4FDB-B2F0-C7C18C329CDA}"/>
                  </a:ext>
                </a:extLst>
              </p:cNvPr>
              <p:cNvSpPr>
                <a:spLocks noChangeArrowheads="1"/>
              </p:cNvSpPr>
              <p:nvPr/>
            </p:nvSpPr>
            <p:spPr bwMode="auto">
              <a:xfrm>
                <a:off x="11794361" y="3426012"/>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39" name="Oval 7">
                <a:extLst>
                  <a:ext uri="{FF2B5EF4-FFF2-40B4-BE49-F238E27FC236}">
                    <a16:creationId xmlns:a16="http://schemas.microsoft.com/office/drawing/2014/main" id="{D3EE41AC-0C65-4797-B94E-42240B544F38}"/>
                  </a:ext>
                </a:extLst>
              </p:cNvPr>
              <p:cNvSpPr>
                <a:spLocks noChangeArrowheads="1"/>
              </p:cNvSpPr>
              <p:nvPr/>
            </p:nvSpPr>
            <p:spPr bwMode="auto">
              <a:xfrm>
                <a:off x="11837176" y="35148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0" name="Oval 8">
                <a:extLst>
                  <a:ext uri="{FF2B5EF4-FFF2-40B4-BE49-F238E27FC236}">
                    <a16:creationId xmlns:a16="http://schemas.microsoft.com/office/drawing/2014/main" id="{27B97925-7F80-4CBE-B6F7-CE251D6427D4}"/>
                  </a:ext>
                </a:extLst>
              </p:cNvPr>
              <p:cNvSpPr>
                <a:spLocks noChangeArrowheads="1"/>
              </p:cNvSpPr>
              <p:nvPr/>
            </p:nvSpPr>
            <p:spPr bwMode="auto">
              <a:xfrm>
                <a:off x="11741913" y="36874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1" name="Oval 9">
                <a:extLst>
                  <a:ext uri="{FF2B5EF4-FFF2-40B4-BE49-F238E27FC236}">
                    <a16:creationId xmlns:a16="http://schemas.microsoft.com/office/drawing/2014/main" id="{79FE9753-AC50-40ED-9299-B3A5F51CA0F9}"/>
                  </a:ext>
                </a:extLst>
              </p:cNvPr>
              <p:cNvSpPr>
                <a:spLocks noChangeArrowheads="1"/>
              </p:cNvSpPr>
              <p:nvPr/>
            </p:nvSpPr>
            <p:spPr bwMode="auto">
              <a:xfrm>
                <a:off x="11795431" y="39531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2" name="Oval 10">
                <a:extLst>
                  <a:ext uri="{FF2B5EF4-FFF2-40B4-BE49-F238E27FC236}">
                    <a16:creationId xmlns:a16="http://schemas.microsoft.com/office/drawing/2014/main" id="{A64C31AB-4525-4323-9973-FBBB3E736A20}"/>
                  </a:ext>
                </a:extLst>
              </p:cNvPr>
              <p:cNvSpPr>
                <a:spLocks noChangeArrowheads="1"/>
              </p:cNvSpPr>
              <p:nvPr/>
            </p:nvSpPr>
            <p:spPr bwMode="auto">
              <a:xfrm>
                <a:off x="11778305" y="36499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3" name="Oval 11">
                <a:extLst>
                  <a:ext uri="{FF2B5EF4-FFF2-40B4-BE49-F238E27FC236}">
                    <a16:creationId xmlns:a16="http://schemas.microsoft.com/office/drawing/2014/main" id="{01DAFEEB-8EF7-486E-B29B-44C68DABC47F}"/>
                  </a:ext>
                </a:extLst>
              </p:cNvPr>
              <p:cNvSpPr>
                <a:spLocks noChangeArrowheads="1"/>
              </p:cNvSpPr>
              <p:nvPr/>
            </p:nvSpPr>
            <p:spPr bwMode="auto">
              <a:xfrm>
                <a:off x="11732279" y="3540163"/>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4" name="Oval 12">
                <a:extLst>
                  <a:ext uri="{FF2B5EF4-FFF2-40B4-BE49-F238E27FC236}">
                    <a16:creationId xmlns:a16="http://schemas.microsoft.com/office/drawing/2014/main" id="{92629228-3856-40C7-8E25-2EFDF07C4E0C}"/>
                  </a:ext>
                </a:extLst>
              </p:cNvPr>
              <p:cNvSpPr>
                <a:spLocks noChangeArrowheads="1"/>
              </p:cNvSpPr>
              <p:nvPr/>
            </p:nvSpPr>
            <p:spPr bwMode="auto">
              <a:xfrm>
                <a:off x="11825402" y="35837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5" name="Oval 13">
                <a:extLst>
                  <a:ext uri="{FF2B5EF4-FFF2-40B4-BE49-F238E27FC236}">
                    <a16:creationId xmlns:a16="http://schemas.microsoft.com/office/drawing/2014/main" id="{4EE780E3-D3ED-446A-8434-4E52496D7493}"/>
                  </a:ext>
                </a:extLst>
              </p:cNvPr>
              <p:cNvSpPr>
                <a:spLocks noChangeArrowheads="1"/>
              </p:cNvSpPr>
              <p:nvPr/>
            </p:nvSpPr>
            <p:spPr bwMode="auto">
              <a:xfrm>
                <a:off x="11780446" y="34861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6" name="Oval 14">
                <a:extLst>
                  <a:ext uri="{FF2B5EF4-FFF2-40B4-BE49-F238E27FC236}">
                    <a16:creationId xmlns:a16="http://schemas.microsoft.com/office/drawing/2014/main" id="{9EA42C0E-48AC-4CBA-A047-AA9032D40A40}"/>
                  </a:ext>
                </a:extLst>
              </p:cNvPr>
              <p:cNvSpPr>
                <a:spLocks noChangeArrowheads="1"/>
              </p:cNvSpPr>
              <p:nvPr/>
            </p:nvSpPr>
            <p:spPr bwMode="auto">
              <a:xfrm>
                <a:off x="11876780" y="346696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7" name="Oval 15">
                <a:extLst>
                  <a:ext uri="{FF2B5EF4-FFF2-40B4-BE49-F238E27FC236}">
                    <a16:creationId xmlns:a16="http://schemas.microsoft.com/office/drawing/2014/main" id="{08699935-91D9-413A-8B79-9FDDA5F06182}"/>
                  </a:ext>
                </a:extLst>
              </p:cNvPr>
              <p:cNvSpPr>
                <a:spLocks noChangeArrowheads="1"/>
              </p:cNvSpPr>
              <p:nvPr/>
            </p:nvSpPr>
            <p:spPr bwMode="auto">
              <a:xfrm>
                <a:off x="11850021" y="34146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8" name="Oval 16">
                <a:extLst>
                  <a:ext uri="{FF2B5EF4-FFF2-40B4-BE49-F238E27FC236}">
                    <a16:creationId xmlns:a16="http://schemas.microsoft.com/office/drawing/2014/main" id="{BD583298-1CA8-4FAC-A20B-E5C4AF3AF647}"/>
                  </a:ext>
                </a:extLst>
              </p:cNvPr>
              <p:cNvSpPr>
                <a:spLocks noChangeArrowheads="1"/>
              </p:cNvSpPr>
              <p:nvPr/>
            </p:nvSpPr>
            <p:spPr bwMode="auto">
              <a:xfrm>
                <a:off x="11889624" y="38869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49" name="Oval 17">
                <a:extLst>
                  <a:ext uri="{FF2B5EF4-FFF2-40B4-BE49-F238E27FC236}">
                    <a16:creationId xmlns:a16="http://schemas.microsoft.com/office/drawing/2014/main" id="{47F7B94C-0BE8-4816-9586-149A865927B9}"/>
                  </a:ext>
                </a:extLst>
              </p:cNvPr>
              <p:cNvSpPr>
                <a:spLocks noChangeArrowheads="1"/>
              </p:cNvSpPr>
              <p:nvPr/>
            </p:nvSpPr>
            <p:spPr bwMode="auto">
              <a:xfrm>
                <a:off x="11783658" y="3873902"/>
                <a:ext cx="23548" cy="16557"/>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0" name="Oval 18">
                <a:extLst>
                  <a:ext uri="{FF2B5EF4-FFF2-40B4-BE49-F238E27FC236}">
                    <a16:creationId xmlns:a16="http://schemas.microsoft.com/office/drawing/2014/main" id="{1D32CA5F-D096-4040-B4E0-4E178AE03912}"/>
                  </a:ext>
                </a:extLst>
              </p:cNvPr>
              <p:cNvSpPr>
                <a:spLocks noChangeArrowheads="1"/>
              </p:cNvSpPr>
              <p:nvPr/>
            </p:nvSpPr>
            <p:spPr bwMode="auto">
              <a:xfrm>
                <a:off x="11831824" y="3908757"/>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1" name="Oval 19">
                <a:extLst>
                  <a:ext uri="{FF2B5EF4-FFF2-40B4-BE49-F238E27FC236}">
                    <a16:creationId xmlns:a16="http://schemas.microsoft.com/office/drawing/2014/main" id="{EF2676BC-36C6-4FB1-B1B3-EDE2F47E4D4C}"/>
                  </a:ext>
                </a:extLst>
              </p:cNvPr>
              <p:cNvSpPr>
                <a:spLocks noChangeArrowheads="1"/>
              </p:cNvSpPr>
              <p:nvPr/>
            </p:nvSpPr>
            <p:spPr bwMode="auto">
              <a:xfrm>
                <a:off x="11818980" y="38442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2" name="Oval 20">
                <a:extLst>
                  <a:ext uri="{FF2B5EF4-FFF2-40B4-BE49-F238E27FC236}">
                    <a16:creationId xmlns:a16="http://schemas.microsoft.com/office/drawing/2014/main" id="{9025EE53-E1D4-4D03-8CD6-8B626FD036EC}"/>
                  </a:ext>
                </a:extLst>
              </p:cNvPr>
              <p:cNvSpPr>
                <a:spLocks noChangeArrowheads="1"/>
              </p:cNvSpPr>
              <p:nvPr/>
            </p:nvSpPr>
            <p:spPr bwMode="auto">
              <a:xfrm>
                <a:off x="11867147" y="38468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3" name="Oval 21">
                <a:extLst>
                  <a:ext uri="{FF2B5EF4-FFF2-40B4-BE49-F238E27FC236}">
                    <a16:creationId xmlns:a16="http://schemas.microsoft.com/office/drawing/2014/main" id="{30DA1E42-1F49-4766-8A97-C578C1E07547}"/>
                  </a:ext>
                </a:extLst>
              </p:cNvPr>
              <p:cNvSpPr>
                <a:spLocks noChangeArrowheads="1"/>
              </p:cNvSpPr>
              <p:nvPr/>
            </p:nvSpPr>
            <p:spPr bwMode="auto">
              <a:xfrm>
                <a:off x="11883202" y="38068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4" name="Oval 22">
                <a:extLst>
                  <a:ext uri="{FF2B5EF4-FFF2-40B4-BE49-F238E27FC236}">
                    <a16:creationId xmlns:a16="http://schemas.microsoft.com/office/drawing/2014/main" id="{86705F5E-F61A-4DE5-A6C2-1C1E65F7B024}"/>
                  </a:ext>
                </a:extLst>
              </p:cNvPr>
              <p:cNvSpPr>
                <a:spLocks noChangeArrowheads="1"/>
              </p:cNvSpPr>
              <p:nvPr/>
            </p:nvSpPr>
            <p:spPr bwMode="auto">
              <a:xfrm>
                <a:off x="11816839" y="38094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5" name="Oval 23">
                <a:extLst>
                  <a:ext uri="{FF2B5EF4-FFF2-40B4-BE49-F238E27FC236}">
                    <a16:creationId xmlns:a16="http://schemas.microsoft.com/office/drawing/2014/main" id="{B070494C-82E5-4181-B0FE-B35FC1484AD0}"/>
                  </a:ext>
                </a:extLst>
              </p:cNvPr>
              <p:cNvSpPr>
                <a:spLocks noChangeArrowheads="1"/>
              </p:cNvSpPr>
              <p:nvPr/>
            </p:nvSpPr>
            <p:spPr bwMode="auto">
              <a:xfrm>
                <a:off x="11750476" y="3789378"/>
                <a:ext cx="23548" cy="1655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6" name="Oval 24">
                <a:extLst>
                  <a:ext uri="{FF2B5EF4-FFF2-40B4-BE49-F238E27FC236}">
                    <a16:creationId xmlns:a16="http://schemas.microsoft.com/office/drawing/2014/main" id="{ACA854B0-0E97-4193-A4F0-B76F8AF5E982}"/>
                  </a:ext>
                </a:extLst>
              </p:cNvPr>
              <p:cNvSpPr>
                <a:spLocks noChangeArrowheads="1"/>
              </p:cNvSpPr>
              <p:nvPr/>
            </p:nvSpPr>
            <p:spPr bwMode="auto">
              <a:xfrm>
                <a:off x="11753687" y="38364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7" name="Oval 25">
                <a:extLst>
                  <a:ext uri="{FF2B5EF4-FFF2-40B4-BE49-F238E27FC236}">
                    <a16:creationId xmlns:a16="http://schemas.microsoft.com/office/drawing/2014/main" id="{9FDED7A6-2C02-43E6-B16D-4934509A3125}"/>
                  </a:ext>
                </a:extLst>
              </p:cNvPr>
              <p:cNvSpPr>
                <a:spLocks noChangeArrowheads="1"/>
              </p:cNvSpPr>
              <p:nvPr/>
            </p:nvSpPr>
            <p:spPr bwMode="auto">
              <a:xfrm>
                <a:off x="11906751" y="37571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8" name="Oval 26">
                <a:extLst>
                  <a:ext uri="{FF2B5EF4-FFF2-40B4-BE49-F238E27FC236}">
                    <a16:creationId xmlns:a16="http://schemas.microsoft.com/office/drawing/2014/main" id="{0C6882E2-8804-4B17-8869-A5BC1476881D}"/>
                  </a:ext>
                </a:extLst>
              </p:cNvPr>
              <p:cNvSpPr>
                <a:spLocks noChangeArrowheads="1"/>
              </p:cNvSpPr>
              <p:nvPr/>
            </p:nvSpPr>
            <p:spPr bwMode="auto">
              <a:xfrm>
                <a:off x="11805065" y="37370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59" name="Oval 27">
                <a:extLst>
                  <a:ext uri="{FF2B5EF4-FFF2-40B4-BE49-F238E27FC236}">
                    <a16:creationId xmlns:a16="http://schemas.microsoft.com/office/drawing/2014/main" id="{2FC5ADB6-7759-4F83-A35C-32FD3D00D071}"/>
                  </a:ext>
                </a:extLst>
              </p:cNvPr>
              <p:cNvSpPr>
                <a:spLocks noChangeArrowheads="1"/>
              </p:cNvSpPr>
              <p:nvPr/>
            </p:nvSpPr>
            <p:spPr bwMode="auto">
              <a:xfrm>
                <a:off x="11885343" y="36630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0" name="Oval 28">
                <a:extLst>
                  <a:ext uri="{FF2B5EF4-FFF2-40B4-BE49-F238E27FC236}">
                    <a16:creationId xmlns:a16="http://schemas.microsoft.com/office/drawing/2014/main" id="{75EE1942-843F-4E35-AB67-94D3AF3B8585}"/>
                  </a:ext>
                </a:extLst>
              </p:cNvPr>
              <p:cNvSpPr>
                <a:spLocks noChangeArrowheads="1"/>
              </p:cNvSpPr>
              <p:nvPr/>
            </p:nvSpPr>
            <p:spPr bwMode="auto">
              <a:xfrm>
                <a:off x="11947425" y="36856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1" name="Oval 29">
                <a:extLst>
                  <a:ext uri="{FF2B5EF4-FFF2-40B4-BE49-F238E27FC236}">
                    <a16:creationId xmlns:a16="http://schemas.microsoft.com/office/drawing/2014/main" id="{93385DDB-05F5-4610-954F-CDDC92D46F40}"/>
                  </a:ext>
                </a:extLst>
              </p:cNvPr>
              <p:cNvSpPr>
                <a:spLocks noChangeArrowheads="1"/>
              </p:cNvSpPr>
              <p:nvPr/>
            </p:nvSpPr>
            <p:spPr bwMode="auto">
              <a:xfrm>
                <a:off x="11970973" y="37623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2" name="Oval 30">
                <a:extLst>
                  <a:ext uri="{FF2B5EF4-FFF2-40B4-BE49-F238E27FC236}">
                    <a16:creationId xmlns:a16="http://schemas.microsoft.com/office/drawing/2014/main" id="{2665C26F-D4D4-4608-89D1-0862B96C0242}"/>
                  </a:ext>
                </a:extLst>
              </p:cNvPr>
              <p:cNvSpPr>
                <a:spLocks noChangeArrowheads="1"/>
              </p:cNvSpPr>
              <p:nvPr/>
            </p:nvSpPr>
            <p:spPr bwMode="auto">
              <a:xfrm>
                <a:off x="11989170" y="36264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3" name="Oval 31">
                <a:extLst>
                  <a:ext uri="{FF2B5EF4-FFF2-40B4-BE49-F238E27FC236}">
                    <a16:creationId xmlns:a16="http://schemas.microsoft.com/office/drawing/2014/main" id="{5DCC2320-2234-4891-9E95-3B3B65DB4105}"/>
                  </a:ext>
                </a:extLst>
              </p:cNvPr>
              <p:cNvSpPr>
                <a:spLocks noChangeArrowheads="1"/>
              </p:cNvSpPr>
              <p:nvPr/>
            </p:nvSpPr>
            <p:spPr bwMode="auto">
              <a:xfrm>
                <a:off x="11991311" y="35793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4" name="Oval 32">
                <a:extLst>
                  <a:ext uri="{FF2B5EF4-FFF2-40B4-BE49-F238E27FC236}">
                    <a16:creationId xmlns:a16="http://schemas.microsoft.com/office/drawing/2014/main" id="{C7906150-7A28-4DE2-8D3E-2B150FE000EC}"/>
                  </a:ext>
                </a:extLst>
              </p:cNvPr>
              <p:cNvSpPr>
                <a:spLocks noChangeArrowheads="1"/>
              </p:cNvSpPr>
              <p:nvPr/>
            </p:nvSpPr>
            <p:spPr bwMode="auto">
              <a:xfrm>
                <a:off x="12268538" y="34504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5" name="Oval 33">
                <a:extLst>
                  <a:ext uri="{FF2B5EF4-FFF2-40B4-BE49-F238E27FC236}">
                    <a16:creationId xmlns:a16="http://schemas.microsoft.com/office/drawing/2014/main" id="{9DC745DF-DCE8-4CE2-885C-F13FEE46D9F3}"/>
                  </a:ext>
                </a:extLst>
              </p:cNvPr>
              <p:cNvSpPr>
                <a:spLocks noChangeArrowheads="1"/>
              </p:cNvSpPr>
              <p:nvPr/>
            </p:nvSpPr>
            <p:spPr bwMode="auto">
              <a:xfrm>
                <a:off x="11984888" y="33955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6" name="Oval 34">
                <a:extLst>
                  <a:ext uri="{FF2B5EF4-FFF2-40B4-BE49-F238E27FC236}">
                    <a16:creationId xmlns:a16="http://schemas.microsoft.com/office/drawing/2014/main" id="{0FF1A777-0459-433C-ADB7-2554E1C4F015}"/>
                  </a:ext>
                </a:extLst>
              </p:cNvPr>
              <p:cNvSpPr>
                <a:spLocks noChangeArrowheads="1"/>
              </p:cNvSpPr>
              <p:nvPr/>
            </p:nvSpPr>
            <p:spPr bwMode="auto">
              <a:xfrm>
                <a:off x="11922806" y="36255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7" name="Oval 35">
                <a:extLst>
                  <a:ext uri="{FF2B5EF4-FFF2-40B4-BE49-F238E27FC236}">
                    <a16:creationId xmlns:a16="http://schemas.microsoft.com/office/drawing/2014/main" id="{D789E096-575D-4A7F-81ED-9C357C37B20C}"/>
                  </a:ext>
                </a:extLst>
              </p:cNvPr>
              <p:cNvSpPr>
                <a:spLocks noChangeArrowheads="1"/>
              </p:cNvSpPr>
              <p:nvPr/>
            </p:nvSpPr>
            <p:spPr bwMode="auto">
              <a:xfrm>
                <a:off x="11974185" y="35087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8" name="Oval 36">
                <a:extLst>
                  <a:ext uri="{FF2B5EF4-FFF2-40B4-BE49-F238E27FC236}">
                    <a16:creationId xmlns:a16="http://schemas.microsoft.com/office/drawing/2014/main" id="{79A00D61-D2FF-4ED7-9920-A2C3C5190071}"/>
                  </a:ext>
                </a:extLst>
              </p:cNvPr>
              <p:cNvSpPr>
                <a:spLocks noChangeArrowheads="1"/>
              </p:cNvSpPr>
              <p:nvPr/>
            </p:nvSpPr>
            <p:spPr bwMode="auto">
              <a:xfrm>
                <a:off x="11947425" y="34565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69" name="Oval 37">
                <a:extLst>
                  <a:ext uri="{FF2B5EF4-FFF2-40B4-BE49-F238E27FC236}">
                    <a16:creationId xmlns:a16="http://schemas.microsoft.com/office/drawing/2014/main" id="{62983B8D-5FA4-4209-8783-4245A6ED1172}"/>
                  </a:ext>
                </a:extLst>
              </p:cNvPr>
              <p:cNvSpPr>
                <a:spLocks noChangeArrowheads="1"/>
              </p:cNvSpPr>
              <p:nvPr/>
            </p:nvSpPr>
            <p:spPr bwMode="auto">
              <a:xfrm>
                <a:off x="11987029" y="39287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0" name="Oval 38">
                <a:extLst>
                  <a:ext uri="{FF2B5EF4-FFF2-40B4-BE49-F238E27FC236}">
                    <a16:creationId xmlns:a16="http://schemas.microsoft.com/office/drawing/2014/main" id="{EDF58532-B2B0-42D7-BD5F-9560FCD5DE74}"/>
                  </a:ext>
                </a:extLst>
              </p:cNvPr>
              <p:cNvSpPr>
                <a:spLocks noChangeArrowheads="1"/>
              </p:cNvSpPr>
              <p:nvPr/>
            </p:nvSpPr>
            <p:spPr bwMode="auto">
              <a:xfrm>
                <a:off x="11929228" y="3950583"/>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1" name="Oval 39">
                <a:extLst>
                  <a:ext uri="{FF2B5EF4-FFF2-40B4-BE49-F238E27FC236}">
                    <a16:creationId xmlns:a16="http://schemas.microsoft.com/office/drawing/2014/main" id="{99F47475-09CC-4BCE-8ECB-7887C4C1E0BA}"/>
                  </a:ext>
                </a:extLst>
              </p:cNvPr>
              <p:cNvSpPr>
                <a:spLocks noChangeArrowheads="1"/>
              </p:cNvSpPr>
              <p:nvPr/>
            </p:nvSpPr>
            <p:spPr bwMode="auto">
              <a:xfrm>
                <a:off x="12115474" y="39793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2" name="Oval 40">
                <a:extLst>
                  <a:ext uri="{FF2B5EF4-FFF2-40B4-BE49-F238E27FC236}">
                    <a16:creationId xmlns:a16="http://schemas.microsoft.com/office/drawing/2014/main" id="{61EA5988-3D66-495C-A0F6-98D67A501B23}"/>
                  </a:ext>
                </a:extLst>
              </p:cNvPr>
              <p:cNvSpPr>
                <a:spLocks noChangeArrowheads="1"/>
              </p:cNvSpPr>
              <p:nvPr/>
            </p:nvSpPr>
            <p:spPr bwMode="auto">
              <a:xfrm>
                <a:off x="11964551" y="38887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3" name="Oval 41">
                <a:extLst>
                  <a:ext uri="{FF2B5EF4-FFF2-40B4-BE49-F238E27FC236}">
                    <a16:creationId xmlns:a16="http://schemas.microsoft.com/office/drawing/2014/main" id="{5502C017-F464-4B9B-B152-D2495370ED93}"/>
                  </a:ext>
                </a:extLst>
              </p:cNvPr>
              <p:cNvSpPr>
                <a:spLocks noChangeArrowheads="1"/>
              </p:cNvSpPr>
              <p:nvPr/>
            </p:nvSpPr>
            <p:spPr bwMode="auto">
              <a:xfrm>
                <a:off x="11980607" y="38486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4" name="Oval 42">
                <a:extLst>
                  <a:ext uri="{FF2B5EF4-FFF2-40B4-BE49-F238E27FC236}">
                    <a16:creationId xmlns:a16="http://schemas.microsoft.com/office/drawing/2014/main" id="{382F7421-E86A-45D5-A9D5-C3E8CB38116A}"/>
                  </a:ext>
                </a:extLst>
              </p:cNvPr>
              <p:cNvSpPr>
                <a:spLocks noChangeArrowheads="1"/>
              </p:cNvSpPr>
              <p:nvPr/>
            </p:nvSpPr>
            <p:spPr bwMode="auto">
              <a:xfrm>
                <a:off x="11973114" y="38207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5" name="Oval 43">
                <a:extLst>
                  <a:ext uri="{FF2B5EF4-FFF2-40B4-BE49-F238E27FC236}">
                    <a16:creationId xmlns:a16="http://schemas.microsoft.com/office/drawing/2014/main" id="{584DB65A-7166-4239-87C9-BFBA948C8CB7}"/>
                  </a:ext>
                </a:extLst>
              </p:cNvPr>
              <p:cNvSpPr>
                <a:spLocks noChangeArrowheads="1"/>
              </p:cNvSpPr>
              <p:nvPr/>
            </p:nvSpPr>
            <p:spPr bwMode="auto">
              <a:xfrm>
                <a:off x="11982748" y="37048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6" name="Oval 44">
                <a:extLst>
                  <a:ext uri="{FF2B5EF4-FFF2-40B4-BE49-F238E27FC236}">
                    <a16:creationId xmlns:a16="http://schemas.microsoft.com/office/drawing/2014/main" id="{B0E531C6-9930-4615-9F87-1A8979B205BA}"/>
                  </a:ext>
                </a:extLst>
              </p:cNvPr>
              <p:cNvSpPr>
                <a:spLocks noChangeArrowheads="1"/>
              </p:cNvSpPr>
              <p:nvPr/>
            </p:nvSpPr>
            <p:spPr bwMode="auto">
              <a:xfrm>
                <a:off x="12723448" y="34599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7" name="Oval 45">
                <a:extLst>
                  <a:ext uri="{FF2B5EF4-FFF2-40B4-BE49-F238E27FC236}">
                    <a16:creationId xmlns:a16="http://schemas.microsoft.com/office/drawing/2014/main" id="{2587DC94-DA3F-4C89-8A3E-E64128741F5D}"/>
                  </a:ext>
                </a:extLst>
              </p:cNvPr>
              <p:cNvSpPr>
                <a:spLocks noChangeArrowheads="1"/>
              </p:cNvSpPr>
              <p:nvPr/>
            </p:nvSpPr>
            <p:spPr bwMode="auto">
              <a:xfrm>
                <a:off x="12666718" y="34373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8" name="Oval 46">
                <a:extLst>
                  <a:ext uri="{FF2B5EF4-FFF2-40B4-BE49-F238E27FC236}">
                    <a16:creationId xmlns:a16="http://schemas.microsoft.com/office/drawing/2014/main" id="{A628F8E1-91D1-426B-AA42-F84E4A7A5CAA}"/>
                  </a:ext>
                </a:extLst>
              </p:cNvPr>
              <p:cNvSpPr>
                <a:spLocks noChangeArrowheads="1"/>
              </p:cNvSpPr>
              <p:nvPr/>
            </p:nvSpPr>
            <p:spPr bwMode="auto">
              <a:xfrm>
                <a:off x="12567173" y="34120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79" name="Oval 47">
                <a:extLst>
                  <a:ext uri="{FF2B5EF4-FFF2-40B4-BE49-F238E27FC236}">
                    <a16:creationId xmlns:a16="http://schemas.microsoft.com/office/drawing/2014/main" id="{B87C7850-3DE6-4B5B-BD60-C9FF20619DBC}"/>
                  </a:ext>
                </a:extLst>
              </p:cNvPr>
              <p:cNvSpPr>
                <a:spLocks noChangeArrowheads="1"/>
              </p:cNvSpPr>
              <p:nvPr/>
            </p:nvSpPr>
            <p:spPr bwMode="auto">
              <a:xfrm>
                <a:off x="12710603" y="39200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0" name="Oval 48">
                <a:extLst>
                  <a:ext uri="{FF2B5EF4-FFF2-40B4-BE49-F238E27FC236}">
                    <a16:creationId xmlns:a16="http://schemas.microsoft.com/office/drawing/2014/main" id="{ACB56214-5F02-476E-A1EA-FF07CCACF8A0}"/>
                  </a:ext>
                </a:extLst>
              </p:cNvPr>
              <p:cNvSpPr>
                <a:spLocks noChangeArrowheads="1"/>
              </p:cNvSpPr>
              <p:nvPr/>
            </p:nvSpPr>
            <p:spPr bwMode="auto">
              <a:xfrm>
                <a:off x="12706322" y="33894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1" name="Oval 49">
                <a:extLst>
                  <a:ext uri="{FF2B5EF4-FFF2-40B4-BE49-F238E27FC236}">
                    <a16:creationId xmlns:a16="http://schemas.microsoft.com/office/drawing/2014/main" id="{4188E969-C4A1-4CDA-AFE5-5FD0EF2A3605}"/>
                  </a:ext>
                </a:extLst>
              </p:cNvPr>
              <p:cNvSpPr>
                <a:spLocks noChangeArrowheads="1"/>
              </p:cNvSpPr>
              <p:nvPr/>
            </p:nvSpPr>
            <p:spPr bwMode="auto">
              <a:xfrm>
                <a:off x="12719166" y="38094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2" name="Oval 50">
                <a:extLst>
                  <a:ext uri="{FF2B5EF4-FFF2-40B4-BE49-F238E27FC236}">
                    <a16:creationId xmlns:a16="http://schemas.microsoft.com/office/drawing/2014/main" id="{8CC60025-B884-4FB3-88AA-36298F42A099}"/>
                  </a:ext>
                </a:extLst>
              </p:cNvPr>
              <p:cNvSpPr>
                <a:spLocks noChangeArrowheads="1"/>
              </p:cNvSpPr>
              <p:nvPr/>
            </p:nvSpPr>
            <p:spPr bwMode="auto">
              <a:xfrm>
                <a:off x="12408757" y="35506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3" name="Oval 51">
                <a:extLst>
                  <a:ext uri="{FF2B5EF4-FFF2-40B4-BE49-F238E27FC236}">
                    <a16:creationId xmlns:a16="http://schemas.microsoft.com/office/drawing/2014/main" id="{192898C8-EB8A-4975-809F-8EEEE199EC41}"/>
                  </a:ext>
                </a:extLst>
              </p:cNvPr>
              <p:cNvSpPr>
                <a:spLocks noChangeArrowheads="1"/>
              </p:cNvSpPr>
              <p:nvPr/>
            </p:nvSpPr>
            <p:spPr bwMode="auto">
              <a:xfrm>
                <a:off x="12301720" y="36560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4" name="Oval 52">
                <a:extLst>
                  <a:ext uri="{FF2B5EF4-FFF2-40B4-BE49-F238E27FC236}">
                    <a16:creationId xmlns:a16="http://schemas.microsoft.com/office/drawing/2014/main" id="{1652D8C0-B7F2-4227-B4EA-FB7C35FFBB6C}"/>
                  </a:ext>
                </a:extLst>
              </p:cNvPr>
              <p:cNvSpPr>
                <a:spLocks noChangeArrowheads="1"/>
              </p:cNvSpPr>
              <p:nvPr/>
            </p:nvSpPr>
            <p:spPr bwMode="auto">
              <a:xfrm>
                <a:off x="12712744" y="37292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5" name="Oval 53">
                <a:extLst>
                  <a:ext uri="{FF2B5EF4-FFF2-40B4-BE49-F238E27FC236}">
                    <a16:creationId xmlns:a16="http://schemas.microsoft.com/office/drawing/2014/main" id="{57C5E00C-DBF1-4661-9444-B0CE578C9681}"/>
                  </a:ext>
                </a:extLst>
              </p:cNvPr>
              <p:cNvSpPr>
                <a:spLocks noChangeArrowheads="1"/>
              </p:cNvSpPr>
              <p:nvPr/>
            </p:nvSpPr>
            <p:spPr bwMode="auto">
              <a:xfrm>
                <a:off x="12396983" y="34660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6" name="Oval 54">
                <a:extLst>
                  <a:ext uri="{FF2B5EF4-FFF2-40B4-BE49-F238E27FC236}">
                    <a16:creationId xmlns:a16="http://schemas.microsoft.com/office/drawing/2014/main" id="{626918DE-EE18-4AA1-B8B4-7F7070E6F57C}"/>
                  </a:ext>
                </a:extLst>
              </p:cNvPr>
              <p:cNvSpPr>
                <a:spLocks noChangeArrowheads="1"/>
              </p:cNvSpPr>
              <p:nvPr/>
            </p:nvSpPr>
            <p:spPr bwMode="auto">
              <a:xfrm>
                <a:off x="12196823" y="36360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7" name="Oval 55">
                <a:extLst>
                  <a:ext uri="{FF2B5EF4-FFF2-40B4-BE49-F238E27FC236}">
                    <a16:creationId xmlns:a16="http://schemas.microsoft.com/office/drawing/2014/main" id="{3F9CC898-FB8C-40D9-B103-F73E76E57AA6}"/>
                  </a:ext>
                </a:extLst>
              </p:cNvPr>
              <p:cNvSpPr>
                <a:spLocks noChangeArrowheads="1"/>
              </p:cNvSpPr>
              <p:nvPr/>
            </p:nvSpPr>
            <p:spPr bwMode="auto">
              <a:xfrm>
                <a:off x="12572524" y="35227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8" name="Oval 56">
                <a:extLst>
                  <a:ext uri="{FF2B5EF4-FFF2-40B4-BE49-F238E27FC236}">
                    <a16:creationId xmlns:a16="http://schemas.microsoft.com/office/drawing/2014/main" id="{0540D89A-D4BD-4C76-A83E-962022221FD2}"/>
                  </a:ext>
                </a:extLst>
              </p:cNvPr>
              <p:cNvSpPr>
                <a:spLocks noChangeArrowheads="1"/>
              </p:cNvSpPr>
              <p:nvPr/>
            </p:nvSpPr>
            <p:spPr bwMode="auto">
              <a:xfrm>
                <a:off x="12283523" y="35366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89" name="Oval 57">
                <a:extLst>
                  <a:ext uri="{FF2B5EF4-FFF2-40B4-BE49-F238E27FC236}">
                    <a16:creationId xmlns:a16="http://schemas.microsoft.com/office/drawing/2014/main" id="{57F24748-FA77-4650-8776-8DDA1F6F6181}"/>
                  </a:ext>
                </a:extLst>
              </p:cNvPr>
              <p:cNvSpPr>
                <a:spLocks noChangeArrowheads="1"/>
              </p:cNvSpPr>
              <p:nvPr/>
            </p:nvSpPr>
            <p:spPr bwMode="auto">
              <a:xfrm>
                <a:off x="12759841" y="39558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0" name="Oval 58">
                <a:extLst>
                  <a:ext uri="{FF2B5EF4-FFF2-40B4-BE49-F238E27FC236}">
                    <a16:creationId xmlns:a16="http://schemas.microsoft.com/office/drawing/2014/main" id="{BE5B25F5-6DB3-497C-A49F-02A1E49BC071}"/>
                  </a:ext>
                </a:extLst>
              </p:cNvPr>
              <p:cNvSpPr>
                <a:spLocks noChangeArrowheads="1"/>
              </p:cNvSpPr>
              <p:nvPr/>
            </p:nvSpPr>
            <p:spPr bwMode="auto">
              <a:xfrm>
                <a:off x="12803726" y="343124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1" name="Oval 59">
                <a:extLst>
                  <a:ext uri="{FF2B5EF4-FFF2-40B4-BE49-F238E27FC236}">
                    <a16:creationId xmlns:a16="http://schemas.microsoft.com/office/drawing/2014/main" id="{4B351FC0-B21A-4711-ACE6-A963EEBC7E32}"/>
                  </a:ext>
                </a:extLst>
              </p:cNvPr>
              <p:cNvSpPr>
                <a:spLocks noChangeArrowheads="1"/>
              </p:cNvSpPr>
              <p:nvPr/>
            </p:nvSpPr>
            <p:spPr bwMode="auto">
              <a:xfrm>
                <a:off x="12776967" y="33789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2" name="Oval 60">
                <a:extLst>
                  <a:ext uri="{FF2B5EF4-FFF2-40B4-BE49-F238E27FC236}">
                    <a16:creationId xmlns:a16="http://schemas.microsoft.com/office/drawing/2014/main" id="{E9EFD55E-9185-4491-B635-751F2F6B0F6B}"/>
                  </a:ext>
                </a:extLst>
              </p:cNvPr>
              <p:cNvSpPr>
                <a:spLocks noChangeArrowheads="1"/>
              </p:cNvSpPr>
              <p:nvPr/>
            </p:nvSpPr>
            <p:spPr bwMode="auto">
              <a:xfrm>
                <a:off x="12816570" y="38512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3" name="Oval 61">
                <a:extLst>
                  <a:ext uri="{FF2B5EF4-FFF2-40B4-BE49-F238E27FC236}">
                    <a16:creationId xmlns:a16="http://schemas.microsoft.com/office/drawing/2014/main" id="{D146A4C5-7310-4737-9208-C713456E8D8D}"/>
                  </a:ext>
                </a:extLst>
              </p:cNvPr>
              <p:cNvSpPr>
                <a:spLocks noChangeArrowheads="1"/>
              </p:cNvSpPr>
              <p:nvPr/>
            </p:nvSpPr>
            <p:spPr bwMode="auto">
              <a:xfrm>
                <a:off x="12758770" y="3873031"/>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4" name="Oval 62">
                <a:extLst>
                  <a:ext uri="{FF2B5EF4-FFF2-40B4-BE49-F238E27FC236}">
                    <a16:creationId xmlns:a16="http://schemas.microsoft.com/office/drawing/2014/main" id="{BA2D2F70-A192-4932-955E-60601D6BD813}"/>
                  </a:ext>
                </a:extLst>
              </p:cNvPr>
              <p:cNvSpPr>
                <a:spLocks noChangeArrowheads="1"/>
              </p:cNvSpPr>
              <p:nvPr/>
            </p:nvSpPr>
            <p:spPr bwMode="auto">
              <a:xfrm>
                <a:off x="12876511" y="38468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5" name="Oval 63">
                <a:extLst>
                  <a:ext uri="{FF2B5EF4-FFF2-40B4-BE49-F238E27FC236}">
                    <a16:creationId xmlns:a16="http://schemas.microsoft.com/office/drawing/2014/main" id="{DEC16094-9F04-4B15-9AEA-5B430AA5F940}"/>
                  </a:ext>
                </a:extLst>
              </p:cNvPr>
              <p:cNvSpPr>
                <a:spLocks noChangeArrowheads="1"/>
              </p:cNvSpPr>
              <p:nvPr/>
            </p:nvSpPr>
            <p:spPr bwMode="auto">
              <a:xfrm>
                <a:off x="12525428" y="35854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6" name="Oval 64">
                <a:extLst>
                  <a:ext uri="{FF2B5EF4-FFF2-40B4-BE49-F238E27FC236}">
                    <a16:creationId xmlns:a16="http://schemas.microsoft.com/office/drawing/2014/main" id="{DF870C7E-16E7-4A02-ADC2-504617F4A128}"/>
                  </a:ext>
                </a:extLst>
              </p:cNvPr>
              <p:cNvSpPr>
                <a:spLocks noChangeArrowheads="1"/>
              </p:cNvSpPr>
              <p:nvPr/>
            </p:nvSpPr>
            <p:spPr bwMode="auto">
              <a:xfrm>
                <a:off x="12730940" y="35750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7" name="Oval 65">
                <a:extLst>
                  <a:ext uri="{FF2B5EF4-FFF2-40B4-BE49-F238E27FC236}">
                    <a16:creationId xmlns:a16="http://schemas.microsoft.com/office/drawing/2014/main" id="{BF38771D-C5B1-4C43-A310-0DD1FED0A207}"/>
                  </a:ext>
                </a:extLst>
              </p:cNvPr>
              <p:cNvSpPr>
                <a:spLocks noChangeArrowheads="1"/>
              </p:cNvSpPr>
              <p:nvPr/>
            </p:nvSpPr>
            <p:spPr bwMode="auto">
              <a:xfrm>
                <a:off x="12812289" y="36273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8" name="Oval 66">
                <a:extLst>
                  <a:ext uri="{FF2B5EF4-FFF2-40B4-BE49-F238E27FC236}">
                    <a16:creationId xmlns:a16="http://schemas.microsoft.com/office/drawing/2014/main" id="{0BBC1DD7-01A5-4BC1-8651-FC82BC2B191C}"/>
                  </a:ext>
                </a:extLst>
              </p:cNvPr>
              <p:cNvSpPr>
                <a:spLocks noChangeArrowheads="1"/>
              </p:cNvSpPr>
              <p:nvPr/>
            </p:nvSpPr>
            <p:spPr bwMode="auto">
              <a:xfrm>
                <a:off x="12080151" y="36055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399" name="Oval 67">
                <a:extLst>
                  <a:ext uri="{FF2B5EF4-FFF2-40B4-BE49-F238E27FC236}">
                    <a16:creationId xmlns:a16="http://schemas.microsoft.com/office/drawing/2014/main" id="{C112C4A3-7FCC-4212-BFBF-8E93F3176C2C}"/>
                  </a:ext>
                </a:extLst>
              </p:cNvPr>
              <p:cNvSpPr>
                <a:spLocks noChangeArrowheads="1"/>
              </p:cNvSpPr>
              <p:nvPr/>
            </p:nvSpPr>
            <p:spPr bwMode="auto">
              <a:xfrm>
                <a:off x="12103700" y="36821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0" name="Oval 68">
                <a:extLst>
                  <a:ext uri="{FF2B5EF4-FFF2-40B4-BE49-F238E27FC236}">
                    <a16:creationId xmlns:a16="http://schemas.microsoft.com/office/drawing/2014/main" id="{29F894F9-8CE5-4856-9878-EA0EDA9CE241}"/>
                  </a:ext>
                </a:extLst>
              </p:cNvPr>
              <p:cNvSpPr>
                <a:spLocks noChangeArrowheads="1"/>
              </p:cNvSpPr>
              <p:nvPr/>
            </p:nvSpPr>
            <p:spPr bwMode="auto">
              <a:xfrm>
                <a:off x="12024492" y="3387672"/>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1" name="Oval 69">
                <a:extLst>
                  <a:ext uri="{FF2B5EF4-FFF2-40B4-BE49-F238E27FC236}">
                    <a16:creationId xmlns:a16="http://schemas.microsoft.com/office/drawing/2014/main" id="{E1D435D0-5DD8-4E7B-B2A5-1DA3C724B6F8}"/>
                  </a:ext>
                </a:extLst>
              </p:cNvPr>
              <p:cNvSpPr>
                <a:spLocks noChangeArrowheads="1"/>
              </p:cNvSpPr>
              <p:nvPr/>
            </p:nvSpPr>
            <p:spPr bwMode="auto">
              <a:xfrm>
                <a:off x="12483684" y="342514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2" name="Oval 70">
                <a:extLst>
                  <a:ext uri="{FF2B5EF4-FFF2-40B4-BE49-F238E27FC236}">
                    <a16:creationId xmlns:a16="http://schemas.microsoft.com/office/drawing/2014/main" id="{F2F8C8BF-57C8-4C1A-9207-9854D6A0AB67}"/>
                  </a:ext>
                </a:extLst>
              </p:cNvPr>
              <p:cNvSpPr>
                <a:spLocks noChangeArrowheads="1"/>
              </p:cNvSpPr>
              <p:nvPr/>
            </p:nvSpPr>
            <p:spPr bwMode="auto">
              <a:xfrm>
                <a:off x="12107981" y="39157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3" name="Oval 71">
                <a:extLst>
                  <a:ext uri="{FF2B5EF4-FFF2-40B4-BE49-F238E27FC236}">
                    <a16:creationId xmlns:a16="http://schemas.microsoft.com/office/drawing/2014/main" id="{90BB3B39-E24D-4EC1-BD85-E1E83041857E}"/>
                  </a:ext>
                </a:extLst>
              </p:cNvPr>
              <p:cNvSpPr>
                <a:spLocks noChangeArrowheads="1"/>
              </p:cNvSpPr>
              <p:nvPr/>
            </p:nvSpPr>
            <p:spPr bwMode="auto">
              <a:xfrm>
                <a:off x="12055533" y="35453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4" name="Oval 72">
                <a:extLst>
                  <a:ext uri="{FF2B5EF4-FFF2-40B4-BE49-F238E27FC236}">
                    <a16:creationId xmlns:a16="http://schemas.microsoft.com/office/drawing/2014/main" id="{F103E6DC-960B-4B35-B208-6415FE4A9857}"/>
                  </a:ext>
                </a:extLst>
              </p:cNvPr>
              <p:cNvSpPr>
                <a:spLocks noChangeArrowheads="1"/>
              </p:cNvSpPr>
              <p:nvPr/>
            </p:nvSpPr>
            <p:spPr bwMode="auto">
              <a:xfrm>
                <a:off x="12106911" y="34286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5" name="Oval 73">
                <a:extLst>
                  <a:ext uri="{FF2B5EF4-FFF2-40B4-BE49-F238E27FC236}">
                    <a16:creationId xmlns:a16="http://schemas.microsoft.com/office/drawing/2014/main" id="{F44D5B80-EE53-4CA3-A3AE-C87FC1EF6B6D}"/>
                  </a:ext>
                </a:extLst>
              </p:cNvPr>
              <p:cNvSpPr>
                <a:spLocks noChangeArrowheads="1"/>
              </p:cNvSpPr>
              <p:nvPr/>
            </p:nvSpPr>
            <p:spPr bwMode="auto">
              <a:xfrm>
                <a:off x="12030914" y="33092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6" name="Oval 74">
                <a:extLst>
                  <a:ext uri="{FF2B5EF4-FFF2-40B4-BE49-F238E27FC236}">
                    <a16:creationId xmlns:a16="http://schemas.microsoft.com/office/drawing/2014/main" id="{C4601601-7ED1-474B-A5D3-DFC06B4AABFD}"/>
                  </a:ext>
                </a:extLst>
              </p:cNvPr>
              <p:cNvSpPr>
                <a:spLocks noChangeArrowheads="1"/>
              </p:cNvSpPr>
              <p:nvPr/>
            </p:nvSpPr>
            <p:spPr bwMode="auto">
              <a:xfrm>
                <a:off x="12119756" y="38486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7" name="Oval 75">
                <a:extLst>
                  <a:ext uri="{FF2B5EF4-FFF2-40B4-BE49-F238E27FC236}">
                    <a16:creationId xmlns:a16="http://schemas.microsoft.com/office/drawing/2014/main" id="{5CF5E1C3-7C3F-4B99-B91C-D3A76B733276}"/>
                  </a:ext>
                </a:extLst>
              </p:cNvPr>
              <p:cNvSpPr>
                <a:spLocks noChangeArrowheads="1"/>
              </p:cNvSpPr>
              <p:nvPr/>
            </p:nvSpPr>
            <p:spPr bwMode="auto">
              <a:xfrm>
                <a:off x="12061955" y="3870416"/>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8" name="Oval 76">
                <a:extLst>
                  <a:ext uri="{FF2B5EF4-FFF2-40B4-BE49-F238E27FC236}">
                    <a16:creationId xmlns:a16="http://schemas.microsoft.com/office/drawing/2014/main" id="{516F3544-5C8F-46B9-959B-E77FC75A2C61}"/>
                  </a:ext>
                </a:extLst>
              </p:cNvPr>
              <p:cNvSpPr>
                <a:spLocks noChangeArrowheads="1"/>
              </p:cNvSpPr>
              <p:nvPr/>
            </p:nvSpPr>
            <p:spPr bwMode="auto">
              <a:xfrm>
                <a:off x="12049111" y="38059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09" name="Oval 77">
                <a:extLst>
                  <a:ext uri="{FF2B5EF4-FFF2-40B4-BE49-F238E27FC236}">
                    <a16:creationId xmlns:a16="http://schemas.microsoft.com/office/drawing/2014/main" id="{A778535D-8630-4B16-ACD4-C5CCF4CAFF61}"/>
                  </a:ext>
                </a:extLst>
              </p:cNvPr>
              <p:cNvSpPr>
                <a:spLocks noChangeArrowheads="1"/>
              </p:cNvSpPr>
              <p:nvPr/>
            </p:nvSpPr>
            <p:spPr bwMode="auto">
              <a:xfrm>
                <a:off x="12097277" y="38085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0" name="Oval 78">
                <a:extLst>
                  <a:ext uri="{FF2B5EF4-FFF2-40B4-BE49-F238E27FC236}">
                    <a16:creationId xmlns:a16="http://schemas.microsoft.com/office/drawing/2014/main" id="{41760F45-3C3A-4CFE-8764-E36B0EEEB70E}"/>
                  </a:ext>
                </a:extLst>
              </p:cNvPr>
              <p:cNvSpPr>
                <a:spLocks noChangeArrowheads="1"/>
              </p:cNvSpPr>
              <p:nvPr/>
            </p:nvSpPr>
            <p:spPr bwMode="auto">
              <a:xfrm>
                <a:off x="12046970" y="37710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1" name="Oval 79">
                <a:extLst>
                  <a:ext uri="{FF2B5EF4-FFF2-40B4-BE49-F238E27FC236}">
                    <a16:creationId xmlns:a16="http://schemas.microsoft.com/office/drawing/2014/main" id="{2F08104B-9D38-46C3-96F6-5333B4E2507F}"/>
                  </a:ext>
                </a:extLst>
              </p:cNvPr>
              <p:cNvSpPr>
                <a:spLocks noChangeArrowheads="1"/>
              </p:cNvSpPr>
              <p:nvPr/>
            </p:nvSpPr>
            <p:spPr bwMode="auto">
              <a:xfrm>
                <a:off x="12035196" y="36621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2" name="Oval 80">
                <a:extLst>
                  <a:ext uri="{FF2B5EF4-FFF2-40B4-BE49-F238E27FC236}">
                    <a16:creationId xmlns:a16="http://schemas.microsoft.com/office/drawing/2014/main" id="{2080A276-9664-4BD5-AEA7-5A11853C8748}"/>
                  </a:ext>
                </a:extLst>
              </p:cNvPr>
              <p:cNvSpPr>
                <a:spLocks noChangeArrowheads="1"/>
              </p:cNvSpPr>
              <p:nvPr/>
            </p:nvSpPr>
            <p:spPr bwMode="auto">
              <a:xfrm>
                <a:off x="12201104" y="37240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3" name="Oval 81">
                <a:extLst>
                  <a:ext uri="{FF2B5EF4-FFF2-40B4-BE49-F238E27FC236}">
                    <a16:creationId xmlns:a16="http://schemas.microsoft.com/office/drawing/2014/main" id="{FAC5059F-3CBB-41C3-9B20-249653930791}"/>
                  </a:ext>
                </a:extLst>
              </p:cNvPr>
              <p:cNvSpPr>
                <a:spLocks noChangeArrowheads="1"/>
              </p:cNvSpPr>
              <p:nvPr/>
            </p:nvSpPr>
            <p:spPr bwMode="auto">
              <a:xfrm>
                <a:off x="12576806" y="34713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4" name="Oval 82">
                <a:extLst>
                  <a:ext uri="{FF2B5EF4-FFF2-40B4-BE49-F238E27FC236}">
                    <a16:creationId xmlns:a16="http://schemas.microsoft.com/office/drawing/2014/main" id="{5F15D59E-E814-4A36-AD6D-5FE56CD45545}"/>
                  </a:ext>
                </a:extLst>
              </p:cNvPr>
              <p:cNvSpPr>
                <a:spLocks noChangeArrowheads="1"/>
              </p:cNvSpPr>
              <p:nvPr/>
            </p:nvSpPr>
            <p:spPr bwMode="auto">
              <a:xfrm>
                <a:off x="11740843" y="34216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5" name="Oval 83">
                <a:extLst>
                  <a:ext uri="{FF2B5EF4-FFF2-40B4-BE49-F238E27FC236}">
                    <a16:creationId xmlns:a16="http://schemas.microsoft.com/office/drawing/2014/main" id="{6B704BBF-61CF-4008-A606-81977AE1AF79}"/>
                  </a:ext>
                </a:extLst>
              </p:cNvPr>
              <p:cNvSpPr>
                <a:spLocks noChangeArrowheads="1"/>
              </p:cNvSpPr>
              <p:nvPr/>
            </p:nvSpPr>
            <p:spPr bwMode="auto">
              <a:xfrm>
                <a:off x="12204315" y="34704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6" name="Oval 84">
                <a:extLst>
                  <a:ext uri="{FF2B5EF4-FFF2-40B4-BE49-F238E27FC236}">
                    <a16:creationId xmlns:a16="http://schemas.microsoft.com/office/drawing/2014/main" id="{0FC95E74-3C1A-4CAF-982D-8E5BFEC50E56}"/>
                  </a:ext>
                </a:extLst>
              </p:cNvPr>
              <p:cNvSpPr>
                <a:spLocks noChangeArrowheads="1"/>
              </p:cNvSpPr>
              <p:nvPr/>
            </p:nvSpPr>
            <p:spPr bwMode="auto">
              <a:xfrm>
                <a:off x="12177556" y="34181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7" name="Oval 85">
                <a:extLst>
                  <a:ext uri="{FF2B5EF4-FFF2-40B4-BE49-F238E27FC236}">
                    <a16:creationId xmlns:a16="http://schemas.microsoft.com/office/drawing/2014/main" id="{B9D2A46C-AE7D-482F-9E79-E9B6BE81FB06}"/>
                  </a:ext>
                </a:extLst>
              </p:cNvPr>
              <p:cNvSpPr>
                <a:spLocks noChangeArrowheads="1"/>
              </p:cNvSpPr>
              <p:nvPr/>
            </p:nvSpPr>
            <p:spPr bwMode="auto">
              <a:xfrm>
                <a:off x="12217160" y="38904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8" name="Oval 86">
                <a:extLst>
                  <a:ext uri="{FF2B5EF4-FFF2-40B4-BE49-F238E27FC236}">
                    <a16:creationId xmlns:a16="http://schemas.microsoft.com/office/drawing/2014/main" id="{406007DC-1A8A-46E2-9F7B-4FD1B6576096}"/>
                  </a:ext>
                </a:extLst>
              </p:cNvPr>
              <p:cNvSpPr>
                <a:spLocks noChangeArrowheads="1"/>
              </p:cNvSpPr>
              <p:nvPr/>
            </p:nvSpPr>
            <p:spPr bwMode="auto">
              <a:xfrm>
                <a:off x="12159359" y="3912243"/>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19" name="Oval 87">
                <a:extLst>
                  <a:ext uri="{FF2B5EF4-FFF2-40B4-BE49-F238E27FC236}">
                    <a16:creationId xmlns:a16="http://schemas.microsoft.com/office/drawing/2014/main" id="{CAA827E6-7D8B-43B0-BB8B-7CFF2BC71664}"/>
                  </a:ext>
                </a:extLst>
              </p:cNvPr>
              <p:cNvSpPr>
                <a:spLocks noChangeArrowheads="1"/>
              </p:cNvSpPr>
              <p:nvPr/>
            </p:nvSpPr>
            <p:spPr bwMode="auto">
              <a:xfrm>
                <a:off x="12151867" y="38747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0" name="Oval 88">
                <a:extLst>
                  <a:ext uri="{FF2B5EF4-FFF2-40B4-BE49-F238E27FC236}">
                    <a16:creationId xmlns:a16="http://schemas.microsoft.com/office/drawing/2014/main" id="{F68EF3D1-7B3B-43F9-BCBA-2D5EE376BC1B}"/>
                  </a:ext>
                </a:extLst>
              </p:cNvPr>
              <p:cNvSpPr>
                <a:spLocks noChangeArrowheads="1"/>
              </p:cNvSpPr>
              <p:nvPr/>
            </p:nvSpPr>
            <p:spPr bwMode="auto">
              <a:xfrm>
                <a:off x="12194682" y="38503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1" name="Oval 89">
                <a:extLst>
                  <a:ext uri="{FF2B5EF4-FFF2-40B4-BE49-F238E27FC236}">
                    <a16:creationId xmlns:a16="http://schemas.microsoft.com/office/drawing/2014/main" id="{2C35D26C-21AA-4DD9-9572-5D7C81C21AD6}"/>
                  </a:ext>
                </a:extLst>
              </p:cNvPr>
              <p:cNvSpPr>
                <a:spLocks noChangeArrowheads="1"/>
              </p:cNvSpPr>
              <p:nvPr/>
            </p:nvSpPr>
            <p:spPr bwMode="auto">
              <a:xfrm>
                <a:off x="12210737" y="38102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2" name="Oval 90">
                <a:extLst>
                  <a:ext uri="{FF2B5EF4-FFF2-40B4-BE49-F238E27FC236}">
                    <a16:creationId xmlns:a16="http://schemas.microsoft.com/office/drawing/2014/main" id="{35935B16-6E73-436B-B801-1EA81A77783E}"/>
                  </a:ext>
                </a:extLst>
              </p:cNvPr>
              <p:cNvSpPr>
                <a:spLocks noChangeArrowheads="1"/>
              </p:cNvSpPr>
              <p:nvPr/>
            </p:nvSpPr>
            <p:spPr bwMode="auto">
              <a:xfrm>
                <a:off x="12144374" y="38129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3" name="Oval 91">
                <a:extLst>
                  <a:ext uri="{FF2B5EF4-FFF2-40B4-BE49-F238E27FC236}">
                    <a16:creationId xmlns:a16="http://schemas.microsoft.com/office/drawing/2014/main" id="{2B2254C0-253A-4BA9-885B-D643B0A14839}"/>
                  </a:ext>
                </a:extLst>
              </p:cNvPr>
              <p:cNvSpPr>
                <a:spLocks noChangeArrowheads="1"/>
              </p:cNvSpPr>
              <p:nvPr/>
            </p:nvSpPr>
            <p:spPr bwMode="auto">
              <a:xfrm>
                <a:off x="12277101" y="377195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4" name="Oval 92">
                <a:extLst>
                  <a:ext uri="{FF2B5EF4-FFF2-40B4-BE49-F238E27FC236}">
                    <a16:creationId xmlns:a16="http://schemas.microsoft.com/office/drawing/2014/main" id="{9D31FC28-0628-4303-91A4-FC3E154B7A36}"/>
                  </a:ext>
                </a:extLst>
              </p:cNvPr>
              <p:cNvSpPr>
                <a:spLocks noChangeArrowheads="1"/>
              </p:cNvSpPr>
              <p:nvPr/>
            </p:nvSpPr>
            <p:spPr bwMode="auto">
              <a:xfrm>
                <a:off x="12216090" y="39566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5" name="Oval 93">
                <a:extLst>
                  <a:ext uri="{FF2B5EF4-FFF2-40B4-BE49-F238E27FC236}">
                    <a16:creationId xmlns:a16="http://schemas.microsoft.com/office/drawing/2014/main" id="{69BEC8A3-E145-4289-A794-702E043DCEB3}"/>
                  </a:ext>
                </a:extLst>
              </p:cNvPr>
              <p:cNvSpPr>
                <a:spLocks noChangeArrowheads="1"/>
              </p:cNvSpPr>
              <p:nvPr/>
            </p:nvSpPr>
            <p:spPr bwMode="auto">
              <a:xfrm>
                <a:off x="12270678" y="38983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6" name="Oval 94">
                <a:extLst>
                  <a:ext uri="{FF2B5EF4-FFF2-40B4-BE49-F238E27FC236}">
                    <a16:creationId xmlns:a16="http://schemas.microsoft.com/office/drawing/2014/main" id="{CDD3AF66-D60D-4D74-AD86-89BE1649CE92}"/>
                  </a:ext>
                </a:extLst>
              </p:cNvPr>
              <p:cNvSpPr>
                <a:spLocks noChangeArrowheads="1"/>
              </p:cNvSpPr>
              <p:nvPr/>
            </p:nvSpPr>
            <p:spPr bwMode="auto">
              <a:xfrm>
                <a:off x="12286734" y="38582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7" name="Oval 95">
                <a:extLst>
                  <a:ext uri="{FF2B5EF4-FFF2-40B4-BE49-F238E27FC236}">
                    <a16:creationId xmlns:a16="http://schemas.microsoft.com/office/drawing/2014/main" id="{2190AAA9-8FBC-4FF1-94AD-5D453C3A702A}"/>
                  </a:ext>
                </a:extLst>
              </p:cNvPr>
              <p:cNvSpPr>
                <a:spLocks noChangeArrowheads="1"/>
              </p:cNvSpPr>
              <p:nvPr/>
            </p:nvSpPr>
            <p:spPr bwMode="auto">
              <a:xfrm>
                <a:off x="12350957" y="37370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8" name="Oval 96">
                <a:extLst>
                  <a:ext uri="{FF2B5EF4-FFF2-40B4-BE49-F238E27FC236}">
                    <a16:creationId xmlns:a16="http://schemas.microsoft.com/office/drawing/2014/main" id="{C9FA82BD-D1D7-4368-B0E8-0DA9E680B016}"/>
                  </a:ext>
                </a:extLst>
              </p:cNvPr>
              <p:cNvSpPr>
                <a:spLocks noChangeArrowheads="1"/>
              </p:cNvSpPr>
              <p:nvPr/>
            </p:nvSpPr>
            <p:spPr bwMode="auto">
              <a:xfrm>
                <a:off x="12337042" y="34120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29" name="Oval 97">
                <a:extLst>
                  <a:ext uri="{FF2B5EF4-FFF2-40B4-BE49-F238E27FC236}">
                    <a16:creationId xmlns:a16="http://schemas.microsoft.com/office/drawing/2014/main" id="{707B9292-CE76-41DF-A7A5-FFB1836B2A69}"/>
                  </a:ext>
                </a:extLst>
              </p:cNvPr>
              <p:cNvSpPr>
                <a:spLocks noChangeArrowheads="1"/>
              </p:cNvSpPr>
              <p:nvPr/>
            </p:nvSpPr>
            <p:spPr bwMode="auto">
              <a:xfrm>
                <a:off x="12319916" y="39375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0" name="Oval 98">
                <a:extLst>
                  <a:ext uri="{FF2B5EF4-FFF2-40B4-BE49-F238E27FC236}">
                    <a16:creationId xmlns:a16="http://schemas.microsoft.com/office/drawing/2014/main" id="{1445C201-C023-403C-8B6A-7C0F95174DFA}"/>
                  </a:ext>
                </a:extLst>
              </p:cNvPr>
              <p:cNvSpPr>
                <a:spLocks noChangeArrowheads="1"/>
              </p:cNvSpPr>
              <p:nvPr/>
            </p:nvSpPr>
            <p:spPr bwMode="auto">
              <a:xfrm>
                <a:off x="12368083" y="39401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1" name="Oval 99">
                <a:extLst>
                  <a:ext uri="{FF2B5EF4-FFF2-40B4-BE49-F238E27FC236}">
                    <a16:creationId xmlns:a16="http://schemas.microsoft.com/office/drawing/2014/main" id="{ED9AFC50-D352-4181-8321-EEB259D6292A}"/>
                  </a:ext>
                </a:extLst>
              </p:cNvPr>
              <p:cNvSpPr>
                <a:spLocks noChangeArrowheads="1"/>
              </p:cNvSpPr>
              <p:nvPr/>
            </p:nvSpPr>
            <p:spPr bwMode="auto">
              <a:xfrm>
                <a:off x="12384138" y="39000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2" name="Oval 100">
                <a:extLst>
                  <a:ext uri="{FF2B5EF4-FFF2-40B4-BE49-F238E27FC236}">
                    <a16:creationId xmlns:a16="http://schemas.microsoft.com/office/drawing/2014/main" id="{AA8797E5-1920-4C1A-88C4-1CC1E42782FE}"/>
                  </a:ext>
                </a:extLst>
              </p:cNvPr>
              <p:cNvSpPr>
                <a:spLocks noChangeArrowheads="1"/>
              </p:cNvSpPr>
              <p:nvPr/>
            </p:nvSpPr>
            <p:spPr bwMode="auto">
              <a:xfrm>
                <a:off x="12317775" y="39026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3" name="Oval 101">
                <a:extLst>
                  <a:ext uri="{FF2B5EF4-FFF2-40B4-BE49-F238E27FC236}">
                    <a16:creationId xmlns:a16="http://schemas.microsoft.com/office/drawing/2014/main" id="{362A420C-9264-489A-8803-9E1523C19C43}"/>
                  </a:ext>
                </a:extLst>
              </p:cNvPr>
              <p:cNvSpPr>
                <a:spLocks noChangeArrowheads="1"/>
              </p:cNvSpPr>
              <p:nvPr/>
            </p:nvSpPr>
            <p:spPr bwMode="auto">
              <a:xfrm>
                <a:off x="12800515" y="37039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4" name="Oval 102">
                <a:extLst>
                  <a:ext uri="{FF2B5EF4-FFF2-40B4-BE49-F238E27FC236}">
                    <a16:creationId xmlns:a16="http://schemas.microsoft.com/office/drawing/2014/main" id="{A901EB16-062A-49B6-9D92-85030D1F369A}"/>
                  </a:ext>
                </a:extLst>
              </p:cNvPr>
              <p:cNvSpPr>
                <a:spLocks noChangeArrowheads="1"/>
              </p:cNvSpPr>
              <p:nvPr/>
            </p:nvSpPr>
            <p:spPr bwMode="auto">
              <a:xfrm>
                <a:off x="12507232" y="373361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5" name="Oval 103">
                <a:extLst>
                  <a:ext uri="{FF2B5EF4-FFF2-40B4-BE49-F238E27FC236}">
                    <a16:creationId xmlns:a16="http://schemas.microsoft.com/office/drawing/2014/main" id="{84B7BC1B-229B-4016-A0E9-BD2FACF49D8E}"/>
                  </a:ext>
                </a:extLst>
              </p:cNvPr>
              <p:cNvSpPr>
                <a:spLocks noChangeArrowheads="1"/>
              </p:cNvSpPr>
              <p:nvPr/>
            </p:nvSpPr>
            <p:spPr bwMode="auto">
              <a:xfrm>
                <a:off x="12429094" y="39662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6" name="Oval 104">
                <a:extLst>
                  <a:ext uri="{FF2B5EF4-FFF2-40B4-BE49-F238E27FC236}">
                    <a16:creationId xmlns:a16="http://schemas.microsoft.com/office/drawing/2014/main" id="{8C8F8C77-411D-41DC-ABFD-17415108F4F3}"/>
                  </a:ext>
                </a:extLst>
              </p:cNvPr>
              <p:cNvSpPr>
                <a:spLocks noChangeArrowheads="1"/>
              </p:cNvSpPr>
              <p:nvPr/>
            </p:nvSpPr>
            <p:spPr bwMode="auto">
              <a:xfrm>
                <a:off x="12510443" y="34800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7" name="Oval 105">
                <a:extLst>
                  <a:ext uri="{FF2B5EF4-FFF2-40B4-BE49-F238E27FC236}">
                    <a16:creationId xmlns:a16="http://schemas.microsoft.com/office/drawing/2014/main" id="{B36F292A-DE32-46B0-A171-A7CE233DDD2B}"/>
                  </a:ext>
                </a:extLst>
              </p:cNvPr>
              <p:cNvSpPr>
                <a:spLocks noChangeArrowheads="1"/>
              </p:cNvSpPr>
              <p:nvPr/>
            </p:nvSpPr>
            <p:spPr bwMode="auto">
              <a:xfrm>
                <a:off x="12523287" y="39000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8" name="Oval 106">
                <a:extLst>
                  <a:ext uri="{FF2B5EF4-FFF2-40B4-BE49-F238E27FC236}">
                    <a16:creationId xmlns:a16="http://schemas.microsoft.com/office/drawing/2014/main" id="{FC9649DA-73BE-411C-AE4E-26F1951BD395}"/>
                  </a:ext>
                </a:extLst>
              </p:cNvPr>
              <p:cNvSpPr>
                <a:spLocks noChangeArrowheads="1"/>
              </p:cNvSpPr>
              <p:nvPr/>
            </p:nvSpPr>
            <p:spPr bwMode="auto">
              <a:xfrm>
                <a:off x="12465487" y="3921828"/>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39" name="Oval 107">
                <a:extLst>
                  <a:ext uri="{FF2B5EF4-FFF2-40B4-BE49-F238E27FC236}">
                    <a16:creationId xmlns:a16="http://schemas.microsoft.com/office/drawing/2014/main" id="{C0B5BCB0-923D-4A2C-B684-57A741F8C296}"/>
                  </a:ext>
                </a:extLst>
              </p:cNvPr>
              <p:cNvSpPr>
                <a:spLocks noChangeArrowheads="1"/>
              </p:cNvSpPr>
              <p:nvPr/>
            </p:nvSpPr>
            <p:spPr bwMode="auto">
              <a:xfrm>
                <a:off x="12452642" y="38573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0" name="Oval 108">
                <a:extLst>
                  <a:ext uri="{FF2B5EF4-FFF2-40B4-BE49-F238E27FC236}">
                    <a16:creationId xmlns:a16="http://schemas.microsoft.com/office/drawing/2014/main" id="{573A1BD1-078E-402D-B50D-A5FACDAE1ACF}"/>
                  </a:ext>
                </a:extLst>
              </p:cNvPr>
              <p:cNvSpPr>
                <a:spLocks noChangeArrowheads="1"/>
              </p:cNvSpPr>
              <p:nvPr/>
            </p:nvSpPr>
            <p:spPr bwMode="auto">
              <a:xfrm>
                <a:off x="12516865" y="38198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1" name="Oval 109">
                <a:extLst>
                  <a:ext uri="{FF2B5EF4-FFF2-40B4-BE49-F238E27FC236}">
                    <a16:creationId xmlns:a16="http://schemas.microsoft.com/office/drawing/2014/main" id="{21B8D5EB-FB33-4726-A6DE-84E89C566F83}"/>
                  </a:ext>
                </a:extLst>
              </p:cNvPr>
              <p:cNvSpPr>
                <a:spLocks noChangeArrowheads="1"/>
              </p:cNvSpPr>
              <p:nvPr/>
            </p:nvSpPr>
            <p:spPr bwMode="auto">
              <a:xfrm>
                <a:off x="12450502" y="38224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2" name="Oval 110">
                <a:extLst>
                  <a:ext uri="{FF2B5EF4-FFF2-40B4-BE49-F238E27FC236}">
                    <a16:creationId xmlns:a16="http://schemas.microsoft.com/office/drawing/2014/main" id="{85870008-78C9-43CF-BB30-7C81DB6F01B9}"/>
                  </a:ext>
                </a:extLst>
              </p:cNvPr>
              <p:cNvSpPr>
                <a:spLocks noChangeArrowheads="1"/>
              </p:cNvSpPr>
              <p:nvPr/>
            </p:nvSpPr>
            <p:spPr bwMode="auto">
              <a:xfrm>
                <a:off x="12389490" y="36656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3" name="Oval 111">
                <a:extLst>
                  <a:ext uri="{FF2B5EF4-FFF2-40B4-BE49-F238E27FC236}">
                    <a16:creationId xmlns:a16="http://schemas.microsoft.com/office/drawing/2014/main" id="{958C8BDC-2412-409F-944C-58C60FFF0EF0}"/>
                  </a:ext>
                </a:extLst>
              </p:cNvPr>
              <p:cNvSpPr>
                <a:spLocks noChangeArrowheads="1"/>
              </p:cNvSpPr>
              <p:nvPr/>
            </p:nvSpPr>
            <p:spPr bwMode="auto">
              <a:xfrm>
                <a:off x="12604636" y="37754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4" name="Oval 112">
                <a:extLst>
                  <a:ext uri="{FF2B5EF4-FFF2-40B4-BE49-F238E27FC236}">
                    <a16:creationId xmlns:a16="http://schemas.microsoft.com/office/drawing/2014/main" id="{5CE654B1-6D84-4C2D-9C02-C34ACACECC52}"/>
                  </a:ext>
                </a:extLst>
              </p:cNvPr>
              <p:cNvSpPr>
                <a:spLocks noChangeArrowheads="1"/>
              </p:cNvSpPr>
              <p:nvPr/>
            </p:nvSpPr>
            <p:spPr bwMode="auto">
              <a:xfrm>
                <a:off x="12620692" y="39418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5" name="Oval 113">
                <a:extLst>
                  <a:ext uri="{FF2B5EF4-FFF2-40B4-BE49-F238E27FC236}">
                    <a16:creationId xmlns:a16="http://schemas.microsoft.com/office/drawing/2014/main" id="{058C5E9C-456E-4DC4-A79A-15BDFF73DDA2}"/>
                  </a:ext>
                </a:extLst>
              </p:cNvPr>
              <p:cNvSpPr>
                <a:spLocks noChangeArrowheads="1"/>
              </p:cNvSpPr>
              <p:nvPr/>
            </p:nvSpPr>
            <p:spPr bwMode="auto">
              <a:xfrm>
                <a:off x="12562891" y="3963654"/>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6" name="Oval 114">
                <a:extLst>
                  <a:ext uri="{FF2B5EF4-FFF2-40B4-BE49-F238E27FC236}">
                    <a16:creationId xmlns:a16="http://schemas.microsoft.com/office/drawing/2014/main" id="{C3001371-4E28-49FE-A113-5CD3C9AF15AC}"/>
                  </a:ext>
                </a:extLst>
              </p:cNvPr>
              <p:cNvSpPr>
                <a:spLocks noChangeArrowheads="1"/>
              </p:cNvSpPr>
              <p:nvPr/>
            </p:nvSpPr>
            <p:spPr bwMode="auto">
              <a:xfrm>
                <a:off x="12555398" y="39261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7" name="Oval 115">
                <a:extLst>
                  <a:ext uri="{FF2B5EF4-FFF2-40B4-BE49-F238E27FC236}">
                    <a16:creationId xmlns:a16="http://schemas.microsoft.com/office/drawing/2014/main" id="{A5E8D180-DD36-4025-BBC8-562D62EEAC21}"/>
                  </a:ext>
                </a:extLst>
              </p:cNvPr>
              <p:cNvSpPr>
                <a:spLocks noChangeArrowheads="1"/>
              </p:cNvSpPr>
              <p:nvPr/>
            </p:nvSpPr>
            <p:spPr bwMode="auto">
              <a:xfrm>
                <a:off x="12598213" y="39017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8" name="Oval 116">
                <a:extLst>
                  <a:ext uri="{FF2B5EF4-FFF2-40B4-BE49-F238E27FC236}">
                    <a16:creationId xmlns:a16="http://schemas.microsoft.com/office/drawing/2014/main" id="{9D6617EA-A9A9-4FFC-BFA1-186804817A9B}"/>
                  </a:ext>
                </a:extLst>
              </p:cNvPr>
              <p:cNvSpPr>
                <a:spLocks noChangeArrowheads="1"/>
              </p:cNvSpPr>
              <p:nvPr/>
            </p:nvSpPr>
            <p:spPr bwMode="auto">
              <a:xfrm>
                <a:off x="12614269" y="38617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49" name="Oval 117">
                <a:extLst>
                  <a:ext uri="{FF2B5EF4-FFF2-40B4-BE49-F238E27FC236}">
                    <a16:creationId xmlns:a16="http://schemas.microsoft.com/office/drawing/2014/main" id="{A2F41009-1192-4C5C-A8B9-EEE57846B551}"/>
                  </a:ext>
                </a:extLst>
              </p:cNvPr>
              <p:cNvSpPr>
                <a:spLocks noChangeArrowheads="1"/>
              </p:cNvSpPr>
              <p:nvPr/>
            </p:nvSpPr>
            <p:spPr bwMode="auto">
              <a:xfrm>
                <a:off x="12547906" y="38643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50" name="Oval 118">
                <a:extLst>
                  <a:ext uri="{FF2B5EF4-FFF2-40B4-BE49-F238E27FC236}">
                    <a16:creationId xmlns:a16="http://schemas.microsoft.com/office/drawing/2014/main" id="{87E76D30-C4F5-4C06-B102-EF6C18DBBAE5}"/>
                  </a:ext>
                </a:extLst>
              </p:cNvPr>
              <p:cNvSpPr>
                <a:spLocks noChangeArrowheads="1"/>
              </p:cNvSpPr>
              <p:nvPr/>
            </p:nvSpPr>
            <p:spPr bwMode="auto">
              <a:xfrm>
                <a:off x="12915045" y="38015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51" name="Oval 119">
                <a:extLst>
                  <a:ext uri="{FF2B5EF4-FFF2-40B4-BE49-F238E27FC236}">
                    <a16:creationId xmlns:a16="http://schemas.microsoft.com/office/drawing/2014/main" id="{ADA02497-8369-4C3D-AC1D-1B42A316EB87}"/>
                  </a:ext>
                </a:extLst>
              </p:cNvPr>
              <p:cNvSpPr>
                <a:spLocks noChangeArrowheads="1"/>
              </p:cNvSpPr>
              <p:nvPr/>
            </p:nvSpPr>
            <p:spPr bwMode="auto">
              <a:xfrm>
                <a:off x="12933241" y="36656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52" name="Oval 120">
                <a:extLst>
                  <a:ext uri="{FF2B5EF4-FFF2-40B4-BE49-F238E27FC236}">
                    <a16:creationId xmlns:a16="http://schemas.microsoft.com/office/drawing/2014/main" id="{1E31F957-B319-4B51-A072-6059020844FF}"/>
                  </a:ext>
                </a:extLst>
              </p:cNvPr>
              <p:cNvSpPr>
                <a:spLocks noChangeArrowheads="1"/>
              </p:cNvSpPr>
              <p:nvPr/>
            </p:nvSpPr>
            <p:spPr bwMode="auto">
              <a:xfrm>
                <a:off x="12935382" y="36185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53" name="Oval 121">
                <a:extLst>
                  <a:ext uri="{FF2B5EF4-FFF2-40B4-BE49-F238E27FC236}">
                    <a16:creationId xmlns:a16="http://schemas.microsoft.com/office/drawing/2014/main" id="{9D345534-FA8E-49C3-ABB1-FD4043D69121}"/>
                  </a:ext>
                </a:extLst>
              </p:cNvPr>
              <p:cNvSpPr>
                <a:spLocks noChangeArrowheads="1"/>
              </p:cNvSpPr>
              <p:nvPr/>
            </p:nvSpPr>
            <p:spPr bwMode="auto">
              <a:xfrm>
                <a:off x="12866878" y="36647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54" name="Oval 122">
                <a:extLst>
                  <a:ext uri="{FF2B5EF4-FFF2-40B4-BE49-F238E27FC236}">
                    <a16:creationId xmlns:a16="http://schemas.microsoft.com/office/drawing/2014/main" id="{0BA99277-8ECF-48A5-AFE4-B7C33B60ED8A}"/>
                  </a:ext>
                </a:extLst>
              </p:cNvPr>
              <p:cNvSpPr>
                <a:spLocks noChangeArrowheads="1"/>
              </p:cNvSpPr>
              <p:nvPr/>
            </p:nvSpPr>
            <p:spPr bwMode="auto">
              <a:xfrm>
                <a:off x="12931101" y="39680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55" name="Oval 123">
                <a:extLst>
                  <a:ext uri="{FF2B5EF4-FFF2-40B4-BE49-F238E27FC236}">
                    <a16:creationId xmlns:a16="http://schemas.microsoft.com/office/drawing/2014/main" id="{C38E3466-F4F9-4513-8DDD-F06E4628B0E7}"/>
                  </a:ext>
                </a:extLst>
              </p:cNvPr>
              <p:cNvSpPr>
                <a:spLocks noChangeArrowheads="1"/>
              </p:cNvSpPr>
              <p:nvPr/>
            </p:nvSpPr>
            <p:spPr bwMode="auto">
              <a:xfrm>
                <a:off x="12908622" y="39279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56" name="Oval 124">
                <a:extLst>
                  <a:ext uri="{FF2B5EF4-FFF2-40B4-BE49-F238E27FC236}">
                    <a16:creationId xmlns:a16="http://schemas.microsoft.com/office/drawing/2014/main" id="{E42B7765-0139-420A-8E80-FFA8B622D786}"/>
                  </a:ext>
                </a:extLst>
              </p:cNvPr>
              <p:cNvSpPr>
                <a:spLocks noChangeArrowheads="1"/>
              </p:cNvSpPr>
              <p:nvPr/>
            </p:nvSpPr>
            <p:spPr bwMode="auto">
              <a:xfrm>
                <a:off x="12924678" y="38878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57" name="Oval 125">
                <a:extLst>
                  <a:ext uri="{FF2B5EF4-FFF2-40B4-BE49-F238E27FC236}">
                    <a16:creationId xmlns:a16="http://schemas.microsoft.com/office/drawing/2014/main" id="{5FDF0BC1-392D-4128-BC6E-15001558C164}"/>
                  </a:ext>
                </a:extLst>
              </p:cNvPr>
              <p:cNvSpPr>
                <a:spLocks noChangeArrowheads="1"/>
              </p:cNvSpPr>
              <p:nvPr/>
            </p:nvSpPr>
            <p:spPr bwMode="auto">
              <a:xfrm>
                <a:off x="12824063" y="391834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58" name="Oval 126">
                <a:extLst>
                  <a:ext uri="{FF2B5EF4-FFF2-40B4-BE49-F238E27FC236}">
                    <a16:creationId xmlns:a16="http://schemas.microsoft.com/office/drawing/2014/main" id="{DBCCD17E-FC66-465B-BDCA-8CE82BEE5A8F}"/>
                  </a:ext>
                </a:extLst>
              </p:cNvPr>
              <p:cNvSpPr>
                <a:spLocks noChangeArrowheads="1"/>
              </p:cNvSpPr>
              <p:nvPr/>
            </p:nvSpPr>
            <p:spPr bwMode="auto">
              <a:xfrm>
                <a:off x="12926819" y="37440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69" name="Oval 137">
                <a:extLst>
                  <a:ext uri="{FF2B5EF4-FFF2-40B4-BE49-F238E27FC236}">
                    <a16:creationId xmlns:a16="http://schemas.microsoft.com/office/drawing/2014/main" id="{76F7CF95-2B50-4C1C-8EFD-2446FECD37B1}"/>
                  </a:ext>
                </a:extLst>
              </p:cNvPr>
              <p:cNvSpPr>
                <a:spLocks noChangeArrowheads="1"/>
              </p:cNvSpPr>
              <p:nvPr/>
            </p:nvSpPr>
            <p:spPr bwMode="auto">
              <a:xfrm>
                <a:off x="13024223" y="36447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0" name="Oval 138">
                <a:extLst>
                  <a:ext uri="{FF2B5EF4-FFF2-40B4-BE49-F238E27FC236}">
                    <a16:creationId xmlns:a16="http://schemas.microsoft.com/office/drawing/2014/main" id="{8024FB7D-EB74-4B34-9EC5-83F893F0D2B7}"/>
                  </a:ext>
                </a:extLst>
              </p:cNvPr>
              <p:cNvSpPr>
                <a:spLocks noChangeArrowheads="1"/>
              </p:cNvSpPr>
              <p:nvPr/>
            </p:nvSpPr>
            <p:spPr bwMode="auto">
              <a:xfrm>
                <a:off x="13047771" y="37214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1" name="Oval 139">
                <a:extLst>
                  <a:ext uri="{FF2B5EF4-FFF2-40B4-BE49-F238E27FC236}">
                    <a16:creationId xmlns:a16="http://schemas.microsoft.com/office/drawing/2014/main" id="{5B1BEFEA-5840-45A3-8D36-B68ED7C1763C}"/>
                  </a:ext>
                </a:extLst>
              </p:cNvPr>
              <p:cNvSpPr>
                <a:spLocks noChangeArrowheads="1"/>
              </p:cNvSpPr>
              <p:nvPr/>
            </p:nvSpPr>
            <p:spPr bwMode="auto">
              <a:xfrm>
                <a:off x="13065968" y="35854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2" name="Oval 140">
                <a:extLst>
                  <a:ext uri="{FF2B5EF4-FFF2-40B4-BE49-F238E27FC236}">
                    <a16:creationId xmlns:a16="http://schemas.microsoft.com/office/drawing/2014/main" id="{48D69490-9607-4E20-AD76-506EA869FA4A}"/>
                  </a:ext>
                </a:extLst>
              </p:cNvPr>
              <p:cNvSpPr>
                <a:spLocks noChangeArrowheads="1"/>
              </p:cNvSpPr>
              <p:nvPr/>
            </p:nvSpPr>
            <p:spPr bwMode="auto">
              <a:xfrm>
                <a:off x="13068109" y="35384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3" name="Oval 141">
                <a:extLst>
                  <a:ext uri="{FF2B5EF4-FFF2-40B4-BE49-F238E27FC236}">
                    <a16:creationId xmlns:a16="http://schemas.microsoft.com/office/drawing/2014/main" id="{CDEC0E6E-2882-4850-9B6A-7162E7DA8063}"/>
                  </a:ext>
                </a:extLst>
              </p:cNvPr>
              <p:cNvSpPr>
                <a:spLocks noChangeArrowheads="1"/>
              </p:cNvSpPr>
              <p:nvPr/>
            </p:nvSpPr>
            <p:spPr bwMode="auto">
              <a:xfrm>
                <a:off x="13052053" y="395494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4" name="Oval 142">
                <a:extLst>
                  <a:ext uri="{FF2B5EF4-FFF2-40B4-BE49-F238E27FC236}">
                    <a16:creationId xmlns:a16="http://schemas.microsoft.com/office/drawing/2014/main" id="{952D6A10-204A-4F23-8944-F33A7A89F169}"/>
                  </a:ext>
                </a:extLst>
              </p:cNvPr>
              <p:cNvSpPr>
                <a:spLocks noChangeArrowheads="1"/>
              </p:cNvSpPr>
              <p:nvPr/>
            </p:nvSpPr>
            <p:spPr bwMode="auto">
              <a:xfrm>
                <a:off x="12999605" y="35846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5" name="Oval 143">
                <a:extLst>
                  <a:ext uri="{FF2B5EF4-FFF2-40B4-BE49-F238E27FC236}">
                    <a16:creationId xmlns:a16="http://schemas.microsoft.com/office/drawing/2014/main" id="{1B5AACFA-2FD2-4573-A41B-D7A39567C202}"/>
                  </a:ext>
                </a:extLst>
              </p:cNvPr>
              <p:cNvSpPr>
                <a:spLocks noChangeArrowheads="1"/>
              </p:cNvSpPr>
              <p:nvPr/>
            </p:nvSpPr>
            <p:spPr bwMode="auto">
              <a:xfrm>
                <a:off x="13063827" y="38878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6" name="Oval 144">
                <a:extLst>
                  <a:ext uri="{FF2B5EF4-FFF2-40B4-BE49-F238E27FC236}">
                    <a16:creationId xmlns:a16="http://schemas.microsoft.com/office/drawing/2014/main" id="{6B382F3A-FC20-497A-8F9F-9523595049CF}"/>
                  </a:ext>
                </a:extLst>
              </p:cNvPr>
              <p:cNvSpPr>
                <a:spLocks noChangeArrowheads="1"/>
              </p:cNvSpPr>
              <p:nvPr/>
            </p:nvSpPr>
            <p:spPr bwMode="auto">
              <a:xfrm>
                <a:off x="13006026" y="3909629"/>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7" name="Oval 145">
                <a:extLst>
                  <a:ext uri="{FF2B5EF4-FFF2-40B4-BE49-F238E27FC236}">
                    <a16:creationId xmlns:a16="http://schemas.microsoft.com/office/drawing/2014/main" id="{686F7D24-DB96-479D-B9AD-07E5E1E279C2}"/>
                  </a:ext>
                </a:extLst>
              </p:cNvPr>
              <p:cNvSpPr>
                <a:spLocks noChangeArrowheads="1"/>
              </p:cNvSpPr>
              <p:nvPr/>
            </p:nvSpPr>
            <p:spPr bwMode="auto">
              <a:xfrm>
                <a:off x="12993183" y="38451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8" name="Oval 146">
                <a:extLst>
                  <a:ext uri="{FF2B5EF4-FFF2-40B4-BE49-F238E27FC236}">
                    <a16:creationId xmlns:a16="http://schemas.microsoft.com/office/drawing/2014/main" id="{EA3B0FFD-317E-4CD1-B7F8-78D01822750D}"/>
                  </a:ext>
                </a:extLst>
              </p:cNvPr>
              <p:cNvSpPr>
                <a:spLocks noChangeArrowheads="1"/>
              </p:cNvSpPr>
              <p:nvPr/>
            </p:nvSpPr>
            <p:spPr bwMode="auto">
              <a:xfrm>
                <a:off x="13041349" y="38477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79" name="Oval 147">
                <a:extLst>
                  <a:ext uri="{FF2B5EF4-FFF2-40B4-BE49-F238E27FC236}">
                    <a16:creationId xmlns:a16="http://schemas.microsoft.com/office/drawing/2014/main" id="{A8CFB317-A399-4B2F-854D-EE69F66C181C}"/>
                  </a:ext>
                </a:extLst>
              </p:cNvPr>
              <p:cNvSpPr>
                <a:spLocks noChangeArrowheads="1"/>
              </p:cNvSpPr>
              <p:nvPr/>
            </p:nvSpPr>
            <p:spPr bwMode="auto">
              <a:xfrm>
                <a:off x="13057405" y="38076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0" name="Oval 148">
                <a:extLst>
                  <a:ext uri="{FF2B5EF4-FFF2-40B4-BE49-F238E27FC236}">
                    <a16:creationId xmlns:a16="http://schemas.microsoft.com/office/drawing/2014/main" id="{6B4291EF-C451-49DB-8951-B47520721F86}"/>
                  </a:ext>
                </a:extLst>
              </p:cNvPr>
              <p:cNvSpPr>
                <a:spLocks noChangeArrowheads="1"/>
              </p:cNvSpPr>
              <p:nvPr/>
            </p:nvSpPr>
            <p:spPr bwMode="auto">
              <a:xfrm>
                <a:off x="12991042" y="38102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1" name="Oval 149">
                <a:extLst>
                  <a:ext uri="{FF2B5EF4-FFF2-40B4-BE49-F238E27FC236}">
                    <a16:creationId xmlns:a16="http://schemas.microsoft.com/office/drawing/2014/main" id="{89152145-8C46-42E2-A69F-246F6FB230BB}"/>
                  </a:ext>
                </a:extLst>
              </p:cNvPr>
              <p:cNvSpPr>
                <a:spLocks noChangeArrowheads="1"/>
              </p:cNvSpPr>
              <p:nvPr/>
            </p:nvSpPr>
            <p:spPr bwMode="auto">
              <a:xfrm>
                <a:off x="13080953" y="37580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2" name="Oval 150">
                <a:extLst>
                  <a:ext uri="{FF2B5EF4-FFF2-40B4-BE49-F238E27FC236}">
                    <a16:creationId xmlns:a16="http://schemas.microsoft.com/office/drawing/2014/main" id="{32C495B8-F9A3-43F4-A296-BFA824F12F44}"/>
                  </a:ext>
                </a:extLst>
              </p:cNvPr>
              <p:cNvSpPr>
                <a:spLocks noChangeArrowheads="1"/>
              </p:cNvSpPr>
              <p:nvPr/>
            </p:nvSpPr>
            <p:spPr bwMode="auto">
              <a:xfrm>
                <a:off x="12979267" y="37013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3" name="Oval 151">
                <a:extLst>
                  <a:ext uri="{FF2B5EF4-FFF2-40B4-BE49-F238E27FC236}">
                    <a16:creationId xmlns:a16="http://schemas.microsoft.com/office/drawing/2014/main" id="{7B986CFD-66A4-476C-85A8-8C6E12B98CCA}"/>
                  </a:ext>
                </a:extLst>
              </p:cNvPr>
              <p:cNvSpPr>
                <a:spLocks noChangeArrowheads="1"/>
              </p:cNvSpPr>
              <p:nvPr/>
            </p:nvSpPr>
            <p:spPr bwMode="auto">
              <a:xfrm>
                <a:off x="11808276" y="33423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4" name="Oval 152">
                <a:extLst>
                  <a:ext uri="{FF2B5EF4-FFF2-40B4-BE49-F238E27FC236}">
                    <a16:creationId xmlns:a16="http://schemas.microsoft.com/office/drawing/2014/main" id="{CE8D192F-5159-4D69-9E6B-D0D892A50473}"/>
                  </a:ext>
                </a:extLst>
              </p:cNvPr>
              <p:cNvSpPr>
                <a:spLocks noChangeArrowheads="1"/>
              </p:cNvSpPr>
              <p:nvPr/>
            </p:nvSpPr>
            <p:spPr bwMode="auto">
              <a:xfrm>
                <a:off x="13121628" y="36865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5" name="Oval 153">
                <a:extLst>
                  <a:ext uri="{FF2B5EF4-FFF2-40B4-BE49-F238E27FC236}">
                    <a16:creationId xmlns:a16="http://schemas.microsoft.com/office/drawing/2014/main" id="{E62786F1-05D8-4709-80F0-63EE265D41F3}"/>
                  </a:ext>
                </a:extLst>
              </p:cNvPr>
              <p:cNvSpPr>
                <a:spLocks noChangeArrowheads="1"/>
              </p:cNvSpPr>
              <p:nvPr/>
            </p:nvSpPr>
            <p:spPr bwMode="auto">
              <a:xfrm>
                <a:off x="13145176" y="37632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6" name="Oval 154">
                <a:extLst>
                  <a:ext uri="{FF2B5EF4-FFF2-40B4-BE49-F238E27FC236}">
                    <a16:creationId xmlns:a16="http://schemas.microsoft.com/office/drawing/2014/main" id="{00FA141E-48AB-40E6-882C-FB18938F9DB9}"/>
                  </a:ext>
                </a:extLst>
              </p:cNvPr>
              <p:cNvSpPr>
                <a:spLocks noChangeArrowheads="1"/>
              </p:cNvSpPr>
              <p:nvPr/>
            </p:nvSpPr>
            <p:spPr bwMode="auto">
              <a:xfrm>
                <a:off x="13163372" y="36273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7" name="Oval 155">
                <a:extLst>
                  <a:ext uri="{FF2B5EF4-FFF2-40B4-BE49-F238E27FC236}">
                    <a16:creationId xmlns:a16="http://schemas.microsoft.com/office/drawing/2014/main" id="{6ADDC07F-C523-4CDF-B9A1-A2575BEE4633}"/>
                  </a:ext>
                </a:extLst>
              </p:cNvPr>
              <p:cNvSpPr>
                <a:spLocks noChangeArrowheads="1"/>
              </p:cNvSpPr>
              <p:nvPr/>
            </p:nvSpPr>
            <p:spPr bwMode="auto">
              <a:xfrm>
                <a:off x="13165513" y="35802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8" name="Oval 156">
                <a:extLst>
                  <a:ext uri="{FF2B5EF4-FFF2-40B4-BE49-F238E27FC236}">
                    <a16:creationId xmlns:a16="http://schemas.microsoft.com/office/drawing/2014/main" id="{AC67BE22-4271-4859-96FD-EF5A786D0EC4}"/>
                  </a:ext>
                </a:extLst>
              </p:cNvPr>
              <p:cNvSpPr>
                <a:spLocks noChangeArrowheads="1"/>
              </p:cNvSpPr>
              <p:nvPr/>
            </p:nvSpPr>
            <p:spPr bwMode="auto">
              <a:xfrm>
                <a:off x="13097009" y="36264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89" name="Oval 157">
                <a:extLst>
                  <a:ext uri="{FF2B5EF4-FFF2-40B4-BE49-F238E27FC236}">
                    <a16:creationId xmlns:a16="http://schemas.microsoft.com/office/drawing/2014/main" id="{D2F716F9-FAD6-4B9E-A78C-61BACD08C5B3}"/>
                  </a:ext>
                </a:extLst>
              </p:cNvPr>
              <p:cNvSpPr>
                <a:spLocks noChangeArrowheads="1"/>
              </p:cNvSpPr>
              <p:nvPr/>
            </p:nvSpPr>
            <p:spPr bwMode="auto">
              <a:xfrm>
                <a:off x="13161231" y="39296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0" name="Oval 158">
                <a:extLst>
                  <a:ext uri="{FF2B5EF4-FFF2-40B4-BE49-F238E27FC236}">
                    <a16:creationId xmlns:a16="http://schemas.microsoft.com/office/drawing/2014/main" id="{2C695C93-1BBE-4DC1-9C99-C4DB5BB21786}"/>
                  </a:ext>
                </a:extLst>
              </p:cNvPr>
              <p:cNvSpPr>
                <a:spLocks noChangeArrowheads="1"/>
              </p:cNvSpPr>
              <p:nvPr/>
            </p:nvSpPr>
            <p:spPr bwMode="auto">
              <a:xfrm>
                <a:off x="13103431" y="3951455"/>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1" name="Oval 159">
                <a:extLst>
                  <a:ext uri="{FF2B5EF4-FFF2-40B4-BE49-F238E27FC236}">
                    <a16:creationId xmlns:a16="http://schemas.microsoft.com/office/drawing/2014/main" id="{3C9739C0-8FD6-4DC5-B0DD-64A4B75BDCF3}"/>
                  </a:ext>
                </a:extLst>
              </p:cNvPr>
              <p:cNvSpPr>
                <a:spLocks noChangeArrowheads="1"/>
              </p:cNvSpPr>
              <p:nvPr/>
            </p:nvSpPr>
            <p:spPr bwMode="auto">
              <a:xfrm>
                <a:off x="13095939" y="39139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2" name="Oval 160">
                <a:extLst>
                  <a:ext uri="{FF2B5EF4-FFF2-40B4-BE49-F238E27FC236}">
                    <a16:creationId xmlns:a16="http://schemas.microsoft.com/office/drawing/2014/main" id="{CEE09C0B-9E0A-42B2-9404-FBB2040C5CA5}"/>
                  </a:ext>
                </a:extLst>
              </p:cNvPr>
              <p:cNvSpPr>
                <a:spLocks noChangeArrowheads="1"/>
              </p:cNvSpPr>
              <p:nvPr/>
            </p:nvSpPr>
            <p:spPr bwMode="auto">
              <a:xfrm>
                <a:off x="13138754" y="38895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3" name="Oval 161">
                <a:extLst>
                  <a:ext uri="{FF2B5EF4-FFF2-40B4-BE49-F238E27FC236}">
                    <a16:creationId xmlns:a16="http://schemas.microsoft.com/office/drawing/2014/main" id="{C622FC56-4A81-4EE4-998B-BFF324F3909D}"/>
                  </a:ext>
                </a:extLst>
              </p:cNvPr>
              <p:cNvSpPr>
                <a:spLocks noChangeArrowheads="1"/>
              </p:cNvSpPr>
              <p:nvPr/>
            </p:nvSpPr>
            <p:spPr bwMode="auto">
              <a:xfrm>
                <a:off x="13154809" y="38495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4" name="Oval 162">
                <a:extLst>
                  <a:ext uri="{FF2B5EF4-FFF2-40B4-BE49-F238E27FC236}">
                    <a16:creationId xmlns:a16="http://schemas.microsoft.com/office/drawing/2014/main" id="{34CA25A0-4524-474C-96BA-B2F4936D4430}"/>
                  </a:ext>
                </a:extLst>
              </p:cNvPr>
              <p:cNvSpPr>
                <a:spLocks noChangeArrowheads="1"/>
              </p:cNvSpPr>
              <p:nvPr/>
            </p:nvSpPr>
            <p:spPr bwMode="auto">
              <a:xfrm>
                <a:off x="13088446" y="38521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5" name="Oval 163">
                <a:extLst>
                  <a:ext uri="{FF2B5EF4-FFF2-40B4-BE49-F238E27FC236}">
                    <a16:creationId xmlns:a16="http://schemas.microsoft.com/office/drawing/2014/main" id="{F519B2F1-75F7-40E1-B9FD-E4D0A7176726}"/>
                  </a:ext>
                </a:extLst>
              </p:cNvPr>
              <p:cNvSpPr>
                <a:spLocks noChangeArrowheads="1"/>
              </p:cNvSpPr>
              <p:nvPr/>
            </p:nvSpPr>
            <p:spPr bwMode="auto">
              <a:xfrm>
                <a:off x="13171935" y="36743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6" name="Oval 164">
                <a:extLst>
                  <a:ext uri="{FF2B5EF4-FFF2-40B4-BE49-F238E27FC236}">
                    <a16:creationId xmlns:a16="http://schemas.microsoft.com/office/drawing/2014/main" id="{9E2A9821-A00F-4240-A159-ABDAE714EDB1}"/>
                  </a:ext>
                </a:extLst>
              </p:cNvPr>
              <p:cNvSpPr>
                <a:spLocks noChangeArrowheads="1"/>
              </p:cNvSpPr>
              <p:nvPr/>
            </p:nvSpPr>
            <p:spPr bwMode="auto">
              <a:xfrm>
                <a:off x="13197624" y="37344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7" name="Oval 165">
                <a:extLst>
                  <a:ext uri="{FF2B5EF4-FFF2-40B4-BE49-F238E27FC236}">
                    <a16:creationId xmlns:a16="http://schemas.microsoft.com/office/drawing/2014/main" id="{F051713F-D150-4DA1-BFD0-3AEE16ADF95C}"/>
                  </a:ext>
                </a:extLst>
              </p:cNvPr>
              <p:cNvSpPr>
                <a:spLocks noChangeArrowheads="1"/>
              </p:cNvSpPr>
              <p:nvPr/>
            </p:nvSpPr>
            <p:spPr bwMode="auto">
              <a:xfrm>
                <a:off x="13221172" y="38111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8" name="Oval 166">
                <a:extLst>
                  <a:ext uri="{FF2B5EF4-FFF2-40B4-BE49-F238E27FC236}">
                    <a16:creationId xmlns:a16="http://schemas.microsoft.com/office/drawing/2014/main" id="{1BAED18B-629E-4C39-A626-110B62C6371B}"/>
                  </a:ext>
                </a:extLst>
              </p:cNvPr>
              <p:cNvSpPr>
                <a:spLocks noChangeArrowheads="1"/>
              </p:cNvSpPr>
              <p:nvPr/>
            </p:nvSpPr>
            <p:spPr bwMode="auto">
              <a:xfrm>
                <a:off x="13239369" y="36752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499" name="Oval 167">
                <a:extLst>
                  <a:ext uri="{FF2B5EF4-FFF2-40B4-BE49-F238E27FC236}">
                    <a16:creationId xmlns:a16="http://schemas.microsoft.com/office/drawing/2014/main" id="{D9E74F4F-7376-4215-AC9D-4BC7B59BF826}"/>
                  </a:ext>
                </a:extLst>
              </p:cNvPr>
              <p:cNvSpPr>
                <a:spLocks noChangeArrowheads="1"/>
              </p:cNvSpPr>
              <p:nvPr/>
            </p:nvSpPr>
            <p:spPr bwMode="auto">
              <a:xfrm>
                <a:off x="13241510" y="36281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00" name="Oval 168">
                <a:extLst>
                  <a:ext uri="{FF2B5EF4-FFF2-40B4-BE49-F238E27FC236}">
                    <a16:creationId xmlns:a16="http://schemas.microsoft.com/office/drawing/2014/main" id="{E9C38BFE-4F52-4D93-B0F8-D0B102316C9F}"/>
                  </a:ext>
                </a:extLst>
              </p:cNvPr>
              <p:cNvSpPr>
                <a:spLocks noChangeArrowheads="1"/>
              </p:cNvSpPr>
              <p:nvPr/>
            </p:nvSpPr>
            <p:spPr bwMode="auto">
              <a:xfrm>
                <a:off x="13184780" y="36055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01" name="Oval 169">
                <a:extLst>
                  <a:ext uri="{FF2B5EF4-FFF2-40B4-BE49-F238E27FC236}">
                    <a16:creationId xmlns:a16="http://schemas.microsoft.com/office/drawing/2014/main" id="{B45F526B-5971-48DD-AC2D-5FF68C4847C5}"/>
                  </a:ext>
                </a:extLst>
              </p:cNvPr>
              <p:cNvSpPr>
                <a:spLocks noChangeArrowheads="1"/>
              </p:cNvSpPr>
              <p:nvPr/>
            </p:nvSpPr>
            <p:spPr bwMode="auto">
              <a:xfrm>
                <a:off x="13224384" y="35575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02" name="Oval 170">
                <a:extLst>
                  <a:ext uri="{FF2B5EF4-FFF2-40B4-BE49-F238E27FC236}">
                    <a16:creationId xmlns:a16="http://schemas.microsoft.com/office/drawing/2014/main" id="{F9488859-1B07-4AC4-993D-E39E715303CC}"/>
                  </a:ext>
                </a:extLst>
              </p:cNvPr>
              <p:cNvSpPr>
                <a:spLocks noChangeArrowheads="1"/>
              </p:cNvSpPr>
              <p:nvPr/>
            </p:nvSpPr>
            <p:spPr bwMode="auto">
              <a:xfrm>
                <a:off x="13160161" y="39958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03" name="Oval 171">
                <a:extLst>
                  <a:ext uri="{FF2B5EF4-FFF2-40B4-BE49-F238E27FC236}">
                    <a16:creationId xmlns:a16="http://schemas.microsoft.com/office/drawing/2014/main" id="{ADA49862-2AF7-461B-8B15-074544819E89}"/>
                  </a:ext>
                </a:extLst>
              </p:cNvPr>
              <p:cNvSpPr>
                <a:spLocks noChangeArrowheads="1"/>
              </p:cNvSpPr>
              <p:nvPr/>
            </p:nvSpPr>
            <p:spPr bwMode="auto">
              <a:xfrm>
                <a:off x="13214750" y="39375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04" name="Oval 172">
                <a:extLst>
                  <a:ext uri="{FF2B5EF4-FFF2-40B4-BE49-F238E27FC236}">
                    <a16:creationId xmlns:a16="http://schemas.microsoft.com/office/drawing/2014/main" id="{7F632398-E645-485A-9FD6-F418A536378A}"/>
                  </a:ext>
                </a:extLst>
              </p:cNvPr>
              <p:cNvSpPr>
                <a:spLocks noChangeArrowheads="1"/>
              </p:cNvSpPr>
              <p:nvPr/>
            </p:nvSpPr>
            <p:spPr bwMode="auto">
              <a:xfrm>
                <a:off x="13230806" y="38974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05" name="Oval 173">
                <a:extLst>
                  <a:ext uri="{FF2B5EF4-FFF2-40B4-BE49-F238E27FC236}">
                    <a16:creationId xmlns:a16="http://schemas.microsoft.com/office/drawing/2014/main" id="{340F8742-B1DA-43C6-92E6-975ADA57E60D}"/>
                  </a:ext>
                </a:extLst>
              </p:cNvPr>
              <p:cNvSpPr>
                <a:spLocks noChangeArrowheads="1"/>
              </p:cNvSpPr>
              <p:nvPr/>
            </p:nvSpPr>
            <p:spPr bwMode="auto">
              <a:xfrm>
                <a:off x="13254354" y="38477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10" name="Oval 178">
                <a:extLst>
                  <a:ext uri="{FF2B5EF4-FFF2-40B4-BE49-F238E27FC236}">
                    <a16:creationId xmlns:a16="http://schemas.microsoft.com/office/drawing/2014/main" id="{32A3AF73-7924-44D8-9F06-7ACB5743AF54}"/>
                  </a:ext>
                </a:extLst>
              </p:cNvPr>
              <p:cNvSpPr>
                <a:spLocks noChangeArrowheads="1"/>
              </p:cNvSpPr>
              <p:nvPr/>
            </p:nvSpPr>
            <p:spPr bwMode="auto">
              <a:xfrm>
                <a:off x="13270410" y="37161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11" name="Oval 179">
                <a:extLst>
                  <a:ext uri="{FF2B5EF4-FFF2-40B4-BE49-F238E27FC236}">
                    <a16:creationId xmlns:a16="http://schemas.microsoft.com/office/drawing/2014/main" id="{9A255BCC-FA80-40E2-B191-9D7FFA4F6BDC}"/>
                  </a:ext>
                </a:extLst>
              </p:cNvPr>
              <p:cNvSpPr>
                <a:spLocks noChangeArrowheads="1"/>
              </p:cNvSpPr>
              <p:nvPr/>
            </p:nvSpPr>
            <p:spPr bwMode="auto">
              <a:xfrm>
                <a:off x="13263987" y="39767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14" name="Oval 182">
                <a:extLst>
                  <a:ext uri="{FF2B5EF4-FFF2-40B4-BE49-F238E27FC236}">
                    <a16:creationId xmlns:a16="http://schemas.microsoft.com/office/drawing/2014/main" id="{FF19B3A5-3004-4F87-8195-18F976310638}"/>
                  </a:ext>
                </a:extLst>
              </p:cNvPr>
              <p:cNvSpPr>
                <a:spLocks noChangeArrowheads="1"/>
              </p:cNvSpPr>
              <p:nvPr/>
            </p:nvSpPr>
            <p:spPr bwMode="auto">
              <a:xfrm>
                <a:off x="13261847" y="39418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34" name="Oval 202">
                <a:extLst>
                  <a:ext uri="{FF2B5EF4-FFF2-40B4-BE49-F238E27FC236}">
                    <a16:creationId xmlns:a16="http://schemas.microsoft.com/office/drawing/2014/main" id="{188AF487-D1EE-471F-AB9C-008BCADFC7A1}"/>
                  </a:ext>
                </a:extLst>
              </p:cNvPr>
              <p:cNvSpPr>
                <a:spLocks noChangeArrowheads="1"/>
              </p:cNvSpPr>
              <p:nvPr/>
            </p:nvSpPr>
            <p:spPr bwMode="auto">
              <a:xfrm>
                <a:off x="12892567" y="32674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35" name="Oval 203">
                <a:extLst>
                  <a:ext uri="{FF2B5EF4-FFF2-40B4-BE49-F238E27FC236}">
                    <a16:creationId xmlns:a16="http://schemas.microsoft.com/office/drawing/2014/main" id="{94ECF3E6-2A2B-4544-B599-388C871B3993}"/>
                  </a:ext>
                </a:extLst>
              </p:cNvPr>
              <p:cNvSpPr>
                <a:spLocks noChangeArrowheads="1"/>
              </p:cNvSpPr>
              <p:nvPr/>
            </p:nvSpPr>
            <p:spPr bwMode="auto">
              <a:xfrm>
                <a:off x="12866878" y="33624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36" name="Oval 204">
                <a:extLst>
                  <a:ext uri="{FF2B5EF4-FFF2-40B4-BE49-F238E27FC236}">
                    <a16:creationId xmlns:a16="http://schemas.microsoft.com/office/drawing/2014/main" id="{F9D9E94A-D592-47D7-BF85-1A40B7FC62AE}"/>
                  </a:ext>
                </a:extLst>
              </p:cNvPr>
              <p:cNvSpPr>
                <a:spLocks noChangeArrowheads="1"/>
              </p:cNvSpPr>
              <p:nvPr/>
            </p:nvSpPr>
            <p:spPr bwMode="auto">
              <a:xfrm>
                <a:off x="12953578" y="31846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37" name="Oval 205">
                <a:extLst>
                  <a:ext uri="{FF2B5EF4-FFF2-40B4-BE49-F238E27FC236}">
                    <a16:creationId xmlns:a16="http://schemas.microsoft.com/office/drawing/2014/main" id="{B67E83F9-3DA1-461A-97CA-2F5F1CE6C937}"/>
                  </a:ext>
                </a:extLst>
              </p:cNvPr>
              <p:cNvSpPr>
                <a:spLocks noChangeArrowheads="1"/>
              </p:cNvSpPr>
              <p:nvPr/>
            </p:nvSpPr>
            <p:spPr bwMode="auto">
              <a:xfrm>
                <a:off x="12887215" y="31837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38" name="Oval 206">
                <a:extLst>
                  <a:ext uri="{FF2B5EF4-FFF2-40B4-BE49-F238E27FC236}">
                    <a16:creationId xmlns:a16="http://schemas.microsoft.com/office/drawing/2014/main" id="{27F0FA0F-1AFF-4D13-9BDD-FFE3D179FB44}"/>
                  </a:ext>
                </a:extLst>
              </p:cNvPr>
              <p:cNvSpPr>
                <a:spLocks noChangeArrowheads="1"/>
              </p:cNvSpPr>
              <p:nvPr/>
            </p:nvSpPr>
            <p:spPr bwMode="auto">
              <a:xfrm>
                <a:off x="12951438" y="34870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39" name="Oval 207">
                <a:extLst>
                  <a:ext uri="{FF2B5EF4-FFF2-40B4-BE49-F238E27FC236}">
                    <a16:creationId xmlns:a16="http://schemas.microsoft.com/office/drawing/2014/main" id="{B9227E65-83F9-4B13-9127-2A54BE0BBFB6}"/>
                  </a:ext>
                </a:extLst>
              </p:cNvPr>
              <p:cNvSpPr>
                <a:spLocks noChangeArrowheads="1"/>
              </p:cNvSpPr>
              <p:nvPr/>
            </p:nvSpPr>
            <p:spPr bwMode="auto">
              <a:xfrm>
                <a:off x="12893637" y="3508794"/>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40" name="Oval 208">
                <a:extLst>
                  <a:ext uri="{FF2B5EF4-FFF2-40B4-BE49-F238E27FC236}">
                    <a16:creationId xmlns:a16="http://schemas.microsoft.com/office/drawing/2014/main" id="{0556C131-CBF1-4E95-B567-42D5AECC2ABE}"/>
                  </a:ext>
                </a:extLst>
              </p:cNvPr>
              <p:cNvSpPr>
                <a:spLocks noChangeArrowheads="1"/>
              </p:cNvSpPr>
              <p:nvPr/>
            </p:nvSpPr>
            <p:spPr bwMode="auto">
              <a:xfrm>
                <a:off x="12928960" y="34469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41" name="Oval 209">
                <a:extLst>
                  <a:ext uri="{FF2B5EF4-FFF2-40B4-BE49-F238E27FC236}">
                    <a16:creationId xmlns:a16="http://schemas.microsoft.com/office/drawing/2014/main" id="{FD73D624-0855-433A-84AC-C609970D6050}"/>
                  </a:ext>
                </a:extLst>
              </p:cNvPr>
              <p:cNvSpPr>
                <a:spLocks noChangeArrowheads="1"/>
              </p:cNvSpPr>
              <p:nvPr/>
            </p:nvSpPr>
            <p:spPr bwMode="auto">
              <a:xfrm>
                <a:off x="12937523" y="33789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42" name="Oval 210">
                <a:extLst>
                  <a:ext uri="{FF2B5EF4-FFF2-40B4-BE49-F238E27FC236}">
                    <a16:creationId xmlns:a16="http://schemas.microsoft.com/office/drawing/2014/main" id="{4B726A1E-C7AA-415F-A6EC-69370EA43A44}"/>
                  </a:ext>
                </a:extLst>
              </p:cNvPr>
              <p:cNvSpPr>
                <a:spLocks noChangeArrowheads="1"/>
              </p:cNvSpPr>
              <p:nvPr/>
            </p:nvSpPr>
            <p:spPr bwMode="auto">
              <a:xfrm>
                <a:off x="12947156" y="32630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52" name="Oval 220">
                <a:extLst>
                  <a:ext uri="{FF2B5EF4-FFF2-40B4-BE49-F238E27FC236}">
                    <a16:creationId xmlns:a16="http://schemas.microsoft.com/office/drawing/2014/main" id="{AA70B1A4-BDBD-475C-8CC3-BA3E119AFDBF}"/>
                  </a:ext>
                </a:extLst>
              </p:cNvPr>
              <p:cNvSpPr>
                <a:spLocks noChangeArrowheads="1"/>
              </p:cNvSpPr>
              <p:nvPr/>
            </p:nvSpPr>
            <p:spPr bwMode="auto">
              <a:xfrm>
                <a:off x="13068109" y="324040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53" name="Oval 221">
                <a:extLst>
                  <a:ext uri="{FF2B5EF4-FFF2-40B4-BE49-F238E27FC236}">
                    <a16:creationId xmlns:a16="http://schemas.microsoft.com/office/drawing/2014/main" id="{C4C4CE65-C2F3-4E31-BA5D-AD064BC019A7}"/>
                  </a:ext>
                </a:extLst>
              </p:cNvPr>
              <p:cNvSpPr>
                <a:spLocks noChangeArrowheads="1"/>
              </p:cNvSpPr>
              <p:nvPr/>
            </p:nvSpPr>
            <p:spPr bwMode="auto">
              <a:xfrm>
                <a:off x="13072390" y="34739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54" name="Oval 222">
                <a:extLst>
                  <a:ext uri="{FF2B5EF4-FFF2-40B4-BE49-F238E27FC236}">
                    <a16:creationId xmlns:a16="http://schemas.microsoft.com/office/drawing/2014/main" id="{8880B39C-EEFE-4E92-823C-EA98324920E3}"/>
                  </a:ext>
                </a:extLst>
              </p:cNvPr>
              <p:cNvSpPr>
                <a:spLocks noChangeArrowheads="1"/>
              </p:cNvSpPr>
              <p:nvPr/>
            </p:nvSpPr>
            <p:spPr bwMode="auto">
              <a:xfrm>
                <a:off x="13084164" y="34068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55" name="Oval 223">
                <a:extLst>
                  <a:ext uri="{FF2B5EF4-FFF2-40B4-BE49-F238E27FC236}">
                    <a16:creationId xmlns:a16="http://schemas.microsoft.com/office/drawing/2014/main" id="{41246593-7D21-4E7C-BA0C-98AFCDACD9E6}"/>
                  </a:ext>
                </a:extLst>
              </p:cNvPr>
              <p:cNvSpPr>
                <a:spLocks noChangeArrowheads="1"/>
              </p:cNvSpPr>
              <p:nvPr/>
            </p:nvSpPr>
            <p:spPr bwMode="auto">
              <a:xfrm>
                <a:off x="13026364" y="3428627"/>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56" name="Oval 224">
                <a:extLst>
                  <a:ext uri="{FF2B5EF4-FFF2-40B4-BE49-F238E27FC236}">
                    <a16:creationId xmlns:a16="http://schemas.microsoft.com/office/drawing/2014/main" id="{DA082873-2DB9-42C6-A726-06FD6C59DC65}"/>
                  </a:ext>
                </a:extLst>
              </p:cNvPr>
              <p:cNvSpPr>
                <a:spLocks noChangeArrowheads="1"/>
              </p:cNvSpPr>
              <p:nvPr/>
            </p:nvSpPr>
            <p:spPr bwMode="auto">
              <a:xfrm>
                <a:off x="13013519" y="33641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57" name="Oval 225">
                <a:extLst>
                  <a:ext uri="{FF2B5EF4-FFF2-40B4-BE49-F238E27FC236}">
                    <a16:creationId xmlns:a16="http://schemas.microsoft.com/office/drawing/2014/main" id="{4B895E89-7D9D-40EB-8081-5C63D1719039}"/>
                  </a:ext>
                </a:extLst>
              </p:cNvPr>
              <p:cNvSpPr>
                <a:spLocks noChangeArrowheads="1"/>
              </p:cNvSpPr>
              <p:nvPr/>
            </p:nvSpPr>
            <p:spPr bwMode="auto">
              <a:xfrm>
                <a:off x="13061687" y="33667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58" name="Oval 226">
                <a:extLst>
                  <a:ext uri="{FF2B5EF4-FFF2-40B4-BE49-F238E27FC236}">
                    <a16:creationId xmlns:a16="http://schemas.microsoft.com/office/drawing/2014/main" id="{71367AC2-DEAD-460D-A5EC-7BE76CA3ED9E}"/>
                  </a:ext>
                </a:extLst>
              </p:cNvPr>
              <p:cNvSpPr>
                <a:spLocks noChangeArrowheads="1"/>
              </p:cNvSpPr>
              <p:nvPr/>
            </p:nvSpPr>
            <p:spPr bwMode="auto">
              <a:xfrm>
                <a:off x="13077742" y="33266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59" name="Oval 227">
                <a:extLst>
                  <a:ext uri="{FF2B5EF4-FFF2-40B4-BE49-F238E27FC236}">
                    <a16:creationId xmlns:a16="http://schemas.microsoft.com/office/drawing/2014/main" id="{FEFD78DA-7B8B-47CD-89B9-52E50E5B6F60}"/>
                  </a:ext>
                </a:extLst>
              </p:cNvPr>
              <p:cNvSpPr>
                <a:spLocks noChangeArrowheads="1"/>
              </p:cNvSpPr>
              <p:nvPr/>
            </p:nvSpPr>
            <p:spPr bwMode="auto">
              <a:xfrm>
                <a:off x="13011379" y="33292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0" name="Oval 228">
                <a:extLst>
                  <a:ext uri="{FF2B5EF4-FFF2-40B4-BE49-F238E27FC236}">
                    <a16:creationId xmlns:a16="http://schemas.microsoft.com/office/drawing/2014/main" id="{79205D69-CDB2-4889-88EF-082D9BCB08A5}"/>
                  </a:ext>
                </a:extLst>
              </p:cNvPr>
              <p:cNvSpPr>
                <a:spLocks noChangeArrowheads="1"/>
              </p:cNvSpPr>
              <p:nvPr/>
            </p:nvSpPr>
            <p:spPr bwMode="auto">
              <a:xfrm>
                <a:off x="13101290" y="32770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1" name="Oval 229">
                <a:extLst>
                  <a:ext uri="{FF2B5EF4-FFF2-40B4-BE49-F238E27FC236}">
                    <a16:creationId xmlns:a16="http://schemas.microsoft.com/office/drawing/2014/main" id="{E509682B-BF47-41B5-A29E-8816CB2498C1}"/>
                  </a:ext>
                </a:extLst>
              </p:cNvPr>
              <p:cNvSpPr>
                <a:spLocks noChangeArrowheads="1"/>
              </p:cNvSpPr>
              <p:nvPr/>
            </p:nvSpPr>
            <p:spPr bwMode="auto">
              <a:xfrm>
                <a:off x="12999605" y="32203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2" name="Oval 230">
                <a:extLst>
                  <a:ext uri="{FF2B5EF4-FFF2-40B4-BE49-F238E27FC236}">
                    <a16:creationId xmlns:a16="http://schemas.microsoft.com/office/drawing/2014/main" id="{01B8A21B-6DAB-4B85-83BA-7A7EDB70C83C}"/>
                  </a:ext>
                </a:extLst>
              </p:cNvPr>
              <p:cNvSpPr>
                <a:spLocks noChangeArrowheads="1"/>
              </p:cNvSpPr>
              <p:nvPr/>
            </p:nvSpPr>
            <p:spPr bwMode="auto">
              <a:xfrm>
                <a:off x="13079883" y="31828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3" name="Oval 231">
                <a:extLst>
                  <a:ext uri="{FF2B5EF4-FFF2-40B4-BE49-F238E27FC236}">
                    <a16:creationId xmlns:a16="http://schemas.microsoft.com/office/drawing/2014/main" id="{266BFD99-0485-4BB9-B435-D4533ED030F7}"/>
                  </a:ext>
                </a:extLst>
              </p:cNvPr>
              <p:cNvSpPr>
                <a:spLocks noChangeArrowheads="1"/>
              </p:cNvSpPr>
              <p:nvPr/>
            </p:nvSpPr>
            <p:spPr bwMode="auto">
              <a:xfrm>
                <a:off x="13141964" y="32055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4" name="Oval 232">
                <a:extLst>
                  <a:ext uri="{FF2B5EF4-FFF2-40B4-BE49-F238E27FC236}">
                    <a16:creationId xmlns:a16="http://schemas.microsoft.com/office/drawing/2014/main" id="{BC17D222-316B-48EE-BDCC-E14A06C2207A}"/>
                  </a:ext>
                </a:extLst>
              </p:cNvPr>
              <p:cNvSpPr>
                <a:spLocks noChangeArrowheads="1"/>
              </p:cNvSpPr>
              <p:nvPr/>
            </p:nvSpPr>
            <p:spPr bwMode="auto">
              <a:xfrm>
                <a:off x="13165513" y="32822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5" name="Oval 233">
                <a:extLst>
                  <a:ext uri="{FF2B5EF4-FFF2-40B4-BE49-F238E27FC236}">
                    <a16:creationId xmlns:a16="http://schemas.microsoft.com/office/drawing/2014/main" id="{EE700DD8-7739-4E56-88D1-0C934E25595B}"/>
                  </a:ext>
                </a:extLst>
              </p:cNvPr>
              <p:cNvSpPr>
                <a:spLocks noChangeArrowheads="1"/>
              </p:cNvSpPr>
              <p:nvPr/>
            </p:nvSpPr>
            <p:spPr bwMode="auto">
              <a:xfrm>
                <a:off x="13181569" y="34486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6" name="Oval 234">
                <a:extLst>
                  <a:ext uri="{FF2B5EF4-FFF2-40B4-BE49-F238E27FC236}">
                    <a16:creationId xmlns:a16="http://schemas.microsoft.com/office/drawing/2014/main" id="{D262C1AA-4BA5-4895-BD42-E0C1D2C7D98D}"/>
                  </a:ext>
                </a:extLst>
              </p:cNvPr>
              <p:cNvSpPr>
                <a:spLocks noChangeArrowheads="1"/>
              </p:cNvSpPr>
              <p:nvPr/>
            </p:nvSpPr>
            <p:spPr bwMode="auto">
              <a:xfrm>
                <a:off x="13123768" y="3470453"/>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7" name="Oval 235">
                <a:extLst>
                  <a:ext uri="{FF2B5EF4-FFF2-40B4-BE49-F238E27FC236}">
                    <a16:creationId xmlns:a16="http://schemas.microsoft.com/office/drawing/2014/main" id="{1F6AA0CB-88A7-4945-81EA-566AA88A38DE}"/>
                  </a:ext>
                </a:extLst>
              </p:cNvPr>
              <p:cNvSpPr>
                <a:spLocks noChangeArrowheads="1"/>
              </p:cNvSpPr>
              <p:nvPr/>
            </p:nvSpPr>
            <p:spPr bwMode="auto">
              <a:xfrm>
                <a:off x="13116275" y="34329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8" name="Oval 236">
                <a:extLst>
                  <a:ext uri="{FF2B5EF4-FFF2-40B4-BE49-F238E27FC236}">
                    <a16:creationId xmlns:a16="http://schemas.microsoft.com/office/drawing/2014/main" id="{3775AFD7-E75B-41E8-A6A1-BC6342F01AB5}"/>
                  </a:ext>
                </a:extLst>
              </p:cNvPr>
              <p:cNvSpPr>
                <a:spLocks noChangeArrowheads="1"/>
              </p:cNvSpPr>
              <p:nvPr/>
            </p:nvSpPr>
            <p:spPr bwMode="auto">
              <a:xfrm>
                <a:off x="13159090" y="34085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69" name="Oval 237">
                <a:extLst>
                  <a:ext uri="{FF2B5EF4-FFF2-40B4-BE49-F238E27FC236}">
                    <a16:creationId xmlns:a16="http://schemas.microsoft.com/office/drawing/2014/main" id="{20B447D8-2F35-4DB8-B9C2-6A640B4989C2}"/>
                  </a:ext>
                </a:extLst>
              </p:cNvPr>
              <p:cNvSpPr>
                <a:spLocks noChangeArrowheads="1"/>
              </p:cNvSpPr>
              <p:nvPr/>
            </p:nvSpPr>
            <p:spPr bwMode="auto">
              <a:xfrm>
                <a:off x="13175146" y="33685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0" name="Oval 238">
                <a:extLst>
                  <a:ext uri="{FF2B5EF4-FFF2-40B4-BE49-F238E27FC236}">
                    <a16:creationId xmlns:a16="http://schemas.microsoft.com/office/drawing/2014/main" id="{A1A4F2F7-B666-42C9-9296-0DCF87421D86}"/>
                  </a:ext>
                </a:extLst>
              </p:cNvPr>
              <p:cNvSpPr>
                <a:spLocks noChangeArrowheads="1"/>
              </p:cNvSpPr>
              <p:nvPr/>
            </p:nvSpPr>
            <p:spPr bwMode="auto">
              <a:xfrm>
                <a:off x="13108783" y="33711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1" name="Oval 239">
                <a:extLst>
                  <a:ext uri="{FF2B5EF4-FFF2-40B4-BE49-F238E27FC236}">
                    <a16:creationId xmlns:a16="http://schemas.microsoft.com/office/drawing/2014/main" id="{82F52783-E01D-46D3-8094-1703DBFB3994}"/>
                  </a:ext>
                </a:extLst>
              </p:cNvPr>
              <p:cNvSpPr>
                <a:spLocks noChangeArrowheads="1"/>
              </p:cNvSpPr>
              <p:nvPr/>
            </p:nvSpPr>
            <p:spPr bwMode="auto">
              <a:xfrm>
                <a:off x="13192272" y="31933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2" name="Oval 240">
                <a:extLst>
                  <a:ext uri="{FF2B5EF4-FFF2-40B4-BE49-F238E27FC236}">
                    <a16:creationId xmlns:a16="http://schemas.microsoft.com/office/drawing/2014/main" id="{2E41CBB6-60E2-40E0-B9CD-DEEEAD8C2AA3}"/>
                  </a:ext>
                </a:extLst>
              </p:cNvPr>
              <p:cNvSpPr>
                <a:spLocks noChangeArrowheads="1"/>
              </p:cNvSpPr>
              <p:nvPr/>
            </p:nvSpPr>
            <p:spPr bwMode="auto">
              <a:xfrm>
                <a:off x="13217962" y="32534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3" name="Oval 241">
                <a:extLst>
                  <a:ext uri="{FF2B5EF4-FFF2-40B4-BE49-F238E27FC236}">
                    <a16:creationId xmlns:a16="http://schemas.microsoft.com/office/drawing/2014/main" id="{3A97964E-9EB6-4EAD-B007-C71EFEBEB258}"/>
                  </a:ext>
                </a:extLst>
              </p:cNvPr>
              <p:cNvSpPr>
                <a:spLocks noChangeArrowheads="1"/>
              </p:cNvSpPr>
              <p:nvPr/>
            </p:nvSpPr>
            <p:spPr bwMode="auto">
              <a:xfrm>
                <a:off x="13241510" y="33301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4" name="Oval 242">
                <a:extLst>
                  <a:ext uri="{FF2B5EF4-FFF2-40B4-BE49-F238E27FC236}">
                    <a16:creationId xmlns:a16="http://schemas.microsoft.com/office/drawing/2014/main" id="{FBA0B983-B983-4131-AF0E-C66DE36A16D2}"/>
                  </a:ext>
                </a:extLst>
              </p:cNvPr>
              <p:cNvSpPr>
                <a:spLocks noChangeArrowheads="1"/>
              </p:cNvSpPr>
              <p:nvPr/>
            </p:nvSpPr>
            <p:spPr bwMode="auto">
              <a:xfrm>
                <a:off x="13259706" y="31942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5" name="Oval 243">
                <a:extLst>
                  <a:ext uri="{FF2B5EF4-FFF2-40B4-BE49-F238E27FC236}">
                    <a16:creationId xmlns:a16="http://schemas.microsoft.com/office/drawing/2014/main" id="{069BC870-2696-42BE-B18C-F5515CB5985B}"/>
                  </a:ext>
                </a:extLst>
              </p:cNvPr>
              <p:cNvSpPr>
                <a:spLocks noChangeArrowheads="1"/>
              </p:cNvSpPr>
              <p:nvPr/>
            </p:nvSpPr>
            <p:spPr bwMode="auto">
              <a:xfrm>
                <a:off x="13180498" y="35148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6" name="Oval 244">
                <a:extLst>
                  <a:ext uri="{FF2B5EF4-FFF2-40B4-BE49-F238E27FC236}">
                    <a16:creationId xmlns:a16="http://schemas.microsoft.com/office/drawing/2014/main" id="{1994CB8A-945A-4E54-B14B-488079587F91}"/>
                  </a:ext>
                </a:extLst>
              </p:cNvPr>
              <p:cNvSpPr>
                <a:spLocks noChangeArrowheads="1"/>
              </p:cNvSpPr>
              <p:nvPr/>
            </p:nvSpPr>
            <p:spPr bwMode="auto">
              <a:xfrm>
                <a:off x="13235088" y="34565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7" name="Oval 245">
                <a:extLst>
                  <a:ext uri="{FF2B5EF4-FFF2-40B4-BE49-F238E27FC236}">
                    <a16:creationId xmlns:a16="http://schemas.microsoft.com/office/drawing/2014/main" id="{50481067-32E1-4C96-BBBD-571574535669}"/>
                  </a:ext>
                </a:extLst>
              </p:cNvPr>
              <p:cNvSpPr>
                <a:spLocks noChangeArrowheads="1"/>
              </p:cNvSpPr>
              <p:nvPr/>
            </p:nvSpPr>
            <p:spPr bwMode="auto">
              <a:xfrm>
                <a:off x="13251143" y="34164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78" name="Oval 246">
                <a:extLst>
                  <a:ext uri="{FF2B5EF4-FFF2-40B4-BE49-F238E27FC236}">
                    <a16:creationId xmlns:a16="http://schemas.microsoft.com/office/drawing/2014/main" id="{C6F7650F-9F4B-4D3D-A8D4-ED61C7393F2A}"/>
                  </a:ext>
                </a:extLst>
              </p:cNvPr>
              <p:cNvSpPr>
                <a:spLocks noChangeArrowheads="1"/>
              </p:cNvSpPr>
              <p:nvPr/>
            </p:nvSpPr>
            <p:spPr bwMode="auto">
              <a:xfrm>
                <a:off x="13274691" y="33667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599" name="Oval 267">
                <a:extLst>
                  <a:ext uri="{FF2B5EF4-FFF2-40B4-BE49-F238E27FC236}">
                    <a16:creationId xmlns:a16="http://schemas.microsoft.com/office/drawing/2014/main" id="{49110430-E3FC-40ED-BF7A-23F8A0C5E6F0}"/>
                  </a:ext>
                </a:extLst>
              </p:cNvPr>
              <p:cNvSpPr>
                <a:spLocks noChangeArrowheads="1"/>
              </p:cNvSpPr>
              <p:nvPr/>
            </p:nvSpPr>
            <p:spPr bwMode="auto">
              <a:xfrm>
                <a:off x="11865006" y="32412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0" name="Oval 268">
                <a:extLst>
                  <a:ext uri="{FF2B5EF4-FFF2-40B4-BE49-F238E27FC236}">
                    <a16:creationId xmlns:a16="http://schemas.microsoft.com/office/drawing/2014/main" id="{A2835C78-C779-407C-BBEC-754A4FD93B49}"/>
                  </a:ext>
                </a:extLst>
              </p:cNvPr>
              <p:cNvSpPr>
                <a:spLocks noChangeArrowheads="1"/>
              </p:cNvSpPr>
              <p:nvPr/>
            </p:nvSpPr>
            <p:spPr bwMode="auto">
              <a:xfrm>
                <a:off x="11888554" y="33179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1" name="Oval 269">
                <a:extLst>
                  <a:ext uri="{FF2B5EF4-FFF2-40B4-BE49-F238E27FC236}">
                    <a16:creationId xmlns:a16="http://schemas.microsoft.com/office/drawing/2014/main" id="{DC31E082-71A0-4168-B217-C5D617D6A845}"/>
                  </a:ext>
                </a:extLst>
              </p:cNvPr>
              <p:cNvSpPr>
                <a:spLocks noChangeArrowheads="1"/>
              </p:cNvSpPr>
              <p:nvPr/>
            </p:nvSpPr>
            <p:spPr bwMode="auto">
              <a:xfrm>
                <a:off x="11906751" y="31820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2" name="Oval 270">
                <a:extLst>
                  <a:ext uri="{FF2B5EF4-FFF2-40B4-BE49-F238E27FC236}">
                    <a16:creationId xmlns:a16="http://schemas.microsoft.com/office/drawing/2014/main" id="{80F9A10E-A4AC-464C-90F7-0A2F333EB499}"/>
                  </a:ext>
                </a:extLst>
              </p:cNvPr>
              <p:cNvSpPr>
                <a:spLocks noChangeArrowheads="1"/>
              </p:cNvSpPr>
              <p:nvPr/>
            </p:nvSpPr>
            <p:spPr bwMode="auto">
              <a:xfrm>
                <a:off x="11900328" y="32604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3" name="Oval 271">
                <a:extLst>
                  <a:ext uri="{FF2B5EF4-FFF2-40B4-BE49-F238E27FC236}">
                    <a16:creationId xmlns:a16="http://schemas.microsoft.com/office/drawing/2014/main" id="{3D545F79-5795-4A03-84FC-5C8633594EF6}"/>
                  </a:ext>
                </a:extLst>
              </p:cNvPr>
              <p:cNvSpPr>
                <a:spLocks noChangeArrowheads="1"/>
              </p:cNvSpPr>
              <p:nvPr/>
            </p:nvSpPr>
            <p:spPr bwMode="auto">
              <a:xfrm>
                <a:off x="12620692" y="31985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4" name="Oval 272">
                <a:extLst>
                  <a:ext uri="{FF2B5EF4-FFF2-40B4-BE49-F238E27FC236}">
                    <a16:creationId xmlns:a16="http://schemas.microsoft.com/office/drawing/2014/main" id="{A7A23A72-0E60-458E-8B88-FC50648CE008}"/>
                  </a:ext>
                </a:extLst>
              </p:cNvPr>
              <p:cNvSpPr>
                <a:spLocks noChangeArrowheads="1"/>
              </p:cNvSpPr>
              <p:nvPr/>
            </p:nvSpPr>
            <p:spPr bwMode="auto">
              <a:xfrm>
                <a:off x="12704181" y="32839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5" name="Oval 273">
                <a:extLst>
                  <a:ext uri="{FF2B5EF4-FFF2-40B4-BE49-F238E27FC236}">
                    <a16:creationId xmlns:a16="http://schemas.microsoft.com/office/drawing/2014/main" id="{AB413CC3-20EC-4FF7-BDAB-F5A92CD625BF}"/>
                  </a:ext>
                </a:extLst>
              </p:cNvPr>
              <p:cNvSpPr>
                <a:spLocks noChangeArrowheads="1"/>
              </p:cNvSpPr>
              <p:nvPr/>
            </p:nvSpPr>
            <p:spPr bwMode="auto">
              <a:xfrm>
                <a:off x="12585369" y="32613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6" name="Oval 274">
                <a:extLst>
                  <a:ext uri="{FF2B5EF4-FFF2-40B4-BE49-F238E27FC236}">
                    <a16:creationId xmlns:a16="http://schemas.microsoft.com/office/drawing/2014/main" id="{42558BE8-5C6A-45DC-B62F-C56A4D76186A}"/>
                  </a:ext>
                </a:extLst>
              </p:cNvPr>
              <p:cNvSpPr>
                <a:spLocks noChangeArrowheads="1"/>
              </p:cNvSpPr>
              <p:nvPr/>
            </p:nvSpPr>
            <p:spPr bwMode="auto">
              <a:xfrm>
                <a:off x="12371294" y="32255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7" name="Oval 275">
                <a:extLst>
                  <a:ext uri="{FF2B5EF4-FFF2-40B4-BE49-F238E27FC236}">
                    <a16:creationId xmlns:a16="http://schemas.microsoft.com/office/drawing/2014/main" id="{F2BBDD94-6FA9-4E8A-A79F-2C4E913CB56F}"/>
                  </a:ext>
                </a:extLst>
              </p:cNvPr>
              <p:cNvSpPr>
                <a:spLocks noChangeArrowheads="1"/>
              </p:cNvSpPr>
              <p:nvPr/>
            </p:nvSpPr>
            <p:spPr bwMode="auto">
              <a:xfrm>
                <a:off x="11997733" y="31611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8" name="Oval 276">
                <a:extLst>
                  <a:ext uri="{FF2B5EF4-FFF2-40B4-BE49-F238E27FC236}">
                    <a16:creationId xmlns:a16="http://schemas.microsoft.com/office/drawing/2014/main" id="{4DE97DD3-0C6B-4BA7-99D0-8791C1482033}"/>
                  </a:ext>
                </a:extLst>
              </p:cNvPr>
              <p:cNvSpPr>
                <a:spLocks noChangeArrowheads="1"/>
              </p:cNvSpPr>
              <p:nvPr/>
            </p:nvSpPr>
            <p:spPr bwMode="auto">
              <a:xfrm>
                <a:off x="12021281" y="32377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09" name="Oval 277">
                <a:extLst>
                  <a:ext uri="{FF2B5EF4-FFF2-40B4-BE49-F238E27FC236}">
                    <a16:creationId xmlns:a16="http://schemas.microsoft.com/office/drawing/2014/main" id="{141E3DA4-A1CC-4198-846E-7EC8A16857A2}"/>
                  </a:ext>
                </a:extLst>
              </p:cNvPr>
              <p:cNvSpPr>
                <a:spLocks noChangeArrowheads="1"/>
              </p:cNvSpPr>
              <p:nvPr/>
            </p:nvSpPr>
            <p:spPr bwMode="auto">
              <a:xfrm>
                <a:off x="11966692" y="33615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0" name="Oval 278">
                <a:extLst>
                  <a:ext uri="{FF2B5EF4-FFF2-40B4-BE49-F238E27FC236}">
                    <a16:creationId xmlns:a16="http://schemas.microsoft.com/office/drawing/2014/main" id="{205DCDF3-E0A3-4A55-8F9B-72ACF8D59EA5}"/>
                  </a:ext>
                </a:extLst>
              </p:cNvPr>
              <p:cNvSpPr>
                <a:spLocks noChangeArrowheads="1"/>
              </p:cNvSpPr>
              <p:nvPr/>
            </p:nvSpPr>
            <p:spPr bwMode="auto">
              <a:xfrm>
                <a:off x="12390560" y="33641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1" name="Oval 279">
                <a:extLst>
                  <a:ext uri="{FF2B5EF4-FFF2-40B4-BE49-F238E27FC236}">
                    <a16:creationId xmlns:a16="http://schemas.microsoft.com/office/drawing/2014/main" id="{AE98F33C-C188-448E-9DB1-C9121BA35DA1}"/>
                  </a:ext>
                </a:extLst>
              </p:cNvPr>
              <p:cNvSpPr>
                <a:spLocks noChangeArrowheads="1"/>
              </p:cNvSpPr>
              <p:nvPr/>
            </p:nvSpPr>
            <p:spPr bwMode="auto">
              <a:xfrm>
                <a:off x="11964551" y="33266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2" name="Oval 280">
                <a:extLst>
                  <a:ext uri="{FF2B5EF4-FFF2-40B4-BE49-F238E27FC236}">
                    <a16:creationId xmlns:a16="http://schemas.microsoft.com/office/drawing/2014/main" id="{CC7C91EA-AFD6-4BE6-B7D2-0D531AA24FBB}"/>
                  </a:ext>
                </a:extLst>
              </p:cNvPr>
              <p:cNvSpPr>
                <a:spLocks noChangeArrowheads="1"/>
              </p:cNvSpPr>
              <p:nvPr/>
            </p:nvSpPr>
            <p:spPr bwMode="auto">
              <a:xfrm>
                <a:off x="12054462" y="32743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3" name="Oval 281">
                <a:extLst>
                  <a:ext uri="{FF2B5EF4-FFF2-40B4-BE49-F238E27FC236}">
                    <a16:creationId xmlns:a16="http://schemas.microsoft.com/office/drawing/2014/main" id="{AFE0C693-D8DC-4EEA-B4FA-65B18959E06F}"/>
                  </a:ext>
                </a:extLst>
              </p:cNvPr>
              <p:cNvSpPr>
                <a:spLocks noChangeArrowheads="1"/>
              </p:cNvSpPr>
              <p:nvPr/>
            </p:nvSpPr>
            <p:spPr bwMode="auto">
              <a:xfrm>
                <a:off x="11952777" y="32177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4" name="Oval 282">
                <a:extLst>
                  <a:ext uri="{FF2B5EF4-FFF2-40B4-BE49-F238E27FC236}">
                    <a16:creationId xmlns:a16="http://schemas.microsoft.com/office/drawing/2014/main" id="{01A27341-36CF-4398-A3AD-A8F3DE7A993B}"/>
                  </a:ext>
                </a:extLst>
              </p:cNvPr>
              <p:cNvSpPr>
                <a:spLocks noChangeArrowheads="1"/>
              </p:cNvSpPr>
              <p:nvPr/>
            </p:nvSpPr>
            <p:spPr bwMode="auto">
              <a:xfrm>
                <a:off x="12033055" y="31802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5" name="Oval 283">
                <a:extLst>
                  <a:ext uri="{FF2B5EF4-FFF2-40B4-BE49-F238E27FC236}">
                    <a16:creationId xmlns:a16="http://schemas.microsoft.com/office/drawing/2014/main" id="{64A66FB5-878B-4CC2-B028-56F6CA7AC925}"/>
                  </a:ext>
                </a:extLst>
              </p:cNvPr>
              <p:cNvSpPr>
                <a:spLocks noChangeArrowheads="1"/>
              </p:cNvSpPr>
              <p:nvPr/>
            </p:nvSpPr>
            <p:spPr bwMode="auto">
              <a:xfrm>
                <a:off x="12095137" y="32029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6" name="Oval 284">
                <a:extLst>
                  <a:ext uri="{FF2B5EF4-FFF2-40B4-BE49-F238E27FC236}">
                    <a16:creationId xmlns:a16="http://schemas.microsoft.com/office/drawing/2014/main" id="{AFC9C718-B905-4299-B9AE-B56D526092D0}"/>
                  </a:ext>
                </a:extLst>
              </p:cNvPr>
              <p:cNvSpPr>
                <a:spLocks noChangeArrowheads="1"/>
              </p:cNvSpPr>
              <p:nvPr/>
            </p:nvSpPr>
            <p:spPr bwMode="auto">
              <a:xfrm>
                <a:off x="12118685" y="32796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7" name="Oval 285">
                <a:extLst>
                  <a:ext uri="{FF2B5EF4-FFF2-40B4-BE49-F238E27FC236}">
                    <a16:creationId xmlns:a16="http://schemas.microsoft.com/office/drawing/2014/main" id="{CEEC80FB-7B69-41D6-A349-63E421E540E7}"/>
                  </a:ext>
                </a:extLst>
              </p:cNvPr>
              <p:cNvSpPr>
                <a:spLocks noChangeArrowheads="1"/>
              </p:cNvSpPr>
              <p:nvPr/>
            </p:nvSpPr>
            <p:spPr bwMode="auto">
              <a:xfrm>
                <a:off x="11750476" y="32456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8" name="Oval 286">
                <a:extLst>
                  <a:ext uri="{FF2B5EF4-FFF2-40B4-BE49-F238E27FC236}">
                    <a16:creationId xmlns:a16="http://schemas.microsoft.com/office/drawing/2014/main" id="{BF022CEF-640F-42B4-9B4A-077FA075DD3A}"/>
                  </a:ext>
                </a:extLst>
              </p:cNvPr>
              <p:cNvSpPr>
                <a:spLocks noChangeArrowheads="1"/>
              </p:cNvSpPr>
              <p:nvPr/>
            </p:nvSpPr>
            <p:spPr bwMode="auto">
              <a:xfrm>
                <a:off x="12145445" y="31907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19" name="Oval 287">
                <a:extLst>
                  <a:ext uri="{FF2B5EF4-FFF2-40B4-BE49-F238E27FC236}">
                    <a16:creationId xmlns:a16="http://schemas.microsoft.com/office/drawing/2014/main" id="{BB74F1D7-7030-4C65-B77F-339C5ACD09AC}"/>
                  </a:ext>
                </a:extLst>
              </p:cNvPr>
              <p:cNvSpPr>
                <a:spLocks noChangeArrowheads="1"/>
              </p:cNvSpPr>
              <p:nvPr/>
            </p:nvSpPr>
            <p:spPr bwMode="auto">
              <a:xfrm>
                <a:off x="12171134" y="32508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0" name="Oval 288">
                <a:extLst>
                  <a:ext uri="{FF2B5EF4-FFF2-40B4-BE49-F238E27FC236}">
                    <a16:creationId xmlns:a16="http://schemas.microsoft.com/office/drawing/2014/main" id="{AE7C81E3-BCF2-4891-8DE7-EC6706BF2F8C}"/>
                  </a:ext>
                </a:extLst>
              </p:cNvPr>
              <p:cNvSpPr>
                <a:spLocks noChangeArrowheads="1"/>
              </p:cNvSpPr>
              <p:nvPr/>
            </p:nvSpPr>
            <p:spPr bwMode="auto">
              <a:xfrm>
                <a:off x="12194682" y="33275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1" name="Oval 289">
                <a:extLst>
                  <a:ext uri="{FF2B5EF4-FFF2-40B4-BE49-F238E27FC236}">
                    <a16:creationId xmlns:a16="http://schemas.microsoft.com/office/drawing/2014/main" id="{9C020C27-657E-4CAB-9B29-04954ACEE3FE}"/>
                  </a:ext>
                </a:extLst>
              </p:cNvPr>
              <p:cNvSpPr>
                <a:spLocks noChangeArrowheads="1"/>
              </p:cNvSpPr>
              <p:nvPr/>
            </p:nvSpPr>
            <p:spPr bwMode="auto">
              <a:xfrm>
                <a:off x="12212878" y="31916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2" name="Oval 290">
                <a:extLst>
                  <a:ext uri="{FF2B5EF4-FFF2-40B4-BE49-F238E27FC236}">
                    <a16:creationId xmlns:a16="http://schemas.microsoft.com/office/drawing/2014/main" id="{1B300A08-0388-4DEF-983A-0A537BB4CBA4}"/>
                  </a:ext>
                </a:extLst>
              </p:cNvPr>
              <p:cNvSpPr>
                <a:spLocks noChangeArrowheads="1"/>
              </p:cNvSpPr>
              <p:nvPr/>
            </p:nvSpPr>
            <p:spPr bwMode="auto">
              <a:xfrm>
                <a:off x="12310283" y="32334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3" name="Oval 291">
                <a:extLst>
                  <a:ext uri="{FF2B5EF4-FFF2-40B4-BE49-F238E27FC236}">
                    <a16:creationId xmlns:a16="http://schemas.microsoft.com/office/drawing/2014/main" id="{2501E62B-D115-4457-A427-AAF785BB89BB}"/>
                  </a:ext>
                </a:extLst>
              </p:cNvPr>
              <p:cNvSpPr>
                <a:spLocks noChangeArrowheads="1"/>
              </p:cNvSpPr>
              <p:nvPr/>
            </p:nvSpPr>
            <p:spPr bwMode="auto">
              <a:xfrm>
                <a:off x="12312423" y="31863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4" name="Oval 292">
                <a:extLst>
                  <a:ext uri="{FF2B5EF4-FFF2-40B4-BE49-F238E27FC236}">
                    <a16:creationId xmlns:a16="http://schemas.microsoft.com/office/drawing/2014/main" id="{BF0C48AB-7CF8-4FE6-BBA3-74B0F6DF8721}"/>
                  </a:ext>
                </a:extLst>
              </p:cNvPr>
              <p:cNvSpPr>
                <a:spLocks noChangeArrowheads="1"/>
              </p:cNvSpPr>
              <p:nvPr/>
            </p:nvSpPr>
            <p:spPr bwMode="auto">
              <a:xfrm>
                <a:off x="12243919" y="32325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5" name="Oval 293">
                <a:extLst>
                  <a:ext uri="{FF2B5EF4-FFF2-40B4-BE49-F238E27FC236}">
                    <a16:creationId xmlns:a16="http://schemas.microsoft.com/office/drawing/2014/main" id="{A4664DEA-3AF3-4457-89C9-B4D4843332C7}"/>
                  </a:ext>
                </a:extLst>
              </p:cNvPr>
              <p:cNvSpPr>
                <a:spLocks noChangeArrowheads="1"/>
              </p:cNvSpPr>
              <p:nvPr/>
            </p:nvSpPr>
            <p:spPr bwMode="auto">
              <a:xfrm>
                <a:off x="12303860" y="33118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6" name="Oval 294">
                <a:extLst>
                  <a:ext uri="{FF2B5EF4-FFF2-40B4-BE49-F238E27FC236}">
                    <a16:creationId xmlns:a16="http://schemas.microsoft.com/office/drawing/2014/main" id="{E4641B6D-2A3B-4D04-89FE-A88D64A728B0}"/>
                  </a:ext>
                </a:extLst>
              </p:cNvPr>
              <p:cNvSpPr>
                <a:spLocks noChangeArrowheads="1"/>
              </p:cNvSpPr>
              <p:nvPr/>
            </p:nvSpPr>
            <p:spPr bwMode="auto">
              <a:xfrm>
                <a:off x="12284594" y="31680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7" name="Oval 295">
                <a:extLst>
                  <a:ext uri="{FF2B5EF4-FFF2-40B4-BE49-F238E27FC236}">
                    <a16:creationId xmlns:a16="http://schemas.microsoft.com/office/drawing/2014/main" id="{90AFEB17-6DAF-474E-ADE1-16E9D130D568}"/>
                  </a:ext>
                </a:extLst>
              </p:cNvPr>
              <p:cNvSpPr>
                <a:spLocks noChangeArrowheads="1"/>
              </p:cNvSpPr>
              <p:nvPr/>
            </p:nvSpPr>
            <p:spPr bwMode="auto">
              <a:xfrm>
                <a:off x="12424813" y="32892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8" name="Oval 296">
                <a:extLst>
                  <a:ext uri="{FF2B5EF4-FFF2-40B4-BE49-F238E27FC236}">
                    <a16:creationId xmlns:a16="http://schemas.microsoft.com/office/drawing/2014/main" id="{C238A401-838F-49BD-A065-0D8F2B8BBD5E}"/>
                  </a:ext>
                </a:extLst>
              </p:cNvPr>
              <p:cNvSpPr>
                <a:spLocks noChangeArrowheads="1"/>
              </p:cNvSpPr>
              <p:nvPr/>
            </p:nvSpPr>
            <p:spPr bwMode="auto">
              <a:xfrm>
                <a:off x="12707392" y="32308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29" name="Oval 297">
                <a:extLst>
                  <a:ext uri="{FF2B5EF4-FFF2-40B4-BE49-F238E27FC236}">
                    <a16:creationId xmlns:a16="http://schemas.microsoft.com/office/drawing/2014/main" id="{AF80FB71-D0A9-4ACA-8CD3-2841C64FEA01}"/>
                  </a:ext>
                </a:extLst>
              </p:cNvPr>
              <p:cNvSpPr>
                <a:spLocks noChangeArrowheads="1"/>
              </p:cNvSpPr>
              <p:nvPr/>
            </p:nvSpPr>
            <p:spPr bwMode="auto">
              <a:xfrm>
                <a:off x="12575736" y="36543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0" name="Oval 298">
                <a:extLst>
                  <a:ext uri="{FF2B5EF4-FFF2-40B4-BE49-F238E27FC236}">
                    <a16:creationId xmlns:a16="http://schemas.microsoft.com/office/drawing/2014/main" id="{26FB8961-6E7C-4771-85CB-78987683DBFB}"/>
                  </a:ext>
                </a:extLst>
              </p:cNvPr>
              <p:cNvSpPr>
                <a:spLocks noChangeArrowheads="1"/>
              </p:cNvSpPr>
              <p:nvPr/>
            </p:nvSpPr>
            <p:spPr bwMode="auto">
              <a:xfrm>
                <a:off x="12436587" y="32316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1" name="Oval 299">
                <a:extLst>
                  <a:ext uri="{FF2B5EF4-FFF2-40B4-BE49-F238E27FC236}">
                    <a16:creationId xmlns:a16="http://schemas.microsoft.com/office/drawing/2014/main" id="{632D00F1-F8C3-4A05-A9D2-4AD20AFC4B9C}"/>
                  </a:ext>
                </a:extLst>
              </p:cNvPr>
              <p:cNvSpPr>
                <a:spLocks noChangeArrowheads="1"/>
              </p:cNvSpPr>
              <p:nvPr/>
            </p:nvSpPr>
            <p:spPr bwMode="auto">
              <a:xfrm>
                <a:off x="12498669" y="325435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2" name="Oval 300">
                <a:extLst>
                  <a:ext uri="{FF2B5EF4-FFF2-40B4-BE49-F238E27FC236}">
                    <a16:creationId xmlns:a16="http://schemas.microsoft.com/office/drawing/2014/main" id="{B149997D-DEAA-48A7-ABF9-72722EADFB30}"/>
                  </a:ext>
                </a:extLst>
              </p:cNvPr>
              <p:cNvSpPr>
                <a:spLocks noChangeArrowheads="1"/>
              </p:cNvSpPr>
              <p:nvPr/>
            </p:nvSpPr>
            <p:spPr bwMode="auto">
              <a:xfrm>
                <a:off x="12540413" y="31950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3" name="Oval 301">
                <a:extLst>
                  <a:ext uri="{FF2B5EF4-FFF2-40B4-BE49-F238E27FC236}">
                    <a16:creationId xmlns:a16="http://schemas.microsoft.com/office/drawing/2014/main" id="{432D5BFD-E13C-46B9-A3D6-E88D4DDA0397}"/>
                  </a:ext>
                </a:extLst>
              </p:cNvPr>
              <p:cNvSpPr>
                <a:spLocks noChangeArrowheads="1"/>
              </p:cNvSpPr>
              <p:nvPr/>
            </p:nvSpPr>
            <p:spPr bwMode="auto">
              <a:xfrm>
                <a:off x="12712744" y="31924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4" name="Oval 302">
                <a:extLst>
                  <a:ext uri="{FF2B5EF4-FFF2-40B4-BE49-F238E27FC236}">
                    <a16:creationId xmlns:a16="http://schemas.microsoft.com/office/drawing/2014/main" id="{F2E53287-86C6-4B76-BEF7-3D3CA4F16082}"/>
                  </a:ext>
                </a:extLst>
              </p:cNvPr>
              <p:cNvSpPr>
                <a:spLocks noChangeArrowheads="1"/>
              </p:cNvSpPr>
              <p:nvPr/>
            </p:nvSpPr>
            <p:spPr bwMode="auto">
              <a:xfrm>
                <a:off x="12474050" y="31942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5" name="Oval 303">
                <a:extLst>
                  <a:ext uri="{FF2B5EF4-FFF2-40B4-BE49-F238E27FC236}">
                    <a16:creationId xmlns:a16="http://schemas.microsoft.com/office/drawing/2014/main" id="{8CBDF23E-FD7F-4E53-AAD5-23DC16A03B57}"/>
                  </a:ext>
                </a:extLst>
              </p:cNvPr>
              <p:cNvSpPr>
                <a:spLocks noChangeArrowheads="1"/>
              </p:cNvSpPr>
              <p:nvPr/>
            </p:nvSpPr>
            <p:spPr bwMode="auto">
              <a:xfrm>
                <a:off x="12570384" y="32186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6" name="Oval 304">
                <a:extLst>
                  <a:ext uri="{FF2B5EF4-FFF2-40B4-BE49-F238E27FC236}">
                    <a16:creationId xmlns:a16="http://schemas.microsoft.com/office/drawing/2014/main" id="{028CBABB-0BF3-4D76-A199-89072D6D7ED2}"/>
                  </a:ext>
                </a:extLst>
              </p:cNvPr>
              <p:cNvSpPr>
                <a:spLocks noChangeArrowheads="1"/>
              </p:cNvSpPr>
              <p:nvPr/>
            </p:nvSpPr>
            <p:spPr bwMode="auto">
              <a:xfrm>
                <a:off x="12781248" y="32804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7" name="Oval 305">
                <a:extLst>
                  <a:ext uri="{FF2B5EF4-FFF2-40B4-BE49-F238E27FC236}">
                    <a16:creationId xmlns:a16="http://schemas.microsoft.com/office/drawing/2014/main" id="{19BDB5C2-117C-4077-8D80-A66E3D3E9DD2}"/>
                  </a:ext>
                </a:extLst>
              </p:cNvPr>
              <p:cNvSpPr>
                <a:spLocks noChangeArrowheads="1"/>
              </p:cNvSpPr>
              <p:nvPr/>
            </p:nvSpPr>
            <p:spPr bwMode="auto">
              <a:xfrm>
                <a:off x="12759841" y="32212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8" name="Oval 306">
                <a:extLst>
                  <a:ext uri="{FF2B5EF4-FFF2-40B4-BE49-F238E27FC236}">
                    <a16:creationId xmlns:a16="http://schemas.microsoft.com/office/drawing/2014/main" id="{C68D92E9-1118-43F8-A7C4-45C4732E7BB2}"/>
                  </a:ext>
                </a:extLst>
              </p:cNvPr>
              <p:cNvSpPr>
                <a:spLocks noChangeArrowheads="1"/>
              </p:cNvSpPr>
              <p:nvPr/>
            </p:nvSpPr>
            <p:spPr bwMode="auto">
              <a:xfrm>
                <a:off x="12687055" y="39880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39" name="Oval 307">
                <a:extLst>
                  <a:ext uri="{FF2B5EF4-FFF2-40B4-BE49-F238E27FC236}">
                    <a16:creationId xmlns:a16="http://schemas.microsoft.com/office/drawing/2014/main" id="{01DE95FB-A072-4CCC-AC9E-BD00578FBBF3}"/>
                  </a:ext>
                </a:extLst>
              </p:cNvPr>
              <p:cNvSpPr>
                <a:spLocks noChangeArrowheads="1"/>
              </p:cNvSpPr>
              <p:nvPr/>
            </p:nvSpPr>
            <p:spPr bwMode="auto">
              <a:xfrm>
                <a:off x="12476191" y="39897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40" name="Oval 308">
                <a:extLst>
                  <a:ext uri="{FF2B5EF4-FFF2-40B4-BE49-F238E27FC236}">
                    <a16:creationId xmlns:a16="http://schemas.microsoft.com/office/drawing/2014/main" id="{EC8EE267-F232-4E41-B41B-6CE0BA313109}"/>
                  </a:ext>
                </a:extLst>
              </p:cNvPr>
              <p:cNvSpPr>
                <a:spLocks noChangeArrowheads="1"/>
              </p:cNvSpPr>
              <p:nvPr/>
            </p:nvSpPr>
            <p:spPr bwMode="auto">
              <a:xfrm>
                <a:off x="12303860" y="39950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41" name="Oval 309">
                <a:extLst>
                  <a:ext uri="{FF2B5EF4-FFF2-40B4-BE49-F238E27FC236}">
                    <a16:creationId xmlns:a16="http://schemas.microsoft.com/office/drawing/2014/main" id="{39BE4D14-249A-42EB-B62F-6863E33500E7}"/>
                  </a:ext>
                </a:extLst>
              </p:cNvPr>
              <p:cNvSpPr>
                <a:spLocks noChangeArrowheads="1"/>
              </p:cNvSpPr>
              <p:nvPr/>
            </p:nvSpPr>
            <p:spPr bwMode="auto">
              <a:xfrm>
                <a:off x="12183978" y="3985439"/>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42" name="Oval 310">
                <a:extLst>
                  <a:ext uri="{FF2B5EF4-FFF2-40B4-BE49-F238E27FC236}">
                    <a16:creationId xmlns:a16="http://schemas.microsoft.com/office/drawing/2014/main" id="{003E1C63-40A1-4FBA-91F2-47AD08B25FB1}"/>
                  </a:ext>
                </a:extLst>
              </p:cNvPr>
              <p:cNvSpPr>
                <a:spLocks noChangeArrowheads="1"/>
              </p:cNvSpPr>
              <p:nvPr/>
            </p:nvSpPr>
            <p:spPr bwMode="auto">
              <a:xfrm>
                <a:off x="12029844" y="39758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43" name="Oval 311">
                <a:extLst>
                  <a:ext uri="{FF2B5EF4-FFF2-40B4-BE49-F238E27FC236}">
                    <a16:creationId xmlns:a16="http://schemas.microsoft.com/office/drawing/2014/main" id="{CA593FC2-AE9F-4DC9-A475-C5A9651750A8}"/>
                  </a:ext>
                </a:extLst>
              </p:cNvPr>
              <p:cNvSpPr>
                <a:spLocks noChangeArrowheads="1"/>
              </p:cNvSpPr>
              <p:nvPr/>
            </p:nvSpPr>
            <p:spPr bwMode="auto">
              <a:xfrm>
                <a:off x="12052322" y="3925314"/>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644" name="Oval 312">
                <a:extLst>
                  <a:ext uri="{FF2B5EF4-FFF2-40B4-BE49-F238E27FC236}">
                    <a16:creationId xmlns:a16="http://schemas.microsoft.com/office/drawing/2014/main" id="{31B5958B-87B9-4245-98F1-F4B87C799E4A}"/>
                  </a:ext>
                </a:extLst>
              </p:cNvPr>
              <p:cNvSpPr>
                <a:spLocks noChangeArrowheads="1"/>
              </p:cNvSpPr>
              <p:nvPr/>
            </p:nvSpPr>
            <p:spPr bwMode="auto">
              <a:xfrm>
                <a:off x="11851091" y="3981082"/>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52" name="Oval 422">
                <a:extLst>
                  <a:ext uri="{FF2B5EF4-FFF2-40B4-BE49-F238E27FC236}">
                    <a16:creationId xmlns:a16="http://schemas.microsoft.com/office/drawing/2014/main" id="{D8A094B3-6581-44CD-B119-D598BBD164EE}"/>
                  </a:ext>
                </a:extLst>
              </p:cNvPr>
              <p:cNvSpPr>
                <a:spLocks noChangeArrowheads="1"/>
              </p:cNvSpPr>
              <p:nvPr/>
            </p:nvSpPr>
            <p:spPr bwMode="auto">
              <a:xfrm>
                <a:off x="12938593" y="45500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53" name="Oval 423">
                <a:extLst>
                  <a:ext uri="{FF2B5EF4-FFF2-40B4-BE49-F238E27FC236}">
                    <a16:creationId xmlns:a16="http://schemas.microsoft.com/office/drawing/2014/main" id="{61880AE1-1C68-4A99-8927-3FCBB8FD8238}"/>
                  </a:ext>
                </a:extLst>
              </p:cNvPr>
              <p:cNvSpPr>
                <a:spLocks noChangeArrowheads="1"/>
              </p:cNvSpPr>
              <p:nvPr/>
            </p:nvSpPr>
            <p:spPr bwMode="auto">
              <a:xfrm>
                <a:off x="12962141" y="46267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54" name="Oval 424">
                <a:extLst>
                  <a:ext uri="{FF2B5EF4-FFF2-40B4-BE49-F238E27FC236}">
                    <a16:creationId xmlns:a16="http://schemas.microsoft.com/office/drawing/2014/main" id="{85600310-8AA9-41DD-96D6-B7B763583721}"/>
                  </a:ext>
                </a:extLst>
              </p:cNvPr>
              <p:cNvSpPr>
                <a:spLocks noChangeArrowheads="1"/>
              </p:cNvSpPr>
              <p:nvPr/>
            </p:nvSpPr>
            <p:spPr bwMode="auto">
              <a:xfrm>
                <a:off x="12980338" y="44908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55" name="Oval 425">
                <a:extLst>
                  <a:ext uri="{FF2B5EF4-FFF2-40B4-BE49-F238E27FC236}">
                    <a16:creationId xmlns:a16="http://schemas.microsoft.com/office/drawing/2014/main" id="{A4BC907B-08AA-464C-93BB-1CABCBCFC330}"/>
                  </a:ext>
                </a:extLst>
              </p:cNvPr>
              <p:cNvSpPr>
                <a:spLocks noChangeArrowheads="1"/>
              </p:cNvSpPr>
              <p:nvPr/>
            </p:nvSpPr>
            <p:spPr bwMode="auto">
              <a:xfrm>
                <a:off x="12982479" y="444378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56" name="Oval 426">
                <a:extLst>
                  <a:ext uri="{FF2B5EF4-FFF2-40B4-BE49-F238E27FC236}">
                    <a16:creationId xmlns:a16="http://schemas.microsoft.com/office/drawing/2014/main" id="{949ACECE-A8DA-4DBE-84EF-2511AFC60100}"/>
                  </a:ext>
                </a:extLst>
              </p:cNvPr>
              <p:cNvSpPr>
                <a:spLocks noChangeArrowheads="1"/>
              </p:cNvSpPr>
              <p:nvPr/>
            </p:nvSpPr>
            <p:spPr bwMode="auto">
              <a:xfrm>
                <a:off x="12913975" y="44899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57" name="Oval 427">
                <a:extLst>
                  <a:ext uri="{FF2B5EF4-FFF2-40B4-BE49-F238E27FC236}">
                    <a16:creationId xmlns:a16="http://schemas.microsoft.com/office/drawing/2014/main" id="{3591717D-1573-4EFD-9905-83C4B635500F}"/>
                  </a:ext>
                </a:extLst>
              </p:cNvPr>
              <p:cNvSpPr>
                <a:spLocks noChangeArrowheads="1"/>
              </p:cNvSpPr>
              <p:nvPr/>
            </p:nvSpPr>
            <p:spPr bwMode="auto">
              <a:xfrm>
                <a:off x="12978197" y="47932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58" name="Oval 428">
                <a:extLst>
                  <a:ext uri="{FF2B5EF4-FFF2-40B4-BE49-F238E27FC236}">
                    <a16:creationId xmlns:a16="http://schemas.microsoft.com/office/drawing/2014/main" id="{88FA32CE-21CE-4C9D-9CD3-7AF532BB9FFD}"/>
                  </a:ext>
                </a:extLst>
              </p:cNvPr>
              <p:cNvSpPr>
                <a:spLocks noChangeArrowheads="1"/>
              </p:cNvSpPr>
              <p:nvPr/>
            </p:nvSpPr>
            <p:spPr bwMode="auto">
              <a:xfrm>
                <a:off x="12920396" y="4814993"/>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59" name="Oval 429">
                <a:extLst>
                  <a:ext uri="{FF2B5EF4-FFF2-40B4-BE49-F238E27FC236}">
                    <a16:creationId xmlns:a16="http://schemas.microsoft.com/office/drawing/2014/main" id="{8F8377AF-DF62-4C77-8C60-8F3D5F6820A2}"/>
                  </a:ext>
                </a:extLst>
              </p:cNvPr>
              <p:cNvSpPr>
                <a:spLocks noChangeArrowheads="1"/>
              </p:cNvSpPr>
              <p:nvPr/>
            </p:nvSpPr>
            <p:spPr bwMode="auto">
              <a:xfrm>
                <a:off x="12907552" y="47505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0" name="Oval 430">
                <a:extLst>
                  <a:ext uri="{FF2B5EF4-FFF2-40B4-BE49-F238E27FC236}">
                    <a16:creationId xmlns:a16="http://schemas.microsoft.com/office/drawing/2014/main" id="{5B6A98A7-41EC-4E95-A326-82CD26CB15E8}"/>
                  </a:ext>
                </a:extLst>
              </p:cNvPr>
              <p:cNvSpPr>
                <a:spLocks noChangeArrowheads="1"/>
              </p:cNvSpPr>
              <p:nvPr/>
            </p:nvSpPr>
            <p:spPr bwMode="auto">
              <a:xfrm>
                <a:off x="12955719" y="47531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1" name="Oval 431">
                <a:extLst>
                  <a:ext uri="{FF2B5EF4-FFF2-40B4-BE49-F238E27FC236}">
                    <a16:creationId xmlns:a16="http://schemas.microsoft.com/office/drawing/2014/main" id="{083AF2B6-9EEE-46CE-B139-A1EE80176E8F}"/>
                  </a:ext>
                </a:extLst>
              </p:cNvPr>
              <p:cNvSpPr>
                <a:spLocks noChangeArrowheads="1"/>
              </p:cNvSpPr>
              <p:nvPr/>
            </p:nvSpPr>
            <p:spPr bwMode="auto">
              <a:xfrm>
                <a:off x="12971775" y="47130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2" name="Oval 432">
                <a:extLst>
                  <a:ext uri="{FF2B5EF4-FFF2-40B4-BE49-F238E27FC236}">
                    <a16:creationId xmlns:a16="http://schemas.microsoft.com/office/drawing/2014/main" id="{EEF94EA0-3B03-4948-B826-7D068F9549D6}"/>
                  </a:ext>
                </a:extLst>
              </p:cNvPr>
              <p:cNvSpPr>
                <a:spLocks noChangeArrowheads="1"/>
              </p:cNvSpPr>
              <p:nvPr/>
            </p:nvSpPr>
            <p:spPr bwMode="auto">
              <a:xfrm>
                <a:off x="12905412" y="47156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3" name="Oval 433">
                <a:extLst>
                  <a:ext uri="{FF2B5EF4-FFF2-40B4-BE49-F238E27FC236}">
                    <a16:creationId xmlns:a16="http://schemas.microsoft.com/office/drawing/2014/main" id="{B7975726-BAA1-4819-BABC-D333C1989217}"/>
                  </a:ext>
                </a:extLst>
              </p:cNvPr>
              <p:cNvSpPr>
                <a:spLocks noChangeArrowheads="1"/>
              </p:cNvSpPr>
              <p:nvPr/>
            </p:nvSpPr>
            <p:spPr bwMode="auto">
              <a:xfrm>
                <a:off x="12995323" y="46633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4" name="Oval 434">
                <a:extLst>
                  <a:ext uri="{FF2B5EF4-FFF2-40B4-BE49-F238E27FC236}">
                    <a16:creationId xmlns:a16="http://schemas.microsoft.com/office/drawing/2014/main" id="{08117B0F-601D-4D8B-ABAF-7E4C676C8ACD}"/>
                  </a:ext>
                </a:extLst>
              </p:cNvPr>
              <p:cNvSpPr>
                <a:spLocks noChangeArrowheads="1"/>
              </p:cNvSpPr>
              <p:nvPr/>
            </p:nvSpPr>
            <p:spPr bwMode="auto">
              <a:xfrm>
                <a:off x="12893637" y="46067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5" name="Oval 435">
                <a:extLst>
                  <a:ext uri="{FF2B5EF4-FFF2-40B4-BE49-F238E27FC236}">
                    <a16:creationId xmlns:a16="http://schemas.microsoft.com/office/drawing/2014/main" id="{298DA5F9-FF2F-44FB-B3BB-C81105925522}"/>
                  </a:ext>
                </a:extLst>
              </p:cNvPr>
              <p:cNvSpPr>
                <a:spLocks noChangeArrowheads="1"/>
              </p:cNvSpPr>
              <p:nvPr/>
            </p:nvSpPr>
            <p:spPr bwMode="auto">
              <a:xfrm>
                <a:off x="12973916" y="45692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6" name="Oval 436">
                <a:extLst>
                  <a:ext uri="{FF2B5EF4-FFF2-40B4-BE49-F238E27FC236}">
                    <a16:creationId xmlns:a16="http://schemas.microsoft.com/office/drawing/2014/main" id="{685A62E1-6407-4296-BC83-E8DD2CB89578}"/>
                  </a:ext>
                </a:extLst>
              </p:cNvPr>
              <p:cNvSpPr>
                <a:spLocks noChangeArrowheads="1"/>
              </p:cNvSpPr>
              <p:nvPr/>
            </p:nvSpPr>
            <p:spPr bwMode="auto">
              <a:xfrm>
                <a:off x="13035998" y="45919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7" name="Oval 437">
                <a:extLst>
                  <a:ext uri="{FF2B5EF4-FFF2-40B4-BE49-F238E27FC236}">
                    <a16:creationId xmlns:a16="http://schemas.microsoft.com/office/drawing/2014/main" id="{8A83F043-7F58-4CEB-9402-132AB6DADF8A}"/>
                  </a:ext>
                </a:extLst>
              </p:cNvPr>
              <p:cNvSpPr>
                <a:spLocks noChangeArrowheads="1"/>
              </p:cNvSpPr>
              <p:nvPr/>
            </p:nvSpPr>
            <p:spPr bwMode="auto">
              <a:xfrm>
                <a:off x="13059546" y="46686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8" name="Oval 438">
                <a:extLst>
                  <a:ext uri="{FF2B5EF4-FFF2-40B4-BE49-F238E27FC236}">
                    <a16:creationId xmlns:a16="http://schemas.microsoft.com/office/drawing/2014/main" id="{BCACA9C4-EC12-4045-8F3C-0E1824253826}"/>
                  </a:ext>
                </a:extLst>
              </p:cNvPr>
              <p:cNvSpPr>
                <a:spLocks noChangeArrowheads="1"/>
              </p:cNvSpPr>
              <p:nvPr/>
            </p:nvSpPr>
            <p:spPr bwMode="auto">
              <a:xfrm>
                <a:off x="13077742" y="45326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69" name="Oval 439">
                <a:extLst>
                  <a:ext uri="{FF2B5EF4-FFF2-40B4-BE49-F238E27FC236}">
                    <a16:creationId xmlns:a16="http://schemas.microsoft.com/office/drawing/2014/main" id="{7FCF4345-1F93-4F90-82EA-491C29664B0A}"/>
                  </a:ext>
                </a:extLst>
              </p:cNvPr>
              <p:cNvSpPr>
                <a:spLocks noChangeArrowheads="1"/>
              </p:cNvSpPr>
              <p:nvPr/>
            </p:nvSpPr>
            <p:spPr bwMode="auto">
              <a:xfrm>
                <a:off x="13079883" y="44856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0" name="Oval 440">
                <a:extLst>
                  <a:ext uri="{FF2B5EF4-FFF2-40B4-BE49-F238E27FC236}">
                    <a16:creationId xmlns:a16="http://schemas.microsoft.com/office/drawing/2014/main" id="{747C2015-27E6-4BCB-B3E4-442CADA2626D}"/>
                  </a:ext>
                </a:extLst>
              </p:cNvPr>
              <p:cNvSpPr>
                <a:spLocks noChangeArrowheads="1"/>
              </p:cNvSpPr>
              <p:nvPr/>
            </p:nvSpPr>
            <p:spPr bwMode="auto">
              <a:xfrm>
                <a:off x="13011379" y="45317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1" name="Oval 441">
                <a:extLst>
                  <a:ext uri="{FF2B5EF4-FFF2-40B4-BE49-F238E27FC236}">
                    <a16:creationId xmlns:a16="http://schemas.microsoft.com/office/drawing/2014/main" id="{FD76F888-F5B3-47B6-8DBB-1F04B75CC4ED}"/>
                  </a:ext>
                </a:extLst>
              </p:cNvPr>
              <p:cNvSpPr>
                <a:spLocks noChangeArrowheads="1"/>
              </p:cNvSpPr>
              <p:nvPr/>
            </p:nvSpPr>
            <p:spPr bwMode="auto">
              <a:xfrm>
                <a:off x="13010309" y="48193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2" name="Oval 442">
                <a:extLst>
                  <a:ext uri="{FF2B5EF4-FFF2-40B4-BE49-F238E27FC236}">
                    <a16:creationId xmlns:a16="http://schemas.microsoft.com/office/drawing/2014/main" id="{A978BCC1-CB2D-4474-850B-CB4667021B2A}"/>
                  </a:ext>
                </a:extLst>
              </p:cNvPr>
              <p:cNvSpPr>
                <a:spLocks noChangeArrowheads="1"/>
              </p:cNvSpPr>
              <p:nvPr/>
            </p:nvSpPr>
            <p:spPr bwMode="auto">
              <a:xfrm>
                <a:off x="13053124" y="479495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3" name="Oval 443">
                <a:extLst>
                  <a:ext uri="{FF2B5EF4-FFF2-40B4-BE49-F238E27FC236}">
                    <a16:creationId xmlns:a16="http://schemas.microsoft.com/office/drawing/2014/main" id="{FA65EF53-C184-41A2-8E08-AD759FD8D62C}"/>
                  </a:ext>
                </a:extLst>
              </p:cNvPr>
              <p:cNvSpPr>
                <a:spLocks noChangeArrowheads="1"/>
              </p:cNvSpPr>
              <p:nvPr/>
            </p:nvSpPr>
            <p:spPr bwMode="auto">
              <a:xfrm>
                <a:off x="13069179" y="47548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4" name="Oval 444">
                <a:extLst>
                  <a:ext uri="{FF2B5EF4-FFF2-40B4-BE49-F238E27FC236}">
                    <a16:creationId xmlns:a16="http://schemas.microsoft.com/office/drawing/2014/main" id="{6AAF0D4A-6520-4774-8189-C0FEC224A357}"/>
                  </a:ext>
                </a:extLst>
              </p:cNvPr>
              <p:cNvSpPr>
                <a:spLocks noChangeArrowheads="1"/>
              </p:cNvSpPr>
              <p:nvPr/>
            </p:nvSpPr>
            <p:spPr bwMode="auto">
              <a:xfrm>
                <a:off x="13002816" y="47574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5" name="Oval 445">
                <a:extLst>
                  <a:ext uri="{FF2B5EF4-FFF2-40B4-BE49-F238E27FC236}">
                    <a16:creationId xmlns:a16="http://schemas.microsoft.com/office/drawing/2014/main" id="{76EDBB98-8FCA-4A6C-9AB8-EC4D5800665B}"/>
                  </a:ext>
                </a:extLst>
              </p:cNvPr>
              <p:cNvSpPr>
                <a:spLocks noChangeArrowheads="1"/>
              </p:cNvSpPr>
              <p:nvPr/>
            </p:nvSpPr>
            <p:spPr bwMode="auto">
              <a:xfrm>
                <a:off x="13086305" y="45797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6" name="Oval 446">
                <a:extLst>
                  <a:ext uri="{FF2B5EF4-FFF2-40B4-BE49-F238E27FC236}">
                    <a16:creationId xmlns:a16="http://schemas.microsoft.com/office/drawing/2014/main" id="{E5DC0546-D9D4-4127-A83B-F141BEC8BC0F}"/>
                  </a:ext>
                </a:extLst>
              </p:cNvPr>
              <p:cNvSpPr>
                <a:spLocks noChangeArrowheads="1"/>
              </p:cNvSpPr>
              <p:nvPr/>
            </p:nvSpPr>
            <p:spPr bwMode="auto">
              <a:xfrm>
                <a:off x="13111994" y="46398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7" name="Oval 447">
                <a:extLst>
                  <a:ext uri="{FF2B5EF4-FFF2-40B4-BE49-F238E27FC236}">
                    <a16:creationId xmlns:a16="http://schemas.microsoft.com/office/drawing/2014/main" id="{4D7B8A0B-9AF2-44BB-9D81-27289C9BEBEB}"/>
                  </a:ext>
                </a:extLst>
              </p:cNvPr>
              <p:cNvSpPr>
                <a:spLocks noChangeArrowheads="1"/>
              </p:cNvSpPr>
              <p:nvPr/>
            </p:nvSpPr>
            <p:spPr bwMode="auto">
              <a:xfrm>
                <a:off x="13135542" y="47165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8" name="Oval 448">
                <a:extLst>
                  <a:ext uri="{FF2B5EF4-FFF2-40B4-BE49-F238E27FC236}">
                    <a16:creationId xmlns:a16="http://schemas.microsoft.com/office/drawing/2014/main" id="{6EE5129F-6DC1-42FF-AECC-D19EDDD02C07}"/>
                  </a:ext>
                </a:extLst>
              </p:cNvPr>
              <p:cNvSpPr>
                <a:spLocks noChangeArrowheads="1"/>
              </p:cNvSpPr>
              <p:nvPr/>
            </p:nvSpPr>
            <p:spPr bwMode="auto">
              <a:xfrm>
                <a:off x="13153739" y="45805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79" name="Oval 449">
                <a:extLst>
                  <a:ext uri="{FF2B5EF4-FFF2-40B4-BE49-F238E27FC236}">
                    <a16:creationId xmlns:a16="http://schemas.microsoft.com/office/drawing/2014/main" id="{3CF510C1-B2C6-4926-B5AA-DE33648D0A3A}"/>
                  </a:ext>
                </a:extLst>
              </p:cNvPr>
              <p:cNvSpPr>
                <a:spLocks noChangeArrowheads="1"/>
              </p:cNvSpPr>
              <p:nvPr/>
            </p:nvSpPr>
            <p:spPr bwMode="auto">
              <a:xfrm>
                <a:off x="13155880" y="45335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0" name="Oval 450">
                <a:extLst>
                  <a:ext uri="{FF2B5EF4-FFF2-40B4-BE49-F238E27FC236}">
                    <a16:creationId xmlns:a16="http://schemas.microsoft.com/office/drawing/2014/main" id="{8E8E9522-5771-4B93-8540-231142E26093}"/>
                  </a:ext>
                </a:extLst>
              </p:cNvPr>
              <p:cNvSpPr>
                <a:spLocks noChangeArrowheads="1"/>
              </p:cNvSpPr>
              <p:nvPr/>
            </p:nvSpPr>
            <p:spPr bwMode="auto">
              <a:xfrm>
                <a:off x="13099149" y="45108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1" name="Oval 451">
                <a:extLst>
                  <a:ext uri="{FF2B5EF4-FFF2-40B4-BE49-F238E27FC236}">
                    <a16:creationId xmlns:a16="http://schemas.microsoft.com/office/drawing/2014/main" id="{0ABE2053-F658-43FF-A621-8F22492A4C76}"/>
                  </a:ext>
                </a:extLst>
              </p:cNvPr>
              <p:cNvSpPr>
                <a:spLocks noChangeArrowheads="1"/>
              </p:cNvSpPr>
              <p:nvPr/>
            </p:nvSpPr>
            <p:spPr bwMode="auto">
              <a:xfrm>
                <a:off x="13138754" y="44629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2" name="Oval 452">
                <a:extLst>
                  <a:ext uri="{FF2B5EF4-FFF2-40B4-BE49-F238E27FC236}">
                    <a16:creationId xmlns:a16="http://schemas.microsoft.com/office/drawing/2014/main" id="{3D17D0EC-CA96-41D2-A0E2-9960640BEB59}"/>
                  </a:ext>
                </a:extLst>
              </p:cNvPr>
              <p:cNvSpPr>
                <a:spLocks noChangeArrowheads="1"/>
              </p:cNvSpPr>
              <p:nvPr/>
            </p:nvSpPr>
            <p:spPr bwMode="auto">
              <a:xfrm>
                <a:off x="13145176" y="48027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3" name="Oval 453">
                <a:extLst>
                  <a:ext uri="{FF2B5EF4-FFF2-40B4-BE49-F238E27FC236}">
                    <a16:creationId xmlns:a16="http://schemas.microsoft.com/office/drawing/2014/main" id="{039485CE-CBCE-489C-BD7E-5B8EAA56DFD9}"/>
                  </a:ext>
                </a:extLst>
              </p:cNvPr>
              <p:cNvSpPr>
                <a:spLocks noChangeArrowheads="1"/>
              </p:cNvSpPr>
              <p:nvPr/>
            </p:nvSpPr>
            <p:spPr bwMode="auto">
              <a:xfrm>
                <a:off x="13168724" y="47531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4" name="Oval 454">
                <a:extLst>
                  <a:ext uri="{FF2B5EF4-FFF2-40B4-BE49-F238E27FC236}">
                    <a16:creationId xmlns:a16="http://schemas.microsoft.com/office/drawing/2014/main" id="{E5211AE1-36BE-4D3C-B83B-8ECE68A3079D}"/>
                  </a:ext>
                </a:extLst>
              </p:cNvPr>
              <p:cNvSpPr>
                <a:spLocks noChangeArrowheads="1"/>
              </p:cNvSpPr>
              <p:nvPr/>
            </p:nvSpPr>
            <p:spPr bwMode="auto">
              <a:xfrm>
                <a:off x="13227595" y="46511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5" name="Oval 455">
                <a:extLst>
                  <a:ext uri="{FF2B5EF4-FFF2-40B4-BE49-F238E27FC236}">
                    <a16:creationId xmlns:a16="http://schemas.microsoft.com/office/drawing/2014/main" id="{377AF3A0-444B-48CC-B2E9-A97E2E714E89}"/>
                  </a:ext>
                </a:extLst>
              </p:cNvPr>
              <p:cNvSpPr>
                <a:spLocks noChangeArrowheads="1"/>
              </p:cNvSpPr>
              <p:nvPr/>
            </p:nvSpPr>
            <p:spPr bwMode="auto">
              <a:xfrm>
                <a:off x="13209399" y="46816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6" name="Oval 456">
                <a:extLst>
                  <a:ext uri="{FF2B5EF4-FFF2-40B4-BE49-F238E27FC236}">
                    <a16:creationId xmlns:a16="http://schemas.microsoft.com/office/drawing/2014/main" id="{677B0E46-71DA-42CD-9B0B-3B038C977FF1}"/>
                  </a:ext>
                </a:extLst>
              </p:cNvPr>
              <p:cNvSpPr>
                <a:spLocks noChangeArrowheads="1"/>
              </p:cNvSpPr>
              <p:nvPr/>
            </p:nvSpPr>
            <p:spPr bwMode="auto">
              <a:xfrm>
                <a:off x="13232947" y="47583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7" name="Oval 457">
                <a:extLst>
                  <a:ext uri="{FF2B5EF4-FFF2-40B4-BE49-F238E27FC236}">
                    <a16:creationId xmlns:a16="http://schemas.microsoft.com/office/drawing/2014/main" id="{178F11E5-8A87-4802-BBE1-C2DFEDCB4A8A}"/>
                  </a:ext>
                </a:extLst>
              </p:cNvPr>
              <p:cNvSpPr>
                <a:spLocks noChangeArrowheads="1"/>
              </p:cNvSpPr>
              <p:nvPr/>
            </p:nvSpPr>
            <p:spPr bwMode="auto">
              <a:xfrm>
                <a:off x="13251143" y="46224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8" name="Oval 458">
                <a:extLst>
                  <a:ext uri="{FF2B5EF4-FFF2-40B4-BE49-F238E27FC236}">
                    <a16:creationId xmlns:a16="http://schemas.microsoft.com/office/drawing/2014/main" id="{EA383F89-5810-47C6-AA1D-60512B51A670}"/>
                  </a:ext>
                </a:extLst>
              </p:cNvPr>
              <p:cNvSpPr>
                <a:spLocks noChangeArrowheads="1"/>
              </p:cNvSpPr>
              <p:nvPr/>
            </p:nvSpPr>
            <p:spPr bwMode="auto">
              <a:xfrm>
                <a:off x="13253284" y="45753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89" name="Oval 459">
                <a:extLst>
                  <a:ext uri="{FF2B5EF4-FFF2-40B4-BE49-F238E27FC236}">
                    <a16:creationId xmlns:a16="http://schemas.microsoft.com/office/drawing/2014/main" id="{91235DA8-8225-4AC0-A2D2-E9BC37F7F244}"/>
                  </a:ext>
                </a:extLst>
              </p:cNvPr>
              <p:cNvSpPr>
                <a:spLocks noChangeArrowheads="1"/>
              </p:cNvSpPr>
              <p:nvPr/>
            </p:nvSpPr>
            <p:spPr bwMode="auto">
              <a:xfrm>
                <a:off x="13184780" y="46215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90" name="Oval 460">
                <a:extLst>
                  <a:ext uri="{FF2B5EF4-FFF2-40B4-BE49-F238E27FC236}">
                    <a16:creationId xmlns:a16="http://schemas.microsoft.com/office/drawing/2014/main" id="{ED69B7BB-8B88-4B79-9476-B4841CF9E3DF}"/>
                  </a:ext>
                </a:extLst>
              </p:cNvPr>
              <p:cNvSpPr>
                <a:spLocks noChangeArrowheads="1"/>
              </p:cNvSpPr>
              <p:nvPr/>
            </p:nvSpPr>
            <p:spPr bwMode="auto">
              <a:xfrm>
                <a:off x="13236158" y="45047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91" name="Oval 461">
                <a:extLst>
                  <a:ext uri="{FF2B5EF4-FFF2-40B4-BE49-F238E27FC236}">
                    <a16:creationId xmlns:a16="http://schemas.microsoft.com/office/drawing/2014/main" id="{FEF4C7B6-6BD2-431E-9EF2-E4129CFF3881}"/>
                  </a:ext>
                </a:extLst>
              </p:cNvPr>
              <p:cNvSpPr>
                <a:spLocks noChangeArrowheads="1"/>
              </p:cNvSpPr>
              <p:nvPr/>
            </p:nvSpPr>
            <p:spPr bwMode="auto">
              <a:xfrm>
                <a:off x="13209399" y="44524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92" name="Oval 462">
                <a:extLst>
                  <a:ext uri="{FF2B5EF4-FFF2-40B4-BE49-F238E27FC236}">
                    <a16:creationId xmlns:a16="http://schemas.microsoft.com/office/drawing/2014/main" id="{3FCF2CD4-9B17-4912-BE1A-E8672D4A17A4}"/>
                  </a:ext>
                </a:extLst>
              </p:cNvPr>
              <p:cNvSpPr>
                <a:spLocks noChangeArrowheads="1"/>
              </p:cNvSpPr>
              <p:nvPr/>
            </p:nvSpPr>
            <p:spPr bwMode="auto">
              <a:xfrm>
                <a:off x="13244721" y="47008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793" name="Oval 463">
                <a:extLst>
                  <a:ext uri="{FF2B5EF4-FFF2-40B4-BE49-F238E27FC236}">
                    <a16:creationId xmlns:a16="http://schemas.microsoft.com/office/drawing/2014/main" id="{11A79A6B-2AAB-444A-AEF7-B25C6A7BDB60}"/>
                  </a:ext>
                </a:extLst>
              </p:cNvPr>
              <p:cNvSpPr>
                <a:spLocks noChangeArrowheads="1"/>
              </p:cNvSpPr>
              <p:nvPr/>
            </p:nvSpPr>
            <p:spPr bwMode="auto">
              <a:xfrm>
                <a:off x="13225454" y="45570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16" name="Oval 486">
                <a:extLst>
                  <a:ext uri="{FF2B5EF4-FFF2-40B4-BE49-F238E27FC236}">
                    <a16:creationId xmlns:a16="http://schemas.microsoft.com/office/drawing/2014/main" id="{66A72DF6-7EFC-4B7F-9582-1407D1B233B5}"/>
                  </a:ext>
                </a:extLst>
              </p:cNvPr>
              <p:cNvSpPr>
                <a:spLocks noChangeArrowheads="1"/>
              </p:cNvSpPr>
              <p:nvPr/>
            </p:nvSpPr>
            <p:spPr bwMode="auto">
              <a:xfrm>
                <a:off x="12867948" y="40900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17" name="Oval 487">
                <a:extLst>
                  <a:ext uri="{FF2B5EF4-FFF2-40B4-BE49-F238E27FC236}">
                    <a16:creationId xmlns:a16="http://schemas.microsoft.com/office/drawing/2014/main" id="{2AB66DA6-B2E9-46CD-89CB-71C8B11B5B49}"/>
                  </a:ext>
                </a:extLst>
              </p:cNvPr>
              <p:cNvSpPr>
                <a:spLocks noChangeArrowheads="1"/>
              </p:cNvSpPr>
              <p:nvPr/>
            </p:nvSpPr>
            <p:spPr bwMode="auto">
              <a:xfrm>
                <a:off x="12870089" y="404295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18" name="Oval 488">
                <a:extLst>
                  <a:ext uri="{FF2B5EF4-FFF2-40B4-BE49-F238E27FC236}">
                    <a16:creationId xmlns:a16="http://schemas.microsoft.com/office/drawing/2014/main" id="{3B876520-65B7-43E9-86F8-EB30ABD5CE0E}"/>
                  </a:ext>
                </a:extLst>
              </p:cNvPr>
              <p:cNvSpPr>
                <a:spLocks noChangeArrowheads="1"/>
              </p:cNvSpPr>
              <p:nvPr/>
            </p:nvSpPr>
            <p:spPr bwMode="auto">
              <a:xfrm>
                <a:off x="12865807" y="43923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19" name="Oval 489">
                <a:extLst>
                  <a:ext uri="{FF2B5EF4-FFF2-40B4-BE49-F238E27FC236}">
                    <a16:creationId xmlns:a16="http://schemas.microsoft.com/office/drawing/2014/main" id="{5D7C70A2-BECB-413E-9E18-0B66FB73E327}"/>
                  </a:ext>
                </a:extLst>
              </p:cNvPr>
              <p:cNvSpPr>
                <a:spLocks noChangeArrowheads="1"/>
              </p:cNvSpPr>
              <p:nvPr/>
            </p:nvSpPr>
            <p:spPr bwMode="auto">
              <a:xfrm>
                <a:off x="12861526" y="41684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33" name="Oval 503">
                <a:extLst>
                  <a:ext uri="{FF2B5EF4-FFF2-40B4-BE49-F238E27FC236}">
                    <a16:creationId xmlns:a16="http://schemas.microsoft.com/office/drawing/2014/main" id="{6DD31641-3211-4F2A-829C-66068654A80A}"/>
                  </a:ext>
                </a:extLst>
              </p:cNvPr>
              <p:cNvSpPr>
                <a:spLocks noChangeArrowheads="1"/>
              </p:cNvSpPr>
              <p:nvPr/>
            </p:nvSpPr>
            <p:spPr bwMode="auto">
              <a:xfrm>
                <a:off x="12958931" y="40690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34" name="Oval 504">
                <a:extLst>
                  <a:ext uri="{FF2B5EF4-FFF2-40B4-BE49-F238E27FC236}">
                    <a16:creationId xmlns:a16="http://schemas.microsoft.com/office/drawing/2014/main" id="{2F802270-B7FE-4F2E-AD39-91A24A4939D0}"/>
                  </a:ext>
                </a:extLst>
              </p:cNvPr>
              <p:cNvSpPr>
                <a:spLocks noChangeArrowheads="1"/>
              </p:cNvSpPr>
              <p:nvPr/>
            </p:nvSpPr>
            <p:spPr bwMode="auto">
              <a:xfrm>
                <a:off x="12982479" y="41457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35" name="Oval 505">
                <a:extLst>
                  <a:ext uri="{FF2B5EF4-FFF2-40B4-BE49-F238E27FC236}">
                    <a16:creationId xmlns:a16="http://schemas.microsoft.com/office/drawing/2014/main" id="{929580A2-8738-45A4-92CB-0FF501D9C1C0}"/>
                  </a:ext>
                </a:extLst>
              </p:cNvPr>
              <p:cNvSpPr>
                <a:spLocks noChangeArrowheads="1"/>
              </p:cNvSpPr>
              <p:nvPr/>
            </p:nvSpPr>
            <p:spPr bwMode="auto">
              <a:xfrm>
                <a:off x="13000675" y="40098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36" name="Oval 506">
                <a:extLst>
                  <a:ext uri="{FF2B5EF4-FFF2-40B4-BE49-F238E27FC236}">
                    <a16:creationId xmlns:a16="http://schemas.microsoft.com/office/drawing/2014/main" id="{5592E95F-4496-43CE-AF21-260E4A69FA3B}"/>
                  </a:ext>
                </a:extLst>
              </p:cNvPr>
              <p:cNvSpPr>
                <a:spLocks noChangeArrowheads="1"/>
              </p:cNvSpPr>
              <p:nvPr/>
            </p:nvSpPr>
            <p:spPr bwMode="auto">
              <a:xfrm>
                <a:off x="12986760" y="43793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37" name="Oval 507">
                <a:extLst>
                  <a:ext uri="{FF2B5EF4-FFF2-40B4-BE49-F238E27FC236}">
                    <a16:creationId xmlns:a16="http://schemas.microsoft.com/office/drawing/2014/main" id="{85C70D3C-AF70-40AB-B550-E3902583FB17}"/>
                  </a:ext>
                </a:extLst>
              </p:cNvPr>
              <p:cNvSpPr>
                <a:spLocks noChangeArrowheads="1"/>
              </p:cNvSpPr>
              <p:nvPr/>
            </p:nvSpPr>
            <p:spPr bwMode="auto">
              <a:xfrm>
                <a:off x="12934312" y="40089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38" name="Oval 508">
                <a:extLst>
                  <a:ext uri="{FF2B5EF4-FFF2-40B4-BE49-F238E27FC236}">
                    <a16:creationId xmlns:a16="http://schemas.microsoft.com/office/drawing/2014/main" id="{136191B2-77BB-4917-83AC-7B0BE25B8069}"/>
                  </a:ext>
                </a:extLst>
              </p:cNvPr>
              <p:cNvSpPr>
                <a:spLocks noChangeArrowheads="1"/>
              </p:cNvSpPr>
              <p:nvPr/>
            </p:nvSpPr>
            <p:spPr bwMode="auto">
              <a:xfrm>
                <a:off x="12998534" y="43122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39" name="Oval 509">
                <a:extLst>
                  <a:ext uri="{FF2B5EF4-FFF2-40B4-BE49-F238E27FC236}">
                    <a16:creationId xmlns:a16="http://schemas.microsoft.com/office/drawing/2014/main" id="{30863F32-5823-4BE2-8983-F97E32CA5C4D}"/>
                  </a:ext>
                </a:extLst>
              </p:cNvPr>
              <p:cNvSpPr>
                <a:spLocks noChangeArrowheads="1"/>
              </p:cNvSpPr>
              <p:nvPr/>
            </p:nvSpPr>
            <p:spPr bwMode="auto">
              <a:xfrm>
                <a:off x="12940734" y="4333991"/>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0" name="Oval 510">
                <a:extLst>
                  <a:ext uri="{FF2B5EF4-FFF2-40B4-BE49-F238E27FC236}">
                    <a16:creationId xmlns:a16="http://schemas.microsoft.com/office/drawing/2014/main" id="{16CF3FE8-19CE-49E5-B8A2-820B718367C7}"/>
                  </a:ext>
                </a:extLst>
              </p:cNvPr>
              <p:cNvSpPr>
                <a:spLocks noChangeArrowheads="1"/>
              </p:cNvSpPr>
              <p:nvPr/>
            </p:nvSpPr>
            <p:spPr bwMode="auto">
              <a:xfrm>
                <a:off x="12927889" y="42695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1" name="Oval 511">
                <a:extLst>
                  <a:ext uri="{FF2B5EF4-FFF2-40B4-BE49-F238E27FC236}">
                    <a16:creationId xmlns:a16="http://schemas.microsoft.com/office/drawing/2014/main" id="{E6024FEB-21D7-4C16-818B-A8D609FBABDA}"/>
                  </a:ext>
                </a:extLst>
              </p:cNvPr>
              <p:cNvSpPr>
                <a:spLocks noChangeArrowheads="1"/>
              </p:cNvSpPr>
              <p:nvPr/>
            </p:nvSpPr>
            <p:spPr bwMode="auto">
              <a:xfrm>
                <a:off x="12976057" y="42721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2" name="Oval 512">
                <a:extLst>
                  <a:ext uri="{FF2B5EF4-FFF2-40B4-BE49-F238E27FC236}">
                    <a16:creationId xmlns:a16="http://schemas.microsoft.com/office/drawing/2014/main" id="{E9A447E9-8B9D-41EE-87B9-A58F29507A28}"/>
                  </a:ext>
                </a:extLst>
              </p:cNvPr>
              <p:cNvSpPr>
                <a:spLocks noChangeArrowheads="1"/>
              </p:cNvSpPr>
              <p:nvPr/>
            </p:nvSpPr>
            <p:spPr bwMode="auto">
              <a:xfrm>
                <a:off x="12992112" y="42320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3" name="Oval 513">
                <a:extLst>
                  <a:ext uri="{FF2B5EF4-FFF2-40B4-BE49-F238E27FC236}">
                    <a16:creationId xmlns:a16="http://schemas.microsoft.com/office/drawing/2014/main" id="{A075CFEE-283F-450C-96DF-6BA856D83D47}"/>
                  </a:ext>
                </a:extLst>
              </p:cNvPr>
              <p:cNvSpPr>
                <a:spLocks noChangeArrowheads="1"/>
              </p:cNvSpPr>
              <p:nvPr/>
            </p:nvSpPr>
            <p:spPr bwMode="auto">
              <a:xfrm>
                <a:off x="12925749" y="42346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4" name="Oval 514">
                <a:extLst>
                  <a:ext uri="{FF2B5EF4-FFF2-40B4-BE49-F238E27FC236}">
                    <a16:creationId xmlns:a16="http://schemas.microsoft.com/office/drawing/2014/main" id="{75A112E7-69CB-4B5E-9DEA-E9CD1B286599}"/>
                  </a:ext>
                </a:extLst>
              </p:cNvPr>
              <p:cNvSpPr>
                <a:spLocks noChangeArrowheads="1"/>
              </p:cNvSpPr>
              <p:nvPr/>
            </p:nvSpPr>
            <p:spPr bwMode="auto">
              <a:xfrm>
                <a:off x="13015660" y="41823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5" name="Oval 515">
                <a:extLst>
                  <a:ext uri="{FF2B5EF4-FFF2-40B4-BE49-F238E27FC236}">
                    <a16:creationId xmlns:a16="http://schemas.microsoft.com/office/drawing/2014/main" id="{9987AA73-44C5-497C-9392-C4CB75FBB613}"/>
                  </a:ext>
                </a:extLst>
              </p:cNvPr>
              <p:cNvSpPr>
                <a:spLocks noChangeArrowheads="1"/>
              </p:cNvSpPr>
              <p:nvPr/>
            </p:nvSpPr>
            <p:spPr bwMode="auto">
              <a:xfrm>
                <a:off x="12913975" y="412573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6" name="Oval 516">
                <a:extLst>
                  <a:ext uri="{FF2B5EF4-FFF2-40B4-BE49-F238E27FC236}">
                    <a16:creationId xmlns:a16="http://schemas.microsoft.com/office/drawing/2014/main" id="{2AE6297C-C183-4231-ADAC-D260181D7543}"/>
                  </a:ext>
                </a:extLst>
              </p:cNvPr>
              <p:cNvSpPr>
                <a:spLocks noChangeArrowheads="1"/>
              </p:cNvSpPr>
              <p:nvPr/>
            </p:nvSpPr>
            <p:spPr bwMode="auto">
              <a:xfrm>
                <a:off x="12994253" y="40882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7" name="Oval 517">
                <a:extLst>
                  <a:ext uri="{FF2B5EF4-FFF2-40B4-BE49-F238E27FC236}">
                    <a16:creationId xmlns:a16="http://schemas.microsoft.com/office/drawing/2014/main" id="{5D7EB227-38AB-47F2-818A-EC9178A561FD}"/>
                  </a:ext>
                </a:extLst>
              </p:cNvPr>
              <p:cNvSpPr>
                <a:spLocks noChangeArrowheads="1"/>
              </p:cNvSpPr>
              <p:nvPr/>
            </p:nvSpPr>
            <p:spPr bwMode="auto">
              <a:xfrm>
                <a:off x="13056334" y="41109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8" name="Oval 518">
                <a:extLst>
                  <a:ext uri="{FF2B5EF4-FFF2-40B4-BE49-F238E27FC236}">
                    <a16:creationId xmlns:a16="http://schemas.microsoft.com/office/drawing/2014/main" id="{ABA69FD1-F8B8-499D-AA65-8E0D66E32FDE}"/>
                  </a:ext>
                </a:extLst>
              </p:cNvPr>
              <p:cNvSpPr>
                <a:spLocks noChangeArrowheads="1"/>
              </p:cNvSpPr>
              <p:nvPr/>
            </p:nvSpPr>
            <p:spPr bwMode="auto">
              <a:xfrm>
                <a:off x="13079883" y="41875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49" name="Oval 519">
                <a:extLst>
                  <a:ext uri="{FF2B5EF4-FFF2-40B4-BE49-F238E27FC236}">
                    <a16:creationId xmlns:a16="http://schemas.microsoft.com/office/drawing/2014/main" id="{7E38C83C-B850-4C01-89FE-22E35C3F23D7}"/>
                  </a:ext>
                </a:extLst>
              </p:cNvPr>
              <p:cNvSpPr>
                <a:spLocks noChangeArrowheads="1"/>
              </p:cNvSpPr>
              <p:nvPr/>
            </p:nvSpPr>
            <p:spPr bwMode="auto">
              <a:xfrm>
                <a:off x="13098079" y="40516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0" name="Oval 520">
                <a:extLst>
                  <a:ext uri="{FF2B5EF4-FFF2-40B4-BE49-F238E27FC236}">
                    <a16:creationId xmlns:a16="http://schemas.microsoft.com/office/drawing/2014/main" id="{6E8A380E-D023-4A22-B40A-BD002E9C0327}"/>
                  </a:ext>
                </a:extLst>
              </p:cNvPr>
              <p:cNvSpPr>
                <a:spLocks noChangeArrowheads="1"/>
              </p:cNvSpPr>
              <p:nvPr/>
            </p:nvSpPr>
            <p:spPr bwMode="auto">
              <a:xfrm>
                <a:off x="13100220" y="40046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1" name="Oval 521">
                <a:extLst>
                  <a:ext uri="{FF2B5EF4-FFF2-40B4-BE49-F238E27FC236}">
                    <a16:creationId xmlns:a16="http://schemas.microsoft.com/office/drawing/2014/main" id="{FC62D6B1-24FD-4A40-B109-E45195F20DAF}"/>
                  </a:ext>
                </a:extLst>
              </p:cNvPr>
              <p:cNvSpPr>
                <a:spLocks noChangeArrowheads="1"/>
              </p:cNvSpPr>
              <p:nvPr/>
            </p:nvSpPr>
            <p:spPr bwMode="auto">
              <a:xfrm>
                <a:off x="13031716" y="40507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2" name="Oval 522">
                <a:extLst>
                  <a:ext uri="{FF2B5EF4-FFF2-40B4-BE49-F238E27FC236}">
                    <a16:creationId xmlns:a16="http://schemas.microsoft.com/office/drawing/2014/main" id="{0BF533C8-990F-4FD4-9603-505C186F0BB2}"/>
                  </a:ext>
                </a:extLst>
              </p:cNvPr>
              <p:cNvSpPr>
                <a:spLocks noChangeArrowheads="1"/>
              </p:cNvSpPr>
              <p:nvPr/>
            </p:nvSpPr>
            <p:spPr bwMode="auto">
              <a:xfrm>
                <a:off x="13095939" y="43540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3" name="Oval 523">
                <a:extLst>
                  <a:ext uri="{FF2B5EF4-FFF2-40B4-BE49-F238E27FC236}">
                    <a16:creationId xmlns:a16="http://schemas.microsoft.com/office/drawing/2014/main" id="{BC94FDF0-E1A9-4164-8185-142CB56AA1CF}"/>
                  </a:ext>
                </a:extLst>
              </p:cNvPr>
              <p:cNvSpPr>
                <a:spLocks noChangeArrowheads="1"/>
              </p:cNvSpPr>
              <p:nvPr/>
            </p:nvSpPr>
            <p:spPr bwMode="auto">
              <a:xfrm>
                <a:off x="13038138" y="4375817"/>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4" name="Oval 524">
                <a:extLst>
                  <a:ext uri="{FF2B5EF4-FFF2-40B4-BE49-F238E27FC236}">
                    <a16:creationId xmlns:a16="http://schemas.microsoft.com/office/drawing/2014/main" id="{DFFAB7FF-4031-4A88-9C8B-1A230E132BD1}"/>
                  </a:ext>
                </a:extLst>
              </p:cNvPr>
              <p:cNvSpPr>
                <a:spLocks noChangeArrowheads="1"/>
              </p:cNvSpPr>
              <p:nvPr/>
            </p:nvSpPr>
            <p:spPr bwMode="auto">
              <a:xfrm>
                <a:off x="13030645" y="43383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5" name="Oval 525">
                <a:extLst>
                  <a:ext uri="{FF2B5EF4-FFF2-40B4-BE49-F238E27FC236}">
                    <a16:creationId xmlns:a16="http://schemas.microsoft.com/office/drawing/2014/main" id="{15E84F85-F155-4AB5-9458-BDF4B2617F8C}"/>
                  </a:ext>
                </a:extLst>
              </p:cNvPr>
              <p:cNvSpPr>
                <a:spLocks noChangeArrowheads="1"/>
              </p:cNvSpPr>
              <p:nvPr/>
            </p:nvSpPr>
            <p:spPr bwMode="auto">
              <a:xfrm>
                <a:off x="13073460" y="43139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6" name="Oval 526">
                <a:extLst>
                  <a:ext uri="{FF2B5EF4-FFF2-40B4-BE49-F238E27FC236}">
                    <a16:creationId xmlns:a16="http://schemas.microsoft.com/office/drawing/2014/main" id="{593753D5-96D3-4F06-86F7-AEC7573ADBDD}"/>
                  </a:ext>
                </a:extLst>
              </p:cNvPr>
              <p:cNvSpPr>
                <a:spLocks noChangeArrowheads="1"/>
              </p:cNvSpPr>
              <p:nvPr/>
            </p:nvSpPr>
            <p:spPr bwMode="auto">
              <a:xfrm>
                <a:off x="13089516" y="42738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7" name="Oval 527">
                <a:extLst>
                  <a:ext uri="{FF2B5EF4-FFF2-40B4-BE49-F238E27FC236}">
                    <a16:creationId xmlns:a16="http://schemas.microsoft.com/office/drawing/2014/main" id="{E018F5A6-1594-4264-B0CA-FF4594FE941F}"/>
                  </a:ext>
                </a:extLst>
              </p:cNvPr>
              <p:cNvSpPr>
                <a:spLocks noChangeArrowheads="1"/>
              </p:cNvSpPr>
              <p:nvPr/>
            </p:nvSpPr>
            <p:spPr bwMode="auto">
              <a:xfrm>
                <a:off x="13023153" y="42764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8" name="Oval 528">
                <a:extLst>
                  <a:ext uri="{FF2B5EF4-FFF2-40B4-BE49-F238E27FC236}">
                    <a16:creationId xmlns:a16="http://schemas.microsoft.com/office/drawing/2014/main" id="{8E0A44D2-B667-4B84-B9DC-33A506ED7F01}"/>
                  </a:ext>
                </a:extLst>
              </p:cNvPr>
              <p:cNvSpPr>
                <a:spLocks noChangeArrowheads="1"/>
              </p:cNvSpPr>
              <p:nvPr/>
            </p:nvSpPr>
            <p:spPr bwMode="auto">
              <a:xfrm>
                <a:off x="13106642" y="40987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59" name="Oval 529">
                <a:extLst>
                  <a:ext uri="{FF2B5EF4-FFF2-40B4-BE49-F238E27FC236}">
                    <a16:creationId xmlns:a16="http://schemas.microsoft.com/office/drawing/2014/main" id="{810A6051-9D9E-4448-A2C2-F78687C48052}"/>
                  </a:ext>
                </a:extLst>
              </p:cNvPr>
              <p:cNvSpPr>
                <a:spLocks noChangeArrowheads="1"/>
              </p:cNvSpPr>
              <p:nvPr/>
            </p:nvSpPr>
            <p:spPr bwMode="auto">
              <a:xfrm>
                <a:off x="13132331" y="41588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0" name="Oval 530">
                <a:extLst>
                  <a:ext uri="{FF2B5EF4-FFF2-40B4-BE49-F238E27FC236}">
                    <a16:creationId xmlns:a16="http://schemas.microsoft.com/office/drawing/2014/main" id="{FD491A11-9C7C-4FA0-83DD-9782B38C5ABE}"/>
                  </a:ext>
                </a:extLst>
              </p:cNvPr>
              <p:cNvSpPr>
                <a:spLocks noChangeArrowheads="1"/>
              </p:cNvSpPr>
              <p:nvPr/>
            </p:nvSpPr>
            <p:spPr bwMode="auto">
              <a:xfrm>
                <a:off x="13155880" y="42355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1" name="Oval 531">
                <a:extLst>
                  <a:ext uri="{FF2B5EF4-FFF2-40B4-BE49-F238E27FC236}">
                    <a16:creationId xmlns:a16="http://schemas.microsoft.com/office/drawing/2014/main" id="{43D5EA82-2C9B-40AD-921B-0E572760289C}"/>
                  </a:ext>
                </a:extLst>
              </p:cNvPr>
              <p:cNvSpPr>
                <a:spLocks noChangeArrowheads="1"/>
              </p:cNvSpPr>
              <p:nvPr/>
            </p:nvSpPr>
            <p:spPr bwMode="auto">
              <a:xfrm>
                <a:off x="13174076" y="40995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2" name="Oval 532">
                <a:extLst>
                  <a:ext uri="{FF2B5EF4-FFF2-40B4-BE49-F238E27FC236}">
                    <a16:creationId xmlns:a16="http://schemas.microsoft.com/office/drawing/2014/main" id="{416A03A0-2C10-4066-885C-BE0F57E23411}"/>
                  </a:ext>
                </a:extLst>
              </p:cNvPr>
              <p:cNvSpPr>
                <a:spLocks noChangeArrowheads="1"/>
              </p:cNvSpPr>
              <p:nvPr/>
            </p:nvSpPr>
            <p:spPr bwMode="auto">
              <a:xfrm>
                <a:off x="13176217" y="40525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3" name="Oval 533">
                <a:extLst>
                  <a:ext uri="{FF2B5EF4-FFF2-40B4-BE49-F238E27FC236}">
                    <a16:creationId xmlns:a16="http://schemas.microsoft.com/office/drawing/2014/main" id="{753F88CF-B876-46EE-B2DF-6FD206E58BC1}"/>
                  </a:ext>
                </a:extLst>
              </p:cNvPr>
              <p:cNvSpPr>
                <a:spLocks noChangeArrowheads="1"/>
              </p:cNvSpPr>
              <p:nvPr/>
            </p:nvSpPr>
            <p:spPr bwMode="auto">
              <a:xfrm>
                <a:off x="12813359" y="40394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4" name="Oval 534">
                <a:extLst>
                  <a:ext uri="{FF2B5EF4-FFF2-40B4-BE49-F238E27FC236}">
                    <a16:creationId xmlns:a16="http://schemas.microsoft.com/office/drawing/2014/main" id="{7EC65F27-E894-421E-969C-39B295CA99B0}"/>
                  </a:ext>
                </a:extLst>
              </p:cNvPr>
              <p:cNvSpPr>
                <a:spLocks noChangeArrowheads="1"/>
              </p:cNvSpPr>
              <p:nvPr/>
            </p:nvSpPr>
            <p:spPr bwMode="auto">
              <a:xfrm>
                <a:off x="13094868" y="44202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5" name="Oval 535">
                <a:extLst>
                  <a:ext uri="{FF2B5EF4-FFF2-40B4-BE49-F238E27FC236}">
                    <a16:creationId xmlns:a16="http://schemas.microsoft.com/office/drawing/2014/main" id="{42DCE69F-106F-42A4-BE0A-1ECE1BC10DCE}"/>
                  </a:ext>
                </a:extLst>
              </p:cNvPr>
              <p:cNvSpPr>
                <a:spLocks noChangeArrowheads="1"/>
              </p:cNvSpPr>
              <p:nvPr/>
            </p:nvSpPr>
            <p:spPr bwMode="auto">
              <a:xfrm>
                <a:off x="13149457" y="43618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6" name="Oval 536">
                <a:extLst>
                  <a:ext uri="{FF2B5EF4-FFF2-40B4-BE49-F238E27FC236}">
                    <a16:creationId xmlns:a16="http://schemas.microsoft.com/office/drawing/2014/main" id="{A858E4A7-C583-49BD-9BD8-0A7385D64DC7}"/>
                  </a:ext>
                </a:extLst>
              </p:cNvPr>
              <p:cNvSpPr>
                <a:spLocks noChangeArrowheads="1"/>
              </p:cNvSpPr>
              <p:nvPr/>
            </p:nvSpPr>
            <p:spPr bwMode="auto">
              <a:xfrm>
                <a:off x="13165513" y="43217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7" name="Oval 537">
                <a:extLst>
                  <a:ext uri="{FF2B5EF4-FFF2-40B4-BE49-F238E27FC236}">
                    <a16:creationId xmlns:a16="http://schemas.microsoft.com/office/drawing/2014/main" id="{53D6275C-40D9-418C-B9D8-CB88F72D6122}"/>
                  </a:ext>
                </a:extLst>
              </p:cNvPr>
              <p:cNvSpPr>
                <a:spLocks noChangeArrowheads="1"/>
              </p:cNvSpPr>
              <p:nvPr/>
            </p:nvSpPr>
            <p:spPr bwMode="auto">
              <a:xfrm>
                <a:off x="13189061" y="42721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8" name="Oval 538">
                <a:extLst>
                  <a:ext uri="{FF2B5EF4-FFF2-40B4-BE49-F238E27FC236}">
                    <a16:creationId xmlns:a16="http://schemas.microsoft.com/office/drawing/2014/main" id="{20AC6B92-3800-4047-9C6F-CE56B41FA365}"/>
                  </a:ext>
                </a:extLst>
              </p:cNvPr>
              <p:cNvSpPr>
                <a:spLocks noChangeArrowheads="1"/>
              </p:cNvSpPr>
              <p:nvPr/>
            </p:nvSpPr>
            <p:spPr bwMode="auto">
              <a:xfrm>
                <a:off x="13247932" y="41701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69" name="Oval 539">
                <a:extLst>
                  <a:ext uri="{FF2B5EF4-FFF2-40B4-BE49-F238E27FC236}">
                    <a16:creationId xmlns:a16="http://schemas.microsoft.com/office/drawing/2014/main" id="{968DC587-8974-48CA-9485-BD990B812B62}"/>
                  </a:ext>
                </a:extLst>
              </p:cNvPr>
              <p:cNvSpPr>
                <a:spLocks noChangeArrowheads="1"/>
              </p:cNvSpPr>
              <p:nvPr/>
            </p:nvSpPr>
            <p:spPr bwMode="auto">
              <a:xfrm>
                <a:off x="13229735" y="42006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0" name="Oval 540">
                <a:extLst>
                  <a:ext uri="{FF2B5EF4-FFF2-40B4-BE49-F238E27FC236}">
                    <a16:creationId xmlns:a16="http://schemas.microsoft.com/office/drawing/2014/main" id="{E4DA08D0-DC3C-45AF-ACB3-07D35892E3ED}"/>
                  </a:ext>
                </a:extLst>
              </p:cNvPr>
              <p:cNvSpPr>
                <a:spLocks noChangeArrowheads="1"/>
              </p:cNvSpPr>
              <p:nvPr/>
            </p:nvSpPr>
            <p:spPr bwMode="auto">
              <a:xfrm>
                <a:off x="13253284" y="427735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1" name="Oval 541">
                <a:extLst>
                  <a:ext uri="{FF2B5EF4-FFF2-40B4-BE49-F238E27FC236}">
                    <a16:creationId xmlns:a16="http://schemas.microsoft.com/office/drawing/2014/main" id="{132E131A-25B1-4BBA-A44F-5718C338809A}"/>
                  </a:ext>
                </a:extLst>
              </p:cNvPr>
              <p:cNvSpPr>
                <a:spLocks noChangeArrowheads="1"/>
              </p:cNvSpPr>
              <p:nvPr/>
            </p:nvSpPr>
            <p:spPr bwMode="auto">
              <a:xfrm>
                <a:off x="13271480" y="41414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2" name="Oval 542">
                <a:extLst>
                  <a:ext uri="{FF2B5EF4-FFF2-40B4-BE49-F238E27FC236}">
                    <a16:creationId xmlns:a16="http://schemas.microsoft.com/office/drawing/2014/main" id="{A2E7EABD-83DE-42C9-93B0-DA93B381BEA4}"/>
                  </a:ext>
                </a:extLst>
              </p:cNvPr>
              <p:cNvSpPr>
                <a:spLocks noChangeArrowheads="1"/>
              </p:cNvSpPr>
              <p:nvPr/>
            </p:nvSpPr>
            <p:spPr bwMode="auto">
              <a:xfrm>
                <a:off x="13273621" y="40943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3" name="Oval 543">
                <a:extLst>
                  <a:ext uri="{FF2B5EF4-FFF2-40B4-BE49-F238E27FC236}">
                    <a16:creationId xmlns:a16="http://schemas.microsoft.com/office/drawing/2014/main" id="{70CBDB39-730B-4BF2-B0AE-51926CF2638D}"/>
                  </a:ext>
                </a:extLst>
              </p:cNvPr>
              <p:cNvSpPr>
                <a:spLocks noChangeArrowheads="1"/>
              </p:cNvSpPr>
              <p:nvPr/>
            </p:nvSpPr>
            <p:spPr bwMode="auto">
              <a:xfrm>
                <a:off x="13205117" y="41405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4" name="Oval 544">
                <a:extLst>
                  <a:ext uri="{FF2B5EF4-FFF2-40B4-BE49-F238E27FC236}">
                    <a16:creationId xmlns:a16="http://schemas.microsoft.com/office/drawing/2014/main" id="{69833870-DD35-4F83-93C1-D421BD9F08A0}"/>
                  </a:ext>
                </a:extLst>
              </p:cNvPr>
              <p:cNvSpPr>
                <a:spLocks noChangeArrowheads="1"/>
              </p:cNvSpPr>
              <p:nvPr/>
            </p:nvSpPr>
            <p:spPr bwMode="auto">
              <a:xfrm>
                <a:off x="13256495" y="40237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5" name="Oval 545">
                <a:extLst>
                  <a:ext uri="{FF2B5EF4-FFF2-40B4-BE49-F238E27FC236}">
                    <a16:creationId xmlns:a16="http://schemas.microsoft.com/office/drawing/2014/main" id="{39B412F9-109B-4C69-835F-CB134A2CFD0A}"/>
                  </a:ext>
                </a:extLst>
              </p:cNvPr>
              <p:cNvSpPr>
                <a:spLocks noChangeArrowheads="1"/>
              </p:cNvSpPr>
              <p:nvPr/>
            </p:nvSpPr>
            <p:spPr bwMode="auto">
              <a:xfrm>
                <a:off x="13198695" y="44010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6" name="Oval 546">
                <a:extLst>
                  <a:ext uri="{FF2B5EF4-FFF2-40B4-BE49-F238E27FC236}">
                    <a16:creationId xmlns:a16="http://schemas.microsoft.com/office/drawing/2014/main" id="{4709AD86-8E91-4FE2-85D8-B8344ABAAEAE}"/>
                  </a:ext>
                </a:extLst>
              </p:cNvPr>
              <p:cNvSpPr>
                <a:spLocks noChangeArrowheads="1"/>
              </p:cNvSpPr>
              <p:nvPr/>
            </p:nvSpPr>
            <p:spPr bwMode="auto">
              <a:xfrm>
                <a:off x="13246861" y="44037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7" name="Oval 547">
                <a:extLst>
                  <a:ext uri="{FF2B5EF4-FFF2-40B4-BE49-F238E27FC236}">
                    <a16:creationId xmlns:a16="http://schemas.microsoft.com/office/drawing/2014/main" id="{C40F4002-2FB0-4C0F-BC28-AA9249AEAE32}"/>
                  </a:ext>
                </a:extLst>
              </p:cNvPr>
              <p:cNvSpPr>
                <a:spLocks noChangeArrowheads="1"/>
              </p:cNvSpPr>
              <p:nvPr/>
            </p:nvSpPr>
            <p:spPr bwMode="auto">
              <a:xfrm>
                <a:off x="13262917" y="43636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8" name="Oval 548">
                <a:extLst>
                  <a:ext uri="{FF2B5EF4-FFF2-40B4-BE49-F238E27FC236}">
                    <a16:creationId xmlns:a16="http://schemas.microsoft.com/office/drawing/2014/main" id="{5EF084CA-29F3-41D3-AC23-CDC24BED4262}"/>
                  </a:ext>
                </a:extLst>
              </p:cNvPr>
              <p:cNvSpPr>
                <a:spLocks noChangeArrowheads="1"/>
              </p:cNvSpPr>
              <p:nvPr/>
            </p:nvSpPr>
            <p:spPr bwMode="auto">
              <a:xfrm>
                <a:off x="13196554" y="43662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79" name="Oval 549">
                <a:extLst>
                  <a:ext uri="{FF2B5EF4-FFF2-40B4-BE49-F238E27FC236}">
                    <a16:creationId xmlns:a16="http://schemas.microsoft.com/office/drawing/2014/main" id="{1488D088-D66A-4389-B997-00ED89B39476}"/>
                  </a:ext>
                </a:extLst>
              </p:cNvPr>
              <p:cNvSpPr>
                <a:spLocks noChangeArrowheads="1"/>
              </p:cNvSpPr>
              <p:nvPr/>
            </p:nvSpPr>
            <p:spPr bwMode="auto">
              <a:xfrm>
                <a:off x="13265058" y="42198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8880" name="Oval 550">
                <a:extLst>
                  <a:ext uri="{FF2B5EF4-FFF2-40B4-BE49-F238E27FC236}">
                    <a16:creationId xmlns:a16="http://schemas.microsoft.com/office/drawing/2014/main" id="{E811B40E-58BF-47CC-B0C1-C610EFC43378}"/>
                  </a:ext>
                </a:extLst>
              </p:cNvPr>
              <p:cNvSpPr>
                <a:spLocks noChangeArrowheads="1"/>
              </p:cNvSpPr>
              <p:nvPr/>
            </p:nvSpPr>
            <p:spPr bwMode="auto">
              <a:xfrm>
                <a:off x="13245791" y="40760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32" name="Oval 706">
                <a:extLst>
                  <a:ext uri="{FF2B5EF4-FFF2-40B4-BE49-F238E27FC236}">
                    <a16:creationId xmlns:a16="http://schemas.microsoft.com/office/drawing/2014/main" id="{BD60559E-6858-4B36-8345-E0A9D4AA9244}"/>
                  </a:ext>
                </a:extLst>
              </p:cNvPr>
              <p:cNvSpPr>
                <a:spLocks noChangeArrowheads="1"/>
              </p:cNvSpPr>
              <p:nvPr/>
            </p:nvSpPr>
            <p:spPr bwMode="auto">
              <a:xfrm>
                <a:off x="12859385" y="39889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33" name="Oval 707">
                <a:extLst>
                  <a:ext uri="{FF2B5EF4-FFF2-40B4-BE49-F238E27FC236}">
                    <a16:creationId xmlns:a16="http://schemas.microsoft.com/office/drawing/2014/main" id="{CA0DB63C-8648-4FB5-9C9C-322BC9EAB23A}"/>
                  </a:ext>
                </a:extLst>
              </p:cNvPr>
              <p:cNvSpPr>
                <a:spLocks noChangeArrowheads="1"/>
              </p:cNvSpPr>
              <p:nvPr/>
            </p:nvSpPr>
            <p:spPr bwMode="auto">
              <a:xfrm>
                <a:off x="11812557" y="41483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34" name="Oval 708">
                <a:extLst>
                  <a:ext uri="{FF2B5EF4-FFF2-40B4-BE49-F238E27FC236}">
                    <a16:creationId xmlns:a16="http://schemas.microsoft.com/office/drawing/2014/main" id="{4DE196EB-475E-4A24-90AA-60D528881CEB}"/>
                  </a:ext>
                </a:extLst>
              </p:cNvPr>
              <p:cNvSpPr>
                <a:spLocks noChangeArrowheads="1"/>
              </p:cNvSpPr>
              <p:nvPr/>
            </p:nvSpPr>
            <p:spPr bwMode="auto">
              <a:xfrm>
                <a:off x="11836106" y="42250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35" name="Oval 709">
                <a:extLst>
                  <a:ext uri="{FF2B5EF4-FFF2-40B4-BE49-F238E27FC236}">
                    <a16:creationId xmlns:a16="http://schemas.microsoft.com/office/drawing/2014/main" id="{05BDD0BF-C40A-43F8-96C8-B2A0A1AEA762}"/>
                  </a:ext>
                </a:extLst>
              </p:cNvPr>
              <p:cNvSpPr>
                <a:spLocks noChangeArrowheads="1"/>
              </p:cNvSpPr>
              <p:nvPr/>
            </p:nvSpPr>
            <p:spPr bwMode="auto">
              <a:xfrm>
                <a:off x="11854302" y="40891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36" name="Oval 710">
                <a:extLst>
                  <a:ext uri="{FF2B5EF4-FFF2-40B4-BE49-F238E27FC236}">
                    <a16:creationId xmlns:a16="http://schemas.microsoft.com/office/drawing/2014/main" id="{56DC9307-9A6E-4C83-9B02-326C687A017B}"/>
                  </a:ext>
                </a:extLst>
              </p:cNvPr>
              <p:cNvSpPr>
                <a:spLocks noChangeArrowheads="1"/>
              </p:cNvSpPr>
              <p:nvPr/>
            </p:nvSpPr>
            <p:spPr bwMode="auto">
              <a:xfrm>
                <a:off x="11856443" y="40420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37" name="Oval 711">
                <a:extLst>
                  <a:ext uri="{FF2B5EF4-FFF2-40B4-BE49-F238E27FC236}">
                    <a16:creationId xmlns:a16="http://schemas.microsoft.com/office/drawing/2014/main" id="{46F562A2-A910-4723-9097-20F4C3697C8C}"/>
                  </a:ext>
                </a:extLst>
              </p:cNvPr>
              <p:cNvSpPr>
                <a:spLocks noChangeArrowheads="1"/>
              </p:cNvSpPr>
              <p:nvPr/>
            </p:nvSpPr>
            <p:spPr bwMode="auto">
              <a:xfrm>
                <a:off x="11799713" y="40194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38" name="Oval 712">
                <a:extLst>
                  <a:ext uri="{FF2B5EF4-FFF2-40B4-BE49-F238E27FC236}">
                    <a16:creationId xmlns:a16="http://schemas.microsoft.com/office/drawing/2014/main" id="{D2FFEB0E-DE72-40E3-8885-84BD375CCBFD}"/>
                  </a:ext>
                </a:extLst>
              </p:cNvPr>
              <p:cNvSpPr>
                <a:spLocks noChangeArrowheads="1"/>
              </p:cNvSpPr>
              <p:nvPr/>
            </p:nvSpPr>
            <p:spPr bwMode="auto">
              <a:xfrm>
                <a:off x="11704450" y="41919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39" name="Oval 713">
                <a:extLst>
                  <a:ext uri="{FF2B5EF4-FFF2-40B4-BE49-F238E27FC236}">
                    <a16:creationId xmlns:a16="http://schemas.microsoft.com/office/drawing/2014/main" id="{5BBB61B3-86F5-4865-A3AD-EC86F1036FCC}"/>
                  </a:ext>
                </a:extLst>
              </p:cNvPr>
              <p:cNvSpPr>
                <a:spLocks noChangeArrowheads="1"/>
              </p:cNvSpPr>
              <p:nvPr/>
            </p:nvSpPr>
            <p:spPr bwMode="auto">
              <a:xfrm>
                <a:off x="11757969" y="44577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0" name="Oval 714">
                <a:extLst>
                  <a:ext uri="{FF2B5EF4-FFF2-40B4-BE49-F238E27FC236}">
                    <a16:creationId xmlns:a16="http://schemas.microsoft.com/office/drawing/2014/main" id="{2F789B70-A256-4984-A6C8-AA86AC229BA3}"/>
                  </a:ext>
                </a:extLst>
              </p:cNvPr>
              <p:cNvSpPr>
                <a:spLocks noChangeArrowheads="1"/>
              </p:cNvSpPr>
              <p:nvPr/>
            </p:nvSpPr>
            <p:spPr bwMode="auto">
              <a:xfrm>
                <a:off x="11740843" y="41544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1" name="Oval 715">
                <a:extLst>
                  <a:ext uri="{FF2B5EF4-FFF2-40B4-BE49-F238E27FC236}">
                    <a16:creationId xmlns:a16="http://schemas.microsoft.com/office/drawing/2014/main" id="{336C3046-746B-48B5-8E46-5987751F1AEB}"/>
                  </a:ext>
                </a:extLst>
              </p:cNvPr>
              <p:cNvSpPr>
                <a:spLocks noChangeArrowheads="1"/>
              </p:cNvSpPr>
              <p:nvPr/>
            </p:nvSpPr>
            <p:spPr bwMode="auto">
              <a:xfrm>
                <a:off x="11694816" y="4044692"/>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2" name="Oval 716">
                <a:extLst>
                  <a:ext uri="{FF2B5EF4-FFF2-40B4-BE49-F238E27FC236}">
                    <a16:creationId xmlns:a16="http://schemas.microsoft.com/office/drawing/2014/main" id="{2EBA20D8-8584-4629-B785-C9A2FD70E759}"/>
                  </a:ext>
                </a:extLst>
              </p:cNvPr>
              <p:cNvSpPr>
                <a:spLocks noChangeArrowheads="1"/>
              </p:cNvSpPr>
              <p:nvPr/>
            </p:nvSpPr>
            <p:spPr bwMode="auto">
              <a:xfrm>
                <a:off x="11787939" y="40882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3" name="Oval 717">
                <a:extLst>
                  <a:ext uri="{FF2B5EF4-FFF2-40B4-BE49-F238E27FC236}">
                    <a16:creationId xmlns:a16="http://schemas.microsoft.com/office/drawing/2014/main" id="{6BCF3F6C-84BC-4B1B-9FE3-DA049B85361E}"/>
                  </a:ext>
                </a:extLst>
              </p:cNvPr>
              <p:cNvSpPr>
                <a:spLocks noChangeArrowheads="1"/>
              </p:cNvSpPr>
              <p:nvPr/>
            </p:nvSpPr>
            <p:spPr bwMode="auto">
              <a:xfrm>
                <a:off x="11852162" y="43915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4" name="Oval 718">
                <a:extLst>
                  <a:ext uri="{FF2B5EF4-FFF2-40B4-BE49-F238E27FC236}">
                    <a16:creationId xmlns:a16="http://schemas.microsoft.com/office/drawing/2014/main" id="{745370E6-B4C6-4C5E-9951-F90B319ECC8C}"/>
                  </a:ext>
                </a:extLst>
              </p:cNvPr>
              <p:cNvSpPr>
                <a:spLocks noChangeArrowheads="1"/>
              </p:cNvSpPr>
              <p:nvPr/>
            </p:nvSpPr>
            <p:spPr bwMode="auto">
              <a:xfrm>
                <a:off x="11746194" y="4378431"/>
                <a:ext cx="23548" cy="16556"/>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5" name="Oval 719">
                <a:extLst>
                  <a:ext uri="{FF2B5EF4-FFF2-40B4-BE49-F238E27FC236}">
                    <a16:creationId xmlns:a16="http://schemas.microsoft.com/office/drawing/2014/main" id="{59E02EFD-3BA5-439D-80E0-CBF540A373C3}"/>
                  </a:ext>
                </a:extLst>
              </p:cNvPr>
              <p:cNvSpPr>
                <a:spLocks noChangeArrowheads="1"/>
              </p:cNvSpPr>
              <p:nvPr/>
            </p:nvSpPr>
            <p:spPr bwMode="auto">
              <a:xfrm>
                <a:off x="11794361" y="4413287"/>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6" name="Oval 720">
                <a:extLst>
                  <a:ext uri="{FF2B5EF4-FFF2-40B4-BE49-F238E27FC236}">
                    <a16:creationId xmlns:a16="http://schemas.microsoft.com/office/drawing/2014/main" id="{5EC9C794-3675-4873-B27D-94A3A887812E}"/>
                  </a:ext>
                </a:extLst>
              </p:cNvPr>
              <p:cNvSpPr>
                <a:spLocks noChangeArrowheads="1"/>
              </p:cNvSpPr>
              <p:nvPr/>
            </p:nvSpPr>
            <p:spPr bwMode="auto">
              <a:xfrm>
                <a:off x="11781517" y="43488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7" name="Oval 721">
                <a:extLst>
                  <a:ext uri="{FF2B5EF4-FFF2-40B4-BE49-F238E27FC236}">
                    <a16:creationId xmlns:a16="http://schemas.microsoft.com/office/drawing/2014/main" id="{ADAB1FC2-84E8-4652-B332-B2B7B267EE66}"/>
                  </a:ext>
                </a:extLst>
              </p:cNvPr>
              <p:cNvSpPr>
                <a:spLocks noChangeArrowheads="1"/>
              </p:cNvSpPr>
              <p:nvPr/>
            </p:nvSpPr>
            <p:spPr bwMode="auto">
              <a:xfrm>
                <a:off x="11829683" y="43514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8" name="Oval 722">
                <a:extLst>
                  <a:ext uri="{FF2B5EF4-FFF2-40B4-BE49-F238E27FC236}">
                    <a16:creationId xmlns:a16="http://schemas.microsoft.com/office/drawing/2014/main" id="{64DEA8B1-B289-46FB-B0F1-8C704CFF418B}"/>
                  </a:ext>
                </a:extLst>
              </p:cNvPr>
              <p:cNvSpPr>
                <a:spLocks noChangeArrowheads="1"/>
              </p:cNvSpPr>
              <p:nvPr/>
            </p:nvSpPr>
            <p:spPr bwMode="auto">
              <a:xfrm>
                <a:off x="11845739" y="43113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49" name="Oval 723">
                <a:extLst>
                  <a:ext uri="{FF2B5EF4-FFF2-40B4-BE49-F238E27FC236}">
                    <a16:creationId xmlns:a16="http://schemas.microsoft.com/office/drawing/2014/main" id="{7AC766AE-D371-4242-A581-7826DB9474EA}"/>
                  </a:ext>
                </a:extLst>
              </p:cNvPr>
              <p:cNvSpPr>
                <a:spLocks noChangeArrowheads="1"/>
              </p:cNvSpPr>
              <p:nvPr/>
            </p:nvSpPr>
            <p:spPr bwMode="auto">
              <a:xfrm>
                <a:off x="11779376" y="43139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0" name="Oval 724">
                <a:extLst>
                  <a:ext uri="{FF2B5EF4-FFF2-40B4-BE49-F238E27FC236}">
                    <a16:creationId xmlns:a16="http://schemas.microsoft.com/office/drawing/2014/main" id="{D0C694DB-FA53-4328-A6A3-5AD07D16B289}"/>
                  </a:ext>
                </a:extLst>
              </p:cNvPr>
              <p:cNvSpPr>
                <a:spLocks noChangeArrowheads="1"/>
              </p:cNvSpPr>
              <p:nvPr/>
            </p:nvSpPr>
            <p:spPr bwMode="auto">
              <a:xfrm>
                <a:off x="11713013" y="4293908"/>
                <a:ext cx="23548" cy="16557"/>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1" name="Oval 725">
                <a:extLst>
                  <a:ext uri="{FF2B5EF4-FFF2-40B4-BE49-F238E27FC236}">
                    <a16:creationId xmlns:a16="http://schemas.microsoft.com/office/drawing/2014/main" id="{9411CEA1-3D62-49D3-9959-759D345731B5}"/>
                  </a:ext>
                </a:extLst>
              </p:cNvPr>
              <p:cNvSpPr>
                <a:spLocks noChangeArrowheads="1"/>
              </p:cNvSpPr>
              <p:nvPr/>
            </p:nvSpPr>
            <p:spPr bwMode="auto">
              <a:xfrm>
                <a:off x="11716224" y="43409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2" name="Oval 726">
                <a:extLst>
                  <a:ext uri="{FF2B5EF4-FFF2-40B4-BE49-F238E27FC236}">
                    <a16:creationId xmlns:a16="http://schemas.microsoft.com/office/drawing/2014/main" id="{604B1112-F300-4BF7-8E41-BBE783CBD00B}"/>
                  </a:ext>
                </a:extLst>
              </p:cNvPr>
              <p:cNvSpPr>
                <a:spLocks noChangeArrowheads="1"/>
              </p:cNvSpPr>
              <p:nvPr/>
            </p:nvSpPr>
            <p:spPr bwMode="auto">
              <a:xfrm>
                <a:off x="11869288" y="42616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3" name="Oval 727">
                <a:extLst>
                  <a:ext uri="{FF2B5EF4-FFF2-40B4-BE49-F238E27FC236}">
                    <a16:creationId xmlns:a16="http://schemas.microsoft.com/office/drawing/2014/main" id="{B4930CFA-63C5-40A9-9E6C-2E2C6727E4F6}"/>
                  </a:ext>
                </a:extLst>
              </p:cNvPr>
              <p:cNvSpPr>
                <a:spLocks noChangeArrowheads="1"/>
              </p:cNvSpPr>
              <p:nvPr/>
            </p:nvSpPr>
            <p:spPr bwMode="auto">
              <a:xfrm>
                <a:off x="11767602" y="42416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4" name="Oval 728">
                <a:extLst>
                  <a:ext uri="{FF2B5EF4-FFF2-40B4-BE49-F238E27FC236}">
                    <a16:creationId xmlns:a16="http://schemas.microsoft.com/office/drawing/2014/main" id="{C921BB16-E12A-4332-A2D7-C3821458EAEE}"/>
                  </a:ext>
                </a:extLst>
              </p:cNvPr>
              <p:cNvSpPr>
                <a:spLocks noChangeArrowheads="1"/>
              </p:cNvSpPr>
              <p:nvPr/>
            </p:nvSpPr>
            <p:spPr bwMode="auto">
              <a:xfrm>
                <a:off x="11847880" y="41675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5" name="Oval 729">
                <a:extLst>
                  <a:ext uri="{FF2B5EF4-FFF2-40B4-BE49-F238E27FC236}">
                    <a16:creationId xmlns:a16="http://schemas.microsoft.com/office/drawing/2014/main" id="{79D9DEAF-0822-4A72-82A0-DCB2D9A09A61}"/>
                  </a:ext>
                </a:extLst>
              </p:cNvPr>
              <p:cNvSpPr>
                <a:spLocks noChangeArrowheads="1"/>
              </p:cNvSpPr>
              <p:nvPr/>
            </p:nvSpPr>
            <p:spPr bwMode="auto">
              <a:xfrm>
                <a:off x="11909962" y="41902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6" name="Oval 730">
                <a:extLst>
                  <a:ext uri="{FF2B5EF4-FFF2-40B4-BE49-F238E27FC236}">
                    <a16:creationId xmlns:a16="http://schemas.microsoft.com/office/drawing/2014/main" id="{EC5D1912-4F5E-4BE9-B347-58C209226608}"/>
                  </a:ext>
                </a:extLst>
              </p:cNvPr>
              <p:cNvSpPr>
                <a:spLocks noChangeArrowheads="1"/>
              </p:cNvSpPr>
              <p:nvPr/>
            </p:nvSpPr>
            <p:spPr bwMode="auto">
              <a:xfrm>
                <a:off x="11933510" y="42668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7" name="Oval 731">
                <a:extLst>
                  <a:ext uri="{FF2B5EF4-FFF2-40B4-BE49-F238E27FC236}">
                    <a16:creationId xmlns:a16="http://schemas.microsoft.com/office/drawing/2014/main" id="{595EC14B-10AB-4F2C-A7C9-4EB30EE3B4A4}"/>
                  </a:ext>
                </a:extLst>
              </p:cNvPr>
              <p:cNvSpPr>
                <a:spLocks noChangeArrowheads="1"/>
              </p:cNvSpPr>
              <p:nvPr/>
            </p:nvSpPr>
            <p:spPr bwMode="auto">
              <a:xfrm>
                <a:off x="11951706" y="41309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8" name="Oval 732">
                <a:extLst>
                  <a:ext uri="{FF2B5EF4-FFF2-40B4-BE49-F238E27FC236}">
                    <a16:creationId xmlns:a16="http://schemas.microsoft.com/office/drawing/2014/main" id="{C09EFE8D-3E23-4E8C-BFBB-816ECA84CADA}"/>
                  </a:ext>
                </a:extLst>
              </p:cNvPr>
              <p:cNvSpPr>
                <a:spLocks noChangeArrowheads="1"/>
              </p:cNvSpPr>
              <p:nvPr/>
            </p:nvSpPr>
            <p:spPr bwMode="auto">
              <a:xfrm>
                <a:off x="11953847" y="408390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59" name="Oval 733">
                <a:extLst>
                  <a:ext uri="{FF2B5EF4-FFF2-40B4-BE49-F238E27FC236}">
                    <a16:creationId xmlns:a16="http://schemas.microsoft.com/office/drawing/2014/main" id="{AD6B5940-3763-4094-AC8B-1AF6A81F5EAF}"/>
                  </a:ext>
                </a:extLst>
              </p:cNvPr>
              <p:cNvSpPr>
                <a:spLocks noChangeArrowheads="1"/>
              </p:cNvSpPr>
              <p:nvPr/>
            </p:nvSpPr>
            <p:spPr bwMode="auto">
              <a:xfrm>
                <a:off x="11885343" y="41300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0" name="Oval 734">
                <a:extLst>
                  <a:ext uri="{FF2B5EF4-FFF2-40B4-BE49-F238E27FC236}">
                    <a16:creationId xmlns:a16="http://schemas.microsoft.com/office/drawing/2014/main" id="{EBB669A5-F3E7-425D-ADC8-28F857557093}"/>
                  </a:ext>
                </a:extLst>
              </p:cNvPr>
              <p:cNvSpPr>
                <a:spLocks noChangeArrowheads="1"/>
              </p:cNvSpPr>
              <p:nvPr/>
            </p:nvSpPr>
            <p:spPr bwMode="auto">
              <a:xfrm>
                <a:off x="11936721" y="40133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1" name="Oval 735">
                <a:extLst>
                  <a:ext uri="{FF2B5EF4-FFF2-40B4-BE49-F238E27FC236}">
                    <a16:creationId xmlns:a16="http://schemas.microsoft.com/office/drawing/2014/main" id="{4A5D6FBF-6409-43F9-9167-1BFDFA15F40E}"/>
                  </a:ext>
                </a:extLst>
              </p:cNvPr>
              <p:cNvSpPr>
                <a:spLocks noChangeArrowheads="1"/>
              </p:cNvSpPr>
              <p:nvPr/>
            </p:nvSpPr>
            <p:spPr bwMode="auto">
              <a:xfrm>
                <a:off x="11949566" y="44333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2" name="Oval 736">
                <a:extLst>
                  <a:ext uri="{FF2B5EF4-FFF2-40B4-BE49-F238E27FC236}">
                    <a16:creationId xmlns:a16="http://schemas.microsoft.com/office/drawing/2014/main" id="{E80C2AFA-6D7D-4EB2-A671-49F8FAF574AF}"/>
                  </a:ext>
                </a:extLst>
              </p:cNvPr>
              <p:cNvSpPr>
                <a:spLocks noChangeArrowheads="1"/>
              </p:cNvSpPr>
              <p:nvPr/>
            </p:nvSpPr>
            <p:spPr bwMode="auto">
              <a:xfrm>
                <a:off x="11891765" y="4455113"/>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3" name="Oval 737">
                <a:extLst>
                  <a:ext uri="{FF2B5EF4-FFF2-40B4-BE49-F238E27FC236}">
                    <a16:creationId xmlns:a16="http://schemas.microsoft.com/office/drawing/2014/main" id="{81490F41-5586-4B0D-83A2-60AD2E57DB33}"/>
                  </a:ext>
                </a:extLst>
              </p:cNvPr>
              <p:cNvSpPr>
                <a:spLocks noChangeArrowheads="1"/>
              </p:cNvSpPr>
              <p:nvPr/>
            </p:nvSpPr>
            <p:spPr bwMode="auto">
              <a:xfrm>
                <a:off x="12078011" y="448386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4" name="Oval 738">
                <a:extLst>
                  <a:ext uri="{FF2B5EF4-FFF2-40B4-BE49-F238E27FC236}">
                    <a16:creationId xmlns:a16="http://schemas.microsoft.com/office/drawing/2014/main" id="{D0120D4E-E6C6-460B-9304-4B18420ACA09}"/>
                  </a:ext>
                </a:extLst>
              </p:cNvPr>
              <p:cNvSpPr>
                <a:spLocks noChangeArrowheads="1"/>
              </p:cNvSpPr>
              <p:nvPr/>
            </p:nvSpPr>
            <p:spPr bwMode="auto">
              <a:xfrm>
                <a:off x="11927088" y="43932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5" name="Oval 739">
                <a:extLst>
                  <a:ext uri="{FF2B5EF4-FFF2-40B4-BE49-F238E27FC236}">
                    <a16:creationId xmlns:a16="http://schemas.microsoft.com/office/drawing/2014/main" id="{0017FDF7-EF38-4C58-B047-64B22E195693}"/>
                  </a:ext>
                </a:extLst>
              </p:cNvPr>
              <p:cNvSpPr>
                <a:spLocks noChangeArrowheads="1"/>
              </p:cNvSpPr>
              <p:nvPr/>
            </p:nvSpPr>
            <p:spPr bwMode="auto">
              <a:xfrm>
                <a:off x="11943143" y="43531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6" name="Oval 740">
                <a:extLst>
                  <a:ext uri="{FF2B5EF4-FFF2-40B4-BE49-F238E27FC236}">
                    <a16:creationId xmlns:a16="http://schemas.microsoft.com/office/drawing/2014/main" id="{9E9B5A4F-BD63-4468-A3F5-D1F637195900}"/>
                  </a:ext>
                </a:extLst>
              </p:cNvPr>
              <p:cNvSpPr>
                <a:spLocks noChangeArrowheads="1"/>
              </p:cNvSpPr>
              <p:nvPr/>
            </p:nvSpPr>
            <p:spPr bwMode="auto">
              <a:xfrm>
                <a:off x="11935651" y="43252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7" name="Oval 741">
                <a:extLst>
                  <a:ext uri="{FF2B5EF4-FFF2-40B4-BE49-F238E27FC236}">
                    <a16:creationId xmlns:a16="http://schemas.microsoft.com/office/drawing/2014/main" id="{710DA529-6753-44B0-A3C0-53C6E055B0E3}"/>
                  </a:ext>
                </a:extLst>
              </p:cNvPr>
              <p:cNvSpPr>
                <a:spLocks noChangeArrowheads="1"/>
              </p:cNvSpPr>
              <p:nvPr/>
            </p:nvSpPr>
            <p:spPr bwMode="auto">
              <a:xfrm>
                <a:off x="11945284" y="42093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8" name="Oval 742">
                <a:extLst>
                  <a:ext uri="{FF2B5EF4-FFF2-40B4-BE49-F238E27FC236}">
                    <a16:creationId xmlns:a16="http://schemas.microsoft.com/office/drawing/2014/main" id="{F650C762-437A-47D9-A578-B2EA3D1EB112}"/>
                  </a:ext>
                </a:extLst>
              </p:cNvPr>
              <p:cNvSpPr>
                <a:spLocks noChangeArrowheads="1"/>
              </p:cNvSpPr>
              <p:nvPr/>
            </p:nvSpPr>
            <p:spPr bwMode="auto">
              <a:xfrm>
                <a:off x="12642099" y="40708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69" name="Oval 743">
                <a:extLst>
                  <a:ext uri="{FF2B5EF4-FFF2-40B4-BE49-F238E27FC236}">
                    <a16:creationId xmlns:a16="http://schemas.microsoft.com/office/drawing/2014/main" id="{198F2623-993D-429C-8FEE-B018042DEDA1}"/>
                  </a:ext>
                </a:extLst>
              </p:cNvPr>
              <p:cNvSpPr>
                <a:spLocks noChangeArrowheads="1"/>
              </p:cNvSpPr>
              <p:nvPr/>
            </p:nvSpPr>
            <p:spPr bwMode="auto">
              <a:xfrm>
                <a:off x="12665647" y="41475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0" name="Oval 744">
                <a:extLst>
                  <a:ext uri="{FF2B5EF4-FFF2-40B4-BE49-F238E27FC236}">
                    <a16:creationId xmlns:a16="http://schemas.microsoft.com/office/drawing/2014/main" id="{515E2011-FEB8-48A6-8174-04212D7F3854}"/>
                  </a:ext>
                </a:extLst>
              </p:cNvPr>
              <p:cNvSpPr>
                <a:spLocks noChangeArrowheads="1"/>
              </p:cNvSpPr>
              <p:nvPr/>
            </p:nvSpPr>
            <p:spPr bwMode="auto">
              <a:xfrm>
                <a:off x="12683844" y="40115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1" name="Oval 745">
                <a:extLst>
                  <a:ext uri="{FF2B5EF4-FFF2-40B4-BE49-F238E27FC236}">
                    <a16:creationId xmlns:a16="http://schemas.microsoft.com/office/drawing/2014/main" id="{9FD2B699-0E4B-43AA-902E-C47E812A6051}"/>
                  </a:ext>
                </a:extLst>
              </p:cNvPr>
              <p:cNvSpPr>
                <a:spLocks noChangeArrowheads="1"/>
              </p:cNvSpPr>
              <p:nvPr/>
            </p:nvSpPr>
            <p:spPr bwMode="auto">
              <a:xfrm>
                <a:off x="12673140" y="44246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2" name="Oval 746">
                <a:extLst>
                  <a:ext uri="{FF2B5EF4-FFF2-40B4-BE49-F238E27FC236}">
                    <a16:creationId xmlns:a16="http://schemas.microsoft.com/office/drawing/2014/main" id="{39A95120-6C5C-48A2-85FB-A054288FE7A6}"/>
                  </a:ext>
                </a:extLst>
              </p:cNvPr>
              <p:cNvSpPr>
                <a:spLocks noChangeArrowheads="1"/>
              </p:cNvSpPr>
              <p:nvPr/>
            </p:nvSpPr>
            <p:spPr bwMode="auto">
              <a:xfrm>
                <a:off x="12617480" y="40107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3" name="Oval 747">
                <a:extLst>
                  <a:ext uri="{FF2B5EF4-FFF2-40B4-BE49-F238E27FC236}">
                    <a16:creationId xmlns:a16="http://schemas.microsoft.com/office/drawing/2014/main" id="{51BCA952-BFF2-435A-A569-9CAD22E92D76}"/>
                  </a:ext>
                </a:extLst>
              </p:cNvPr>
              <p:cNvSpPr>
                <a:spLocks noChangeArrowheads="1"/>
              </p:cNvSpPr>
              <p:nvPr/>
            </p:nvSpPr>
            <p:spPr bwMode="auto">
              <a:xfrm>
                <a:off x="12681703" y="43139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4" name="Oval 748">
                <a:extLst>
                  <a:ext uri="{FF2B5EF4-FFF2-40B4-BE49-F238E27FC236}">
                    <a16:creationId xmlns:a16="http://schemas.microsoft.com/office/drawing/2014/main" id="{EC1366FF-611A-4F8F-810A-AE77749A61A4}"/>
                  </a:ext>
                </a:extLst>
              </p:cNvPr>
              <p:cNvSpPr>
                <a:spLocks noChangeArrowheads="1"/>
              </p:cNvSpPr>
              <p:nvPr/>
            </p:nvSpPr>
            <p:spPr bwMode="auto">
              <a:xfrm>
                <a:off x="12623902" y="4335734"/>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5" name="Oval 749">
                <a:extLst>
                  <a:ext uri="{FF2B5EF4-FFF2-40B4-BE49-F238E27FC236}">
                    <a16:creationId xmlns:a16="http://schemas.microsoft.com/office/drawing/2014/main" id="{373D06B6-F732-4451-A4C7-45554AD2F6A2}"/>
                  </a:ext>
                </a:extLst>
              </p:cNvPr>
              <p:cNvSpPr>
                <a:spLocks noChangeArrowheads="1"/>
              </p:cNvSpPr>
              <p:nvPr/>
            </p:nvSpPr>
            <p:spPr bwMode="auto">
              <a:xfrm>
                <a:off x="12611058" y="427125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6" name="Oval 750">
                <a:extLst>
                  <a:ext uri="{FF2B5EF4-FFF2-40B4-BE49-F238E27FC236}">
                    <a16:creationId xmlns:a16="http://schemas.microsoft.com/office/drawing/2014/main" id="{1B9A9566-8A40-42BF-AEC8-00D6C8AB4D64}"/>
                  </a:ext>
                </a:extLst>
              </p:cNvPr>
              <p:cNvSpPr>
                <a:spLocks noChangeArrowheads="1"/>
              </p:cNvSpPr>
              <p:nvPr/>
            </p:nvSpPr>
            <p:spPr bwMode="auto">
              <a:xfrm>
                <a:off x="12659225" y="42738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7" name="Oval 751">
                <a:extLst>
                  <a:ext uri="{FF2B5EF4-FFF2-40B4-BE49-F238E27FC236}">
                    <a16:creationId xmlns:a16="http://schemas.microsoft.com/office/drawing/2014/main" id="{D12A53B4-AD02-43C0-9ECD-0418471D5ED2}"/>
                  </a:ext>
                </a:extLst>
              </p:cNvPr>
              <p:cNvSpPr>
                <a:spLocks noChangeArrowheads="1"/>
              </p:cNvSpPr>
              <p:nvPr/>
            </p:nvSpPr>
            <p:spPr bwMode="auto">
              <a:xfrm>
                <a:off x="12630325" y="42102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8" name="Oval 752">
                <a:extLst>
                  <a:ext uri="{FF2B5EF4-FFF2-40B4-BE49-F238E27FC236}">
                    <a16:creationId xmlns:a16="http://schemas.microsoft.com/office/drawing/2014/main" id="{2246099A-7DD7-4E25-BB16-06F0CC3506DF}"/>
                  </a:ext>
                </a:extLst>
              </p:cNvPr>
              <p:cNvSpPr>
                <a:spLocks noChangeArrowheads="1"/>
              </p:cNvSpPr>
              <p:nvPr/>
            </p:nvSpPr>
            <p:spPr bwMode="auto">
              <a:xfrm>
                <a:off x="12698829" y="41841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79" name="Oval 753">
                <a:extLst>
                  <a:ext uri="{FF2B5EF4-FFF2-40B4-BE49-F238E27FC236}">
                    <a16:creationId xmlns:a16="http://schemas.microsoft.com/office/drawing/2014/main" id="{1254759E-994D-4A5E-B7E8-9FEC802D8A11}"/>
                  </a:ext>
                </a:extLst>
              </p:cNvPr>
              <p:cNvSpPr>
                <a:spLocks noChangeArrowheads="1"/>
              </p:cNvSpPr>
              <p:nvPr/>
            </p:nvSpPr>
            <p:spPr bwMode="auto">
              <a:xfrm>
                <a:off x="12677421" y="40900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0" name="Oval 754">
                <a:extLst>
                  <a:ext uri="{FF2B5EF4-FFF2-40B4-BE49-F238E27FC236}">
                    <a16:creationId xmlns:a16="http://schemas.microsoft.com/office/drawing/2014/main" id="{A2E5A794-B377-401C-B2A4-8954433CCB51}"/>
                  </a:ext>
                </a:extLst>
              </p:cNvPr>
              <p:cNvSpPr>
                <a:spLocks noChangeArrowheads="1"/>
              </p:cNvSpPr>
              <p:nvPr/>
            </p:nvSpPr>
            <p:spPr bwMode="auto">
              <a:xfrm>
                <a:off x="12739503" y="411266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1" name="Oval 755">
                <a:extLst>
                  <a:ext uri="{FF2B5EF4-FFF2-40B4-BE49-F238E27FC236}">
                    <a16:creationId xmlns:a16="http://schemas.microsoft.com/office/drawing/2014/main" id="{B3C93BDF-976F-4249-ABBD-7663DC8B14DA}"/>
                  </a:ext>
                </a:extLst>
              </p:cNvPr>
              <p:cNvSpPr>
                <a:spLocks noChangeArrowheads="1"/>
              </p:cNvSpPr>
              <p:nvPr/>
            </p:nvSpPr>
            <p:spPr bwMode="auto">
              <a:xfrm>
                <a:off x="12763051" y="41893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2" name="Oval 756">
                <a:extLst>
                  <a:ext uri="{FF2B5EF4-FFF2-40B4-BE49-F238E27FC236}">
                    <a16:creationId xmlns:a16="http://schemas.microsoft.com/office/drawing/2014/main" id="{20051027-BD8E-47A2-B8EF-12267694AB5D}"/>
                  </a:ext>
                </a:extLst>
              </p:cNvPr>
              <p:cNvSpPr>
                <a:spLocks noChangeArrowheads="1"/>
              </p:cNvSpPr>
              <p:nvPr/>
            </p:nvSpPr>
            <p:spPr bwMode="auto">
              <a:xfrm>
                <a:off x="12781248" y="40534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3" name="Oval 757">
                <a:extLst>
                  <a:ext uri="{FF2B5EF4-FFF2-40B4-BE49-F238E27FC236}">
                    <a16:creationId xmlns:a16="http://schemas.microsoft.com/office/drawing/2014/main" id="{7A5A9AD0-7A0E-4AD8-9A54-FB5FDEE1058B}"/>
                  </a:ext>
                </a:extLst>
              </p:cNvPr>
              <p:cNvSpPr>
                <a:spLocks noChangeArrowheads="1"/>
              </p:cNvSpPr>
              <p:nvPr/>
            </p:nvSpPr>
            <p:spPr bwMode="auto">
              <a:xfrm>
                <a:off x="12783389" y="40063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4" name="Oval 758">
                <a:extLst>
                  <a:ext uri="{FF2B5EF4-FFF2-40B4-BE49-F238E27FC236}">
                    <a16:creationId xmlns:a16="http://schemas.microsoft.com/office/drawing/2014/main" id="{E9310DF3-464C-4409-B624-788583510B5D}"/>
                  </a:ext>
                </a:extLst>
              </p:cNvPr>
              <p:cNvSpPr>
                <a:spLocks noChangeArrowheads="1"/>
              </p:cNvSpPr>
              <p:nvPr/>
            </p:nvSpPr>
            <p:spPr bwMode="auto">
              <a:xfrm>
                <a:off x="12722377" y="446034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5" name="Oval 759">
                <a:extLst>
                  <a:ext uri="{FF2B5EF4-FFF2-40B4-BE49-F238E27FC236}">
                    <a16:creationId xmlns:a16="http://schemas.microsoft.com/office/drawing/2014/main" id="{38C67450-C4A8-47AE-98CC-32448A4D7247}"/>
                  </a:ext>
                </a:extLst>
              </p:cNvPr>
              <p:cNvSpPr>
                <a:spLocks noChangeArrowheads="1"/>
              </p:cNvSpPr>
              <p:nvPr/>
            </p:nvSpPr>
            <p:spPr bwMode="auto">
              <a:xfrm>
                <a:off x="12714885" y="40525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6" name="Oval 760">
                <a:extLst>
                  <a:ext uri="{FF2B5EF4-FFF2-40B4-BE49-F238E27FC236}">
                    <a16:creationId xmlns:a16="http://schemas.microsoft.com/office/drawing/2014/main" id="{7A07B9C8-471A-4EDF-BD63-18953A5D9CBA}"/>
                  </a:ext>
                </a:extLst>
              </p:cNvPr>
              <p:cNvSpPr>
                <a:spLocks noChangeArrowheads="1"/>
              </p:cNvSpPr>
              <p:nvPr/>
            </p:nvSpPr>
            <p:spPr bwMode="auto">
              <a:xfrm>
                <a:off x="12779107" y="435577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7" name="Oval 761">
                <a:extLst>
                  <a:ext uri="{FF2B5EF4-FFF2-40B4-BE49-F238E27FC236}">
                    <a16:creationId xmlns:a16="http://schemas.microsoft.com/office/drawing/2014/main" id="{E93DD72A-E5C4-4B7E-9E51-CFA0B716D888}"/>
                  </a:ext>
                </a:extLst>
              </p:cNvPr>
              <p:cNvSpPr>
                <a:spLocks noChangeArrowheads="1"/>
              </p:cNvSpPr>
              <p:nvPr/>
            </p:nvSpPr>
            <p:spPr bwMode="auto">
              <a:xfrm>
                <a:off x="12721306" y="4377560"/>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8" name="Oval 762">
                <a:extLst>
                  <a:ext uri="{FF2B5EF4-FFF2-40B4-BE49-F238E27FC236}">
                    <a16:creationId xmlns:a16="http://schemas.microsoft.com/office/drawing/2014/main" id="{16ACAF12-046E-4B6B-8791-798F45B07B35}"/>
                  </a:ext>
                </a:extLst>
              </p:cNvPr>
              <p:cNvSpPr>
                <a:spLocks noChangeArrowheads="1"/>
              </p:cNvSpPr>
              <p:nvPr/>
            </p:nvSpPr>
            <p:spPr bwMode="auto">
              <a:xfrm>
                <a:off x="12416250" y="41745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89" name="Oval 763">
                <a:extLst>
                  <a:ext uri="{FF2B5EF4-FFF2-40B4-BE49-F238E27FC236}">
                    <a16:creationId xmlns:a16="http://schemas.microsoft.com/office/drawing/2014/main" id="{75E1168B-A651-4AA2-9D5B-EAA00676AF53}"/>
                  </a:ext>
                </a:extLst>
              </p:cNvPr>
              <p:cNvSpPr>
                <a:spLocks noChangeArrowheads="1"/>
              </p:cNvSpPr>
              <p:nvPr/>
            </p:nvSpPr>
            <p:spPr bwMode="auto">
              <a:xfrm>
                <a:off x="12756629" y="43156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0" name="Oval 764">
                <a:extLst>
                  <a:ext uri="{FF2B5EF4-FFF2-40B4-BE49-F238E27FC236}">
                    <a16:creationId xmlns:a16="http://schemas.microsoft.com/office/drawing/2014/main" id="{0C8CE68A-069C-41C1-8E2F-6E2CFCEB958E}"/>
                  </a:ext>
                </a:extLst>
              </p:cNvPr>
              <p:cNvSpPr>
                <a:spLocks noChangeArrowheads="1"/>
              </p:cNvSpPr>
              <p:nvPr/>
            </p:nvSpPr>
            <p:spPr bwMode="auto">
              <a:xfrm>
                <a:off x="12772685" y="42756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1" name="Oval 765">
                <a:extLst>
                  <a:ext uri="{FF2B5EF4-FFF2-40B4-BE49-F238E27FC236}">
                    <a16:creationId xmlns:a16="http://schemas.microsoft.com/office/drawing/2014/main" id="{72E4F455-A4A2-4C58-AB83-1ED4600DF512}"/>
                  </a:ext>
                </a:extLst>
              </p:cNvPr>
              <p:cNvSpPr>
                <a:spLocks noChangeArrowheads="1"/>
              </p:cNvSpPr>
              <p:nvPr/>
            </p:nvSpPr>
            <p:spPr bwMode="auto">
              <a:xfrm>
                <a:off x="12706322" y="42782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2" name="Oval 766">
                <a:extLst>
                  <a:ext uri="{FF2B5EF4-FFF2-40B4-BE49-F238E27FC236}">
                    <a16:creationId xmlns:a16="http://schemas.microsoft.com/office/drawing/2014/main" id="{447972DC-95D2-4D0E-80A3-8FC8123B3C40}"/>
                  </a:ext>
                </a:extLst>
              </p:cNvPr>
              <p:cNvSpPr>
                <a:spLocks noChangeArrowheads="1"/>
              </p:cNvSpPr>
              <p:nvPr/>
            </p:nvSpPr>
            <p:spPr bwMode="auto">
              <a:xfrm>
                <a:off x="12774826" y="413183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3" name="Oval 767">
                <a:extLst>
                  <a:ext uri="{FF2B5EF4-FFF2-40B4-BE49-F238E27FC236}">
                    <a16:creationId xmlns:a16="http://schemas.microsoft.com/office/drawing/2014/main" id="{20EAA232-6370-4B67-856A-9BC7EE850F71}"/>
                  </a:ext>
                </a:extLst>
              </p:cNvPr>
              <p:cNvSpPr>
                <a:spLocks noChangeArrowheads="1"/>
              </p:cNvSpPr>
              <p:nvPr/>
            </p:nvSpPr>
            <p:spPr bwMode="auto">
              <a:xfrm>
                <a:off x="12042689" y="41100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4" name="Oval 768">
                <a:extLst>
                  <a:ext uri="{FF2B5EF4-FFF2-40B4-BE49-F238E27FC236}">
                    <a16:creationId xmlns:a16="http://schemas.microsoft.com/office/drawing/2014/main" id="{F27CBE60-7D16-4C7B-9C6C-7283DB43DB36}"/>
                  </a:ext>
                </a:extLst>
              </p:cNvPr>
              <p:cNvSpPr>
                <a:spLocks noChangeArrowheads="1"/>
              </p:cNvSpPr>
              <p:nvPr/>
            </p:nvSpPr>
            <p:spPr bwMode="auto">
              <a:xfrm>
                <a:off x="12066237" y="41867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5" name="Oval 769">
                <a:extLst>
                  <a:ext uri="{FF2B5EF4-FFF2-40B4-BE49-F238E27FC236}">
                    <a16:creationId xmlns:a16="http://schemas.microsoft.com/office/drawing/2014/main" id="{508DEA1E-7953-4307-9282-4509E5772857}"/>
                  </a:ext>
                </a:extLst>
              </p:cNvPr>
              <p:cNvSpPr>
                <a:spLocks noChangeArrowheads="1"/>
              </p:cNvSpPr>
              <p:nvPr/>
            </p:nvSpPr>
            <p:spPr bwMode="auto">
              <a:xfrm>
                <a:off x="12084433" y="40507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6" name="Oval 770">
                <a:extLst>
                  <a:ext uri="{FF2B5EF4-FFF2-40B4-BE49-F238E27FC236}">
                    <a16:creationId xmlns:a16="http://schemas.microsoft.com/office/drawing/2014/main" id="{281F6AB6-33C9-4359-A0FE-38B31BE6177D}"/>
                  </a:ext>
                </a:extLst>
              </p:cNvPr>
              <p:cNvSpPr>
                <a:spLocks noChangeArrowheads="1"/>
              </p:cNvSpPr>
              <p:nvPr/>
            </p:nvSpPr>
            <p:spPr bwMode="auto">
              <a:xfrm>
                <a:off x="12086574" y="40037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7" name="Oval 771">
                <a:extLst>
                  <a:ext uri="{FF2B5EF4-FFF2-40B4-BE49-F238E27FC236}">
                    <a16:creationId xmlns:a16="http://schemas.microsoft.com/office/drawing/2014/main" id="{46136CAA-A91D-4428-96E0-AADE67EE5783}"/>
                  </a:ext>
                </a:extLst>
              </p:cNvPr>
              <p:cNvSpPr>
                <a:spLocks noChangeArrowheads="1"/>
              </p:cNvSpPr>
              <p:nvPr/>
            </p:nvSpPr>
            <p:spPr bwMode="auto">
              <a:xfrm>
                <a:off x="12070518" y="442025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8" name="Oval 772">
                <a:extLst>
                  <a:ext uri="{FF2B5EF4-FFF2-40B4-BE49-F238E27FC236}">
                    <a16:creationId xmlns:a16="http://schemas.microsoft.com/office/drawing/2014/main" id="{03803F83-B675-439A-B35E-890D8290515E}"/>
                  </a:ext>
                </a:extLst>
              </p:cNvPr>
              <p:cNvSpPr>
                <a:spLocks noChangeArrowheads="1"/>
              </p:cNvSpPr>
              <p:nvPr/>
            </p:nvSpPr>
            <p:spPr bwMode="auto">
              <a:xfrm>
                <a:off x="12018070" y="40499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099" name="Oval 773">
                <a:extLst>
                  <a:ext uri="{FF2B5EF4-FFF2-40B4-BE49-F238E27FC236}">
                    <a16:creationId xmlns:a16="http://schemas.microsoft.com/office/drawing/2014/main" id="{C1B6BE69-31CC-48D7-AC59-8FE8F8F1F3A4}"/>
                  </a:ext>
                </a:extLst>
              </p:cNvPr>
              <p:cNvSpPr>
                <a:spLocks noChangeArrowheads="1"/>
              </p:cNvSpPr>
              <p:nvPr/>
            </p:nvSpPr>
            <p:spPr bwMode="auto">
              <a:xfrm>
                <a:off x="12082292" y="435316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0" name="Oval 774">
                <a:extLst>
                  <a:ext uri="{FF2B5EF4-FFF2-40B4-BE49-F238E27FC236}">
                    <a16:creationId xmlns:a16="http://schemas.microsoft.com/office/drawing/2014/main" id="{A5FB533D-D757-4B97-8E6B-923032F5E0C9}"/>
                  </a:ext>
                </a:extLst>
              </p:cNvPr>
              <p:cNvSpPr>
                <a:spLocks noChangeArrowheads="1"/>
              </p:cNvSpPr>
              <p:nvPr/>
            </p:nvSpPr>
            <p:spPr bwMode="auto">
              <a:xfrm>
                <a:off x="12024492" y="4374946"/>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1" name="Oval 775">
                <a:extLst>
                  <a:ext uri="{FF2B5EF4-FFF2-40B4-BE49-F238E27FC236}">
                    <a16:creationId xmlns:a16="http://schemas.microsoft.com/office/drawing/2014/main" id="{4E6403AD-F8E5-4635-A384-DB6ED745E78A}"/>
                  </a:ext>
                </a:extLst>
              </p:cNvPr>
              <p:cNvSpPr>
                <a:spLocks noChangeArrowheads="1"/>
              </p:cNvSpPr>
              <p:nvPr/>
            </p:nvSpPr>
            <p:spPr bwMode="auto">
              <a:xfrm>
                <a:off x="12011647" y="43104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2" name="Oval 776">
                <a:extLst>
                  <a:ext uri="{FF2B5EF4-FFF2-40B4-BE49-F238E27FC236}">
                    <a16:creationId xmlns:a16="http://schemas.microsoft.com/office/drawing/2014/main" id="{09BAFB85-6CBC-4D7B-A91E-EA080D7389E3}"/>
                  </a:ext>
                </a:extLst>
              </p:cNvPr>
              <p:cNvSpPr>
                <a:spLocks noChangeArrowheads="1"/>
              </p:cNvSpPr>
              <p:nvPr/>
            </p:nvSpPr>
            <p:spPr bwMode="auto">
              <a:xfrm>
                <a:off x="12059815" y="43130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3" name="Oval 777">
                <a:extLst>
                  <a:ext uri="{FF2B5EF4-FFF2-40B4-BE49-F238E27FC236}">
                    <a16:creationId xmlns:a16="http://schemas.microsoft.com/office/drawing/2014/main" id="{0F08C4E2-CF5A-46CD-B096-E55467E74C59}"/>
                  </a:ext>
                </a:extLst>
              </p:cNvPr>
              <p:cNvSpPr>
                <a:spLocks noChangeArrowheads="1"/>
              </p:cNvSpPr>
              <p:nvPr/>
            </p:nvSpPr>
            <p:spPr bwMode="auto">
              <a:xfrm>
                <a:off x="12075870" y="42729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4" name="Oval 778">
                <a:extLst>
                  <a:ext uri="{FF2B5EF4-FFF2-40B4-BE49-F238E27FC236}">
                    <a16:creationId xmlns:a16="http://schemas.microsoft.com/office/drawing/2014/main" id="{D612E465-BB42-49D4-9D2E-C76D2702E769}"/>
                  </a:ext>
                </a:extLst>
              </p:cNvPr>
              <p:cNvSpPr>
                <a:spLocks noChangeArrowheads="1"/>
              </p:cNvSpPr>
              <p:nvPr/>
            </p:nvSpPr>
            <p:spPr bwMode="auto">
              <a:xfrm>
                <a:off x="12009507" y="42756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5" name="Oval 779">
                <a:extLst>
                  <a:ext uri="{FF2B5EF4-FFF2-40B4-BE49-F238E27FC236}">
                    <a16:creationId xmlns:a16="http://schemas.microsoft.com/office/drawing/2014/main" id="{CA6BAEF5-1D9F-4E56-88A6-D2C68A0EE1B0}"/>
                  </a:ext>
                </a:extLst>
              </p:cNvPr>
              <p:cNvSpPr>
                <a:spLocks noChangeArrowheads="1"/>
              </p:cNvSpPr>
              <p:nvPr/>
            </p:nvSpPr>
            <p:spPr bwMode="auto">
              <a:xfrm>
                <a:off x="12099418" y="422332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6" name="Oval 780">
                <a:extLst>
                  <a:ext uri="{FF2B5EF4-FFF2-40B4-BE49-F238E27FC236}">
                    <a16:creationId xmlns:a16="http://schemas.microsoft.com/office/drawing/2014/main" id="{863F3411-AA70-4504-A350-D25667283ADA}"/>
                  </a:ext>
                </a:extLst>
              </p:cNvPr>
              <p:cNvSpPr>
                <a:spLocks noChangeArrowheads="1"/>
              </p:cNvSpPr>
              <p:nvPr/>
            </p:nvSpPr>
            <p:spPr bwMode="auto">
              <a:xfrm>
                <a:off x="11997733" y="41666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7" name="Oval 781">
                <a:extLst>
                  <a:ext uri="{FF2B5EF4-FFF2-40B4-BE49-F238E27FC236}">
                    <a16:creationId xmlns:a16="http://schemas.microsoft.com/office/drawing/2014/main" id="{9C417785-D4C9-4503-92A6-88A3AB89C92A}"/>
                  </a:ext>
                </a:extLst>
              </p:cNvPr>
              <p:cNvSpPr>
                <a:spLocks noChangeArrowheads="1"/>
              </p:cNvSpPr>
              <p:nvPr/>
            </p:nvSpPr>
            <p:spPr bwMode="auto">
              <a:xfrm>
                <a:off x="12078011" y="41292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8" name="Oval 782">
                <a:extLst>
                  <a:ext uri="{FF2B5EF4-FFF2-40B4-BE49-F238E27FC236}">
                    <a16:creationId xmlns:a16="http://schemas.microsoft.com/office/drawing/2014/main" id="{264830F1-CE3A-47BA-AED8-4E3043F28581}"/>
                  </a:ext>
                </a:extLst>
              </p:cNvPr>
              <p:cNvSpPr>
                <a:spLocks noChangeArrowheads="1"/>
              </p:cNvSpPr>
              <p:nvPr/>
            </p:nvSpPr>
            <p:spPr bwMode="auto">
              <a:xfrm>
                <a:off x="12140092" y="41518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09" name="Oval 783">
                <a:extLst>
                  <a:ext uri="{FF2B5EF4-FFF2-40B4-BE49-F238E27FC236}">
                    <a16:creationId xmlns:a16="http://schemas.microsoft.com/office/drawing/2014/main" id="{36478C00-C628-4EDC-B621-45FEE9FCFC26}"/>
                  </a:ext>
                </a:extLst>
              </p:cNvPr>
              <p:cNvSpPr>
                <a:spLocks noChangeArrowheads="1"/>
              </p:cNvSpPr>
              <p:nvPr/>
            </p:nvSpPr>
            <p:spPr bwMode="auto">
              <a:xfrm>
                <a:off x="12163641" y="42285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0" name="Oval 784">
                <a:extLst>
                  <a:ext uri="{FF2B5EF4-FFF2-40B4-BE49-F238E27FC236}">
                    <a16:creationId xmlns:a16="http://schemas.microsoft.com/office/drawing/2014/main" id="{67EC48D9-20A5-480A-91DF-2391015F03C7}"/>
                  </a:ext>
                </a:extLst>
              </p:cNvPr>
              <p:cNvSpPr>
                <a:spLocks noChangeArrowheads="1"/>
              </p:cNvSpPr>
              <p:nvPr/>
            </p:nvSpPr>
            <p:spPr bwMode="auto">
              <a:xfrm>
                <a:off x="12181837" y="40926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1" name="Oval 785">
                <a:extLst>
                  <a:ext uri="{FF2B5EF4-FFF2-40B4-BE49-F238E27FC236}">
                    <a16:creationId xmlns:a16="http://schemas.microsoft.com/office/drawing/2014/main" id="{69AB339F-A2DD-4908-BCB2-7B4A449FD8E5}"/>
                  </a:ext>
                </a:extLst>
              </p:cNvPr>
              <p:cNvSpPr>
                <a:spLocks noChangeArrowheads="1"/>
              </p:cNvSpPr>
              <p:nvPr/>
            </p:nvSpPr>
            <p:spPr bwMode="auto">
              <a:xfrm>
                <a:off x="12183978" y="40455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2" name="Oval 786">
                <a:extLst>
                  <a:ext uri="{FF2B5EF4-FFF2-40B4-BE49-F238E27FC236}">
                    <a16:creationId xmlns:a16="http://schemas.microsoft.com/office/drawing/2014/main" id="{ABA28BF3-B779-44B4-A7EE-E29045925977}"/>
                  </a:ext>
                </a:extLst>
              </p:cNvPr>
              <p:cNvSpPr>
                <a:spLocks noChangeArrowheads="1"/>
              </p:cNvSpPr>
              <p:nvPr/>
            </p:nvSpPr>
            <p:spPr bwMode="auto">
              <a:xfrm>
                <a:off x="12115474" y="40917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3" name="Oval 787">
                <a:extLst>
                  <a:ext uri="{FF2B5EF4-FFF2-40B4-BE49-F238E27FC236}">
                    <a16:creationId xmlns:a16="http://schemas.microsoft.com/office/drawing/2014/main" id="{9F9CD948-5DA3-4B3F-B193-7AB6154E5B2C}"/>
                  </a:ext>
                </a:extLst>
              </p:cNvPr>
              <p:cNvSpPr>
                <a:spLocks noChangeArrowheads="1"/>
              </p:cNvSpPr>
              <p:nvPr/>
            </p:nvSpPr>
            <p:spPr bwMode="auto">
              <a:xfrm>
                <a:off x="12179697" y="43949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4" name="Oval 788">
                <a:extLst>
                  <a:ext uri="{FF2B5EF4-FFF2-40B4-BE49-F238E27FC236}">
                    <a16:creationId xmlns:a16="http://schemas.microsoft.com/office/drawing/2014/main" id="{36264474-2A2B-44EA-A03A-8499FE182F6B}"/>
                  </a:ext>
                </a:extLst>
              </p:cNvPr>
              <p:cNvSpPr>
                <a:spLocks noChangeArrowheads="1"/>
              </p:cNvSpPr>
              <p:nvPr/>
            </p:nvSpPr>
            <p:spPr bwMode="auto">
              <a:xfrm>
                <a:off x="12121896" y="4416772"/>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5" name="Oval 789">
                <a:extLst>
                  <a:ext uri="{FF2B5EF4-FFF2-40B4-BE49-F238E27FC236}">
                    <a16:creationId xmlns:a16="http://schemas.microsoft.com/office/drawing/2014/main" id="{CF226AE5-6904-4BC3-9FAD-AF4C377269BF}"/>
                  </a:ext>
                </a:extLst>
              </p:cNvPr>
              <p:cNvSpPr>
                <a:spLocks noChangeArrowheads="1"/>
              </p:cNvSpPr>
              <p:nvPr/>
            </p:nvSpPr>
            <p:spPr bwMode="auto">
              <a:xfrm>
                <a:off x="12114403" y="43793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6" name="Oval 790">
                <a:extLst>
                  <a:ext uri="{FF2B5EF4-FFF2-40B4-BE49-F238E27FC236}">
                    <a16:creationId xmlns:a16="http://schemas.microsoft.com/office/drawing/2014/main" id="{77AED2D4-BD2D-477E-90B5-D4CF2710376A}"/>
                  </a:ext>
                </a:extLst>
              </p:cNvPr>
              <p:cNvSpPr>
                <a:spLocks noChangeArrowheads="1"/>
              </p:cNvSpPr>
              <p:nvPr/>
            </p:nvSpPr>
            <p:spPr bwMode="auto">
              <a:xfrm>
                <a:off x="12157219" y="43549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7" name="Oval 791">
                <a:extLst>
                  <a:ext uri="{FF2B5EF4-FFF2-40B4-BE49-F238E27FC236}">
                    <a16:creationId xmlns:a16="http://schemas.microsoft.com/office/drawing/2014/main" id="{A499619F-80BD-491C-8E1A-9C250C61045E}"/>
                  </a:ext>
                </a:extLst>
              </p:cNvPr>
              <p:cNvSpPr>
                <a:spLocks noChangeArrowheads="1"/>
              </p:cNvSpPr>
              <p:nvPr/>
            </p:nvSpPr>
            <p:spPr bwMode="auto">
              <a:xfrm>
                <a:off x="12173274" y="43148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8" name="Oval 792">
                <a:extLst>
                  <a:ext uri="{FF2B5EF4-FFF2-40B4-BE49-F238E27FC236}">
                    <a16:creationId xmlns:a16="http://schemas.microsoft.com/office/drawing/2014/main" id="{6F8A94CD-1325-48DB-92EC-65B9E6EB2B98}"/>
                  </a:ext>
                </a:extLst>
              </p:cNvPr>
              <p:cNvSpPr>
                <a:spLocks noChangeArrowheads="1"/>
              </p:cNvSpPr>
              <p:nvPr/>
            </p:nvSpPr>
            <p:spPr bwMode="auto">
              <a:xfrm>
                <a:off x="12106911" y="43174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19" name="Oval 793">
                <a:extLst>
                  <a:ext uri="{FF2B5EF4-FFF2-40B4-BE49-F238E27FC236}">
                    <a16:creationId xmlns:a16="http://schemas.microsoft.com/office/drawing/2014/main" id="{27AD0EAF-5A40-4978-B38B-D4BAD563C46A}"/>
                  </a:ext>
                </a:extLst>
              </p:cNvPr>
              <p:cNvSpPr>
                <a:spLocks noChangeArrowheads="1"/>
              </p:cNvSpPr>
              <p:nvPr/>
            </p:nvSpPr>
            <p:spPr bwMode="auto">
              <a:xfrm>
                <a:off x="12190401" y="41396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0" name="Oval 794">
                <a:extLst>
                  <a:ext uri="{FF2B5EF4-FFF2-40B4-BE49-F238E27FC236}">
                    <a16:creationId xmlns:a16="http://schemas.microsoft.com/office/drawing/2014/main" id="{816B4492-C68A-4632-90BD-2ABA1D8CA783}"/>
                  </a:ext>
                </a:extLst>
              </p:cNvPr>
              <p:cNvSpPr>
                <a:spLocks noChangeArrowheads="1"/>
              </p:cNvSpPr>
              <p:nvPr/>
            </p:nvSpPr>
            <p:spPr bwMode="auto">
              <a:xfrm>
                <a:off x="12216090" y="41997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1" name="Oval 795">
                <a:extLst>
                  <a:ext uri="{FF2B5EF4-FFF2-40B4-BE49-F238E27FC236}">
                    <a16:creationId xmlns:a16="http://schemas.microsoft.com/office/drawing/2014/main" id="{F2835816-4B0C-4C4B-A5A3-EB709C08EBD0}"/>
                  </a:ext>
                </a:extLst>
              </p:cNvPr>
              <p:cNvSpPr>
                <a:spLocks noChangeArrowheads="1"/>
              </p:cNvSpPr>
              <p:nvPr/>
            </p:nvSpPr>
            <p:spPr bwMode="auto">
              <a:xfrm>
                <a:off x="12239638" y="42764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2" name="Oval 796">
                <a:extLst>
                  <a:ext uri="{FF2B5EF4-FFF2-40B4-BE49-F238E27FC236}">
                    <a16:creationId xmlns:a16="http://schemas.microsoft.com/office/drawing/2014/main" id="{44657924-0F31-4B9E-A728-D9174BE0C420}"/>
                  </a:ext>
                </a:extLst>
              </p:cNvPr>
              <p:cNvSpPr>
                <a:spLocks noChangeArrowheads="1"/>
              </p:cNvSpPr>
              <p:nvPr/>
            </p:nvSpPr>
            <p:spPr bwMode="auto">
              <a:xfrm>
                <a:off x="12257834" y="41405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3" name="Oval 797">
                <a:extLst>
                  <a:ext uri="{FF2B5EF4-FFF2-40B4-BE49-F238E27FC236}">
                    <a16:creationId xmlns:a16="http://schemas.microsoft.com/office/drawing/2014/main" id="{B29A6D33-0DAB-4F54-9DBC-5FCEEAD62A65}"/>
                  </a:ext>
                </a:extLst>
              </p:cNvPr>
              <p:cNvSpPr>
                <a:spLocks noChangeArrowheads="1"/>
              </p:cNvSpPr>
              <p:nvPr/>
            </p:nvSpPr>
            <p:spPr bwMode="auto">
              <a:xfrm>
                <a:off x="12259975" y="40934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4" name="Oval 798">
                <a:extLst>
                  <a:ext uri="{FF2B5EF4-FFF2-40B4-BE49-F238E27FC236}">
                    <a16:creationId xmlns:a16="http://schemas.microsoft.com/office/drawing/2014/main" id="{9985DFB4-ED96-473C-B88C-83C59E2CB61B}"/>
                  </a:ext>
                </a:extLst>
              </p:cNvPr>
              <p:cNvSpPr>
                <a:spLocks noChangeArrowheads="1"/>
              </p:cNvSpPr>
              <p:nvPr/>
            </p:nvSpPr>
            <p:spPr bwMode="auto">
              <a:xfrm>
                <a:off x="12203245" y="40708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5" name="Oval 799">
                <a:extLst>
                  <a:ext uri="{FF2B5EF4-FFF2-40B4-BE49-F238E27FC236}">
                    <a16:creationId xmlns:a16="http://schemas.microsoft.com/office/drawing/2014/main" id="{F6227E97-9003-49A3-9CF5-04B23765A7E9}"/>
                  </a:ext>
                </a:extLst>
              </p:cNvPr>
              <p:cNvSpPr>
                <a:spLocks noChangeArrowheads="1"/>
              </p:cNvSpPr>
              <p:nvPr/>
            </p:nvSpPr>
            <p:spPr bwMode="auto">
              <a:xfrm>
                <a:off x="12242849" y="402290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6" name="Oval 800">
                <a:extLst>
                  <a:ext uri="{FF2B5EF4-FFF2-40B4-BE49-F238E27FC236}">
                    <a16:creationId xmlns:a16="http://schemas.microsoft.com/office/drawing/2014/main" id="{FF444421-CB01-4CCA-B61E-8CB9C72DC208}"/>
                  </a:ext>
                </a:extLst>
              </p:cNvPr>
              <p:cNvSpPr>
                <a:spLocks noChangeArrowheads="1"/>
              </p:cNvSpPr>
              <p:nvPr/>
            </p:nvSpPr>
            <p:spPr bwMode="auto">
              <a:xfrm>
                <a:off x="12178626" y="446121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7" name="Oval 801">
                <a:extLst>
                  <a:ext uri="{FF2B5EF4-FFF2-40B4-BE49-F238E27FC236}">
                    <a16:creationId xmlns:a16="http://schemas.microsoft.com/office/drawing/2014/main" id="{07F1408C-FA7B-4F8C-B1D7-05A71782C179}"/>
                  </a:ext>
                </a:extLst>
              </p:cNvPr>
              <p:cNvSpPr>
                <a:spLocks noChangeArrowheads="1"/>
              </p:cNvSpPr>
              <p:nvPr/>
            </p:nvSpPr>
            <p:spPr bwMode="auto">
              <a:xfrm>
                <a:off x="12233216" y="44028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8" name="Oval 802">
                <a:extLst>
                  <a:ext uri="{FF2B5EF4-FFF2-40B4-BE49-F238E27FC236}">
                    <a16:creationId xmlns:a16="http://schemas.microsoft.com/office/drawing/2014/main" id="{043AF7E6-1158-4463-A778-BB6DFE297627}"/>
                  </a:ext>
                </a:extLst>
              </p:cNvPr>
              <p:cNvSpPr>
                <a:spLocks noChangeArrowheads="1"/>
              </p:cNvSpPr>
              <p:nvPr/>
            </p:nvSpPr>
            <p:spPr bwMode="auto">
              <a:xfrm>
                <a:off x="12249271" y="436274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29" name="Oval 803">
                <a:extLst>
                  <a:ext uri="{FF2B5EF4-FFF2-40B4-BE49-F238E27FC236}">
                    <a16:creationId xmlns:a16="http://schemas.microsoft.com/office/drawing/2014/main" id="{67082766-7EAD-4041-8022-C8C061E4CF46}"/>
                  </a:ext>
                </a:extLst>
              </p:cNvPr>
              <p:cNvSpPr>
                <a:spLocks noChangeArrowheads="1"/>
              </p:cNvSpPr>
              <p:nvPr/>
            </p:nvSpPr>
            <p:spPr bwMode="auto">
              <a:xfrm>
                <a:off x="12272819" y="431307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0" name="Oval 804">
                <a:extLst>
                  <a:ext uri="{FF2B5EF4-FFF2-40B4-BE49-F238E27FC236}">
                    <a16:creationId xmlns:a16="http://schemas.microsoft.com/office/drawing/2014/main" id="{359EE142-4477-41D2-97D2-528D2B8601FC}"/>
                  </a:ext>
                </a:extLst>
              </p:cNvPr>
              <p:cNvSpPr>
                <a:spLocks noChangeArrowheads="1"/>
              </p:cNvSpPr>
              <p:nvPr/>
            </p:nvSpPr>
            <p:spPr bwMode="auto">
              <a:xfrm>
                <a:off x="12313493" y="42416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1" name="Oval 805">
                <a:extLst>
                  <a:ext uri="{FF2B5EF4-FFF2-40B4-BE49-F238E27FC236}">
                    <a16:creationId xmlns:a16="http://schemas.microsoft.com/office/drawing/2014/main" id="{8D19093F-7558-48B6-8B33-5DC566CB01D8}"/>
                  </a:ext>
                </a:extLst>
              </p:cNvPr>
              <p:cNvSpPr>
                <a:spLocks noChangeArrowheads="1"/>
              </p:cNvSpPr>
              <p:nvPr/>
            </p:nvSpPr>
            <p:spPr bwMode="auto">
              <a:xfrm>
                <a:off x="12337042" y="43183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2" name="Oval 806">
                <a:extLst>
                  <a:ext uri="{FF2B5EF4-FFF2-40B4-BE49-F238E27FC236}">
                    <a16:creationId xmlns:a16="http://schemas.microsoft.com/office/drawing/2014/main" id="{F8591803-E3B5-4FC5-BC50-CB126E20A154}"/>
                  </a:ext>
                </a:extLst>
              </p:cNvPr>
              <p:cNvSpPr>
                <a:spLocks noChangeArrowheads="1"/>
              </p:cNvSpPr>
              <p:nvPr/>
            </p:nvSpPr>
            <p:spPr bwMode="auto">
              <a:xfrm>
                <a:off x="12355238" y="41823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3" name="Oval 807">
                <a:extLst>
                  <a:ext uri="{FF2B5EF4-FFF2-40B4-BE49-F238E27FC236}">
                    <a16:creationId xmlns:a16="http://schemas.microsoft.com/office/drawing/2014/main" id="{4493DAD4-F02A-4428-A617-EE069F44BD4E}"/>
                  </a:ext>
                </a:extLst>
              </p:cNvPr>
              <p:cNvSpPr>
                <a:spLocks noChangeArrowheads="1"/>
              </p:cNvSpPr>
              <p:nvPr/>
            </p:nvSpPr>
            <p:spPr bwMode="auto">
              <a:xfrm>
                <a:off x="12357379" y="41353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4" name="Oval 808">
                <a:extLst>
                  <a:ext uri="{FF2B5EF4-FFF2-40B4-BE49-F238E27FC236}">
                    <a16:creationId xmlns:a16="http://schemas.microsoft.com/office/drawing/2014/main" id="{538707F5-1369-4BF0-8C29-7EF3F6759098}"/>
                  </a:ext>
                </a:extLst>
              </p:cNvPr>
              <p:cNvSpPr>
                <a:spLocks noChangeArrowheads="1"/>
              </p:cNvSpPr>
              <p:nvPr/>
            </p:nvSpPr>
            <p:spPr bwMode="auto">
              <a:xfrm>
                <a:off x="12288875" y="41814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5" name="Oval 809">
                <a:extLst>
                  <a:ext uri="{FF2B5EF4-FFF2-40B4-BE49-F238E27FC236}">
                    <a16:creationId xmlns:a16="http://schemas.microsoft.com/office/drawing/2014/main" id="{2D2A5258-D8A3-4399-9CED-0ED06965704A}"/>
                  </a:ext>
                </a:extLst>
              </p:cNvPr>
              <p:cNvSpPr>
                <a:spLocks noChangeArrowheads="1"/>
              </p:cNvSpPr>
              <p:nvPr/>
            </p:nvSpPr>
            <p:spPr bwMode="auto">
              <a:xfrm>
                <a:off x="12340253" y="406473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6" name="Oval 810">
                <a:extLst>
                  <a:ext uri="{FF2B5EF4-FFF2-40B4-BE49-F238E27FC236}">
                    <a16:creationId xmlns:a16="http://schemas.microsoft.com/office/drawing/2014/main" id="{4D2E6386-27D5-4D95-8BF4-F7AABA4C5CAB}"/>
                  </a:ext>
                </a:extLst>
              </p:cNvPr>
              <p:cNvSpPr>
                <a:spLocks noChangeArrowheads="1"/>
              </p:cNvSpPr>
              <p:nvPr/>
            </p:nvSpPr>
            <p:spPr bwMode="auto">
              <a:xfrm>
                <a:off x="12377716" y="40124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7" name="Oval 811">
                <a:extLst>
                  <a:ext uri="{FF2B5EF4-FFF2-40B4-BE49-F238E27FC236}">
                    <a16:creationId xmlns:a16="http://schemas.microsoft.com/office/drawing/2014/main" id="{A4481FE2-9DFD-465E-B2C7-734B8C4B0619}"/>
                  </a:ext>
                </a:extLst>
              </p:cNvPr>
              <p:cNvSpPr>
                <a:spLocks noChangeArrowheads="1"/>
              </p:cNvSpPr>
              <p:nvPr/>
            </p:nvSpPr>
            <p:spPr bwMode="auto">
              <a:xfrm>
                <a:off x="12282453" y="444204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8" name="Oval 812">
                <a:extLst>
                  <a:ext uri="{FF2B5EF4-FFF2-40B4-BE49-F238E27FC236}">
                    <a16:creationId xmlns:a16="http://schemas.microsoft.com/office/drawing/2014/main" id="{B093A196-7E89-4678-9977-6FD8EB8B8117}"/>
                  </a:ext>
                </a:extLst>
              </p:cNvPr>
              <p:cNvSpPr>
                <a:spLocks noChangeArrowheads="1"/>
              </p:cNvSpPr>
              <p:nvPr/>
            </p:nvSpPr>
            <p:spPr bwMode="auto">
              <a:xfrm>
                <a:off x="12330619" y="44446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39" name="Oval 813">
                <a:extLst>
                  <a:ext uri="{FF2B5EF4-FFF2-40B4-BE49-F238E27FC236}">
                    <a16:creationId xmlns:a16="http://schemas.microsoft.com/office/drawing/2014/main" id="{27F1B996-97A3-451C-AC68-58FF54BD1E6A}"/>
                  </a:ext>
                </a:extLst>
              </p:cNvPr>
              <p:cNvSpPr>
                <a:spLocks noChangeArrowheads="1"/>
              </p:cNvSpPr>
              <p:nvPr/>
            </p:nvSpPr>
            <p:spPr bwMode="auto">
              <a:xfrm>
                <a:off x="12346675" y="44045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0" name="Oval 814">
                <a:extLst>
                  <a:ext uri="{FF2B5EF4-FFF2-40B4-BE49-F238E27FC236}">
                    <a16:creationId xmlns:a16="http://schemas.microsoft.com/office/drawing/2014/main" id="{A41CF3E8-70CD-47FC-AB5D-9578AE7F15A6}"/>
                  </a:ext>
                </a:extLst>
              </p:cNvPr>
              <p:cNvSpPr>
                <a:spLocks noChangeArrowheads="1"/>
              </p:cNvSpPr>
              <p:nvPr/>
            </p:nvSpPr>
            <p:spPr bwMode="auto">
              <a:xfrm>
                <a:off x="12280312" y="44071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1" name="Oval 815">
                <a:extLst>
                  <a:ext uri="{FF2B5EF4-FFF2-40B4-BE49-F238E27FC236}">
                    <a16:creationId xmlns:a16="http://schemas.microsoft.com/office/drawing/2014/main" id="{6F82EEFB-0BA1-4C6E-8642-BADF3F0ECBD3}"/>
                  </a:ext>
                </a:extLst>
              </p:cNvPr>
              <p:cNvSpPr>
                <a:spLocks noChangeArrowheads="1"/>
              </p:cNvSpPr>
              <p:nvPr/>
            </p:nvSpPr>
            <p:spPr bwMode="auto">
              <a:xfrm>
                <a:off x="12348816" y="42607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2" name="Oval 816">
                <a:extLst>
                  <a:ext uri="{FF2B5EF4-FFF2-40B4-BE49-F238E27FC236}">
                    <a16:creationId xmlns:a16="http://schemas.microsoft.com/office/drawing/2014/main" id="{9EEBBD48-20C3-4F56-A2E6-DF4737282A73}"/>
                  </a:ext>
                </a:extLst>
              </p:cNvPr>
              <p:cNvSpPr>
                <a:spLocks noChangeArrowheads="1"/>
              </p:cNvSpPr>
              <p:nvPr/>
            </p:nvSpPr>
            <p:spPr bwMode="auto">
              <a:xfrm>
                <a:off x="12329549" y="41170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3" name="Oval 817">
                <a:extLst>
                  <a:ext uri="{FF2B5EF4-FFF2-40B4-BE49-F238E27FC236}">
                    <a16:creationId xmlns:a16="http://schemas.microsoft.com/office/drawing/2014/main" id="{D0875803-24BB-41D8-992B-C5D77A6804D4}"/>
                  </a:ext>
                </a:extLst>
              </p:cNvPr>
              <p:cNvSpPr>
                <a:spLocks noChangeArrowheads="1"/>
              </p:cNvSpPr>
              <p:nvPr/>
            </p:nvSpPr>
            <p:spPr bwMode="auto">
              <a:xfrm>
                <a:off x="12469768" y="423813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4" name="Oval 818">
                <a:extLst>
                  <a:ext uri="{FF2B5EF4-FFF2-40B4-BE49-F238E27FC236}">
                    <a16:creationId xmlns:a16="http://schemas.microsoft.com/office/drawing/2014/main" id="{AB6BAAEA-22F0-4A4A-825F-70E790D37A6A}"/>
                  </a:ext>
                </a:extLst>
              </p:cNvPr>
              <p:cNvSpPr>
                <a:spLocks noChangeArrowheads="1"/>
              </p:cNvSpPr>
              <p:nvPr/>
            </p:nvSpPr>
            <p:spPr bwMode="auto">
              <a:xfrm>
                <a:off x="12487965" y="41022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5" name="Oval 819">
                <a:extLst>
                  <a:ext uri="{FF2B5EF4-FFF2-40B4-BE49-F238E27FC236}">
                    <a16:creationId xmlns:a16="http://schemas.microsoft.com/office/drawing/2014/main" id="{0E655E9D-0C23-48DC-A880-A06E1E28AD5B}"/>
                  </a:ext>
                </a:extLst>
              </p:cNvPr>
              <p:cNvSpPr>
                <a:spLocks noChangeArrowheads="1"/>
              </p:cNvSpPr>
              <p:nvPr/>
            </p:nvSpPr>
            <p:spPr bwMode="auto">
              <a:xfrm>
                <a:off x="12490106" y="40551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6" name="Oval 820">
                <a:extLst>
                  <a:ext uri="{FF2B5EF4-FFF2-40B4-BE49-F238E27FC236}">
                    <a16:creationId xmlns:a16="http://schemas.microsoft.com/office/drawing/2014/main" id="{B8BCD1F7-B30C-4FA4-9236-4AE40810DE17}"/>
                  </a:ext>
                </a:extLst>
              </p:cNvPr>
              <p:cNvSpPr>
                <a:spLocks noChangeArrowheads="1"/>
              </p:cNvSpPr>
              <p:nvPr/>
            </p:nvSpPr>
            <p:spPr bwMode="auto">
              <a:xfrm>
                <a:off x="12433376" y="40324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7" name="Oval 821">
                <a:extLst>
                  <a:ext uri="{FF2B5EF4-FFF2-40B4-BE49-F238E27FC236}">
                    <a16:creationId xmlns:a16="http://schemas.microsoft.com/office/drawing/2014/main" id="{06FC2AE8-4996-4976-8E99-102718336EB5}"/>
                  </a:ext>
                </a:extLst>
              </p:cNvPr>
              <p:cNvSpPr>
                <a:spLocks noChangeArrowheads="1"/>
              </p:cNvSpPr>
              <p:nvPr/>
            </p:nvSpPr>
            <p:spPr bwMode="auto">
              <a:xfrm>
                <a:off x="12391631" y="44707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8" name="Oval 822">
                <a:extLst>
                  <a:ext uri="{FF2B5EF4-FFF2-40B4-BE49-F238E27FC236}">
                    <a16:creationId xmlns:a16="http://schemas.microsoft.com/office/drawing/2014/main" id="{26AB0343-DB14-41D9-9971-F4AA8714C466}"/>
                  </a:ext>
                </a:extLst>
              </p:cNvPr>
              <p:cNvSpPr>
                <a:spLocks noChangeArrowheads="1"/>
              </p:cNvSpPr>
              <p:nvPr/>
            </p:nvSpPr>
            <p:spPr bwMode="auto">
              <a:xfrm>
                <a:off x="12421602" y="41013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49" name="Oval 823">
                <a:extLst>
                  <a:ext uri="{FF2B5EF4-FFF2-40B4-BE49-F238E27FC236}">
                    <a16:creationId xmlns:a16="http://schemas.microsoft.com/office/drawing/2014/main" id="{F47C6E61-EE61-4792-96FC-F529FA84896C}"/>
                  </a:ext>
                </a:extLst>
              </p:cNvPr>
              <p:cNvSpPr>
                <a:spLocks noChangeArrowheads="1"/>
              </p:cNvSpPr>
              <p:nvPr/>
            </p:nvSpPr>
            <p:spPr bwMode="auto">
              <a:xfrm>
                <a:off x="12428023" y="4426357"/>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0" name="Oval 824">
                <a:extLst>
                  <a:ext uri="{FF2B5EF4-FFF2-40B4-BE49-F238E27FC236}">
                    <a16:creationId xmlns:a16="http://schemas.microsoft.com/office/drawing/2014/main" id="{9674C2EB-A6E1-412F-BB31-14F491A878BD}"/>
                  </a:ext>
                </a:extLst>
              </p:cNvPr>
              <p:cNvSpPr>
                <a:spLocks noChangeArrowheads="1"/>
              </p:cNvSpPr>
              <p:nvPr/>
            </p:nvSpPr>
            <p:spPr bwMode="auto">
              <a:xfrm>
                <a:off x="12415179" y="43618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1" name="Oval 825">
                <a:extLst>
                  <a:ext uri="{FF2B5EF4-FFF2-40B4-BE49-F238E27FC236}">
                    <a16:creationId xmlns:a16="http://schemas.microsoft.com/office/drawing/2014/main" id="{4E4DC79B-6FB0-42FD-B5CF-69C594396DC9}"/>
                  </a:ext>
                </a:extLst>
              </p:cNvPr>
              <p:cNvSpPr>
                <a:spLocks noChangeArrowheads="1"/>
              </p:cNvSpPr>
              <p:nvPr/>
            </p:nvSpPr>
            <p:spPr bwMode="auto">
              <a:xfrm>
                <a:off x="12463346" y="436448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2" name="Oval 826">
                <a:extLst>
                  <a:ext uri="{FF2B5EF4-FFF2-40B4-BE49-F238E27FC236}">
                    <a16:creationId xmlns:a16="http://schemas.microsoft.com/office/drawing/2014/main" id="{C964DA40-87C2-4A01-AA83-EC9E8280178A}"/>
                  </a:ext>
                </a:extLst>
              </p:cNvPr>
              <p:cNvSpPr>
                <a:spLocks noChangeArrowheads="1"/>
              </p:cNvSpPr>
              <p:nvPr/>
            </p:nvSpPr>
            <p:spPr bwMode="auto">
              <a:xfrm>
                <a:off x="12479402" y="43244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3" name="Oval 827">
                <a:extLst>
                  <a:ext uri="{FF2B5EF4-FFF2-40B4-BE49-F238E27FC236}">
                    <a16:creationId xmlns:a16="http://schemas.microsoft.com/office/drawing/2014/main" id="{B200CAFB-4545-41E3-A65E-95C5A493A970}"/>
                  </a:ext>
                </a:extLst>
              </p:cNvPr>
              <p:cNvSpPr>
                <a:spLocks noChangeArrowheads="1"/>
              </p:cNvSpPr>
              <p:nvPr/>
            </p:nvSpPr>
            <p:spPr bwMode="auto">
              <a:xfrm>
                <a:off x="12413039" y="43270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4" name="Oval 828">
                <a:extLst>
                  <a:ext uri="{FF2B5EF4-FFF2-40B4-BE49-F238E27FC236}">
                    <a16:creationId xmlns:a16="http://schemas.microsoft.com/office/drawing/2014/main" id="{AFED04F7-9DAE-4005-AD43-E33055C7C8C9}"/>
                  </a:ext>
                </a:extLst>
              </p:cNvPr>
              <p:cNvSpPr>
                <a:spLocks noChangeArrowheads="1"/>
              </p:cNvSpPr>
              <p:nvPr/>
            </p:nvSpPr>
            <p:spPr bwMode="auto">
              <a:xfrm>
                <a:off x="12502950" y="42747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5" name="Oval 829">
                <a:extLst>
                  <a:ext uri="{FF2B5EF4-FFF2-40B4-BE49-F238E27FC236}">
                    <a16:creationId xmlns:a16="http://schemas.microsoft.com/office/drawing/2014/main" id="{37A4B4DB-47DE-4395-AED3-594AE33806FB}"/>
                  </a:ext>
                </a:extLst>
              </p:cNvPr>
              <p:cNvSpPr>
                <a:spLocks noChangeArrowheads="1"/>
              </p:cNvSpPr>
              <p:nvPr/>
            </p:nvSpPr>
            <p:spPr bwMode="auto">
              <a:xfrm>
                <a:off x="12401264" y="42180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6" name="Oval 830">
                <a:extLst>
                  <a:ext uri="{FF2B5EF4-FFF2-40B4-BE49-F238E27FC236}">
                    <a16:creationId xmlns:a16="http://schemas.microsoft.com/office/drawing/2014/main" id="{3C217A0A-9227-4768-9960-0CDEC74B8430}"/>
                  </a:ext>
                </a:extLst>
              </p:cNvPr>
              <p:cNvSpPr>
                <a:spLocks noChangeArrowheads="1"/>
              </p:cNvSpPr>
              <p:nvPr/>
            </p:nvSpPr>
            <p:spPr bwMode="auto">
              <a:xfrm>
                <a:off x="12481543" y="418062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7" name="Oval 831">
                <a:extLst>
                  <a:ext uri="{FF2B5EF4-FFF2-40B4-BE49-F238E27FC236}">
                    <a16:creationId xmlns:a16="http://schemas.microsoft.com/office/drawing/2014/main" id="{49AF0966-38F3-41F2-9F5F-20A9B5674878}"/>
                  </a:ext>
                </a:extLst>
              </p:cNvPr>
              <p:cNvSpPr>
                <a:spLocks noChangeArrowheads="1"/>
              </p:cNvSpPr>
              <p:nvPr/>
            </p:nvSpPr>
            <p:spPr bwMode="auto">
              <a:xfrm>
                <a:off x="12543625" y="42032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8" name="Oval 832">
                <a:extLst>
                  <a:ext uri="{FF2B5EF4-FFF2-40B4-BE49-F238E27FC236}">
                    <a16:creationId xmlns:a16="http://schemas.microsoft.com/office/drawing/2014/main" id="{57A296A8-2FFB-4FC3-B7A9-BCBB4955D5F4}"/>
                  </a:ext>
                </a:extLst>
              </p:cNvPr>
              <p:cNvSpPr>
                <a:spLocks noChangeArrowheads="1"/>
              </p:cNvSpPr>
              <p:nvPr/>
            </p:nvSpPr>
            <p:spPr bwMode="auto">
              <a:xfrm>
                <a:off x="12567173" y="42799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59" name="Oval 833">
                <a:extLst>
                  <a:ext uri="{FF2B5EF4-FFF2-40B4-BE49-F238E27FC236}">
                    <a16:creationId xmlns:a16="http://schemas.microsoft.com/office/drawing/2014/main" id="{84FDD1BD-E664-4367-8655-DE5965A82762}"/>
                  </a:ext>
                </a:extLst>
              </p:cNvPr>
              <p:cNvSpPr>
                <a:spLocks noChangeArrowheads="1"/>
              </p:cNvSpPr>
              <p:nvPr/>
            </p:nvSpPr>
            <p:spPr bwMode="auto">
              <a:xfrm>
                <a:off x="12585369" y="414403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0" name="Oval 834">
                <a:extLst>
                  <a:ext uri="{FF2B5EF4-FFF2-40B4-BE49-F238E27FC236}">
                    <a16:creationId xmlns:a16="http://schemas.microsoft.com/office/drawing/2014/main" id="{185677FA-F46F-4B68-9AB7-BAE7993756F2}"/>
                  </a:ext>
                </a:extLst>
              </p:cNvPr>
              <p:cNvSpPr>
                <a:spLocks noChangeArrowheads="1"/>
              </p:cNvSpPr>
              <p:nvPr/>
            </p:nvSpPr>
            <p:spPr bwMode="auto">
              <a:xfrm>
                <a:off x="12587510" y="40969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1" name="Oval 835">
                <a:extLst>
                  <a:ext uri="{FF2B5EF4-FFF2-40B4-BE49-F238E27FC236}">
                    <a16:creationId xmlns:a16="http://schemas.microsoft.com/office/drawing/2014/main" id="{A68467B6-DBFB-4E56-9B6C-EB18D04BD565}"/>
                  </a:ext>
                </a:extLst>
              </p:cNvPr>
              <p:cNvSpPr>
                <a:spLocks noChangeArrowheads="1"/>
              </p:cNvSpPr>
              <p:nvPr/>
            </p:nvSpPr>
            <p:spPr bwMode="auto">
              <a:xfrm>
                <a:off x="12530780" y="40743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2" name="Oval 836">
                <a:extLst>
                  <a:ext uri="{FF2B5EF4-FFF2-40B4-BE49-F238E27FC236}">
                    <a16:creationId xmlns:a16="http://schemas.microsoft.com/office/drawing/2014/main" id="{321609B6-46B7-48DD-8C7B-E59E32ACBF95}"/>
                  </a:ext>
                </a:extLst>
              </p:cNvPr>
              <p:cNvSpPr>
                <a:spLocks noChangeArrowheads="1"/>
              </p:cNvSpPr>
              <p:nvPr/>
            </p:nvSpPr>
            <p:spPr bwMode="auto">
              <a:xfrm>
                <a:off x="12519006" y="414315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3" name="Oval 837">
                <a:extLst>
                  <a:ext uri="{FF2B5EF4-FFF2-40B4-BE49-F238E27FC236}">
                    <a16:creationId xmlns:a16="http://schemas.microsoft.com/office/drawing/2014/main" id="{FB0956B9-29EB-485C-88F4-229F8EA4B5B8}"/>
                  </a:ext>
                </a:extLst>
              </p:cNvPr>
              <p:cNvSpPr>
                <a:spLocks noChangeArrowheads="1"/>
              </p:cNvSpPr>
              <p:nvPr/>
            </p:nvSpPr>
            <p:spPr bwMode="auto">
              <a:xfrm>
                <a:off x="12570384" y="40263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4" name="Oval 838">
                <a:extLst>
                  <a:ext uri="{FF2B5EF4-FFF2-40B4-BE49-F238E27FC236}">
                    <a16:creationId xmlns:a16="http://schemas.microsoft.com/office/drawing/2014/main" id="{1268A4AE-77F6-45A0-B47A-299D1DAA49E3}"/>
                  </a:ext>
                </a:extLst>
              </p:cNvPr>
              <p:cNvSpPr>
                <a:spLocks noChangeArrowheads="1"/>
              </p:cNvSpPr>
              <p:nvPr/>
            </p:nvSpPr>
            <p:spPr bwMode="auto">
              <a:xfrm>
                <a:off x="12583228" y="444639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5" name="Oval 839">
                <a:extLst>
                  <a:ext uri="{FF2B5EF4-FFF2-40B4-BE49-F238E27FC236}">
                    <a16:creationId xmlns:a16="http://schemas.microsoft.com/office/drawing/2014/main" id="{F60EF64A-5ABD-4330-99AE-55C1F3E47580}"/>
                  </a:ext>
                </a:extLst>
              </p:cNvPr>
              <p:cNvSpPr>
                <a:spLocks noChangeArrowheads="1"/>
              </p:cNvSpPr>
              <p:nvPr/>
            </p:nvSpPr>
            <p:spPr bwMode="auto">
              <a:xfrm>
                <a:off x="12525428" y="4468183"/>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6" name="Oval 840">
                <a:extLst>
                  <a:ext uri="{FF2B5EF4-FFF2-40B4-BE49-F238E27FC236}">
                    <a16:creationId xmlns:a16="http://schemas.microsoft.com/office/drawing/2014/main" id="{AB8F0FEE-A2ED-4CB0-8AA6-CF0B78CE17A9}"/>
                  </a:ext>
                </a:extLst>
              </p:cNvPr>
              <p:cNvSpPr>
                <a:spLocks noChangeArrowheads="1"/>
              </p:cNvSpPr>
              <p:nvPr/>
            </p:nvSpPr>
            <p:spPr bwMode="auto">
              <a:xfrm>
                <a:off x="12517936" y="443071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7" name="Oval 841">
                <a:extLst>
                  <a:ext uri="{FF2B5EF4-FFF2-40B4-BE49-F238E27FC236}">
                    <a16:creationId xmlns:a16="http://schemas.microsoft.com/office/drawing/2014/main" id="{529ADE9B-E985-4393-A843-9B89782A2660}"/>
                  </a:ext>
                </a:extLst>
              </p:cNvPr>
              <p:cNvSpPr>
                <a:spLocks noChangeArrowheads="1"/>
              </p:cNvSpPr>
              <p:nvPr/>
            </p:nvSpPr>
            <p:spPr bwMode="auto">
              <a:xfrm>
                <a:off x="12560751" y="440631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8" name="Oval 842">
                <a:extLst>
                  <a:ext uri="{FF2B5EF4-FFF2-40B4-BE49-F238E27FC236}">
                    <a16:creationId xmlns:a16="http://schemas.microsoft.com/office/drawing/2014/main" id="{F96A56EC-1E81-496D-A1F5-6DF31211388C}"/>
                  </a:ext>
                </a:extLst>
              </p:cNvPr>
              <p:cNvSpPr>
                <a:spLocks noChangeArrowheads="1"/>
              </p:cNvSpPr>
              <p:nvPr/>
            </p:nvSpPr>
            <p:spPr bwMode="auto">
              <a:xfrm>
                <a:off x="12576806" y="436623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69" name="Oval 843">
                <a:extLst>
                  <a:ext uri="{FF2B5EF4-FFF2-40B4-BE49-F238E27FC236}">
                    <a16:creationId xmlns:a16="http://schemas.microsoft.com/office/drawing/2014/main" id="{FC6C6150-1F3B-4604-B456-DB0B19112FFD}"/>
                  </a:ext>
                </a:extLst>
              </p:cNvPr>
              <p:cNvSpPr>
                <a:spLocks noChangeArrowheads="1"/>
              </p:cNvSpPr>
              <p:nvPr/>
            </p:nvSpPr>
            <p:spPr bwMode="auto">
              <a:xfrm>
                <a:off x="12510443" y="436884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0" name="Oval 844">
                <a:extLst>
                  <a:ext uri="{FF2B5EF4-FFF2-40B4-BE49-F238E27FC236}">
                    <a16:creationId xmlns:a16="http://schemas.microsoft.com/office/drawing/2014/main" id="{532797B9-E0AA-47E7-9FB4-624B27B3D3C0}"/>
                  </a:ext>
                </a:extLst>
              </p:cNvPr>
              <p:cNvSpPr>
                <a:spLocks noChangeArrowheads="1"/>
              </p:cNvSpPr>
              <p:nvPr/>
            </p:nvSpPr>
            <p:spPr bwMode="auto">
              <a:xfrm>
                <a:off x="12615339" y="41675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1" name="Oval 845">
                <a:extLst>
                  <a:ext uri="{FF2B5EF4-FFF2-40B4-BE49-F238E27FC236}">
                    <a16:creationId xmlns:a16="http://schemas.microsoft.com/office/drawing/2014/main" id="{5AD35078-D832-4536-8EB0-753DFB84006D}"/>
                  </a:ext>
                </a:extLst>
              </p:cNvPr>
              <p:cNvSpPr>
                <a:spLocks noChangeArrowheads="1"/>
              </p:cNvSpPr>
              <p:nvPr/>
            </p:nvSpPr>
            <p:spPr bwMode="auto">
              <a:xfrm>
                <a:off x="12649591" y="449258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2" name="Oval 846">
                <a:extLst>
                  <a:ext uri="{FF2B5EF4-FFF2-40B4-BE49-F238E27FC236}">
                    <a16:creationId xmlns:a16="http://schemas.microsoft.com/office/drawing/2014/main" id="{E4FA846B-01BC-42F4-975F-21057C462A18}"/>
                  </a:ext>
                </a:extLst>
              </p:cNvPr>
              <p:cNvSpPr>
                <a:spLocks noChangeArrowheads="1"/>
              </p:cNvSpPr>
              <p:nvPr/>
            </p:nvSpPr>
            <p:spPr bwMode="auto">
              <a:xfrm>
                <a:off x="12438728" y="44943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3" name="Oval 847">
                <a:extLst>
                  <a:ext uri="{FF2B5EF4-FFF2-40B4-BE49-F238E27FC236}">
                    <a16:creationId xmlns:a16="http://schemas.microsoft.com/office/drawing/2014/main" id="{AFC9786E-4247-4D7A-9DB9-222854DB410E}"/>
                  </a:ext>
                </a:extLst>
              </p:cNvPr>
              <p:cNvSpPr>
                <a:spLocks noChangeArrowheads="1"/>
              </p:cNvSpPr>
              <p:nvPr/>
            </p:nvSpPr>
            <p:spPr bwMode="auto">
              <a:xfrm>
                <a:off x="12266397" y="44995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4" name="Oval 848">
                <a:extLst>
                  <a:ext uri="{FF2B5EF4-FFF2-40B4-BE49-F238E27FC236}">
                    <a16:creationId xmlns:a16="http://schemas.microsoft.com/office/drawing/2014/main" id="{9B8214F4-2730-483A-9C30-00C391C3A9AC}"/>
                  </a:ext>
                </a:extLst>
              </p:cNvPr>
              <p:cNvSpPr>
                <a:spLocks noChangeArrowheads="1"/>
              </p:cNvSpPr>
              <p:nvPr/>
            </p:nvSpPr>
            <p:spPr bwMode="auto">
              <a:xfrm>
                <a:off x="12146515" y="4489968"/>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5" name="Oval 849">
                <a:extLst>
                  <a:ext uri="{FF2B5EF4-FFF2-40B4-BE49-F238E27FC236}">
                    <a16:creationId xmlns:a16="http://schemas.microsoft.com/office/drawing/2014/main" id="{BED317AD-5576-4613-9657-63F23E89FF3D}"/>
                  </a:ext>
                </a:extLst>
              </p:cNvPr>
              <p:cNvSpPr>
                <a:spLocks noChangeArrowheads="1"/>
              </p:cNvSpPr>
              <p:nvPr/>
            </p:nvSpPr>
            <p:spPr bwMode="auto">
              <a:xfrm>
                <a:off x="11992381" y="448038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6" name="Oval 850">
                <a:extLst>
                  <a:ext uri="{FF2B5EF4-FFF2-40B4-BE49-F238E27FC236}">
                    <a16:creationId xmlns:a16="http://schemas.microsoft.com/office/drawing/2014/main" id="{D9B61248-AE90-41BB-8F9E-4A223ACD2831}"/>
                  </a:ext>
                </a:extLst>
              </p:cNvPr>
              <p:cNvSpPr>
                <a:spLocks noChangeArrowheads="1"/>
              </p:cNvSpPr>
              <p:nvPr/>
            </p:nvSpPr>
            <p:spPr bwMode="auto">
              <a:xfrm>
                <a:off x="12014858" y="4429843"/>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7" name="Oval 851">
                <a:extLst>
                  <a:ext uri="{FF2B5EF4-FFF2-40B4-BE49-F238E27FC236}">
                    <a16:creationId xmlns:a16="http://schemas.microsoft.com/office/drawing/2014/main" id="{73A13286-3F78-44B1-9007-50C52457AE17}"/>
                  </a:ext>
                </a:extLst>
              </p:cNvPr>
              <p:cNvSpPr>
                <a:spLocks noChangeArrowheads="1"/>
              </p:cNvSpPr>
              <p:nvPr/>
            </p:nvSpPr>
            <p:spPr bwMode="auto">
              <a:xfrm>
                <a:off x="11813627" y="4485611"/>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8" name="Oval 852">
                <a:extLst>
                  <a:ext uri="{FF2B5EF4-FFF2-40B4-BE49-F238E27FC236}">
                    <a16:creationId xmlns:a16="http://schemas.microsoft.com/office/drawing/2014/main" id="{BF375AF5-D8E9-46A3-9D82-3C5BD5E88CEA}"/>
                  </a:ext>
                </a:extLst>
              </p:cNvPr>
              <p:cNvSpPr>
                <a:spLocks noChangeArrowheads="1"/>
              </p:cNvSpPr>
              <p:nvPr/>
            </p:nvSpPr>
            <p:spPr bwMode="auto">
              <a:xfrm>
                <a:off x="12851893" y="42764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79" name="Oval 853">
                <a:extLst>
                  <a:ext uri="{FF2B5EF4-FFF2-40B4-BE49-F238E27FC236}">
                    <a16:creationId xmlns:a16="http://schemas.microsoft.com/office/drawing/2014/main" id="{16E01F68-9561-4666-9445-102833E25113}"/>
                  </a:ext>
                </a:extLst>
              </p:cNvPr>
              <p:cNvSpPr>
                <a:spLocks noChangeArrowheads="1"/>
              </p:cNvSpPr>
              <p:nvPr/>
            </p:nvSpPr>
            <p:spPr bwMode="auto">
              <a:xfrm>
                <a:off x="12820852" y="421809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0" name="Oval 854">
                <a:extLst>
                  <a:ext uri="{FF2B5EF4-FFF2-40B4-BE49-F238E27FC236}">
                    <a16:creationId xmlns:a16="http://schemas.microsoft.com/office/drawing/2014/main" id="{24304E82-8447-4A1A-AB6C-BFC21D791AC6}"/>
                  </a:ext>
                </a:extLst>
              </p:cNvPr>
              <p:cNvSpPr>
                <a:spLocks noChangeArrowheads="1"/>
              </p:cNvSpPr>
              <p:nvPr/>
            </p:nvSpPr>
            <p:spPr bwMode="auto">
              <a:xfrm>
                <a:off x="12833696" y="4479512"/>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1" name="Oval 855">
                <a:extLst>
                  <a:ext uri="{FF2B5EF4-FFF2-40B4-BE49-F238E27FC236}">
                    <a16:creationId xmlns:a16="http://schemas.microsoft.com/office/drawing/2014/main" id="{30A53F05-2889-45BD-B8AF-AB62C4AFBFB3}"/>
                  </a:ext>
                </a:extLst>
              </p:cNvPr>
              <p:cNvSpPr>
                <a:spLocks noChangeArrowheads="1"/>
              </p:cNvSpPr>
              <p:nvPr/>
            </p:nvSpPr>
            <p:spPr bwMode="auto">
              <a:xfrm>
                <a:off x="12776967" y="44124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2" name="Oval 856">
                <a:extLst>
                  <a:ext uri="{FF2B5EF4-FFF2-40B4-BE49-F238E27FC236}">
                    <a16:creationId xmlns:a16="http://schemas.microsoft.com/office/drawing/2014/main" id="{A20DB7B0-863E-473F-B237-4E548285A312}"/>
                  </a:ext>
                </a:extLst>
              </p:cNvPr>
              <p:cNvSpPr>
                <a:spLocks noChangeArrowheads="1"/>
              </p:cNvSpPr>
              <p:nvPr/>
            </p:nvSpPr>
            <p:spPr bwMode="auto">
              <a:xfrm>
                <a:off x="12845471" y="433399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3" name="Oval 857">
                <a:extLst>
                  <a:ext uri="{FF2B5EF4-FFF2-40B4-BE49-F238E27FC236}">
                    <a16:creationId xmlns:a16="http://schemas.microsoft.com/office/drawing/2014/main" id="{4B10FD84-DCE0-455C-B35F-FFF2206633D6}"/>
                  </a:ext>
                </a:extLst>
              </p:cNvPr>
              <p:cNvSpPr>
                <a:spLocks noChangeArrowheads="1"/>
              </p:cNvSpPr>
              <p:nvPr/>
            </p:nvSpPr>
            <p:spPr bwMode="auto">
              <a:xfrm>
                <a:off x="11735490" y="453440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5" name="Oval 859">
                <a:extLst>
                  <a:ext uri="{FF2B5EF4-FFF2-40B4-BE49-F238E27FC236}">
                    <a16:creationId xmlns:a16="http://schemas.microsoft.com/office/drawing/2014/main" id="{0F26166E-9A16-4382-BB25-30C99F0FDAFD}"/>
                  </a:ext>
                </a:extLst>
              </p:cNvPr>
              <p:cNvSpPr>
                <a:spLocks noChangeArrowheads="1"/>
              </p:cNvSpPr>
              <p:nvPr/>
            </p:nvSpPr>
            <p:spPr bwMode="auto">
              <a:xfrm>
                <a:off x="11729068" y="46128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6" name="Oval 860">
                <a:extLst>
                  <a:ext uri="{FF2B5EF4-FFF2-40B4-BE49-F238E27FC236}">
                    <a16:creationId xmlns:a16="http://schemas.microsoft.com/office/drawing/2014/main" id="{34AC776A-F10D-40CC-8D92-76B4AA5E6F00}"/>
                  </a:ext>
                </a:extLst>
              </p:cNvPr>
              <p:cNvSpPr>
                <a:spLocks noChangeArrowheads="1"/>
              </p:cNvSpPr>
              <p:nvPr/>
            </p:nvSpPr>
            <p:spPr bwMode="auto">
              <a:xfrm>
                <a:off x="12449432" y="45509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7" name="Oval 861">
                <a:extLst>
                  <a:ext uri="{FF2B5EF4-FFF2-40B4-BE49-F238E27FC236}">
                    <a16:creationId xmlns:a16="http://schemas.microsoft.com/office/drawing/2014/main" id="{F5E3DDDB-462C-4405-96C3-B0E11DF3BA05}"/>
                  </a:ext>
                </a:extLst>
              </p:cNvPr>
              <p:cNvSpPr>
                <a:spLocks noChangeArrowheads="1"/>
              </p:cNvSpPr>
              <p:nvPr/>
            </p:nvSpPr>
            <p:spPr bwMode="auto">
              <a:xfrm>
                <a:off x="12456924" y="48280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8" name="Oval 862">
                <a:extLst>
                  <a:ext uri="{FF2B5EF4-FFF2-40B4-BE49-F238E27FC236}">
                    <a16:creationId xmlns:a16="http://schemas.microsoft.com/office/drawing/2014/main" id="{6EFF1747-0A9B-4BE3-9D8F-B5827639BFD9}"/>
                  </a:ext>
                </a:extLst>
              </p:cNvPr>
              <p:cNvSpPr>
                <a:spLocks noChangeArrowheads="1"/>
              </p:cNvSpPr>
              <p:nvPr/>
            </p:nvSpPr>
            <p:spPr bwMode="auto">
              <a:xfrm>
                <a:off x="12465487" y="471739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89" name="Oval 863">
                <a:extLst>
                  <a:ext uri="{FF2B5EF4-FFF2-40B4-BE49-F238E27FC236}">
                    <a16:creationId xmlns:a16="http://schemas.microsoft.com/office/drawing/2014/main" id="{DA5EDC56-2537-4805-8EA1-8AE88B83DD6F}"/>
                  </a:ext>
                </a:extLst>
              </p:cNvPr>
              <p:cNvSpPr>
                <a:spLocks noChangeArrowheads="1"/>
              </p:cNvSpPr>
              <p:nvPr/>
            </p:nvSpPr>
            <p:spPr bwMode="auto">
              <a:xfrm>
                <a:off x="12407687" y="4739183"/>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0" name="Oval 864">
                <a:extLst>
                  <a:ext uri="{FF2B5EF4-FFF2-40B4-BE49-F238E27FC236}">
                    <a16:creationId xmlns:a16="http://schemas.microsoft.com/office/drawing/2014/main" id="{404056D7-8700-4630-AF8C-CDCC2EA58201}"/>
                  </a:ext>
                </a:extLst>
              </p:cNvPr>
              <p:cNvSpPr>
                <a:spLocks noChangeArrowheads="1"/>
              </p:cNvSpPr>
              <p:nvPr/>
            </p:nvSpPr>
            <p:spPr bwMode="auto">
              <a:xfrm>
                <a:off x="12394842" y="467470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1" name="Oval 865">
                <a:extLst>
                  <a:ext uri="{FF2B5EF4-FFF2-40B4-BE49-F238E27FC236}">
                    <a16:creationId xmlns:a16="http://schemas.microsoft.com/office/drawing/2014/main" id="{0B656B42-D4A0-4E83-9109-EB221E1E7D08}"/>
                  </a:ext>
                </a:extLst>
              </p:cNvPr>
              <p:cNvSpPr>
                <a:spLocks noChangeArrowheads="1"/>
              </p:cNvSpPr>
              <p:nvPr/>
            </p:nvSpPr>
            <p:spPr bwMode="auto">
              <a:xfrm>
                <a:off x="12443009" y="46773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2" name="Oval 866">
                <a:extLst>
                  <a:ext uri="{FF2B5EF4-FFF2-40B4-BE49-F238E27FC236}">
                    <a16:creationId xmlns:a16="http://schemas.microsoft.com/office/drawing/2014/main" id="{0C644270-5DC1-4C78-9351-B260CC2DB926}"/>
                  </a:ext>
                </a:extLst>
              </p:cNvPr>
              <p:cNvSpPr>
                <a:spLocks noChangeArrowheads="1"/>
              </p:cNvSpPr>
              <p:nvPr/>
            </p:nvSpPr>
            <p:spPr bwMode="auto">
              <a:xfrm>
                <a:off x="12459065" y="463723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3" name="Oval 867">
                <a:extLst>
                  <a:ext uri="{FF2B5EF4-FFF2-40B4-BE49-F238E27FC236}">
                    <a16:creationId xmlns:a16="http://schemas.microsoft.com/office/drawing/2014/main" id="{F4E32E60-443C-49FE-BE07-90C402C8F8CF}"/>
                  </a:ext>
                </a:extLst>
              </p:cNvPr>
              <p:cNvSpPr>
                <a:spLocks noChangeArrowheads="1"/>
              </p:cNvSpPr>
              <p:nvPr/>
            </p:nvSpPr>
            <p:spPr bwMode="auto">
              <a:xfrm>
                <a:off x="12414109" y="461370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4" name="Oval 868">
                <a:extLst>
                  <a:ext uri="{FF2B5EF4-FFF2-40B4-BE49-F238E27FC236}">
                    <a16:creationId xmlns:a16="http://schemas.microsoft.com/office/drawing/2014/main" id="{05D98BD1-876E-4CD6-972C-56AFBAE682B6}"/>
                  </a:ext>
                </a:extLst>
              </p:cNvPr>
              <p:cNvSpPr>
                <a:spLocks noChangeArrowheads="1"/>
              </p:cNvSpPr>
              <p:nvPr/>
            </p:nvSpPr>
            <p:spPr bwMode="auto">
              <a:xfrm>
                <a:off x="12482613" y="45875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5" name="Oval 869">
                <a:extLst>
                  <a:ext uri="{FF2B5EF4-FFF2-40B4-BE49-F238E27FC236}">
                    <a16:creationId xmlns:a16="http://schemas.microsoft.com/office/drawing/2014/main" id="{DB658939-6755-4C4C-A0A0-3F5DCEABE210}"/>
                  </a:ext>
                </a:extLst>
              </p:cNvPr>
              <p:cNvSpPr>
                <a:spLocks noChangeArrowheads="1"/>
              </p:cNvSpPr>
              <p:nvPr/>
            </p:nvSpPr>
            <p:spPr bwMode="auto">
              <a:xfrm>
                <a:off x="12200034" y="45779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6" name="Oval 870">
                <a:extLst>
                  <a:ext uri="{FF2B5EF4-FFF2-40B4-BE49-F238E27FC236}">
                    <a16:creationId xmlns:a16="http://schemas.microsoft.com/office/drawing/2014/main" id="{F912AB5E-C2D9-4122-947F-A262DE5E6B50}"/>
                  </a:ext>
                </a:extLst>
              </p:cNvPr>
              <p:cNvSpPr>
                <a:spLocks noChangeArrowheads="1"/>
              </p:cNvSpPr>
              <p:nvPr/>
            </p:nvSpPr>
            <p:spPr bwMode="auto">
              <a:xfrm>
                <a:off x="12490106" y="46816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7" name="Oval 871">
                <a:extLst>
                  <a:ext uri="{FF2B5EF4-FFF2-40B4-BE49-F238E27FC236}">
                    <a16:creationId xmlns:a16="http://schemas.microsoft.com/office/drawing/2014/main" id="{817390E8-A983-4C9A-AABF-C95DC792FCAC}"/>
                  </a:ext>
                </a:extLst>
              </p:cNvPr>
              <p:cNvSpPr>
                <a:spLocks noChangeArrowheads="1"/>
              </p:cNvSpPr>
              <p:nvPr/>
            </p:nvSpPr>
            <p:spPr bwMode="auto">
              <a:xfrm>
                <a:off x="11850021" y="45901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8" name="Oval 872">
                <a:extLst>
                  <a:ext uri="{FF2B5EF4-FFF2-40B4-BE49-F238E27FC236}">
                    <a16:creationId xmlns:a16="http://schemas.microsoft.com/office/drawing/2014/main" id="{2B8B645D-2007-4DF7-8FD6-559E915650FB}"/>
                  </a:ext>
                </a:extLst>
              </p:cNvPr>
              <p:cNvSpPr>
                <a:spLocks noChangeArrowheads="1"/>
              </p:cNvSpPr>
              <p:nvPr/>
            </p:nvSpPr>
            <p:spPr bwMode="auto">
              <a:xfrm>
                <a:off x="11854302" y="48237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199" name="Oval 873">
                <a:extLst>
                  <a:ext uri="{FF2B5EF4-FFF2-40B4-BE49-F238E27FC236}">
                    <a16:creationId xmlns:a16="http://schemas.microsoft.com/office/drawing/2014/main" id="{B0FA2791-8425-438F-94AA-EF91E1F50A19}"/>
                  </a:ext>
                </a:extLst>
              </p:cNvPr>
              <p:cNvSpPr>
                <a:spLocks noChangeArrowheads="1"/>
              </p:cNvSpPr>
              <p:nvPr/>
            </p:nvSpPr>
            <p:spPr bwMode="auto">
              <a:xfrm>
                <a:off x="11866076" y="475661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0" name="Oval 874">
                <a:extLst>
                  <a:ext uri="{FF2B5EF4-FFF2-40B4-BE49-F238E27FC236}">
                    <a16:creationId xmlns:a16="http://schemas.microsoft.com/office/drawing/2014/main" id="{BF8733AE-6DEF-4529-9758-C388593DEAB9}"/>
                  </a:ext>
                </a:extLst>
              </p:cNvPr>
              <p:cNvSpPr>
                <a:spLocks noChangeArrowheads="1"/>
              </p:cNvSpPr>
              <p:nvPr/>
            </p:nvSpPr>
            <p:spPr bwMode="auto">
              <a:xfrm>
                <a:off x="11808276" y="4778395"/>
                <a:ext cx="24619"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1" name="Oval 875">
                <a:extLst>
                  <a:ext uri="{FF2B5EF4-FFF2-40B4-BE49-F238E27FC236}">
                    <a16:creationId xmlns:a16="http://schemas.microsoft.com/office/drawing/2014/main" id="{7E965A51-9338-4968-BFCF-259BD1066AE3}"/>
                  </a:ext>
                </a:extLst>
              </p:cNvPr>
              <p:cNvSpPr>
                <a:spLocks noChangeArrowheads="1"/>
              </p:cNvSpPr>
              <p:nvPr/>
            </p:nvSpPr>
            <p:spPr bwMode="auto">
              <a:xfrm>
                <a:off x="11795431" y="471391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2" name="Oval 876">
                <a:extLst>
                  <a:ext uri="{FF2B5EF4-FFF2-40B4-BE49-F238E27FC236}">
                    <a16:creationId xmlns:a16="http://schemas.microsoft.com/office/drawing/2014/main" id="{46E2515B-67DC-4DED-9837-BF49FECDAD42}"/>
                  </a:ext>
                </a:extLst>
              </p:cNvPr>
              <p:cNvSpPr>
                <a:spLocks noChangeArrowheads="1"/>
              </p:cNvSpPr>
              <p:nvPr/>
            </p:nvSpPr>
            <p:spPr bwMode="auto">
              <a:xfrm>
                <a:off x="11843599" y="47165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3" name="Oval 877">
                <a:extLst>
                  <a:ext uri="{FF2B5EF4-FFF2-40B4-BE49-F238E27FC236}">
                    <a16:creationId xmlns:a16="http://schemas.microsoft.com/office/drawing/2014/main" id="{E647102F-BCA6-452B-A254-5874174D2902}"/>
                  </a:ext>
                </a:extLst>
              </p:cNvPr>
              <p:cNvSpPr>
                <a:spLocks noChangeArrowheads="1"/>
              </p:cNvSpPr>
              <p:nvPr/>
            </p:nvSpPr>
            <p:spPr bwMode="auto">
              <a:xfrm>
                <a:off x="11859654" y="46764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4" name="Oval 878">
                <a:extLst>
                  <a:ext uri="{FF2B5EF4-FFF2-40B4-BE49-F238E27FC236}">
                    <a16:creationId xmlns:a16="http://schemas.microsoft.com/office/drawing/2014/main" id="{33396725-A947-4E3C-9481-17D6B34182F2}"/>
                  </a:ext>
                </a:extLst>
              </p:cNvPr>
              <p:cNvSpPr>
                <a:spLocks noChangeArrowheads="1"/>
              </p:cNvSpPr>
              <p:nvPr/>
            </p:nvSpPr>
            <p:spPr bwMode="auto">
              <a:xfrm>
                <a:off x="11793291" y="467905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5" name="Oval 879">
                <a:extLst>
                  <a:ext uri="{FF2B5EF4-FFF2-40B4-BE49-F238E27FC236}">
                    <a16:creationId xmlns:a16="http://schemas.microsoft.com/office/drawing/2014/main" id="{05D52EF1-24E8-42B8-86E2-5415E05050CE}"/>
                  </a:ext>
                </a:extLst>
              </p:cNvPr>
              <p:cNvSpPr>
                <a:spLocks noChangeArrowheads="1"/>
              </p:cNvSpPr>
              <p:nvPr/>
            </p:nvSpPr>
            <p:spPr bwMode="auto">
              <a:xfrm>
                <a:off x="11883202" y="46267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6" name="Oval 880">
                <a:extLst>
                  <a:ext uri="{FF2B5EF4-FFF2-40B4-BE49-F238E27FC236}">
                    <a16:creationId xmlns:a16="http://schemas.microsoft.com/office/drawing/2014/main" id="{F8D3673D-5025-42A8-90F4-67824422C366}"/>
                  </a:ext>
                </a:extLst>
              </p:cNvPr>
              <p:cNvSpPr>
                <a:spLocks noChangeArrowheads="1"/>
              </p:cNvSpPr>
              <p:nvPr/>
            </p:nvSpPr>
            <p:spPr bwMode="auto">
              <a:xfrm>
                <a:off x="11781517" y="45701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7" name="Oval 881">
                <a:extLst>
                  <a:ext uri="{FF2B5EF4-FFF2-40B4-BE49-F238E27FC236}">
                    <a16:creationId xmlns:a16="http://schemas.microsoft.com/office/drawing/2014/main" id="{3A725AFA-D3DE-4E57-ADA6-B639E735C761}"/>
                  </a:ext>
                </a:extLst>
              </p:cNvPr>
              <p:cNvSpPr>
                <a:spLocks noChangeArrowheads="1"/>
              </p:cNvSpPr>
              <p:nvPr/>
            </p:nvSpPr>
            <p:spPr bwMode="auto">
              <a:xfrm>
                <a:off x="11861795" y="45326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8" name="Oval 882">
                <a:extLst>
                  <a:ext uri="{FF2B5EF4-FFF2-40B4-BE49-F238E27FC236}">
                    <a16:creationId xmlns:a16="http://schemas.microsoft.com/office/drawing/2014/main" id="{7D1967B0-35B6-4DA9-886A-8B709D2A235F}"/>
                  </a:ext>
                </a:extLst>
              </p:cNvPr>
              <p:cNvSpPr>
                <a:spLocks noChangeArrowheads="1"/>
              </p:cNvSpPr>
              <p:nvPr/>
            </p:nvSpPr>
            <p:spPr bwMode="auto">
              <a:xfrm>
                <a:off x="11923877" y="455532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09" name="Oval 883">
                <a:extLst>
                  <a:ext uri="{FF2B5EF4-FFF2-40B4-BE49-F238E27FC236}">
                    <a16:creationId xmlns:a16="http://schemas.microsoft.com/office/drawing/2014/main" id="{0C4A79A8-1939-412B-8BDA-8F94A4BED210}"/>
                  </a:ext>
                </a:extLst>
              </p:cNvPr>
              <p:cNvSpPr>
                <a:spLocks noChangeArrowheads="1"/>
              </p:cNvSpPr>
              <p:nvPr/>
            </p:nvSpPr>
            <p:spPr bwMode="auto">
              <a:xfrm>
                <a:off x="11947425" y="46320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0" name="Oval 884">
                <a:extLst>
                  <a:ext uri="{FF2B5EF4-FFF2-40B4-BE49-F238E27FC236}">
                    <a16:creationId xmlns:a16="http://schemas.microsoft.com/office/drawing/2014/main" id="{B9FC28FF-FDC7-418C-BCD9-41FBCD7BFE74}"/>
                  </a:ext>
                </a:extLst>
              </p:cNvPr>
              <p:cNvSpPr>
                <a:spLocks noChangeArrowheads="1"/>
              </p:cNvSpPr>
              <p:nvPr/>
            </p:nvSpPr>
            <p:spPr bwMode="auto">
              <a:xfrm>
                <a:off x="11963481" y="47984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1" name="Oval 885">
                <a:extLst>
                  <a:ext uri="{FF2B5EF4-FFF2-40B4-BE49-F238E27FC236}">
                    <a16:creationId xmlns:a16="http://schemas.microsoft.com/office/drawing/2014/main" id="{4ADDEE5D-ECEF-475F-BDC1-C8223C49E018}"/>
                  </a:ext>
                </a:extLst>
              </p:cNvPr>
              <p:cNvSpPr>
                <a:spLocks noChangeArrowheads="1"/>
              </p:cNvSpPr>
              <p:nvPr/>
            </p:nvSpPr>
            <p:spPr bwMode="auto">
              <a:xfrm>
                <a:off x="11905680" y="4820221"/>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2" name="Oval 886">
                <a:extLst>
                  <a:ext uri="{FF2B5EF4-FFF2-40B4-BE49-F238E27FC236}">
                    <a16:creationId xmlns:a16="http://schemas.microsoft.com/office/drawing/2014/main" id="{62C68708-1390-4C2A-9FEE-DBE09DF22351}"/>
                  </a:ext>
                </a:extLst>
              </p:cNvPr>
              <p:cNvSpPr>
                <a:spLocks noChangeArrowheads="1"/>
              </p:cNvSpPr>
              <p:nvPr/>
            </p:nvSpPr>
            <p:spPr bwMode="auto">
              <a:xfrm>
                <a:off x="11898188" y="478275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3" name="Oval 887">
                <a:extLst>
                  <a:ext uri="{FF2B5EF4-FFF2-40B4-BE49-F238E27FC236}">
                    <a16:creationId xmlns:a16="http://schemas.microsoft.com/office/drawing/2014/main" id="{A11BF74F-3726-44EE-BA79-721CEE2453B9}"/>
                  </a:ext>
                </a:extLst>
              </p:cNvPr>
              <p:cNvSpPr>
                <a:spLocks noChangeArrowheads="1"/>
              </p:cNvSpPr>
              <p:nvPr/>
            </p:nvSpPr>
            <p:spPr bwMode="auto">
              <a:xfrm>
                <a:off x="11941003" y="475835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4" name="Oval 888">
                <a:extLst>
                  <a:ext uri="{FF2B5EF4-FFF2-40B4-BE49-F238E27FC236}">
                    <a16:creationId xmlns:a16="http://schemas.microsoft.com/office/drawing/2014/main" id="{8059A820-C477-4FC7-8175-40BE828F665A}"/>
                  </a:ext>
                </a:extLst>
              </p:cNvPr>
              <p:cNvSpPr>
                <a:spLocks noChangeArrowheads="1"/>
              </p:cNvSpPr>
              <p:nvPr/>
            </p:nvSpPr>
            <p:spPr bwMode="auto">
              <a:xfrm>
                <a:off x="11957059" y="47182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5" name="Oval 889">
                <a:extLst>
                  <a:ext uri="{FF2B5EF4-FFF2-40B4-BE49-F238E27FC236}">
                    <a16:creationId xmlns:a16="http://schemas.microsoft.com/office/drawing/2014/main" id="{536EC25C-8A3F-42BD-93BC-4CA127A17EDE}"/>
                  </a:ext>
                </a:extLst>
              </p:cNvPr>
              <p:cNvSpPr>
                <a:spLocks noChangeArrowheads="1"/>
              </p:cNvSpPr>
              <p:nvPr/>
            </p:nvSpPr>
            <p:spPr bwMode="auto">
              <a:xfrm>
                <a:off x="12432704" y="444680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6" name="Oval 890">
                <a:extLst>
                  <a:ext uri="{FF2B5EF4-FFF2-40B4-BE49-F238E27FC236}">
                    <a16:creationId xmlns:a16="http://schemas.microsoft.com/office/drawing/2014/main" id="{414EEC03-BB09-4F57-99C6-DF2F7929C705}"/>
                  </a:ext>
                </a:extLst>
              </p:cNvPr>
              <p:cNvSpPr>
                <a:spLocks noChangeArrowheads="1"/>
              </p:cNvSpPr>
              <p:nvPr/>
            </p:nvSpPr>
            <p:spPr bwMode="auto">
              <a:xfrm>
                <a:off x="11974185" y="45431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7" name="Oval 891">
                <a:extLst>
                  <a:ext uri="{FF2B5EF4-FFF2-40B4-BE49-F238E27FC236}">
                    <a16:creationId xmlns:a16="http://schemas.microsoft.com/office/drawing/2014/main" id="{87B8E981-A297-45C7-A9BA-10A67C9222B1}"/>
                  </a:ext>
                </a:extLst>
              </p:cNvPr>
              <p:cNvSpPr>
                <a:spLocks noChangeArrowheads="1"/>
              </p:cNvSpPr>
              <p:nvPr/>
            </p:nvSpPr>
            <p:spPr bwMode="auto">
              <a:xfrm>
                <a:off x="11999874" y="46032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8" name="Oval 892">
                <a:extLst>
                  <a:ext uri="{FF2B5EF4-FFF2-40B4-BE49-F238E27FC236}">
                    <a16:creationId xmlns:a16="http://schemas.microsoft.com/office/drawing/2014/main" id="{9C36D619-D763-4017-98AE-079C40231980}"/>
                  </a:ext>
                </a:extLst>
              </p:cNvPr>
              <p:cNvSpPr>
                <a:spLocks noChangeArrowheads="1"/>
              </p:cNvSpPr>
              <p:nvPr/>
            </p:nvSpPr>
            <p:spPr bwMode="auto">
              <a:xfrm>
                <a:off x="12023422" y="46799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19" name="Oval 893">
                <a:extLst>
                  <a:ext uri="{FF2B5EF4-FFF2-40B4-BE49-F238E27FC236}">
                    <a16:creationId xmlns:a16="http://schemas.microsoft.com/office/drawing/2014/main" id="{5E261C64-F5B6-4FCC-9B46-229169BCD3E4}"/>
                  </a:ext>
                </a:extLst>
              </p:cNvPr>
              <p:cNvSpPr>
                <a:spLocks noChangeArrowheads="1"/>
              </p:cNvSpPr>
              <p:nvPr/>
            </p:nvSpPr>
            <p:spPr bwMode="auto">
              <a:xfrm>
                <a:off x="12041618" y="454399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0" name="Oval 894">
                <a:extLst>
                  <a:ext uri="{FF2B5EF4-FFF2-40B4-BE49-F238E27FC236}">
                    <a16:creationId xmlns:a16="http://schemas.microsoft.com/office/drawing/2014/main" id="{14A2C3E6-FD06-4B32-BEE7-725330D44DCB}"/>
                  </a:ext>
                </a:extLst>
              </p:cNvPr>
              <p:cNvSpPr>
                <a:spLocks noChangeArrowheads="1"/>
              </p:cNvSpPr>
              <p:nvPr/>
            </p:nvSpPr>
            <p:spPr bwMode="auto">
              <a:xfrm>
                <a:off x="12017000" y="48062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1" name="Oval 895">
                <a:extLst>
                  <a:ext uri="{FF2B5EF4-FFF2-40B4-BE49-F238E27FC236}">
                    <a16:creationId xmlns:a16="http://schemas.microsoft.com/office/drawing/2014/main" id="{3E4743D3-4B82-4DE7-8D38-C4199E0BF8E2}"/>
                  </a:ext>
                </a:extLst>
              </p:cNvPr>
              <p:cNvSpPr>
                <a:spLocks noChangeArrowheads="1"/>
              </p:cNvSpPr>
              <p:nvPr/>
            </p:nvSpPr>
            <p:spPr bwMode="auto">
              <a:xfrm>
                <a:off x="12033055" y="476619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2" name="Oval 896">
                <a:extLst>
                  <a:ext uri="{FF2B5EF4-FFF2-40B4-BE49-F238E27FC236}">
                    <a16:creationId xmlns:a16="http://schemas.microsoft.com/office/drawing/2014/main" id="{361E794C-B93B-49AB-8976-1FD6E068E448}"/>
                  </a:ext>
                </a:extLst>
              </p:cNvPr>
              <p:cNvSpPr>
                <a:spLocks noChangeArrowheads="1"/>
              </p:cNvSpPr>
              <p:nvPr/>
            </p:nvSpPr>
            <p:spPr bwMode="auto">
              <a:xfrm>
                <a:off x="12056603" y="47165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3" name="Oval 897">
                <a:extLst>
                  <a:ext uri="{FF2B5EF4-FFF2-40B4-BE49-F238E27FC236}">
                    <a16:creationId xmlns:a16="http://schemas.microsoft.com/office/drawing/2014/main" id="{8E7C7E4B-A794-4F4B-AF40-9B8B77EFFD19}"/>
                  </a:ext>
                </a:extLst>
              </p:cNvPr>
              <p:cNvSpPr>
                <a:spLocks noChangeArrowheads="1"/>
              </p:cNvSpPr>
              <p:nvPr/>
            </p:nvSpPr>
            <p:spPr bwMode="auto">
              <a:xfrm>
                <a:off x="12115474" y="461457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4" name="Oval 898">
                <a:extLst>
                  <a:ext uri="{FF2B5EF4-FFF2-40B4-BE49-F238E27FC236}">
                    <a16:creationId xmlns:a16="http://schemas.microsoft.com/office/drawing/2014/main" id="{136A219A-7479-4AF5-A663-232F7460231D}"/>
                  </a:ext>
                </a:extLst>
              </p:cNvPr>
              <p:cNvSpPr>
                <a:spLocks noChangeArrowheads="1"/>
              </p:cNvSpPr>
              <p:nvPr/>
            </p:nvSpPr>
            <p:spPr bwMode="auto">
              <a:xfrm>
                <a:off x="12097277" y="464507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5" name="Oval 899">
                <a:extLst>
                  <a:ext uri="{FF2B5EF4-FFF2-40B4-BE49-F238E27FC236}">
                    <a16:creationId xmlns:a16="http://schemas.microsoft.com/office/drawing/2014/main" id="{0B750ED1-B2E1-417A-9038-F769E39824BC}"/>
                  </a:ext>
                </a:extLst>
              </p:cNvPr>
              <p:cNvSpPr>
                <a:spLocks noChangeArrowheads="1"/>
              </p:cNvSpPr>
              <p:nvPr/>
            </p:nvSpPr>
            <p:spPr bwMode="auto">
              <a:xfrm>
                <a:off x="12120826" y="47217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6" name="Oval 900">
                <a:extLst>
                  <a:ext uri="{FF2B5EF4-FFF2-40B4-BE49-F238E27FC236}">
                    <a16:creationId xmlns:a16="http://schemas.microsoft.com/office/drawing/2014/main" id="{C7A034F3-6BF0-430B-B9FD-A9FB46BCD629}"/>
                  </a:ext>
                </a:extLst>
              </p:cNvPr>
              <p:cNvSpPr>
                <a:spLocks noChangeArrowheads="1"/>
              </p:cNvSpPr>
              <p:nvPr/>
            </p:nvSpPr>
            <p:spPr bwMode="auto">
              <a:xfrm>
                <a:off x="12139022" y="458582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7" name="Oval 901">
                <a:extLst>
                  <a:ext uri="{FF2B5EF4-FFF2-40B4-BE49-F238E27FC236}">
                    <a16:creationId xmlns:a16="http://schemas.microsoft.com/office/drawing/2014/main" id="{C2DBBE63-B4EE-4981-8F37-409B9979AFE6}"/>
                  </a:ext>
                </a:extLst>
              </p:cNvPr>
              <p:cNvSpPr>
                <a:spLocks noChangeArrowheads="1"/>
              </p:cNvSpPr>
              <p:nvPr/>
            </p:nvSpPr>
            <p:spPr bwMode="auto">
              <a:xfrm>
                <a:off x="12141163" y="45387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8" name="Oval 902">
                <a:extLst>
                  <a:ext uri="{FF2B5EF4-FFF2-40B4-BE49-F238E27FC236}">
                    <a16:creationId xmlns:a16="http://schemas.microsoft.com/office/drawing/2014/main" id="{366D9561-2BD6-49C4-93E3-7B85EAA155D1}"/>
                  </a:ext>
                </a:extLst>
              </p:cNvPr>
              <p:cNvSpPr>
                <a:spLocks noChangeArrowheads="1"/>
              </p:cNvSpPr>
              <p:nvPr/>
            </p:nvSpPr>
            <p:spPr bwMode="auto">
              <a:xfrm>
                <a:off x="12072659" y="458494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29" name="Oval 903">
                <a:extLst>
                  <a:ext uri="{FF2B5EF4-FFF2-40B4-BE49-F238E27FC236}">
                    <a16:creationId xmlns:a16="http://schemas.microsoft.com/office/drawing/2014/main" id="{3F492D6D-4EE5-4778-A2FC-5B822A1784F1}"/>
                  </a:ext>
                </a:extLst>
              </p:cNvPr>
              <p:cNvSpPr>
                <a:spLocks noChangeArrowheads="1"/>
              </p:cNvSpPr>
              <p:nvPr/>
            </p:nvSpPr>
            <p:spPr bwMode="auto">
              <a:xfrm>
                <a:off x="12130459" y="48080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0" name="Oval 904">
                <a:extLst>
                  <a:ext uri="{FF2B5EF4-FFF2-40B4-BE49-F238E27FC236}">
                    <a16:creationId xmlns:a16="http://schemas.microsoft.com/office/drawing/2014/main" id="{4A284A78-C570-4895-B4DB-4A7FC56A1394}"/>
                  </a:ext>
                </a:extLst>
              </p:cNvPr>
              <p:cNvSpPr>
                <a:spLocks noChangeArrowheads="1"/>
              </p:cNvSpPr>
              <p:nvPr/>
            </p:nvSpPr>
            <p:spPr bwMode="auto">
              <a:xfrm>
                <a:off x="12064096" y="481063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1" name="Oval 905">
                <a:extLst>
                  <a:ext uri="{FF2B5EF4-FFF2-40B4-BE49-F238E27FC236}">
                    <a16:creationId xmlns:a16="http://schemas.microsoft.com/office/drawing/2014/main" id="{6D0E2FEC-FD5D-4553-8546-16DC359A485F}"/>
                  </a:ext>
                </a:extLst>
              </p:cNvPr>
              <p:cNvSpPr>
                <a:spLocks noChangeArrowheads="1"/>
              </p:cNvSpPr>
              <p:nvPr/>
            </p:nvSpPr>
            <p:spPr bwMode="auto">
              <a:xfrm>
                <a:off x="12132600" y="46642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2" name="Oval 906">
                <a:extLst>
                  <a:ext uri="{FF2B5EF4-FFF2-40B4-BE49-F238E27FC236}">
                    <a16:creationId xmlns:a16="http://schemas.microsoft.com/office/drawing/2014/main" id="{BB8D4781-49C8-4B00-A437-D573EC7A2FEE}"/>
                  </a:ext>
                </a:extLst>
              </p:cNvPr>
              <p:cNvSpPr>
                <a:spLocks noChangeArrowheads="1"/>
              </p:cNvSpPr>
              <p:nvPr/>
            </p:nvSpPr>
            <p:spPr bwMode="auto">
              <a:xfrm>
                <a:off x="12113333" y="45204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3" name="Oval 907">
                <a:extLst>
                  <a:ext uri="{FF2B5EF4-FFF2-40B4-BE49-F238E27FC236}">
                    <a16:creationId xmlns:a16="http://schemas.microsoft.com/office/drawing/2014/main" id="{E28418D7-27F0-491A-BE70-6B44E43E44A4}"/>
                  </a:ext>
                </a:extLst>
              </p:cNvPr>
              <p:cNvSpPr>
                <a:spLocks noChangeArrowheads="1"/>
              </p:cNvSpPr>
              <p:nvPr/>
            </p:nvSpPr>
            <p:spPr bwMode="auto">
              <a:xfrm>
                <a:off x="12253552" y="464158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4" name="Oval 908">
                <a:extLst>
                  <a:ext uri="{FF2B5EF4-FFF2-40B4-BE49-F238E27FC236}">
                    <a16:creationId xmlns:a16="http://schemas.microsoft.com/office/drawing/2014/main" id="{3E229F01-1A85-45AF-ABCC-4EE034879767}"/>
                  </a:ext>
                </a:extLst>
              </p:cNvPr>
              <p:cNvSpPr>
                <a:spLocks noChangeArrowheads="1"/>
              </p:cNvSpPr>
              <p:nvPr/>
            </p:nvSpPr>
            <p:spPr bwMode="auto">
              <a:xfrm>
                <a:off x="12269608" y="480802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5" name="Oval 909">
                <a:extLst>
                  <a:ext uri="{FF2B5EF4-FFF2-40B4-BE49-F238E27FC236}">
                    <a16:creationId xmlns:a16="http://schemas.microsoft.com/office/drawing/2014/main" id="{D628A6D3-28E0-4393-B7A0-87907E3F60D6}"/>
                  </a:ext>
                </a:extLst>
              </p:cNvPr>
              <p:cNvSpPr>
                <a:spLocks noChangeArrowheads="1"/>
              </p:cNvSpPr>
              <p:nvPr/>
            </p:nvSpPr>
            <p:spPr bwMode="auto">
              <a:xfrm>
                <a:off x="12211807" y="4829807"/>
                <a:ext cx="2461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6" name="Oval 910">
                <a:extLst>
                  <a:ext uri="{FF2B5EF4-FFF2-40B4-BE49-F238E27FC236}">
                    <a16:creationId xmlns:a16="http://schemas.microsoft.com/office/drawing/2014/main" id="{94AD645D-DF2E-4BD8-9F4C-3B434E91EF38}"/>
                  </a:ext>
                </a:extLst>
              </p:cNvPr>
              <p:cNvSpPr>
                <a:spLocks noChangeArrowheads="1"/>
              </p:cNvSpPr>
              <p:nvPr/>
            </p:nvSpPr>
            <p:spPr bwMode="auto">
              <a:xfrm>
                <a:off x="12198964" y="476532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7" name="Oval 911">
                <a:extLst>
                  <a:ext uri="{FF2B5EF4-FFF2-40B4-BE49-F238E27FC236}">
                    <a16:creationId xmlns:a16="http://schemas.microsoft.com/office/drawing/2014/main" id="{3639FE89-1423-4B55-8F09-BD0E47C6AFC0}"/>
                  </a:ext>
                </a:extLst>
              </p:cNvPr>
              <p:cNvSpPr>
                <a:spLocks noChangeArrowheads="1"/>
              </p:cNvSpPr>
              <p:nvPr/>
            </p:nvSpPr>
            <p:spPr bwMode="auto">
              <a:xfrm>
                <a:off x="12247130" y="476793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8" name="Oval 912">
                <a:extLst>
                  <a:ext uri="{FF2B5EF4-FFF2-40B4-BE49-F238E27FC236}">
                    <a16:creationId xmlns:a16="http://schemas.microsoft.com/office/drawing/2014/main" id="{12405C2C-5AED-4AA0-9DDF-C13117D9868F}"/>
                  </a:ext>
                </a:extLst>
              </p:cNvPr>
              <p:cNvSpPr>
                <a:spLocks noChangeArrowheads="1"/>
              </p:cNvSpPr>
              <p:nvPr/>
            </p:nvSpPr>
            <p:spPr bwMode="auto">
              <a:xfrm>
                <a:off x="12263186" y="472785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39" name="Oval 913">
                <a:extLst>
                  <a:ext uri="{FF2B5EF4-FFF2-40B4-BE49-F238E27FC236}">
                    <a16:creationId xmlns:a16="http://schemas.microsoft.com/office/drawing/2014/main" id="{0AB875C5-6C5E-4929-801D-0690E05D6D09}"/>
                  </a:ext>
                </a:extLst>
              </p:cNvPr>
              <p:cNvSpPr>
                <a:spLocks noChangeArrowheads="1"/>
              </p:cNvSpPr>
              <p:nvPr/>
            </p:nvSpPr>
            <p:spPr bwMode="auto">
              <a:xfrm>
                <a:off x="12196823" y="473046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0" name="Oval 914">
                <a:extLst>
                  <a:ext uri="{FF2B5EF4-FFF2-40B4-BE49-F238E27FC236}">
                    <a16:creationId xmlns:a16="http://schemas.microsoft.com/office/drawing/2014/main" id="{E25D20D2-979D-4ABD-B8A5-402CC44F774E}"/>
                  </a:ext>
                </a:extLst>
              </p:cNvPr>
              <p:cNvSpPr>
                <a:spLocks noChangeArrowheads="1"/>
              </p:cNvSpPr>
              <p:nvPr/>
            </p:nvSpPr>
            <p:spPr bwMode="auto">
              <a:xfrm>
                <a:off x="12286734" y="467818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1" name="Oval 915">
                <a:extLst>
                  <a:ext uri="{FF2B5EF4-FFF2-40B4-BE49-F238E27FC236}">
                    <a16:creationId xmlns:a16="http://schemas.microsoft.com/office/drawing/2014/main" id="{E875BC7A-EE8E-488E-B232-EA0849990601}"/>
                  </a:ext>
                </a:extLst>
              </p:cNvPr>
              <p:cNvSpPr>
                <a:spLocks noChangeArrowheads="1"/>
              </p:cNvSpPr>
              <p:nvPr/>
            </p:nvSpPr>
            <p:spPr bwMode="auto">
              <a:xfrm>
                <a:off x="12192541" y="467382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2" name="Oval 916">
                <a:extLst>
                  <a:ext uri="{FF2B5EF4-FFF2-40B4-BE49-F238E27FC236}">
                    <a16:creationId xmlns:a16="http://schemas.microsoft.com/office/drawing/2014/main" id="{DB524279-E0D6-4AEE-BA13-18C0D3222228}"/>
                  </a:ext>
                </a:extLst>
              </p:cNvPr>
              <p:cNvSpPr>
                <a:spLocks noChangeArrowheads="1"/>
              </p:cNvSpPr>
              <p:nvPr/>
            </p:nvSpPr>
            <p:spPr bwMode="auto">
              <a:xfrm>
                <a:off x="12265327" y="458407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3" name="Oval 917">
                <a:extLst>
                  <a:ext uri="{FF2B5EF4-FFF2-40B4-BE49-F238E27FC236}">
                    <a16:creationId xmlns:a16="http://schemas.microsoft.com/office/drawing/2014/main" id="{3366D962-E141-44D0-9407-A9EA3E629282}"/>
                  </a:ext>
                </a:extLst>
              </p:cNvPr>
              <p:cNvSpPr>
                <a:spLocks noChangeArrowheads="1"/>
              </p:cNvSpPr>
              <p:nvPr/>
            </p:nvSpPr>
            <p:spPr bwMode="auto">
              <a:xfrm>
                <a:off x="12327409" y="460673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4" name="Oval 918">
                <a:extLst>
                  <a:ext uri="{FF2B5EF4-FFF2-40B4-BE49-F238E27FC236}">
                    <a16:creationId xmlns:a16="http://schemas.microsoft.com/office/drawing/2014/main" id="{1D8BB79B-9D13-4240-A586-0C7285B3E9C8}"/>
                  </a:ext>
                </a:extLst>
              </p:cNvPr>
              <p:cNvSpPr>
                <a:spLocks noChangeArrowheads="1"/>
              </p:cNvSpPr>
              <p:nvPr/>
            </p:nvSpPr>
            <p:spPr bwMode="auto">
              <a:xfrm>
                <a:off x="12350957" y="468341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5" name="Oval 919">
                <a:extLst>
                  <a:ext uri="{FF2B5EF4-FFF2-40B4-BE49-F238E27FC236}">
                    <a16:creationId xmlns:a16="http://schemas.microsoft.com/office/drawing/2014/main" id="{5FEDAE0E-B98C-4AD5-8988-48559D1FFAA3}"/>
                  </a:ext>
                </a:extLst>
              </p:cNvPr>
              <p:cNvSpPr>
                <a:spLocks noChangeArrowheads="1"/>
              </p:cNvSpPr>
              <p:nvPr/>
            </p:nvSpPr>
            <p:spPr bwMode="auto">
              <a:xfrm>
                <a:off x="12369153" y="45474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6" name="Oval 920">
                <a:extLst>
                  <a:ext uri="{FF2B5EF4-FFF2-40B4-BE49-F238E27FC236}">
                    <a16:creationId xmlns:a16="http://schemas.microsoft.com/office/drawing/2014/main" id="{6C6ED6D6-42E3-4FFA-8367-953AAE526221}"/>
                  </a:ext>
                </a:extLst>
              </p:cNvPr>
              <p:cNvSpPr>
                <a:spLocks noChangeArrowheads="1"/>
              </p:cNvSpPr>
              <p:nvPr/>
            </p:nvSpPr>
            <p:spPr bwMode="auto">
              <a:xfrm>
                <a:off x="12302790" y="454660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8" name="Oval 922">
                <a:extLst>
                  <a:ext uri="{FF2B5EF4-FFF2-40B4-BE49-F238E27FC236}">
                    <a16:creationId xmlns:a16="http://schemas.microsoft.com/office/drawing/2014/main" id="{F8F5390D-14ED-4CAD-A777-18EF6B515A15}"/>
                  </a:ext>
                </a:extLst>
              </p:cNvPr>
              <p:cNvSpPr>
                <a:spLocks noChangeArrowheads="1"/>
              </p:cNvSpPr>
              <p:nvPr/>
            </p:nvSpPr>
            <p:spPr bwMode="auto">
              <a:xfrm>
                <a:off x="12344535" y="48097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49" name="Oval 923">
                <a:extLst>
                  <a:ext uri="{FF2B5EF4-FFF2-40B4-BE49-F238E27FC236}">
                    <a16:creationId xmlns:a16="http://schemas.microsoft.com/office/drawing/2014/main" id="{04725512-B635-42C1-ABDE-E16AF51B9B88}"/>
                  </a:ext>
                </a:extLst>
              </p:cNvPr>
              <p:cNvSpPr>
                <a:spLocks noChangeArrowheads="1"/>
              </p:cNvSpPr>
              <p:nvPr/>
            </p:nvSpPr>
            <p:spPr bwMode="auto">
              <a:xfrm>
                <a:off x="12360590" y="476968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0" name="Oval 924">
                <a:extLst>
                  <a:ext uri="{FF2B5EF4-FFF2-40B4-BE49-F238E27FC236}">
                    <a16:creationId xmlns:a16="http://schemas.microsoft.com/office/drawing/2014/main" id="{DD02D46A-B68C-4504-99C4-9FF9736BB53F}"/>
                  </a:ext>
                </a:extLst>
              </p:cNvPr>
              <p:cNvSpPr>
                <a:spLocks noChangeArrowheads="1"/>
              </p:cNvSpPr>
              <p:nvPr/>
            </p:nvSpPr>
            <p:spPr bwMode="auto">
              <a:xfrm>
                <a:off x="12294227" y="47722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1" name="Oval 925">
                <a:extLst>
                  <a:ext uri="{FF2B5EF4-FFF2-40B4-BE49-F238E27FC236}">
                    <a16:creationId xmlns:a16="http://schemas.microsoft.com/office/drawing/2014/main" id="{37FE7A1A-DA42-4BC6-86A6-8E9E1912BFEA}"/>
                  </a:ext>
                </a:extLst>
              </p:cNvPr>
              <p:cNvSpPr>
                <a:spLocks noChangeArrowheads="1"/>
              </p:cNvSpPr>
              <p:nvPr/>
            </p:nvSpPr>
            <p:spPr bwMode="auto">
              <a:xfrm>
                <a:off x="12399123" y="457100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2" name="Oval 926">
                <a:extLst>
                  <a:ext uri="{FF2B5EF4-FFF2-40B4-BE49-F238E27FC236}">
                    <a16:creationId xmlns:a16="http://schemas.microsoft.com/office/drawing/2014/main" id="{F5B88FC0-A4DA-4CB7-BD9A-8EB33567A471}"/>
                  </a:ext>
                </a:extLst>
              </p:cNvPr>
              <p:cNvSpPr>
                <a:spLocks noChangeArrowheads="1"/>
              </p:cNvSpPr>
              <p:nvPr/>
            </p:nvSpPr>
            <p:spPr bwMode="auto">
              <a:xfrm>
                <a:off x="12533991" y="458059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3" name="Oval 927">
                <a:extLst>
                  <a:ext uri="{FF2B5EF4-FFF2-40B4-BE49-F238E27FC236}">
                    <a16:creationId xmlns:a16="http://schemas.microsoft.com/office/drawing/2014/main" id="{4FAA15AB-125D-4E35-B243-7CA91970B24F}"/>
                  </a:ext>
                </a:extLst>
              </p:cNvPr>
              <p:cNvSpPr>
                <a:spLocks noChangeArrowheads="1"/>
              </p:cNvSpPr>
              <p:nvPr/>
            </p:nvSpPr>
            <p:spPr bwMode="auto">
              <a:xfrm>
                <a:off x="12557539" y="465727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4" name="Oval 928">
                <a:extLst>
                  <a:ext uri="{FF2B5EF4-FFF2-40B4-BE49-F238E27FC236}">
                    <a16:creationId xmlns:a16="http://schemas.microsoft.com/office/drawing/2014/main" id="{2B85C86D-92DD-47EE-81FB-065E794C3153}"/>
                  </a:ext>
                </a:extLst>
              </p:cNvPr>
              <p:cNvSpPr>
                <a:spLocks noChangeArrowheads="1"/>
              </p:cNvSpPr>
              <p:nvPr/>
            </p:nvSpPr>
            <p:spPr bwMode="auto">
              <a:xfrm>
                <a:off x="12573595" y="482370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5" name="Oval 929">
                <a:extLst>
                  <a:ext uri="{FF2B5EF4-FFF2-40B4-BE49-F238E27FC236}">
                    <a16:creationId xmlns:a16="http://schemas.microsoft.com/office/drawing/2014/main" id="{8604076D-0489-4418-B79E-5611F5851E9E}"/>
                  </a:ext>
                </a:extLst>
              </p:cNvPr>
              <p:cNvSpPr>
                <a:spLocks noChangeArrowheads="1"/>
              </p:cNvSpPr>
              <p:nvPr/>
            </p:nvSpPr>
            <p:spPr bwMode="auto">
              <a:xfrm>
                <a:off x="12502950" y="47810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6" name="Oval 930">
                <a:extLst>
                  <a:ext uri="{FF2B5EF4-FFF2-40B4-BE49-F238E27FC236}">
                    <a16:creationId xmlns:a16="http://schemas.microsoft.com/office/drawing/2014/main" id="{0FFFED92-3DBB-44CA-B11F-D6FA12F1CF83}"/>
                  </a:ext>
                </a:extLst>
              </p:cNvPr>
              <p:cNvSpPr>
                <a:spLocks noChangeArrowheads="1"/>
              </p:cNvSpPr>
              <p:nvPr/>
            </p:nvSpPr>
            <p:spPr bwMode="auto">
              <a:xfrm>
                <a:off x="12551117" y="47836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7" name="Oval 931">
                <a:extLst>
                  <a:ext uri="{FF2B5EF4-FFF2-40B4-BE49-F238E27FC236}">
                    <a16:creationId xmlns:a16="http://schemas.microsoft.com/office/drawing/2014/main" id="{C8F68637-F51A-4EA2-9CE9-C9A0F76DDE51}"/>
                  </a:ext>
                </a:extLst>
              </p:cNvPr>
              <p:cNvSpPr>
                <a:spLocks noChangeArrowheads="1"/>
              </p:cNvSpPr>
              <p:nvPr/>
            </p:nvSpPr>
            <p:spPr bwMode="auto">
              <a:xfrm>
                <a:off x="12567173" y="47435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8" name="Oval 932">
                <a:extLst>
                  <a:ext uri="{FF2B5EF4-FFF2-40B4-BE49-F238E27FC236}">
                    <a16:creationId xmlns:a16="http://schemas.microsoft.com/office/drawing/2014/main" id="{1875E889-6B1B-47A2-BFD4-D621D1FDFE05}"/>
                  </a:ext>
                </a:extLst>
              </p:cNvPr>
              <p:cNvSpPr>
                <a:spLocks noChangeArrowheads="1"/>
              </p:cNvSpPr>
              <p:nvPr/>
            </p:nvSpPr>
            <p:spPr bwMode="auto">
              <a:xfrm>
                <a:off x="12500810" y="47461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59" name="Oval 933">
                <a:extLst>
                  <a:ext uri="{FF2B5EF4-FFF2-40B4-BE49-F238E27FC236}">
                    <a16:creationId xmlns:a16="http://schemas.microsoft.com/office/drawing/2014/main" id="{B1DC909E-D64A-4522-893D-597B6C370FE1}"/>
                  </a:ext>
                </a:extLst>
              </p:cNvPr>
              <p:cNvSpPr>
                <a:spLocks noChangeArrowheads="1"/>
              </p:cNvSpPr>
              <p:nvPr/>
            </p:nvSpPr>
            <p:spPr bwMode="auto">
              <a:xfrm>
                <a:off x="12590721" y="469387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0" name="Oval 934">
                <a:extLst>
                  <a:ext uri="{FF2B5EF4-FFF2-40B4-BE49-F238E27FC236}">
                    <a16:creationId xmlns:a16="http://schemas.microsoft.com/office/drawing/2014/main" id="{BCAE7248-0A20-4E18-9CE1-4A2D73DEBB49}"/>
                  </a:ext>
                </a:extLst>
              </p:cNvPr>
              <p:cNvSpPr>
                <a:spLocks noChangeArrowheads="1"/>
              </p:cNvSpPr>
              <p:nvPr/>
            </p:nvSpPr>
            <p:spPr bwMode="auto">
              <a:xfrm>
                <a:off x="12528639" y="462851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1" name="Oval 935">
                <a:extLst>
                  <a:ext uri="{FF2B5EF4-FFF2-40B4-BE49-F238E27FC236}">
                    <a16:creationId xmlns:a16="http://schemas.microsoft.com/office/drawing/2014/main" id="{710867E0-CF6F-4F3D-BC9F-C03682C8012F}"/>
                  </a:ext>
                </a:extLst>
              </p:cNvPr>
              <p:cNvSpPr>
                <a:spLocks noChangeArrowheads="1"/>
              </p:cNvSpPr>
              <p:nvPr/>
            </p:nvSpPr>
            <p:spPr bwMode="auto">
              <a:xfrm>
                <a:off x="12569314" y="459976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2" name="Oval 936">
                <a:extLst>
                  <a:ext uri="{FF2B5EF4-FFF2-40B4-BE49-F238E27FC236}">
                    <a16:creationId xmlns:a16="http://schemas.microsoft.com/office/drawing/2014/main" id="{AB8F40E9-ABCE-40BF-8DA3-DE28FDD8C802}"/>
                  </a:ext>
                </a:extLst>
              </p:cNvPr>
              <p:cNvSpPr>
                <a:spLocks noChangeArrowheads="1"/>
              </p:cNvSpPr>
              <p:nvPr/>
            </p:nvSpPr>
            <p:spPr bwMode="auto">
              <a:xfrm>
                <a:off x="12631395" y="4622418"/>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3" name="Oval 937">
                <a:extLst>
                  <a:ext uri="{FF2B5EF4-FFF2-40B4-BE49-F238E27FC236}">
                    <a16:creationId xmlns:a16="http://schemas.microsoft.com/office/drawing/2014/main" id="{CA275174-48E2-4BF4-8E49-E22187729903}"/>
                  </a:ext>
                </a:extLst>
              </p:cNvPr>
              <p:cNvSpPr>
                <a:spLocks noChangeArrowheads="1"/>
              </p:cNvSpPr>
              <p:nvPr/>
            </p:nvSpPr>
            <p:spPr bwMode="auto">
              <a:xfrm>
                <a:off x="12654944" y="469910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4" name="Oval 938">
                <a:extLst>
                  <a:ext uri="{FF2B5EF4-FFF2-40B4-BE49-F238E27FC236}">
                    <a16:creationId xmlns:a16="http://schemas.microsoft.com/office/drawing/2014/main" id="{D54B1030-A669-4FB3-9EB3-7D0C3E48C044}"/>
                  </a:ext>
                </a:extLst>
              </p:cNvPr>
              <p:cNvSpPr>
                <a:spLocks noChangeArrowheads="1"/>
              </p:cNvSpPr>
              <p:nvPr/>
            </p:nvSpPr>
            <p:spPr bwMode="auto">
              <a:xfrm>
                <a:off x="12673140" y="456316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5" name="Oval 939">
                <a:extLst>
                  <a:ext uri="{FF2B5EF4-FFF2-40B4-BE49-F238E27FC236}">
                    <a16:creationId xmlns:a16="http://schemas.microsoft.com/office/drawing/2014/main" id="{DEB88B8C-8356-484F-A5D3-37ABA63206E5}"/>
                  </a:ext>
                </a:extLst>
              </p:cNvPr>
              <p:cNvSpPr>
                <a:spLocks noChangeArrowheads="1"/>
              </p:cNvSpPr>
              <p:nvPr/>
            </p:nvSpPr>
            <p:spPr bwMode="auto">
              <a:xfrm>
                <a:off x="12606776" y="456229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6" name="Oval 940">
                <a:extLst>
                  <a:ext uri="{FF2B5EF4-FFF2-40B4-BE49-F238E27FC236}">
                    <a16:creationId xmlns:a16="http://schemas.microsoft.com/office/drawing/2014/main" id="{151E971A-CC23-4764-A36D-7FC845E778F7}"/>
                  </a:ext>
                </a:extLst>
              </p:cNvPr>
              <p:cNvSpPr>
                <a:spLocks noChangeArrowheads="1"/>
              </p:cNvSpPr>
              <p:nvPr/>
            </p:nvSpPr>
            <p:spPr bwMode="auto">
              <a:xfrm>
                <a:off x="12648521" y="482544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7" name="Oval 941">
                <a:extLst>
                  <a:ext uri="{FF2B5EF4-FFF2-40B4-BE49-F238E27FC236}">
                    <a16:creationId xmlns:a16="http://schemas.microsoft.com/office/drawing/2014/main" id="{500AD3DD-5D88-4548-9337-A1C7B6DFA87D}"/>
                  </a:ext>
                </a:extLst>
              </p:cNvPr>
              <p:cNvSpPr>
                <a:spLocks noChangeArrowheads="1"/>
              </p:cNvSpPr>
              <p:nvPr/>
            </p:nvSpPr>
            <p:spPr bwMode="auto">
              <a:xfrm>
                <a:off x="12664577" y="47853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8" name="Oval 942">
                <a:extLst>
                  <a:ext uri="{FF2B5EF4-FFF2-40B4-BE49-F238E27FC236}">
                    <a16:creationId xmlns:a16="http://schemas.microsoft.com/office/drawing/2014/main" id="{64D31306-E2A5-4134-B7B0-909A5D8F9831}"/>
                  </a:ext>
                </a:extLst>
              </p:cNvPr>
              <p:cNvSpPr>
                <a:spLocks noChangeArrowheads="1"/>
              </p:cNvSpPr>
              <p:nvPr/>
            </p:nvSpPr>
            <p:spPr bwMode="auto">
              <a:xfrm>
                <a:off x="12598213" y="478798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69" name="Oval 943">
                <a:extLst>
                  <a:ext uri="{FF2B5EF4-FFF2-40B4-BE49-F238E27FC236}">
                    <a16:creationId xmlns:a16="http://schemas.microsoft.com/office/drawing/2014/main" id="{11E3D18E-4438-4294-9D08-C062DEE9568B}"/>
                  </a:ext>
                </a:extLst>
              </p:cNvPr>
              <p:cNvSpPr>
                <a:spLocks noChangeArrowheads="1"/>
              </p:cNvSpPr>
              <p:nvPr/>
            </p:nvSpPr>
            <p:spPr bwMode="auto">
              <a:xfrm>
                <a:off x="12681703" y="461021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0" name="Oval 944">
                <a:extLst>
                  <a:ext uri="{FF2B5EF4-FFF2-40B4-BE49-F238E27FC236}">
                    <a16:creationId xmlns:a16="http://schemas.microsoft.com/office/drawing/2014/main" id="{4C07AA85-3D96-4E96-9BA2-45938E281474}"/>
                  </a:ext>
                </a:extLst>
              </p:cNvPr>
              <p:cNvSpPr>
                <a:spLocks noChangeArrowheads="1"/>
              </p:cNvSpPr>
              <p:nvPr/>
            </p:nvSpPr>
            <p:spPr bwMode="auto">
              <a:xfrm>
                <a:off x="12707392" y="467034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1" name="Oval 945">
                <a:extLst>
                  <a:ext uri="{FF2B5EF4-FFF2-40B4-BE49-F238E27FC236}">
                    <a16:creationId xmlns:a16="http://schemas.microsoft.com/office/drawing/2014/main" id="{DBA81C21-2559-4D1F-9411-63100DA41FDA}"/>
                  </a:ext>
                </a:extLst>
              </p:cNvPr>
              <p:cNvSpPr>
                <a:spLocks noChangeArrowheads="1"/>
              </p:cNvSpPr>
              <p:nvPr/>
            </p:nvSpPr>
            <p:spPr bwMode="auto">
              <a:xfrm>
                <a:off x="12730940" y="474702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2" name="Oval 946">
                <a:extLst>
                  <a:ext uri="{FF2B5EF4-FFF2-40B4-BE49-F238E27FC236}">
                    <a16:creationId xmlns:a16="http://schemas.microsoft.com/office/drawing/2014/main" id="{FC6C4229-E13D-4517-883A-1ED9677726E5}"/>
                  </a:ext>
                </a:extLst>
              </p:cNvPr>
              <p:cNvSpPr>
                <a:spLocks noChangeArrowheads="1"/>
              </p:cNvSpPr>
              <p:nvPr/>
            </p:nvSpPr>
            <p:spPr bwMode="auto">
              <a:xfrm>
                <a:off x="12749137" y="461109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3" name="Oval 947">
                <a:extLst>
                  <a:ext uri="{FF2B5EF4-FFF2-40B4-BE49-F238E27FC236}">
                    <a16:creationId xmlns:a16="http://schemas.microsoft.com/office/drawing/2014/main" id="{08839EDB-1713-4141-82FC-7BBF46F95E60}"/>
                  </a:ext>
                </a:extLst>
              </p:cNvPr>
              <p:cNvSpPr>
                <a:spLocks noChangeArrowheads="1"/>
              </p:cNvSpPr>
              <p:nvPr/>
            </p:nvSpPr>
            <p:spPr bwMode="auto">
              <a:xfrm>
                <a:off x="12751278" y="45640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4" name="Oval 948">
                <a:extLst>
                  <a:ext uri="{FF2B5EF4-FFF2-40B4-BE49-F238E27FC236}">
                    <a16:creationId xmlns:a16="http://schemas.microsoft.com/office/drawing/2014/main" id="{81696984-F5B1-4465-BC40-9C4F9B839420}"/>
                  </a:ext>
                </a:extLst>
              </p:cNvPr>
              <p:cNvSpPr>
                <a:spLocks noChangeArrowheads="1"/>
              </p:cNvSpPr>
              <p:nvPr/>
            </p:nvSpPr>
            <p:spPr bwMode="auto">
              <a:xfrm>
                <a:off x="12694547" y="454137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6" name="Oval 950">
                <a:extLst>
                  <a:ext uri="{FF2B5EF4-FFF2-40B4-BE49-F238E27FC236}">
                    <a16:creationId xmlns:a16="http://schemas.microsoft.com/office/drawing/2014/main" id="{63D82F67-6777-46B7-B851-5184ED987203}"/>
                  </a:ext>
                </a:extLst>
              </p:cNvPr>
              <p:cNvSpPr>
                <a:spLocks noChangeArrowheads="1"/>
              </p:cNvSpPr>
              <p:nvPr/>
            </p:nvSpPr>
            <p:spPr bwMode="auto">
              <a:xfrm>
                <a:off x="12764122" y="478362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7" name="Oval 951">
                <a:extLst>
                  <a:ext uri="{FF2B5EF4-FFF2-40B4-BE49-F238E27FC236}">
                    <a16:creationId xmlns:a16="http://schemas.microsoft.com/office/drawing/2014/main" id="{B8764E74-6813-4074-B60D-2D21D7C3BD84}"/>
                  </a:ext>
                </a:extLst>
              </p:cNvPr>
              <p:cNvSpPr>
                <a:spLocks noChangeArrowheads="1"/>
              </p:cNvSpPr>
              <p:nvPr/>
            </p:nvSpPr>
            <p:spPr bwMode="auto">
              <a:xfrm>
                <a:off x="12822992" y="468167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8" name="Oval 952">
                <a:extLst>
                  <a:ext uri="{FF2B5EF4-FFF2-40B4-BE49-F238E27FC236}">
                    <a16:creationId xmlns:a16="http://schemas.microsoft.com/office/drawing/2014/main" id="{6EA82B54-728F-48C2-86F7-1A5CBA25C5AD}"/>
                  </a:ext>
                </a:extLst>
              </p:cNvPr>
              <p:cNvSpPr>
                <a:spLocks noChangeArrowheads="1"/>
              </p:cNvSpPr>
              <p:nvPr/>
            </p:nvSpPr>
            <p:spPr bwMode="auto">
              <a:xfrm>
                <a:off x="12804796" y="47121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79" name="Oval 953">
                <a:extLst>
                  <a:ext uri="{FF2B5EF4-FFF2-40B4-BE49-F238E27FC236}">
                    <a16:creationId xmlns:a16="http://schemas.microsoft.com/office/drawing/2014/main" id="{71045B19-4F3E-40D3-9C0B-3AAED80A6B70}"/>
                  </a:ext>
                </a:extLst>
              </p:cNvPr>
              <p:cNvSpPr>
                <a:spLocks noChangeArrowheads="1"/>
              </p:cNvSpPr>
              <p:nvPr/>
            </p:nvSpPr>
            <p:spPr bwMode="auto">
              <a:xfrm>
                <a:off x="12828345" y="4788851"/>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0" name="Oval 954">
                <a:extLst>
                  <a:ext uri="{FF2B5EF4-FFF2-40B4-BE49-F238E27FC236}">
                    <a16:creationId xmlns:a16="http://schemas.microsoft.com/office/drawing/2014/main" id="{2456A652-9C39-4011-9B5C-3D27DD4CCD98}"/>
                  </a:ext>
                </a:extLst>
              </p:cNvPr>
              <p:cNvSpPr>
                <a:spLocks noChangeArrowheads="1"/>
              </p:cNvSpPr>
              <p:nvPr/>
            </p:nvSpPr>
            <p:spPr bwMode="auto">
              <a:xfrm>
                <a:off x="12910763" y="465988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1" name="Oval 955">
                <a:extLst>
                  <a:ext uri="{FF2B5EF4-FFF2-40B4-BE49-F238E27FC236}">
                    <a16:creationId xmlns:a16="http://schemas.microsoft.com/office/drawing/2014/main" id="{C803E72B-A407-471E-ACC8-E3539EFD5D43}"/>
                  </a:ext>
                </a:extLst>
              </p:cNvPr>
              <p:cNvSpPr>
                <a:spLocks noChangeArrowheads="1"/>
              </p:cNvSpPr>
              <p:nvPr/>
            </p:nvSpPr>
            <p:spPr bwMode="auto">
              <a:xfrm>
                <a:off x="12887215" y="452743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2" name="Oval 956">
                <a:extLst>
                  <a:ext uri="{FF2B5EF4-FFF2-40B4-BE49-F238E27FC236}">
                    <a16:creationId xmlns:a16="http://schemas.microsoft.com/office/drawing/2014/main" id="{52011B37-865B-4F22-BF07-5E56CF028DEE}"/>
                  </a:ext>
                </a:extLst>
              </p:cNvPr>
              <p:cNvSpPr>
                <a:spLocks noChangeArrowheads="1"/>
              </p:cNvSpPr>
              <p:nvPr/>
            </p:nvSpPr>
            <p:spPr bwMode="auto">
              <a:xfrm>
                <a:off x="12780177" y="465204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3" name="Oval 957">
                <a:extLst>
                  <a:ext uri="{FF2B5EF4-FFF2-40B4-BE49-F238E27FC236}">
                    <a16:creationId xmlns:a16="http://schemas.microsoft.com/office/drawing/2014/main" id="{3C2F89BA-ACEC-4725-A4A8-938528AD7A23}"/>
                  </a:ext>
                </a:extLst>
              </p:cNvPr>
              <p:cNvSpPr>
                <a:spLocks noChangeArrowheads="1"/>
              </p:cNvSpPr>
              <p:nvPr/>
            </p:nvSpPr>
            <p:spPr bwMode="auto">
              <a:xfrm>
                <a:off x="12840118" y="473134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4" name="Oval 958">
                <a:extLst>
                  <a:ext uri="{FF2B5EF4-FFF2-40B4-BE49-F238E27FC236}">
                    <a16:creationId xmlns:a16="http://schemas.microsoft.com/office/drawing/2014/main" id="{A36F1EAE-9F18-47E5-8393-8F5F1E548F71}"/>
                  </a:ext>
                </a:extLst>
              </p:cNvPr>
              <p:cNvSpPr>
                <a:spLocks noChangeArrowheads="1"/>
              </p:cNvSpPr>
              <p:nvPr/>
            </p:nvSpPr>
            <p:spPr bwMode="auto">
              <a:xfrm>
                <a:off x="12820852" y="458756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5" name="Oval 959">
                <a:extLst>
                  <a:ext uri="{FF2B5EF4-FFF2-40B4-BE49-F238E27FC236}">
                    <a16:creationId xmlns:a16="http://schemas.microsoft.com/office/drawing/2014/main" id="{91D8DD52-AB9B-4043-BDC3-725BC2E2B37D}"/>
                  </a:ext>
                </a:extLst>
              </p:cNvPr>
              <p:cNvSpPr>
                <a:spLocks noChangeArrowheads="1"/>
              </p:cNvSpPr>
              <p:nvPr/>
            </p:nvSpPr>
            <p:spPr bwMode="auto">
              <a:xfrm>
                <a:off x="12510443" y="45222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6" name="Oval 960">
                <a:extLst>
                  <a:ext uri="{FF2B5EF4-FFF2-40B4-BE49-F238E27FC236}">
                    <a16:creationId xmlns:a16="http://schemas.microsoft.com/office/drawing/2014/main" id="{F1488105-4E61-41DC-92F7-17F0AE39E892}"/>
                  </a:ext>
                </a:extLst>
              </p:cNvPr>
              <p:cNvSpPr>
                <a:spLocks noChangeArrowheads="1"/>
              </p:cNvSpPr>
              <p:nvPr/>
            </p:nvSpPr>
            <p:spPr bwMode="auto">
              <a:xfrm>
                <a:off x="12572524" y="454486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7" name="Oval 961">
                <a:extLst>
                  <a:ext uri="{FF2B5EF4-FFF2-40B4-BE49-F238E27FC236}">
                    <a16:creationId xmlns:a16="http://schemas.microsoft.com/office/drawing/2014/main" id="{035CC07A-D802-4249-91F4-9D2CC639BD58}"/>
                  </a:ext>
                </a:extLst>
              </p:cNvPr>
              <p:cNvSpPr>
                <a:spLocks noChangeArrowheads="1"/>
              </p:cNvSpPr>
              <p:nvPr/>
            </p:nvSpPr>
            <p:spPr bwMode="auto">
              <a:xfrm>
                <a:off x="12622832" y="453266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8" name="Oval 962">
                <a:extLst>
                  <a:ext uri="{FF2B5EF4-FFF2-40B4-BE49-F238E27FC236}">
                    <a16:creationId xmlns:a16="http://schemas.microsoft.com/office/drawing/2014/main" id="{B4551028-BD79-493C-AA11-8470D932A8D1}"/>
                  </a:ext>
                </a:extLst>
              </p:cNvPr>
              <p:cNvSpPr>
                <a:spLocks noChangeArrowheads="1"/>
              </p:cNvSpPr>
              <p:nvPr/>
            </p:nvSpPr>
            <p:spPr bwMode="auto">
              <a:xfrm>
                <a:off x="12789811" y="45283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89" name="Oval 968">
                <a:extLst>
                  <a:ext uri="{FF2B5EF4-FFF2-40B4-BE49-F238E27FC236}">
                    <a16:creationId xmlns:a16="http://schemas.microsoft.com/office/drawing/2014/main" id="{926BD92D-121F-4D84-9D85-D0D8422402CB}"/>
                  </a:ext>
                </a:extLst>
              </p:cNvPr>
              <p:cNvSpPr>
                <a:spLocks noChangeArrowheads="1"/>
              </p:cNvSpPr>
              <p:nvPr/>
            </p:nvSpPr>
            <p:spPr bwMode="auto">
              <a:xfrm>
                <a:off x="11719435" y="472088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0" name="Oval 969">
                <a:extLst>
                  <a:ext uri="{FF2B5EF4-FFF2-40B4-BE49-F238E27FC236}">
                    <a16:creationId xmlns:a16="http://schemas.microsoft.com/office/drawing/2014/main" id="{AAAB4E4D-348C-4192-89D9-09CABB1FAEB8}"/>
                  </a:ext>
                </a:extLst>
              </p:cNvPr>
              <p:cNvSpPr>
                <a:spLocks noChangeArrowheads="1"/>
              </p:cNvSpPr>
              <p:nvPr/>
            </p:nvSpPr>
            <p:spPr bwMode="auto">
              <a:xfrm>
                <a:off x="11688394" y="4662502"/>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1" name="Oval 970">
                <a:extLst>
                  <a:ext uri="{FF2B5EF4-FFF2-40B4-BE49-F238E27FC236}">
                    <a16:creationId xmlns:a16="http://schemas.microsoft.com/office/drawing/2014/main" id="{86DEB709-CB46-4366-9048-CADA912E5484}"/>
                  </a:ext>
                </a:extLst>
              </p:cNvPr>
              <p:cNvSpPr>
                <a:spLocks noChangeArrowheads="1"/>
              </p:cNvSpPr>
              <p:nvPr/>
            </p:nvSpPr>
            <p:spPr bwMode="auto">
              <a:xfrm>
                <a:off x="11713013" y="477839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2" name="Oval 971">
                <a:extLst>
                  <a:ext uri="{FF2B5EF4-FFF2-40B4-BE49-F238E27FC236}">
                    <a16:creationId xmlns:a16="http://schemas.microsoft.com/office/drawing/2014/main" id="{1DABC9E3-AE5F-43EC-8E1A-A5AC16702E21}"/>
                  </a:ext>
                </a:extLst>
              </p:cNvPr>
              <p:cNvSpPr>
                <a:spLocks noChangeArrowheads="1"/>
              </p:cNvSpPr>
              <p:nvPr/>
            </p:nvSpPr>
            <p:spPr bwMode="auto">
              <a:xfrm>
                <a:off x="11734420" y="3331903"/>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3" name="Oval 972">
                <a:extLst>
                  <a:ext uri="{FF2B5EF4-FFF2-40B4-BE49-F238E27FC236}">
                    <a16:creationId xmlns:a16="http://schemas.microsoft.com/office/drawing/2014/main" id="{75250A44-9DE0-4C47-AB66-9043C6AA8AFE}"/>
                  </a:ext>
                </a:extLst>
              </p:cNvPr>
              <p:cNvSpPr>
                <a:spLocks noChangeArrowheads="1"/>
              </p:cNvSpPr>
              <p:nvPr/>
            </p:nvSpPr>
            <p:spPr bwMode="auto">
              <a:xfrm>
                <a:off x="11780446" y="3150656"/>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4" name="Oval 973">
                <a:extLst>
                  <a:ext uri="{FF2B5EF4-FFF2-40B4-BE49-F238E27FC236}">
                    <a16:creationId xmlns:a16="http://schemas.microsoft.com/office/drawing/2014/main" id="{82A7AA4B-0D1F-46A2-9646-A44E2BE284AA}"/>
                  </a:ext>
                </a:extLst>
              </p:cNvPr>
              <p:cNvSpPr>
                <a:spLocks noChangeArrowheads="1"/>
              </p:cNvSpPr>
              <p:nvPr/>
            </p:nvSpPr>
            <p:spPr bwMode="auto">
              <a:xfrm>
                <a:off x="11817910" y="3193354"/>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5" name="Oval 974">
                <a:extLst>
                  <a:ext uri="{FF2B5EF4-FFF2-40B4-BE49-F238E27FC236}">
                    <a16:creationId xmlns:a16="http://schemas.microsoft.com/office/drawing/2014/main" id="{D7D237D5-C6AE-4BE1-981B-E958F31D7FBD}"/>
                  </a:ext>
                </a:extLst>
              </p:cNvPr>
              <p:cNvSpPr>
                <a:spLocks noChangeArrowheads="1"/>
              </p:cNvSpPr>
              <p:nvPr/>
            </p:nvSpPr>
            <p:spPr bwMode="auto">
              <a:xfrm>
                <a:off x="12865807" y="3787635"/>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6" name="Oval 975">
                <a:extLst>
                  <a:ext uri="{FF2B5EF4-FFF2-40B4-BE49-F238E27FC236}">
                    <a16:creationId xmlns:a16="http://schemas.microsoft.com/office/drawing/2014/main" id="{FF5C2393-D577-4EB1-ACC7-960544D6615C}"/>
                  </a:ext>
                </a:extLst>
              </p:cNvPr>
              <p:cNvSpPr>
                <a:spLocks noChangeArrowheads="1"/>
              </p:cNvSpPr>
              <p:nvPr/>
            </p:nvSpPr>
            <p:spPr bwMode="auto">
              <a:xfrm>
                <a:off x="12795163" y="4463827"/>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7" name="Oval 976">
                <a:extLst>
                  <a:ext uri="{FF2B5EF4-FFF2-40B4-BE49-F238E27FC236}">
                    <a16:creationId xmlns:a16="http://schemas.microsoft.com/office/drawing/2014/main" id="{D08A29AE-692B-4D27-A5D9-8C600C5E5627}"/>
                  </a:ext>
                </a:extLst>
              </p:cNvPr>
              <p:cNvSpPr>
                <a:spLocks noChangeArrowheads="1"/>
              </p:cNvSpPr>
              <p:nvPr/>
            </p:nvSpPr>
            <p:spPr bwMode="auto">
              <a:xfrm>
                <a:off x="12934312" y="4194570"/>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9298" name="Oval 977">
                <a:extLst>
                  <a:ext uri="{FF2B5EF4-FFF2-40B4-BE49-F238E27FC236}">
                    <a16:creationId xmlns:a16="http://schemas.microsoft.com/office/drawing/2014/main" id="{5927C9FB-5133-4919-8A2D-069BE495DB30}"/>
                  </a:ext>
                </a:extLst>
              </p:cNvPr>
              <p:cNvSpPr>
                <a:spLocks noChangeArrowheads="1"/>
              </p:cNvSpPr>
              <p:nvPr/>
            </p:nvSpPr>
            <p:spPr bwMode="auto">
              <a:xfrm>
                <a:off x="12836908" y="3234309"/>
                <a:ext cx="23548" cy="17428"/>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0390" name="Freeform 2073">
                <a:extLst>
                  <a:ext uri="{FF2B5EF4-FFF2-40B4-BE49-F238E27FC236}">
                    <a16:creationId xmlns:a16="http://schemas.microsoft.com/office/drawing/2014/main" id="{EEB3B4CE-B732-42E6-80FE-9BF286FEB22F}"/>
                  </a:ext>
                </a:extLst>
              </p:cNvPr>
              <p:cNvSpPr>
                <a:spLocks/>
              </p:cNvSpPr>
              <p:nvPr/>
            </p:nvSpPr>
            <p:spPr bwMode="auto">
              <a:xfrm>
                <a:off x="11962410" y="3199453"/>
                <a:ext cx="1145302" cy="728474"/>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0485" name="Freeform 2073">
                <a:extLst>
                  <a:ext uri="{FF2B5EF4-FFF2-40B4-BE49-F238E27FC236}">
                    <a16:creationId xmlns:a16="http://schemas.microsoft.com/office/drawing/2014/main" id="{874BEBF6-95EC-4586-963C-B358DF2A04FB}"/>
                  </a:ext>
                </a:extLst>
              </p:cNvPr>
              <p:cNvSpPr>
                <a:spLocks/>
              </p:cNvSpPr>
              <p:nvPr/>
            </p:nvSpPr>
            <p:spPr bwMode="auto">
              <a:xfrm>
                <a:off x="12000656" y="4073636"/>
                <a:ext cx="1145302" cy="728474"/>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grpSp>
        <p:sp>
          <p:nvSpPr>
            <p:cNvPr id="6" name="TextovéPole 5">
              <a:extLst>
                <a:ext uri="{FF2B5EF4-FFF2-40B4-BE49-F238E27FC236}">
                  <a16:creationId xmlns:a16="http://schemas.microsoft.com/office/drawing/2014/main" id="{915EFDFC-F194-46A6-9544-A8F3067FED37}"/>
                </a:ext>
              </a:extLst>
            </p:cNvPr>
            <p:cNvSpPr txBox="1"/>
            <p:nvPr/>
          </p:nvSpPr>
          <p:spPr>
            <a:xfrm>
              <a:off x="10414361" y="3609542"/>
              <a:ext cx="1764196" cy="646331"/>
            </a:xfrm>
            <a:prstGeom prst="rect">
              <a:avLst/>
            </a:prstGeom>
            <a:noFill/>
          </p:spPr>
          <p:txBody>
            <a:bodyPr wrap="square" rtlCol="0">
              <a:spAutoFit/>
            </a:bodyPr>
            <a:lstStyle/>
            <a:p>
              <a:r>
                <a:rPr lang="cs-CZ" dirty="0"/>
                <a:t>Aktivní zvýšení osmolarity</a:t>
              </a:r>
              <a:endParaRPr lang="en-US" dirty="0"/>
            </a:p>
          </p:txBody>
        </p:sp>
        <p:sp>
          <p:nvSpPr>
            <p:cNvPr id="10486" name="TextovéPole 10485">
              <a:extLst>
                <a:ext uri="{FF2B5EF4-FFF2-40B4-BE49-F238E27FC236}">
                  <a16:creationId xmlns:a16="http://schemas.microsoft.com/office/drawing/2014/main" id="{A4991C2F-506D-4E04-A25D-86369C69586A}"/>
                </a:ext>
              </a:extLst>
            </p:cNvPr>
            <p:cNvSpPr txBox="1"/>
            <p:nvPr/>
          </p:nvSpPr>
          <p:spPr>
            <a:xfrm>
              <a:off x="10368136" y="4473116"/>
              <a:ext cx="1728193" cy="923330"/>
            </a:xfrm>
            <a:prstGeom prst="rect">
              <a:avLst/>
            </a:prstGeom>
            <a:noFill/>
          </p:spPr>
          <p:txBody>
            <a:bodyPr wrap="square" rtlCol="0">
              <a:spAutoFit/>
            </a:bodyPr>
            <a:lstStyle/>
            <a:p>
              <a:r>
                <a:rPr lang="cs-CZ" dirty="0"/>
                <a:t>Zabránění přesunů vody z buňky</a:t>
              </a:r>
              <a:endParaRPr lang="en-US" dirty="0"/>
            </a:p>
          </p:txBody>
        </p:sp>
        <p:sp>
          <p:nvSpPr>
            <p:cNvPr id="10488" name="TextovéPole 10487">
              <a:extLst>
                <a:ext uri="{FF2B5EF4-FFF2-40B4-BE49-F238E27FC236}">
                  <a16:creationId xmlns:a16="http://schemas.microsoft.com/office/drawing/2014/main" id="{5E5B1E97-1E59-452A-8BA4-5A04CB52D286}"/>
                </a:ext>
              </a:extLst>
            </p:cNvPr>
            <p:cNvSpPr txBox="1"/>
            <p:nvPr/>
          </p:nvSpPr>
          <p:spPr>
            <a:xfrm>
              <a:off x="6108339" y="3144728"/>
              <a:ext cx="5987989" cy="369332"/>
            </a:xfrm>
            <a:prstGeom prst="rect">
              <a:avLst/>
            </a:prstGeom>
            <a:noFill/>
          </p:spPr>
          <p:txBody>
            <a:bodyPr wrap="square" rtlCol="0">
              <a:spAutoFit/>
            </a:bodyPr>
            <a:lstStyle/>
            <a:p>
              <a:r>
                <a:rPr lang="cs-CZ" dirty="0"/>
                <a:t>Adaptace mozkových buněk na zvýšení osmolarity ECT</a:t>
              </a:r>
              <a:endParaRPr lang="en-US" dirty="0"/>
            </a:p>
          </p:txBody>
        </p:sp>
      </p:grpSp>
      <p:sp>
        <p:nvSpPr>
          <p:cNvPr id="10489" name="TextovéPole 10488">
            <a:extLst>
              <a:ext uri="{FF2B5EF4-FFF2-40B4-BE49-F238E27FC236}">
                <a16:creationId xmlns:a16="http://schemas.microsoft.com/office/drawing/2014/main" id="{6216773A-8616-4381-B7C4-50E455909D0B}"/>
              </a:ext>
            </a:extLst>
          </p:cNvPr>
          <p:cNvSpPr txBox="1"/>
          <p:nvPr/>
        </p:nvSpPr>
        <p:spPr>
          <a:xfrm>
            <a:off x="155340" y="1619508"/>
            <a:ext cx="5112568" cy="369332"/>
          </a:xfrm>
          <a:prstGeom prst="rect">
            <a:avLst/>
          </a:prstGeom>
          <a:noFill/>
        </p:spPr>
        <p:txBody>
          <a:bodyPr wrap="square" rtlCol="0">
            <a:spAutoFit/>
          </a:bodyPr>
          <a:lstStyle/>
          <a:p>
            <a:r>
              <a:rPr lang="cs-CZ" dirty="0"/>
              <a:t>Rychlá normalizace zvýšené osmolarity ECT</a:t>
            </a:r>
            <a:endParaRPr lang="en-US" dirty="0"/>
          </a:p>
        </p:txBody>
      </p:sp>
    </p:spTree>
    <p:custDataLst>
      <p:tags r:id="rId1"/>
    </p:custDataLst>
    <p:extLst>
      <p:ext uri="{BB962C8B-B14F-4D97-AF65-F5344CB8AC3E}">
        <p14:creationId xmlns:p14="http://schemas.microsoft.com/office/powerpoint/2010/main" val="1965758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74"/>
                                        </p:tgtEl>
                                        <p:attrNameLst>
                                          <p:attrName>style.visibility</p:attrName>
                                        </p:attrNameLst>
                                      </p:cBhvr>
                                      <p:to>
                                        <p:strVal val="visible"/>
                                      </p:to>
                                    </p:set>
                                    <p:animEffect transition="in" filter="fade">
                                      <p:cBhvr>
                                        <p:cTn id="7" dur="500"/>
                                        <p:tgtEl>
                                          <p:spTgt spid="31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489"/>
                                        </p:tgtEl>
                                        <p:attrNameLst>
                                          <p:attrName>style.visibility</p:attrName>
                                        </p:attrNameLst>
                                      </p:cBhvr>
                                      <p:to>
                                        <p:strVal val="visible"/>
                                      </p:to>
                                    </p:set>
                                    <p:animEffect transition="in" filter="fade">
                                      <p:cBhvr>
                                        <p:cTn id="17" dur="500"/>
                                        <p:tgtEl>
                                          <p:spTgt spid="10489"/>
                                        </p:tgtEl>
                                      </p:cBhvr>
                                    </p:animEffect>
                                  </p:childTnLst>
                                </p:cTn>
                              </p:par>
                              <p:par>
                                <p:cTn id="18" presetID="10" presetClass="entr" presetSubtype="0" fill="hold" nodeType="withEffect">
                                  <p:stCondLst>
                                    <p:cond delay="0"/>
                                  </p:stCondLst>
                                  <p:childTnLst>
                                    <p:set>
                                      <p:cBhvr>
                                        <p:cTn id="19" dur="1" fill="hold">
                                          <p:stCondLst>
                                            <p:cond delay="0"/>
                                          </p:stCondLst>
                                        </p:cTn>
                                        <p:tgtEl>
                                          <p:spTgt spid="4197"/>
                                        </p:tgtEl>
                                        <p:attrNameLst>
                                          <p:attrName>style.visibility</p:attrName>
                                        </p:attrNameLst>
                                      </p:cBhvr>
                                      <p:to>
                                        <p:strVal val="visible"/>
                                      </p:to>
                                    </p:set>
                                    <p:animEffect transition="in" filter="fade">
                                      <p:cBhvr>
                                        <p:cTn id="20" dur="500"/>
                                        <p:tgtEl>
                                          <p:spTgt spid="4197"/>
                                        </p:tgtEl>
                                      </p:cBhvr>
                                    </p:animEffect>
                                  </p:childTnLst>
                                </p:cTn>
                              </p:par>
                              <p:par>
                                <p:cTn id="21" presetID="10" presetClass="entr" presetSubtype="0" fill="hold" nodeType="withEffect">
                                  <p:stCondLst>
                                    <p:cond delay="0"/>
                                  </p:stCondLst>
                                  <p:childTnLst>
                                    <p:set>
                                      <p:cBhvr>
                                        <p:cTn id="22" dur="1" fill="hold">
                                          <p:stCondLst>
                                            <p:cond delay="0"/>
                                          </p:stCondLst>
                                        </p:cTn>
                                        <p:tgtEl>
                                          <p:spTgt spid="4205"/>
                                        </p:tgtEl>
                                        <p:attrNameLst>
                                          <p:attrName>style.visibility</p:attrName>
                                        </p:attrNameLst>
                                      </p:cBhvr>
                                      <p:to>
                                        <p:strVal val="visible"/>
                                      </p:to>
                                    </p:set>
                                    <p:animEffect transition="in" filter="fade">
                                      <p:cBhvr>
                                        <p:cTn id="23" dur="500"/>
                                        <p:tgtEl>
                                          <p:spTgt spid="420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0" nodeType="clickEffect">
                                  <p:stCondLst>
                                    <p:cond delay="0"/>
                                  </p:stCondLst>
                                  <p:childTnLst>
                                    <p:animEffect transition="out" filter="fade">
                                      <p:cBhvr>
                                        <p:cTn id="27" dur="500"/>
                                        <p:tgtEl>
                                          <p:spTgt spid="4204"/>
                                        </p:tgtEl>
                                      </p:cBhvr>
                                    </p:animEffect>
                                    <p:set>
                                      <p:cBhvr>
                                        <p:cTn id="28" dur="1" fill="hold">
                                          <p:stCondLst>
                                            <p:cond delay="499"/>
                                          </p:stCondLst>
                                        </p:cTn>
                                        <p:tgtEl>
                                          <p:spTgt spid="4204"/>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198"/>
                                        </p:tgtEl>
                                        <p:attrNameLst>
                                          <p:attrName>style.visibility</p:attrName>
                                        </p:attrNameLst>
                                      </p:cBhvr>
                                      <p:to>
                                        <p:strVal val="visible"/>
                                      </p:to>
                                    </p:set>
                                    <p:animEffect transition="in" filter="fade">
                                      <p:cBhvr>
                                        <p:cTn id="33" dur="500"/>
                                        <p:tgtEl>
                                          <p:spTgt spid="419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206"/>
                                        </p:tgtEl>
                                        <p:attrNameLst>
                                          <p:attrName>style.visibility</p:attrName>
                                        </p:attrNameLst>
                                      </p:cBhvr>
                                      <p:to>
                                        <p:strVal val="visible"/>
                                      </p:to>
                                    </p:set>
                                    <p:animEffect transition="in" filter="fade">
                                      <p:cBhvr>
                                        <p:cTn id="36" dur="500"/>
                                        <p:tgtEl>
                                          <p:spTgt spid="4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4" grpId="0" animBg="1"/>
      <p:bldP spid="4206" grpId="0"/>
      <p:bldP spid="1048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AutoShape 2" descr="B9781416024422000101/gr2.jpg is missing">
            <a:extLst>
              <a:ext uri="{FF2B5EF4-FFF2-40B4-BE49-F238E27FC236}">
                <a16:creationId xmlns:a16="http://schemas.microsoft.com/office/drawing/2014/main" id="{FDD0C9DD-7913-49F1-8F89-2C21CF900818}"/>
              </a:ext>
            </a:extLst>
          </p:cNvPr>
          <p:cNvSpPr>
            <a:spLocks noChangeAspect="1" noChangeArrowheads="1"/>
          </p:cNvSpPr>
          <p:nvPr/>
        </p:nvSpPr>
        <p:spPr bwMode="auto">
          <a:xfrm>
            <a:off x="1524000" y="-136525"/>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cs-CZ" altLang="cs-CZ" sz="1800"/>
          </a:p>
        </p:txBody>
      </p:sp>
      <p:sp>
        <p:nvSpPr>
          <p:cNvPr id="15" name="TextovéPole 14">
            <a:extLst>
              <a:ext uri="{FF2B5EF4-FFF2-40B4-BE49-F238E27FC236}">
                <a16:creationId xmlns:a16="http://schemas.microsoft.com/office/drawing/2014/main" id="{FD5308A6-E1CA-437F-A849-ADE0095119AD}"/>
              </a:ext>
            </a:extLst>
          </p:cNvPr>
          <p:cNvSpPr txBox="1">
            <a:spLocks noChangeArrowheads="1"/>
          </p:cNvSpPr>
          <p:nvPr/>
        </p:nvSpPr>
        <p:spPr bwMode="auto">
          <a:xfrm>
            <a:off x="7162702" y="790574"/>
            <a:ext cx="23971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dirty="0"/>
              <a:t>Vzestup </a:t>
            </a:r>
            <a:r>
              <a:rPr lang="cs-CZ" altLang="cs-CZ" sz="1800" dirty="0" err="1"/>
              <a:t>P</a:t>
            </a:r>
            <a:r>
              <a:rPr lang="cs-CZ" altLang="cs-CZ" sz="1800" baseline="-25000" dirty="0" err="1"/>
              <a:t>Na</a:t>
            </a:r>
            <a:r>
              <a:rPr lang="cs-CZ" altLang="cs-CZ" sz="1200" dirty="0"/>
              <a:t>+</a:t>
            </a:r>
            <a:r>
              <a:rPr lang="cs-CZ" altLang="cs-CZ" sz="1800" dirty="0"/>
              <a:t> (vzestup osmolarity) </a:t>
            </a:r>
          </a:p>
        </p:txBody>
      </p:sp>
      <p:sp>
        <p:nvSpPr>
          <p:cNvPr id="16" name="TextovéPole 15">
            <a:extLst>
              <a:ext uri="{FF2B5EF4-FFF2-40B4-BE49-F238E27FC236}">
                <a16:creationId xmlns:a16="http://schemas.microsoft.com/office/drawing/2014/main" id="{7103E1DB-506B-42F7-B763-FFBAB61559EF}"/>
              </a:ext>
            </a:extLst>
          </p:cNvPr>
          <p:cNvSpPr txBox="1">
            <a:spLocks noChangeArrowheads="1"/>
          </p:cNvSpPr>
          <p:nvPr/>
        </p:nvSpPr>
        <p:spPr bwMode="auto">
          <a:xfrm>
            <a:off x="9727520" y="2634321"/>
            <a:ext cx="239871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dirty="0"/>
              <a:t>Zmenšení objemu mozkových buněk,</a:t>
            </a:r>
            <a:r>
              <a:rPr lang="ru-RU" altLang="cs-CZ" sz="1800" dirty="0"/>
              <a:t> </a:t>
            </a:r>
            <a:r>
              <a:rPr lang="cs-CZ" altLang="cs-CZ" sz="1800" dirty="0"/>
              <a:t>protažení cév, nebezpečí ruptury  </a:t>
            </a:r>
          </a:p>
        </p:txBody>
      </p:sp>
      <p:sp>
        <p:nvSpPr>
          <p:cNvPr id="47" name="TextovéPole 46">
            <a:extLst>
              <a:ext uri="{FF2B5EF4-FFF2-40B4-BE49-F238E27FC236}">
                <a16:creationId xmlns:a16="http://schemas.microsoft.com/office/drawing/2014/main" id="{0968EB19-CAEE-4539-9007-382291EA23BF}"/>
              </a:ext>
            </a:extLst>
          </p:cNvPr>
          <p:cNvSpPr txBox="1">
            <a:spLocks noChangeArrowheads="1"/>
          </p:cNvSpPr>
          <p:nvPr/>
        </p:nvSpPr>
        <p:spPr bwMode="auto">
          <a:xfrm>
            <a:off x="1052937" y="4400127"/>
            <a:ext cx="2397126"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t>Rychlá normalizace: </a:t>
            </a:r>
          </a:p>
          <a:p>
            <a:pPr algn="r" eaLnBrk="1" hangingPunct="1">
              <a:spcBef>
                <a:spcPct val="0"/>
              </a:spcBef>
              <a:buFontTx/>
              <a:buNone/>
            </a:pPr>
            <a:r>
              <a:rPr lang="cs-CZ" altLang="cs-CZ" sz="1800" dirty="0"/>
              <a:t>Rychlý pokles </a:t>
            </a:r>
            <a:r>
              <a:rPr lang="cs-CZ" altLang="cs-CZ" sz="1800" dirty="0" err="1"/>
              <a:t>P</a:t>
            </a:r>
            <a:r>
              <a:rPr lang="cs-CZ" altLang="cs-CZ" sz="1800" baseline="-25000" dirty="0" err="1"/>
              <a:t>Na</a:t>
            </a:r>
            <a:r>
              <a:rPr lang="cs-CZ" altLang="cs-CZ" sz="1200" dirty="0"/>
              <a:t>+</a:t>
            </a:r>
            <a:r>
              <a:rPr lang="cs-CZ" altLang="cs-CZ" sz="1800" dirty="0"/>
              <a:t> (pokles osmolarity) </a:t>
            </a:r>
          </a:p>
        </p:txBody>
      </p:sp>
      <p:sp>
        <p:nvSpPr>
          <p:cNvPr id="48" name="TextovéPole 47">
            <a:extLst>
              <a:ext uri="{FF2B5EF4-FFF2-40B4-BE49-F238E27FC236}">
                <a16:creationId xmlns:a16="http://schemas.microsoft.com/office/drawing/2014/main" id="{78BAE0B6-DF67-449D-A645-C860BF541580}"/>
              </a:ext>
            </a:extLst>
          </p:cNvPr>
          <p:cNvSpPr txBox="1">
            <a:spLocks noChangeArrowheads="1"/>
          </p:cNvSpPr>
          <p:nvPr/>
        </p:nvSpPr>
        <p:spPr bwMode="auto">
          <a:xfrm>
            <a:off x="4176712" y="5991612"/>
            <a:ext cx="23971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dirty="0"/>
              <a:t>Téměř normální objem mozkových buněk</a:t>
            </a:r>
          </a:p>
        </p:txBody>
      </p:sp>
      <p:sp>
        <p:nvSpPr>
          <p:cNvPr id="49" name="TextovéPole 48">
            <a:extLst>
              <a:ext uri="{FF2B5EF4-FFF2-40B4-BE49-F238E27FC236}">
                <a16:creationId xmlns:a16="http://schemas.microsoft.com/office/drawing/2014/main" id="{6B625309-544E-49AE-98A2-FCC623EF836F}"/>
              </a:ext>
            </a:extLst>
          </p:cNvPr>
          <p:cNvSpPr txBox="1">
            <a:spLocks noChangeArrowheads="1"/>
          </p:cNvSpPr>
          <p:nvPr/>
        </p:nvSpPr>
        <p:spPr bwMode="auto">
          <a:xfrm>
            <a:off x="4124327" y="2786672"/>
            <a:ext cx="2397125"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cs-CZ" sz="1800" dirty="0" err="1"/>
              <a:t>Poz</a:t>
            </a:r>
            <a:r>
              <a:rPr lang="cs-CZ" altLang="cs-CZ" sz="1800" dirty="0"/>
              <a:t>volná normalizace: </a:t>
            </a:r>
          </a:p>
          <a:p>
            <a:pPr algn="ctr" eaLnBrk="1" hangingPunct="1">
              <a:spcBef>
                <a:spcPct val="0"/>
              </a:spcBef>
              <a:buFontTx/>
              <a:buNone/>
            </a:pPr>
            <a:r>
              <a:rPr lang="cs-CZ" altLang="cs-CZ" sz="1800" dirty="0"/>
              <a:t>pomalý pokles </a:t>
            </a:r>
            <a:r>
              <a:rPr lang="cs-CZ" altLang="cs-CZ" sz="1800" dirty="0" err="1"/>
              <a:t>P</a:t>
            </a:r>
            <a:r>
              <a:rPr lang="cs-CZ" altLang="cs-CZ" sz="1800" baseline="-25000" dirty="0" err="1"/>
              <a:t>Na</a:t>
            </a:r>
            <a:r>
              <a:rPr lang="cs-CZ" altLang="cs-CZ" sz="1200" dirty="0"/>
              <a:t>+</a:t>
            </a:r>
            <a:r>
              <a:rPr lang="cs-CZ" altLang="cs-CZ" sz="1800" dirty="0"/>
              <a:t> (a osmolarity) </a:t>
            </a:r>
          </a:p>
        </p:txBody>
      </p:sp>
      <p:sp>
        <p:nvSpPr>
          <p:cNvPr id="50" name="Šipka nahoru 49">
            <a:extLst>
              <a:ext uri="{FF2B5EF4-FFF2-40B4-BE49-F238E27FC236}">
                <a16:creationId xmlns:a16="http://schemas.microsoft.com/office/drawing/2014/main" id="{DB933B98-2741-4E52-9C84-7EE539CC80E9}"/>
              </a:ext>
            </a:extLst>
          </p:cNvPr>
          <p:cNvSpPr/>
          <p:nvPr/>
        </p:nvSpPr>
        <p:spPr>
          <a:xfrm>
            <a:off x="5159375" y="4077767"/>
            <a:ext cx="215900" cy="28733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51" name="Šipka nahoru 50">
            <a:extLst>
              <a:ext uri="{FF2B5EF4-FFF2-40B4-BE49-F238E27FC236}">
                <a16:creationId xmlns:a16="http://schemas.microsoft.com/office/drawing/2014/main" id="{FB189D5F-7CD1-4800-83BD-7FA1433AA763}"/>
              </a:ext>
            </a:extLst>
          </p:cNvPr>
          <p:cNvSpPr/>
          <p:nvPr/>
        </p:nvSpPr>
        <p:spPr>
          <a:xfrm>
            <a:off x="5087938" y="2420939"/>
            <a:ext cx="215900" cy="287337"/>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49531" name="TextovéPole 51">
            <a:extLst>
              <a:ext uri="{FF2B5EF4-FFF2-40B4-BE49-F238E27FC236}">
                <a16:creationId xmlns:a16="http://schemas.microsoft.com/office/drawing/2014/main" id="{5B8CBB10-B7CC-4707-8935-59EFDEDB4ED7}"/>
              </a:ext>
            </a:extLst>
          </p:cNvPr>
          <p:cNvSpPr txBox="1">
            <a:spLocks noChangeArrowheads="1"/>
          </p:cNvSpPr>
          <p:nvPr/>
        </p:nvSpPr>
        <p:spPr bwMode="auto">
          <a:xfrm>
            <a:off x="4321176" y="-19998"/>
            <a:ext cx="23971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cs-CZ" altLang="cs-CZ" sz="1800" dirty="0"/>
              <a:t>Normální objem mozkových buněk</a:t>
            </a:r>
          </a:p>
        </p:txBody>
      </p:sp>
      <p:sp>
        <p:nvSpPr>
          <p:cNvPr id="53" name="TextovéPole 52">
            <a:extLst>
              <a:ext uri="{FF2B5EF4-FFF2-40B4-BE49-F238E27FC236}">
                <a16:creationId xmlns:a16="http://schemas.microsoft.com/office/drawing/2014/main" id="{F7E796A4-1BA9-43E7-8CDE-7B1CE48B3E22}"/>
              </a:ext>
            </a:extLst>
          </p:cNvPr>
          <p:cNvSpPr txBox="1">
            <a:spLocks noChangeArrowheads="1"/>
          </p:cNvSpPr>
          <p:nvPr/>
        </p:nvSpPr>
        <p:spPr bwMode="auto">
          <a:xfrm>
            <a:off x="-500966" y="2818606"/>
            <a:ext cx="2397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r" eaLnBrk="1" hangingPunct="1">
              <a:spcBef>
                <a:spcPct val="0"/>
              </a:spcBef>
              <a:buFontTx/>
              <a:buNone/>
            </a:pPr>
            <a:r>
              <a:rPr lang="cs-CZ" altLang="cs-CZ" sz="1800" dirty="0">
                <a:solidFill>
                  <a:srgbClr val="FF0000"/>
                </a:solidFill>
              </a:rPr>
              <a:t>Edém mozku,</a:t>
            </a:r>
          </a:p>
          <a:p>
            <a:pPr algn="r" eaLnBrk="1" hangingPunct="1">
              <a:spcBef>
                <a:spcPct val="0"/>
              </a:spcBef>
              <a:buFontTx/>
              <a:buNone/>
            </a:pPr>
            <a:r>
              <a:rPr lang="cs-CZ" altLang="cs-CZ" sz="1800" dirty="0" err="1">
                <a:solidFill>
                  <a:srgbClr val="FF0000"/>
                </a:solidFill>
              </a:rPr>
              <a:t>herniace</a:t>
            </a:r>
            <a:endParaRPr lang="cs-CZ" altLang="cs-CZ" sz="1800" dirty="0">
              <a:solidFill>
                <a:srgbClr val="FF0000"/>
              </a:solidFill>
            </a:endParaRPr>
          </a:p>
        </p:txBody>
      </p:sp>
      <p:sp>
        <p:nvSpPr>
          <p:cNvPr id="2" name="TextovéPole 1">
            <a:extLst>
              <a:ext uri="{FF2B5EF4-FFF2-40B4-BE49-F238E27FC236}">
                <a16:creationId xmlns:a16="http://schemas.microsoft.com/office/drawing/2014/main" id="{7F74A581-3CD8-41CF-BCE3-8A9A78FA5B32}"/>
              </a:ext>
            </a:extLst>
          </p:cNvPr>
          <p:cNvSpPr txBox="1"/>
          <p:nvPr/>
        </p:nvSpPr>
        <p:spPr>
          <a:xfrm>
            <a:off x="121316" y="68084"/>
            <a:ext cx="4106197" cy="1477328"/>
          </a:xfrm>
          <a:prstGeom prst="rect">
            <a:avLst/>
          </a:prstGeom>
          <a:solidFill>
            <a:schemeClr val="accent2">
              <a:lumMod val="20000"/>
              <a:lumOff val="80000"/>
            </a:schemeClr>
          </a:solidFill>
          <a:ln>
            <a:solidFill>
              <a:srgbClr val="FF0000"/>
            </a:solidFill>
          </a:ln>
        </p:spPr>
        <p:txBody>
          <a:bodyPr wrap="square" rtlCol="0">
            <a:spAutoFit/>
          </a:bodyPr>
          <a:lstStyle/>
          <a:p>
            <a:r>
              <a:rPr lang="cs-CZ" dirty="0"/>
              <a:t>Při léčení </a:t>
            </a:r>
            <a:r>
              <a:rPr lang="cs-CZ" dirty="0" err="1"/>
              <a:t>hyperosmolarity</a:t>
            </a:r>
            <a:r>
              <a:rPr lang="cs-CZ" dirty="0"/>
              <a:t>,</a:t>
            </a:r>
          </a:p>
          <a:p>
            <a:r>
              <a:rPr lang="cs-CZ" dirty="0"/>
              <a:t>trvající déle než 48 hod:</a:t>
            </a:r>
          </a:p>
          <a:p>
            <a:r>
              <a:rPr lang="cs-CZ" dirty="0">
                <a:solidFill>
                  <a:srgbClr val="FF0000"/>
                </a:solidFill>
              </a:rPr>
              <a:t>Pokles </a:t>
            </a:r>
            <a:r>
              <a:rPr lang="cs-CZ" dirty="0" err="1">
                <a:solidFill>
                  <a:srgbClr val="FF0000"/>
                </a:solidFill>
              </a:rPr>
              <a:t>P</a:t>
            </a:r>
            <a:r>
              <a:rPr lang="cs-CZ" sz="1400" dirty="0" err="1">
                <a:solidFill>
                  <a:srgbClr val="FF0000"/>
                </a:solidFill>
              </a:rPr>
              <a:t>Na</a:t>
            </a:r>
            <a:r>
              <a:rPr lang="cs-CZ" sz="1400" baseline="30000" dirty="0">
                <a:solidFill>
                  <a:srgbClr val="FF0000"/>
                </a:solidFill>
              </a:rPr>
              <a:t>+</a:t>
            </a:r>
            <a:r>
              <a:rPr lang="cs-CZ" dirty="0">
                <a:solidFill>
                  <a:srgbClr val="FF0000"/>
                </a:solidFill>
              </a:rPr>
              <a:t> max. 0,5 </a:t>
            </a:r>
            <a:r>
              <a:rPr lang="cs-CZ" dirty="0" err="1">
                <a:solidFill>
                  <a:srgbClr val="FF0000"/>
                </a:solidFill>
              </a:rPr>
              <a:t>mmol</a:t>
            </a:r>
            <a:r>
              <a:rPr lang="cs-CZ" dirty="0">
                <a:solidFill>
                  <a:srgbClr val="FF0000"/>
                </a:solidFill>
              </a:rPr>
              <a:t>/l/hod,</a:t>
            </a:r>
          </a:p>
          <a:p>
            <a:r>
              <a:rPr lang="cs-CZ" dirty="0">
                <a:solidFill>
                  <a:srgbClr val="FF0000"/>
                </a:solidFill>
              </a:rPr>
              <a:t>Za 24 hod maximální pokles </a:t>
            </a:r>
          </a:p>
          <a:p>
            <a:r>
              <a:rPr lang="cs-CZ" dirty="0">
                <a:solidFill>
                  <a:srgbClr val="FF0000"/>
                </a:solidFill>
              </a:rPr>
              <a:t>o 10 </a:t>
            </a:r>
            <a:r>
              <a:rPr lang="cs-CZ" dirty="0" err="1">
                <a:solidFill>
                  <a:srgbClr val="FF0000"/>
                </a:solidFill>
              </a:rPr>
              <a:t>mmol</a:t>
            </a:r>
            <a:endParaRPr lang="en-US" dirty="0">
              <a:solidFill>
                <a:srgbClr val="FF0000"/>
              </a:solidFill>
            </a:endParaRPr>
          </a:p>
        </p:txBody>
      </p:sp>
      <p:grpSp>
        <p:nvGrpSpPr>
          <p:cNvPr id="3229" name="Skupina 3228">
            <a:extLst>
              <a:ext uri="{FF2B5EF4-FFF2-40B4-BE49-F238E27FC236}">
                <a16:creationId xmlns:a16="http://schemas.microsoft.com/office/drawing/2014/main" id="{549DF776-0AF8-47B1-83DD-8DD9A257A7FD}"/>
              </a:ext>
            </a:extLst>
          </p:cNvPr>
          <p:cNvGrpSpPr/>
          <p:nvPr/>
        </p:nvGrpSpPr>
        <p:grpSpPr>
          <a:xfrm>
            <a:off x="7197044" y="2252651"/>
            <a:ext cx="2601913" cy="1850834"/>
            <a:chOff x="6559551" y="2205039"/>
            <a:chExt cx="2601913" cy="1850834"/>
          </a:xfrm>
        </p:grpSpPr>
        <p:pic>
          <p:nvPicPr>
            <p:cNvPr id="3230" name="Obrázek 3229" descr="obrysHlavy.bmp">
              <a:extLst>
                <a:ext uri="{FF2B5EF4-FFF2-40B4-BE49-F238E27FC236}">
                  <a16:creationId xmlns:a16="http://schemas.microsoft.com/office/drawing/2014/main" id="{116808F2-C471-4FCA-B32E-EDAC4D7CE04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070725" y="2205039"/>
              <a:ext cx="1905000" cy="185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31" name="Obrázek 3230" descr="mozek.bmp">
              <a:extLst>
                <a:ext uri="{FF2B5EF4-FFF2-40B4-BE49-F238E27FC236}">
                  <a16:creationId xmlns:a16="http://schemas.microsoft.com/office/drawing/2014/main" id="{9243FDF4-CC55-4CBB-9E67-5398CDB8C2E7}"/>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175501" y="2352676"/>
              <a:ext cx="1666875"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32" name="Zaoblený obdélník 30">
              <a:extLst>
                <a:ext uri="{FF2B5EF4-FFF2-40B4-BE49-F238E27FC236}">
                  <a16:creationId xmlns:a16="http://schemas.microsoft.com/office/drawing/2014/main" id="{A5D50664-45A9-4D51-AB61-BF115D4E5B54}"/>
                </a:ext>
              </a:extLst>
            </p:cNvPr>
            <p:cNvSpPr/>
            <p:nvPr/>
          </p:nvSpPr>
          <p:spPr>
            <a:xfrm>
              <a:off x="7680325" y="2852738"/>
              <a:ext cx="287338"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233" name="TextovéPole 3232">
              <a:extLst>
                <a:ext uri="{FF2B5EF4-FFF2-40B4-BE49-F238E27FC236}">
                  <a16:creationId xmlns:a16="http://schemas.microsoft.com/office/drawing/2014/main" id="{F6AC6C78-FE0E-41AF-BD04-3D6AE12CB198}"/>
                </a:ext>
              </a:extLst>
            </p:cNvPr>
            <p:cNvSpPr txBox="1">
              <a:spLocks noChangeArrowheads="1"/>
            </p:cNvSpPr>
            <p:nvPr/>
          </p:nvSpPr>
          <p:spPr bwMode="auto">
            <a:xfrm>
              <a:off x="8688389"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3234" name="Přímá spojovací šipka 34">
              <a:extLst>
                <a:ext uri="{FF2B5EF4-FFF2-40B4-BE49-F238E27FC236}">
                  <a16:creationId xmlns:a16="http://schemas.microsoft.com/office/drawing/2014/main" id="{14CB2B91-E522-48A6-A0E0-7E3FA20FA00C}"/>
                </a:ext>
              </a:extLst>
            </p:cNvPr>
            <p:cNvCxnSpPr/>
            <p:nvPr/>
          </p:nvCxnSpPr>
          <p:spPr>
            <a:xfrm flipH="1" flipV="1">
              <a:off x="7896227" y="2997202"/>
              <a:ext cx="862013" cy="4763"/>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235" name="TextovéPole 3234">
              <a:extLst>
                <a:ext uri="{FF2B5EF4-FFF2-40B4-BE49-F238E27FC236}">
                  <a16:creationId xmlns:a16="http://schemas.microsoft.com/office/drawing/2014/main" id="{7E2B376B-7A6C-4684-B3C4-88464E498527}"/>
                </a:ext>
              </a:extLst>
            </p:cNvPr>
            <p:cNvSpPr txBox="1">
              <a:spLocks noChangeArrowheads="1"/>
            </p:cNvSpPr>
            <p:nvPr/>
          </p:nvSpPr>
          <p:spPr bwMode="auto">
            <a:xfrm>
              <a:off x="6559551" y="2863851"/>
              <a:ext cx="473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cxnSp>
          <p:nvCxnSpPr>
            <p:cNvPr id="3236" name="Přímá spojovací šipka 36">
              <a:extLst>
                <a:ext uri="{FF2B5EF4-FFF2-40B4-BE49-F238E27FC236}">
                  <a16:creationId xmlns:a16="http://schemas.microsoft.com/office/drawing/2014/main" id="{F9E4C818-C79B-4409-ABD5-9E5376CFBB96}"/>
                </a:ext>
              </a:extLst>
            </p:cNvPr>
            <p:cNvCxnSpPr/>
            <p:nvPr/>
          </p:nvCxnSpPr>
          <p:spPr>
            <a:xfrm flipV="1">
              <a:off x="7032625" y="2997200"/>
              <a:ext cx="719138" cy="25400"/>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237" name="Volný tvar 64">
              <a:extLst>
                <a:ext uri="{FF2B5EF4-FFF2-40B4-BE49-F238E27FC236}">
                  <a16:creationId xmlns:a16="http://schemas.microsoft.com/office/drawing/2014/main" id="{BB57B238-569E-4D27-916A-A03FD0687711}"/>
                </a:ext>
              </a:extLst>
            </p:cNvPr>
            <p:cNvSpPr/>
            <p:nvPr/>
          </p:nvSpPr>
          <p:spPr>
            <a:xfrm>
              <a:off x="7104064" y="2708276"/>
              <a:ext cx="212725" cy="78396"/>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38" name="Volný tvar 65">
              <a:extLst>
                <a:ext uri="{FF2B5EF4-FFF2-40B4-BE49-F238E27FC236}">
                  <a16:creationId xmlns:a16="http://schemas.microsoft.com/office/drawing/2014/main" id="{35E3AFB2-AD1B-479F-980C-1D8EB15D5C52}"/>
                </a:ext>
              </a:extLst>
            </p:cNvPr>
            <p:cNvSpPr/>
            <p:nvPr/>
          </p:nvSpPr>
          <p:spPr>
            <a:xfrm>
              <a:off x="7319963" y="2420938"/>
              <a:ext cx="215900" cy="215900"/>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39" name="Volný tvar 66">
              <a:extLst>
                <a:ext uri="{FF2B5EF4-FFF2-40B4-BE49-F238E27FC236}">
                  <a16:creationId xmlns:a16="http://schemas.microsoft.com/office/drawing/2014/main" id="{0EC41452-0B9D-400D-A882-4CD7120A0DCB}"/>
                </a:ext>
              </a:extLst>
            </p:cNvPr>
            <p:cNvSpPr/>
            <p:nvPr/>
          </p:nvSpPr>
          <p:spPr>
            <a:xfrm>
              <a:off x="7751764" y="2205039"/>
              <a:ext cx="73025" cy="2873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40" name="Volný tvar 67">
              <a:extLst>
                <a:ext uri="{FF2B5EF4-FFF2-40B4-BE49-F238E27FC236}">
                  <a16:creationId xmlns:a16="http://schemas.microsoft.com/office/drawing/2014/main" id="{C531AEED-382E-4BB0-912A-BA50D0C7ACE5}"/>
                </a:ext>
              </a:extLst>
            </p:cNvPr>
            <p:cNvSpPr/>
            <p:nvPr/>
          </p:nvSpPr>
          <p:spPr>
            <a:xfrm>
              <a:off x="8112125" y="2205039"/>
              <a:ext cx="71438" cy="308472"/>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41" name="Volný tvar 68">
              <a:extLst>
                <a:ext uri="{FF2B5EF4-FFF2-40B4-BE49-F238E27FC236}">
                  <a16:creationId xmlns:a16="http://schemas.microsoft.com/office/drawing/2014/main" id="{2926E78C-A93D-4660-A2EB-13531A193171}"/>
                </a:ext>
              </a:extLst>
            </p:cNvPr>
            <p:cNvSpPr/>
            <p:nvPr/>
          </p:nvSpPr>
          <p:spPr>
            <a:xfrm flipV="1">
              <a:off x="8399464" y="2601912"/>
              <a:ext cx="288925" cy="114185"/>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grpSp>
        <p:nvGrpSpPr>
          <p:cNvPr id="3242" name="Skupina 3241">
            <a:extLst>
              <a:ext uri="{FF2B5EF4-FFF2-40B4-BE49-F238E27FC236}">
                <a16:creationId xmlns:a16="http://schemas.microsoft.com/office/drawing/2014/main" id="{7AED96F7-D7CC-4964-AE22-6253F8D0C310}"/>
              </a:ext>
            </a:extLst>
          </p:cNvPr>
          <p:cNvGrpSpPr/>
          <p:nvPr/>
        </p:nvGrpSpPr>
        <p:grpSpPr>
          <a:xfrm>
            <a:off x="4583114" y="620713"/>
            <a:ext cx="1728787" cy="1636712"/>
            <a:chOff x="4583114" y="620713"/>
            <a:chExt cx="1728787" cy="1636712"/>
          </a:xfrm>
        </p:grpSpPr>
        <p:pic>
          <p:nvPicPr>
            <p:cNvPr id="3243" name="Picture 2" descr="http://www.gymhol.cz/projekt/biologie/nervova/mozek1.jpg">
              <a:extLst>
                <a:ext uri="{FF2B5EF4-FFF2-40B4-BE49-F238E27FC236}">
                  <a16:creationId xmlns:a16="http://schemas.microsoft.com/office/drawing/2014/main" id="{FB5C1527-EEB9-4BC7-BF52-DCB19365AFC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83114" y="620713"/>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4" name="Zaoblený obdélník 31">
              <a:extLst>
                <a:ext uri="{FF2B5EF4-FFF2-40B4-BE49-F238E27FC236}">
                  <a16:creationId xmlns:a16="http://schemas.microsoft.com/office/drawing/2014/main" id="{666ACF4A-80FF-40D7-A01D-6E603F92C630}"/>
                </a:ext>
              </a:extLst>
            </p:cNvPr>
            <p:cNvSpPr/>
            <p:nvPr/>
          </p:nvSpPr>
          <p:spPr>
            <a:xfrm>
              <a:off x="5159376" y="105251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245" name="Volný tvar 59">
              <a:extLst>
                <a:ext uri="{FF2B5EF4-FFF2-40B4-BE49-F238E27FC236}">
                  <a16:creationId xmlns:a16="http://schemas.microsoft.com/office/drawing/2014/main" id="{3C2A77B1-0503-4D67-BC89-CC24486445A0}"/>
                </a:ext>
              </a:extLst>
            </p:cNvPr>
            <p:cNvSpPr/>
            <p:nvPr/>
          </p:nvSpPr>
          <p:spPr>
            <a:xfrm>
              <a:off x="4638675" y="1022351"/>
              <a:ext cx="141288" cy="80963"/>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46" name="Volný tvar 60">
              <a:extLst>
                <a:ext uri="{FF2B5EF4-FFF2-40B4-BE49-F238E27FC236}">
                  <a16:creationId xmlns:a16="http://schemas.microsoft.com/office/drawing/2014/main" id="{AE642B99-D94E-48C6-920B-F45C65A16247}"/>
                </a:ext>
              </a:extLst>
            </p:cNvPr>
            <p:cNvSpPr/>
            <p:nvPr/>
          </p:nvSpPr>
          <p:spPr>
            <a:xfrm>
              <a:off x="4856164" y="806451"/>
              <a:ext cx="85725" cy="80963"/>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47" name="Volný tvar 61">
              <a:extLst>
                <a:ext uri="{FF2B5EF4-FFF2-40B4-BE49-F238E27FC236}">
                  <a16:creationId xmlns:a16="http://schemas.microsoft.com/office/drawing/2014/main" id="{60D8ADF7-4241-4E49-9879-045A3D01DE40}"/>
                </a:ext>
              </a:extLst>
            </p:cNvPr>
            <p:cNvSpPr/>
            <p:nvPr/>
          </p:nvSpPr>
          <p:spPr>
            <a:xfrm>
              <a:off x="5251451" y="627064"/>
              <a:ext cx="23813" cy="1095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48" name="Volný tvar 62">
              <a:extLst>
                <a:ext uri="{FF2B5EF4-FFF2-40B4-BE49-F238E27FC236}">
                  <a16:creationId xmlns:a16="http://schemas.microsoft.com/office/drawing/2014/main" id="{3C0E2310-C3AD-47BA-BA26-2C92E4D9DAA9}"/>
                </a:ext>
              </a:extLst>
            </p:cNvPr>
            <p:cNvSpPr/>
            <p:nvPr/>
          </p:nvSpPr>
          <p:spPr>
            <a:xfrm>
              <a:off x="5630864" y="650876"/>
              <a:ext cx="7937" cy="93663"/>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49" name="Volný tvar 63">
              <a:extLst>
                <a:ext uri="{FF2B5EF4-FFF2-40B4-BE49-F238E27FC236}">
                  <a16:creationId xmlns:a16="http://schemas.microsoft.com/office/drawing/2014/main" id="{F1AFCB20-A2DC-41EA-AE6E-2651B701C286}"/>
                </a:ext>
              </a:extLst>
            </p:cNvPr>
            <p:cNvSpPr/>
            <p:nvPr/>
          </p:nvSpPr>
          <p:spPr>
            <a:xfrm>
              <a:off x="5964238" y="930276"/>
              <a:ext cx="100012" cy="17463"/>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grpSp>
        <p:nvGrpSpPr>
          <p:cNvPr id="3262" name="Skupina 3261">
            <a:extLst>
              <a:ext uri="{FF2B5EF4-FFF2-40B4-BE49-F238E27FC236}">
                <a16:creationId xmlns:a16="http://schemas.microsoft.com/office/drawing/2014/main" id="{836773B0-2F92-46F6-8F1A-E57DC82CB156}"/>
              </a:ext>
            </a:extLst>
          </p:cNvPr>
          <p:cNvGrpSpPr/>
          <p:nvPr/>
        </p:nvGrpSpPr>
        <p:grpSpPr>
          <a:xfrm>
            <a:off x="3324225" y="4232276"/>
            <a:ext cx="3965576" cy="1860550"/>
            <a:chOff x="3324225" y="4232276"/>
            <a:chExt cx="3965576" cy="1860550"/>
          </a:xfrm>
        </p:grpSpPr>
        <p:sp>
          <p:nvSpPr>
            <p:cNvPr id="3263" name="TextovéPole 3262">
              <a:extLst>
                <a:ext uri="{FF2B5EF4-FFF2-40B4-BE49-F238E27FC236}">
                  <a16:creationId xmlns:a16="http://schemas.microsoft.com/office/drawing/2014/main" id="{F1ECD281-981F-456B-9C28-B9BF11309E29}"/>
                </a:ext>
              </a:extLst>
            </p:cNvPr>
            <p:cNvSpPr txBox="1">
              <a:spLocks noChangeArrowheads="1"/>
            </p:cNvSpPr>
            <p:nvPr/>
          </p:nvSpPr>
          <p:spPr bwMode="auto">
            <a:xfrm>
              <a:off x="3324225" y="5240339"/>
              <a:ext cx="1403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Na</a:t>
              </a:r>
              <a:r>
                <a:rPr lang="cs-CZ" altLang="cs-CZ" sz="1200" baseline="30000"/>
                <a:t>+</a:t>
              </a:r>
              <a:r>
                <a:rPr lang="cs-CZ" altLang="cs-CZ" sz="1200"/>
                <a:t>+K</a:t>
              </a:r>
              <a:r>
                <a:rPr lang="cs-CZ" altLang="cs-CZ" sz="1200" baseline="30000"/>
                <a:t>+</a:t>
              </a:r>
              <a:r>
                <a:rPr lang="cs-CZ" altLang="cs-CZ" sz="1200"/>
                <a:t> + Anionty</a:t>
              </a:r>
              <a:r>
                <a:rPr lang="cs-CZ" altLang="cs-CZ" sz="1200" baseline="30000"/>
                <a:t>-</a:t>
              </a:r>
            </a:p>
          </p:txBody>
        </p:sp>
        <p:sp>
          <p:nvSpPr>
            <p:cNvPr id="3264" name="TextovéPole 3263">
              <a:extLst>
                <a:ext uri="{FF2B5EF4-FFF2-40B4-BE49-F238E27FC236}">
                  <a16:creationId xmlns:a16="http://schemas.microsoft.com/office/drawing/2014/main" id="{4900054E-A726-4B2C-9D23-A827ABED5EDB}"/>
                </a:ext>
              </a:extLst>
            </p:cNvPr>
            <p:cNvSpPr txBox="1">
              <a:spLocks noChangeArrowheads="1"/>
            </p:cNvSpPr>
            <p:nvPr/>
          </p:nvSpPr>
          <p:spPr bwMode="auto">
            <a:xfrm>
              <a:off x="6240464" y="4652964"/>
              <a:ext cx="1049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400"/>
                <a:t>Organické </a:t>
              </a:r>
            </a:p>
            <a:p>
              <a:pPr eaLnBrk="1" hangingPunct="1">
                <a:spcBef>
                  <a:spcPct val="0"/>
                </a:spcBef>
                <a:buFontTx/>
                <a:buNone/>
              </a:pPr>
              <a:r>
                <a:rPr lang="cs-CZ" altLang="cs-CZ" sz="1400"/>
                <a:t>osmoly</a:t>
              </a:r>
              <a:endParaRPr lang="cs-CZ" altLang="cs-CZ" sz="1400" baseline="30000"/>
            </a:p>
          </p:txBody>
        </p:sp>
        <p:grpSp>
          <p:nvGrpSpPr>
            <p:cNvPr id="3265" name="Skupina 3264">
              <a:extLst>
                <a:ext uri="{FF2B5EF4-FFF2-40B4-BE49-F238E27FC236}">
                  <a16:creationId xmlns:a16="http://schemas.microsoft.com/office/drawing/2014/main" id="{0A146901-2744-4B6A-A69C-024940DC6DFD}"/>
                </a:ext>
              </a:extLst>
            </p:cNvPr>
            <p:cNvGrpSpPr/>
            <p:nvPr/>
          </p:nvGrpSpPr>
          <p:grpSpPr>
            <a:xfrm>
              <a:off x="4583113" y="4232276"/>
              <a:ext cx="1770063" cy="1860550"/>
              <a:chOff x="4583113" y="4232276"/>
              <a:chExt cx="1770063" cy="1860550"/>
            </a:xfrm>
          </p:grpSpPr>
          <p:pic>
            <p:nvPicPr>
              <p:cNvPr id="3266" name="Picture 2" descr="http://www.gymhol.cz/projekt/biologie/nervova/mozek1.jpg">
                <a:extLst>
                  <a:ext uri="{FF2B5EF4-FFF2-40B4-BE49-F238E27FC236}">
                    <a16:creationId xmlns:a16="http://schemas.microsoft.com/office/drawing/2014/main" id="{53F96ABF-0C34-4544-9C54-68E41B430D2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83113" y="4457701"/>
                <a:ext cx="1657350" cy="163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67" name="Zaoblený obdélník 28">
                <a:extLst>
                  <a:ext uri="{FF2B5EF4-FFF2-40B4-BE49-F238E27FC236}">
                    <a16:creationId xmlns:a16="http://schemas.microsoft.com/office/drawing/2014/main" id="{62E429C0-A358-4D40-B380-AA32201509D1}"/>
                  </a:ext>
                </a:extLst>
              </p:cNvPr>
              <p:cNvSpPr/>
              <p:nvPr/>
            </p:nvSpPr>
            <p:spPr>
              <a:xfrm>
                <a:off x="5159376" y="486886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3268" name="Přímá spojovací šipka 37">
                <a:extLst>
                  <a:ext uri="{FF2B5EF4-FFF2-40B4-BE49-F238E27FC236}">
                    <a16:creationId xmlns:a16="http://schemas.microsoft.com/office/drawing/2014/main" id="{BBA7EBAD-F817-4F71-B300-F0D1D67C79D5}"/>
                  </a:ext>
                </a:extLst>
              </p:cNvPr>
              <p:cNvCxnSpPr/>
              <p:nvPr/>
            </p:nvCxnSpPr>
            <p:spPr>
              <a:xfrm rot="5400000" flipH="1" flipV="1">
                <a:off x="5393532" y="4383882"/>
                <a:ext cx="504825" cy="611188"/>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69" name="Přímá spojovací šipka 25">
                <a:extLst>
                  <a:ext uri="{FF2B5EF4-FFF2-40B4-BE49-F238E27FC236}">
                    <a16:creationId xmlns:a16="http://schemas.microsoft.com/office/drawing/2014/main" id="{9C522A26-348B-4E30-B995-E8754C3176B9}"/>
                  </a:ext>
                </a:extLst>
              </p:cNvPr>
              <p:cNvCxnSpPr/>
              <p:nvPr/>
            </p:nvCxnSpPr>
            <p:spPr>
              <a:xfrm flipV="1">
                <a:off x="5448300" y="4986339"/>
                <a:ext cx="719138" cy="26987"/>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70" name="Přímá spojovací šipka 22">
                <a:extLst>
                  <a:ext uri="{FF2B5EF4-FFF2-40B4-BE49-F238E27FC236}">
                    <a16:creationId xmlns:a16="http://schemas.microsoft.com/office/drawing/2014/main" id="{8972250B-FC01-430E-8057-C25B65016CB3}"/>
                  </a:ext>
                </a:extLst>
              </p:cNvPr>
              <p:cNvCxnSpPr/>
              <p:nvPr/>
            </p:nvCxnSpPr>
            <p:spPr>
              <a:xfrm rot="10800000" flipV="1">
                <a:off x="4583114" y="5018089"/>
                <a:ext cx="720725" cy="282575"/>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271" name="TextovéPole 3270">
                <a:extLst>
                  <a:ext uri="{FF2B5EF4-FFF2-40B4-BE49-F238E27FC236}">
                    <a16:creationId xmlns:a16="http://schemas.microsoft.com/office/drawing/2014/main" id="{64FFC4BA-3541-4B00-ADF4-C576A5F1041B}"/>
                  </a:ext>
                </a:extLst>
              </p:cNvPr>
              <p:cNvSpPr txBox="1">
                <a:spLocks noChangeArrowheads="1"/>
              </p:cNvSpPr>
              <p:nvPr/>
            </p:nvSpPr>
            <p:spPr bwMode="auto">
              <a:xfrm>
                <a:off x="5880101" y="4232276"/>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sp>
            <p:nvSpPr>
              <p:cNvPr id="3272" name="Volný tvar 69">
                <a:extLst>
                  <a:ext uri="{FF2B5EF4-FFF2-40B4-BE49-F238E27FC236}">
                    <a16:creationId xmlns:a16="http://schemas.microsoft.com/office/drawing/2014/main" id="{AFB8555E-E0C5-4A04-AB6F-5AAFF1799558}"/>
                  </a:ext>
                </a:extLst>
              </p:cNvPr>
              <p:cNvSpPr/>
              <p:nvPr/>
            </p:nvSpPr>
            <p:spPr>
              <a:xfrm>
                <a:off x="4659314" y="4832351"/>
                <a:ext cx="141287" cy="79375"/>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73" name="Volný tvar 70">
                <a:extLst>
                  <a:ext uri="{FF2B5EF4-FFF2-40B4-BE49-F238E27FC236}">
                    <a16:creationId xmlns:a16="http://schemas.microsoft.com/office/drawing/2014/main" id="{E8DB036C-73D0-45A0-8C5B-ACF35515E463}"/>
                  </a:ext>
                </a:extLst>
              </p:cNvPr>
              <p:cNvSpPr/>
              <p:nvPr/>
            </p:nvSpPr>
            <p:spPr>
              <a:xfrm>
                <a:off x="4800601" y="4643438"/>
                <a:ext cx="85725" cy="80962"/>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74" name="Volný tvar 71">
                <a:extLst>
                  <a:ext uri="{FF2B5EF4-FFF2-40B4-BE49-F238E27FC236}">
                    <a16:creationId xmlns:a16="http://schemas.microsoft.com/office/drawing/2014/main" id="{A2E66B9F-1B05-4E9B-8F2C-36929D066E2A}"/>
                  </a:ext>
                </a:extLst>
              </p:cNvPr>
              <p:cNvSpPr/>
              <p:nvPr/>
            </p:nvSpPr>
            <p:spPr>
              <a:xfrm>
                <a:off x="5195888" y="4437063"/>
                <a:ext cx="23812" cy="107950"/>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75" name="Volný tvar 72">
                <a:extLst>
                  <a:ext uri="{FF2B5EF4-FFF2-40B4-BE49-F238E27FC236}">
                    <a16:creationId xmlns:a16="http://schemas.microsoft.com/office/drawing/2014/main" id="{429F2A28-BBE5-4502-B75B-E377C15AE9C9}"/>
                  </a:ext>
                </a:extLst>
              </p:cNvPr>
              <p:cNvSpPr/>
              <p:nvPr/>
            </p:nvSpPr>
            <p:spPr>
              <a:xfrm>
                <a:off x="5575300" y="4460876"/>
                <a:ext cx="7938" cy="92075"/>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3276" name="Volný tvar 73">
                <a:extLst>
                  <a:ext uri="{FF2B5EF4-FFF2-40B4-BE49-F238E27FC236}">
                    <a16:creationId xmlns:a16="http://schemas.microsoft.com/office/drawing/2014/main" id="{640BBEA5-3DB4-4B56-A3D7-80F1615EB276}"/>
                  </a:ext>
                </a:extLst>
              </p:cNvPr>
              <p:cNvSpPr/>
              <p:nvPr/>
            </p:nvSpPr>
            <p:spPr>
              <a:xfrm>
                <a:off x="5922963" y="4738688"/>
                <a:ext cx="101600" cy="19050"/>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grpSp>
      <p:grpSp>
        <p:nvGrpSpPr>
          <p:cNvPr id="27" name="Skupina 26">
            <a:extLst>
              <a:ext uri="{FF2B5EF4-FFF2-40B4-BE49-F238E27FC236}">
                <a16:creationId xmlns:a16="http://schemas.microsoft.com/office/drawing/2014/main" id="{A5BD2AF9-387D-436A-87FF-EEE06C0CB894}"/>
              </a:ext>
            </a:extLst>
          </p:cNvPr>
          <p:cNvGrpSpPr/>
          <p:nvPr/>
        </p:nvGrpSpPr>
        <p:grpSpPr>
          <a:xfrm>
            <a:off x="6306849" y="1507353"/>
            <a:ext cx="1201738" cy="906462"/>
            <a:chOff x="10328011" y="1716088"/>
            <a:chExt cx="1201738" cy="906462"/>
          </a:xfrm>
        </p:grpSpPr>
        <p:sp>
          <p:nvSpPr>
            <p:cNvPr id="13" name="Šipka nahoru 12">
              <a:extLst>
                <a:ext uri="{FF2B5EF4-FFF2-40B4-BE49-F238E27FC236}">
                  <a16:creationId xmlns:a16="http://schemas.microsoft.com/office/drawing/2014/main" id="{82C94CDF-A559-4412-9426-94F164EF681D}"/>
                </a:ext>
              </a:extLst>
            </p:cNvPr>
            <p:cNvSpPr/>
            <p:nvPr/>
          </p:nvSpPr>
          <p:spPr>
            <a:xfrm rot="7530760">
              <a:off x="10759017" y="1707357"/>
              <a:ext cx="217487" cy="10795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4" name="Ohnutá šipka 13">
              <a:extLst>
                <a:ext uri="{FF2B5EF4-FFF2-40B4-BE49-F238E27FC236}">
                  <a16:creationId xmlns:a16="http://schemas.microsoft.com/office/drawing/2014/main" id="{2A2B539F-7EBA-468E-98F3-255AEF53479C}"/>
                </a:ext>
              </a:extLst>
            </p:cNvPr>
            <p:cNvSpPr/>
            <p:nvPr/>
          </p:nvSpPr>
          <p:spPr>
            <a:xfrm rot="12849552" flipH="1">
              <a:off x="10942374" y="1716088"/>
              <a:ext cx="587375" cy="906462"/>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grpSp>
      <p:grpSp>
        <p:nvGrpSpPr>
          <p:cNvPr id="10" name="Skupina 9">
            <a:extLst>
              <a:ext uri="{FF2B5EF4-FFF2-40B4-BE49-F238E27FC236}">
                <a16:creationId xmlns:a16="http://schemas.microsoft.com/office/drawing/2014/main" id="{FFA50508-9DB7-41FA-9D48-678B8F4D3A03}"/>
              </a:ext>
            </a:extLst>
          </p:cNvPr>
          <p:cNvGrpSpPr/>
          <p:nvPr/>
        </p:nvGrpSpPr>
        <p:grpSpPr>
          <a:xfrm>
            <a:off x="6960096" y="4011017"/>
            <a:ext cx="2606676" cy="1146175"/>
            <a:chOff x="6462713" y="5157788"/>
            <a:chExt cx="2606676" cy="1146175"/>
          </a:xfrm>
        </p:grpSpPr>
        <p:sp>
          <p:nvSpPr>
            <p:cNvPr id="17" name="Šipka nahoru 16">
              <a:extLst>
                <a:ext uri="{FF2B5EF4-FFF2-40B4-BE49-F238E27FC236}">
                  <a16:creationId xmlns:a16="http://schemas.microsoft.com/office/drawing/2014/main" id="{467A8224-5C9E-4112-963C-267E0F1D3D40}"/>
                </a:ext>
              </a:extLst>
            </p:cNvPr>
            <p:cNvSpPr/>
            <p:nvPr/>
          </p:nvSpPr>
          <p:spPr>
            <a:xfrm rot="15091514">
              <a:off x="6894513" y="4816475"/>
              <a:ext cx="215900" cy="10795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8" name="Ohnutá šipka 17">
              <a:extLst>
                <a:ext uri="{FF2B5EF4-FFF2-40B4-BE49-F238E27FC236}">
                  <a16:creationId xmlns:a16="http://schemas.microsoft.com/office/drawing/2014/main" id="{F6F959CC-111D-4539-B25B-F3F41AF14DAC}"/>
                </a:ext>
              </a:extLst>
            </p:cNvPr>
            <p:cNvSpPr/>
            <p:nvPr/>
          </p:nvSpPr>
          <p:spPr>
            <a:xfrm rot="20410306" flipH="1">
              <a:off x="6953250" y="5157788"/>
              <a:ext cx="585788" cy="90805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sp>
          <p:nvSpPr>
            <p:cNvPr id="19" name="TextovéPole 18">
              <a:extLst>
                <a:ext uri="{FF2B5EF4-FFF2-40B4-BE49-F238E27FC236}">
                  <a16:creationId xmlns:a16="http://schemas.microsoft.com/office/drawing/2014/main" id="{AE2C014F-E309-40AB-854F-CE0BA4257BB6}"/>
                </a:ext>
              </a:extLst>
            </p:cNvPr>
            <p:cNvSpPr txBox="1">
              <a:spLocks noChangeArrowheads="1"/>
            </p:cNvSpPr>
            <p:nvPr/>
          </p:nvSpPr>
          <p:spPr bwMode="auto">
            <a:xfrm>
              <a:off x="6672264" y="5934075"/>
              <a:ext cx="2397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800"/>
                <a:t>Adaptační změny</a:t>
              </a:r>
            </a:p>
          </p:txBody>
        </p:sp>
      </p:grpSp>
      <p:grpSp>
        <p:nvGrpSpPr>
          <p:cNvPr id="3283" name="Skupina 3282">
            <a:extLst>
              <a:ext uri="{FF2B5EF4-FFF2-40B4-BE49-F238E27FC236}">
                <a16:creationId xmlns:a16="http://schemas.microsoft.com/office/drawing/2014/main" id="{4ACE8AF1-E44A-4DBA-A2A3-C8D3077C391F}"/>
              </a:ext>
            </a:extLst>
          </p:cNvPr>
          <p:cNvGrpSpPr/>
          <p:nvPr/>
        </p:nvGrpSpPr>
        <p:grpSpPr>
          <a:xfrm>
            <a:off x="1884363" y="2420939"/>
            <a:ext cx="2084387" cy="1998692"/>
            <a:chOff x="1884363" y="2420939"/>
            <a:chExt cx="2084387" cy="1998692"/>
          </a:xfrm>
        </p:grpSpPr>
        <p:pic>
          <p:nvPicPr>
            <p:cNvPr id="3284" name="Obrázek 3283" descr="obrysHlavy.bmp">
              <a:extLst>
                <a:ext uri="{FF2B5EF4-FFF2-40B4-BE49-F238E27FC236}">
                  <a16:creationId xmlns:a16="http://schemas.microsoft.com/office/drawing/2014/main" id="{6BCA321F-3741-4B59-8BA5-196F6CBFF89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92313" y="2565401"/>
              <a:ext cx="190500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5" name="TextovéPole 3284">
              <a:extLst>
                <a:ext uri="{FF2B5EF4-FFF2-40B4-BE49-F238E27FC236}">
                  <a16:creationId xmlns:a16="http://schemas.microsoft.com/office/drawing/2014/main" id="{C5239C00-2E52-41EA-84BC-5F1B3CFF5618}"/>
                </a:ext>
              </a:extLst>
            </p:cNvPr>
            <p:cNvSpPr txBox="1">
              <a:spLocks noChangeArrowheads="1"/>
            </p:cNvSpPr>
            <p:nvPr/>
          </p:nvSpPr>
          <p:spPr bwMode="auto">
            <a:xfrm>
              <a:off x="3432176" y="2420939"/>
              <a:ext cx="4730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cs-CZ" altLang="cs-CZ" sz="1200"/>
                <a:t>H</a:t>
              </a:r>
              <a:r>
                <a:rPr lang="cs-CZ" altLang="cs-CZ" sz="1200" baseline="-25000"/>
                <a:t>2</a:t>
              </a:r>
              <a:r>
                <a:rPr lang="cs-CZ" altLang="cs-CZ" sz="1200"/>
                <a:t>O</a:t>
              </a:r>
            </a:p>
          </p:txBody>
        </p:sp>
        <p:pic>
          <p:nvPicPr>
            <p:cNvPr id="3286" name="Obrázek 3285" descr="mozek.bmp">
              <a:extLst>
                <a:ext uri="{FF2B5EF4-FFF2-40B4-BE49-F238E27FC236}">
                  <a16:creationId xmlns:a16="http://schemas.microsoft.com/office/drawing/2014/main" id="{0B743FFE-6666-4317-A728-65429C9EBEDA}"/>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84363" y="2462244"/>
              <a:ext cx="2084387" cy="195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7" name="Zaoblený obdélník 32">
              <a:extLst>
                <a:ext uri="{FF2B5EF4-FFF2-40B4-BE49-F238E27FC236}">
                  <a16:creationId xmlns:a16="http://schemas.microsoft.com/office/drawing/2014/main" id="{1F65BF77-4F55-45DF-8E81-C5FC12FD972B}"/>
                </a:ext>
              </a:extLst>
            </p:cNvPr>
            <p:cNvSpPr/>
            <p:nvPr/>
          </p:nvSpPr>
          <p:spPr>
            <a:xfrm>
              <a:off x="2640013" y="2997200"/>
              <a:ext cx="431800" cy="28733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cxnSp>
          <p:nvCxnSpPr>
            <p:cNvPr id="3288" name="Přímá spojovací šipka 42">
              <a:extLst>
                <a:ext uri="{FF2B5EF4-FFF2-40B4-BE49-F238E27FC236}">
                  <a16:creationId xmlns:a16="http://schemas.microsoft.com/office/drawing/2014/main" id="{98E01A7B-D7BC-40F5-9AC1-1AF49F97A771}"/>
                </a:ext>
              </a:extLst>
            </p:cNvPr>
            <p:cNvCxnSpPr/>
            <p:nvPr/>
          </p:nvCxnSpPr>
          <p:spPr>
            <a:xfrm flipV="1">
              <a:off x="2855914" y="2708275"/>
              <a:ext cx="827087" cy="433388"/>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2" name="Skupina 11">
            <a:extLst>
              <a:ext uri="{FF2B5EF4-FFF2-40B4-BE49-F238E27FC236}">
                <a16:creationId xmlns:a16="http://schemas.microsoft.com/office/drawing/2014/main" id="{3C20D96E-7F54-4FC2-90BD-FB7F26AA9F9B}"/>
              </a:ext>
            </a:extLst>
          </p:cNvPr>
          <p:cNvGrpSpPr/>
          <p:nvPr/>
        </p:nvGrpSpPr>
        <p:grpSpPr>
          <a:xfrm>
            <a:off x="3197037" y="3988409"/>
            <a:ext cx="966788" cy="912812"/>
            <a:chOff x="3394075" y="3894138"/>
            <a:chExt cx="966788" cy="912812"/>
          </a:xfrm>
        </p:grpSpPr>
        <p:sp>
          <p:nvSpPr>
            <p:cNvPr id="45" name="Šipka nahoru 44">
              <a:extLst>
                <a:ext uri="{FF2B5EF4-FFF2-40B4-BE49-F238E27FC236}">
                  <a16:creationId xmlns:a16="http://schemas.microsoft.com/office/drawing/2014/main" id="{1601132A-CD47-4E0E-8576-ADD4103881F0}"/>
                </a:ext>
              </a:extLst>
            </p:cNvPr>
            <p:cNvSpPr/>
            <p:nvPr/>
          </p:nvSpPr>
          <p:spPr>
            <a:xfrm rot="19711806">
              <a:off x="4144963" y="3894138"/>
              <a:ext cx="215900" cy="912812"/>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46" name="Ohnutá šipka 45">
              <a:extLst>
                <a:ext uri="{FF2B5EF4-FFF2-40B4-BE49-F238E27FC236}">
                  <a16:creationId xmlns:a16="http://schemas.microsoft.com/office/drawing/2014/main" id="{3D195525-608A-4FA5-8039-7C36BD7E8E4C}"/>
                </a:ext>
              </a:extLst>
            </p:cNvPr>
            <p:cNvSpPr/>
            <p:nvPr/>
          </p:nvSpPr>
          <p:spPr>
            <a:xfrm rot="3430598" flipH="1">
              <a:off x="3602832" y="3860007"/>
              <a:ext cx="495300" cy="912813"/>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solidFill>
                  <a:schemeClr val="tx1"/>
                </a:solidFill>
              </a:endParaRPr>
            </a:p>
          </p:txBody>
        </p:sp>
      </p:grpSp>
      <p:sp>
        <p:nvSpPr>
          <p:cNvPr id="3289" name="TextovéPole 3288">
            <a:extLst>
              <a:ext uri="{FF2B5EF4-FFF2-40B4-BE49-F238E27FC236}">
                <a16:creationId xmlns:a16="http://schemas.microsoft.com/office/drawing/2014/main" id="{7164FBEC-4E7F-4848-BDD7-ED9345F7F46C}"/>
              </a:ext>
            </a:extLst>
          </p:cNvPr>
          <p:cNvSpPr txBox="1"/>
          <p:nvPr/>
        </p:nvSpPr>
        <p:spPr>
          <a:xfrm>
            <a:off x="10411763" y="168275"/>
            <a:ext cx="1535420" cy="646331"/>
          </a:xfrm>
          <a:prstGeom prst="rect">
            <a:avLst/>
          </a:prstGeom>
          <a:noFill/>
        </p:spPr>
        <p:txBody>
          <a:bodyPr wrap="none" rtlCol="0">
            <a:spAutoFit/>
          </a:bodyPr>
          <a:lstStyle/>
          <a:p>
            <a:r>
              <a:rPr lang="cs-CZ" sz="3600" dirty="0"/>
              <a:t>CAVE!</a:t>
            </a:r>
            <a:endParaRPr lang="en-US" sz="3600"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3262"/>
                                        </p:tgtEl>
                                        <p:attrNameLst>
                                          <p:attrName>style.visibility</p:attrName>
                                        </p:attrNameLst>
                                      </p:cBhvr>
                                      <p:to>
                                        <p:strVal val="visible"/>
                                      </p:to>
                                    </p:set>
                                    <p:animEffect transition="in" filter="fade">
                                      <p:cBhvr>
                                        <p:cTn id="10" dur="500"/>
                                        <p:tgtEl>
                                          <p:spTgt spid="326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500"/>
                                        <p:tgtEl>
                                          <p:spTgt spid="4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par>
                                <p:cTn id="19" presetID="10" presetClass="entr" presetSubtype="0" fill="hold"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10" presetClass="entr" presetSubtype="0" fill="hold" nodeType="withEffect">
                                  <p:stCondLst>
                                    <p:cond delay="0"/>
                                  </p:stCondLst>
                                  <p:childTnLst>
                                    <p:set>
                                      <p:cBhvr>
                                        <p:cTn id="23" dur="1" fill="hold">
                                          <p:stCondLst>
                                            <p:cond delay="0"/>
                                          </p:stCondLst>
                                        </p:cTn>
                                        <p:tgtEl>
                                          <p:spTgt spid="3283"/>
                                        </p:tgtEl>
                                        <p:attrNameLst>
                                          <p:attrName>style.visibility</p:attrName>
                                        </p:attrNameLst>
                                      </p:cBhvr>
                                      <p:to>
                                        <p:strVal val="visible"/>
                                      </p:to>
                                    </p:set>
                                    <p:animEffect transition="in" filter="fade">
                                      <p:cBhvr>
                                        <p:cTn id="24" dur="500"/>
                                        <p:tgtEl>
                                          <p:spTgt spid="328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fade">
                                      <p:cBhvr>
                                        <p:cTn id="35" dur="500"/>
                                        <p:tgtEl>
                                          <p:spTgt spid="4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fade">
                                      <p:cBhvr>
                                        <p:cTn id="38" dur="500"/>
                                        <p:tgtEl>
                                          <p:spTgt spid="51"/>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49" grpId="0"/>
      <p:bldP spid="50" grpId="0" animBg="1"/>
      <p:bldP spid="51" grpId="0" animBg="1"/>
      <p:bldP spid="53" grpId="0"/>
      <p:bldP spid="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29" name="Text Box 1609">
            <a:extLst>
              <a:ext uri="{FF2B5EF4-FFF2-40B4-BE49-F238E27FC236}">
                <a16:creationId xmlns:a16="http://schemas.microsoft.com/office/drawing/2014/main" id="{FDB7AEE3-D86A-45BE-B4BF-5B9F6B89E40F}"/>
              </a:ext>
            </a:extLst>
          </p:cNvPr>
          <p:cNvSpPr txBox="1">
            <a:spLocks noChangeArrowheads="1"/>
          </p:cNvSpPr>
          <p:nvPr/>
        </p:nvSpPr>
        <p:spPr bwMode="auto">
          <a:xfrm>
            <a:off x="4089401" y="7099"/>
            <a:ext cx="52388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800" b="1" dirty="0">
                <a:latin typeface="Times New Roman" panose="02020603050405020304" pitchFamily="18" charset="0"/>
              </a:rPr>
              <a:t>Buňka v hypotonickém prostředí</a:t>
            </a:r>
            <a:endParaRPr lang="cs-CZ" altLang="cs-CZ" sz="2400" dirty="0">
              <a:latin typeface="Times New Roman" panose="02020603050405020304" pitchFamily="18" charset="0"/>
            </a:endParaRPr>
          </a:p>
        </p:txBody>
      </p:sp>
      <p:sp>
        <p:nvSpPr>
          <p:cNvPr id="152530" name="Text Box 1610">
            <a:extLst>
              <a:ext uri="{FF2B5EF4-FFF2-40B4-BE49-F238E27FC236}">
                <a16:creationId xmlns:a16="http://schemas.microsoft.com/office/drawing/2014/main" id="{3F7BA61E-D704-4D3E-AED5-0DCC9B5EBF59}"/>
              </a:ext>
            </a:extLst>
          </p:cNvPr>
          <p:cNvSpPr txBox="1">
            <a:spLocks noChangeArrowheads="1"/>
          </p:cNvSpPr>
          <p:nvPr/>
        </p:nvSpPr>
        <p:spPr bwMode="auto">
          <a:xfrm>
            <a:off x="5991226" y="1028700"/>
            <a:ext cx="4314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Osmotický přesun vody do buňky</a:t>
            </a:r>
          </a:p>
        </p:txBody>
      </p:sp>
      <p:sp>
        <p:nvSpPr>
          <p:cNvPr id="152531" name="Text Box 1611">
            <a:extLst>
              <a:ext uri="{FF2B5EF4-FFF2-40B4-BE49-F238E27FC236}">
                <a16:creationId xmlns:a16="http://schemas.microsoft.com/office/drawing/2014/main" id="{982AF018-0173-437F-9CE8-B204B3B40DA8}"/>
              </a:ext>
            </a:extLst>
          </p:cNvPr>
          <p:cNvSpPr txBox="1">
            <a:spLocks noChangeArrowheads="1"/>
          </p:cNvSpPr>
          <p:nvPr/>
        </p:nvSpPr>
        <p:spPr bwMode="auto">
          <a:xfrm>
            <a:off x="5949951" y="2632075"/>
            <a:ext cx="3059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Zvětšení objemu buňky</a:t>
            </a:r>
          </a:p>
        </p:txBody>
      </p:sp>
      <p:pic>
        <p:nvPicPr>
          <p:cNvPr id="2" name="p3">
            <a:hlinkClick r:id="" action="ppaction://media"/>
            <a:extLst>
              <a:ext uri="{FF2B5EF4-FFF2-40B4-BE49-F238E27FC236}">
                <a16:creationId xmlns:a16="http://schemas.microsoft.com/office/drawing/2014/main" id="{90C2D2C8-8DB1-4608-B826-A73DD54FA092}"/>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2491357" y="2716213"/>
            <a:ext cx="304800" cy="304800"/>
          </a:xfrm>
          <a:prstGeom prst="rect">
            <a:avLst/>
          </a:prstGeom>
        </p:spPr>
      </p:pic>
      <p:sp>
        <p:nvSpPr>
          <p:cNvPr id="2480" name="Oval 802">
            <a:extLst>
              <a:ext uri="{FF2B5EF4-FFF2-40B4-BE49-F238E27FC236}">
                <a16:creationId xmlns:a16="http://schemas.microsoft.com/office/drawing/2014/main" id="{D26D7914-04D5-4B7B-AE7F-6DC98CABF33A}"/>
              </a:ext>
            </a:extLst>
          </p:cNvPr>
          <p:cNvSpPr>
            <a:spLocks noChangeArrowheads="1"/>
          </p:cNvSpPr>
          <p:nvPr/>
        </p:nvSpPr>
        <p:spPr bwMode="auto">
          <a:xfrm>
            <a:off x="5073343" y="24466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nvGrpSpPr>
          <p:cNvPr id="4" name="Skupina 3">
            <a:extLst>
              <a:ext uri="{FF2B5EF4-FFF2-40B4-BE49-F238E27FC236}">
                <a16:creationId xmlns:a16="http://schemas.microsoft.com/office/drawing/2014/main" id="{655E560F-75C5-403F-BB02-5DDCE36656D5}"/>
              </a:ext>
            </a:extLst>
          </p:cNvPr>
          <p:cNvGrpSpPr/>
          <p:nvPr/>
        </p:nvGrpSpPr>
        <p:grpSpPr>
          <a:xfrm>
            <a:off x="1950868" y="546100"/>
            <a:ext cx="3133102" cy="3482975"/>
            <a:chOff x="1950868" y="546100"/>
            <a:chExt cx="3133102" cy="3482975"/>
          </a:xfrm>
        </p:grpSpPr>
        <p:sp>
          <p:nvSpPr>
            <p:cNvPr id="1959" name="Oval 26">
              <a:extLst>
                <a:ext uri="{FF2B5EF4-FFF2-40B4-BE49-F238E27FC236}">
                  <a16:creationId xmlns:a16="http://schemas.microsoft.com/office/drawing/2014/main" id="{94CA8768-7867-48C7-B34B-C682A54F4B49}"/>
                </a:ext>
              </a:extLst>
            </p:cNvPr>
            <p:cNvSpPr>
              <a:spLocks noChangeArrowheads="1"/>
            </p:cNvSpPr>
            <p:nvPr/>
          </p:nvSpPr>
          <p:spPr bwMode="auto">
            <a:xfrm>
              <a:off x="2528889" y="150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0" name="Oval 27">
              <a:extLst>
                <a:ext uri="{FF2B5EF4-FFF2-40B4-BE49-F238E27FC236}">
                  <a16:creationId xmlns:a16="http://schemas.microsoft.com/office/drawing/2014/main" id="{AB5D1D72-CA6E-4461-96BF-B4355FDF689F}"/>
                </a:ext>
              </a:extLst>
            </p:cNvPr>
            <p:cNvSpPr>
              <a:spLocks noChangeArrowheads="1"/>
            </p:cNvSpPr>
            <p:nvPr/>
          </p:nvSpPr>
          <p:spPr bwMode="auto">
            <a:xfrm>
              <a:off x="2563814" y="164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1" name="Oval 28">
              <a:extLst>
                <a:ext uri="{FF2B5EF4-FFF2-40B4-BE49-F238E27FC236}">
                  <a16:creationId xmlns:a16="http://schemas.microsoft.com/office/drawing/2014/main" id="{36FF9458-7356-40DB-8B30-B768CD285156}"/>
                </a:ext>
              </a:extLst>
            </p:cNvPr>
            <p:cNvSpPr>
              <a:spLocks noChangeArrowheads="1"/>
            </p:cNvSpPr>
            <p:nvPr/>
          </p:nvSpPr>
          <p:spPr bwMode="auto">
            <a:xfrm>
              <a:off x="2590801" y="139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2" name="Oval 29">
              <a:extLst>
                <a:ext uri="{FF2B5EF4-FFF2-40B4-BE49-F238E27FC236}">
                  <a16:creationId xmlns:a16="http://schemas.microsoft.com/office/drawing/2014/main" id="{5165F51D-4444-4DDC-B022-3FC1FC0FDEAE}"/>
                </a:ext>
              </a:extLst>
            </p:cNvPr>
            <p:cNvSpPr>
              <a:spLocks noChangeArrowheads="1"/>
            </p:cNvSpPr>
            <p:nvPr/>
          </p:nvSpPr>
          <p:spPr bwMode="auto">
            <a:xfrm>
              <a:off x="2593976" y="130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3" name="Oval 30">
              <a:extLst>
                <a:ext uri="{FF2B5EF4-FFF2-40B4-BE49-F238E27FC236}">
                  <a16:creationId xmlns:a16="http://schemas.microsoft.com/office/drawing/2014/main" id="{21F06B17-9851-41D5-B9C8-BFC9477024B2}"/>
                </a:ext>
              </a:extLst>
            </p:cNvPr>
            <p:cNvSpPr>
              <a:spLocks noChangeArrowheads="1"/>
            </p:cNvSpPr>
            <p:nvPr/>
          </p:nvSpPr>
          <p:spPr bwMode="auto">
            <a:xfrm>
              <a:off x="3005139" y="107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4" name="Oval 31">
              <a:extLst>
                <a:ext uri="{FF2B5EF4-FFF2-40B4-BE49-F238E27FC236}">
                  <a16:creationId xmlns:a16="http://schemas.microsoft.com/office/drawing/2014/main" id="{B3FCD3D0-A820-44D0-A4EA-1E16AF1788EB}"/>
                </a:ext>
              </a:extLst>
            </p:cNvPr>
            <p:cNvSpPr>
              <a:spLocks noChangeArrowheads="1"/>
            </p:cNvSpPr>
            <p:nvPr/>
          </p:nvSpPr>
          <p:spPr bwMode="auto">
            <a:xfrm>
              <a:off x="2584451" y="97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5" name="Oval 33">
              <a:extLst>
                <a:ext uri="{FF2B5EF4-FFF2-40B4-BE49-F238E27FC236}">
                  <a16:creationId xmlns:a16="http://schemas.microsoft.com/office/drawing/2014/main" id="{C652E19A-C2A1-4386-84DB-220F52B2D315}"/>
                </a:ext>
              </a:extLst>
            </p:cNvPr>
            <p:cNvSpPr>
              <a:spLocks noChangeArrowheads="1"/>
            </p:cNvSpPr>
            <p:nvPr/>
          </p:nvSpPr>
          <p:spPr bwMode="auto">
            <a:xfrm>
              <a:off x="2568576" y="117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6" name="Oval 34">
              <a:extLst>
                <a:ext uri="{FF2B5EF4-FFF2-40B4-BE49-F238E27FC236}">
                  <a16:creationId xmlns:a16="http://schemas.microsoft.com/office/drawing/2014/main" id="{B357519C-E564-4CDE-A518-686AC77DD3E3}"/>
                </a:ext>
              </a:extLst>
            </p:cNvPr>
            <p:cNvSpPr>
              <a:spLocks noChangeArrowheads="1"/>
            </p:cNvSpPr>
            <p:nvPr/>
          </p:nvSpPr>
          <p:spPr bwMode="auto">
            <a:xfrm>
              <a:off x="252888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7" name="Oval 40">
              <a:extLst>
                <a:ext uri="{FF2B5EF4-FFF2-40B4-BE49-F238E27FC236}">
                  <a16:creationId xmlns:a16="http://schemas.microsoft.com/office/drawing/2014/main" id="{1D7A30DA-E4CE-4016-83BD-512E4D23C1A6}"/>
                </a:ext>
              </a:extLst>
            </p:cNvPr>
            <p:cNvSpPr>
              <a:spLocks noChangeArrowheads="1"/>
            </p:cNvSpPr>
            <p:nvPr/>
          </p:nvSpPr>
          <p:spPr bwMode="auto">
            <a:xfrm>
              <a:off x="2566989" y="174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8" name="Oval 41">
              <a:extLst>
                <a:ext uri="{FF2B5EF4-FFF2-40B4-BE49-F238E27FC236}">
                  <a16:creationId xmlns:a16="http://schemas.microsoft.com/office/drawing/2014/main" id="{AFA35CB0-5305-4545-A2AD-DA8F1E80D07E}"/>
                </a:ext>
              </a:extLst>
            </p:cNvPr>
            <p:cNvSpPr>
              <a:spLocks noChangeArrowheads="1"/>
            </p:cNvSpPr>
            <p:nvPr/>
          </p:nvSpPr>
          <p:spPr bwMode="auto">
            <a:xfrm>
              <a:off x="2581276" y="153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9" name="Oval 42">
              <a:extLst>
                <a:ext uri="{FF2B5EF4-FFF2-40B4-BE49-F238E27FC236}">
                  <a16:creationId xmlns:a16="http://schemas.microsoft.com/office/drawing/2014/main" id="{193BE1D8-E128-4671-9C19-FD0FF9ED37B5}"/>
                </a:ext>
              </a:extLst>
            </p:cNvPr>
            <p:cNvSpPr>
              <a:spLocks noChangeArrowheads="1"/>
            </p:cNvSpPr>
            <p:nvPr/>
          </p:nvSpPr>
          <p:spPr bwMode="auto">
            <a:xfrm>
              <a:off x="3676651" y="117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0" name="Oval 43">
              <a:extLst>
                <a:ext uri="{FF2B5EF4-FFF2-40B4-BE49-F238E27FC236}">
                  <a16:creationId xmlns:a16="http://schemas.microsoft.com/office/drawing/2014/main" id="{A9F40D4F-BA8E-46F4-BED9-38B8B4864B65}"/>
                </a:ext>
              </a:extLst>
            </p:cNvPr>
            <p:cNvSpPr>
              <a:spLocks noChangeArrowheads="1"/>
            </p:cNvSpPr>
            <p:nvPr/>
          </p:nvSpPr>
          <p:spPr bwMode="auto">
            <a:xfrm>
              <a:off x="3595689" y="104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1" name="Oval 44">
              <a:extLst>
                <a:ext uri="{FF2B5EF4-FFF2-40B4-BE49-F238E27FC236}">
                  <a16:creationId xmlns:a16="http://schemas.microsoft.com/office/drawing/2014/main" id="{C2CF4FE4-A6CC-480D-B54E-9E17E897F7B0}"/>
                </a:ext>
              </a:extLst>
            </p:cNvPr>
            <p:cNvSpPr>
              <a:spLocks noChangeArrowheads="1"/>
            </p:cNvSpPr>
            <p:nvPr/>
          </p:nvSpPr>
          <p:spPr bwMode="auto">
            <a:xfrm>
              <a:off x="3448051" y="100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2" name="Oval 46">
              <a:extLst>
                <a:ext uri="{FF2B5EF4-FFF2-40B4-BE49-F238E27FC236}">
                  <a16:creationId xmlns:a16="http://schemas.microsoft.com/office/drawing/2014/main" id="{C46B3296-F203-4A91-B3D3-E473C6967BD7}"/>
                </a:ext>
              </a:extLst>
            </p:cNvPr>
            <p:cNvSpPr>
              <a:spLocks noChangeArrowheads="1"/>
            </p:cNvSpPr>
            <p:nvPr/>
          </p:nvSpPr>
          <p:spPr bwMode="auto">
            <a:xfrm>
              <a:off x="3578226"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3" name="Oval 47">
              <a:extLst>
                <a:ext uri="{FF2B5EF4-FFF2-40B4-BE49-F238E27FC236}">
                  <a16:creationId xmlns:a16="http://schemas.microsoft.com/office/drawing/2014/main" id="{16D49A3E-B4E1-4C0B-B5C6-4494DA0B5E11}"/>
                </a:ext>
              </a:extLst>
            </p:cNvPr>
            <p:cNvSpPr>
              <a:spLocks noChangeArrowheads="1"/>
            </p:cNvSpPr>
            <p:nvPr/>
          </p:nvSpPr>
          <p:spPr bwMode="auto">
            <a:xfrm>
              <a:off x="3736976" y="101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4" name="Oval 48">
              <a:extLst>
                <a:ext uri="{FF2B5EF4-FFF2-40B4-BE49-F238E27FC236}">
                  <a16:creationId xmlns:a16="http://schemas.microsoft.com/office/drawing/2014/main" id="{F566B578-7606-41F0-842C-7ABD3A50ADEE}"/>
                </a:ext>
              </a:extLst>
            </p:cNvPr>
            <p:cNvSpPr>
              <a:spLocks noChangeArrowheads="1"/>
            </p:cNvSpPr>
            <p:nvPr/>
          </p:nvSpPr>
          <p:spPr bwMode="auto">
            <a:xfrm>
              <a:off x="3614739"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5" name="Oval 49">
              <a:extLst>
                <a:ext uri="{FF2B5EF4-FFF2-40B4-BE49-F238E27FC236}">
                  <a16:creationId xmlns:a16="http://schemas.microsoft.com/office/drawing/2014/main" id="{AE71E1B6-91D6-4A41-B134-A2B40315B0F5}"/>
                </a:ext>
              </a:extLst>
            </p:cNvPr>
            <p:cNvSpPr>
              <a:spLocks noChangeArrowheads="1"/>
            </p:cNvSpPr>
            <p:nvPr/>
          </p:nvSpPr>
          <p:spPr bwMode="auto">
            <a:xfrm>
              <a:off x="3673476"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6" name="Oval 50">
              <a:extLst>
                <a:ext uri="{FF2B5EF4-FFF2-40B4-BE49-F238E27FC236}">
                  <a16:creationId xmlns:a16="http://schemas.microsoft.com/office/drawing/2014/main" id="{1EE5F5C3-4E92-4845-974E-4D88888C5227}"/>
                </a:ext>
              </a:extLst>
            </p:cNvPr>
            <p:cNvSpPr>
              <a:spLocks noChangeArrowheads="1"/>
            </p:cNvSpPr>
            <p:nvPr/>
          </p:nvSpPr>
          <p:spPr bwMode="auto">
            <a:xfrm>
              <a:off x="3640139" y="165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7" name="Oval 51">
              <a:extLst>
                <a:ext uri="{FF2B5EF4-FFF2-40B4-BE49-F238E27FC236}">
                  <a16:creationId xmlns:a16="http://schemas.microsoft.com/office/drawing/2014/main" id="{EBDB9FD8-80D8-4019-B115-7B1485C9456A}"/>
                </a:ext>
              </a:extLst>
            </p:cNvPr>
            <p:cNvSpPr>
              <a:spLocks noChangeArrowheads="1"/>
            </p:cNvSpPr>
            <p:nvPr/>
          </p:nvSpPr>
          <p:spPr bwMode="auto">
            <a:xfrm>
              <a:off x="3597276"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8" name="Oval 52">
              <a:extLst>
                <a:ext uri="{FF2B5EF4-FFF2-40B4-BE49-F238E27FC236}">
                  <a16:creationId xmlns:a16="http://schemas.microsoft.com/office/drawing/2014/main" id="{5D6F340D-2344-4C7F-923D-F585A0638FCC}"/>
                </a:ext>
              </a:extLst>
            </p:cNvPr>
            <p:cNvSpPr>
              <a:spLocks noChangeArrowheads="1"/>
            </p:cNvSpPr>
            <p:nvPr/>
          </p:nvSpPr>
          <p:spPr bwMode="auto">
            <a:xfrm>
              <a:off x="3852864"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9" name="Oval 53">
              <a:extLst>
                <a:ext uri="{FF2B5EF4-FFF2-40B4-BE49-F238E27FC236}">
                  <a16:creationId xmlns:a16="http://schemas.microsoft.com/office/drawing/2014/main" id="{E254AF8C-FAC0-4D35-B6D4-20D150EB19A9}"/>
                </a:ext>
              </a:extLst>
            </p:cNvPr>
            <p:cNvSpPr>
              <a:spLocks noChangeArrowheads="1"/>
            </p:cNvSpPr>
            <p:nvPr/>
          </p:nvSpPr>
          <p:spPr bwMode="auto">
            <a:xfrm>
              <a:off x="3195639" y="1101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0" name="Oval 54">
              <a:extLst>
                <a:ext uri="{FF2B5EF4-FFF2-40B4-BE49-F238E27FC236}">
                  <a16:creationId xmlns:a16="http://schemas.microsoft.com/office/drawing/2014/main" id="{AFEF6056-400E-413C-A100-7F43877231E9}"/>
                </a:ext>
              </a:extLst>
            </p:cNvPr>
            <p:cNvSpPr>
              <a:spLocks noChangeArrowheads="1"/>
            </p:cNvSpPr>
            <p:nvPr/>
          </p:nvSpPr>
          <p:spPr bwMode="auto">
            <a:xfrm>
              <a:off x="3835401" y="100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1" name="Oval 56">
              <a:extLst>
                <a:ext uri="{FF2B5EF4-FFF2-40B4-BE49-F238E27FC236}">
                  <a16:creationId xmlns:a16="http://schemas.microsoft.com/office/drawing/2014/main" id="{88C6FA73-7DFA-4EF7-8A9E-F0C58772C078}"/>
                </a:ext>
              </a:extLst>
            </p:cNvPr>
            <p:cNvSpPr>
              <a:spLocks noChangeArrowheads="1"/>
            </p:cNvSpPr>
            <p:nvPr/>
          </p:nvSpPr>
          <p:spPr bwMode="auto">
            <a:xfrm>
              <a:off x="2703514" y="108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2" name="Oval 60">
              <a:extLst>
                <a:ext uri="{FF2B5EF4-FFF2-40B4-BE49-F238E27FC236}">
                  <a16:creationId xmlns:a16="http://schemas.microsoft.com/office/drawing/2014/main" id="{71FD6733-5581-4833-8256-5ABAEDA23D8C}"/>
                </a:ext>
              </a:extLst>
            </p:cNvPr>
            <p:cNvSpPr>
              <a:spLocks noChangeArrowheads="1"/>
            </p:cNvSpPr>
            <p:nvPr/>
          </p:nvSpPr>
          <p:spPr bwMode="auto">
            <a:xfrm>
              <a:off x="3808414"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3" name="Oval 61">
              <a:extLst>
                <a:ext uri="{FF2B5EF4-FFF2-40B4-BE49-F238E27FC236}">
                  <a16:creationId xmlns:a16="http://schemas.microsoft.com/office/drawing/2014/main" id="{8AE526ED-EA22-479F-9874-5D5CC6B3DFC4}"/>
                </a:ext>
              </a:extLst>
            </p:cNvPr>
            <p:cNvSpPr>
              <a:spLocks noChangeArrowheads="1"/>
            </p:cNvSpPr>
            <p:nvPr/>
          </p:nvSpPr>
          <p:spPr bwMode="auto">
            <a:xfrm>
              <a:off x="2725739" y="135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4" name="Oval 62">
              <a:extLst>
                <a:ext uri="{FF2B5EF4-FFF2-40B4-BE49-F238E27FC236}">
                  <a16:creationId xmlns:a16="http://schemas.microsoft.com/office/drawing/2014/main" id="{845372CB-03AF-4E08-8008-644FC9559676}"/>
                </a:ext>
              </a:extLst>
            </p:cNvPr>
            <p:cNvSpPr>
              <a:spLocks noChangeArrowheads="1"/>
            </p:cNvSpPr>
            <p:nvPr/>
          </p:nvSpPr>
          <p:spPr bwMode="auto">
            <a:xfrm>
              <a:off x="2760664" y="149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5" name="Oval 63">
              <a:extLst>
                <a:ext uri="{FF2B5EF4-FFF2-40B4-BE49-F238E27FC236}">
                  <a16:creationId xmlns:a16="http://schemas.microsoft.com/office/drawing/2014/main" id="{AA8E7744-AD7E-4031-8209-C07406991B08}"/>
                </a:ext>
              </a:extLst>
            </p:cNvPr>
            <p:cNvSpPr>
              <a:spLocks noChangeArrowheads="1"/>
            </p:cNvSpPr>
            <p:nvPr/>
          </p:nvSpPr>
          <p:spPr bwMode="auto">
            <a:xfrm>
              <a:off x="2790826" y="116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6" name="Oval 64">
              <a:extLst>
                <a:ext uri="{FF2B5EF4-FFF2-40B4-BE49-F238E27FC236}">
                  <a16:creationId xmlns:a16="http://schemas.microsoft.com/office/drawing/2014/main" id="{CB01FF7E-F842-4576-A2F5-1CC55A40B9A9}"/>
                </a:ext>
              </a:extLst>
            </p:cNvPr>
            <p:cNvSpPr>
              <a:spLocks noChangeArrowheads="1"/>
            </p:cNvSpPr>
            <p:nvPr/>
          </p:nvSpPr>
          <p:spPr bwMode="auto">
            <a:xfrm>
              <a:off x="2643188" y="9588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7" name="Oval 65">
              <a:extLst>
                <a:ext uri="{FF2B5EF4-FFF2-40B4-BE49-F238E27FC236}">
                  <a16:creationId xmlns:a16="http://schemas.microsoft.com/office/drawing/2014/main" id="{9422C0C3-CFBC-4864-8F7D-F9F01918704E}"/>
                </a:ext>
              </a:extLst>
            </p:cNvPr>
            <p:cNvSpPr>
              <a:spLocks noChangeArrowheads="1"/>
            </p:cNvSpPr>
            <p:nvPr/>
          </p:nvSpPr>
          <p:spPr bwMode="auto">
            <a:xfrm>
              <a:off x="3324226"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8" name="Oval 67">
              <a:extLst>
                <a:ext uri="{FF2B5EF4-FFF2-40B4-BE49-F238E27FC236}">
                  <a16:creationId xmlns:a16="http://schemas.microsoft.com/office/drawing/2014/main" id="{544C23E5-2DC0-4932-9ABE-B94647EF3E63}"/>
                </a:ext>
              </a:extLst>
            </p:cNvPr>
            <p:cNvSpPr>
              <a:spLocks noChangeArrowheads="1"/>
            </p:cNvSpPr>
            <p:nvPr/>
          </p:nvSpPr>
          <p:spPr bwMode="auto">
            <a:xfrm>
              <a:off x="2689226" y="124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9" name="Oval 68">
              <a:extLst>
                <a:ext uri="{FF2B5EF4-FFF2-40B4-BE49-F238E27FC236}">
                  <a16:creationId xmlns:a16="http://schemas.microsoft.com/office/drawing/2014/main" id="{436FDBCE-29DD-40ED-96E1-1EED3A75A1AF}"/>
                </a:ext>
              </a:extLst>
            </p:cNvPr>
            <p:cNvSpPr>
              <a:spLocks noChangeArrowheads="1"/>
            </p:cNvSpPr>
            <p:nvPr/>
          </p:nvSpPr>
          <p:spPr bwMode="auto">
            <a:xfrm>
              <a:off x="2765426" y="103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0" name="Oval 69">
              <a:extLst>
                <a:ext uri="{FF2B5EF4-FFF2-40B4-BE49-F238E27FC236}">
                  <a16:creationId xmlns:a16="http://schemas.microsoft.com/office/drawing/2014/main" id="{93D32F81-B991-4EC9-B7CD-D40162DBD287}"/>
                </a:ext>
              </a:extLst>
            </p:cNvPr>
            <p:cNvSpPr>
              <a:spLocks noChangeArrowheads="1"/>
            </p:cNvSpPr>
            <p:nvPr/>
          </p:nvSpPr>
          <p:spPr bwMode="auto">
            <a:xfrm>
              <a:off x="2652714"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1" name="Oval 72">
              <a:extLst>
                <a:ext uri="{FF2B5EF4-FFF2-40B4-BE49-F238E27FC236}">
                  <a16:creationId xmlns:a16="http://schemas.microsoft.com/office/drawing/2014/main" id="{91500A1E-0C88-412B-A62B-99D7BB61F9EB}"/>
                </a:ext>
              </a:extLst>
            </p:cNvPr>
            <p:cNvSpPr>
              <a:spLocks noChangeArrowheads="1"/>
            </p:cNvSpPr>
            <p:nvPr/>
          </p:nvSpPr>
          <p:spPr bwMode="auto">
            <a:xfrm>
              <a:off x="2679701" y="1720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2" name="Oval 73">
              <a:extLst>
                <a:ext uri="{FF2B5EF4-FFF2-40B4-BE49-F238E27FC236}">
                  <a16:creationId xmlns:a16="http://schemas.microsoft.com/office/drawing/2014/main" id="{E19C3335-05D1-4AB7-98B8-2178F60D403F}"/>
                </a:ext>
              </a:extLst>
            </p:cNvPr>
            <p:cNvSpPr>
              <a:spLocks noChangeArrowheads="1"/>
            </p:cNvSpPr>
            <p:nvPr/>
          </p:nvSpPr>
          <p:spPr bwMode="auto">
            <a:xfrm>
              <a:off x="2751139"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3" name="Oval 74">
              <a:extLst>
                <a:ext uri="{FF2B5EF4-FFF2-40B4-BE49-F238E27FC236}">
                  <a16:creationId xmlns:a16="http://schemas.microsoft.com/office/drawing/2014/main" id="{754AD05E-1DB8-4C72-BD25-F04524BFED9B}"/>
                </a:ext>
              </a:extLst>
            </p:cNvPr>
            <p:cNvSpPr>
              <a:spLocks noChangeArrowheads="1"/>
            </p:cNvSpPr>
            <p:nvPr/>
          </p:nvSpPr>
          <p:spPr bwMode="auto">
            <a:xfrm>
              <a:off x="2774951" y="165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4" name="Oval 75">
              <a:extLst>
                <a:ext uri="{FF2B5EF4-FFF2-40B4-BE49-F238E27FC236}">
                  <a16:creationId xmlns:a16="http://schemas.microsoft.com/office/drawing/2014/main" id="{0F39F48D-A6E5-401F-B8D3-0877AE77BF39}"/>
                </a:ext>
              </a:extLst>
            </p:cNvPr>
            <p:cNvSpPr>
              <a:spLocks noChangeArrowheads="1"/>
            </p:cNvSpPr>
            <p:nvPr/>
          </p:nvSpPr>
          <p:spPr bwMode="auto">
            <a:xfrm>
              <a:off x="2676526"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5" name="Oval 76">
              <a:extLst>
                <a:ext uri="{FF2B5EF4-FFF2-40B4-BE49-F238E27FC236}">
                  <a16:creationId xmlns:a16="http://schemas.microsoft.com/office/drawing/2014/main" id="{37A21A2C-809A-48AE-A049-7B358CBFA4AA}"/>
                </a:ext>
              </a:extLst>
            </p:cNvPr>
            <p:cNvSpPr>
              <a:spLocks noChangeArrowheads="1"/>
            </p:cNvSpPr>
            <p:nvPr/>
          </p:nvSpPr>
          <p:spPr bwMode="auto">
            <a:xfrm>
              <a:off x="2659064" y="145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6" name="Oval 77">
              <a:extLst>
                <a:ext uri="{FF2B5EF4-FFF2-40B4-BE49-F238E27FC236}">
                  <a16:creationId xmlns:a16="http://schemas.microsoft.com/office/drawing/2014/main" id="{984A3BE2-4C7D-4F06-BE9D-0F68AF117691}"/>
                </a:ext>
              </a:extLst>
            </p:cNvPr>
            <p:cNvSpPr>
              <a:spLocks noChangeArrowheads="1"/>
            </p:cNvSpPr>
            <p:nvPr/>
          </p:nvSpPr>
          <p:spPr bwMode="auto">
            <a:xfrm>
              <a:off x="2905126" y="157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7" name="Oval 78">
              <a:extLst>
                <a:ext uri="{FF2B5EF4-FFF2-40B4-BE49-F238E27FC236}">
                  <a16:creationId xmlns:a16="http://schemas.microsoft.com/office/drawing/2014/main" id="{BE256730-D5DB-4458-9FA5-F6D68B3850DB}"/>
                </a:ext>
              </a:extLst>
            </p:cNvPr>
            <p:cNvSpPr>
              <a:spLocks noChangeArrowheads="1"/>
            </p:cNvSpPr>
            <p:nvPr/>
          </p:nvSpPr>
          <p:spPr bwMode="auto">
            <a:xfrm>
              <a:off x="2695576" y="115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8" name="Oval 80">
              <a:extLst>
                <a:ext uri="{FF2B5EF4-FFF2-40B4-BE49-F238E27FC236}">
                  <a16:creationId xmlns:a16="http://schemas.microsoft.com/office/drawing/2014/main" id="{D96A0B61-C424-4B65-A20A-E25371BBC753}"/>
                </a:ext>
              </a:extLst>
            </p:cNvPr>
            <p:cNvSpPr>
              <a:spLocks noChangeArrowheads="1"/>
            </p:cNvSpPr>
            <p:nvPr/>
          </p:nvSpPr>
          <p:spPr bwMode="auto">
            <a:xfrm>
              <a:off x="2833689" y="132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9" name="Oval 81">
              <a:extLst>
                <a:ext uri="{FF2B5EF4-FFF2-40B4-BE49-F238E27FC236}">
                  <a16:creationId xmlns:a16="http://schemas.microsoft.com/office/drawing/2014/main" id="{9508A18B-2916-4A14-A887-3A6B82F8DAFB}"/>
                </a:ext>
              </a:extLst>
            </p:cNvPr>
            <p:cNvSpPr>
              <a:spLocks noChangeArrowheads="1"/>
            </p:cNvSpPr>
            <p:nvPr/>
          </p:nvSpPr>
          <p:spPr bwMode="auto">
            <a:xfrm>
              <a:off x="2870201" y="1014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0" name="Oval 85">
              <a:extLst>
                <a:ext uri="{FF2B5EF4-FFF2-40B4-BE49-F238E27FC236}">
                  <a16:creationId xmlns:a16="http://schemas.microsoft.com/office/drawing/2014/main" id="{BC98B702-349B-4DFC-BEDE-BBE1418028E4}"/>
                </a:ext>
              </a:extLst>
            </p:cNvPr>
            <p:cNvSpPr>
              <a:spLocks noChangeArrowheads="1"/>
            </p:cNvSpPr>
            <p:nvPr/>
          </p:nvSpPr>
          <p:spPr bwMode="auto">
            <a:xfrm>
              <a:off x="2820989"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1" name="Oval 86">
              <a:extLst>
                <a:ext uri="{FF2B5EF4-FFF2-40B4-BE49-F238E27FC236}">
                  <a16:creationId xmlns:a16="http://schemas.microsoft.com/office/drawing/2014/main" id="{69E8023F-A699-400E-A46A-DB2241ECA706}"/>
                </a:ext>
              </a:extLst>
            </p:cNvPr>
            <p:cNvSpPr>
              <a:spLocks noChangeArrowheads="1"/>
            </p:cNvSpPr>
            <p:nvPr/>
          </p:nvSpPr>
          <p:spPr bwMode="auto">
            <a:xfrm>
              <a:off x="2944814"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2" name="Oval 87">
              <a:extLst>
                <a:ext uri="{FF2B5EF4-FFF2-40B4-BE49-F238E27FC236}">
                  <a16:creationId xmlns:a16="http://schemas.microsoft.com/office/drawing/2014/main" id="{C098E7A7-BBE3-49B2-9B94-E76ECC94A403}"/>
                </a:ext>
              </a:extLst>
            </p:cNvPr>
            <p:cNvSpPr>
              <a:spLocks noChangeArrowheads="1"/>
            </p:cNvSpPr>
            <p:nvPr/>
          </p:nvSpPr>
          <p:spPr bwMode="auto">
            <a:xfrm>
              <a:off x="3017839"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3" name="Oval 88">
              <a:extLst>
                <a:ext uri="{FF2B5EF4-FFF2-40B4-BE49-F238E27FC236}">
                  <a16:creationId xmlns:a16="http://schemas.microsoft.com/office/drawing/2014/main" id="{75E1BC00-E0AF-4FBA-AC91-AB9F9A0947AE}"/>
                </a:ext>
              </a:extLst>
            </p:cNvPr>
            <p:cNvSpPr>
              <a:spLocks noChangeArrowheads="1"/>
            </p:cNvSpPr>
            <p:nvPr/>
          </p:nvSpPr>
          <p:spPr bwMode="auto">
            <a:xfrm>
              <a:off x="3048001" y="132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4" name="Oval 92">
              <a:extLst>
                <a:ext uri="{FF2B5EF4-FFF2-40B4-BE49-F238E27FC236}">
                  <a16:creationId xmlns:a16="http://schemas.microsoft.com/office/drawing/2014/main" id="{7F16AFF1-B55E-4340-AB3D-D17B681F0D87}"/>
                </a:ext>
              </a:extLst>
            </p:cNvPr>
            <p:cNvSpPr>
              <a:spLocks noChangeArrowheads="1"/>
            </p:cNvSpPr>
            <p:nvPr/>
          </p:nvSpPr>
          <p:spPr bwMode="auto">
            <a:xfrm>
              <a:off x="3067051"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5" name="Oval 93">
              <a:extLst>
                <a:ext uri="{FF2B5EF4-FFF2-40B4-BE49-F238E27FC236}">
                  <a16:creationId xmlns:a16="http://schemas.microsoft.com/office/drawing/2014/main" id="{9FF8B333-A12F-4AD7-A11E-D837EB018EE0}"/>
                </a:ext>
              </a:extLst>
            </p:cNvPr>
            <p:cNvSpPr>
              <a:spLocks noChangeArrowheads="1"/>
            </p:cNvSpPr>
            <p:nvPr/>
          </p:nvSpPr>
          <p:spPr bwMode="auto">
            <a:xfrm>
              <a:off x="3162301"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6" name="Oval 94">
              <a:extLst>
                <a:ext uri="{FF2B5EF4-FFF2-40B4-BE49-F238E27FC236}">
                  <a16:creationId xmlns:a16="http://schemas.microsoft.com/office/drawing/2014/main" id="{BA86AC10-2876-448B-8A51-B3F3B8458423}"/>
                </a:ext>
              </a:extLst>
            </p:cNvPr>
            <p:cNvSpPr>
              <a:spLocks noChangeArrowheads="1"/>
            </p:cNvSpPr>
            <p:nvPr/>
          </p:nvSpPr>
          <p:spPr bwMode="auto">
            <a:xfrm>
              <a:off x="3090864" y="148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7" name="Oval 95">
              <a:extLst>
                <a:ext uri="{FF2B5EF4-FFF2-40B4-BE49-F238E27FC236}">
                  <a16:creationId xmlns:a16="http://schemas.microsoft.com/office/drawing/2014/main" id="{8E18EB9A-3141-43E4-AB66-D14934EB7553}"/>
                </a:ext>
              </a:extLst>
            </p:cNvPr>
            <p:cNvSpPr>
              <a:spLocks noChangeArrowheads="1"/>
            </p:cNvSpPr>
            <p:nvPr/>
          </p:nvSpPr>
          <p:spPr bwMode="auto">
            <a:xfrm>
              <a:off x="3167064"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8" name="Oval 96">
              <a:extLst>
                <a:ext uri="{FF2B5EF4-FFF2-40B4-BE49-F238E27FC236}">
                  <a16:creationId xmlns:a16="http://schemas.microsoft.com/office/drawing/2014/main" id="{40CC4FCB-A48E-433B-BCD4-91A6A0F2ABBE}"/>
                </a:ext>
              </a:extLst>
            </p:cNvPr>
            <p:cNvSpPr>
              <a:spLocks noChangeArrowheads="1"/>
            </p:cNvSpPr>
            <p:nvPr/>
          </p:nvSpPr>
          <p:spPr bwMode="auto">
            <a:xfrm>
              <a:off x="3127376"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9" name="Oval 101">
              <a:extLst>
                <a:ext uri="{FF2B5EF4-FFF2-40B4-BE49-F238E27FC236}">
                  <a16:creationId xmlns:a16="http://schemas.microsoft.com/office/drawing/2014/main" id="{178BD8A3-224C-4940-965C-0C8FD81CE47A}"/>
                </a:ext>
              </a:extLst>
            </p:cNvPr>
            <p:cNvSpPr>
              <a:spLocks noChangeArrowheads="1"/>
            </p:cNvSpPr>
            <p:nvPr/>
          </p:nvSpPr>
          <p:spPr bwMode="auto">
            <a:xfrm>
              <a:off x="3179764"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0" name="Oval 102">
              <a:extLst>
                <a:ext uri="{FF2B5EF4-FFF2-40B4-BE49-F238E27FC236}">
                  <a16:creationId xmlns:a16="http://schemas.microsoft.com/office/drawing/2014/main" id="{02ED1B00-84A2-476F-89BE-502DC5B5CCC1}"/>
                </a:ext>
              </a:extLst>
            </p:cNvPr>
            <p:cNvSpPr>
              <a:spLocks noChangeArrowheads="1"/>
            </p:cNvSpPr>
            <p:nvPr/>
          </p:nvSpPr>
          <p:spPr bwMode="auto">
            <a:xfrm>
              <a:off x="3359151" y="158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1" name="Oval 104">
              <a:extLst>
                <a:ext uri="{FF2B5EF4-FFF2-40B4-BE49-F238E27FC236}">
                  <a16:creationId xmlns:a16="http://schemas.microsoft.com/office/drawing/2014/main" id="{1E971774-06A5-4FDA-89B7-0879BF5358E7}"/>
                </a:ext>
              </a:extLst>
            </p:cNvPr>
            <p:cNvSpPr>
              <a:spLocks noChangeArrowheads="1"/>
            </p:cNvSpPr>
            <p:nvPr/>
          </p:nvSpPr>
          <p:spPr bwMode="auto">
            <a:xfrm>
              <a:off x="3287714" y="133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2" name="Oval 105">
              <a:extLst>
                <a:ext uri="{FF2B5EF4-FFF2-40B4-BE49-F238E27FC236}">
                  <a16:creationId xmlns:a16="http://schemas.microsoft.com/office/drawing/2014/main" id="{8F3A3ABC-1FAC-48AE-A6B6-5A6D4F5DCD65}"/>
                </a:ext>
              </a:extLst>
            </p:cNvPr>
            <p:cNvSpPr>
              <a:spLocks noChangeArrowheads="1"/>
            </p:cNvSpPr>
            <p:nvPr/>
          </p:nvSpPr>
          <p:spPr bwMode="auto">
            <a:xfrm>
              <a:off x="3363914"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3" name="Oval 109">
              <a:extLst>
                <a:ext uri="{FF2B5EF4-FFF2-40B4-BE49-F238E27FC236}">
                  <a16:creationId xmlns:a16="http://schemas.microsoft.com/office/drawing/2014/main" id="{21D85A1E-B598-4C64-A6BD-84E9DAC68405}"/>
                </a:ext>
              </a:extLst>
            </p:cNvPr>
            <p:cNvSpPr>
              <a:spLocks noChangeArrowheads="1"/>
            </p:cNvSpPr>
            <p:nvPr/>
          </p:nvSpPr>
          <p:spPr bwMode="auto">
            <a:xfrm>
              <a:off x="3373439" y="174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4" name="Oval 110">
              <a:extLst>
                <a:ext uri="{FF2B5EF4-FFF2-40B4-BE49-F238E27FC236}">
                  <a16:creationId xmlns:a16="http://schemas.microsoft.com/office/drawing/2014/main" id="{F9747AF2-8C75-4AEA-A87B-BBAF370C2F37}"/>
                </a:ext>
              </a:extLst>
            </p:cNvPr>
            <p:cNvSpPr>
              <a:spLocks noChangeArrowheads="1"/>
            </p:cNvSpPr>
            <p:nvPr/>
          </p:nvSpPr>
          <p:spPr bwMode="auto">
            <a:xfrm>
              <a:off x="3257551"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5" name="Oval 111">
              <a:extLst>
                <a:ext uri="{FF2B5EF4-FFF2-40B4-BE49-F238E27FC236}">
                  <a16:creationId xmlns:a16="http://schemas.microsoft.com/office/drawing/2014/main" id="{FE784BC5-6770-4A33-98C8-19B4B9636330}"/>
                </a:ext>
              </a:extLst>
            </p:cNvPr>
            <p:cNvSpPr>
              <a:spLocks noChangeArrowheads="1"/>
            </p:cNvSpPr>
            <p:nvPr/>
          </p:nvSpPr>
          <p:spPr bwMode="auto">
            <a:xfrm>
              <a:off x="3468689" y="152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6" name="Oval 112">
              <a:extLst>
                <a:ext uri="{FF2B5EF4-FFF2-40B4-BE49-F238E27FC236}">
                  <a16:creationId xmlns:a16="http://schemas.microsoft.com/office/drawing/2014/main" id="{C8B2A218-416B-4BDC-881C-AEAADC623721}"/>
                </a:ext>
              </a:extLst>
            </p:cNvPr>
            <p:cNvSpPr>
              <a:spLocks noChangeArrowheads="1"/>
            </p:cNvSpPr>
            <p:nvPr/>
          </p:nvSpPr>
          <p:spPr bwMode="auto">
            <a:xfrm>
              <a:off x="3419476" y="158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7" name="Oval 113">
              <a:extLst>
                <a:ext uri="{FF2B5EF4-FFF2-40B4-BE49-F238E27FC236}">
                  <a16:creationId xmlns:a16="http://schemas.microsoft.com/office/drawing/2014/main" id="{BDC1B38F-CF1C-43EC-B10F-C85D92886FFA}"/>
                </a:ext>
              </a:extLst>
            </p:cNvPr>
            <p:cNvSpPr>
              <a:spLocks noChangeArrowheads="1"/>
            </p:cNvSpPr>
            <p:nvPr/>
          </p:nvSpPr>
          <p:spPr bwMode="auto">
            <a:xfrm>
              <a:off x="3530601"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8" name="Oval 114">
              <a:extLst>
                <a:ext uri="{FF2B5EF4-FFF2-40B4-BE49-F238E27FC236}">
                  <a16:creationId xmlns:a16="http://schemas.microsoft.com/office/drawing/2014/main" id="{62E37780-7EB8-4A5C-AB3D-F338F0E1491E}"/>
                </a:ext>
              </a:extLst>
            </p:cNvPr>
            <p:cNvSpPr>
              <a:spLocks noChangeArrowheads="1"/>
            </p:cNvSpPr>
            <p:nvPr/>
          </p:nvSpPr>
          <p:spPr bwMode="auto">
            <a:xfrm>
              <a:off x="3556001" y="122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9" name="Oval 120">
              <a:extLst>
                <a:ext uri="{FF2B5EF4-FFF2-40B4-BE49-F238E27FC236}">
                  <a16:creationId xmlns:a16="http://schemas.microsoft.com/office/drawing/2014/main" id="{3C522454-0FA4-4EDD-A123-1653AAE6685A}"/>
                </a:ext>
              </a:extLst>
            </p:cNvPr>
            <p:cNvSpPr>
              <a:spLocks noChangeArrowheads="1"/>
            </p:cNvSpPr>
            <p:nvPr/>
          </p:nvSpPr>
          <p:spPr bwMode="auto">
            <a:xfrm>
              <a:off x="3963989"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0" name="Oval 121">
              <a:extLst>
                <a:ext uri="{FF2B5EF4-FFF2-40B4-BE49-F238E27FC236}">
                  <a16:creationId xmlns:a16="http://schemas.microsoft.com/office/drawing/2014/main" id="{13904F77-25B5-4688-ABB8-33E270F31342}"/>
                </a:ext>
              </a:extLst>
            </p:cNvPr>
            <p:cNvSpPr>
              <a:spLocks noChangeArrowheads="1"/>
            </p:cNvSpPr>
            <p:nvPr/>
          </p:nvSpPr>
          <p:spPr bwMode="auto">
            <a:xfrm>
              <a:off x="3990976"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1" name="Oval 122">
              <a:extLst>
                <a:ext uri="{FF2B5EF4-FFF2-40B4-BE49-F238E27FC236}">
                  <a16:creationId xmlns:a16="http://schemas.microsoft.com/office/drawing/2014/main" id="{7F931957-32F7-44A0-9825-16F69364BC7F}"/>
                </a:ext>
              </a:extLst>
            </p:cNvPr>
            <p:cNvSpPr>
              <a:spLocks noChangeArrowheads="1"/>
            </p:cNvSpPr>
            <p:nvPr/>
          </p:nvSpPr>
          <p:spPr bwMode="auto">
            <a:xfrm>
              <a:off x="3290889" y="76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2" name="Oval 123">
              <a:extLst>
                <a:ext uri="{FF2B5EF4-FFF2-40B4-BE49-F238E27FC236}">
                  <a16:creationId xmlns:a16="http://schemas.microsoft.com/office/drawing/2014/main" id="{0290BE3B-02E3-4ABA-9879-2D42E9597F10}"/>
                </a:ext>
              </a:extLst>
            </p:cNvPr>
            <p:cNvSpPr>
              <a:spLocks noChangeArrowheads="1"/>
            </p:cNvSpPr>
            <p:nvPr/>
          </p:nvSpPr>
          <p:spPr bwMode="auto">
            <a:xfrm>
              <a:off x="3911601" y="132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3" name="Oval 128">
              <a:extLst>
                <a:ext uri="{FF2B5EF4-FFF2-40B4-BE49-F238E27FC236}">
                  <a16:creationId xmlns:a16="http://schemas.microsoft.com/office/drawing/2014/main" id="{BC72B604-865F-45F8-80A4-D76120AB6A5E}"/>
                </a:ext>
              </a:extLst>
            </p:cNvPr>
            <p:cNvSpPr>
              <a:spLocks noChangeArrowheads="1"/>
            </p:cNvSpPr>
            <p:nvPr/>
          </p:nvSpPr>
          <p:spPr bwMode="auto">
            <a:xfrm>
              <a:off x="3981451" y="1608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4" name="Oval 134">
              <a:extLst>
                <a:ext uri="{FF2B5EF4-FFF2-40B4-BE49-F238E27FC236}">
                  <a16:creationId xmlns:a16="http://schemas.microsoft.com/office/drawing/2014/main" id="{6185149E-19E2-419F-9EC2-C3E60CDDFFA2}"/>
                </a:ext>
              </a:extLst>
            </p:cNvPr>
            <p:cNvSpPr>
              <a:spLocks noChangeArrowheads="1"/>
            </p:cNvSpPr>
            <p:nvPr/>
          </p:nvSpPr>
          <p:spPr bwMode="auto">
            <a:xfrm>
              <a:off x="4125914" y="142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5" name="Oval 135">
              <a:extLst>
                <a:ext uri="{FF2B5EF4-FFF2-40B4-BE49-F238E27FC236}">
                  <a16:creationId xmlns:a16="http://schemas.microsoft.com/office/drawing/2014/main" id="{92BBB6CB-894D-4B90-A71D-EFDE53DE58D2}"/>
                </a:ext>
              </a:extLst>
            </p:cNvPr>
            <p:cNvSpPr>
              <a:spLocks noChangeArrowheads="1"/>
            </p:cNvSpPr>
            <p:nvPr/>
          </p:nvSpPr>
          <p:spPr bwMode="auto">
            <a:xfrm>
              <a:off x="4160839" y="156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6" name="Oval 136">
              <a:extLst>
                <a:ext uri="{FF2B5EF4-FFF2-40B4-BE49-F238E27FC236}">
                  <a16:creationId xmlns:a16="http://schemas.microsoft.com/office/drawing/2014/main" id="{6062ABB1-3E90-4E54-A0E0-8DC04E1C793D}"/>
                </a:ext>
              </a:extLst>
            </p:cNvPr>
            <p:cNvSpPr>
              <a:spLocks noChangeArrowheads="1"/>
            </p:cNvSpPr>
            <p:nvPr/>
          </p:nvSpPr>
          <p:spPr bwMode="auto">
            <a:xfrm>
              <a:off x="4187826" y="131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7" name="Oval 137">
              <a:extLst>
                <a:ext uri="{FF2B5EF4-FFF2-40B4-BE49-F238E27FC236}">
                  <a16:creationId xmlns:a16="http://schemas.microsoft.com/office/drawing/2014/main" id="{E4BC8347-8F27-484B-8307-E8BCC775B82D}"/>
                </a:ext>
              </a:extLst>
            </p:cNvPr>
            <p:cNvSpPr>
              <a:spLocks noChangeArrowheads="1"/>
            </p:cNvSpPr>
            <p:nvPr/>
          </p:nvSpPr>
          <p:spPr bwMode="auto">
            <a:xfrm>
              <a:off x="4191001"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8" name="Oval 138">
              <a:extLst>
                <a:ext uri="{FF2B5EF4-FFF2-40B4-BE49-F238E27FC236}">
                  <a16:creationId xmlns:a16="http://schemas.microsoft.com/office/drawing/2014/main" id="{1748C1C6-1DBF-475B-946C-5016EED45EA6}"/>
                </a:ext>
              </a:extLst>
            </p:cNvPr>
            <p:cNvSpPr>
              <a:spLocks noChangeArrowheads="1"/>
            </p:cNvSpPr>
            <p:nvPr/>
          </p:nvSpPr>
          <p:spPr bwMode="auto">
            <a:xfrm>
              <a:off x="4089401" y="131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9" name="Oval 140">
              <a:extLst>
                <a:ext uri="{FF2B5EF4-FFF2-40B4-BE49-F238E27FC236}">
                  <a16:creationId xmlns:a16="http://schemas.microsoft.com/office/drawing/2014/main" id="{59510221-A0CC-4DE9-815C-FC9BCACBA086}"/>
                </a:ext>
              </a:extLst>
            </p:cNvPr>
            <p:cNvSpPr>
              <a:spLocks noChangeArrowheads="1"/>
            </p:cNvSpPr>
            <p:nvPr/>
          </p:nvSpPr>
          <p:spPr bwMode="auto">
            <a:xfrm>
              <a:off x="3249614"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0" name="Oval 142">
              <a:extLst>
                <a:ext uri="{FF2B5EF4-FFF2-40B4-BE49-F238E27FC236}">
                  <a16:creationId xmlns:a16="http://schemas.microsoft.com/office/drawing/2014/main" id="{CE5DD93C-4EDD-472B-9F47-3B93D17D3CF3}"/>
                </a:ext>
              </a:extLst>
            </p:cNvPr>
            <p:cNvSpPr>
              <a:spLocks noChangeArrowheads="1"/>
            </p:cNvSpPr>
            <p:nvPr/>
          </p:nvSpPr>
          <p:spPr bwMode="auto">
            <a:xfrm>
              <a:off x="4076701" y="172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1" name="Oval 144">
              <a:extLst>
                <a:ext uri="{FF2B5EF4-FFF2-40B4-BE49-F238E27FC236}">
                  <a16:creationId xmlns:a16="http://schemas.microsoft.com/office/drawing/2014/main" id="{C2785B19-4B04-4D2F-A8FE-58946235E4F0}"/>
                </a:ext>
              </a:extLst>
            </p:cNvPr>
            <p:cNvSpPr>
              <a:spLocks noChangeArrowheads="1"/>
            </p:cNvSpPr>
            <p:nvPr/>
          </p:nvSpPr>
          <p:spPr bwMode="auto">
            <a:xfrm>
              <a:off x="4059239"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2" name="Oval 147">
              <a:extLst>
                <a:ext uri="{FF2B5EF4-FFF2-40B4-BE49-F238E27FC236}">
                  <a16:creationId xmlns:a16="http://schemas.microsoft.com/office/drawing/2014/main" id="{1B32A046-AC6C-4F80-A4A0-517276263343}"/>
                </a:ext>
              </a:extLst>
            </p:cNvPr>
            <p:cNvSpPr>
              <a:spLocks noChangeArrowheads="1"/>
            </p:cNvSpPr>
            <p:nvPr/>
          </p:nvSpPr>
          <p:spPr bwMode="auto">
            <a:xfrm>
              <a:off x="4305301" y="164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3" name="Oval 154">
              <a:extLst>
                <a:ext uri="{FF2B5EF4-FFF2-40B4-BE49-F238E27FC236}">
                  <a16:creationId xmlns:a16="http://schemas.microsoft.com/office/drawing/2014/main" id="{4688224F-9F7D-40D4-BE87-6E0E60D272C2}"/>
                </a:ext>
              </a:extLst>
            </p:cNvPr>
            <p:cNvSpPr>
              <a:spLocks noChangeArrowheads="1"/>
            </p:cNvSpPr>
            <p:nvPr/>
          </p:nvSpPr>
          <p:spPr bwMode="auto">
            <a:xfrm>
              <a:off x="3424239"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4" name="Oval 190">
              <a:extLst>
                <a:ext uri="{FF2B5EF4-FFF2-40B4-BE49-F238E27FC236}">
                  <a16:creationId xmlns:a16="http://schemas.microsoft.com/office/drawing/2014/main" id="{71BC3B23-0459-40D4-BC1B-C09BCB5825A5}"/>
                </a:ext>
              </a:extLst>
            </p:cNvPr>
            <p:cNvSpPr>
              <a:spLocks noChangeArrowheads="1"/>
            </p:cNvSpPr>
            <p:nvPr/>
          </p:nvSpPr>
          <p:spPr bwMode="auto">
            <a:xfrm>
              <a:off x="3930651" y="73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5" name="Oval 191">
              <a:extLst>
                <a:ext uri="{FF2B5EF4-FFF2-40B4-BE49-F238E27FC236}">
                  <a16:creationId xmlns:a16="http://schemas.microsoft.com/office/drawing/2014/main" id="{C949D3C5-FF9F-4148-A40A-26E13E66ABF8}"/>
                </a:ext>
              </a:extLst>
            </p:cNvPr>
            <p:cNvSpPr>
              <a:spLocks noChangeArrowheads="1"/>
            </p:cNvSpPr>
            <p:nvPr/>
          </p:nvSpPr>
          <p:spPr bwMode="auto">
            <a:xfrm>
              <a:off x="3994151" y="83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6" name="Oval 192">
              <a:extLst>
                <a:ext uri="{FF2B5EF4-FFF2-40B4-BE49-F238E27FC236}">
                  <a16:creationId xmlns:a16="http://schemas.microsoft.com/office/drawing/2014/main" id="{4F356945-C876-4E28-9A19-BA6FC1F94011}"/>
                </a:ext>
              </a:extLst>
            </p:cNvPr>
            <p:cNvSpPr>
              <a:spLocks noChangeArrowheads="1"/>
            </p:cNvSpPr>
            <p:nvPr/>
          </p:nvSpPr>
          <p:spPr bwMode="auto">
            <a:xfrm>
              <a:off x="4021139" y="58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7" name="Oval 193">
              <a:extLst>
                <a:ext uri="{FF2B5EF4-FFF2-40B4-BE49-F238E27FC236}">
                  <a16:creationId xmlns:a16="http://schemas.microsoft.com/office/drawing/2014/main" id="{39D598D8-A80A-44D0-B3E3-FBFB850C5CAA}"/>
                </a:ext>
              </a:extLst>
            </p:cNvPr>
            <p:cNvSpPr>
              <a:spLocks noChangeArrowheads="1"/>
            </p:cNvSpPr>
            <p:nvPr/>
          </p:nvSpPr>
          <p:spPr bwMode="auto">
            <a:xfrm>
              <a:off x="3922714" y="58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8" name="Oval 194">
              <a:extLst>
                <a:ext uri="{FF2B5EF4-FFF2-40B4-BE49-F238E27FC236}">
                  <a16:creationId xmlns:a16="http://schemas.microsoft.com/office/drawing/2014/main" id="{3A80FD1E-463A-4715-BF1A-1DBB09291D3F}"/>
                </a:ext>
              </a:extLst>
            </p:cNvPr>
            <p:cNvSpPr>
              <a:spLocks noChangeArrowheads="1"/>
            </p:cNvSpPr>
            <p:nvPr/>
          </p:nvSpPr>
          <p:spPr bwMode="auto">
            <a:xfrm>
              <a:off x="40465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9" name="Oval 195">
              <a:extLst>
                <a:ext uri="{FF2B5EF4-FFF2-40B4-BE49-F238E27FC236}">
                  <a16:creationId xmlns:a16="http://schemas.microsoft.com/office/drawing/2014/main" id="{F9007428-050D-4643-9C3D-72B412283C58}"/>
                </a:ext>
              </a:extLst>
            </p:cNvPr>
            <p:cNvSpPr>
              <a:spLocks noChangeArrowheads="1"/>
            </p:cNvSpPr>
            <p:nvPr/>
          </p:nvSpPr>
          <p:spPr bwMode="auto">
            <a:xfrm>
              <a:off x="3932238" y="11795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0" name="Oval 196">
              <a:extLst>
                <a:ext uri="{FF2B5EF4-FFF2-40B4-BE49-F238E27FC236}">
                  <a16:creationId xmlns:a16="http://schemas.microsoft.com/office/drawing/2014/main" id="{839E121E-4D3A-4919-B9E4-7A43F2D8FD66}"/>
                </a:ext>
              </a:extLst>
            </p:cNvPr>
            <p:cNvSpPr>
              <a:spLocks noChangeArrowheads="1"/>
            </p:cNvSpPr>
            <p:nvPr/>
          </p:nvSpPr>
          <p:spPr bwMode="auto">
            <a:xfrm>
              <a:off x="3984626"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1" name="Oval 197">
              <a:extLst>
                <a:ext uri="{FF2B5EF4-FFF2-40B4-BE49-F238E27FC236}">
                  <a16:creationId xmlns:a16="http://schemas.microsoft.com/office/drawing/2014/main" id="{67091206-0A7E-43F6-A1CF-7B50CA0E0CE2}"/>
                </a:ext>
              </a:extLst>
            </p:cNvPr>
            <p:cNvSpPr>
              <a:spLocks noChangeArrowheads="1"/>
            </p:cNvSpPr>
            <p:nvPr/>
          </p:nvSpPr>
          <p:spPr bwMode="auto">
            <a:xfrm>
              <a:off x="4011614" y="102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2" name="Oval 198">
              <a:extLst>
                <a:ext uri="{FF2B5EF4-FFF2-40B4-BE49-F238E27FC236}">
                  <a16:creationId xmlns:a16="http://schemas.microsoft.com/office/drawing/2014/main" id="{A4C2941C-D65C-491C-BB2C-A14C193C122F}"/>
                </a:ext>
              </a:extLst>
            </p:cNvPr>
            <p:cNvSpPr>
              <a:spLocks noChangeArrowheads="1"/>
            </p:cNvSpPr>
            <p:nvPr/>
          </p:nvSpPr>
          <p:spPr bwMode="auto">
            <a:xfrm>
              <a:off x="4011614" y="73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3" name="Oval 202">
              <a:extLst>
                <a:ext uri="{FF2B5EF4-FFF2-40B4-BE49-F238E27FC236}">
                  <a16:creationId xmlns:a16="http://schemas.microsoft.com/office/drawing/2014/main" id="{3EB88DA7-8D11-4ECD-873A-C20916D18EBC}"/>
                </a:ext>
              </a:extLst>
            </p:cNvPr>
            <p:cNvSpPr>
              <a:spLocks noChangeArrowheads="1"/>
            </p:cNvSpPr>
            <p:nvPr/>
          </p:nvSpPr>
          <p:spPr bwMode="auto">
            <a:xfrm>
              <a:off x="2863851" y="149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4" name="Oval 205">
              <a:extLst>
                <a:ext uri="{FF2B5EF4-FFF2-40B4-BE49-F238E27FC236}">
                  <a16:creationId xmlns:a16="http://schemas.microsoft.com/office/drawing/2014/main" id="{FB328F7B-2310-478C-B1E2-AF8AEC5D0E16}"/>
                </a:ext>
              </a:extLst>
            </p:cNvPr>
            <p:cNvSpPr>
              <a:spLocks noChangeArrowheads="1"/>
            </p:cNvSpPr>
            <p:nvPr/>
          </p:nvSpPr>
          <p:spPr bwMode="auto">
            <a:xfrm>
              <a:off x="4156076" y="550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5" name="Oval 208">
              <a:extLst>
                <a:ext uri="{FF2B5EF4-FFF2-40B4-BE49-F238E27FC236}">
                  <a16:creationId xmlns:a16="http://schemas.microsoft.com/office/drawing/2014/main" id="{3DCD77A2-7DF8-4730-A787-7B59B58A07E9}"/>
                </a:ext>
              </a:extLst>
            </p:cNvPr>
            <p:cNvSpPr>
              <a:spLocks noChangeArrowheads="1"/>
            </p:cNvSpPr>
            <p:nvPr/>
          </p:nvSpPr>
          <p:spPr bwMode="auto">
            <a:xfrm>
              <a:off x="4129088" y="10334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6" name="Oval 209">
              <a:extLst>
                <a:ext uri="{FF2B5EF4-FFF2-40B4-BE49-F238E27FC236}">
                  <a16:creationId xmlns:a16="http://schemas.microsoft.com/office/drawing/2014/main" id="{41F490BC-C30D-4083-8224-3B88DA341200}"/>
                </a:ext>
              </a:extLst>
            </p:cNvPr>
            <p:cNvSpPr>
              <a:spLocks noChangeArrowheads="1"/>
            </p:cNvSpPr>
            <p:nvPr/>
          </p:nvSpPr>
          <p:spPr bwMode="auto">
            <a:xfrm>
              <a:off x="4110039"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7" name="Oval 210">
              <a:extLst>
                <a:ext uri="{FF2B5EF4-FFF2-40B4-BE49-F238E27FC236}">
                  <a16:creationId xmlns:a16="http://schemas.microsoft.com/office/drawing/2014/main" id="{7ADC78D8-D10C-40EF-A86F-20CE3160A48B}"/>
                </a:ext>
              </a:extLst>
            </p:cNvPr>
            <p:cNvSpPr>
              <a:spLocks noChangeArrowheads="1"/>
            </p:cNvSpPr>
            <p:nvPr/>
          </p:nvSpPr>
          <p:spPr bwMode="auto">
            <a:xfrm>
              <a:off x="4181476" y="920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8" name="Oval 211">
              <a:extLst>
                <a:ext uri="{FF2B5EF4-FFF2-40B4-BE49-F238E27FC236}">
                  <a16:creationId xmlns:a16="http://schemas.microsoft.com/office/drawing/2014/main" id="{D4C27042-E599-46ED-AD7F-06C46D09134E}"/>
                </a:ext>
              </a:extLst>
            </p:cNvPr>
            <p:cNvSpPr>
              <a:spLocks noChangeArrowheads="1"/>
            </p:cNvSpPr>
            <p:nvPr/>
          </p:nvSpPr>
          <p:spPr bwMode="auto">
            <a:xfrm>
              <a:off x="4205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9" name="Oval 212">
              <a:extLst>
                <a:ext uri="{FF2B5EF4-FFF2-40B4-BE49-F238E27FC236}">
                  <a16:creationId xmlns:a16="http://schemas.microsoft.com/office/drawing/2014/main" id="{A142F0A3-4ECC-43B5-91FE-8EF29A1B425C}"/>
                </a:ext>
              </a:extLst>
            </p:cNvPr>
            <p:cNvSpPr>
              <a:spLocks noChangeArrowheads="1"/>
            </p:cNvSpPr>
            <p:nvPr/>
          </p:nvSpPr>
          <p:spPr bwMode="auto">
            <a:xfrm>
              <a:off x="4106864"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0" name="Oval 214">
              <a:extLst>
                <a:ext uri="{FF2B5EF4-FFF2-40B4-BE49-F238E27FC236}">
                  <a16:creationId xmlns:a16="http://schemas.microsoft.com/office/drawing/2014/main" id="{97F2F174-1F68-4094-A9F9-A774EA89C3AA}"/>
                </a:ext>
              </a:extLst>
            </p:cNvPr>
            <p:cNvSpPr>
              <a:spLocks noChangeArrowheads="1"/>
            </p:cNvSpPr>
            <p:nvPr/>
          </p:nvSpPr>
          <p:spPr bwMode="auto">
            <a:xfrm>
              <a:off x="4089401" y="65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1" name="Oval 215">
              <a:extLst>
                <a:ext uri="{FF2B5EF4-FFF2-40B4-BE49-F238E27FC236}">
                  <a16:creationId xmlns:a16="http://schemas.microsoft.com/office/drawing/2014/main" id="{C304A72E-BB33-4CD9-B6BD-AE66022AC9CC}"/>
                </a:ext>
              </a:extLst>
            </p:cNvPr>
            <p:cNvSpPr>
              <a:spLocks noChangeArrowheads="1"/>
            </p:cNvSpPr>
            <p:nvPr/>
          </p:nvSpPr>
          <p:spPr bwMode="auto">
            <a:xfrm>
              <a:off x="4300539" y="62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2" name="Oval 218">
              <a:extLst>
                <a:ext uri="{FF2B5EF4-FFF2-40B4-BE49-F238E27FC236}">
                  <a16:creationId xmlns:a16="http://schemas.microsoft.com/office/drawing/2014/main" id="{8BC3B776-CBB6-4F75-9487-AF7C180B8572}"/>
                </a:ext>
              </a:extLst>
            </p:cNvPr>
            <p:cNvSpPr>
              <a:spLocks noChangeArrowheads="1"/>
            </p:cNvSpPr>
            <p:nvPr/>
          </p:nvSpPr>
          <p:spPr bwMode="auto">
            <a:xfrm>
              <a:off x="4262439" y="104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3" name="Oval 258">
              <a:extLst>
                <a:ext uri="{FF2B5EF4-FFF2-40B4-BE49-F238E27FC236}">
                  <a16:creationId xmlns:a16="http://schemas.microsoft.com/office/drawing/2014/main" id="{BF42A9E2-8979-43F4-88CD-1C033688384E}"/>
                </a:ext>
              </a:extLst>
            </p:cNvPr>
            <p:cNvSpPr>
              <a:spLocks noChangeArrowheads="1"/>
            </p:cNvSpPr>
            <p:nvPr/>
          </p:nvSpPr>
          <p:spPr bwMode="auto">
            <a:xfrm>
              <a:off x="3527426" y="614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4" name="Oval 259">
              <a:extLst>
                <a:ext uri="{FF2B5EF4-FFF2-40B4-BE49-F238E27FC236}">
                  <a16:creationId xmlns:a16="http://schemas.microsoft.com/office/drawing/2014/main" id="{F0B5512F-953E-4B0C-8BF7-22206663A925}"/>
                </a:ext>
              </a:extLst>
            </p:cNvPr>
            <p:cNvSpPr>
              <a:spLocks noChangeArrowheads="1"/>
            </p:cNvSpPr>
            <p:nvPr/>
          </p:nvSpPr>
          <p:spPr bwMode="auto">
            <a:xfrm>
              <a:off x="3446464" y="83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5" name="Oval 260">
              <a:extLst>
                <a:ext uri="{FF2B5EF4-FFF2-40B4-BE49-F238E27FC236}">
                  <a16:creationId xmlns:a16="http://schemas.microsoft.com/office/drawing/2014/main" id="{629A18F9-FE62-4019-8331-89F2D2EA0912}"/>
                </a:ext>
              </a:extLst>
            </p:cNvPr>
            <p:cNvSpPr>
              <a:spLocks noChangeArrowheads="1"/>
            </p:cNvSpPr>
            <p:nvPr/>
          </p:nvSpPr>
          <p:spPr bwMode="auto">
            <a:xfrm>
              <a:off x="3475039" y="72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6" name="Oval 261">
              <a:extLst>
                <a:ext uri="{FF2B5EF4-FFF2-40B4-BE49-F238E27FC236}">
                  <a16:creationId xmlns:a16="http://schemas.microsoft.com/office/drawing/2014/main" id="{8073B2C7-2247-4B54-8080-F4FCC70D4E3A}"/>
                </a:ext>
              </a:extLst>
            </p:cNvPr>
            <p:cNvSpPr>
              <a:spLocks noChangeArrowheads="1"/>
            </p:cNvSpPr>
            <p:nvPr/>
          </p:nvSpPr>
          <p:spPr bwMode="auto">
            <a:xfrm>
              <a:off x="3157539"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7" name="Oval 262">
              <a:extLst>
                <a:ext uri="{FF2B5EF4-FFF2-40B4-BE49-F238E27FC236}">
                  <a16:creationId xmlns:a16="http://schemas.microsoft.com/office/drawing/2014/main" id="{1FA29E4A-7B3A-486F-8B42-D1653520265C}"/>
                </a:ext>
              </a:extLst>
            </p:cNvPr>
            <p:cNvSpPr>
              <a:spLocks noChangeArrowheads="1"/>
            </p:cNvSpPr>
            <p:nvPr/>
          </p:nvSpPr>
          <p:spPr bwMode="auto">
            <a:xfrm>
              <a:off x="2603501" y="54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8" name="Oval 263">
              <a:extLst>
                <a:ext uri="{FF2B5EF4-FFF2-40B4-BE49-F238E27FC236}">
                  <a16:creationId xmlns:a16="http://schemas.microsoft.com/office/drawing/2014/main" id="{84F8E15F-2274-4AB0-AD2B-A5EEC3372971}"/>
                </a:ext>
              </a:extLst>
            </p:cNvPr>
            <p:cNvSpPr>
              <a:spLocks noChangeArrowheads="1"/>
            </p:cNvSpPr>
            <p:nvPr/>
          </p:nvSpPr>
          <p:spPr bwMode="auto">
            <a:xfrm>
              <a:off x="2638426" y="68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9" name="Oval 264">
              <a:extLst>
                <a:ext uri="{FF2B5EF4-FFF2-40B4-BE49-F238E27FC236}">
                  <a16:creationId xmlns:a16="http://schemas.microsoft.com/office/drawing/2014/main" id="{D1F6AF1C-A896-422D-9804-6543E3434607}"/>
                </a:ext>
              </a:extLst>
            </p:cNvPr>
            <p:cNvSpPr>
              <a:spLocks noChangeArrowheads="1"/>
            </p:cNvSpPr>
            <p:nvPr/>
          </p:nvSpPr>
          <p:spPr bwMode="auto">
            <a:xfrm>
              <a:off x="2557464"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0" name="Oval 265">
              <a:extLst>
                <a:ext uri="{FF2B5EF4-FFF2-40B4-BE49-F238E27FC236}">
                  <a16:creationId xmlns:a16="http://schemas.microsoft.com/office/drawing/2014/main" id="{6D03AC9C-EB6B-4261-9BFD-2596BEE7D1BE}"/>
                </a:ext>
              </a:extLst>
            </p:cNvPr>
            <p:cNvSpPr>
              <a:spLocks noChangeArrowheads="1"/>
            </p:cNvSpPr>
            <p:nvPr/>
          </p:nvSpPr>
          <p:spPr bwMode="auto">
            <a:xfrm>
              <a:off x="3186114"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1" name="Oval 266">
              <a:extLst>
                <a:ext uri="{FF2B5EF4-FFF2-40B4-BE49-F238E27FC236}">
                  <a16:creationId xmlns:a16="http://schemas.microsoft.com/office/drawing/2014/main" id="{AC23D517-20D0-4C51-AD1B-06D5AE4F1818}"/>
                </a:ext>
              </a:extLst>
            </p:cNvPr>
            <p:cNvSpPr>
              <a:spLocks noChangeArrowheads="1"/>
            </p:cNvSpPr>
            <p:nvPr/>
          </p:nvSpPr>
          <p:spPr bwMode="auto">
            <a:xfrm>
              <a:off x="3451226" y="143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2" name="Oval 267">
              <a:extLst>
                <a:ext uri="{FF2B5EF4-FFF2-40B4-BE49-F238E27FC236}">
                  <a16:creationId xmlns:a16="http://schemas.microsoft.com/office/drawing/2014/main" id="{DDBFA8B3-0155-43AC-983B-4413B58113E4}"/>
                </a:ext>
              </a:extLst>
            </p:cNvPr>
            <p:cNvSpPr>
              <a:spLocks noChangeArrowheads="1"/>
            </p:cNvSpPr>
            <p:nvPr/>
          </p:nvSpPr>
          <p:spPr bwMode="auto">
            <a:xfrm>
              <a:off x="2554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3" name="Oval 268">
              <a:extLst>
                <a:ext uri="{FF2B5EF4-FFF2-40B4-BE49-F238E27FC236}">
                  <a16:creationId xmlns:a16="http://schemas.microsoft.com/office/drawing/2014/main" id="{1AAF274E-DBBB-42D2-BCB4-75BF4B601E53}"/>
                </a:ext>
              </a:extLst>
            </p:cNvPr>
            <p:cNvSpPr>
              <a:spLocks noChangeArrowheads="1"/>
            </p:cNvSpPr>
            <p:nvPr/>
          </p:nvSpPr>
          <p:spPr bwMode="auto">
            <a:xfrm>
              <a:off x="2687639" y="75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4" name="Oval 269">
              <a:extLst>
                <a:ext uri="{FF2B5EF4-FFF2-40B4-BE49-F238E27FC236}">
                  <a16:creationId xmlns:a16="http://schemas.microsoft.com/office/drawing/2014/main" id="{9F0D2AA5-AB62-496F-85C5-B518BC51C7EC}"/>
                </a:ext>
              </a:extLst>
            </p:cNvPr>
            <p:cNvSpPr>
              <a:spLocks noChangeArrowheads="1"/>
            </p:cNvSpPr>
            <p:nvPr/>
          </p:nvSpPr>
          <p:spPr bwMode="auto">
            <a:xfrm>
              <a:off x="3922270" y="2057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5" name="Oval 270">
              <a:extLst>
                <a:ext uri="{FF2B5EF4-FFF2-40B4-BE49-F238E27FC236}">
                  <a16:creationId xmlns:a16="http://schemas.microsoft.com/office/drawing/2014/main" id="{EB53812F-3843-4127-9037-4135498C2879}"/>
                </a:ext>
              </a:extLst>
            </p:cNvPr>
            <p:cNvSpPr>
              <a:spLocks noChangeArrowheads="1"/>
            </p:cNvSpPr>
            <p:nvPr/>
          </p:nvSpPr>
          <p:spPr bwMode="auto">
            <a:xfrm>
              <a:off x="2655889" y="58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6" name="Oval 271">
              <a:extLst>
                <a:ext uri="{FF2B5EF4-FFF2-40B4-BE49-F238E27FC236}">
                  <a16:creationId xmlns:a16="http://schemas.microsoft.com/office/drawing/2014/main" id="{270832F9-EDDC-44B2-BCA7-68FB2A1A3601}"/>
                </a:ext>
              </a:extLst>
            </p:cNvPr>
            <p:cNvSpPr>
              <a:spLocks noChangeArrowheads="1"/>
            </p:cNvSpPr>
            <p:nvPr/>
          </p:nvSpPr>
          <p:spPr bwMode="auto">
            <a:xfrm>
              <a:off x="2747964"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7" name="Oval 272">
              <a:extLst>
                <a:ext uri="{FF2B5EF4-FFF2-40B4-BE49-F238E27FC236}">
                  <a16:creationId xmlns:a16="http://schemas.microsoft.com/office/drawing/2014/main" id="{2B662E40-5288-44D0-8722-CCDD10689374}"/>
                </a:ext>
              </a:extLst>
            </p:cNvPr>
            <p:cNvSpPr>
              <a:spLocks noChangeArrowheads="1"/>
            </p:cNvSpPr>
            <p:nvPr/>
          </p:nvSpPr>
          <p:spPr bwMode="auto">
            <a:xfrm>
              <a:off x="2782889" y="76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8" name="Oval 275">
              <a:extLst>
                <a:ext uri="{FF2B5EF4-FFF2-40B4-BE49-F238E27FC236}">
                  <a16:creationId xmlns:a16="http://schemas.microsoft.com/office/drawing/2014/main" id="{BA56D72F-75EE-459C-9718-DF2B43F69C88}"/>
                </a:ext>
              </a:extLst>
            </p:cNvPr>
            <p:cNvSpPr>
              <a:spLocks noChangeArrowheads="1"/>
            </p:cNvSpPr>
            <p:nvPr/>
          </p:nvSpPr>
          <p:spPr bwMode="auto">
            <a:xfrm>
              <a:off x="2860676" y="70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9" name="Oval 276">
              <a:extLst>
                <a:ext uri="{FF2B5EF4-FFF2-40B4-BE49-F238E27FC236}">
                  <a16:creationId xmlns:a16="http://schemas.microsoft.com/office/drawing/2014/main" id="{B797FBD0-94E0-4F86-AEFC-B78745F13D34}"/>
                </a:ext>
              </a:extLst>
            </p:cNvPr>
            <p:cNvSpPr>
              <a:spLocks noChangeArrowheads="1"/>
            </p:cNvSpPr>
            <p:nvPr/>
          </p:nvSpPr>
          <p:spPr bwMode="auto">
            <a:xfrm>
              <a:off x="2895601"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0" name="Oval 277">
              <a:extLst>
                <a:ext uri="{FF2B5EF4-FFF2-40B4-BE49-F238E27FC236}">
                  <a16:creationId xmlns:a16="http://schemas.microsoft.com/office/drawing/2014/main" id="{AD459971-D6E1-4E9B-B6DB-B3212F1B172D}"/>
                </a:ext>
              </a:extLst>
            </p:cNvPr>
            <p:cNvSpPr>
              <a:spLocks noChangeArrowheads="1"/>
            </p:cNvSpPr>
            <p:nvPr/>
          </p:nvSpPr>
          <p:spPr bwMode="auto">
            <a:xfrm>
              <a:off x="2922589" y="60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1" name="Oval 278">
              <a:extLst>
                <a:ext uri="{FF2B5EF4-FFF2-40B4-BE49-F238E27FC236}">
                  <a16:creationId xmlns:a16="http://schemas.microsoft.com/office/drawing/2014/main" id="{DECD7A31-7DAD-4079-8C42-6E5862292D87}"/>
                </a:ext>
              </a:extLst>
            </p:cNvPr>
            <p:cNvSpPr>
              <a:spLocks noChangeArrowheads="1"/>
            </p:cNvSpPr>
            <p:nvPr/>
          </p:nvSpPr>
          <p:spPr bwMode="auto">
            <a:xfrm>
              <a:off x="3067051" y="67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2" name="Oval 279">
              <a:extLst>
                <a:ext uri="{FF2B5EF4-FFF2-40B4-BE49-F238E27FC236}">
                  <a16:creationId xmlns:a16="http://schemas.microsoft.com/office/drawing/2014/main" id="{FEF8D72C-00F3-4FA4-A5FE-89D34F441C97}"/>
                </a:ext>
              </a:extLst>
            </p:cNvPr>
            <p:cNvSpPr>
              <a:spLocks noChangeArrowheads="1"/>
            </p:cNvSpPr>
            <p:nvPr/>
          </p:nvSpPr>
          <p:spPr bwMode="auto">
            <a:xfrm>
              <a:off x="3070226"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3" name="Oval 280">
              <a:extLst>
                <a:ext uri="{FF2B5EF4-FFF2-40B4-BE49-F238E27FC236}">
                  <a16:creationId xmlns:a16="http://schemas.microsoft.com/office/drawing/2014/main" id="{CEC1F968-52D2-4C70-A0B4-0F38C7A6B97D}"/>
                </a:ext>
              </a:extLst>
            </p:cNvPr>
            <p:cNvSpPr>
              <a:spLocks noChangeArrowheads="1"/>
            </p:cNvSpPr>
            <p:nvPr/>
          </p:nvSpPr>
          <p:spPr bwMode="auto">
            <a:xfrm>
              <a:off x="2968626" y="67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4" name="Oval 282">
              <a:extLst>
                <a:ext uri="{FF2B5EF4-FFF2-40B4-BE49-F238E27FC236}">
                  <a16:creationId xmlns:a16="http://schemas.microsoft.com/office/drawing/2014/main" id="{87A3037E-7597-47F4-BEA9-577635C752D2}"/>
                </a:ext>
              </a:extLst>
            </p:cNvPr>
            <p:cNvSpPr>
              <a:spLocks noChangeArrowheads="1"/>
            </p:cNvSpPr>
            <p:nvPr/>
          </p:nvSpPr>
          <p:spPr bwMode="auto">
            <a:xfrm>
              <a:off x="3236914" y="77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5" name="Oval 283">
              <a:extLst>
                <a:ext uri="{FF2B5EF4-FFF2-40B4-BE49-F238E27FC236}">
                  <a16:creationId xmlns:a16="http://schemas.microsoft.com/office/drawing/2014/main" id="{F8A6AF07-954A-47F2-9FDD-B6632B3E262E}"/>
                </a:ext>
              </a:extLst>
            </p:cNvPr>
            <p:cNvSpPr>
              <a:spLocks noChangeArrowheads="1"/>
            </p:cNvSpPr>
            <p:nvPr/>
          </p:nvSpPr>
          <p:spPr bwMode="auto">
            <a:xfrm>
              <a:off x="3656014" y="67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6" name="Oval 284">
              <a:extLst>
                <a:ext uri="{FF2B5EF4-FFF2-40B4-BE49-F238E27FC236}">
                  <a16:creationId xmlns:a16="http://schemas.microsoft.com/office/drawing/2014/main" id="{7CC5ECA7-EA07-4789-B30F-D5D652BD3568}"/>
                </a:ext>
              </a:extLst>
            </p:cNvPr>
            <p:cNvSpPr>
              <a:spLocks noChangeArrowheads="1"/>
            </p:cNvSpPr>
            <p:nvPr/>
          </p:nvSpPr>
          <p:spPr bwMode="auto">
            <a:xfrm>
              <a:off x="3135314"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7" name="Oval 285">
              <a:extLst>
                <a:ext uri="{FF2B5EF4-FFF2-40B4-BE49-F238E27FC236}">
                  <a16:creationId xmlns:a16="http://schemas.microsoft.com/office/drawing/2014/main" id="{AF8E74F0-E4F2-44B3-A01D-501D922FB102}"/>
                </a:ext>
              </a:extLst>
            </p:cNvPr>
            <p:cNvSpPr>
              <a:spLocks noChangeArrowheads="1"/>
            </p:cNvSpPr>
            <p:nvPr/>
          </p:nvSpPr>
          <p:spPr bwMode="auto">
            <a:xfrm>
              <a:off x="3254376" y="67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8" name="Oval 286">
              <a:extLst>
                <a:ext uri="{FF2B5EF4-FFF2-40B4-BE49-F238E27FC236}">
                  <a16:creationId xmlns:a16="http://schemas.microsoft.com/office/drawing/2014/main" id="{D8B8F249-4A24-4D83-A2FC-FC72BD223457}"/>
                </a:ext>
              </a:extLst>
            </p:cNvPr>
            <p:cNvSpPr>
              <a:spLocks noChangeArrowheads="1"/>
            </p:cNvSpPr>
            <p:nvPr/>
          </p:nvSpPr>
          <p:spPr bwMode="auto">
            <a:xfrm>
              <a:off x="3346451" y="71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9" name="Oval 287">
              <a:extLst>
                <a:ext uri="{FF2B5EF4-FFF2-40B4-BE49-F238E27FC236}">
                  <a16:creationId xmlns:a16="http://schemas.microsoft.com/office/drawing/2014/main" id="{9060958B-EE62-4120-AF48-E0B6AB929296}"/>
                </a:ext>
              </a:extLst>
            </p:cNvPr>
            <p:cNvSpPr>
              <a:spLocks noChangeArrowheads="1"/>
            </p:cNvSpPr>
            <p:nvPr/>
          </p:nvSpPr>
          <p:spPr bwMode="auto">
            <a:xfrm>
              <a:off x="3408364" y="60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0" name="Oval 288">
              <a:extLst>
                <a:ext uri="{FF2B5EF4-FFF2-40B4-BE49-F238E27FC236}">
                  <a16:creationId xmlns:a16="http://schemas.microsoft.com/office/drawing/2014/main" id="{0AE006EA-4F22-4E04-8AEF-3AD679E80E05}"/>
                </a:ext>
              </a:extLst>
            </p:cNvPr>
            <p:cNvSpPr>
              <a:spLocks noChangeArrowheads="1"/>
            </p:cNvSpPr>
            <p:nvPr/>
          </p:nvSpPr>
          <p:spPr bwMode="auto">
            <a:xfrm>
              <a:off x="3663951" y="60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1" name="Oval 289">
              <a:extLst>
                <a:ext uri="{FF2B5EF4-FFF2-40B4-BE49-F238E27FC236}">
                  <a16:creationId xmlns:a16="http://schemas.microsoft.com/office/drawing/2014/main" id="{BA79052D-C402-4347-A1F7-1AC50E3360C8}"/>
                </a:ext>
              </a:extLst>
            </p:cNvPr>
            <p:cNvSpPr>
              <a:spLocks noChangeArrowheads="1"/>
            </p:cNvSpPr>
            <p:nvPr/>
          </p:nvSpPr>
          <p:spPr bwMode="auto">
            <a:xfrm>
              <a:off x="3309939" y="60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2" name="Oval 290">
              <a:extLst>
                <a:ext uri="{FF2B5EF4-FFF2-40B4-BE49-F238E27FC236}">
                  <a16:creationId xmlns:a16="http://schemas.microsoft.com/office/drawing/2014/main" id="{2E0967EB-2CBF-4D15-95B6-FDB0255929ED}"/>
                </a:ext>
              </a:extLst>
            </p:cNvPr>
            <p:cNvSpPr>
              <a:spLocks noChangeArrowheads="1"/>
            </p:cNvSpPr>
            <p:nvPr/>
          </p:nvSpPr>
          <p:spPr bwMode="auto">
            <a:xfrm>
              <a:off x="3452814" y="65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3" name="Oval 291">
              <a:extLst>
                <a:ext uri="{FF2B5EF4-FFF2-40B4-BE49-F238E27FC236}">
                  <a16:creationId xmlns:a16="http://schemas.microsoft.com/office/drawing/2014/main" id="{6F1F2E1C-7F51-4865-88EB-AE605495A4A8}"/>
                </a:ext>
              </a:extLst>
            </p:cNvPr>
            <p:cNvSpPr>
              <a:spLocks noChangeArrowheads="1"/>
            </p:cNvSpPr>
            <p:nvPr/>
          </p:nvSpPr>
          <p:spPr bwMode="auto">
            <a:xfrm>
              <a:off x="3765551" y="76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4" name="Oval 292">
              <a:extLst>
                <a:ext uri="{FF2B5EF4-FFF2-40B4-BE49-F238E27FC236}">
                  <a16:creationId xmlns:a16="http://schemas.microsoft.com/office/drawing/2014/main" id="{292A1AB4-3F6A-42C9-B1EB-11893C311CCF}"/>
                </a:ext>
              </a:extLst>
            </p:cNvPr>
            <p:cNvSpPr>
              <a:spLocks noChangeArrowheads="1"/>
            </p:cNvSpPr>
            <p:nvPr/>
          </p:nvSpPr>
          <p:spPr bwMode="auto">
            <a:xfrm>
              <a:off x="3733801"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5" name="Oval 293">
              <a:extLst>
                <a:ext uri="{FF2B5EF4-FFF2-40B4-BE49-F238E27FC236}">
                  <a16:creationId xmlns:a16="http://schemas.microsoft.com/office/drawing/2014/main" id="{14FA6226-2B80-409D-9151-15FB557F6D2C}"/>
                </a:ext>
              </a:extLst>
            </p:cNvPr>
            <p:cNvSpPr>
              <a:spLocks noChangeArrowheads="1"/>
            </p:cNvSpPr>
            <p:nvPr/>
          </p:nvSpPr>
          <p:spPr bwMode="auto">
            <a:xfrm>
              <a:off x="3797301" y="85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6" name="Oval 294">
              <a:extLst>
                <a:ext uri="{FF2B5EF4-FFF2-40B4-BE49-F238E27FC236}">
                  <a16:creationId xmlns:a16="http://schemas.microsoft.com/office/drawing/2014/main" id="{CF432605-F174-44B3-B903-5869A622CD21}"/>
                </a:ext>
              </a:extLst>
            </p:cNvPr>
            <p:cNvSpPr>
              <a:spLocks noChangeArrowheads="1"/>
            </p:cNvSpPr>
            <p:nvPr/>
          </p:nvSpPr>
          <p:spPr bwMode="auto">
            <a:xfrm>
              <a:off x="3914776" y="890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7" name="Oval 295">
              <a:extLst>
                <a:ext uri="{FF2B5EF4-FFF2-40B4-BE49-F238E27FC236}">
                  <a16:creationId xmlns:a16="http://schemas.microsoft.com/office/drawing/2014/main" id="{85386E9C-F252-43CB-991F-60C6FB6A04DE}"/>
                </a:ext>
              </a:extLst>
            </p:cNvPr>
            <p:cNvSpPr>
              <a:spLocks noChangeArrowheads="1"/>
            </p:cNvSpPr>
            <p:nvPr/>
          </p:nvSpPr>
          <p:spPr bwMode="auto">
            <a:xfrm>
              <a:off x="2933701"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8" name="Oval 741">
              <a:extLst>
                <a:ext uri="{FF2B5EF4-FFF2-40B4-BE49-F238E27FC236}">
                  <a16:creationId xmlns:a16="http://schemas.microsoft.com/office/drawing/2014/main" id="{4B804443-35CF-43CE-93FC-5994C670EA52}"/>
                </a:ext>
              </a:extLst>
            </p:cNvPr>
            <p:cNvSpPr>
              <a:spLocks noChangeArrowheads="1"/>
            </p:cNvSpPr>
            <p:nvPr/>
          </p:nvSpPr>
          <p:spPr bwMode="auto">
            <a:xfrm>
              <a:off x="38909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9" name="Oval 743">
              <a:extLst>
                <a:ext uri="{FF2B5EF4-FFF2-40B4-BE49-F238E27FC236}">
                  <a16:creationId xmlns:a16="http://schemas.microsoft.com/office/drawing/2014/main" id="{9673E561-65DC-4581-9ECF-761EDA13F1DA}"/>
                </a:ext>
              </a:extLst>
            </p:cNvPr>
            <p:cNvSpPr>
              <a:spLocks noChangeArrowheads="1"/>
            </p:cNvSpPr>
            <p:nvPr/>
          </p:nvSpPr>
          <p:spPr bwMode="auto">
            <a:xfrm>
              <a:off x="3848101" y="67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0" name="Oval 753">
              <a:extLst>
                <a:ext uri="{FF2B5EF4-FFF2-40B4-BE49-F238E27FC236}">
                  <a16:creationId xmlns:a16="http://schemas.microsoft.com/office/drawing/2014/main" id="{C8841A0A-68B2-48CC-BCC8-DA40AE3EA854}"/>
                </a:ext>
              </a:extLst>
            </p:cNvPr>
            <p:cNvSpPr>
              <a:spLocks noChangeArrowheads="1"/>
            </p:cNvSpPr>
            <p:nvPr/>
          </p:nvSpPr>
          <p:spPr bwMode="auto">
            <a:xfrm>
              <a:off x="4023520" y="872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1" name="Oval 754">
              <a:extLst>
                <a:ext uri="{FF2B5EF4-FFF2-40B4-BE49-F238E27FC236}">
                  <a16:creationId xmlns:a16="http://schemas.microsoft.com/office/drawing/2014/main" id="{D91C06E0-0F23-4CC7-9112-A91834C5BE06}"/>
                </a:ext>
              </a:extLst>
            </p:cNvPr>
            <p:cNvSpPr>
              <a:spLocks noChangeArrowheads="1"/>
            </p:cNvSpPr>
            <p:nvPr/>
          </p:nvSpPr>
          <p:spPr bwMode="auto">
            <a:xfrm>
              <a:off x="3937795" y="91217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2" name="Oval 755">
              <a:extLst>
                <a:ext uri="{FF2B5EF4-FFF2-40B4-BE49-F238E27FC236}">
                  <a16:creationId xmlns:a16="http://schemas.microsoft.com/office/drawing/2014/main" id="{B69F90B5-7471-43CD-89EE-829E664FFC8F}"/>
                </a:ext>
              </a:extLst>
            </p:cNvPr>
            <p:cNvSpPr>
              <a:spLocks noChangeArrowheads="1"/>
            </p:cNvSpPr>
            <p:nvPr/>
          </p:nvSpPr>
          <p:spPr bwMode="auto">
            <a:xfrm>
              <a:off x="4237833" y="1023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3" name="Oval 756">
              <a:extLst>
                <a:ext uri="{FF2B5EF4-FFF2-40B4-BE49-F238E27FC236}">
                  <a16:creationId xmlns:a16="http://schemas.microsoft.com/office/drawing/2014/main" id="{A10D7372-C83E-440E-A1B3-C82DF40AB879}"/>
                </a:ext>
              </a:extLst>
            </p:cNvPr>
            <p:cNvSpPr>
              <a:spLocks noChangeArrowheads="1"/>
            </p:cNvSpPr>
            <p:nvPr/>
          </p:nvSpPr>
          <p:spPr bwMode="auto">
            <a:xfrm>
              <a:off x="3990183" y="799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4" name="Oval 765">
              <a:extLst>
                <a:ext uri="{FF2B5EF4-FFF2-40B4-BE49-F238E27FC236}">
                  <a16:creationId xmlns:a16="http://schemas.microsoft.com/office/drawing/2014/main" id="{2ED3D875-0EAC-4948-8E16-3D41D9548D68}"/>
                </a:ext>
              </a:extLst>
            </p:cNvPr>
            <p:cNvSpPr>
              <a:spLocks noChangeArrowheads="1"/>
            </p:cNvSpPr>
            <p:nvPr/>
          </p:nvSpPr>
          <p:spPr bwMode="auto">
            <a:xfrm>
              <a:off x="4858545" y="1205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5" name="Oval 771">
              <a:extLst>
                <a:ext uri="{FF2B5EF4-FFF2-40B4-BE49-F238E27FC236}">
                  <a16:creationId xmlns:a16="http://schemas.microsoft.com/office/drawing/2014/main" id="{80E33EE6-6A9E-4150-A566-F355C4282F55}"/>
                </a:ext>
              </a:extLst>
            </p:cNvPr>
            <p:cNvSpPr>
              <a:spLocks noChangeArrowheads="1"/>
            </p:cNvSpPr>
            <p:nvPr/>
          </p:nvSpPr>
          <p:spPr bwMode="auto">
            <a:xfrm>
              <a:off x="4743648" y="760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6" name="Oval 773">
              <a:extLst>
                <a:ext uri="{FF2B5EF4-FFF2-40B4-BE49-F238E27FC236}">
                  <a16:creationId xmlns:a16="http://schemas.microsoft.com/office/drawing/2014/main" id="{41A79351-298A-4CA7-ADFD-3DA24F790BE7}"/>
                </a:ext>
              </a:extLst>
            </p:cNvPr>
            <p:cNvSpPr>
              <a:spLocks noChangeArrowheads="1"/>
            </p:cNvSpPr>
            <p:nvPr/>
          </p:nvSpPr>
          <p:spPr bwMode="auto">
            <a:xfrm>
              <a:off x="4134645" y="76612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7" name="Oval 779">
              <a:extLst>
                <a:ext uri="{FF2B5EF4-FFF2-40B4-BE49-F238E27FC236}">
                  <a16:creationId xmlns:a16="http://schemas.microsoft.com/office/drawing/2014/main" id="{2E9D7ECA-DFB3-4859-939A-7D3C628D6BD2}"/>
                </a:ext>
              </a:extLst>
            </p:cNvPr>
            <p:cNvSpPr>
              <a:spLocks noChangeArrowheads="1"/>
            </p:cNvSpPr>
            <p:nvPr/>
          </p:nvSpPr>
          <p:spPr bwMode="auto">
            <a:xfrm>
              <a:off x="4348957" y="172338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8" name="Oval 780">
              <a:extLst>
                <a:ext uri="{FF2B5EF4-FFF2-40B4-BE49-F238E27FC236}">
                  <a16:creationId xmlns:a16="http://schemas.microsoft.com/office/drawing/2014/main" id="{795FDA94-21EC-44AF-B2BB-9D1DE2F9F06E}"/>
                </a:ext>
              </a:extLst>
            </p:cNvPr>
            <p:cNvSpPr>
              <a:spLocks noChangeArrowheads="1"/>
            </p:cNvSpPr>
            <p:nvPr/>
          </p:nvSpPr>
          <p:spPr bwMode="auto">
            <a:xfrm>
              <a:off x="4988720" y="646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9" name="Oval 785">
              <a:extLst>
                <a:ext uri="{FF2B5EF4-FFF2-40B4-BE49-F238E27FC236}">
                  <a16:creationId xmlns:a16="http://schemas.microsoft.com/office/drawing/2014/main" id="{A3EFC8F8-D6B5-4190-BDDA-80E1722C99E7}"/>
                </a:ext>
              </a:extLst>
            </p:cNvPr>
            <p:cNvSpPr>
              <a:spLocks noChangeArrowheads="1"/>
            </p:cNvSpPr>
            <p:nvPr/>
          </p:nvSpPr>
          <p:spPr bwMode="auto">
            <a:xfrm>
              <a:off x="4499770" y="1421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dirty="0"/>
            </a:p>
          </p:txBody>
        </p:sp>
        <p:sp>
          <p:nvSpPr>
            <p:cNvPr id="2100" name="Oval 786">
              <a:extLst>
                <a:ext uri="{FF2B5EF4-FFF2-40B4-BE49-F238E27FC236}">
                  <a16:creationId xmlns:a16="http://schemas.microsoft.com/office/drawing/2014/main" id="{F9658578-09A4-434D-854B-1C2DA0139609}"/>
                </a:ext>
              </a:extLst>
            </p:cNvPr>
            <p:cNvSpPr>
              <a:spLocks noChangeArrowheads="1"/>
            </p:cNvSpPr>
            <p:nvPr/>
          </p:nvSpPr>
          <p:spPr bwMode="auto">
            <a:xfrm>
              <a:off x="4444208" y="8169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1" name="Oval 791">
              <a:extLst>
                <a:ext uri="{FF2B5EF4-FFF2-40B4-BE49-F238E27FC236}">
                  <a16:creationId xmlns:a16="http://schemas.microsoft.com/office/drawing/2014/main" id="{77DB26FB-740E-42F2-92ED-D67DF96999B0}"/>
                </a:ext>
              </a:extLst>
            </p:cNvPr>
            <p:cNvSpPr>
              <a:spLocks noChangeArrowheads="1"/>
            </p:cNvSpPr>
            <p:nvPr/>
          </p:nvSpPr>
          <p:spPr bwMode="auto">
            <a:xfrm>
              <a:off x="4612483" y="820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2" name="Oval 795">
              <a:extLst>
                <a:ext uri="{FF2B5EF4-FFF2-40B4-BE49-F238E27FC236}">
                  <a16:creationId xmlns:a16="http://schemas.microsoft.com/office/drawing/2014/main" id="{FE9F435C-3146-485B-A3B8-6D1F35FE89CE}"/>
                </a:ext>
              </a:extLst>
            </p:cNvPr>
            <p:cNvSpPr>
              <a:spLocks noChangeArrowheads="1"/>
            </p:cNvSpPr>
            <p:nvPr/>
          </p:nvSpPr>
          <p:spPr bwMode="auto">
            <a:xfrm>
              <a:off x="5017295" y="142175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3" name="Oval 802">
              <a:extLst>
                <a:ext uri="{FF2B5EF4-FFF2-40B4-BE49-F238E27FC236}">
                  <a16:creationId xmlns:a16="http://schemas.microsoft.com/office/drawing/2014/main" id="{46723BC7-47C4-4847-BC01-C0041F397B57}"/>
                </a:ext>
              </a:extLst>
            </p:cNvPr>
            <p:cNvSpPr>
              <a:spLocks noChangeArrowheads="1"/>
            </p:cNvSpPr>
            <p:nvPr/>
          </p:nvSpPr>
          <p:spPr bwMode="auto">
            <a:xfrm>
              <a:off x="4963320" y="896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4" name="Oval 803">
              <a:extLst>
                <a:ext uri="{FF2B5EF4-FFF2-40B4-BE49-F238E27FC236}">
                  <a16:creationId xmlns:a16="http://schemas.microsoft.com/office/drawing/2014/main" id="{2AB953A1-5BE7-4EBD-BBE6-31A1EB3C9EE4}"/>
                </a:ext>
              </a:extLst>
            </p:cNvPr>
            <p:cNvSpPr>
              <a:spLocks noChangeArrowheads="1"/>
            </p:cNvSpPr>
            <p:nvPr/>
          </p:nvSpPr>
          <p:spPr bwMode="auto">
            <a:xfrm>
              <a:off x="4929983" y="823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5" name="Oval 859">
              <a:extLst>
                <a:ext uri="{FF2B5EF4-FFF2-40B4-BE49-F238E27FC236}">
                  <a16:creationId xmlns:a16="http://schemas.microsoft.com/office/drawing/2014/main" id="{2597184C-692F-48BD-AF30-5F357416A609}"/>
                </a:ext>
              </a:extLst>
            </p:cNvPr>
            <p:cNvSpPr>
              <a:spLocks noChangeArrowheads="1"/>
            </p:cNvSpPr>
            <p:nvPr/>
          </p:nvSpPr>
          <p:spPr bwMode="auto">
            <a:xfrm>
              <a:off x="4749008" y="9836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6" name="Oval 860">
              <a:extLst>
                <a:ext uri="{FF2B5EF4-FFF2-40B4-BE49-F238E27FC236}">
                  <a16:creationId xmlns:a16="http://schemas.microsoft.com/office/drawing/2014/main" id="{6D9F9945-B7E2-42B4-9B3C-1262D0CAFD98}"/>
                </a:ext>
              </a:extLst>
            </p:cNvPr>
            <p:cNvSpPr>
              <a:spLocks noChangeArrowheads="1"/>
            </p:cNvSpPr>
            <p:nvPr/>
          </p:nvSpPr>
          <p:spPr bwMode="auto">
            <a:xfrm>
              <a:off x="4493420" y="993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7" name="Oval 861">
              <a:extLst>
                <a:ext uri="{FF2B5EF4-FFF2-40B4-BE49-F238E27FC236}">
                  <a16:creationId xmlns:a16="http://schemas.microsoft.com/office/drawing/2014/main" id="{7BB5DF51-8B7A-46EB-BFA6-DCD0315BD2B8}"/>
                </a:ext>
              </a:extLst>
            </p:cNvPr>
            <p:cNvSpPr>
              <a:spLocks noChangeArrowheads="1"/>
            </p:cNvSpPr>
            <p:nvPr/>
          </p:nvSpPr>
          <p:spPr bwMode="auto">
            <a:xfrm>
              <a:off x="4156870" y="122808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8" name="Oval 968">
              <a:extLst>
                <a:ext uri="{FF2B5EF4-FFF2-40B4-BE49-F238E27FC236}">
                  <a16:creationId xmlns:a16="http://schemas.microsoft.com/office/drawing/2014/main" id="{4E879232-6F2B-4F0F-97A0-2E2F684D152D}"/>
                </a:ext>
              </a:extLst>
            </p:cNvPr>
            <p:cNvSpPr>
              <a:spLocks noChangeArrowheads="1"/>
            </p:cNvSpPr>
            <p:nvPr/>
          </p:nvSpPr>
          <p:spPr bwMode="auto">
            <a:xfrm>
              <a:off x="5049045" y="1932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9" name="Oval 1109">
              <a:extLst>
                <a:ext uri="{FF2B5EF4-FFF2-40B4-BE49-F238E27FC236}">
                  <a16:creationId xmlns:a16="http://schemas.microsoft.com/office/drawing/2014/main" id="{27F53BAA-5738-47ED-A816-6C8F64D75297}"/>
                </a:ext>
              </a:extLst>
            </p:cNvPr>
            <p:cNvSpPr>
              <a:spLocks noChangeArrowheads="1"/>
            </p:cNvSpPr>
            <p:nvPr/>
          </p:nvSpPr>
          <p:spPr bwMode="auto">
            <a:xfrm>
              <a:off x="3909220" y="13487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0" name="Oval 1110">
              <a:extLst>
                <a:ext uri="{FF2B5EF4-FFF2-40B4-BE49-F238E27FC236}">
                  <a16:creationId xmlns:a16="http://schemas.microsoft.com/office/drawing/2014/main" id="{FD426F81-CE0A-4A5A-9C02-F59C48A53FAE}"/>
                </a:ext>
              </a:extLst>
            </p:cNvPr>
            <p:cNvSpPr>
              <a:spLocks noChangeArrowheads="1"/>
            </p:cNvSpPr>
            <p:nvPr/>
          </p:nvSpPr>
          <p:spPr bwMode="auto">
            <a:xfrm>
              <a:off x="3944145" y="1488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1" name="Oval 1111">
              <a:extLst>
                <a:ext uri="{FF2B5EF4-FFF2-40B4-BE49-F238E27FC236}">
                  <a16:creationId xmlns:a16="http://schemas.microsoft.com/office/drawing/2014/main" id="{7A450D0F-5321-4A59-85DF-FE5FB850DF06}"/>
                </a:ext>
              </a:extLst>
            </p:cNvPr>
            <p:cNvSpPr>
              <a:spLocks noChangeArrowheads="1"/>
            </p:cNvSpPr>
            <p:nvPr/>
          </p:nvSpPr>
          <p:spPr bwMode="auto">
            <a:xfrm>
              <a:off x="3974308" y="1155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2" name="Oval 1113">
              <a:extLst>
                <a:ext uri="{FF2B5EF4-FFF2-40B4-BE49-F238E27FC236}">
                  <a16:creationId xmlns:a16="http://schemas.microsoft.com/office/drawing/2014/main" id="{24AF68FE-F6E6-4D54-9BFD-4DBCDAC3276E}"/>
                </a:ext>
              </a:extLst>
            </p:cNvPr>
            <p:cNvSpPr>
              <a:spLocks noChangeArrowheads="1"/>
            </p:cNvSpPr>
            <p:nvPr/>
          </p:nvSpPr>
          <p:spPr bwMode="auto">
            <a:xfrm>
              <a:off x="3948908" y="10264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3" name="Oval 1115">
              <a:extLst>
                <a:ext uri="{FF2B5EF4-FFF2-40B4-BE49-F238E27FC236}">
                  <a16:creationId xmlns:a16="http://schemas.microsoft.com/office/drawing/2014/main" id="{A5844535-4F20-4252-B312-E1883AEBAB49}"/>
                </a:ext>
              </a:extLst>
            </p:cNvPr>
            <p:cNvSpPr>
              <a:spLocks noChangeArrowheads="1"/>
            </p:cNvSpPr>
            <p:nvPr/>
          </p:nvSpPr>
          <p:spPr bwMode="auto">
            <a:xfrm>
              <a:off x="4890295" y="17821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4" name="Oval 1116">
              <a:extLst>
                <a:ext uri="{FF2B5EF4-FFF2-40B4-BE49-F238E27FC236}">
                  <a16:creationId xmlns:a16="http://schemas.microsoft.com/office/drawing/2014/main" id="{18510ACB-9A2B-4B9A-B3DD-BE899A92683B}"/>
                </a:ext>
              </a:extLst>
            </p:cNvPr>
            <p:cNvSpPr>
              <a:spLocks noChangeArrowheads="1"/>
            </p:cNvSpPr>
            <p:nvPr/>
          </p:nvSpPr>
          <p:spPr bwMode="auto">
            <a:xfrm>
              <a:off x="3934620" y="1718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5" name="Oval 1120">
              <a:extLst>
                <a:ext uri="{FF2B5EF4-FFF2-40B4-BE49-F238E27FC236}">
                  <a16:creationId xmlns:a16="http://schemas.microsoft.com/office/drawing/2014/main" id="{F7385149-254E-488B-9A98-B49A62622F67}"/>
                </a:ext>
              </a:extLst>
            </p:cNvPr>
            <p:cNvSpPr>
              <a:spLocks noChangeArrowheads="1"/>
            </p:cNvSpPr>
            <p:nvPr/>
          </p:nvSpPr>
          <p:spPr bwMode="auto">
            <a:xfrm>
              <a:off x="4069558" y="10931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6" name="Oval 1121">
              <a:extLst>
                <a:ext uri="{FF2B5EF4-FFF2-40B4-BE49-F238E27FC236}">
                  <a16:creationId xmlns:a16="http://schemas.microsoft.com/office/drawing/2014/main" id="{B8A5CC1A-A541-4C47-98C4-8B8BD1E15569}"/>
                </a:ext>
              </a:extLst>
            </p:cNvPr>
            <p:cNvSpPr>
              <a:spLocks noChangeArrowheads="1"/>
            </p:cNvSpPr>
            <p:nvPr/>
          </p:nvSpPr>
          <p:spPr bwMode="auto">
            <a:xfrm>
              <a:off x="5004595" y="109155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7" name="Oval 1122">
              <a:extLst>
                <a:ext uri="{FF2B5EF4-FFF2-40B4-BE49-F238E27FC236}">
                  <a16:creationId xmlns:a16="http://schemas.microsoft.com/office/drawing/2014/main" id="{BF9D3D6A-1432-40E1-8E5F-E5D2E0B15AC3}"/>
                </a:ext>
              </a:extLst>
            </p:cNvPr>
            <p:cNvSpPr>
              <a:spLocks noChangeArrowheads="1"/>
            </p:cNvSpPr>
            <p:nvPr/>
          </p:nvSpPr>
          <p:spPr bwMode="auto">
            <a:xfrm>
              <a:off x="4060033" y="1567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8" name="Oval 1123">
              <a:extLst>
                <a:ext uri="{FF2B5EF4-FFF2-40B4-BE49-F238E27FC236}">
                  <a16:creationId xmlns:a16="http://schemas.microsoft.com/office/drawing/2014/main" id="{2FDFE649-2120-44BA-9257-A525E3EDAD87}"/>
                </a:ext>
              </a:extLst>
            </p:cNvPr>
            <p:cNvSpPr>
              <a:spLocks noChangeArrowheads="1"/>
            </p:cNvSpPr>
            <p:nvPr/>
          </p:nvSpPr>
          <p:spPr bwMode="auto">
            <a:xfrm>
              <a:off x="4609308" y="1202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9" name="Oval 1124">
              <a:extLst>
                <a:ext uri="{FF2B5EF4-FFF2-40B4-BE49-F238E27FC236}">
                  <a16:creationId xmlns:a16="http://schemas.microsoft.com/office/drawing/2014/main" id="{9425AE16-DE68-4DB5-B3AC-942317A6C079}"/>
                </a:ext>
              </a:extLst>
            </p:cNvPr>
            <p:cNvSpPr>
              <a:spLocks noChangeArrowheads="1"/>
            </p:cNvSpPr>
            <p:nvPr/>
          </p:nvSpPr>
          <p:spPr bwMode="auto">
            <a:xfrm>
              <a:off x="4348958" y="1175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0" name="Oval 1125">
              <a:extLst>
                <a:ext uri="{FF2B5EF4-FFF2-40B4-BE49-F238E27FC236}">
                  <a16:creationId xmlns:a16="http://schemas.microsoft.com/office/drawing/2014/main" id="{E8FEB614-270F-4006-80EE-151985919B75}"/>
                </a:ext>
              </a:extLst>
            </p:cNvPr>
            <p:cNvSpPr>
              <a:spLocks noChangeArrowheads="1"/>
            </p:cNvSpPr>
            <p:nvPr/>
          </p:nvSpPr>
          <p:spPr bwMode="auto">
            <a:xfrm>
              <a:off x="5010945" y="1266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1" name="Oval 1126">
              <a:extLst>
                <a:ext uri="{FF2B5EF4-FFF2-40B4-BE49-F238E27FC236}">
                  <a16:creationId xmlns:a16="http://schemas.microsoft.com/office/drawing/2014/main" id="{880531A7-D0A6-4D5D-A0E2-F45283E8096D}"/>
                </a:ext>
              </a:extLst>
            </p:cNvPr>
            <p:cNvSpPr>
              <a:spLocks noChangeArrowheads="1"/>
            </p:cNvSpPr>
            <p:nvPr/>
          </p:nvSpPr>
          <p:spPr bwMode="auto">
            <a:xfrm>
              <a:off x="4714083" y="1336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2" name="Oval 1127">
              <a:extLst>
                <a:ext uri="{FF2B5EF4-FFF2-40B4-BE49-F238E27FC236}">
                  <a16:creationId xmlns:a16="http://schemas.microsoft.com/office/drawing/2014/main" id="{A1BE7504-847A-46CF-A552-9DDC22539C23}"/>
                </a:ext>
              </a:extLst>
            </p:cNvPr>
            <p:cNvSpPr>
              <a:spLocks noChangeArrowheads="1"/>
            </p:cNvSpPr>
            <p:nvPr/>
          </p:nvSpPr>
          <p:spPr bwMode="auto">
            <a:xfrm>
              <a:off x="4031458" y="18773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3" name="Oval 1135">
              <a:extLst>
                <a:ext uri="{FF2B5EF4-FFF2-40B4-BE49-F238E27FC236}">
                  <a16:creationId xmlns:a16="http://schemas.microsoft.com/office/drawing/2014/main" id="{A89627BF-09AF-48E7-A5E7-9317466A1DB9}"/>
                </a:ext>
              </a:extLst>
            </p:cNvPr>
            <p:cNvSpPr>
              <a:spLocks noChangeArrowheads="1"/>
            </p:cNvSpPr>
            <p:nvPr/>
          </p:nvSpPr>
          <p:spPr bwMode="auto">
            <a:xfrm>
              <a:off x="4622008" y="1797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4" name="Oval 1136">
              <a:extLst>
                <a:ext uri="{FF2B5EF4-FFF2-40B4-BE49-F238E27FC236}">
                  <a16:creationId xmlns:a16="http://schemas.microsoft.com/office/drawing/2014/main" id="{39EB9F68-00AF-4C88-B027-36CD783240F0}"/>
                </a:ext>
              </a:extLst>
            </p:cNvPr>
            <p:cNvSpPr>
              <a:spLocks noChangeArrowheads="1"/>
            </p:cNvSpPr>
            <p:nvPr/>
          </p:nvSpPr>
          <p:spPr bwMode="auto">
            <a:xfrm>
              <a:off x="4677570" y="1966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5" name="Oval 1137">
              <a:extLst>
                <a:ext uri="{FF2B5EF4-FFF2-40B4-BE49-F238E27FC236}">
                  <a16:creationId xmlns:a16="http://schemas.microsoft.com/office/drawing/2014/main" id="{51449829-C132-4C0D-B01F-CC03DF39C9BC}"/>
                </a:ext>
              </a:extLst>
            </p:cNvPr>
            <p:cNvSpPr>
              <a:spLocks noChangeArrowheads="1"/>
            </p:cNvSpPr>
            <p:nvPr/>
          </p:nvSpPr>
          <p:spPr bwMode="auto">
            <a:xfrm>
              <a:off x="4542633" y="16741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6" name="Oval 1138">
              <a:extLst>
                <a:ext uri="{FF2B5EF4-FFF2-40B4-BE49-F238E27FC236}">
                  <a16:creationId xmlns:a16="http://schemas.microsoft.com/office/drawing/2014/main" id="{6318A49B-8B1B-4266-9701-1D02F8CD0E38}"/>
                </a:ext>
              </a:extLst>
            </p:cNvPr>
            <p:cNvSpPr>
              <a:spLocks noChangeArrowheads="1"/>
            </p:cNvSpPr>
            <p:nvPr/>
          </p:nvSpPr>
          <p:spPr bwMode="auto">
            <a:xfrm>
              <a:off x="4253708" y="18424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7" name="Oval 1148">
              <a:extLst>
                <a:ext uri="{FF2B5EF4-FFF2-40B4-BE49-F238E27FC236}">
                  <a16:creationId xmlns:a16="http://schemas.microsoft.com/office/drawing/2014/main" id="{38075CC8-B19D-479F-AFBA-B999FC2F6E37}"/>
                </a:ext>
              </a:extLst>
            </p:cNvPr>
            <p:cNvSpPr>
              <a:spLocks noChangeArrowheads="1"/>
            </p:cNvSpPr>
            <p:nvPr/>
          </p:nvSpPr>
          <p:spPr bwMode="auto">
            <a:xfrm>
              <a:off x="3294043" y="204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8" name="Oval 1155">
              <a:extLst>
                <a:ext uri="{FF2B5EF4-FFF2-40B4-BE49-F238E27FC236}">
                  <a16:creationId xmlns:a16="http://schemas.microsoft.com/office/drawing/2014/main" id="{99C3A382-D37F-496A-8544-96FCED46A78C}"/>
                </a:ext>
              </a:extLst>
            </p:cNvPr>
            <p:cNvSpPr>
              <a:spLocks noChangeArrowheads="1"/>
            </p:cNvSpPr>
            <p:nvPr/>
          </p:nvSpPr>
          <p:spPr bwMode="auto">
            <a:xfrm>
              <a:off x="4004470" y="1991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9" name="Oval 1158">
              <a:extLst>
                <a:ext uri="{FF2B5EF4-FFF2-40B4-BE49-F238E27FC236}">
                  <a16:creationId xmlns:a16="http://schemas.microsoft.com/office/drawing/2014/main" id="{B7E5307F-FD2D-4007-BAF6-C4BFA94A8083}"/>
                </a:ext>
              </a:extLst>
            </p:cNvPr>
            <p:cNvSpPr>
              <a:spLocks noChangeArrowheads="1"/>
            </p:cNvSpPr>
            <p:nvPr/>
          </p:nvSpPr>
          <p:spPr bwMode="auto">
            <a:xfrm>
              <a:off x="4699795" y="21123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0" name="Oval 1164">
              <a:extLst>
                <a:ext uri="{FF2B5EF4-FFF2-40B4-BE49-F238E27FC236}">
                  <a16:creationId xmlns:a16="http://schemas.microsoft.com/office/drawing/2014/main" id="{9DC7ABB9-47B7-499C-A0BF-9AE5129DF41D}"/>
                </a:ext>
              </a:extLst>
            </p:cNvPr>
            <p:cNvSpPr>
              <a:spLocks noChangeArrowheads="1"/>
            </p:cNvSpPr>
            <p:nvPr/>
          </p:nvSpPr>
          <p:spPr bwMode="auto">
            <a:xfrm>
              <a:off x="4974433" y="16011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1" name="Oval 1168">
              <a:extLst>
                <a:ext uri="{FF2B5EF4-FFF2-40B4-BE49-F238E27FC236}">
                  <a16:creationId xmlns:a16="http://schemas.microsoft.com/office/drawing/2014/main" id="{71DCA18C-E5BE-4DB9-9CAD-08C4E9AB3FA0}"/>
                </a:ext>
              </a:extLst>
            </p:cNvPr>
            <p:cNvSpPr>
              <a:spLocks noChangeArrowheads="1"/>
            </p:cNvSpPr>
            <p:nvPr/>
          </p:nvSpPr>
          <p:spPr bwMode="auto">
            <a:xfrm>
              <a:off x="4418808" y="2171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2" name="Oval 1175">
              <a:extLst>
                <a:ext uri="{FF2B5EF4-FFF2-40B4-BE49-F238E27FC236}">
                  <a16:creationId xmlns:a16="http://schemas.microsoft.com/office/drawing/2014/main" id="{9E7D12A9-C765-4920-B547-C73C2951D5A9}"/>
                </a:ext>
              </a:extLst>
            </p:cNvPr>
            <p:cNvSpPr>
              <a:spLocks noChangeArrowheads="1"/>
            </p:cNvSpPr>
            <p:nvPr/>
          </p:nvSpPr>
          <p:spPr bwMode="auto">
            <a:xfrm>
              <a:off x="4175941" y="22313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3" name="Oval 1177">
              <a:extLst>
                <a:ext uri="{FF2B5EF4-FFF2-40B4-BE49-F238E27FC236}">
                  <a16:creationId xmlns:a16="http://schemas.microsoft.com/office/drawing/2014/main" id="{06D07394-5E53-4F00-BD52-8D0988E9639D}"/>
                </a:ext>
              </a:extLst>
            </p:cNvPr>
            <p:cNvSpPr>
              <a:spLocks noChangeArrowheads="1"/>
            </p:cNvSpPr>
            <p:nvPr/>
          </p:nvSpPr>
          <p:spPr bwMode="auto">
            <a:xfrm>
              <a:off x="4248945" y="2028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4" name="Oval 1179">
              <a:extLst>
                <a:ext uri="{FF2B5EF4-FFF2-40B4-BE49-F238E27FC236}">
                  <a16:creationId xmlns:a16="http://schemas.microsoft.com/office/drawing/2014/main" id="{710C3405-52DB-4663-B9A0-F000425EFF61}"/>
                </a:ext>
              </a:extLst>
            </p:cNvPr>
            <p:cNvSpPr>
              <a:spLocks noChangeArrowheads="1"/>
            </p:cNvSpPr>
            <p:nvPr/>
          </p:nvSpPr>
          <p:spPr bwMode="auto">
            <a:xfrm>
              <a:off x="4563270" y="2247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5" name="Oval 1183">
              <a:extLst>
                <a:ext uri="{FF2B5EF4-FFF2-40B4-BE49-F238E27FC236}">
                  <a16:creationId xmlns:a16="http://schemas.microsoft.com/office/drawing/2014/main" id="{F50A8BF8-1F9D-4DD5-B098-B3A350BB8B4A}"/>
                </a:ext>
              </a:extLst>
            </p:cNvPr>
            <p:cNvSpPr>
              <a:spLocks noChangeArrowheads="1"/>
            </p:cNvSpPr>
            <p:nvPr/>
          </p:nvSpPr>
          <p:spPr bwMode="auto">
            <a:xfrm>
              <a:off x="4869658" y="2199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6" name="Oval 1189">
              <a:extLst>
                <a:ext uri="{FF2B5EF4-FFF2-40B4-BE49-F238E27FC236}">
                  <a16:creationId xmlns:a16="http://schemas.microsoft.com/office/drawing/2014/main" id="{4DFF87E9-C940-4559-B37D-F5FF1C9E745A}"/>
                </a:ext>
              </a:extLst>
            </p:cNvPr>
            <p:cNvSpPr>
              <a:spLocks noChangeArrowheads="1"/>
            </p:cNvSpPr>
            <p:nvPr/>
          </p:nvSpPr>
          <p:spPr bwMode="auto">
            <a:xfrm>
              <a:off x="4918870" y="2266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7" name="Oval 1190">
              <a:extLst>
                <a:ext uri="{FF2B5EF4-FFF2-40B4-BE49-F238E27FC236}">
                  <a16:creationId xmlns:a16="http://schemas.microsoft.com/office/drawing/2014/main" id="{27A07B07-0246-406B-8098-13E61C16D3DE}"/>
                </a:ext>
              </a:extLst>
            </p:cNvPr>
            <p:cNvSpPr>
              <a:spLocks noChangeArrowheads="1"/>
            </p:cNvSpPr>
            <p:nvPr/>
          </p:nvSpPr>
          <p:spPr bwMode="auto">
            <a:xfrm>
              <a:off x="4883945" y="1966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8" name="Oval 1191">
              <a:extLst>
                <a:ext uri="{FF2B5EF4-FFF2-40B4-BE49-F238E27FC236}">
                  <a16:creationId xmlns:a16="http://schemas.microsoft.com/office/drawing/2014/main" id="{41BECB48-EBB1-44EE-A5D8-6187ECB1BE0E}"/>
                </a:ext>
              </a:extLst>
            </p:cNvPr>
            <p:cNvSpPr>
              <a:spLocks noChangeArrowheads="1"/>
            </p:cNvSpPr>
            <p:nvPr/>
          </p:nvSpPr>
          <p:spPr bwMode="auto">
            <a:xfrm>
              <a:off x="4979195" y="2136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9" name="Oval 1192">
              <a:extLst>
                <a:ext uri="{FF2B5EF4-FFF2-40B4-BE49-F238E27FC236}">
                  <a16:creationId xmlns:a16="http://schemas.microsoft.com/office/drawing/2014/main" id="{78B114EA-99FD-4757-AE4F-11814A1015D5}"/>
                </a:ext>
              </a:extLst>
            </p:cNvPr>
            <p:cNvSpPr>
              <a:spLocks noChangeArrowheads="1"/>
            </p:cNvSpPr>
            <p:nvPr/>
          </p:nvSpPr>
          <p:spPr bwMode="auto">
            <a:xfrm>
              <a:off x="5014120" y="2275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0" name="Oval 1196">
              <a:extLst>
                <a:ext uri="{FF2B5EF4-FFF2-40B4-BE49-F238E27FC236}">
                  <a16:creationId xmlns:a16="http://schemas.microsoft.com/office/drawing/2014/main" id="{71953EC7-AC08-4205-926F-6391E2555A90}"/>
                </a:ext>
              </a:extLst>
            </p:cNvPr>
            <p:cNvSpPr>
              <a:spLocks noChangeArrowheads="1"/>
            </p:cNvSpPr>
            <p:nvPr/>
          </p:nvSpPr>
          <p:spPr bwMode="auto">
            <a:xfrm>
              <a:off x="4726783" y="1555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1" name="Oval 1204">
              <a:extLst>
                <a:ext uri="{FF2B5EF4-FFF2-40B4-BE49-F238E27FC236}">
                  <a16:creationId xmlns:a16="http://schemas.microsoft.com/office/drawing/2014/main" id="{C2B87D57-C668-4C57-B4DE-0B30065BFF5E}"/>
                </a:ext>
              </a:extLst>
            </p:cNvPr>
            <p:cNvSpPr>
              <a:spLocks noChangeArrowheads="1"/>
            </p:cNvSpPr>
            <p:nvPr/>
          </p:nvSpPr>
          <p:spPr bwMode="auto">
            <a:xfrm>
              <a:off x="4874420" y="1455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2" name="Oval 1205">
              <a:extLst>
                <a:ext uri="{FF2B5EF4-FFF2-40B4-BE49-F238E27FC236}">
                  <a16:creationId xmlns:a16="http://schemas.microsoft.com/office/drawing/2014/main" id="{D604DD07-D464-4839-9BA8-674EBF4A0FB2}"/>
                </a:ext>
              </a:extLst>
            </p:cNvPr>
            <p:cNvSpPr>
              <a:spLocks noChangeArrowheads="1"/>
            </p:cNvSpPr>
            <p:nvPr/>
          </p:nvSpPr>
          <p:spPr bwMode="auto">
            <a:xfrm>
              <a:off x="4310858" y="14487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0" name="Freeform 1453">
              <a:extLst>
                <a:ext uri="{FF2B5EF4-FFF2-40B4-BE49-F238E27FC236}">
                  <a16:creationId xmlns:a16="http://schemas.microsoft.com/office/drawing/2014/main" id="{8096BAFA-71DD-475F-A0F5-D20C69AD792B}"/>
                </a:ext>
              </a:extLst>
            </p:cNvPr>
            <p:cNvSpPr>
              <a:spLocks/>
            </p:cNvSpPr>
            <p:nvPr/>
          </p:nvSpPr>
          <p:spPr bwMode="auto">
            <a:xfrm>
              <a:off x="2551113" y="615951"/>
              <a:ext cx="1649412" cy="126206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61" name="Freeform 1454">
              <a:extLst>
                <a:ext uri="{FF2B5EF4-FFF2-40B4-BE49-F238E27FC236}">
                  <a16:creationId xmlns:a16="http://schemas.microsoft.com/office/drawing/2014/main" id="{9D3EB671-B9F8-47F3-88AF-DB033520B9CB}"/>
                </a:ext>
              </a:extLst>
            </p:cNvPr>
            <p:cNvSpPr>
              <a:spLocks/>
            </p:cNvSpPr>
            <p:nvPr/>
          </p:nvSpPr>
          <p:spPr bwMode="auto">
            <a:xfrm>
              <a:off x="2294792" y="2098675"/>
              <a:ext cx="2327275" cy="1700213"/>
            </a:xfrm>
            <a:custGeom>
              <a:avLst/>
              <a:gdLst>
                <a:gd name="T0" fmla="*/ 2147483646 w 1231"/>
                <a:gd name="T1" fmla="*/ 2147483646 h 973"/>
                <a:gd name="T2" fmla="*/ 2147483646 w 1231"/>
                <a:gd name="T3" fmla="*/ 2147483646 h 973"/>
                <a:gd name="T4" fmla="*/ 2147483646 w 1231"/>
                <a:gd name="T5" fmla="*/ 2147483646 h 973"/>
                <a:gd name="T6" fmla="*/ 2147483646 w 1231"/>
                <a:gd name="T7" fmla="*/ 2147483646 h 973"/>
                <a:gd name="T8" fmla="*/ 2147483646 w 1231"/>
                <a:gd name="T9" fmla="*/ 2147483646 h 973"/>
                <a:gd name="T10" fmla="*/ 2147483646 w 1231"/>
                <a:gd name="T11" fmla="*/ 2147483646 h 973"/>
                <a:gd name="T12" fmla="*/ 2147483646 w 1231"/>
                <a:gd name="T13" fmla="*/ 2147483646 h 973"/>
                <a:gd name="T14" fmla="*/ 2147483646 w 1231"/>
                <a:gd name="T15" fmla="*/ 2147483646 h 973"/>
                <a:gd name="T16" fmla="*/ 2147483646 w 1231"/>
                <a:gd name="T17" fmla="*/ 2147483646 h 973"/>
                <a:gd name="T18" fmla="*/ 2147483646 w 1231"/>
                <a:gd name="T19" fmla="*/ 2147483646 h 973"/>
                <a:gd name="T20" fmla="*/ 2147483646 w 1231"/>
                <a:gd name="T21" fmla="*/ 2147483646 h 973"/>
                <a:gd name="T22" fmla="*/ 2147483646 w 1231"/>
                <a:gd name="T23" fmla="*/ 2147483646 h 9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1"/>
                <a:gd name="T37" fmla="*/ 0 h 973"/>
                <a:gd name="T38" fmla="*/ 1231 w 1231"/>
                <a:gd name="T39" fmla="*/ 973 h 9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1" h="973">
                  <a:moveTo>
                    <a:pt x="150" y="47"/>
                  </a:moveTo>
                  <a:cubicBezTo>
                    <a:pt x="82" y="85"/>
                    <a:pt x="54" y="138"/>
                    <a:pt x="32" y="242"/>
                  </a:cubicBezTo>
                  <a:cubicBezTo>
                    <a:pt x="10" y="346"/>
                    <a:pt x="0" y="568"/>
                    <a:pt x="17" y="672"/>
                  </a:cubicBezTo>
                  <a:cubicBezTo>
                    <a:pt x="34" y="776"/>
                    <a:pt x="63" y="819"/>
                    <a:pt x="135" y="867"/>
                  </a:cubicBezTo>
                  <a:cubicBezTo>
                    <a:pt x="207" y="915"/>
                    <a:pt x="310" y="947"/>
                    <a:pt x="447" y="960"/>
                  </a:cubicBezTo>
                  <a:cubicBezTo>
                    <a:pt x="584" y="973"/>
                    <a:pt x="833" y="971"/>
                    <a:pt x="955" y="944"/>
                  </a:cubicBezTo>
                  <a:cubicBezTo>
                    <a:pt x="1077" y="917"/>
                    <a:pt x="1136" y="861"/>
                    <a:pt x="1181" y="795"/>
                  </a:cubicBezTo>
                  <a:cubicBezTo>
                    <a:pt x="1226" y="729"/>
                    <a:pt x="1228" y="653"/>
                    <a:pt x="1227" y="549"/>
                  </a:cubicBezTo>
                  <a:cubicBezTo>
                    <a:pt x="1226" y="445"/>
                    <a:pt x="1231" y="257"/>
                    <a:pt x="1176" y="170"/>
                  </a:cubicBezTo>
                  <a:cubicBezTo>
                    <a:pt x="1121" y="83"/>
                    <a:pt x="1021" y="52"/>
                    <a:pt x="899" y="26"/>
                  </a:cubicBezTo>
                  <a:cubicBezTo>
                    <a:pt x="777" y="0"/>
                    <a:pt x="567" y="8"/>
                    <a:pt x="442" y="11"/>
                  </a:cubicBezTo>
                  <a:cubicBezTo>
                    <a:pt x="317" y="14"/>
                    <a:pt x="218" y="9"/>
                    <a:pt x="150" y="47"/>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62" name="Oval 1457">
              <a:extLst>
                <a:ext uri="{FF2B5EF4-FFF2-40B4-BE49-F238E27FC236}">
                  <a16:creationId xmlns:a16="http://schemas.microsoft.com/office/drawing/2014/main" id="{B4B677DE-F4B8-45B0-AA44-7FD28834441A}"/>
                </a:ext>
              </a:extLst>
            </p:cNvPr>
            <p:cNvSpPr>
              <a:spLocks noChangeArrowheads="1"/>
            </p:cNvSpPr>
            <p:nvPr/>
          </p:nvSpPr>
          <p:spPr bwMode="auto">
            <a:xfrm>
              <a:off x="2808289" y="155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3" name="Oval 1458">
              <a:extLst>
                <a:ext uri="{FF2B5EF4-FFF2-40B4-BE49-F238E27FC236}">
                  <a16:creationId xmlns:a16="http://schemas.microsoft.com/office/drawing/2014/main" id="{07B46708-9203-4EE0-AA17-12A8422FAE31}"/>
                </a:ext>
              </a:extLst>
            </p:cNvPr>
            <p:cNvSpPr>
              <a:spLocks noChangeArrowheads="1"/>
            </p:cNvSpPr>
            <p:nvPr/>
          </p:nvSpPr>
          <p:spPr bwMode="auto">
            <a:xfrm>
              <a:off x="31670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4" name="Oval 1459">
              <a:extLst>
                <a:ext uri="{FF2B5EF4-FFF2-40B4-BE49-F238E27FC236}">
                  <a16:creationId xmlns:a16="http://schemas.microsoft.com/office/drawing/2014/main" id="{4AE0147A-9ED4-4AC4-950B-90C7A1A0768C}"/>
                </a:ext>
              </a:extLst>
            </p:cNvPr>
            <p:cNvSpPr>
              <a:spLocks noChangeArrowheads="1"/>
            </p:cNvSpPr>
            <p:nvPr/>
          </p:nvSpPr>
          <p:spPr bwMode="auto">
            <a:xfrm>
              <a:off x="320992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5" name="Oval 1460">
              <a:extLst>
                <a:ext uri="{FF2B5EF4-FFF2-40B4-BE49-F238E27FC236}">
                  <a16:creationId xmlns:a16="http://schemas.microsoft.com/office/drawing/2014/main" id="{A3313045-4998-46F7-B81A-D8A0A28A442A}"/>
                </a:ext>
              </a:extLst>
            </p:cNvPr>
            <p:cNvSpPr>
              <a:spLocks noChangeArrowheads="1"/>
            </p:cNvSpPr>
            <p:nvPr/>
          </p:nvSpPr>
          <p:spPr bwMode="auto">
            <a:xfrm>
              <a:off x="3294064" y="161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6" name="Oval 1461">
              <a:extLst>
                <a:ext uri="{FF2B5EF4-FFF2-40B4-BE49-F238E27FC236}">
                  <a16:creationId xmlns:a16="http://schemas.microsoft.com/office/drawing/2014/main" id="{1AB8AAEF-302A-460D-A0B6-7B0BE1175066}"/>
                </a:ext>
              </a:extLst>
            </p:cNvPr>
            <p:cNvSpPr>
              <a:spLocks noChangeArrowheads="1"/>
            </p:cNvSpPr>
            <p:nvPr/>
          </p:nvSpPr>
          <p:spPr bwMode="auto">
            <a:xfrm>
              <a:off x="3176589" y="145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7" name="Oval 1462">
              <a:extLst>
                <a:ext uri="{FF2B5EF4-FFF2-40B4-BE49-F238E27FC236}">
                  <a16:creationId xmlns:a16="http://schemas.microsoft.com/office/drawing/2014/main" id="{5335A3C8-8C9F-4C89-AABB-0B481495D844}"/>
                </a:ext>
              </a:extLst>
            </p:cNvPr>
            <p:cNvSpPr>
              <a:spLocks noChangeArrowheads="1"/>
            </p:cNvSpPr>
            <p:nvPr/>
          </p:nvSpPr>
          <p:spPr bwMode="auto">
            <a:xfrm>
              <a:off x="2919414" y="1668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8" name="Oval 1463">
              <a:extLst>
                <a:ext uri="{FF2B5EF4-FFF2-40B4-BE49-F238E27FC236}">
                  <a16:creationId xmlns:a16="http://schemas.microsoft.com/office/drawing/2014/main" id="{1537D449-99A8-41AF-8EB8-CF2A10C351F9}"/>
                </a:ext>
              </a:extLst>
            </p:cNvPr>
            <p:cNvSpPr>
              <a:spLocks noChangeArrowheads="1"/>
            </p:cNvSpPr>
            <p:nvPr/>
          </p:nvSpPr>
          <p:spPr bwMode="auto">
            <a:xfrm>
              <a:off x="2852739" y="141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9" name="Oval 1464">
              <a:extLst>
                <a:ext uri="{FF2B5EF4-FFF2-40B4-BE49-F238E27FC236}">
                  <a16:creationId xmlns:a16="http://schemas.microsoft.com/office/drawing/2014/main" id="{710D1166-BE3B-4DDD-816E-AE4092E34DC6}"/>
                </a:ext>
              </a:extLst>
            </p:cNvPr>
            <p:cNvSpPr>
              <a:spLocks noChangeArrowheads="1"/>
            </p:cNvSpPr>
            <p:nvPr/>
          </p:nvSpPr>
          <p:spPr bwMode="auto">
            <a:xfrm>
              <a:off x="3049589" y="1592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0" name="Oval 1465">
              <a:extLst>
                <a:ext uri="{FF2B5EF4-FFF2-40B4-BE49-F238E27FC236}">
                  <a16:creationId xmlns:a16="http://schemas.microsoft.com/office/drawing/2014/main" id="{039F799B-1125-402F-A130-7B00463E9FE4}"/>
                </a:ext>
              </a:extLst>
            </p:cNvPr>
            <p:cNvSpPr>
              <a:spLocks noChangeArrowheads="1"/>
            </p:cNvSpPr>
            <p:nvPr/>
          </p:nvSpPr>
          <p:spPr bwMode="auto">
            <a:xfrm>
              <a:off x="3067051"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1" name="Oval 1466">
              <a:extLst>
                <a:ext uri="{FF2B5EF4-FFF2-40B4-BE49-F238E27FC236}">
                  <a16:creationId xmlns:a16="http://schemas.microsoft.com/office/drawing/2014/main" id="{429574DC-8B9C-4490-AB38-4F8454C9BE30}"/>
                </a:ext>
              </a:extLst>
            </p:cNvPr>
            <p:cNvSpPr>
              <a:spLocks noChangeArrowheads="1"/>
            </p:cNvSpPr>
            <p:nvPr/>
          </p:nvSpPr>
          <p:spPr bwMode="auto">
            <a:xfrm>
              <a:off x="2982914" y="161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2" name="Oval 1467">
              <a:extLst>
                <a:ext uri="{FF2B5EF4-FFF2-40B4-BE49-F238E27FC236}">
                  <a16:creationId xmlns:a16="http://schemas.microsoft.com/office/drawing/2014/main" id="{84DDDB1E-B32B-4496-92B9-D939329FDC33}"/>
                </a:ext>
              </a:extLst>
            </p:cNvPr>
            <p:cNvSpPr>
              <a:spLocks noChangeArrowheads="1"/>
            </p:cNvSpPr>
            <p:nvPr/>
          </p:nvSpPr>
          <p:spPr bwMode="auto">
            <a:xfrm>
              <a:off x="2965451" y="174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3" name="Oval 1468">
              <a:extLst>
                <a:ext uri="{FF2B5EF4-FFF2-40B4-BE49-F238E27FC236}">
                  <a16:creationId xmlns:a16="http://schemas.microsoft.com/office/drawing/2014/main" id="{5F9DA2DA-85B4-4BBA-9BED-76BDF1FB7F2B}"/>
                </a:ext>
              </a:extLst>
            </p:cNvPr>
            <p:cNvSpPr>
              <a:spLocks noChangeArrowheads="1"/>
            </p:cNvSpPr>
            <p:nvPr/>
          </p:nvSpPr>
          <p:spPr bwMode="auto">
            <a:xfrm>
              <a:off x="3041651"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4" name="Oval 1469">
              <a:extLst>
                <a:ext uri="{FF2B5EF4-FFF2-40B4-BE49-F238E27FC236}">
                  <a16:creationId xmlns:a16="http://schemas.microsoft.com/office/drawing/2014/main" id="{E29CA378-6933-483C-9924-A5A1A651EC1A}"/>
                </a:ext>
              </a:extLst>
            </p:cNvPr>
            <p:cNvSpPr>
              <a:spLocks noChangeArrowheads="1"/>
            </p:cNvSpPr>
            <p:nvPr/>
          </p:nvSpPr>
          <p:spPr bwMode="auto">
            <a:xfrm>
              <a:off x="3178176" y="73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5" name="Oval 1470">
              <a:extLst>
                <a:ext uri="{FF2B5EF4-FFF2-40B4-BE49-F238E27FC236}">
                  <a16:creationId xmlns:a16="http://schemas.microsoft.com/office/drawing/2014/main" id="{160140D5-B836-43FA-A59E-9F88D82BE50D}"/>
                </a:ext>
              </a:extLst>
            </p:cNvPr>
            <p:cNvSpPr>
              <a:spLocks noChangeArrowheads="1"/>
            </p:cNvSpPr>
            <p:nvPr/>
          </p:nvSpPr>
          <p:spPr bwMode="auto">
            <a:xfrm>
              <a:off x="3213101" y="87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6" name="Oval 1471">
              <a:extLst>
                <a:ext uri="{FF2B5EF4-FFF2-40B4-BE49-F238E27FC236}">
                  <a16:creationId xmlns:a16="http://schemas.microsoft.com/office/drawing/2014/main" id="{849F4880-7E36-45D5-8A64-35A061262828}"/>
                </a:ext>
              </a:extLst>
            </p:cNvPr>
            <p:cNvSpPr>
              <a:spLocks noChangeArrowheads="1"/>
            </p:cNvSpPr>
            <p:nvPr/>
          </p:nvSpPr>
          <p:spPr bwMode="auto">
            <a:xfrm>
              <a:off x="3224214" y="137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7" name="Oval 1472">
              <a:extLst>
                <a:ext uri="{FF2B5EF4-FFF2-40B4-BE49-F238E27FC236}">
                  <a16:creationId xmlns:a16="http://schemas.microsoft.com/office/drawing/2014/main" id="{93300396-FF92-4AFC-BAC1-4FC4AC809BD1}"/>
                </a:ext>
              </a:extLst>
            </p:cNvPr>
            <p:cNvSpPr>
              <a:spLocks noChangeArrowheads="1"/>
            </p:cNvSpPr>
            <p:nvPr/>
          </p:nvSpPr>
          <p:spPr bwMode="auto">
            <a:xfrm>
              <a:off x="3236914"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8" name="Oval 1473">
              <a:extLst>
                <a:ext uri="{FF2B5EF4-FFF2-40B4-BE49-F238E27FC236}">
                  <a16:creationId xmlns:a16="http://schemas.microsoft.com/office/drawing/2014/main" id="{054E6F28-D14D-4085-834D-7BF8CA771142}"/>
                </a:ext>
              </a:extLst>
            </p:cNvPr>
            <p:cNvSpPr>
              <a:spLocks noChangeArrowheads="1"/>
            </p:cNvSpPr>
            <p:nvPr/>
          </p:nvSpPr>
          <p:spPr bwMode="auto">
            <a:xfrm>
              <a:off x="3151188" y="1217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9" name="Oval 1474">
              <a:extLst>
                <a:ext uri="{FF2B5EF4-FFF2-40B4-BE49-F238E27FC236}">
                  <a16:creationId xmlns:a16="http://schemas.microsoft.com/office/drawing/2014/main" id="{D40E1397-3514-44A9-93CC-AA2A0DBD8770}"/>
                </a:ext>
              </a:extLst>
            </p:cNvPr>
            <p:cNvSpPr>
              <a:spLocks noChangeArrowheads="1"/>
            </p:cNvSpPr>
            <p:nvPr/>
          </p:nvSpPr>
          <p:spPr bwMode="auto">
            <a:xfrm>
              <a:off x="3132139" y="110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0" name="Oval 1475">
              <a:extLst>
                <a:ext uri="{FF2B5EF4-FFF2-40B4-BE49-F238E27FC236}">
                  <a16:creationId xmlns:a16="http://schemas.microsoft.com/office/drawing/2014/main" id="{80F0E8B2-5F75-4A3B-9320-5BBA32B76710}"/>
                </a:ext>
              </a:extLst>
            </p:cNvPr>
            <p:cNvSpPr>
              <a:spLocks noChangeArrowheads="1"/>
            </p:cNvSpPr>
            <p:nvPr/>
          </p:nvSpPr>
          <p:spPr bwMode="auto">
            <a:xfrm>
              <a:off x="3203576" y="1104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1" name="Oval 1476">
              <a:extLst>
                <a:ext uri="{FF2B5EF4-FFF2-40B4-BE49-F238E27FC236}">
                  <a16:creationId xmlns:a16="http://schemas.microsoft.com/office/drawing/2014/main" id="{72ABC24D-F384-4191-956F-563B074F0E61}"/>
                </a:ext>
              </a:extLst>
            </p:cNvPr>
            <p:cNvSpPr>
              <a:spLocks noChangeArrowheads="1"/>
            </p:cNvSpPr>
            <p:nvPr/>
          </p:nvSpPr>
          <p:spPr bwMode="auto">
            <a:xfrm>
              <a:off x="322738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2" name="Oval 1477">
              <a:extLst>
                <a:ext uri="{FF2B5EF4-FFF2-40B4-BE49-F238E27FC236}">
                  <a16:creationId xmlns:a16="http://schemas.microsoft.com/office/drawing/2014/main" id="{E462F418-9CFC-4F83-ABA9-7F1A52EBD28A}"/>
                </a:ext>
              </a:extLst>
            </p:cNvPr>
            <p:cNvSpPr>
              <a:spLocks noChangeArrowheads="1"/>
            </p:cNvSpPr>
            <p:nvPr/>
          </p:nvSpPr>
          <p:spPr bwMode="auto">
            <a:xfrm>
              <a:off x="3160714"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3" name="Oval 1478">
              <a:extLst>
                <a:ext uri="{FF2B5EF4-FFF2-40B4-BE49-F238E27FC236}">
                  <a16:creationId xmlns:a16="http://schemas.microsoft.com/office/drawing/2014/main" id="{C8BE7D23-3A0E-4787-92EE-7D2386718BBB}"/>
                </a:ext>
              </a:extLst>
            </p:cNvPr>
            <p:cNvSpPr>
              <a:spLocks noChangeArrowheads="1"/>
            </p:cNvSpPr>
            <p:nvPr/>
          </p:nvSpPr>
          <p:spPr bwMode="auto">
            <a:xfrm>
              <a:off x="326231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4" name="Oval 1479">
              <a:extLst>
                <a:ext uri="{FF2B5EF4-FFF2-40B4-BE49-F238E27FC236}">
                  <a16:creationId xmlns:a16="http://schemas.microsoft.com/office/drawing/2014/main" id="{7A0EC4B2-C33D-46C8-BE0E-D1022A90BF24}"/>
                </a:ext>
              </a:extLst>
            </p:cNvPr>
            <p:cNvSpPr>
              <a:spLocks noChangeArrowheads="1"/>
            </p:cNvSpPr>
            <p:nvPr/>
          </p:nvSpPr>
          <p:spPr bwMode="auto">
            <a:xfrm>
              <a:off x="3230564" y="76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5" name="Oval 1480">
              <a:extLst>
                <a:ext uri="{FF2B5EF4-FFF2-40B4-BE49-F238E27FC236}">
                  <a16:creationId xmlns:a16="http://schemas.microsoft.com/office/drawing/2014/main" id="{3C6FE646-A9BA-4C95-AE7D-BA98F05D5855}"/>
                </a:ext>
              </a:extLst>
            </p:cNvPr>
            <p:cNvSpPr>
              <a:spLocks noChangeArrowheads="1"/>
            </p:cNvSpPr>
            <p:nvPr/>
          </p:nvSpPr>
          <p:spPr bwMode="auto">
            <a:xfrm>
              <a:off x="3273426" y="111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6" name="Oval 1481">
              <a:extLst>
                <a:ext uri="{FF2B5EF4-FFF2-40B4-BE49-F238E27FC236}">
                  <a16:creationId xmlns:a16="http://schemas.microsoft.com/office/drawing/2014/main" id="{97A49F56-9107-4547-A1AC-620E7D465802}"/>
                </a:ext>
              </a:extLst>
            </p:cNvPr>
            <p:cNvSpPr>
              <a:spLocks noChangeArrowheads="1"/>
            </p:cNvSpPr>
            <p:nvPr/>
          </p:nvSpPr>
          <p:spPr bwMode="auto">
            <a:xfrm>
              <a:off x="2922589" y="103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7" name="Oval 1482">
              <a:extLst>
                <a:ext uri="{FF2B5EF4-FFF2-40B4-BE49-F238E27FC236}">
                  <a16:creationId xmlns:a16="http://schemas.microsoft.com/office/drawing/2014/main" id="{934BB83C-400C-4DCC-A679-B8C8EBA440FC}"/>
                </a:ext>
              </a:extLst>
            </p:cNvPr>
            <p:cNvSpPr>
              <a:spLocks noChangeArrowheads="1"/>
            </p:cNvSpPr>
            <p:nvPr/>
          </p:nvSpPr>
          <p:spPr bwMode="auto">
            <a:xfrm>
              <a:off x="2949576" y="79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8" name="Oval 1483">
              <a:extLst>
                <a:ext uri="{FF2B5EF4-FFF2-40B4-BE49-F238E27FC236}">
                  <a16:creationId xmlns:a16="http://schemas.microsoft.com/office/drawing/2014/main" id="{3F8F9A7C-96FF-4D99-90E9-8B3FF2152D68}"/>
                </a:ext>
              </a:extLst>
            </p:cNvPr>
            <p:cNvSpPr>
              <a:spLocks noChangeArrowheads="1"/>
            </p:cNvSpPr>
            <p:nvPr/>
          </p:nvSpPr>
          <p:spPr bwMode="auto">
            <a:xfrm>
              <a:off x="2946401" y="134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9" name="Oval 1484">
              <a:extLst>
                <a:ext uri="{FF2B5EF4-FFF2-40B4-BE49-F238E27FC236}">
                  <a16:creationId xmlns:a16="http://schemas.microsoft.com/office/drawing/2014/main" id="{7850163D-DFE3-4041-B092-E20BF7F43400}"/>
                </a:ext>
              </a:extLst>
            </p:cNvPr>
            <p:cNvSpPr>
              <a:spLocks noChangeArrowheads="1"/>
            </p:cNvSpPr>
            <p:nvPr/>
          </p:nvSpPr>
          <p:spPr bwMode="auto">
            <a:xfrm>
              <a:off x="2913064" y="1270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0" name="Oval 1485">
              <a:extLst>
                <a:ext uri="{FF2B5EF4-FFF2-40B4-BE49-F238E27FC236}">
                  <a16:creationId xmlns:a16="http://schemas.microsoft.com/office/drawing/2014/main" id="{A3CB3104-EFC3-4718-8CC7-29BEC692A1F9}"/>
                </a:ext>
              </a:extLst>
            </p:cNvPr>
            <p:cNvSpPr>
              <a:spLocks noChangeArrowheads="1"/>
            </p:cNvSpPr>
            <p:nvPr/>
          </p:nvSpPr>
          <p:spPr bwMode="auto">
            <a:xfrm>
              <a:off x="3041651" y="1198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1" name="Oval 1486">
              <a:extLst>
                <a:ext uri="{FF2B5EF4-FFF2-40B4-BE49-F238E27FC236}">
                  <a16:creationId xmlns:a16="http://schemas.microsoft.com/office/drawing/2014/main" id="{894D66D7-9620-4387-81BA-B12436646A44}"/>
                </a:ext>
              </a:extLst>
            </p:cNvPr>
            <p:cNvSpPr>
              <a:spLocks noChangeArrowheads="1"/>
            </p:cNvSpPr>
            <p:nvPr/>
          </p:nvSpPr>
          <p:spPr bwMode="auto">
            <a:xfrm>
              <a:off x="2971801"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2" name="Oval 1487">
              <a:extLst>
                <a:ext uri="{FF2B5EF4-FFF2-40B4-BE49-F238E27FC236}">
                  <a16:creationId xmlns:a16="http://schemas.microsoft.com/office/drawing/2014/main" id="{6713B796-F71C-4B8A-A75C-53969B3153FB}"/>
                </a:ext>
              </a:extLst>
            </p:cNvPr>
            <p:cNvSpPr>
              <a:spLocks noChangeArrowheads="1"/>
            </p:cNvSpPr>
            <p:nvPr/>
          </p:nvSpPr>
          <p:spPr bwMode="auto">
            <a:xfrm>
              <a:off x="2940051" y="93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3" name="Oval 1488">
              <a:extLst>
                <a:ext uri="{FF2B5EF4-FFF2-40B4-BE49-F238E27FC236}">
                  <a16:creationId xmlns:a16="http://schemas.microsoft.com/office/drawing/2014/main" id="{AEFFE9AE-3BD8-42C7-9240-2861ED80475A}"/>
                </a:ext>
              </a:extLst>
            </p:cNvPr>
            <p:cNvSpPr>
              <a:spLocks noChangeArrowheads="1"/>
            </p:cNvSpPr>
            <p:nvPr/>
          </p:nvSpPr>
          <p:spPr bwMode="auto">
            <a:xfrm>
              <a:off x="3032126" y="97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4" name="Oval 1489">
              <a:extLst>
                <a:ext uri="{FF2B5EF4-FFF2-40B4-BE49-F238E27FC236}">
                  <a16:creationId xmlns:a16="http://schemas.microsoft.com/office/drawing/2014/main" id="{C0C2414C-4ABA-4C77-A0E9-EC4540D9B9D5}"/>
                </a:ext>
              </a:extLst>
            </p:cNvPr>
            <p:cNvSpPr>
              <a:spLocks noChangeArrowheads="1"/>
            </p:cNvSpPr>
            <p:nvPr/>
          </p:nvSpPr>
          <p:spPr bwMode="auto">
            <a:xfrm>
              <a:off x="3067051"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5" name="Oval 1490">
              <a:extLst>
                <a:ext uri="{FF2B5EF4-FFF2-40B4-BE49-F238E27FC236}">
                  <a16:creationId xmlns:a16="http://schemas.microsoft.com/office/drawing/2014/main" id="{D84420B6-52FE-449D-83B2-C36A4BCA0BDC}"/>
                </a:ext>
              </a:extLst>
            </p:cNvPr>
            <p:cNvSpPr>
              <a:spLocks noChangeArrowheads="1"/>
            </p:cNvSpPr>
            <p:nvPr/>
          </p:nvSpPr>
          <p:spPr bwMode="auto">
            <a:xfrm>
              <a:off x="3094039" y="86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6" name="Oval 1491">
              <a:extLst>
                <a:ext uri="{FF2B5EF4-FFF2-40B4-BE49-F238E27FC236}">
                  <a16:creationId xmlns:a16="http://schemas.microsoft.com/office/drawing/2014/main" id="{1D8BA08C-8099-43E4-9770-5B3634D02DC0}"/>
                </a:ext>
              </a:extLst>
            </p:cNvPr>
            <p:cNvSpPr>
              <a:spLocks noChangeArrowheads="1"/>
            </p:cNvSpPr>
            <p:nvPr/>
          </p:nvSpPr>
          <p:spPr bwMode="auto">
            <a:xfrm>
              <a:off x="3097214" y="78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7" name="Oval 1492">
              <a:extLst>
                <a:ext uri="{FF2B5EF4-FFF2-40B4-BE49-F238E27FC236}">
                  <a16:creationId xmlns:a16="http://schemas.microsoft.com/office/drawing/2014/main" id="{C86496D8-7F86-4923-A6E1-5AD7A940F3CC}"/>
                </a:ext>
              </a:extLst>
            </p:cNvPr>
            <p:cNvSpPr>
              <a:spLocks noChangeArrowheads="1"/>
            </p:cNvSpPr>
            <p:nvPr/>
          </p:nvSpPr>
          <p:spPr bwMode="auto">
            <a:xfrm>
              <a:off x="3013076" y="74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8" name="Oval 1493">
              <a:extLst>
                <a:ext uri="{FF2B5EF4-FFF2-40B4-BE49-F238E27FC236}">
                  <a16:creationId xmlns:a16="http://schemas.microsoft.com/office/drawing/2014/main" id="{6510393A-062F-4F07-BEBD-E37851CEA564}"/>
                </a:ext>
              </a:extLst>
            </p:cNvPr>
            <p:cNvSpPr>
              <a:spLocks noChangeArrowheads="1"/>
            </p:cNvSpPr>
            <p:nvPr/>
          </p:nvSpPr>
          <p:spPr bwMode="auto">
            <a:xfrm>
              <a:off x="2995614"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9" name="Oval 1494">
              <a:extLst>
                <a:ext uri="{FF2B5EF4-FFF2-40B4-BE49-F238E27FC236}">
                  <a16:creationId xmlns:a16="http://schemas.microsoft.com/office/drawing/2014/main" id="{630EB1DB-8481-4CD4-96D2-E80C1EAF7293}"/>
                </a:ext>
              </a:extLst>
            </p:cNvPr>
            <p:cNvSpPr>
              <a:spLocks noChangeArrowheads="1"/>
            </p:cNvSpPr>
            <p:nvPr/>
          </p:nvSpPr>
          <p:spPr bwMode="auto">
            <a:xfrm>
              <a:off x="3090864" y="141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0" name="Oval 1495">
              <a:extLst>
                <a:ext uri="{FF2B5EF4-FFF2-40B4-BE49-F238E27FC236}">
                  <a16:creationId xmlns:a16="http://schemas.microsoft.com/office/drawing/2014/main" id="{3BAE13DD-5F92-44DC-954F-87DFB3CC2500}"/>
                </a:ext>
              </a:extLst>
            </p:cNvPr>
            <p:cNvSpPr>
              <a:spLocks noChangeArrowheads="1"/>
            </p:cNvSpPr>
            <p:nvPr/>
          </p:nvSpPr>
          <p:spPr bwMode="auto">
            <a:xfrm>
              <a:off x="2994026"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1" name="Oval 1496">
              <a:extLst>
                <a:ext uri="{FF2B5EF4-FFF2-40B4-BE49-F238E27FC236}">
                  <a16:creationId xmlns:a16="http://schemas.microsoft.com/office/drawing/2014/main" id="{E2E13158-B037-4D3F-BA2A-A749983137AD}"/>
                </a:ext>
              </a:extLst>
            </p:cNvPr>
            <p:cNvSpPr>
              <a:spLocks noChangeArrowheads="1"/>
            </p:cNvSpPr>
            <p:nvPr/>
          </p:nvSpPr>
          <p:spPr bwMode="auto">
            <a:xfrm>
              <a:off x="3135314" y="134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2" name="Oval 1497">
              <a:extLst>
                <a:ext uri="{FF2B5EF4-FFF2-40B4-BE49-F238E27FC236}">
                  <a16:creationId xmlns:a16="http://schemas.microsoft.com/office/drawing/2014/main" id="{E3F1CA5D-B9DC-4FBB-A79D-8693C4FA1F41}"/>
                </a:ext>
              </a:extLst>
            </p:cNvPr>
            <p:cNvSpPr>
              <a:spLocks noChangeArrowheads="1"/>
            </p:cNvSpPr>
            <p:nvPr/>
          </p:nvSpPr>
          <p:spPr bwMode="auto">
            <a:xfrm>
              <a:off x="3081339"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3" name="Oval 1498">
              <a:extLst>
                <a:ext uri="{FF2B5EF4-FFF2-40B4-BE49-F238E27FC236}">
                  <a16:creationId xmlns:a16="http://schemas.microsoft.com/office/drawing/2014/main" id="{A3BFC3CF-3BCD-42D3-B8F9-097EE2F5E952}"/>
                </a:ext>
              </a:extLst>
            </p:cNvPr>
            <p:cNvSpPr>
              <a:spLocks noChangeArrowheads="1"/>
            </p:cNvSpPr>
            <p:nvPr/>
          </p:nvSpPr>
          <p:spPr bwMode="auto">
            <a:xfrm>
              <a:off x="2982914" y="1277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4" name="Oval 1499">
              <a:extLst>
                <a:ext uri="{FF2B5EF4-FFF2-40B4-BE49-F238E27FC236}">
                  <a16:creationId xmlns:a16="http://schemas.microsoft.com/office/drawing/2014/main" id="{58533F42-37DA-41A9-B70D-830E974096CE}"/>
                </a:ext>
              </a:extLst>
            </p:cNvPr>
            <p:cNvSpPr>
              <a:spLocks noChangeArrowheads="1"/>
            </p:cNvSpPr>
            <p:nvPr/>
          </p:nvSpPr>
          <p:spPr bwMode="auto">
            <a:xfrm>
              <a:off x="3138489"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5" name="Oval 1500">
              <a:extLst>
                <a:ext uri="{FF2B5EF4-FFF2-40B4-BE49-F238E27FC236}">
                  <a16:creationId xmlns:a16="http://schemas.microsoft.com/office/drawing/2014/main" id="{662C142F-3E31-4B8A-9904-59340AB18FCC}"/>
                </a:ext>
              </a:extLst>
            </p:cNvPr>
            <p:cNvSpPr>
              <a:spLocks noChangeArrowheads="1"/>
            </p:cNvSpPr>
            <p:nvPr/>
          </p:nvSpPr>
          <p:spPr bwMode="auto">
            <a:xfrm>
              <a:off x="2909888" y="14922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6" name="Oval 1501">
              <a:extLst>
                <a:ext uri="{FF2B5EF4-FFF2-40B4-BE49-F238E27FC236}">
                  <a16:creationId xmlns:a16="http://schemas.microsoft.com/office/drawing/2014/main" id="{BE509462-23ED-4250-96BA-DAE8227CF664}"/>
                </a:ext>
              </a:extLst>
            </p:cNvPr>
            <p:cNvSpPr>
              <a:spLocks noChangeArrowheads="1"/>
            </p:cNvSpPr>
            <p:nvPr/>
          </p:nvSpPr>
          <p:spPr bwMode="auto">
            <a:xfrm>
              <a:off x="3370264" y="169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7" name="Oval 1502">
              <a:extLst>
                <a:ext uri="{FF2B5EF4-FFF2-40B4-BE49-F238E27FC236}">
                  <a16:creationId xmlns:a16="http://schemas.microsoft.com/office/drawing/2014/main" id="{CF73A58D-4852-4407-86F5-0FD92F46689A}"/>
                </a:ext>
              </a:extLst>
            </p:cNvPr>
            <p:cNvSpPr>
              <a:spLocks noChangeArrowheads="1"/>
            </p:cNvSpPr>
            <p:nvPr/>
          </p:nvSpPr>
          <p:spPr bwMode="auto">
            <a:xfrm>
              <a:off x="2798764" y="143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8" name="Oval 1503">
              <a:extLst>
                <a:ext uri="{FF2B5EF4-FFF2-40B4-BE49-F238E27FC236}">
                  <a16:creationId xmlns:a16="http://schemas.microsoft.com/office/drawing/2014/main" id="{85CE19FB-AC25-4FE9-B04F-FF5E19B361EA}"/>
                </a:ext>
              </a:extLst>
            </p:cNvPr>
            <p:cNvSpPr>
              <a:spLocks noChangeArrowheads="1"/>
            </p:cNvSpPr>
            <p:nvPr/>
          </p:nvSpPr>
          <p:spPr bwMode="auto">
            <a:xfrm>
              <a:off x="3271839" y="169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9" name="Oval 1504">
              <a:extLst>
                <a:ext uri="{FF2B5EF4-FFF2-40B4-BE49-F238E27FC236}">
                  <a16:creationId xmlns:a16="http://schemas.microsoft.com/office/drawing/2014/main" id="{7AD189C7-1DFC-4DA2-ADE0-5231F3CFB1D8}"/>
                </a:ext>
              </a:extLst>
            </p:cNvPr>
            <p:cNvSpPr>
              <a:spLocks noChangeArrowheads="1"/>
            </p:cNvSpPr>
            <p:nvPr/>
          </p:nvSpPr>
          <p:spPr bwMode="auto">
            <a:xfrm>
              <a:off x="3517901"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0" name="Oval 1505">
              <a:extLst>
                <a:ext uri="{FF2B5EF4-FFF2-40B4-BE49-F238E27FC236}">
                  <a16:creationId xmlns:a16="http://schemas.microsoft.com/office/drawing/2014/main" id="{19C37ED8-19F3-446B-8963-9782E5FDE802}"/>
                </a:ext>
              </a:extLst>
            </p:cNvPr>
            <p:cNvSpPr>
              <a:spLocks noChangeArrowheads="1"/>
            </p:cNvSpPr>
            <p:nvPr/>
          </p:nvSpPr>
          <p:spPr bwMode="auto">
            <a:xfrm>
              <a:off x="3546476"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1" name="Oval 1506">
              <a:extLst>
                <a:ext uri="{FF2B5EF4-FFF2-40B4-BE49-F238E27FC236}">
                  <a16:creationId xmlns:a16="http://schemas.microsoft.com/office/drawing/2014/main" id="{F4C4E043-5F6D-466E-8D72-577D7CC1D13F}"/>
                </a:ext>
              </a:extLst>
            </p:cNvPr>
            <p:cNvSpPr>
              <a:spLocks noChangeArrowheads="1"/>
            </p:cNvSpPr>
            <p:nvPr/>
          </p:nvSpPr>
          <p:spPr bwMode="auto">
            <a:xfrm>
              <a:off x="3486151"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2" name="Oval 1507">
              <a:extLst>
                <a:ext uri="{FF2B5EF4-FFF2-40B4-BE49-F238E27FC236}">
                  <a16:creationId xmlns:a16="http://schemas.microsoft.com/office/drawing/2014/main" id="{3E4F1410-9F04-4E4B-857D-856A62E42996}"/>
                </a:ext>
              </a:extLst>
            </p:cNvPr>
            <p:cNvSpPr>
              <a:spLocks noChangeArrowheads="1"/>
            </p:cNvSpPr>
            <p:nvPr/>
          </p:nvSpPr>
          <p:spPr bwMode="auto">
            <a:xfrm>
              <a:off x="3749676" y="172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3" name="Oval 1508">
              <a:extLst>
                <a:ext uri="{FF2B5EF4-FFF2-40B4-BE49-F238E27FC236}">
                  <a16:creationId xmlns:a16="http://schemas.microsoft.com/office/drawing/2014/main" id="{A3F2C8FE-5270-4760-AFE9-946ACB039C73}"/>
                </a:ext>
              </a:extLst>
            </p:cNvPr>
            <p:cNvSpPr>
              <a:spLocks noChangeArrowheads="1"/>
            </p:cNvSpPr>
            <p:nvPr/>
          </p:nvSpPr>
          <p:spPr bwMode="auto">
            <a:xfrm>
              <a:off x="3709989" y="162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4" name="Oval 1509">
              <a:extLst>
                <a:ext uri="{FF2B5EF4-FFF2-40B4-BE49-F238E27FC236}">
                  <a16:creationId xmlns:a16="http://schemas.microsoft.com/office/drawing/2014/main" id="{C823F6E1-C801-4A01-92DB-81F3F3041B97}"/>
                </a:ext>
              </a:extLst>
            </p:cNvPr>
            <p:cNvSpPr>
              <a:spLocks noChangeArrowheads="1"/>
            </p:cNvSpPr>
            <p:nvPr/>
          </p:nvSpPr>
          <p:spPr bwMode="auto">
            <a:xfrm>
              <a:off x="3338514" y="92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5" name="Oval 1510">
              <a:extLst>
                <a:ext uri="{FF2B5EF4-FFF2-40B4-BE49-F238E27FC236}">
                  <a16:creationId xmlns:a16="http://schemas.microsoft.com/office/drawing/2014/main" id="{EB58C329-CEB5-4381-AD45-E649F7A5C820}"/>
                </a:ext>
              </a:extLst>
            </p:cNvPr>
            <p:cNvSpPr>
              <a:spLocks noChangeArrowheads="1"/>
            </p:cNvSpPr>
            <p:nvPr/>
          </p:nvSpPr>
          <p:spPr bwMode="auto">
            <a:xfrm>
              <a:off x="3373439"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6" name="Oval 1511">
              <a:extLst>
                <a:ext uri="{FF2B5EF4-FFF2-40B4-BE49-F238E27FC236}">
                  <a16:creationId xmlns:a16="http://schemas.microsoft.com/office/drawing/2014/main" id="{4B497044-182D-4D01-9134-054732F29F76}"/>
                </a:ext>
              </a:extLst>
            </p:cNvPr>
            <p:cNvSpPr>
              <a:spLocks noChangeArrowheads="1"/>
            </p:cNvSpPr>
            <p:nvPr/>
          </p:nvSpPr>
          <p:spPr bwMode="auto">
            <a:xfrm>
              <a:off x="3379789" y="149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7" name="Oval 1512">
              <a:extLst>
                <a:ext uri="{FF2B5EF4-FFF2-40B4-BE49-F238E27FC236}">
                  <a16:creationId xmlns:a16="http://schemas.microsoft.com/office/drawing/2014/main" id="{960B3A19-C7C0-4764-9935-812874143120}"/>
                </a:ext>
              </a:extLst>
            </p:cNvPr>
            <p:cNvSpPr>
              <a:spLocks noChangeArrowheads="1"/>
            </p:cNvSpPr>
            <p:nvPr/>
          </p:nvSpPr>
          <p:spPr bwMode="auto">
            <a:xfrm>
              <a:off x="3397251" y="137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8" name="Oval 1513">
              <a:extLst>
                <a:ext uri="{FF2B5EF4-FFF2-40B4-BE49-F238E27FC236}">
                  <a16:creationId xmlns:a16="http://schemas.microsoft.com/office/drawing/2014/main" id="{7A08961C-9252-4BFD-9512-6C7B649E5F9C}"/>
                </a:ext>
              </a:extLst>
            </p:cNvPr>
            <p:cNvSpPr>
              <a:spLocks noChangeArrowheads="1"/>
            </p:cNvSpPr>
            <p:nvPr/>
          </p:nvSpPr>
          <p:spPr bwMode="auto">
            <a:xfrm>
              <a:off x="3311526" y="14112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9" name="Oval 1514">
              <a:extLst>
                <a:ext uri="{FF2B5EF4-FFF2-40B4-BE49-F238E27FC236}">
                  <a16:creationId xmlns:a16="http://schemas.microsoft.com/office/drawing/2014/main" id="{D394BBD0-42B7-42B5-9612-7FA76621C021}"/>
                </a:ext>
              </a:extLst>
            </p:cNvPr>
            <p:cNvSpPr>
              <a:spLocks noChangeArrowheads="1"/>
            </p:cNvSpPr>
            <p:nvPr/>
          </p:nvSpPr>
          <p:spPr bwMode="auto">
            <a:xfrm>
              <a:off x="3292476" y="129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0" name="Oval 1515">
              <a:extLst>
                <a:ext uri="{FF2B5EF4-FFF2-40B4-BE49-F238E27FC236}">
                  <a16:creationId xmlns:a16="http://schemas.microsoft.com/office/drawing/2014/main" id="{A5E6A306-95D3-4258-A8FB-324FEE18CD21}"/>
                </a:ext>
              </a:extLst>
            </p:cNvPr>
            <p:cNvSpPr>
              <a:spLocks noChangeArrowheads="1"/>
            </p:cNvSpPr>
            <p:nvPr/>
          </p:nvSpPr>
          <p:spPr bwMode="auto">
            <a:xfrm>
              <a:off x="3363914" y="1298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1" name="Oval 1516">
              <a:extLst>
                <a:ext uri="{FF2B5EF4-FFF2-40B4-BE49-F238E27FC236}">
                  <a16:creationId xmlns:a16="http://schemas.microsoft.com/office/drawing/2014/main" id="{49815018-006D-487C-9124-1A739AAE42D9}"/>
                </a:ext>
              </a:extLst>
            </p:cNvPr>
            <p:cNvSpPr>
              <a:spLocks noChangeArrowheads="1"/>
            </p:cNvSpPr>
            <p:nvPr/>
          </p:nvSpPr>
          <p:spPr bwMode="auto">
            <a:xfrm>
              <a:off x="3387726" y="1225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2" name="Oval 1517">
              <a:extLst>
                <a:ext uri="{FF2B5EF4-FFF2-40B4-BE49-F238E27FC236}">
                  <a16:creationId xmlns:a16="http://schemas.microsoft.com/office/drawing/2014/main" id="{28F42B4F-208B-49AE-B66D-90B179D9D258}"/>
                </a:ext>
              </a:extLst>
            </p:cNvPr>
            <p:cNvSpPr>
              <a:spLocks noChangeArrowheads="1"/>
            </p:cNvSpPr>
            <p:nvPr/>
          </p:nvSpPr>
          <p:spPr bwMode="auto">
            <a:xfrm>
              <a:off x="3289301" y="123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3" name="Oval 1518">
              <a:extLst>
                <a:ext uri="{FF2B5EF4-FFF2-40B4-BE49-F238E27FC236}">
                  <a16:creationId xmlns:a16="http://schemas.microsoft.com/office/drawing/2014/main" id="{26DF7917-4698-44C5-8A60-52BC95BD83CC}"/>
                </a:ext>
              </a:extLst>
            </p:cNvPr>
            <p:cNvSpPr>
              <a:spLocks noChangeArrowheads="1"/>
            </p:cNvSpPr>
            <p:nvPr/>
          </p:nvSpPr>
          <p:spPr bwMode="auto">
            <a:xfrm>
              <a:off x="3422651" y="1135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4" name="Oval 1519">
              <a:extLst>
                <a:ext uri="{FF2B5EF4-FFF2-40B4-BE49-F238E27FC236}">
                  <a16:creationId xmlns:a16="http://schemas.microsoft.com/office/drawing/2014/main" id="{70EDBD91-EA4F-42B1-82FE-7E127C6603E2}"/>
                </a:ext>
              </a:extLst>
            </p:cNvPr>
            <p:cNvSpPr>
              <a:spLocks noChangeArrowheads="1"/>
            </p:cNvSpPr>
            <p:nvPr/>
          </p:nvSpPr>
          <p:spPr bwMode="auto">
            <a:xfrm>
              <a:off x="327183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5" name="Oval 1520">
              <a:extLst>
                <a:ext uri="{FF2B5EF4-FFF2-40B4-BE49-F238E27FC236}">
                  <a16:creationId xmlns:a16="http://schemas.microsoft.com/office/drawing/2014/main" id="{B5FEF1E1-C696-4F76-ABB1-6F5444510CD0}"/>
                </a:ext>
              </a:extLst>
            </p:cNvPr>
            <p:cNvSpPr>
              <a:spLocks noChangeArrowheads="1"/>
            </p:cNvSpPr>
            <p:nvPr/>
          </p:nvSpPr>
          <p:spPr bwMode="auto">
            <a:xfrm>
              <a:off x="3390901" y="96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6" name="Oval 1521">
              <a:extLst>
                <a:ext uri="{FF2B5EF4-FFF2-40B4-BE49-F238E27FC236}">
                  <a16:creationId xmlns:a16="http://schemas.microsoft.com/office/drawing/2014/main" id="{3C0C6542-DC3C-426D-A4BA-8CA9DE4047DE}"/>
                </a:ext>
              </a:extLst>
            </p:cNvPr>
            <p:cNvSpPr>
              <a:spLocks noChangeArrowheads="1"/>
            </p:cNvSpPr>
            <p:nvPr/>
          </p:nvSpPr>
          <p:spPr bwMode="auto">
            <a:xfrm>
              <a:off x="3482976"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7" name="Oval 1522">
              <a:extLst>
                <a:ext uri="{FF2B5EF4-FFF2-40B4-BE49-F238E27FC236}">
                  <a16:creationId xmlns:a16="http://schemas.microsoft.com/office/drawing/2014/main" id="{1CD5E92D-03A2-4313-9970-FEB6CC682FAC}"/>
                </a:ext>
              </a:extLst>
            </p:cNvPr>
            <p:cNvSpPr>
              <a:spLocks noChangeArrowheads="1"/>
            </p:cNvSpPr>
            <p:nvPr/>
          </p:nvSpPr>
          <p:spPr bwMode="auto">
            <a:xfrm>
              <a:off x="3517901" y="114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8" name="Oval 1523">
              <a:extLst>
                <a:ext uri="{FF2B5EF4-FFF2-40B4-BE49-F238E27FC236}">
                  <a16:creationId xmlns:a16="http://schemas.microsoft.com/office/drawing/2014/main" id="{D96D470F-7C77-4D80-9112-5A1D28EAE11F}"/>
                </a:ext>
              </a:extLst>
            </p:cNvPr>
            <p:cNvSpPr>
              <a:spLocks noChangeArrowheads="1"/>
            </p:cNvSpPr>
            <p:nvPr/>
          </p:nvSpPr>
          <p:spPr bwMode="auto">
            <a:xfrm>
              <a:off x="3544889" y="89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9" name="Oval 1524">
              <a:extLst>
                <a:ext uri="{FF2B5EF4-FFF2-40B4-BE49-F238E27FC236}">
                  <a16:creationId xmlns:a16="http://schemas.microsoft.com/office/drawing/2014/main" id="{7446658D-AF73-4DFD-A701-71049EA2D911}"/>
                </a:ext>
              </a:extLst>
            </p:cNvPr>
            <p:cNvSpPr>
              <a:spLocks noChangeArrowheads="1"/>
            </p:cNvSpPr>
            <p:nvPr/>
          </p:nvSpPr>
          <p:spPr bwMode="auto">
            <a:xfrm>
              <a:off x="3446464" y="89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0" name="Oval 1525">
              <a:extLst>
                <a:ext uri="{FF2B5EF4-FFF2-40B4-BE49-F238E27FC236}">
                  <a16:creationId xmlns:a16="http://schemas.microsoft.com/office/drawing/2014/main" id="{B9509591-6BCA-427C-840E-0DD55B7382D2}"/>
                </a:ext>
              </a:extLst>
            </p:cNvPr>
            <p:cNvSpPr>
              <a:spLocks noChangeArrowheads="1"/>
            </p:cNvSpPr>
            <p:nvPr/>
          </p:nvSpPr>
          <p:spPr bwMode="auto">
            <a:xfrm>
              <a:off x="3951289"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1" name="Oval 1526">
              <a:extLst>
                <a:ext uri="{FF2B5EF4-FFF2-40B4-BE49-F238E27FC236}">
                  <a16:creationId xmlns:a16="http://schemas.microsoft.com/office/drawing/2014/main" id="{FCB71724-E6AA-483A-A0AB-859EB6F15291}"/>
                </a:ext>
              </a:extLst>
            </p:cNvPr>
            <p:cNvSpPr>
              <a:spLocks noChangeArrowheads="1"/>
            </p:cNvSpPr>
            <p:nvPr/>
          </p:nvSpPr>
          <p:spPr bwMode="auto">
            <a:xfrm>
              <a:off x="3455988" y="14874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2" name="Oval 1527">
              <a:extLst>
                <a:ext uri="{FF2B5EF4-FFF2-40B4-BE49-F238E27FC236}">
                  <a16:creationId xmlns:a16="http://schemas.microsoft.com/office/drawing/2014/main" id="{428E5E09-5ADE-4D54-BA59-3AC5FA426C77}"/>
                </a:ext>
              </a:extLst>
            </p:cNvPr>
            <p:cNvSpPr>
              <a:spLocks noChangeArrowheads="1"/>
            </p:cNvSpPr>
            <p:nvPr/>
          </p:nvSpPr>
          <p:spPr bwMode="auto">
            <a:xfrm>
              <a:off x="3363914" y="140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3" name="Oval 1528">
              <a:extLst>
                <a:ext uri="{FF2B5EF4-FFF2-40B4-BE49-F238E27FC236}">
                  <a16:creationId xmlns:a16="http://schemas.microsoft.com/office/drawing/2014/main" id="{D3C6EF7B-F235-4700-AB1C-288140C22721}"/>
                </a:ext>
              </a:extLst>
            </p:cNvPr>
            <p:cNvSpPr>
              <a:spLocks noChangeArrowheads="1"/>
            </p:cNvSpPr>
            <p:nvPr/>
          </p:nvSpPr>
          <p:spPr bwMode="auto">
            <a:xfrm>
              <a:off x="3508376" y="137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4" name="Oval 1529">
              <a:extLst>
                <a:ext uri="{FF2B5EF4-FFF2-40B4-BE49-F238E27FC236}">
                  <a16:creationId xmlns:a16="http://schemas.microsoft.com/office/drawing/2014/main" id="{4DFA94CE-9139-4C0C-A853-F7B8A1A7B074}"/>
                </a:ext>
              </a:extLst>
            </p:cNvPr>
            <p:cNvSpPr>
              <a:spLocks noChangeArrowheads="1"/>
            </p:cNvSpPr>
            <p:nvPr/>
          </p:nvSpPr>
          <p:spPr bwMode="auto">
            <a:xfrm>
              <a:off x="3532189" y="130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5" name="Oval 1530">
              <a:extLst>
                <a:ext uri="{FF2B5EF4-FFF2-40B4-BE49-F238E27FC236}">
                  <a16:creationId xmlns:a16="http://schemas.microsoft.com/office/drawing/2014/main" id="{35E0EF99-49BF-4CAA-81FC-DF6DFFB0F5DE}"/>
                </a:ext>
              </a:extLst>
            </p:cNvPr>
            <p:cNvSpPr>
              <a:spLocks noChangeArrowheads="1"/>
            </p:cNvSpPr>
            <p:nvPr/>
          </p:nvSpPr>
          <p:spPr bwMode="auto">
            <a:xfrm>
              <a:off x="3433764" y="130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6" name="Oval 1531">
              <a:extLst>
                <a:ext uri="{FF2B5EF4-FFF2-40B4-BE49-F238E27FC236}">
                  <a16:creationId xmlns:a16="http://schemas.microsoft.com/office/drawing/2014/main" id="{CC242DDD-4BE3-4D05-AC70-DD86ACC9DC90}"/>
                </a:ext>
              </a:extLst>
            </p:cNvPr>
            <p:cNvSpPr>
              <a:spLocks noChangeArrowheads="1"/>
            </p:cNvSpPr>
            <p:nvPr/>
          </p:nvSpPr>
          <p:spPr bwMode="auto">
            <a:xfrm>
              <a:off x="3557589" y="98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7" name="Oval 1532">
              <a:extLst>
                <a:ext uri="{FF2B5EF4-FFF2-40B4-BE49-F238E27FC236}">
                  <a16:creationId xmlns:a16="http://schemas.microsoft.com/office/drawing/2014/main" id="{0DC77E54-51D4-436D-A922-9A1768C5E05B}"/>
                </a:ext>
              </a:extLst>
            </p:cNvPr>
            <p:cNvSpPr>
              <a:spLocks noChangeArrowheads="1"/>
            </p:cNvSpPr>
            <p:nvPr/>
          </p:nvSpPr>
          <p:spPr bwMode="auto">
            <a:xfrm>
              <a:off x="3595689"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8" name="Oval 1533">
              <a:extLst>
                <a:ext uri="{FF2B5EF4-FFF2-40B4-BE49-F238E27FC236}">
                  <a16:creationId xmlns:a16="http://schemas.microsoft.com/office/drawing/2014/main" id="{3FE9727D-12E6-4EFB-B0B6-7C623CCCFB8D}"/>
                </a:ext>
              </a:extLst>
            </p:cNvPr>
            <p:cNvSpPr>
              <a:spLocks noChangeArrowheads="1"/>
            </p:cNvSpPr>
            <p:nvPr/>
          </p:nvSpPr>
          <p:spPr bwMode="auto">
            <a:xfrm>
              <a:off x="3462339" y="1217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9" name="Oval 1534">
              <a:extLst>
                <a:ext uri="{FF2B5EF4-FFF2-40B4-BE49-F238E27FC236}">
                  <a16:creationId xmlns:a16="http://schemas.microsoft.com/office/drawing/2014/main" id="{E4AE44E9-4A87-482A-9983-DACF8E374A99}"/>
                </a:ext>
              </a:extLst>
            </p:cNvPr>
            <p:cNvSpPr>
              <a:spLocks noChangeArrowheads="1"/>
            </p:cNvSpPr>
            <p:nvPr/>
          </p:nvSpPr>
          <p:spPr bwMode="auto">
            <a:xfrm>
              <a:off x="2765426" y="92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0" name="Oval 1535">
              <a:extLst>
                <a:ext uri="{FF2B5EF4-FFF2-40B4-BE49-F238E27FC236}">
                  <a16:creationId xmlns:a16="http://schemas.microsoft.com/office/drawing/2014/main" id="{8F2B9885-A41E-4983-A0A0-BAFD50110AFE}"/>
                </a:ext>
              </a:extLst>
            </p:cNvPr>
            <p:cNvSpPr>
              <a:spLocks noChangeArrowheads="1"/>
            </p:cNvSpPr>
            <p:nvPr/>
          </p:nvSpPr>
          <p:spPr bwMode="auto">
            <a:xfrm>
              <a:off x="3660776" y="89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1" name="Oval 1536">
              <a:extLst>
                <a:ext uri="{FF2B5EF4-FFF2-40B4-BE49-F238E27FC236}">
                  <a16:creationId xmlns:a16="http://schemas.microsoft.com/office/drawing/2014/main" id="{5AB25AB9-B9CD-4B7C-9B64-E931AB913E18}"/>
                </a:ext>
              </a:extLst>
            </p:cNvPr>
            <p:cNvSpPr>
              <a:spLocks noChangeArrowheads="1"/>
            </p:cNvSpPr>
            <p:nvPr/>
          </p:nvSpPr>
          <p:spPr bwMode="auto">
            <a:xfrm>
              <a:off x="3576639"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2" name="Oval 1537">
              <a:extLst>
                <a:ext uri="{FF2B5EF4-FFF2-40B4-BE49-F238E27FC236}">
                  <a16:creationId xmlns:a16="http://schemas.microsoft.com/office/drawing/2014/main" id="{3F968D21-F182-4FD3-8C9B-8DD6CF65E8D5}"/>
                </a:ext>
              </a:extLst>
            </p:cNvPr>
            <p:cNvSpPr>
              <a:spLocks noChangeArrowheads="1"/>
            </p:cNvSpPr>
            <p:nvPr/>
          </p:nvSpPr>
          <p:spPr bwMode="auto">
            <a:xfrm>
              <a:off x="3540126" y="156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3" name="Oval 1538">
              <a:extLst>
                <a:ext uri="{FF2B5EF4-FFF2-40B4-BE49-F238E27FC236}">
                  <a16:creationId xmlns:a16="http://schemas.microsoft.com/office/drawing/2014/main" id="{715D4B0D-C1BC-4FC6-81FD-C419E1CC37FD}"/>
                </a:ext>
              </a:extLst>
            </p:cNvPr>
            <p:cNvSpPr>
              <a:spLocks noChangeArrowheads="1"/>
            </p:cNvSpPr>
            <p:nvPr/>
          </p:nvSpPr>
          <p:spPr bwMode="auto">
            <a:xfrm>
              <a:off x="3621089" y="146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4" name="Oval 1539">
              <a:extLst>
                <a:ext uri="{FF2B5EF4-FFF2-40B4-BE49-F238E27FC236}">
                  <a16:creationId xmlns:a16="http://schemas.microsoft.com/office/drawing/2014/main" id="{C9945893-0A57-419D-827A-46D7884CE873}"/>
                </a:ext>
              </a:extLst>
            </p:cNvPr>
            <p:cNvSpPr>
              <a:spLocks noChangeArrowheads="1"/>
            </p:cNvSpPr>
            <p:nvPr/>
          </p:nvSpPr>
          <p:spPr bwMode="auto">
            <a:xfrm>
              <a:off x="3644901" y="138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5" name="Oval 1540">
              <a:extLst>
                <a:ext uri="{FF2B5EF4-FFF2-40B4-BE49-F238E27FC236}">
                  <a16:creationId xmlns:a16="http://schemas.microsoft.com/office/drawing/2014/main" id="{C2522E51-385F-4884-B163-D7FA7ED052C8}"/>
                </a:ext>
              </a:extLst>
            </p:cNvPr>
            <p:cNvSpPr>
              <a:spLocks noChangeArrowheads="1"/>
            </p:cNvSpPr>
            <p:nvPr/>
          </p:nvSpPr>
          <p:spPr bwMode="auto">
            <a:xfrm>
              <a:off x="3714751" y="136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6" name="Oval 1541">
              <a:extLst>
                <a:ext uri="{FF2B5EF4-FFF2-40B4-BE49-F238E27FC236}">
                  <a16:creationId xmlns:a16="http://schemas.microsoft.com/office/drawing/2014/main" id="{7DB9AD96-4DF0-4A09-8A6D-1A9215F860E1}"/>
                </a:ext>
              </a:extLst>
            </p:cNvPr>
            <p:cNvSpPr>
              <a:spLocks noChangeArrowheads="1"/>
            </p:cNvSpPr>
            <p:nvPr/>
          </p:nvSpPr>
          <p:spPr bwMode="auto">
            <a:xfrm>
              <a:off x="2819401" y="110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7" name="Oval 1542">
              <a:extLst>
                <a:ext uri="{FF2B5EF4-FFF2-40B4-BE49-F238E27FC236}">
                  <a16:creationId xmlns:a16="http://schemas.microsoft.com/office/drawing/2014/main" id="{CB6B24F5-B732-4A69-BF73-B53A7DCFB367}"/>
                </a:ext>
              </a:extLst>
            </p:cNvPr>
            <p:cNvSpPr>
              <a:spLocks noChangeArrowheads="1"/>
            </p:cNvSpPr>
            <p:nvPr/>
          </p:nvSpPr>
          <p:spPr bwMode="auto">
            <a:xfrm>
              <a:off x="3756026" y="110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8" name="Oval 1543">
              <a:extLst>
                <a:ext uri="{FF2B5EF4-FFF2-40B4-BE49-F238E27FC236}">
                  <a16:creationId xmlns:a16="http://schemas.microsoft.com/office/drawing/2014/main" id="{9C163CD9-46D4-45B5-B897-73F6F088FAFB}"/>
                </a:ext>
              </a:extLst>
            </p:cNvPr>
            <p:cNvSpPr>
              <a:spLocks noChangeArrowheads="1"/>
            </p:cNvSpPr>
            <p:nvPr/>
          </p:nvSpPr>
          <p:spPr bwMode="auto">
            <a:xfrm>
              <a:off x="3124201" y="154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9" name="Oval 1544">
              <a:extLst>
                <a:ext uri="{FF2B5EF4-FFF2-40B4-BE49-F238E27FC236}">
                  <a16:creationId xmlns:a16="http://schemas.microsoft.com/office/drawing/2014/main" id="{0A858F1E-E45A-49A4-A74D-6B685933B4C2}"/>
                </a:ext>
              </a:extLst>
            </p:cNvPr>
            <p:cNvSpPr>
              <a:spLocks noChangeArrowheads="1"/>
            </p:cNvSpPr>
            <p:nvPr/>
          </p:nvSpPr>
          <p:spPr bwMode="auto">
            <a:xfrm>
              <a:off x="3802064"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0" name="Oval 1545">
              <a:extLst>
                <a:ext uri="{FF2B5EF4-FFF2-40B4-BE49-F238E27FC236}">
                  <a16:creationId xmlns:a16="http://schemas.microsoft.com/office/drawing/2014/main" id="{8A5B31E8-A366-43BC-8893-B200186D1FA3}"/>
                </a:ext>
              </a:extLst>
            </p:cNvPr>
            <p:cNvSpPr>
              <a:spLocks noChangeArrowheads="1"/>
            </p:cNvSpPr>
            <p:nvPr/>
          </p:nvSpPr>
          <p:spPr bwMode="auto">
            <a:xfrm>
              <a:off x="3805239"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1" name="Oval 1546">
              <a:extLst>
                <a:ext uri="{FF2B5EF4-FFF2-40B4-BE49-F238E27FC236}">
                  <a16:creationId xmlns:a16="http://schemas.microsoft.com/office/drawing/2014/main" id="{ABB80072-604F-47F6-BA0E-C6C76BBCAB33}"/>
                </a:ext>
              </a:extLst>
            </p:cNvPr>
            <p:cNvSpPr>
              <a:spLocks noChangeArrowheads="1"/>
            </p:cNvSpPr>
            <p:nvPr/>
          </p:nvSpPr>
          <p:spPr bwMode="auto">
            <a:xfrm>
              <a:off x="3703639" y="105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2" name="Oval 1547">
              <a:extLst>
                <a:ext uri="{FF2B5EF4-FFF2-40B4-BE49-F238E27FC236}">
                  <a16:creationId xmlns:a16="http://schemas.microsoft.com/office/drawing/2014/main" id="{34E2034F-D63D-40AB-8C48-D834A10CF231}"/>
                </a:ext>
              </a:extLst>
            </p:cNvPr>
            <p:cNvSpPr>
              <a:spLocks noChangeArrowheads="1"/>
            </p:cNvSpPr>
            <p:nvPr/>
          </p:nvSpPr>
          <p:spPr bwMode="auto">
            <a:xfrm>
              <a:off x="3694114"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3" name="Oval 1548">
              <a:extLst>
                <a:ext uri="{FF2B5EF4-FFF2-40B4-BE49-F238E27FC236}">
                  <a16:creationId xmlns:a16="http://schemas.microsoft.com/office/drawing/2014/main" id="{DC161A94-0B32-4B89-B7A0-D988DA8C76D6}"/>
                </a:ext>
              </a:extLst>
            </p:cNvPr>
            <p:cNvSpPr>
              <a:spLocks noChangeArrowheads="1"/>
            </p:cNvSpPr>
            <p:nvPr/>
          </p:nvSpPr>
          <p:spPr bwMode="auto">
            <a:xfrm>
              <a:off x="3765551"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4" name="Oval 1549">
              <a:extLst>
                <a:ext uri="{FF2B5EF4-FFF2-40B4-BE49-F238E27FC236}">
                  <a16:creationId xmlns:a16="http://schemas.microsoft.com/office/drawing/2014/main" id="{8A96E115-E92D-4737-8CF4-C51A985CE001}"/>
                </a:ext>
              </a:extLst>
            </p:cNvPr>
            <p:cNvSpPr>
              <a:spLocks noChangeArrowheads="1"/>
            </p:cNvSpPr>
            <p:nvPr/>
          </p:nvSpPr>
          <p:spPr bwMode="auto">
            <a:xfrm>
              <a:off x="3789364"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5" name="Oval 1550">
              <a:extLst>
                <a:ext uri="{FF2B5EF4-FFF2-40B4-BE49-F238E27FC236}">
                  <a16:creationId xmlns:a16="http://schemas.microsoft.com/office/drawing/2014/main" id="{06002276-D946-45DC-807F-2DB2982E8DC2}"/>
                </a:ext>
              </a:extLst>
            </p:cNvPr>
            <p:cNvSpPr>
              <a:spLocks noChangeArrowheads="1"/>
            </p:cNvSpPr>
            <p:nvPr/>
          </p:nvSpPr>
          <p:spPr bwMode="auto">
            <a:xfrm>
              <a:off x="3690939" y="147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6" name="Oval 1551">
              <a:extLst>
                <a:ext uri="{FF2B5EF4-FFF2-40B4-BE49-F238E27FC236}">
                  <a16:creationId xmlns:a16="http://schemas.microsoft.com/office/drawing/2014/main" id="{68680AC7-0696-47AA-98F4-4FFB461E07AD}"/>
                </a:ext>
              </a:extLst>
            </p:cNvPr>
            <p:cNvSpPr>
              <a:spLocks noChangeArrowheads="1"/>
            </p:cNvSpPr>
            <p:nvPr/>
          </p:nvSpPr>
          <p:spPr bwMode="auto">
            <a:xfrm>
              <a:off x="352583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7" name="Oval 1552">
              <a:extLst>
                <a:ext uri="{FF2B5EF4-FFF2-40B4-BE49-F238E27FC236}">
                  <a16:creationId xmlns:a16="http://schemas.microsoft.com/office/drawing/2014/main" id="{F6038323-DF6C-4FE4-8039-3BE5CD0B5F53}"/>
                </a:ext>
              </a:extLst>
            </p:cNvPr>
            <p:cNvSpPr>
              <a:spLocks noChangeArrowheads="1"/>
            </p:cNvSpPr>
            <p:nvPr/>
          </p:nvSpPr>
          <p:spPr bwMode="auto">
            <a:xfrm>
              <a:off x="376396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8" name="Oval 1553">
              <a:extLst>
                <a:ext uri="{FF2B5EF4-FFF2-40B4-BE49-F238E27FC236}">
                  <a16:creationId xmlns:a16="http://schemas.microsoft.com/office/drawing/2014/main" id="{409FD0F6-2712-4185-896D-29C15466CCDC}"/>
                </a:ext>
              </a:extLst>
            </p:cNvPr>
            <p:cNvSpPr>
              <a:spLocks noChangeArrowheads="1"/>
            </p:cNvSpPr>
            <p:nvPr/>
          </p:nvSpPr>
          <p:spPr bwMode="auto">
            <a:xfrm>
              <a:off x="3303589" y="82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9" name="Oval 1554">
              <a:extLst>
                <a:ext uri="{FF2B5EF4-FFF2-40B4-BE49-F238E27FC236}">
                  <a16:creationId xmlns:a16="http://schemas.microsoft.com/office/drawing/2014/main" id="{305B3EDA-329F-49DF-8342-154C8DEC2463}"/>
                </a:ext>
              </a:extLst>
            </p:cNvPr>
            <p:cNvSpPr>
              <a:spLocks noChangeArrowheads="1"/>
            </p:cNvSpPr>
            <p:nvPr/>
          </p:nvSpPr>
          <p:spPr bwMode="auto">
            <a:xfrm>
              <a:off x="3395664" y="86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0" name="Oval 1555">
              <a:extLst>
                <a:ext uri="{FF2B5EF4-FFF2-40B4-BE49-F238E27FC236}">
                  <a16:creationId xmlns:a16="http://schemas.microsoft.com/office/drawing/2014/main" id="{0E304D16-050A-401E-948E-F313F568A717}"/>
                </a:ext>
              </a:extLst>
            </p:cNvPr>
            <p:cNvSpPr>
              <a:spLocks noChangeArrowheads="1"/>
            </p:cNvSpPr>
            <p:nvPr/>
          </p:nvSpPr>
          <p:spPr bwMode="auto">
            <a:xfrm>
              <a:off x="3390901" y="80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1" name="Oval 1556">
              <a:extLst>
                <a:ext uri="{FF2B5EF4-FFF2-40B4-BE49-F238E27FC236}">
                  <a16:creationId xmlns:a16="http://schemas.microsoft.com/office/drawing/2014/main" id="{AE45D070-19A2-4C40-A046-19D4AD529BF2}"/>
                </a:ext>
              </a:extLst>
            </p:cNvPr>
            <p:cNvSpPr>
              <a:spLocks noChangeArrowheads="1"/>
            </p:cNvSpPr>
            <p:nvPr/>
          </p:nvSpPr>
          <p:spPr bwMode="auto">
            <a:xfrm>
              <a:off x="2862264" y="88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2" name="Oval 1557">
              <a:extLst>
                <a:ext uri="{FF2B5EF4-FFF2-40B4-BE49-F238E27FC236}">
                  <a16:creationId xmlns:a16="http://schemas.microsoft.com/office/drawing/2014/main" id="{65C3F36B-A2A0-415B-AEEB-EEEE7691596A}"/>
                </a:ext>
              </a:extLst>
            </p:cNvPr>
            <p:cNvSpPr>
              <a:spLocks noChangeArrowheads="1"/>
            </p:cNvSpPr>
            <p:nvPr/>
          </p:nvSpPr>
          <p:spPr bwMode="auto">
            <a:xfrm>
              <a:off x="3155951" y="82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3" name="Oval 1558">
              <a:extLst>
                <a:ext uri="{FF2B5EF4-FFF2-40B4-BE49-F238E27FC236}">
                  <a16:creationId xmlns:a16="http://schemas.microsoft.com/office/drawing/2014/main" id="{15BBFE24-7756-444E-9C93-2C3EEEA12A3F}"/>
                </a:ext>
              </a:extLst>
            </p:cNvPr>
            <p:cNvSpPr>
              <a:spLocks noChangeArrowheads="1"/>
            </p:cNvSpPr>
            <p:nvPr/>
          </p:nvSpPr>
          <p:spPr bwMode="auto">
            <a:xfrm>
              <a:off x="3467101"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4" name="Oval 1559">
              <a:extLst>
                <a:ext uri="{FF2B5EF4-FFF2-40B4-BE49-F238E27FC236}">
                  <a16:creationId xmlns:a16="http://schemas.microsoft.com/office/drawing/2014/main" id="{F4F0A7E7-C503-4B22-8F62-4EEB7C250774}"/>
                </a:ext>
              </a:extLst>
            </p:cNvPr>
            <p:cNvSpPr>
              <a:spLocks noChangeArrowheads="1"/>
            </p:cNvSpPr>
            <p:nvPr/>
          </p:nvSpPr>
          <p:spPr bwMode="auto">
            <a:xfrm>
              <a:off x="357346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5" name="Oval 1560">
              <a:extLst>
                <a:ext uri="{FF2B5EF4-FFF2-40B4-BE49-F238E27FC236}">
                  <a16:creationId xmlns:a16="http://schemas.microsoft.com/office/drawing/2014/main" id="{BF4B192E-6051-4F37-AB09-FB07C30FF515}"/>
                </a:ext>
              </a:extLst>
            </p:cNvPr>
            <p:cNvSpPr>
              <a:spLocks noChangeArrowheads="1"/>
            </p:cNvSpPr>
            <p:nvPr/>
          </p:nvSpPr>
          <p:spPr bwMode="auto">
            <a:xfrm>
              <a:off x="3717926" y="83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6" name="Oval 1561">
              <a:extLst>
                <a:ext uri="{FF2B5EF4-FFF2-40B4-BE49-F238E27FC236}">
                  <a16:creationId xmlns:a16="http://schemas.microsoft.com/office/drawing/2014/main" id="{BAAA8E21-798A-4C54-AC82-98020D07E005}"/>
                </a:ext>
              </a:extLst>
            </p:cNvPr>
            <p:cNvSpPr>
              <a:spLocks noChangeArrowheads="1"/>
            </p:cNvSpPr>
            <p:nvPr/>
          </p:nvSpPr>
          <p:spPr bwMode="auto">
            <a:xfrm>
              <a:off x="3676651" y="80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7" name="Oval 1562">
              <a:extLst>
                <a:ext uri="{FF2B5EF4-FFF2-40B4-BE49-F238E27FC236}">
                  <a16:creationId xmlns:a16="http://schemas.microsoft.com/office/drawing/2014/main" id="{2DDC5203-68F7-4CF5-9BE9-26FB868D29E0}"/>
                </a:ext>
              </a:extLst>
            </p:cNvPr>
            <p:cNvSpPr>
              <a:spLocks noChangeArrowheads="1"/>
            </p:cNvSpPr>
            <p:nvPr/>
          </p:nvSpPr>
          <p:spPr bwMode="auto">
            <a:xfrm>
              <a:off x="3813176" y="77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8" name="Oval 1563">
              <a:extLst>
                <a:ext uri="{FF2B5EF4-FFF2-40B4-BE49-F238E27FC236}">
                  <a16:creationId xmlns:a16="http://schemas.microsoft.com/office/drawing/2014/main" id="{EFCB1AC6-49CD-49E3-8FDC-0EDCFB8531AE}"/>
                </a:ext>
              </a:extLst>
            </p:cNvPr>
            <p:cNvSpPr>
              <a:spLocks noChangeArrowheads="1"/>
            </p:cNvSpPr>
            <p:nvPr/>
          </p:nvSpPr>
          <p:spPr bwMode="auto">
            <a:xfrm>
              <a:off x="3711576"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9" name="Oval 1564">
              <a:extLst>
                <a:ext uri="{FF2B5EF4-FFF2-40B4-BE49-F238E27FC236}">
                  <a16:creationId xmlns:a16="http://schemas.microsoft.com/office/drawing/2014/main" id="{714F8547-401F-4A0C-B3EE-E650E1FF82AA}"/>
                </a:ext>
              </a:extLst>
            </p:cNvPr>
            <p:cNvSpPr>
              <a:spLocks noChangeArrowheads="1"/>
            </p:cNvSpPr>
            <p:nvPr/>
          </p:nvSpPr>
          <p:spPr bwMode="auto">
            <a:xfrm>
              <a:off x="3722689"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0" name="Oval 1565">
              <a:extLst>
                <a:ext uri="{FF2B5EF4-FFF2-40B4-BE49-F238E27FC236}">
                  <a16:creationId xmlns:a16="http://schemas.microsoft.com/office/drawing/2014/main" id="{64B62871-5BDE-48FE-B705-FD6237FCF8F3}"/>
                </a:ext>
              </a:extLst>
            </p:cNvPr>
            <p:cNvSpPr>
              <a:spLocks noChangeArrowheads="1"/>
            </p:cNvSpPr>
            <p:nvPr/>
          </p:nvSpPr>
          <p:spPr bwMode="auto">
            <a:xfrm>
              <a:off x="3859214" y="118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1" name="Oval 1566">
              <a:extLst>
                <a:ext uri="{FF2B5EF4-FFF2-40B4-BE49-F238E27FC236}">
                  <a16:creationId xmlns:a16="http://schemas.microsoft.com/office/drawing/2014/main" id="{CBD3C968-CB63-4678-9815-6AC0DDE62583}"/>
                </a:ext>
              </a:extLst>
            </p:cNvPr>
            <p:cNvSpPr>
              <a:spLocks noChangeArrowheads="1"/>
            </p:cNvSpPr>
            <p:nvPr/>
          </p:nvSpPr>
          <p:spPr bwMode="auto">
            <a:xfrm>
              <a:off x="3641726" y="13271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2" name="Oval 1567">
              <a:extLst>
                <a:ext uri="{FF2B5EF4-FFF2-40B4-BE49-F238E27FC236}">
                  <a16:creationId xmlns:a16="http://schemas.microsoft.com/office/drawing/2014/main" id="{E931FDB9-023B-4873-A6EA-D6ED3A66963C}"/>
                </a:ext>
              </a:extLst>
            </p:cNvPr>
            <p:cNvSpPr>
              <a:spLocks noChangeArrowheads="1"/>
            </p:cNvSpPr>
            <p:nvPr/>
          </p:nvSpPr>
          <p:spPr bwMode="auto">
            <a:xfrm>
              <a:off x="3630614" y="113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3" name="Oval 1568">
              <a:extLst>
                <a:ext uri="{FF2B5EF4-FFF2-40B4-BE49-F238E27FC236}">
                  <a16:creationId xmlns:a16="http://schemas.microsoft.com/office/drawing/2014/main" id="{111AE2DB-BF7F-4009-A193-7A3E673C105A}"/>
                </a:ext>
              </a:extLst>
            </p:cNvPr>
            <p:cNvSpPr>
              <a:spLocks noChangeArrowheads="1"/>
            </p:cNvSpPr>
            <p:nvPr/>
          </p:nvSpPr>
          <p:spPr bwMode="auto">
            <a:xfrm>
              <a:off x="3644901" y="108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4" name="Oval 1569">
              <a:extLst>
                <a:ext uri="{FF2B5EF4-FFF2-40B4-BE49-F238E27FC236}">
                  <a16:creationId xmlns:a16="http://schemas.microsoft.com/office/drawing/2014/main" id="{EB6C2BD3-9605-4F62-AA55-8E502F7AE7F2}"/>
                </a:ext>
              </a:extLst>
            </p:cNvPr>
            <p:cNvSpPr>
              <a:spLocks noChangeArrowheads="1"/>
            </p:cNvSpPr>
            <p:nvPr/>
          </p:nvSpPr>
          <p:spPr bwMode="auto">
            <a:xfrm>
              <a:off x="3228976" y="1265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5" name="Oval 1570">
              <a:extLst>
                <a:ext uri="{FF2B5EF4-FFF2-40B4-BE49-F238E27FC236}">
                  <a16:creationId xmlns:a16="http://schemas.microsoft.com/office/drawing/2014/main" id="{55B709B9-09D4-40BF-9566-351F742DF3A9}"/>
                </a:ext>
              </a:extLst>
            </p:cNvPr>
            <p:cNvSpPr>
              <a:spLocks noChangeArrowheads="1"/>
            </p:cNvSpPr>
            <p:nvPr/>
          </p:nvSpPr>
          <p:spPr bwMode="auto">
            <a:xfrm>
              <a:off x="3659189"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6" name="Oval 1571">
              <a:extLst>
                <a:ext uri="{FF2B5EF4-FFF2-40B4-BE49-F238E27FC236}">
                  <a16:creationId xmlns:a16="http://schemas.microsoft.com/office/drawing/2014/main" id="{1BF7BD39-D05F-4C4F-B3C2-C18DCDAB8FF5}"/>
                </a:ext>
              </a:extLst>
            </p:cNvPr>
            <p:cNvSpPr>
              <a:spLocks noChangeArrowheads="1"/>
            </p:cNvSpPr>
            <p:nvPr/>
          </p:nvSpPr>
          <p:spPr bwMode="auto">
            <a:xfrm>
              <a:off x="2884489" y="1136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7" name="Oval 1572">
              <a:extLst>
                <a:ext uri="{FF2B5EF4-FFF2-40B4-BE49-F238E27FC236}">
                  <a16:creationId xmlns:a16="http://schemas.microsoft.com/office/drawing/2014/main" id="{BC589FF5-E101-44BB-AB85-97038C7FAC1E}"/>
                </a:ext>
              </a:extLst>
            </p:cNvPr>
            <p:cNvSpPr>
              <a:spLocks noChangeArrowheads="1"/>
            </p:cNvSpPr>
            <p:nvPr/>
          </p:nvSpPr>
          <p:spPr bwMode="auto">
            <a:xfrm>
              <a:off x="2782889"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8" name="Oval 1573">
              <a:extLst>
                <a:ext uri="{FF2B5EF4-FFF2-40B4-BE49-F238E27FC236}">
                  <a16:creationId xmlns:a16="http://schemas.microsoft.com/office/drawing/2014/main" id="{F8604F9C-585D-4E1A-8E40-7A03BA2B5301}"/>
                </a:ext>
              </a:extLst>
            </p:cNvPr>
            <p:cNvSpPr>
              <a:spLocks noChangeArrowheads="1"/>
            </p:cNvSpPr>
            <p:nvPr/>
          </p:nvSpPr>
          <p:spPr bwMode="auto">
            <a:xfrm>
              <a:off x="2803526"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9" name="Oval 1574">
              <a:extLst>
                <a:ext uri="{FF2B5EF4-FFF2-40B4-BE49-F238E27FC236}">
                  <a16:creationId xmlns:a16="http://schemas.microsoft.com/office/drawing/2014/main" id="{AE2B9D54-CD8B-4619-8ED1-B2E6A58BA656}"/>
                </a:ext>
              </a:extLst>
            </p:cNvPr>
            <p:cNvSpPr>
              <a:spLocks noChangeArrowheads="1"/>
            </p:cNvSpPr>
            <p:nvPr/>
          </p:nvSpPr>
          <p:spPr bwMode="auto">
            <a:xfrm>
              <a:off x="3808414" y="14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0" name="Oval 1575">
              <a:extLst>
                <a:ext uri="{FF2B5EF4-FFF2-40B4-BE49-F238E27FC236}">
                  <a16:creationId xmlns:a16="http://schemas.microsoft.com/office/drawing/2014/main" id="{84CF4E94-544A-43DD-8CF4-CDEACBD0572D}"/>
                </a:ext>
              </a:extLst>
            </p:cNvPr>
            <p:cNvSpPr>
              <a:spLocks noChangeArrowheads="1"/>
            </p:cNvSpPr>
            <p:nvPr/>
          </p:nvSpPr>
          <p:spPr bwMode="auto">
            <a:xfrm>
              <a:off x="3270251" y="145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1" name="Oval 1576">
              <a:extLst>
                <a:ext uri="{FF2B5EF4-FFF2-40B4-BE49-F238E27FC236}">
                  <a16:creationId xmlns:a16="http://schemas.microsoft.com/office/drawing/2014/main" id="{084A8D81-68C0-45BA-A08D-D64F700A0530}"/>
                </a:ext>
              </a:extLst>
            </p:cNvPr>
            <p:cNvSpPr>
              <a:spLocks noChangeArrowheads="1"/>
            </p:cNvSpPr>
            <p:nvPr/>
          </p:nvSpPr>
          <p:spPr bwMode="auto">
            <a:xfrm>
              <a:off x="3582989" y="138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2" name="Oval 1577">
              <a:extLst>
                <a:ext uri="{FF2B5EF4-FFF2-40B4-BE49-F238E27FC236}">
                  <a16:creationId xmlns:a16="http://schemas.microsoft.com/office/drawing/2014/main" id="{0A31D8F9-5436-4F77-A4FB-A93E4C8EBA82}"/>
                </a:ext>
              </a:extLst>
            </p:cNvPr>
            <p:cNvSpPr>
              <a:spLocks noChangeArrowheads="1"/>
            </p:cNvSpPr>
            <p:nvPr/>
          </p:nvSpPr>
          <p:spPr bwMode="auto">
            <a:xfrm>
              <a:off x="3636964" y="94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3" name="Oval 1578">
              <a:extLst>
                <a:ext uri="{FF2B5EF4-FFF2-40B4-BE49-F238E27FC236}">
                  <a16:creationId xmlns:a16="http://schemas.microsoft.com/office/drawing/2014/main" id="{1C535C86-5383-44D4-B3A4-6A7DFAC3AA2D}"/>
                </a:ext>
              </a:extLst>
            </p:cNvPr>
            <p:cNvSpPr>
              <a:spLocks noChangeArrowheads="1"/>
            </p:cNvSpPr>
            <p:nvPr/>
          </p:nvSpPr>
          <p:spPr bwMode="auto">
            <a:xfrm>
              <a:off x="3879851"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4" name="Oval 1579">
              <a:extLst>
                <a:ext uri="{FF2B5EF4-FFF2-40B4-BE49-F238E27FC236}">
                  <a16:creationId xmlns:a16="http://schemas.microsoft.com/office/drawing/2014/main" id="{D3454F2B-0085-4EA2-9914-21A21403CE0E}"/>
                </a:ext>
              </a:extLst>
            </p:cNvPr>
            <p:cNvSpPr>
              <a:spLocks noChangeArrowheads="1"/>
            </p:cNvSpPr>
            <p:nvPr/>
          </p:nvSpPr>
          <p:spPr bwMode="auto">
            <a:xfrm>
              <a:off x="3871914"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5" name="Oval 1580">
              <a:extLst>
                <a:ext uri="{FF2B5EF4-FFF2-40B4-BE49-F238E27FC236}">
                  <a16:creationId xmlns:a16="http://schemas.microsoft.com/office/drawing/2014/main" id="{42905299-67EE-4624-94CA-9E40673B77D5}"/>
                </a:ext>
              </a:extLst>
            </p:cNvPr>
            <p:cNvSpPr>
              <a:spLocks noChangeArrowheads="1"/>
            </p:cNvSpPr>
            <p:nvPr/>
          </p:nvSpPr>
          <p:spPr bwMode="auto">
            <a:xfrm>
              <a:off x="3895726"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6" name="Oval 1581">
              <a:extLst>
                <a:ext uri="{FF2B5EF4-FFF2-40B4-BE49-F238E27FC236}">
                  <a16:creationId xmlns:a16="http://schemas.microsoft.com/office/drawing/2014/main" id="{AA4FBA0B-21BE-4CCF-8B54-9F20866C5278}"/>
                </a:ext>
              </a:extLst>
            </p:cNvPr>
            <p:cNvSpPr>
              <a:spLocks noChangeArrowheads="1"/>
            </p:cNvSpPr>
            <p:nvPr/>
          </p:nvSpPr>
          <p:spPr bwMode="auto">
            <a:xfrm>
              <a:off x="3871913" y="16017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7" name="Oval 1582">
              <a:extLst>
                <a:ext uri="{FF2B5EF4-FFF2-40B4-BE49-F238E27FC236}">
                  <a16:creationId xmlns:a16="http://schemas.microsoft.com/office/drawing/2014/main" id="{DD83D311-0C8B-4632-BBDD-F3598270434E}"/>
                </a:ext>
              </a:extLst>
            </p:cNvPr>
            <p:cNvSpPr>
              <a:spLocks noChangeArrowheads="1"/>
            </p:cNvSpPr>
            <p:nvPr/>
          </p:nvSpPr>
          <p:spPr bwMode="auto">
            <a:xfrm>
              <a:off x="2846389" y="126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8" name="Oval 1583">
              <a:extLst>
                <a:ext uri="{FF2B5EF4-FFF2-40B4-BE49-F238E27FC236}">
                  <a16:creationId xmlns:a16="http://schemas.microsoft.com/office/drawing/2014/main" id="{1060A0F4-C2D8-464A-881F-C78C8C05F3CE}"/>
                </a:ext>
              </a:extLst>
            </p:cNvPr>
            <p:cNvSpPr>
              <a:spLocks noChangeArrowheads="1"/>
            </p:cNvSpPr>
            <p:nvPr/>
          </p:nvSpPr>
          <p:spPr bwMode="auto">
            <a:xfrm>
              <a:off x="3862389" y="133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9" name="Oval 1584">
              <a:extLst>
                <a:ext uri="{FF2B5EF4-FFF2-40B4-BE49-F238E27FC236}">
                  <a16:creationId xmlns:a16="http://schemas.microsoft.com/office/drawing/2014/main" id="{DB8B8B5A-C45A-47FA-85A1-424ACDA0A101}"/>
                </a:ext>
              </a:extLst>
            </p:cNvPr>
            <p:cNvSpPr>
              <a:spLocks noChangeArrowheads="1"/>
            </p:cNvSpPr>
            <p:nvPr/>
          </p:nvSpPr>
          <p:spPr bwMode="auto">
            <a:xfrm>
              <a:off x="3438526" y="171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0" name="Oval 1585">
              <a:extLst>
                <a:ext uri="{FF2B5EF4-FFF2-40B4-BE49-F238E27FC236}">
                  <a16:creationId xmlns:a16="http://schemas.microsoft.com/office/drawing/2014/main" id="{1A6C9547-DC40-4DA5-82E6-FD864695F52E}"/>
                </a:ext>
              </a:extLst>
            </p:cNvPr>
            <p:cNvSpPr>
              <a:spLocks noChangeArrowheads="1"/>
            </p:cNvSpPr>
            <p:nvPr/>
          </p:nvSpPr>
          <p:spPr bwMode="auto">
            <a:xfrm>
              <a:off x="3757614" y="1287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1" name="Oval 1586">
              <a:extLst>
                <a:ext uri="{FF2B5EF4-FFF2-40B4-BE49-F238E27FC236}">
                  <a16:creationId xmlns:a16="http://schemas.microsoft.com/office/drawing/2014/main" id="{80566D28-19FE-43E7-93A5-AA89592C9892}"/>
                </a:ext>
              </a:extLst>
            </p:cNvPr>
            <p:cNvSpPr>
              <a:spLocks noChangeArrowheads="1"/>
            </p:cNvSpPr>
            <p:nvPr/>
          </p:nvSpPr>
          <p:spPr bwMode="auto">
            <a:xfrm>
              <a:off x="3924301"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2" name="Oval 1587">
              <a:extLst>
                <a:ext uri="{FF2B5EF4-FFF2-40B4-BE49-F238E27FC236}">
                  <a16:creationId xmlns:a16="http://schemas.microsoft.com/office/drawing/2014/main" id="{22FFD95C-9F67-4B8D-86AA-D64D5E7887AF}"/>
                </a:ext>
              </a:extLst>
            </p:cNvPr>
            <p:cNvSpPr>
              <a:spLocks noChangeArrowheads="1"/>
            </p:cNvSpPr>
            <p:nvPr/>
          </p:nvSpPr>
          <p:spPr bwMode="auto">
            <a:xfrm>
              <a:off x="3470276"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3" name="Oval 1588">
              <a:extLst>
                <a:ext uri="{FF2B5EF4-FFF2-40B4-BE49-F238E27FC236}">
                  <a16:creationId xmlns:a16="http://schemas.microsoft.com/office/drawing/2014/main" id="{D2384081-4E6D-4822-ABC7-365780875407}"/>
                </a:ext>
              </a:extLst>
            </p:cNvPr>
            <p:cNvSpPr>
              <a:spLocks noChangeArrowheads="1"/>
            </p:cNvSpPr>
            <p:nvPr/>
          </p:nvSpPr>
          <p:spPr bwMode="auto">
            <a:xfrm>
              <a:off x="3889376" y="100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4" name="Oval 1589">
              <a:extLst>
                <a:ext uri="{FF2B5EF4-FFF2-40B4-BE49-F238E27FC236}">
                  <a16:creationId xmlns:a16="http://schemas.microsoft.com/office/drawing/2014/main" id="{6686DE22-1A10-4554-B2A6-DF077FDB1903}"/>
                </a:ext>
              </a:extLst>
            </p:cNvPr>
            <p:cNvSpPr>
              <a:spLocks noChangeArrowheads="1"/>
            </p:cNvSpPr>
            <p:nvPr/>
          </p:nvSpPr>
          <p:spPr bwMode="auto">
            <a:xfrm>
              <a:off x="3648076"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5" name="Oval 1590">
              <a:extLst>
                <a:ext uri="{FF2B5EF4-FFF2-40B4-BE49-F238E27FC236}">
                  <a16:creationId xmlns:a16="http://schemas.microsoft.com/office/drawing/2014/main" id="{14A176E9-BAF3-4742-AB46-B615E1C3EA83}"/>
                </a:ext>
              </a:extLst>
            </p:cNvPr>
            <p:cNvSpPr>
              <a:spLocks noChangeArrowheads="1"/>
            </p:cNvSpPr>
            <p:nvPr/>
          </p:nvSpPr>
          <p:spPr bwMode="auto">
            <a:xfrm>
              <a:off x="4016376" y="118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6" name="Oval 1591">
              <a:extLst>
                <a:ext uri="{FF2B5EF4-FFF2-40B4-BE49-F238E27FC236}">
                  <a16:creationId xmlns:a16="http://schemas.microsoft.com/office/drawing/2014/main" id="{CB7E03D8-B44A-46AE-B522-10D2A8841E4E}"/>
                </a:ext>
              </a:extLst>
            </p:cNvPr>
            <p:cNvSpPr>
              <a:spLocks noChangeArrowheads="1"/>
            </p:cNvSpPr>
            <p:nvPr/>
          </p:nvSpPr>
          <p:spPr bwMode="auto">
            <a:xfrm>
              <a:off x="3944939" y="93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7" name="Oval 1592">
              <a:extLst>
                <a:ext uri="{FF2B5EF4-FFF2-40B4-BE49-F238E27FC236}">
                  <a16:creationId xmlns:a16="http://schemas.microsoft.com/office/drawing/2014/main" id="{7489B301-8861-425D-BFE7-4552947B687E}"/>
                </a:ext>
              </a:extLst>
            </p:cNvPr>
            <p:cNvSpPr>
              <a:spLocks noChangeArrowheads="1"/>
            </p:cNvSpPr>
            <p:nvPr/>
          </p:nvSpPr>
          <p:spPr bwMode="auto">
            <a:xfrm>
              <a:off x="3957639"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8" name="Oval 1593">
              <a:extLst>
                <a:ext uri="{FF2B5EF4-FFF2-40B4-BE49-F238E27FC236}">
                  <a16:creationId xmlns:a16="http://schemas.microsoft.com/office/drawing/2014/main" id="{39745CB0-68A3-4589-9254-73842F8DE5AC}"/>
                </a:ext>
              </a:extLst>
            </p:cNvPr>
            <p:cNvSpPr>
              <a:spLocks noChangeArrowheads="1"/>
            </p:cNvSpPr>
            <p:nvPr/>
          </p:nvSpPr>
          <p:spPr bwMode="auto">
            <a:xfrm>
              <a:off x="4006851" y="141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9" name="Oval 1594">
              <a:extLst>
                <a:ext uri="{FF2B5EF4-FFF2-40B4-BE49-F238E27FC236}">
                  <a16:creationId xmlns:a16="http://schemas.microsoft.com/office/drawing/2014/main" id="{4642438C-77F7-4936-98BC-46EDF3CE8292}"/>
                </a:ext>
              </a:extLst>
            </p:cNvPr>
            <p:cNvSpPr>
              <a:spLocks noChangeArrowheads="1"/>
            </p:cNvSpPr>
            <p:nvPr/>
          </p:nvSpPr>
          <p:spPr bwMode="auto">
            <a:xfrm>
              <a:off x="3968751"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0" name="Oval 1595">
              <a:extLst>
                <a:ext uri="{FF2B5EF4-FFF2-40B4-BE49-F238E27FC236}">
                  <a16:creationId xmlns:a16="http://schemas.microsoft.com/office/drawing/2014/main" id="{5A8A3091-7E4D-4B1D-800C-D7DB1A6897C8}"/>
                </a:ext>
              </a:extLst>
            </p:cNvPr>
            <p:cNvSpPr>
              <a:spLocks noChangeArrowheads="1"/>
            </p:cNvSpPr>
            <p:nvPr/>
          </p:nvSpPr>
          <p:spPr bwMode="auto">
            <a:xfrm>
              <a:off x="3081339" y="10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1" name="Oval 1596">
              <a:extLst>
                <a:ext uri="{FF2B5EF4-FFF2-40B4-BE49-F238E27FC236}">
                  <a16:creationId xmlns:a16="http://schemas.microsoft.com/office/drawing/2014/main" id="{272DA15F-6D30-413A-AE69-F1C06D52D21F}"/>
                </a:ext>
              </a:extLst>
            </p:cNvPr>
            <p:cNvSpPr>
              <a:spLocks noChangeArrowheads="1"/>
            </p:cNvSpPr>
            <p:nvPr/>
          </p:nvSpPr>
          <p:spPr bwMode="auto">
            <a:xfrm>
              <a:off x="2800351" y="854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2" name="Oval 1597">
              <a:extLst>
                <a:ext uri="{FF2B5EF4-FFF2-40B4-BE49-F238E27FC236}">
                  <a16:creationId xmlns:a16="http://schemas.microsoft.com/office/drawing/2014/main" id="{980409DA-1314-4A79-94F6-6C6386F98D3A}"/>
                </a:ext>
              </a:extLst>
            </p:cNvPr>
            <p:cNvSpPr>
              <a:spLocks noChangeArrowheads="1"/>
            </p:cNvSpPr>
            <p:nvPr/>
          </p:nvSpPr>
          <p:spPr bwMode="auto">
            <a:xfrm>
              <a:off x="2932114" y="1196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3" name="Oval 1598">
              <a:extLst>
                <a:ext uri="{FF2B5EF4-FFF2-40B4-BE49-F238E27FC236}">
                  <a16:creationId xmlns:a16="http://schemas.microsoft.com/office/drawing/2014/main" id="{A2DB9600-EE59-4574-8AB5-B9BED557F3CA}"/>
                </a:ext>
              </a:extLst>
            </p:cNvPr>
            <p:cNvSpPr>
              <a:spLocks noChangeArrowheads="1"/>
            </p:cNvSpPr>
            <p:nvPr/>
          </p:nvSpPr>
          <p:spPr bwMode="auto">
            <a:xfrm>
              <a:off x="2717801" y="154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4" name="Oval 1599">
              <a:extLst>
                <a:ext uri="{FF2B5EF4-FFF2-40B4-BE49-F238E27FC236}">
                  <a16:creationId xmlns:a16="http://schemas.microsoft.com/office/drawing/2014/main" id="{14CF408B-7CD0-4B35-8EA0-B38865CFD883}"/>
                </a:ext>
              </a:extLst>
            </p:cNvPr>
            <p:cNvSpPr>
              <a:spLocks noChangeArrowheads="1"/>
            </p:cNvSpPr>
            <p:nvPr/>
          </p:nvSpPr>
          <p:spPr bwMode="auto">
            <a:xfrm>
              <a:off x="2646364" y="133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5" name="Oval 1600">
              <a:extLst>
                <a:ext uri="{FF2B5EF4-FFF2-40B4-BE49-F238E27FC236}">
                  <a16:creationId xmlns:a16="http://schemas.microsoft.com/office/drawing/2014/main" id="{2FDA4C89-7AF2-479F-AE68-563BAD8214A9}"/>
                </a:ext>
              </a:extLst>
            </p:cNvPr>
            <p:cNvSpPr>
              <a:spLocks noChangeArrowheads="1"/>
            </p:cNvSpPr>
            <p:nvPr/>
          </p:nvSpPr>
          <p:spPr bwMode="auto">
            <a:xfrm>
              <a:off x="3535363" y="14859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6" name="Oval 1601">
              <a:extLst>
                <a:ext uri="{FF2B5EF4-FFF2-40B4-BE49-F238E27FC236}">
                  <a16:creationId xmlns:a16="http://schemas.microsoft.com/office/drawing/2014/main" id="{358FCCD1-1A0C-4BC3-9289-0DDD8C76F33F}"/>
                </a:ext>
              </a:extLst>
            </p:cNvPr>
            <p:cNvSpPr>
              <a:spLocks noChangeArrowheads="1"/>
            </p:cNvSpPr>
            <p:nvPr/>
          </p:nvSpPr>
          <p:spPr bwMode="auto">
            <a:xfrm>
              <a:off x="3895726" y="147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7" name="Oval 1602">
              <a:extLst>
                <a:ext uri="{FF2B5EF4-FFF2-40B4-BE49-F238E27FC236}">
                  <a16:creationId xmlns:a16="http://schemas.microsoft.com/office/drawing/2014/main" id="{9F0DC88D-40F9-4C12-A0E8-09154757BA51}"/>
                </a:ext>
              </a:extLst>
            </p:cNvPr>
            <p:cNvSpPr>
              <a:spLocks noChangeArrowheads="1"/>
            </p:cNvSpPr>
            <p:nvPr/>
          </p:nvSpPr>
          <p:spPr bwMode="auto">
            <a:xfrm>
              <a:off x="4032251" y="134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8" name="Oval 1603">
              <a:extLst>
                <a:ext uri="{FF2B5EF4-FFF2-40B4-BE49-F238E27FC236}">
                  <a16:creationId xmlns:a16="http://schemas.microsoft.com/office/drawing/2014/main" id="{81C47692-DEEB-4C2A-B6BD-8D0D50FE7D11}"/>
                </a:ext>
              </a:extLst>
            </p:cNvPr>
            <p:cNvSpPr>
              <a:spLocks noChangeArrowheads="1"/>
            </p:cNvSpPr>
            <p:nvPr/>
          </p:nvSpPr>
          <p:spPr bwMode="auto">
            <a:xfrm>
              <a:off x="4030664" y="938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9" name="Oval 1604">
              <a:extLst>
                <a:ext uri="{FF2B5EF4-FFF2-40B4-BE49-F238E27FC236}">
                  <a16:creationId xmlns:a16="http://schemas.microsoft.com/office/drawing/2014/main" id="{DA6DAEFB-16D9-414B-8F69-13DB03C45D05}"/>
                </a:ext>
              </a:extLst>
            </p:cNvPr>
            <p:cNvSpPr>
              <a:spLocks noChangeArrowheads="1"/>
            </p:cNvSpPr>
            <p:nvPr/>
          </p:nvSpPr>
          <p:spPr bwMode="auto">
            <a:xfrm>
              <a:off x="3860801" y="914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0" name="Oval 753">
              <a:extLst>
                <a:ext uri="{FF2B5EF4-FFF2-40B4-BE49-F238E27FC236}">
                  <a16:creationId xmlns:a16="http://schemas.microsoft.com/office/drawing/2014/main" id="{35DAD9D4-B4D1-4855-AC46-6E4B8F0D5563}"/>
                </a:ext>
              </a:extLst>
            </p:cNvPr>
            <p:cNvSpPr>
              <a:spLocks noChangeArrowheads="1"/>
            </p:cNvSpPr>
            <p:nvPr/>
          </p:nvSpPr>
          <p:spPr bwMode="auto">
            <a:xfrm>
              <a:off x="2065168" y="2232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1" name="Oval 754">
              <a:extLst>
                <a:ext uri="{FF2B5EF4-FFF2-40B4-BE49-F238E27FC236}">
                  <a16:creationId xmlns:a16="http://schemas.microsoft.com/office/drawing/2014/main" id="{28DD11CD-993E-45D2-B1DC-F948604FACAC}"/>
                </a:ext>
              </a:extLst>
            </p:cNvPr>
            <p:cNvSpPr>
              <a:spLocks noChangeArrowheads="1"/>
            </p:cNvSpPr>
            <p:nvPr/>
          </p:nvSpPr>
          <p:spPr bwMode="auto">
            <a:xfrm>
              <a:off x="1979443" y="227171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2" name="Oval 755">
              <a:extLst>
                <a:ext uri="{FF2B5EF4-FFF2-40B4-BE49-F238E27FC236}">
                  <a16:creationId xmlns:a16="http://schemas.microsoft.com/office/drawing/2014/main" id="{346DF2F7-5EC1-466B-B81C-18BB59DF257B}"/>
                </a:ext>
              </a:extLst>
            </p:cNvPr>
            <p:cNvSpPr>
              <a:spLocks noChangeArrowheads="1"/>
            </p:cNvSpPr>
            <p:nvPr/>
          </p:nvSpPr>
          <p:spPr bwMode="auto">
            <a:xfrm>
              <a:off x="2279481" y="2382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3" name="Oval 756">
              <a:extLst>
                <a:ext uri="{FF2B5EF4-FFF2-40B4-BE49-F238E27FC236}">
                  <a16:creationId xmlns:a16="http://schemas.microsoft.com/office/drawing/2014/main" id="{07030941-63A9-4F1A-904E-42ABE5F7D8E7}"/>
                </a:ext>
              </a:extLst>
            </p:cNvPr>
            <p:cNvSpPr>
              <a:spLocks noChangeArrowheads="1"/>
            </p:cNvSpPr>
            <p:nvPr/>
          </p:nvSpPr>
          <p:spPr bwMode="auto">
            <a:xfrm>
              <a:off x="2031831" y="215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4" name="Oval 765">
              <a:extLst>
                <a:ext uri="{FF2B5EF4-FFF2-40B4-BE49-F238E27FC236}">
                  <a16:creationId xmlns:a16="http://schemas.microsoft.com/office/drawing/2014/main" id="{5A96ED46-F583-4E4B-9E55-E64C850C0798}"/>
                </a:ext>
              </a:extLst>
            </p:cNvPr>
            <p:cNvSpPr>
              <a:spLocks noChangeArrowheads="1"/>
            </p:cNvSpPr>
            <p:nvPr/>
          </p:nvSpPr>
          <p:spPr bwMode="auto">
            <a:xfrm>
              <a:off x="2900193" y="256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5" name="Oval 771">
              <a:extLst>
                <a:ext uri="{FF2B5EF4-FFF2-40B4-BE49-F238E27FC236}">
                  <a16:creationId xmlns:a16="http://schemas.microsoft.com/office/drawing/2014/main" id="{415D43B2-B698-43BB-AB93-352758B31D8E}"/>
                </a:ext>
              </a:extLst>
            </p:cNvPr>
            <p:cNvSpPr>
              <a:spLocks noChangeArrowheads="1"/>
            </p:cNvSpPr>
            <p:nvPr/>
          </p:nvSpPr>
          <p:spPr bwMode="auto">
            <a:xfrm>
              <a:off x="2244556" y="2208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6" name="Oval 773">
              <a:extLst>
                <a:ext uri="{FF2B5EF4-FFF2-40B4-BE49-F238E27FC236}">
                  <a16:creationId xmlns:a16="http://schemas.microsoft.com/office/drawing/2014/main" id="{E5E3A828-A367-468F-8401-343DC578FD8F}"/>
                </a:ext>
              </a:extLst>
            </p:cNvPr>
            <p:cNvSpPr>
              <a:spLocks noChangeArrowheads="1"/>
            </p:cNvSpPr>
            <p:nvPr/>
          </p:nvSpPr>
          <p:spPr bwMode="auto">
            <a:xfrm>
              <a:off x="2176293" y="21256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7" name="Oval 779">
              <a:extLst>
                <a:ext uri="{FF2B5EF4-FFF2-40B4-BE49-F238E27FC236}">
                  <a16:creationId xmlns:a16="http://schemas.microsoft.com/office/drawing/2014/main" id="{038D5B67-D5F6-4AB8-ACE8-0EDD0DA0EE11}"/>
                </a:ext>
              </a:extLst>
            </p:cNvPr>
            <p:cNvSpPr>
              <a:spLocks noChangeArrowheads="1"/>
            </p:cNvSpPr>
            <p:nvPr/>
          </p:nvSpPr>
          <p:spPr bwMode="auto">
            <a:xfrm>
              <a:off x="2390605" y="30829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8" name="Oval 780">
              <a:extLst>
                <a:ext uri="{FF2B5EF4-FFF2-40B4-BE49-F238E27FC236}">
                  <a16:creationId xmlns:a16="http://schemas.microsoft.com/office/drawing/2014/main" id="{580825CA-A45D-4769-B7B5-7B3859B63DA4}"/>
                </a:ext>
              </a:extLst>
            </p:cNvPr>
            <p:cNvSpPr>
              <a:spLocks noChangeArrowheads="1"/>
            </p:cNvSpPr>
            <p:nvPr/>
          </p:nvSpPr>
          <p:spPr bwMode="auto">
            <a:xfrm>
              <a:off x="3236913" y="2756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19" name="Oval 785">
              <a:extLst>
                <a:ext uri="{FF2B5EF4-FFF2-40B4-BE49-F238E27FC236}">
                  <a16:creationId xmlns:a16="http://schemas.microsoft.com/office/drawing/2014/main" id="{1A286DDB-26B4-4AC7-BF34-2D5C44449D5C}"/>
                </a:ext>
              </a:extLst>
            </p:cNvPr>
            <p:cNvSpPr>
              <a:spLocks noChangeArrowheads="1"/>
            </p:cNvSpPr>
            <p:nvPr/>
          </p:nvSpPr>
          <p:spPr bwMode="auto">
            <a:xfrm>
              <a:off x="2541418" y="2781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0" name="Oval 786">
              <a:extLst>
                <a:ext uri="{FF2B5EF4-FFF2-40B4-BE49-F238E27FC236}">
                  <a16:creationId xmlns:a16="http://schemas.microsoft.com/office/drawing/2014/main" id="{694F46CF-306A-479B-BD89-28DC9BA95886}"/>
                </a:ext>
              </a:extLst>
            </p:cNvPr>
            <p:cNvSpPr>
              <a:spLocks noChangeArrowheads="1"/>
            </p:cNvSpPr>
            <p:nvPr/>
          </p:nvSpPr>
          <p:spPr bwMode="auto">
            <a:xfrm>
              <a:off x="2485856" y="21764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1" name="Oval 791">
              <a:extLst>
                <a:ext uri="{FF2B5EF4-FFF2-40B4-BE49-F238E27FC236}">
                  <a16:creationId xmlns:a16="http://schemas.microsoft.com/office/drawing/2014/main" id="{6581C0C0-008C-454C-9057-BA5DDF791527}"/>
                </a:ext>
              </a:extLst>
            </p:cNvPr>
            <p:cNvSpPr>
              <a:spLocks noChangeArrowheads="1"/>
            </p:cNvSpPr>
            <p:nvPr/>
          </p:nvSpPr>
          <p:spPr bwMode="auto">
            <a:xfrm>
              <a:off x="2654131" y="2179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2" name="Oval 795">
              <a:extLst>
                <a:ext uri="{FF2B5EF4-FFF2-40B4-BE49-F238E27FC236}">
                  <a16:creationId xmlns:a16="http://schemas.microsoft.com/office/drawing/2014/main" id="{6AD0277F-436B-4F05-92DE-92D3D84E5C50}"/>
                </a:ext>
              </a:extLst>
            </p:cNvPr>
            <p:cNvSpPr>
              <a:spLocks noChangeArrowheads="1"/>
            </p:cNvSpPr>
            <p:nvPr/>
          </p:nvSpPr>
          <p:spPr bwMode="auto">
            <a:xfrm>
              <a:off x="3420269" y="27749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3" name="Oval 802">
              <a:extLst>
                <a:ext uri="{FF2B5EF4-FFF2-40B4-BE49-F238E27FC236}">
                  <a16:creationId xmlns:a16="http://schemas.microsoft.com/office/drawing/2014/main" id="{5FC35BE2-DE9F-44F0-8F13-A384FB86887D}"/>
                </a:ext>
              </a:extLst>
            </p:cNvPr>
            <p:cNvSpPr>
              <a:spLocks noChangeArrowheads="1"/>
            </p:cNvSpPr>
            <p:nvPr/>
          </p:nvSpPr>
          <p:spPr bwMode="auto">
            <a:xfrm>
              <a:off x="3004968" y="2255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4" name="Oval 803">
              <a:extLst>
                <a:ext uri="{FF2B5EF4-FFF2-40B4-BE49-F238E27FC236}">
                  <a16:creationId xmlns:a16="http://schemas.microsoft.com/office/drawing/2014/main" id="{B36034B7-24FA-406A-BE91-1F621DBE18B2}"/>
                </a:ext>
              </a:extLst>
            </p:cNvPr>
            <p:cNvSpPr>
              <a:spLocks noChangeArrowheads="1"/>
            </p:cNvSpPr>
            <p:nvPr/>
          </p:nvSpPr>
          <p:spPr bwMode="auto">
            <a:xfrm>
              <a:off x="3227389" y="29735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5" name="Oval 859">
              <a:extLst>
                <a:ext uri="{FF2B5EF4-FFF2-40B4-BE49-F238E27FC236}">
                  <a16:creationId xmlns:a16="http://schemas.microsoft.com/office/drawing/2014/main" id="{D49C70BF-26E0-4A3B-AA3C-A23D874E401C}"/>
                </a:ext>
              </a:extLst>
            </p:cNvPr>
            <p:cNvSpPr>
              <a:spLocks noChangeArrowheads="1"/>
            </p:cNvSpPr>
            <p:nvPr/>
          </p:nvSpPr>
          <p:spPr bwMode="auto">
            <a:xfrm>
              <a:off x="2790656"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6" name="Oval 860">
              <a:extLst>
                <a:ext uri="{FF2B5EF4-FFF2-40B4-BE49-F238E27FC236}">
                  <a16:creationId xmlns:a16="http://schemas.microsoft.com/office/drawing/2014/main" id="{AF6256EC-6550-4338-A330-CADCFA683DA9}"/>
                </a:ext>
              </a:extLst>
            </p:cNvPr>
            <p:cNvSpPr>
              <a:spLocks noChangeArrowheads="1"/>
            </p:cNvSpPr>
            <p:nvPr/>
          </p:nvSpPr>
          <p:spPr bwMode="auto">
            <a:xfrm>
              <a:off x="2535068" y="235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7" name="Oval 861">
              <a:extLst>
                <a:ext uri="{FF2B5EF4-FFF2-40B4-BE49-F238E27FC236}">
                  <a16:creationId xmlns:a16="http://schemas.microsoft.com/office/drawing/2014/main" id="{387D592B-83D5-4B31-A354-C1FCCBC36E6D}"/>
                </a:ext>
              </a:extLst>
            </p:cNvPr>
            <p:cNvSpPr>
              <a:spLocks noChangeArrowheads="1"/>
            </p:cNvSpPr>
            <p:nvPr/>
          </p:nvSpPr>
          <p:spPr bwMode="auto">
            <a:xfrm>
              <a:off x="2198518" y="25876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8" name="Oval 968">
              <a:extLst>
                <a:ext uri="{FF2B5EF4-FFF2-40B4-BE49-F238E27FC236}">
                  <a16:creationId xmlns:a16="http://schemas.microsoft.com/office/drawing/2014/main" id="{166F66DC-05B6-484D-AE84-65CD540ACD26}"/>
                </a:ext>
              </a:extLst>
            </p:cNvPr>
            <p:cNvSpPr>
              <a:spLocks noChangeArrowheads="1"/>
            </p:cNvSpPr>
            <p:nvPr/>
          </p:nvSpPr>
          <p:spPr bwMode="auto">
            <a:xfrm>
              <a:off x="3090693" y="329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9" name="Oval 1109">
              <a:extLst>
                <a:ext uri="{FF2B5EF4-FFF2-40B4-BE49-F238E27FC236}">
                  <a16:creationId xmlns:a16="http://schemas.microsoft.com/office/drawing/2014/main" id="{4CEB5CC6-E48E-4660-A52C-D4537A215D25}"/>
                </a:ext>
              </a:extLst>
            </p:cNvPr>
            <p:cNvSpPr>
              <a:spLocks noChangeArrowheads="1"/>
            </p:cNvSpPr>
            <p:nvPr/>
          </p:nvSpPr>
          <p:spPr bwMode="auto">
            <a:xfrm>
              <a:off x="1950868" y="270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0" name="Oval 1110">
              <a:extLst>
                <a:ext uri="{FF2B5EF4-FFF2-40B4-BE49-F238E27FC236}">
                  <a16:creationId xmlns:a16="http://schemas.microsoft.com/office/drawing/2014/main" id="{EAE8992B-B9EA-42A3-8381-7C92F484DF93}"/>
                </a:ext>
              </a:extLst>
            </p:cNvPr>
            <p:cNvSpPr>
              <a:spLocks noChangeArrowheads="1"/>
            </p:cNvSpPr>
            <p:nvPr/>
          </p:nvSpPr>
          <p:spPr bwMode="auto">
            <a:xfrm>
              <a:off x="1985793" y="284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1" name="Oval 1111">
              <a:extLst>
                <a:ext uri="{FF2B5EF4-FFF2-40B4-BE49-F238E27FC236}">
                  <a16:creationId xmlns:a16="http://schemas.microsoft.com/office/drawing/2014/main" id="{BF657EE0-D42F-44D2-B218-432842F1AD36}"/>
                </a:ext>
              </a:extLst>
            </p:cNvPr>
            <p:cNvSpPr>
              <a:spLocks noChangeArrowheads="1"/>
            </p:cNvSpPr>
            <p:nvPr/>
          </p:nvSpPr>
          <p:spPr bwMode="auto">
            <a:xfrm>
              <a:off x="2015956"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2" name="Oval 1113">
              <a:extLst>
                <a:ext uri="{FF2B5EF4-FFF2-40B4-BE49-F238E27FC236}">
                  <a16:creationId xmlns:a16="http://schemas.microsoft.com/office/drawing/2014/main" id="{258093DD-AEF9-4677-9096-EF356B34E1A6}"/>
                </a:ext>
              </a:extLst>
            </p:cNvPr>
            <p:cNvSpPr>
              <a:spLocks noChangeArrowheads="1"/>
            </p:cNvSpPr>
            <p:nvPr/>
          </p:nvSpPr>
          <p:spPr bwMode="auto">
            <a:xfrm>
              <a:off x="1990556" y="2386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3" name="Oval 1115">
              <a:extLst>
                <a:ext uri="{FF2B5EF4-FFF2-40B4-BE49-F238E27FC236}">
                  <a16:creationId xmlns:a16="http://schemas.microsoft.com/office/drawing/2014/main" id="{31C6E0A6-1DC8-4DB6-A826-4A374F2D6926}"/>
                </a:ext>
              </a:extLst>
            </p:cNvPr>
            <p:cNvSpPr>
              <a:spLocks noChangeArrowheads="1"/>
            </p:cNvSpPr>
            <p:nvPr/>
          </p:nvSpPr>
          <p:spPr bwMode="auto">
            <a:xfrm>
              <a:off x="2931943" y="3141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4" name="Oval 1116">
              <a:extLst>
                <a:ext uri="{FF2B5EF4-FFF2-40B4-BE49-F238E27FC236}">
                  <a16:creationId xmlns:a16="http://schemas.microsoft.com/office/drawing/2014/main" id="{6A3F80FE-617E-4A62-8F3A-F5848528934F}"/>
                </a:ext>
              </a:extLst>
            </p:cNvPr>
            <p:cNvSpPr>
              <a:spLocks noChangeArrowheads="1"/>
            </p:cNvSpPr>
            <p:nvPr/>
          </p:nvSpPr>
          <p:spPr bwMode="auto">
            <a:xfrm>
              <a:off x="1976268" y="30781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5" name="Oval 1120">
              <a:extLst>
                <a:ext uri="{FF2B5EF4-FFF2-40B4-BE49-F238E27FC236}">
                  <a16:creationId xmlns:a16="http://schemas.microsoft.com/office/drawing/2014/main" id="{3FDE244B-322B-47FD-9F05-05FCC19FDB6E}"/>
                </a:ext>
              </a:extLst>
            </p:cNvPr>
            <p:cNvSpPr>
              <a:spLocks noChangeArrowheads="1"/>
            </p:cNvSpPr>
            <p:nvPr/>
          </p:nvSpPr>
          <p:spPr bwMode="auto">
            <a:xfrm>
              <a:off x="2111206" y="2452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6" name="Oval 1121">
              <a:extLst>
                <a:ext uri="{FF2B5EF4-FFF2-40B4-BE49-F238E27FC236}">
                  <a16:creationId xmlns:a16="http://schemas.microsoft.com/office/drawing/2014/main" id="{A12D5347-2CC7-46F4-A852-B71899043EDA}"/>
                </a:ext>
              </a:extLst>
            </p:cNvPr>
            <p:cNvSpPr>
              <a:spLocks noChangeArrowheads="1"/>
            </p:cNvSpPr>
            <p:nvPr/>
          </p:nvSpPr>
          <p:spPr bwMode="auto">
            <a:xfrm>
              <a:off x="3237794" y="24777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7" name="Oval 1122">
              <a:extLst>
                <a:ext uri="{FF2B5EF4-FFF2-40B4-BE49-F238E27FC236}">
                  <a16:creationId xmlns:a16="http://schemas.microsoft.com/office/drawing/2014/main" id="{D7B241ED-1E7D-4C1B-8F73-7E98DA65F513}"/>
                </a:ext>
              </a:extLst>
            </p:cNvPr>
            <p:cNvSpPr>
              <a:spLocks noChangeArrowheads="1"/>
            </p:cNvSpPr>
            <p:nvPr/>
          </p:nvSpPr>
          <p:spPr bwMode="auto">
            <a:xfrm>
              <a:off x="2101681" y="292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8" name="Oval 1123">
              <a:extLst>
                <a:ext uri="{FF2B5EF4-FFF2-40B4-BE49-F238E27FC236}">
                  <a16:creationId xmlns:a16="http://schemas.microsoft.com/office/drawing/2014/main" id="{E2296531-BF54-47FD-8880-93209EEBF8ED}"/>
                </a:ext>
              </a:extLst>
            </p:cNvPr>
            <p:cNvSpPr>
              <a:spLocks noChangeArrowheads="1"/>
            </p:cNvSpPr>
            <p:nvPr/>
          </p:nvSpPr>
          <p:spPr bwMode="auto">
            <a:xfrm>
              <a:off x="2650956" y="256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9" name="Oval 1124">
              <a:extLst>
                <a:ext uri="{FF2B5EF4-FFF2-40B4-BE49-F238E27FC236}">
                  <a16:creationId xmlns:a16="http://schemas.microsoft.com/office/drawing/2014/main" id="{BE58553A-612D-479D-853D-EE800292FD0C}"/>
                </a:ext>
              </a:extLst>
            </p:cNvPr>
            <p:cNvSpPr>
              <a:spLocks noChangeArrowheads="1"/>
            </p:cNvSpPr>
            <p:nvPr/>
          </p:nvSpPr>
          <p:spPr bwMode="auto">
            <a:xfrm>
              <a:off x="2390606" y="25352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0" name="Oval 1125">
              <a:extLst>
                <a:ext uri="{FF2B5EF4-FFF2-40B4-BE49-F238E27FC236}">
                  <a16:creationId xmlns:a16="http://schemas.microsoft.com/office/drawing/2014/main" id="{6613EAE4-41D9-4693-97F3-2894890A508A}"/>
                </a:ext>
              </a:extLst>
            </p:cNvPr>
            <p:cNvSpPr>
              <a:spLocks noChangeArrowheads="1"/>
            </p:cNvSpPr>
            <p:nvPr/>
          </p:nvSpPr>
          <p:spPr bwMode="auto">
            <a:xfrm>
              <a:off x="3052593" y="262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1" name="Oval 1126">
              <a:extLst>
                <a:ext uri="{FF2B5EF4-FFF2-40B4-BE49-F238E27FC236}">
                  <a16:creationId xmlns:a16="http://schemas.microsoft.com/office/drawing/2014/main" id="{B9FE3DE3-E5F5-4847-8381-97EDD1C72BCA}"/>
                </a:ext>
              </a:extLst>
            </p:cNvPr>
            <p:cNvSpPr>
              <a:spLocks noChangeArrowheads="1"/>
            </p:cNvSpPr>
            <p:nvPr/>
          </p:nvSpPr>
          <p:spPr bwMode="auto">
            <a:xfrm>
              <a:off x="2755731" y="269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2" name="Oval 1127">
              <a:extLst>
                <a:ext uri="{FF2B5EF4-FFF2-40B4-BE49-F238E27FC236}">
                  <a16:creationId xmlns:a16="http://schemas.microsoft.com/office/drawing/2014/main" id="{4F0B49F5-F39A-460C-9F3D-6CA181508B8B}"/>
                </a:ext>
              </a:extLst>
            </p:cNvPr>
            <p:cNvSpPr>
              <a:spLocks noChangeArrowheads="1"/>
            </p:cNvSpPr>
            <p:nvPr/>
          </p:nvSpPr>
          <p:spPr bwMode="auto">
            <a:xfrm>
              <a:off x="2073106" y="3236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3" name="Oval 1135">
              <a:extLst>
                <a:ext uri="{FF2B5EF4-FFF2-40B4-BE49-F238E27FC236}">
                  <a16:creationId xmlns:a16="http://schemas.microsoft.com/office/drawing/2014/main" id="{7F54AF1F-DD16-44E6-9B85-1A1CBEC786B5}"/>
                </a:ext>
              </a:extLst>
            </p:cNvPr>
            <p:cNvSpPr>
              <a:spLocks noChangeArrowheads="1"/>
            </p:cNvSpPr>
            <p:nvPr/>
          </p:nvSpPr>
          <p:spPr bwMode="auto">
            <a:xfrm>
              <a:off x="2663656" y="31575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4" name="Oval 1136">
              <a:extLst>
                <a:ext uri="{FF2B5EF4-FFF2-40B4-BE49-F238E27FC236}">
                  <a16:creationId xmlns:a16="http://schemas.microsoft.com/office/drawing/2014/main" id="{8E852446-7BBB-4BAA-A466-7A1A7A65B423}"/>
                </a:ext>
              </a:extLst>
            </p:cNvPr>
            <p:cNvSpPr>
              <a:spLocks noChangeArrowheads="1"/>
            </p:cNvSpPr>
            <p:nvPr/>
          </p:nvSpPr>
          <p:spPr bwMode="auto">
            <a:xfrm>
              <a:off x="2719218" y="3325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5" name="Oval 1137">
              <a:extLst>
                <a:ext uri="{FF2B5EF4-FFF2-40B4-BE49-F238E27FC236}">
                  <a16:creationId xmlns:a16="http://schemas.microsoft.com/office/drawing/2014/main" id="{A0D3F49D-3903-4E44-BA8A-28A18EDD1471}"/>
                </a:ext>
              </a:extLst>
            </p:cNvPr>
            <p:cNvSpPr>
              <a:spLocks noChangeArrowheads="1"/>
            </p:cNvSpPr>
            <p:nvPr/>
          </p:nvSpPr>
          <p:spPr bwMode="auto">
            <a:xfrm>
              <a:off x="2584281" y="30337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6" name="Oval 1138">
              <a:extLst>
                <a:ext uri="{FF2B5EF4-FFF2-40B4-BE49-F238E27FC236}">
                  <a16:creationId xmlns:a16="http://schemas.microsoft.com/office/drawing/2014/main" id="{9A8BE68C-1AE5-4D33-A539-5ED2A8F87B0B}"/>
                </a:ext>
              </a:extLst>
            </p:cNvPr>
            <p:cNvSpPr>
              <a:spLocks noChangeArrowheads="1"/>
            </p:cNvSpPr>
            <p:nvPr/>
          </p:nvSpPr>
          <p:spPr bwMode="auto">
            <a:xfrm>
              <a:off x="2295356" y="3201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7" name="Oval 1148">
              <a:extLst>
                <a:ext uri="{FF2B5EF4-FFF2-40B4-BE49-F238E27FC236}">
                  <a16:creationId xmlns:a16="http://schemas.microsoft.com/office/drawing/2014/main" id="{0597678A-82BD-4A9F-8D05-C063153438BB}"/>
                </a:ext>
              </a:extLst>
            </p:cNvPr>
            <p:cNvSpPr>
              <a:spLocks noChangeArrowheads="1"/>
            </p:cNvSpPr>
            <p:nvPr/>
          </p:nvSpPr>
          <p:spPr bwMode="auto">
            <a:xfrm>
              <a:off x="1971506" y="33734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8" name="Oval 1155">
              <a:extLst>
                <a:ext uri="{FF2B5EF4-FFF2-40B4-BE49-F238E27FC236}">
                  <a16:creationId xmlns:a16="http://schemas.microsoft.com/office/drawing/2014/main" id="{6AA33647-A067-49D9-920D-76ED1852FBAB}"/>
                </a:ext>
              </a:extLst>
            </p:cNvPr>
            <p:cNvSpPr>
              <a:spLocks noChangeArrowheads="1"/>
            </p:cNvSpPr>
            <p:nvPr/>
          </p:nvSpPr>
          <p:spPr bwMode="auto">
            <a:xfrm>
              <a:off x="3537703" y="26230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9" name="Oval 1158">
              <a:extLst>
                <a:ext uri="{FF2B5EF4-FFF2-40B4-BE49-F238E27FC236}">
                  <a16:creationId xmlns:a16="http://schemas.microsoft.com/office/drawing/2014/main" id="{F746A8E3-0EC9-4B92-B02C-17EB2DCC2A94}"/>
                </a:ext>
              </a:extLst>
            </p:cNvPr>
            <p:cNvSpPr>
              <a:spLocks noChangeArrowheads="1"/>
            </p:cNvSpPr>
            <p:nvPr/>
          </p:nvSpPr>
          <p:spPr bwMode="auto">
            <a:xfrm>
              <a:off x="2741443" y="34718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0" name="Oval 1164">
              <a:extLst>
                <a:ext uri="{FF2B5EF4-FFF2-40B4-BE49-F238E27FC236}">
                  <a16:creationId xmlns:a16="http://schemas.microsoft.com/office/drawing/2014/main" id="{C18C48B4-685D-4CA7-9218-11913B8C789B}"/>
                </a:ext>
              </a:extLst>
            </p:cNvPr>
            <p:cNvSpPr>
              <a:spLocks noChangeArrowheads="1"/>
            </p:cNvSpPr>
            <p:nvPr/>
          </p:nvSpPr>
          <p:spPr bwMode="auto">
            <a:xfrm>
              <a:off x="3511551" y="2382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1" name="Oval 1168">
              <a:extLst>
                <a:ext uri="{FF2B5EF4-FFF2-40B4-BE49-F238E27FC236}">
                  <a16:creationId xmlns:a16="http://schemas.microsoft.com/office/drawing/2014/main" id="{008AA0C4-4672-4626-A689-E5A61C0C270D}"/>
                </a:ext>
              </a:extLst>
            </p:cNvPr>
            <p:cNvSpPr>
              <a:spLocks noChangeArrowheads="1"/>
            </p:cNvSpPr>
            <p:nvPr/>
          </p:nvSpPr>
          <p:spPr bwMode="auto">
            <a:xfrm>
              <a:off x="2460456" y="353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2" name="Oval 1175">
              <a:extLst>
                <a:ext uri="{FF2B5EF4-FFF2-40B4-BE49-F238E27FC236}">
                  <a16:creationId xmlns:a16="http://schemas.microsoft.com/office/drawing/2014/main" id="{9545ED1E-CC2C-4A11-99FF-40361DD39F01}"/>
                </a:ext>
              </a:extLst>
            </p:cNvPr>
            <p:cNvSpPr>
              <a:spLocks noChangeArrowheads="1"/>
            </p:cNvSpPr>
            <p:nvPr/>
          </p:nvSpPr>
          <p:spPr bwMode="auto">
            <a:xfrm>
              <a:off x="2509668" y="359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3" name="Oval 1177">
              <a:extLst>
                <a:ext uri="{FF2B5EF4-FFF2-40B4-BE49-F238E27FC236}">
                  <a16:creationId xmlns:a16="http://schemas.microsoft.com/office/drawing/2014/main" id="{13D63FF3-1B0C-4648-8AF7-4F8F6DBD99E5}"/>
                </a:ext>
              </a:extLst>
            </p:cNvPr>
            <p:cNvSpPr>
              <a:spLocks noChangeArrowheads="1"/>
            </p:cNvSpPr>
            <p:nvPr/>
          </p:nvSpPr>
          <p:spPr bwMode="auto">
            <a:xfrm>
              <a:off x="2290593" y="338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4" name="Oval 1179">
              <a:extLst>
                <a:ext uri="{FF2B5EF4-FFF2-40B4-BE49-F238E27FC236}">
                  <a16:creationId xmlns:a16="http://schemas.microsoft.com/office/drawing/2014/main" id="{3601EC3D-B44F-4E51-BD76-9EBFB0B38241}"/>
                </a:ext>
              </a:extLst>
            </p:cNvPr>
            <p:cNvSpPr>
              <a:spLocks noChangeArrowheads="1"/>
            </p:cNvSpPr>
            <p:nvPr/>
          </p:nvSpPr>
          <p:spPr bwMode="auto">
            <a:xfrm>
              <a:off x="2604918" y="360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5" name="Oval 1183">
              <a:extLst>
                <a:ext uri="{FF2B5EF4-FFF2-40B4-BE49-F238E27FC236}">
                  <a16:creationId xmlns:a16="http://schemas.microsoft.com/office/drawing/2014/main" id="{E1DF76B4-0B6F-4A41-AB5C-25881D27A8D9}"/>
                </a:ext>
              </a:extLst>
            </p:cNvPr>
            <p:cNvSpPr>
              <a:spLocks noChangeArrowheads="1"/>
            </p:cNvSpPr>
            <p:nvPr/>
          </p:nvSpPr>
          <p:spPr bwMode="auto">
            <a:xfrm>
              <a:off x="2911306" y="355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6" name="Oval 1189">
              <a:extLst>
                <a:ext uri="{FF2B5EF4-FFF2-40B4-BE49-F238E27FC236}">
                  <a16:creationId xmlns:a16="http://schemas.microsoft.com/office/drawing/2014/main" id="{1DD5D10B-3D89-4815-915C-7EE6E173B65D}"/>
                </a:ext>
              </a:extLst>
            </p:cNvPr>
            <p:cNvSpPr>
              <a:spLocks noChangeArrowheads="1"/>
            </p:cNvSpPr>
            <p:nvPr/>
          </p:nvSpPr>
          <p:spPr bwMode="auto">
            <a:xfrm>
              <a:off x="2960518" y="362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7" name="Oval 1190">
              <a:extLst>
                <a:ext uri="{FF2B5EF4-FFF2-40B4-BE49-F238E27FC236}">
                  <a16:creationId xmlns:a16="http://schemas.microsoft.com/office/drawing/2014/main" id="{DF71F7FD-F181-4099-ADE7-E2E91AA7AD52}"/>
                </a:ext>
              </a:extLst>
            </p:cNvPr>
            <p:cNvSpPr>
              <a:spLocks noChangeArrowheads="1"/>
            </p:cNvSpPr>
            <p:nvPr/>
          </p:nvSpPr>
          <p:spPr bwMode="auto">
            <a:xfrm>
              <a:off x="2925593" y="3325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8" name="Oval 1191">
              <a:extLst>
                <a:ext uri="{FF2B5EF4-FFF2-40B4-BE49-F238E27FC236}">
                  <a16:creationId xmlns:a16="http://schemas.microsoft.com/office/drawing/2014/main" id="{8D78B5E5-D84B-47B5-83D7-2E6A246274A7}"/>
                </a:ext>
              </a:extLst>
            </p:cNvPr>
            <p:cNvSpPr>
              <a:spLocks noChangeArrowheads="1"/>
            </p:cNvSpPr>
            <p:nvPr/>
          </p:nvSpPr>
          <p:spPr bwMode="auto">
            <a:xfrm>
              <a:off x="3481734" y="32440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9" name="Oval 1192">
              <a:extLst>
                <a:ext uri="{FF2B5EF4-FFF2-40B4-BE49-F238E27FC236}">
                  <a16:creationId xmlns:a16="http://schemas.microsoft.com/office/drawing/2014/main" id="{918F9731-43AB-49ED-B28F-CDBF9C7119B6}"/>
                </a:ext>
              </a:extLst>
            </p:cNvPr>
            <p:cNvSpPr>
              <a:spLocks noChangeArrowheads="1"/>
            </p:cNvSpPr>
            <p:nvPr/>
          </p:nvSpPr>
          <p:spPr bwMode="auto">
            <a:xfrm>
              <a:off x="3219451" y="34869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0" name="Oval 1196">
              <a:extLst>
                <a:ext uri="{FF2B5EF4-FFF2-40B4-BE49-F238E27FC236}">
                  <a16:creationId xmlns:a16="http://schemas.microsoft.com/office/drawing/2014/main" id="{674CD157-6653-4ED3-A04F-F725D7EE1213}"/>
                </a:ext>
              </a:extLst>
            </p:cNvPr>
            <p:cNvSpPr>
              <a:spLocks noChangeArrowheads="1"/>
            </p:cNvSpPr>
            <p:nvPr/>
          </p:nvSpPr>
          <p:spPr bwMode="auto">
            <a:xfrm>
              <a:off x="2768431" y="2914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1" name="Oval 1204">
              <a:extLst>
                <a:ext uri="{FF2B5EF4-FFF2-40B4-BE49-F238E27FC236}">
                  <a16:creationId xmlns:a16="http://schemas.microsoft.com/office/drawing/2014/main" id="{55C89789-F077-40A6-8269-CC82251375A7}"/>
                </a:ext>
              </a:extLst>
            </p:cNvPr>
            <p:cNvSpPr>
              <a:spLocks noChangeArrowheads="1"/>
            </p:cNvSpPr>
            <p:nvPr/>
          </p:nvSpPr>
          <p:spPr bwMode="auto">
            <a:xfrm>
              <a:off x="2916068" y="2814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2" name="Oval 1205">
              <a:extLst>
                <a:ext uri="{FF2B5EF4-FFF2-40B4-BE49-F238E27FC236}">
                  <a16:creationId xmlns:a16="http://schemas.microsoft.com/office/drawing/2014/main" id="{A5F3B6B1-AEE3-4E17-8564-2F9EFF3685B3}"/>
                </a:ext>
              </a:extLst>
            </p:cNvPr>
            <p:cNvSpPr>
              <a:spLocks noChangeArrowheads="1"/>
            </p:cNvSpPr>
            <p:nvPr/>
          </p:nvSpPr>
          <p:spPr bwMode="auto">
            <a:xfrm>
              <a:off x="2352506" y="2808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3" name="Oval 753">
              <a:extLst>
                <a:ext uri="{FF2B5EF4-FFF2-40B4-BE49-F238E27FC236}">
                  <a16:creationId xmlns:a16="http://schemas.microsoft.com/office/drawing/2014/main" id="{3D1DA6D9-8D2F-429E-8EA3-7A5B61B6F93B}"/>
                </a:ext>
              </a:extLst>
            </p:cNvPr>
            <p:cNvSpPr>
              <a:spLocks noChangeArrowheads="1"/>
            </p:cNvSpPr>
            <p:nvPr/>
          </p:nvSpPr>
          <p:spPr bwMode="auto">
            <a:xfrm>
              <a:off x="2092326" y="695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4" name="Oval 754">
              <a:extLst>
                <a:ext uri="{FF2B5EF4-FFF2-40B4-BE49-F238E27FC236}">
                  <a16:creationId xmlns:a16="http://schemas.microsoft.com/office/drawing/2014/main" id="{45AEAC44-4BEE-4BEE-866C-B0D2098D277A}"/>
                </a:ext>
              </a:extLst>
            </p:cNvPr>
            <p:cNvSpPr>
              <a:spLocks noChangeArrowheads="1"/>
            </p:cNvSpPr>
            <p:nvPr/>
          </p:nvSpPr>
          <p:spPr bwMode="auto">
            <a:xfrm>
              <a:off x="2006601" y="73501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5" name="Oval 755">
              <a:extLst>
                <a:ext uri="{FF2B5EF4-FFF2-40B4-BE49-F238E27FC236}">
                  <a16:creationId xmlns:a16="http://schemas.microsoft.com/office/drawing/2014/main" id="{9F87BEFB-5F7C-41FB-9982-304DEDDC4100}"/>
                </a:ext>
              </a:extLst>
            </p:cNvPr>
            <p:cNvSpPr>
              <a:spLocks noChangeArrowheads="1"/>
            </p:cNvSpPr>
            <p:nvPr/>
          </p:nvSpPr>
          <p:spPr bwMode="auto">
            <a:xfrm>
              <a:off x="2306639" y="8461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6" name="Oval 756">
              <a:extLst>
                <a:ext uri="{FF2B5EF4-FFF2-40B4-BE49-F238E27FC236}">
                  <a16:creationId xmlns:a16="http://schemas.microsoft.com/office/drawing/2014/main" id="{043D32C8-89AE-48C3-9DE3-C830B6865D3A}"/>
                </a:ext>
              </a:extLst>
            </p:cNvPr>
            <p:cNvSpPr>
              <a:spLocks noChangeArrowheads="1"/>
            </p:cNvSpPr>
            <p:nvPr/>
          </p:nvSpPr>
          <p:spPr bwMode="auto">
            <a:xfrm>
              <a:off x="2058989"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7" name="Oval 765">
              <a:extLst>
                <a:ext uri="{FF2B5EF4-FFF2-40B4-BE49-F238E27FC236}">
                  <a16:creationId xmlns:a16="http://schemas.microsoft.com/office/drawing/2014/main" id="{AB3F7C20-C69F-4FDB-A594-D8C7050A5F26}"/>
                </a:ext>
              </a:extLst>
            </p:cNvPr>
            <p:cNvSpPr>
              <a:spLocks noChangeArrowheads="1"/>
            </p:cNvSpPr>
            <p:nvPr/>
          </p:nvSpPr>
          <p:spPr bwMode="auto">
            <a:xfrm>
              <a:off x="2927351" y="10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8" name="Oval 771">
              <a:extLst>
                <a:ext uri="{FF2B5EF4-FFF2-40B4-BE49-F238E27FC236}">
                  <a16:creationId xmlns:a16="http://schemas.microsoft.com/office/drawing/2014/main" id="{ED69C74C-C1FE-4CF4-A446-C9C8DA80AA5D}"/>
                </a:ext>
              </a:extLst>
            </p:cNvPr>
            <p:cNvSpPr>
              <a:spLocks noChangeArrowheads="1"/>
            </p:cNvSpPr>
            <p:nvPr/>
          </p:nvSpPr>
          <p:spPr bwMode="auto">
            <a:xfrm>
              <a:off x="2271714" y="671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9" name="Oval 773">
              <a:extLst>
                <a:ext uri="{FF2B5EF4-FFF2-40B4-BE49-F238E27FC236}">
                  <a16:creationId xmlns:a16="http://schemas.microsoft.com/office/drawing/2014/main" id="{76EB7E17-588F-4BB9-9DDA-6B934168F1B1}"/>
                </a:ext>
              </a:extLst>
            </p:cNvPr>
            <p:cNvSpPr>
              <a:spLocks noChangeArrowheads="1"/>
            </p:cNvSpPr>
            <p:nvPr/>
          </p:nvSpPr>
          <p:spPr bwMode="auto">
            <a:xfrm>
              <a:off x="2203451" y="5889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0" name="Oval 779">
              <a:extLst>
                <a:ext uri="{FF2B5EF4-FFF2-40B4-BE49-F238E27FC236}">
                  <a16:creationId xmlns:a16="http://schemas.microsoft.com/office/drawing/2014/main" id="{CCC57A9A-E534-44AD-B20E-6117750636DA}"/>
                </a:ext>
              </a:extLst>
            </p:cNvPr>
            <p:cNvSpPr>
              <a:spLocks noChangeArrowheads="1"/>
            </p:cNvSpPr>
            <p:nvPr/>
          </p:nvSpPr>
          <p:spPr bwMode="auto">
            <a:xfrm>
              <a:off x="2417763" y="15462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1" name="Oval 780">
              <a:extLst>
                <a:ext uri="{FF2B5EF4-FFF2-40B4-BE49-F238E27FC236}">
                  <a16:creationId xmlns:a16="http://schemas.microsoft.com/office/drawing/2014/main" id="{69FF2EE5-3891-4B87-8691-491708B3D072}"/>
                </a:ext>
              </a:extLst>
            </p:cNvPr>
            <p:cNvSpPr>
              <a:spLocks noChangeArrowheads="1"/>
            </p:cNvSpPr>
            <p:nvPr/>
          </p:nvSpPr>
          <p:spPr bwMode="auto">
            <a:xfrm>
              <a:off x="2336801" y="596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2" name="Oval 785">
              <a:extLst>
                <a:ext uri="{FF2B5EF4-FFF2-40B4-BE49-F238E27FC236}">
                  <a16:creationId xmlns:a16="http://schemas.microsoft.com/office/drawing/2014/main" id="{A6B55C37-2F10-4CDB-A0E6-EE7834D2E88F}"/>
                </a:ext>
              </a:extLst>
            </p:cNvPr>
            <p:cNvSpPr>
              <a:spLocks noChangeArrowheads="1"/>
            </p:cNvSpPr>
            <p:nvPr/>
          </p:nvSpPr>
          <p:spPr bwMode="auto">
            <a:xfrm>
              <a:off x="2568576" y="124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3" name="Oval 786">
              <a:extLst>
                <a:ext uri="{FF2B5EF4-FFF2-40B4-BE49-F238E27FC236}">
                  <a16:creationId xmlns:a16="http://schemas.microsoft.com/office/drawing/2014/main" id="{217826B8-7918-42D6-9D96-C36872268B57}"/>
                </a:ext>
              </a:extLst>
            </p:cNvPr>
            <p:cNvSpPr>
              <a:spLocks noChangeArrowheads="1"/>
            </p:cNvSpPr>
            <p:nvPr/>
          </p:nvSpPr>
          <p:spPr bwMode="auto">
            <a:xfrm>
              <a:off x="4552258" y="67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4" name="Oval 791">
              <a:extLst>
                <a:ext uri="{FF2B5EF4-FFF2-40B4-BE49-F238E27FC236}">
                  <a16:creationId xmlns:a16="http://schemas.microsoft.com/office/drawing/2014/main" id="{2C9C1BC5-968A-405D-A964-BCF76D7E5E5C}"/>
                </a:ext>
              </a:extLst>
            </p:cNvPr>
            <p:cNvSpPr>
              <a:spLocks noChangeArrowheads="1"/>
            </p:cNvSpPr>
            <p:nvPr/>
          </p:nvSpPr>
          <p:spPr bwMode="auto">
            <a:xfrm>
              <a:off x="2681289" y="6429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5" name="Oval 795">
              <a:extLst>
                <a:ext uri="{FF2B5EF4-FFF2-40B4-BE49-F238E27FC236}">
                  <a16:creationId xmlns:a16="http://schemas.microsoft.com/office/drawing/2014/main" id="{894CB7DE-05B2-427D-BC92-BC708368625C}"/>
                </a:ext>
              </a:extLst>
            </p:cNvPr>
            <p:cNvSpPr>
              <a:spLocks noChangeArrowheads="1"/>
            </p:cNvSpPr>
            <p:nvPr/>
          </p:nvSpPr>
          <p:spPr bwMode="auto">
            <a:xfrm>
              <a:off x="3086101" y="12446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6" name="Oval 802">
              <a:extLst>
                <a:ext uri="{FF2B5EF4-FFF2-40B4-BE49-F238E27FC236}">
                  <a16:creationId xmlns:a16="http://schemas.microsoft.com/office/drawing/2014/main" id="{44CFD32D-1E3C-4F10-A75B-E75952E8291D}"/>
                </a:ext>
              </a:extLst>
            </p:cNvPr>
            <p:cNvSpPr>
              <a:spLocks noChangeArrowheads="1"/>
            </p:cNvSpPr>
            <p:nvPr/>
          </p:nvSpPr>
          <p:spPr bwMode="auto">
            <a:xfrm>
              <a:off x="3032126" y="7191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7" name="Oval 803">
              <a:extLst>
                <a:ext uri="{FF2B5EF4-FFF2-40B4-BE49-F238E27FC236}">
                  <a16:creationId xmlns:a16="http://schemas.microsoft.com/office/drawing/2014/main" id="{FFF9C556-2DFC-4F92-A9CD-A671525D0F5C}"/>
                </a:ext>
              </a:extLst>
            </p:cNvPr>
            <p:cNvSpPr>
              <a:spLocks noChangeArrowheads="1"/>
            </p:cNvSpPr>
            <p:nvPr/>
          </p:nvSpPr>
          <p:spPr bwMode="auto">
            <a:xfrm>
              <a:off x="2998789" y="646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8" name="Oval 859">
              <a:extLst>
                <a:ext uri="{FF2B5EF4-FFF2-40B4-BE49-F238E27FC236}">
                  <a16:creationId xmlns:a16="http://schemas.microsoft.com/office/drawing/2014/main" id="{544C507A-3976-49DF-A5EC-EEB3F24449E7}"/>
                </a:ext>
              </a:extLst>
            </p:cNvPr>
            <p:cNvSpPr>
              <a:spLocks noChangeArrowheads="1"/>
            </p:cNvSpPr>
            <p:nvPr/>
          </p:nvSpPr>
          <p:spPr bwMode="auto">
            <a:xfrm>
              <a:off x="2817814" y="806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79" name="Oval 860">
              <a:extLst>
                <a:ext uri="{FF2B5EF4-FFF2-40B4-BE49-F238E27FC236}">
                  <a16:creationId xmlns:a16="http://schemas.microsoft.com/office/drawing/2014/main" id="{62C0BDC0-E78B-42D0-A13B-51C7ACCF6A51}"/>
                </a:ext>
              </a:extLst>
            </p:cNvPr>
            <p:cNvSpPr>
              <a:spLocks noChangeArrowheads="1"/>
            </p:cNvSpPr>
            <p:nvPr/>
          </p:nvSpPr>
          <p:spPr bwMode="auto">
            <a:xfrm>
              <a:off x="2562226"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0" name="Oval 861">
              <a:extLst>
                <a:ext uri="{FF2B5EF4-FFF2-40B4-BE49-F238E27FC236}">
                  <a16:creationId xmlns:a16="http://schemas.microsoft.com/office/drawing/2014/main" id="{D77D43AC-9B45-48CD-A08A-080D15E3FD9F}"/>
                </a:ext>
              </a:extLst>
            </p:cNvPr>
            <p:cNvSpPr>
              <a:spLocks noChangeArrowheads="1"/>
            </p:cNvSpPr>
            <p:nvPr/>
          </p:nvSpPr>
          <p:spPr bwMode="auto">
            <a:xfrm>
              <a:off x="2225676" y="10509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1" name="Oval 968">
              <a:extLst>
                <a:ext uri="{FF2B5EF4-FFF2-40B4-BE49-F238E27FC236}">
                  <a16:creationId xmlns:a16="http://schemas.microsoft.com/office/drawing/2014/main" id="{EAD1E679-EA41-4F77-A819-5BEC510956A6}"/>
                </a:ext>
              </a:extLst>
            </p:cNvPr>
            <p:cNvSpPr>
              <a:spLocks noChangeArrowheads="1"/>
            </p:cNvSpPr>
            <p:nvPr/>
          </p:nvSpPr>
          <p:spPr bwMode="auto">
            <a:xfrm>
              <a:off x="3117851" y="175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2" name="Oval 1109">
              <a:extLst>
                <a:ext uri="{FF2B5EF4-FFF2-40B4-BE49-F238E27FC236}">
                  <a16:creationId xmlns:a16="http://schemas.microsoft.com/office/drawing/2014/main" id="{CDF7F60B-358F-4B64-878C-248C4232E3E9}"/>
                </a:ext>
              </a:extLst>
            </p:cNvPr>
            <p:cNvSpPr>
              <a:spLocks noChangeArrowheads="1"/>
            </p:cNvSpPr>
            <p:nvPr/>
          </p:nvSpPr>
          <p:spPr bwMode="auto">
            <a:xfrm>
              <a:off x="1978026" y="1171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3" name="Oval 1110">
              <a:extLst>
                <a:ext uri="{FF2B5EF4-FFF2-40B4-BE49-F238E27FC236}">
                  <a16:creationId xmlns:a16="http://schemas.microsoft.com/office/drawing/2014/main" id="{7E663ABB-41A3-4768-84B7-C77252422441}"/>
                </a:ext>
              </a:extLst>
            </p:cNvPr>
            <p:cNvSpPr>
              <a:spLocks noChangeArrowheads="1"/>
            </p:cNvSpPr>
            <p:nvPr/>
          </p:nvSpPr>
          <p:spPr bwMode="auto">
            <a:xfrm>
              <a:off x="2012951" y="131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4" name="Oval 1111">
              <a:extLst>
                <a:ext uri="{FF2B5EF4-FFF2-40B4-BE49-F238E27FC236}">
                  <a16:creationId xmlns:a16="http://schemas.microsoft.com/office/drawing/2014/main" id="{68047138-8FEF-46B0-9EB8-269FD481A753}"/>
                </a:ext>
              </a:extLst>
            </p:cNvPr>
            <p:cNvSpPr>
              <a:spLocks noChangeArrowheads="1"/>
            </p:cNvSpPr>
            <p:nvPr/>
          </p:nvSpPr>
          <p:spPr bwMode="auto">
            <a:xfrm>
              <a:off x="2043114"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5" name="Oval 1113">
              <a:extLst>
                <a:ext uri="{FF2B5EF4-FFF2-40B4-BE49-F238E27FC236}">
                  <a16:creationId xmlns:a16="http://schemas.microsoft.com/office/drawing/2014/main" id="{A5EAF304-1F9D-4F88-949B-0FD0F9CDCF99}"/>
                </a:ext>
              </a:extLst>
            </p:cNvPr>
            <p:cNvSpPr>
              <a:spLocks noChangeArrowheads="1"/>
            </p:cNvSpPr>
            <p:nvPr/>
          </p:nvSpPr>
          <p:spPr bwMode="auto">
            <a:xfrm>
              <a:off x="2017714" y="8493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6" name="Oval 1115">
              <a:extLst>
                <a:ext uri="{FF2B5EF4-FFF2-40B4-BE49-F238E27FC236}">
                  <a16:creationId xmlns:a16="http://schemas.microsoft.com/office/drawing/2014/main" id="{EB4F88BC-F617-4567-B75B-79BB76642E51}"/>
                </a:ext>
              </a:extLst>
            </p:cNvPr>
            <p:cNvSpPr>
              <a:spLocks noChangeArrowheads="1"/>
            </p:cNvSpPr>
            <p:nvPr/>
          </p:nvSpPr>
          <p:spPr bwMode="auto">
            <a:xfrm>
              <a:off x="2959101" y="1604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7" name="Oval 1116">
              <a:extLst>
                <a:ext uri="{FF2B5EF4-FFF2-40B4-BE49-F238E27FC236}">
                  <a16:creationId xmlns:a16="http://schemas.microsoft.com/office/drawing/2014/main" id="{5BE437CD-A737-420F-B3EC-2FA74AE69CC6}"/>
                </a:ext>
              </a:extLst>
            </p:cNvPr>
            <p:cNvSpPr>
              <a:spLocks noChangeArrowheads="1"/>
            </p:cNvSpPr>
            <p:nvPr/>
          </p:nvSpPr>
          <p:spPr bwMode="auto">
            <a:xfrm>
              <a:off x="2003426" y="15414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8" name="Oval 1120">
              <a:extLst>
                <a:ext uri="{FF2B5EF4-FFF2-40B4-BE49-F238E27FC236}">
                  <a16:creationId xmlns:a16="http://schemas.microsoft.com/office/drawing/2014/main" id="{A48BDCCE-E6D5-4B0A-BB16-9B3AD7CB010A}"/>
                </a:ext>
              </a:extLst>
            </p:cNvPr>
            <p:cNvSpPr>
              <a:spLocks noChangeArrowheads="1"/>
            </p:cNvSpPr>
            <p:nvPr/>
          </p:nvSpPr>
          <p:spPr bwMode="auto">
            <a:xfrm>
              <a:off x="2138364" y="915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89" name="Oval 1121">
              <a:extLst>
                <a:ext uri="{FF2B5EF4-FFF2-40B4-BE49-F238E27FC236}">
                  <a16:creationId xmlns:a16="http://schemas.microsoft.com/office/drawing/2014/main" id="{C85CEF12-524E-4CF0-8959-E0FFEFF49F1F}"/>
                </a:ext>
              </a:extLst>
            </p:cNvPr>
            <p:cNvSpPr>
              <a:spLocks noChangeArrowheads="1"/>
            </p:cNvSpPr>
            <p:nvPr/>
          </p:nvSpPr>
          <p:spPr bwMode="auto">
            <a:xfrm>
              <a:off x="3073401" y="914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0" name="Oval 1122">
              <a:extLst>
                <a:ext uri="{FF2B5EF4-FFF2-40B4-BE49-F238E27FC236}">
                  <a16:creationId xmlns:a16="http://schemas.microsoft.com/office/drawing/2014/main" id="{222F9AA0-41C0-407B-8388-6EBBBCFA85FA}"/>
                </a:ext>
              </a:extLst>
            </p:cNvPr>
            <p:cNvSpPr>
              <a:spLocks noChangeArrowheads="1"/>
            </p:cNvSpPr>
            <p:nvPr/>
          </p:nvSpPr>
          <p:spPr bwMode="auto">
            <a:xfrm>
              <a:off x="2128839"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1" name="Oval 1123">
              <a:extLst>
                <a:ext uri="{FF2B5EF4-FFF2-40B4-BE49-F238E27FC236}">
                  <a16:creationId xmlns:a16="http://schemas.microsoft.com/office/drawing/2014/main" id="{786E5311-BDCC-44B2-AD06-9787AB407DE8}"/>
                </a:ext>
              </a:extLst>
            </p:cNvPr>
            <p:cNvSpPr>
              <a:spLocks noChangeArrowheads="1"/>
            </p:cNvSpPr>
            <p:nvPr/>
          </p:nvSpPr>
          <p:spPr bwMode="auto">
            <a:xfrm>
              <a:off x="2678114" y="102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2" name="Oval 1124">
              <a:extLst>
                <a:ext uri="{FF2B5EF4-FFF2-40B4-BE49-F238E27FC236}">
                  <a16:creationId xmlns:a16="http://schemas.microsoft.com/office/drawing/2014/main" id="{8B4ED3BF-3410-4DE1-8104-70372AF20AB3}"/>
                </a:ext>
              </a:extLst>
            </p:cNvPr>
            <p:cNvSpPr>
              <a:spLocks noChangeArrowheads="1"/>
            </p:cNvSpPr>
            <p:nvPr/>
          </p:nvSpPr>
          <p:spPr bwMode="auto">
            <a:xfrm>
              <a:off x="2417764" y="9985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3" name="Oval 1125">
              <a:extLst>
                <a:ext uri="{FF2B5EF4-FFF2-40B4-BE49-F238E27FC236}">
                  <a16:creationId xmlns:a16="http://schemas.microsoft.com/office/drawing/2014/main" id="{F06A9D38-BF07-4169-A30D-3A50A65E5CCD}"/>
                </a:ext>
              </a:extLst>
            </p:cNvPr>
            <p:cNvSpPr>
              <a:spLocks noChangeArrowheads="1"/>
            </p:cNvSpPr>
            <p:nvPr/>
          </p:nvSpPr>
          <p:spPr bwMode="auto">
            <a:xfrm>
              <a:off x="3079751" y="108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4" name="Oval 1126">
              <a:extLst>
                <a:ext uri="{FF2B5EF4-FFF2-40B4-BE49-F238E27FC236}">
                  <a16:creationId xmlns:a16="http://schemas.microsoft.com/office/drawing/2014/main" id="{39A73505-61D2-4073-A949-F2CF6D7D887F}"/>
                </a:ext>
              </a:extLst>
            </p:cNvPr>
            <p:cNvSpPr>
              <a:spLocks noChangeArrowheads="1"/>
            </p:cNvSpPr>
            <p:nvPr/>
          </p:nvSpPr>
          <p:spPr bwMode="auto">
            <a:xfrm>
              <a:off x="2782889" y="115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5" name="Oval 1127">
              <a:extLst>
                <a:ext uri="{FF2B5EF4-FFF2-40B4-BE49-F238E27FC236}">
                  <a16:creationId xmlns:a16="http://schemas.microsoft.com/office/drawing/2014/main" id="{98432041-F099-4E7B-896D-406AD173BF44}"/>
                </a:ext>
              </a:extLst>
            </p:cNvPr>
            <p:cNvSpPr>
              <a:spLocks noChangeArrowheads="1"/>
            </p:cNvSpPr>
            <p:nvPr/>
          </p:nvSpPr>
          <p:spPr bwMode="auto">
            <a:xfrm>
              <a:off x="2100264" y="1700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6" name="Oval 1135">
              <a:extLst>
                <a:ext uri="{FF2B5EF4-FFF2-40B4-BE49-F238E27FC236}">
                  <a16:creationId xmlns:a16="http://schemas.microsoft.com/office/drawing/2014/main" id="{2B8C3403-0221-4493-A89E-A931D0DB2994}"/>
                </a:ext>
              </a:extLst>
            </p:cNvPr>
            <p:cNvSpPr>
              <a:spLocks noChangeArrowheads="1"/>
            </p:cNvSpPr>
            <p:nvPr/>
          </p:nvSpPr>
          <p:spPr bwMode="auto">
            <a:xfrm>
              <a:off x="2690814" y="1620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7" name="Oval 1136">
              <a:extLst>
                <a:ext uri="{FF2B5EF4-FFF2-40B4-BE49-F238E27FC236}">
                  <a16:creationId xmlns:a16="http://schemas.microsoft.com/office/drawing/2014/main" id="{C2E7B316-EE45-4ABB-BCC5-D93EE69B81F7}"/>
                </a:ext>
              </a:extLst>
            </p:cNvPr>
            <p:cNvSpPr>
              <a:spLocks noChangeArrowheads="1"/>
            </p:cNvSpPr>
            <p:nvPr/>
          </p:nvSpPr>
          <p:spPr bwMode="auto">
            <a:xfrm>
              <a:off x="2746376" y="1789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8" name="Oval 1137">
              <a:extLst>
                <a:ext uri="{FF2B5EF4-FFF2-40B4-BE49-F238E27FC236}">
                  <a16:creationId xmlns:a16="http://schemas.microsoft.com/office/drawing/2014/main" id="{DC63197F-52A2-4181-86E4-922D421B7817}"/>
                </a:ext>
              </a:extLst>
            </p:cNvPr>
            <p:cNvSpPr>
              <a:spLocks noChangeArrowheads="1"/>
            </p:cNvSpPr>
            <p:nvPr/>
          </p:nvSpPr>
          <p:spPr bwMode="auto">
            <a:xfrm>
              <a:off x="2611439" y="1497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99" name="Oval 1138">
              <a:extLst>
                <a:ext uri="{FF2B5EF4-FFF2-40B4-BE49-F238E27FC236}">
                  <a16:creationId xmlns:a16="http://schemas.microsoft.com/office/drawing/2014/main" id="{42D28819-EF0E-485E-B243-F4D27249A718}"/>
                </a:ext>
              </a:extLst>
            </p:cNvPr>
            <p:cNvSpPr>
              <a:spLocks noChangeArrowheads="1"/>
            </p:cNvSpPr>
            <p:nvPr/>
          </p:nvSpPr>
          <p:spPr bwMode="auto">
            <a:xfrm>
              <a:off x="2322514" y="1665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0" name="Oval 1148">
              <a:extLst>
                <a:ext uri="{FF2B5EF4-FFF2-40B4-BE49-F238E27FC236}">
                  <a16:creationId xmlns:a16="http://schemas.microsoft.com/office/drawing/2014/main" id="{1AF4D5FE-5C4C-46B9-8CD3-49745947C632}"/>
                </a:ext>
              </a:extLst>
            </p:cNvPr>
            <p:cNvSpPr>
              <a:spLocks noChangeArrowheads="1"/>
            </p:cNvSpPr>
            <p:nvPr/>
          </p:nvSpPr>
          <p:spPr bwMode="auto">
            <a:xfrm>
              <a:off x="1998664" y="1836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1" name="Oval 1155">
              <a:extLst>
                <a:ext uri="{FF2B5EF4-FFF2-40B4-BE49-F238E27FC236}">
                  <a16:creationId xmlns:a16="http://schemas.microsoft.com/office/drawing/2014/main" id="{C9F44C4A-268F-4D6E-A7DB-E1AEF733BC96}"/>
                </a:ext>
              </a:extLst>
            </p:cNvPr>
            <p:cNvSpPr>
              <a:spLocks noChangeArrowheads="1"/>
            </p:cNvSpPr>
            <p:nvPr/>
          </p:nvSpPr>
          <p:spPr bwMode="auto">
            <a:xfrm>
              <a:off x="2073276" y="1814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2" name="Oval 1158">
              <a:extLst>
                <a:ext uri="{FF2B5EF4-FFF2-40B4-BE49-F238E27FC236}">
                  <a16:creationId xmlns:a16="http://schemas.microsoft.com/office/drawing/2014/main" id="{DAECF805-AED4-4561-874B-5196683CDFBA}"/>
                </a:ext>
              </a:extLst>
            </p:cNvPr>
            <p:cNvSpPr>
              <a:spLocks noChangeArrowheads="1"/>
            </p:cNvSpPr>
            <p:nvPr/>
          </p:nvSpPr>
          <p:spPr bwMode="auto">
            <a:xfrm>
              <a:off x="2768601" y="19351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3" name="Oval 1164">
              <a:extLst>
                <a:ext uri="{FF2B5EF4-FFF2-40B4-BE49-F238E27FC236}">
                  <a16:creationId xmlns:a16="http://schemas.microsoft.com/office/drawing/2014/main" id="{EB769374-A0F1-4575-8FD4-F1C4EDD503CE}"/>
                </a:ext>
              </a:extLst>
            </p:cNvPr>
            <p:cNvSpPr>
              <a:spLocks noChangeArrowheads="1"/>
            </p:cNvSpPr>
            <p:nvPr/>
          </p:nvSpPr>
          <p:spPr bwMode="auto">
            <a:xfrm>
              <a:off x="3043239" y="1423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4" name="Oval 1168">
              <a:extLst>
                <a:ext uri="{FF2B5EF4-FFF2-40B4-BE49-F238E27FC236}">
                  <a16:creationId xmlns:a16="http://schemas.microsoft.com/office/drawing/2014/main" id="{A8F09BF2-046D-4BF7-B299-F10997B930DE}"/>
                </a:ext>
              </a:extLst>
            </p:cNvPr>
            <p:cNvSpPr>
              <a:spLocks noChangeArrowheads="1"/>
            </p:cNvSpPr>
            <p:nvPr/>
          </p:nvSpPr>
          <p:spPr bwMode="auto">
            <a:xfrm>
              <a:off x="2487614" y="199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5" name="Oval 1175">
              <a:extLst>
                <a:ext uri="{FF2B5EF4-FFF2-40B4-BE49-F238E27FC236}">
                  <a16:creationId xmlns:a16="http://schemas.microsoft.com/office/drawing/2014/main" id="{A20A7F6B-44FC-41B8-BC1B-A97C4604B7F0}"/>
                </a:ext>
              </a:extLst>
            </p:cNvPr>
            <p:cNvSpPr>
              <a:spLocks noChangeArrowheads="1"/>
            </p:cNvSpPr>
            <p:nvPr/>
          </p:nvSpPr>
          <p:spPr bwMode="auto">
            <a:xfrm>
              <a:off x="3251599" y="22922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6" name="Oval 1177">
              <a:extLst>
                <a:ext uri="{FF2B5EF4-FFF2-40B4-BE49-F238E27FC236}">
                  <a16:creationId xmlns:a16="http://schemas.microsoft.com/office/drawing/2014/main" id="{6CC9A03F-C03A-4164-AF13-4905052DFEE3}"/>
                </a:ext>
              </a:extLst>
            </p:cNvPr>
            <p:cNvSpPr>
              <a:spLocks noChangeArrowheads="1"/>
            </p:cNvSpPr>
            <p:nvPr/>
          </p:nvSpPr>
          <p:spPr bwMode="auto">
            <a:xfrm>
              <a:off x="2317751" y="185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7" name="Oval 1179">
              <a:extLst>
                <a:ext uri="{FF2B5EF4-FFF2-40B4-BE49-F238E27FC236}">
                  <a16:creationId xmlns:a16="http://schemas.microsoft.com/office/drawing/2014/main" id="{8C7BE5FD-3A93-4FE2-A101-FA92D8C77DC4}"/>
                </a:ext>
              </a:extLst>
            </p:cNvPr>
            <p:cNvSpPr>
              <a:spLocks noChangeArrowheads="1"/>
            </p:cNvSpPr>
            <p:nvPr/>
          </p:nvSpPr>
          <p:spPr bwMode="auto">
            <a:xfrm>
              <a:off x="2632076" y="207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8" name="Oval 1183">
              <a:extLst>
                <a:ext uri="{FF2B5EF4-FFF2-40B4-BE49-F238E27FC236}">
                  <a16:creationId xmlns:a16="http://schemas.microsoft.com/office/drawing/2014/main" id="{6BD9EFD1-4894-4B52-81EF-44708B538883}"/>
                </a:ext>
              </a:extLst>
            </p:cNvPr>
            <p:cNvSpPr>
              <a:spLocks noChangeArrowheads="1"/>
            </p:cNvSpPr>
            <p:nvPr/>
          </p:nvSpPr>
          <p:spPr bwMode="auto">
            <a:xfrm>
              <a:off x="2938464" y="202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09" name="Oval 1190">
              <a:extLst>
                <a:ext uri="{FF2B5EF4-FFF2-40B4-BE49-F238E27FC236}">
                  <a16:creationId xmlns:a16="http://schemas.microsoft.com/office/drawing/2014/main" id="{D1631338-2F58-48D7-B3F2-15FCD0A00F45}"/>
                </a:ext>
              </a:extLst>
            </p:cNvPr>
            <p:cNvSpPr>
              <a:spLocks noChangeArrowheads="1"/>
            </p:cNvSpPr>
            <p:nvPr/>
          </p:nvSpPr>
          <p:spPr bwMode="auto">
            <a:xfrm>
              <a:off x="2952751" y="1789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0" name="Oval 1191">
              <a:extLst>
                <a:ext uri="{FF2B5EF4-FFF2-40B4-BE49-F238E27FC236}">
                  <a16:creationId xmlns:a16="http://schemas.microsoft.com/office/drawing/2014/main" id="{5C7C6C01-7907-4DD5-B17B-E2AD8A15EECC}"/>
                </a:ext>
              </a:extLst>
            </p:cNvPr>
            <p:cNvSpPr>
              <a:spLocks noChangeArrowheads="1"/>
            </p:cNvSpPr>
            <p:nvPr/>
          </p:nvSpPr>
          <p:spPr bwMode="auto">
            <a:xfrm>
              <a:off x="3048001" y="195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1" name="Oval 1196">
              <a:extLst>
                <a:ext uri="{FF2B5EF4-FFF2-40B4-BE49-F238E27FC236}">
                  <a16:creationId xmlns:a16="http://schemas.microsoft.com/office/drawing/2014/main" id="{09BE8BD1-CBF5-42D1-AFDF-1E2A514A5BCB}"/>
                </a:ext>
              </a:extLst>
            </p:cNvPr>
            <p:cNvSpPr>
              <a:spLocks noChangeArrowheads="1"/>
            </p:cNvSpPr>
            <p:nvPr/>
          </p:nvSpPr>
          <p:spPr bwMode="auto">
            <a:xfrm>
              <a:off x="2795589" y="137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2" name="Oval 1204">
              <a:extLst>
                <a:ext uri="{FF2B5EF4-FFF2-40B4-BE49-F238E27FC236}">
                  <a16:creationId xmlns:a16="http://schemas.microsoft.com/office/drawing/2014/main" id="{A058A188-7087-4FBE-B3A3-DA065A1E19C7}"/>
                </a:ext>
              </a:extLst>
            </p:cNvPr>
            <p:cNvSpPr>
              <a:spLocks noChangeArrowheads="1"/>
            </p:cNvSpPr>
            <p:nvPr/>
          </p:nvSpPr>
          <p:spPr bwMode="auto">
            <a:xfrm>
              <a:off x="2943226" y="12779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3" name="Oval 1205">
              <a:extLst>
                <a:ext uri="{FF2B5EF4-FFF2-40B4-BE49-F238E27FC236}">
                  <a16:creationId xmlns:a16="http://schemas.microsoft.com/office/drawing/2014/main" id="{9E5B30A9-311E-45A6-9E29-FA79DC87675D}"/>
                </a:ext>
              </a:extLst>
            </p:cNvPr>
            <p:cNvSpPr>
              <a:spLocks noChangeArrowheads="1"/>
            </p:cNvSpPr>
            <p:nvPr/>
          </p:nvSpPr>
          <p:spPr bwMode="auto">
            <a:xfrm>
              <a:off x="2379664" y="1271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4" name="Oval 753">
              <a:extLst>
                <a:ext uri="{FF2B5EF4-FFF2-40B4-BE49-F238E27FC236}">
                  <a16:creationId xmlns:a16="http://schemas.microsoft.com/office/drawing/2014/main" id="{10A73479-23D3-4570-A9EE-B78308B83007}"/>
                </a:ext>
              </a:extLst>
            </p:cNvPr>
            <p:cNvSpPr>
              <a:spLocks noChangeArrowheads="1"/>
            </p:cNvSpPr>
            <p:nvPr/>
          </p:nvSpPr>
          <p:spPr bwMode="auto">
            <a:xfrm>
              <a:off x="2052639" y="3658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7" name="Oval 756">
              <a:extLst>
                <a:ext uri="{FF2B5EF4-FFF2-40B4-BE49-F238E27FC236}">
                  <a16:creationId xmlns:a16="http://schemas.microsoft.com/office/drawing/2014/main" id="{5583E088-069F-468E-97CD-19C14BC1E834}"/>
                </a:ext>
              </a:extLst>
            </p:cNvPr>
            <p:cNvSpPr>
              <a:spLocks noChangeArrowheads="1"/>
            </p:cNvSpPr>
            <p:nvPr/>
          </p:nvSpPr>
          <p:spPr bwMode="auto">
            <a:xfrm>
              <a:off x="2060406" y="3237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19" name="Oval 771">
              <a:extLst>
                <a:ext uri="{FF2B5EF4-FFF2-40B4-BE49-F238E27FC236}">
                  <a16:creationId xmlns:a16="http://schemas.microsoft.com/office/drawing/2014/main" id="{4835F5B9-505B-4E91-AC60-0F17D4793312}"/>
                </a:ext>
              </a:extLst>
            </p:cNvPr>
            <p:cNvSpPr>
              <a:spLocks noChangeArrowheads="1"/>
            </p:cNvSpPr>
            <p:nvPr/>
          </p:nvSpPr>
          <p:spPr bwMode="auto">
            <a:xfrm>
              <a:off x="2395539" y="394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0" name="Oval 773">
              <a:extLst>
                <a:ext uri="{FF2B5EF4-FFF2-40B4-BE49-F238E27FC236}">
                  <a16:creationId xmlns:a16="http://schemas.microsoft.com/office/drawing/2014/main" id="{F915F854-0A3E-4C6F-A5A3-E0880CA1E63C}"/>
                </a:ext>
              </a:extLst>
            </p:cNvPr>
            <p:cNvSpPr>
              <a:spLocks noChangeArrowheads="1"/>
            </p:cNvSpPr>
            <p:nvPr/>
          </p:nvSpPr>
          <p:spPr bwMode="auto">
            <a:xfrm>
              <a:off x="2327276" y="38671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2" name="Oval 780">
              <a:extLst>
                <a:ext uri="{FF2B5EF4-FFF2-40B4-BE49-F238E27FC236}">
                  <a16:creationId xmlns:a16="http://schemas.microsoft.com/office/drawing/2014/main" id="{DC9EA4B8-28EF-45CC-9F08-8D575E336FC8}"/>
                </a:ext>
              </a:extLst>
            </p:cNvPr>
            <p:cNvSpPr>
              <a:spLocks noChangeArrowheads="1"/>
            </p:cNvSpPr>
            <p:nvPr/>
          </p:nvSpPr>
          <p:spPr bwMode="auto">
            <a:xfrm>
              <a:off x="2460626" y="3875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4" name="Oval 786">
              <a:extLst>
                <a:ext uri="{FF2B5EF4-FFF2-40B4-BE49-F238E27FC236}">
                  <a16:creationId xmlns:a16="http://schemas.microsoft.com/office/drawing/2014/main" id="{935B14A2-2AA3-4441-9901-272A6F3B3E25}"/>
                </a:ext>
              </a:extLst>
            </p:cNvPr>
            <p:cNvSpPr>
              <a:spLocks noChangeArrowheads="1"/>
            </p:cNvSpPr>
            <p:nvPr/>
          </p:nvSpPr>
          <p:spPr bwMode="auto">
            <a:xfrm>
              <a:off x="2636839" y="391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5" name="Oval 791">
              <a:extLst>
                <a:ext uri="{FF2B5EF4-FFF2-40B4-BE49-F238E27FC236}">
                  <a16:creationId xmlns:a16="http://schemas.microsoft.com/office/drawing/2014/main" id="{6EC254DB-7582-42B3-913A-1FE5155E195E}"/>
                </a:ext>
              </a:extLst>
            </p:cNvPr>
            <p:cNvSpPr>
              <a:spLocks noChangeArrowheads="1"/>
            </p:cNvSpPr>
            <p:nvPr/>
          </p:nvSpPr>
          <p:spPr bwMode="auto">
            <a:xfrm>
              <a:off x="2805114" y="3921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7" name="Oval 802">
              <a:extLst>
                <a:ext uri="{FF2B5EF4-FFF2-40B4-BE49-F238E27FC236}">
                  <a16:creationId xmlns:a16="http://schemas.microsoft.com/office/drawing/2014/main" id="{D80CBFAA-4E31-49CD-A97B-AE8B9529CEE0}"/>
                </a:ext>
              </a:extLst>
            </p:cNvPr>
            <p:cNvSpPr>
              <a:spLocks noChangeArrowheads="1"/>
            </p:cNvSpPr>
            <p:nvPr/>
          </p:nvSpPr>
          <p:spPr bwMode="auto">
            <a:xfrm>
              <a:off x="3155951" y="399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28" name="Oval 803">
              <a:extLst>
                <a:ext uri="{FF2B5EF4-FFF2-40B4-BE49-F238E27FC236}">
                  <a16:creationId xmlns:a16="http://schemas.microsoft.com/office/drawing/2014/main" id="{2E96FF25-325C-4EA2-BA7E-FB337399F440}"/>
                </a:ext>
              </a:extLst>
            </p:cNvPr>
            <p:cNvSpPr>
              <a:spLocks noChangeArrowheads="1"/>
            </p:cNvSpPr>
            <p:nvPr/>
          </p:nvSpPr>
          <p:spPr bwMode="auto">
            <a:xfrm>
              <a:off x="3122614" y="392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52" name="Oval 1155">
              <a:extLst>
                <a:ext uri="{FF2B5EF4-FFF2-40B4-BE49-F238E27FC236}">
                  <a16:creationId xmlns:a16="http://schemas.microsoft.com/office/drawing/2014/main" id="{7130E4B6-680C-40D2-A42D-2B8C5746495B}"/>
                </a:ext>
              </a:extLst>
            </p:cNvPr>
            <p:cNvSpPr>
              <a:spLocks noChangeArrowheads="1"/>
            </p:cNvSpPr>
            <p:nvPr/>
          </p:nvSpPr>
          <p:spPr bwMode="auto">
            <a:xfrm>
              <a:off x="3647412" y="34183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56" name="Oval 1175">
              <a:extLst>
                <a:ext uri="{FF2B5EF4-FFF2-40B4-BE49-F238E27FC236}">
                  <a16:creationId xmlns:a16="http://schemas.microsoft.com/office/drawing/2014/main" id="{9F3C621D-FD17-4A96-8B33-101F15A58ECD}"/>
                </a:ext>
              </a:extLst>
            </p:cNvPr>
            <p:cNvSpPr>
              <a:spLocks noChangeArrowheads="1"/>
            </p:cNvSpPr>
            <p:nvPr/>
          </p:nvSpPr>
          <p:spPr bwMode="auto">
            <a:xfrm>
              <a:off x="3309939" y="3189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7" name="Oval 753">
              <a:extLst>
                <a:ext uri="{FF2B5EF4-FFF2-40B4-BE49-F238E27FC236}">
                  <a16:creationId xmlns:a16="http://schemas.microsoft.com/office/drawing/2014/main" id="{D2219E11-5FC0-4355-8FA9-4312E669CE34}"/>
                </a:ext>
              </a:extLst>
            </p:cNvPr>
            <p:cNvSpPr>
              <a:spLocks noChangeArrowheads="1"/>
            </p:cNvSpPr>
            <p:nvPr/>
          </p:nvSpPr>
          <p:spPr bwMode="auto">
            <a:xfrm>
              <a:off x="3703639" y="2205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8" name="Oval 754">
              <a:extLst>
                <a:ext uri="{FF2B5EF4-FFF2-40B4-BE49-F238E27FC236}">
                  <a16:creationId xmlns:a16="http://schemas.microsoft.com/office/drawing/2014/main" id="{A9A15778-1F0B-4529-A98D-8CE1F252C2B8}"/>
                </a:ext>
              </a:extLst>
            </p:cNvPr>
            <p:cNvSpPr>
              <a:spLocks noChangeArrowheads="1"/>
            </p:cNvSpPr>
            <p:nvPr/>
          </p:nvSpPr>
          <p:spPr bwMode="auto">
            <a:xfrm>
              <a:off x="3780733" y="257254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69" name="Oval 755">
              <a:extLst>
                <a:ext uri="{FF2B5EF4-FFF2-40B4-BE49-F238E27FC236}">
                  <a16:creationId xmlns:a16="http://schemas.microsoft.com/office/drawing/2014/main" id="{D1FC7A8B-DAAD-48DC-9190-03743CA91AF0}"/>
                </a:ext>
              </a:extLst>
            </p:cNvPr>
            <p:cNvSpPr>
              <a:spLocks noChangeArrowheads="1"/>
            </p:cNvSpPr>
            <p:nvPr/>
          </p:nvSpPr>
          <p:spPr bwMode="auto">
            <a:xfrm>
              <a:off x="4080771" y="26836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0" name="Oval 756">
              <a:extLst>
                <a:ext uri="{FF2B5EF4-FFF2-40B4-BE49-F238E27FC236}">
                  <a16:creationId xmlns:a16="http://schemas.microsoft.com/office/drawing/2014/main" id="{A5635275-0D6D-4B94-A6C1-043819ED58A5}"/>
                </a:ext>
              </a:extLst>
            </p:cNvPr>
            <p:cNvSpPr>
              <a:spLocks noChangeArrowheads="1"/>
            </p:cNvSpPr>
            <p:nvPr/>
          </p:nvSpPr>
          <p:spPr bwMode="auto">
            <a:xfrm>
              <a:off x="3489069" y="2051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1" name="Oval 765">
              <a:extLst>
                <a:ext uri="{FF2B5EF4-FFF2-40B4-BE49-F238E27FC236}">
                  <a16:creationId xmlns:a16="http://schemas.microsoft.com/office/drawing/2014/main" id="{4D3AE8D4-974F-4BBA-9872-DFE670B9996E}"/>
                </a:ext>
              </a:extLst>
            </p:cNvPr>
            <p:cNvSpPr>
              <a:spLocks noChangeArrowheads="1"/>
            </p:cNvSpPr>
            <p:nvPr/>
          </p:nvSpPr>
          <p:spPr bwMode="auto">
            <a:xfrm>
              <a:off x="4701483" y="2866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2" name="Oval 771">
              <a:extLst>
                <a:ext uri="{FF2B5EF4-FFF2-40B4-BE49-F238E27FC236}">
                  <a16:creationId xmlns:a16="http://schemas.microsoft.com/office/drawing/2014/main" id="{3E2FDE0E-DC9A-40DA-9474-70897D50F5CB}"/>
                </a:ext>
              </a:extLst>
            </p:cNvPr>
            <p:cNvSpPr>
              <a:spLocks noChangeArrowheads="1"/>
            </p:cNvSpPr>
            <p:nvPr/>
          </p:nvSpPr>
          <p:spPr bwMode="auto">
            <a:xfrm>
              <a:off x="4045846" y="2509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3" name="Oval 773">
              <a:extLst>
                <a:ext uri="{FF2B5EF4-FFF2-40B4-BE49-F238E27FC236}">
                  <a16:creationId xmlns:a16="http://schemas.microsoft.com/office/drawing/2014/main" id="{5ACB66B3-C036-430D-84D4-2338661E1DA3}"/>
                </a:ext>
              </a:extLst>
            </p:cNvPr>
            <p:cNvSpPr>
              <a:spLocks noChangeArrowheads="1"/>
            </p:cNvSpPr>
            <p:nvPr/>
          </p:nvSpPr>
          <p:spPr bwMode="auto">
            <a:xfrm>
              <a:off x="3866773" y="235843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4" name="Oval 779">
              <a:extLst>
                <a:ext uri="{FF2B5EF4-FFF2-40B4-BE49-F238E27FC236}">
                  <a16:creationId xmlns:a16="http://schemas.microsoft.com/office/drawing/2014/main" id="{4421B818-0D14-48CE-A9B8-D5273890DF75}"/>
                </a:ext>
              </a:extLst>
            </p:cNvPr>
            <p:cNvSpPr>
              <a:spLocks noChangeArrowheads="1"/>
            </p:cNvSpPr>
            <p:nvPr/>
          </p:nvSpPr>
          <p:spPr bwMode="auto">
            <a:xfrm>
              <a:off x="4191895" y="338375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5" name="Oval 780">
              <a:extLst>
                <a:ext uri="{FF2B5EF4-FFF2-40B4-BE49-F238E27FC236}">
                  <a16:creationId xmlns:a16="http://schemas.microsoft.com/office/drawing/2014/main" id="{B9275FD2-29F1-4DB8-8570-7EC99DCEC90A}"/>
                </a:ext>
              </a:extLst>
            </p:cNvPr>
            <p:cNvSpPr>
              <a:spLocks noChangeArrowheads="1"/>
            </p:cNvSpPr>
            <p:nvPr/>
          </p:nvSpPr>
          <p:spPr bwMode="auto">
            <a:xfrm>
              <a:off x="4110933" y="2434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6" name="Oval 785">
              <a:extLst>
                <a:ext uri="{FF2B5EF4-FFF2-40B4-BE49-F238E27FC236}">
                  <a16:creationId xmlns:a16="http://schemas.microsoft.com/office/drawing/2014/main" id="{399EEBA7-F433-473E-93E8-CAF1062C8346}"/>
                </a:ext>
              </a:extLst>
            </p:cNvPr>
            <p:cNvSpPr>
              <a:spLocks noChangeArrowheads="1"/>
            </p:cNvSpPr>
            <p:nvPr/>
          </p:nvSpPr>
          <p:spPr bwMode="auto">
            <a:xfrm>
              <a:off x="4342708" y="30821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7" name="Oval 786">
              <a:extLst>
                <a:ext uri="{FF2B5EF4-FFF2-40B4-BE49-F238E27FC236}">
                  <a16:creationId xmlns:a16="http://schemas.microsoft.com/office/drawing/2014/main" id="{EDB06AD5-B043-412A-B18D-56DA0562D8BA}"/>
                </a:ext>
              </a:extLst>
            </p:cNvPr>
            <p:cNvSpPr>
              <a:spLocks noChangeArrowheads="1"/>
            </p:cNvSpPr>
            <p:nvPr/>
          </p:nvSpPr>
          <p:spPr bwMode="auto">
            <a:xfrm>
              <a:off x="4287146" y="2477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8" name="Oval 791">
              <a:extLst>
                <a:ext uri="{FF2B5EF4-FFF2-40B4-BE49-F238E27FC236}">
                  <a16:creationId xmlns:a16="http://schemas.microsoft.com/office/drawing/2014/main" id="{25AD4E1C-9001-4F65-972B-5659FF31BFF8}"/>
                </a:ext>
              </a:extLst>
            </p:cNvPr>
            <p:cNvSpPr>
              <a:spLocks noChangeArrowheads="1"/>
            </p:cNvSpPr>
            <p:nvPr/>
          </p:nvSpPr>
          <p:spPr bwMode="auto">
            <a:xfrm>
              <a:off x="4455421" y="24804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79" name="Oval 795">
              <a:extLst>
                <a:ext uri="{FF2B5EF4-FFF2-40B4-BE49-F238E27FC236}">
                  <a16:creationId xmlns:a16="http://schemas.microsoft.com/office/drawing/2014/main" id="{C6972668-D4CA-4A55-A4FA-63AA889E3BF3}"/>
                </a:ext>
              </a:extLst>
            </p:cNvPr>
            <p:cNvSpPr>
              <a:spLocks noChangeArrowheads="1"/>
            </p:cNvSpPr>
            <p:nvPr/>
          </p:nvSpPr>
          <p:spPr bwMode="auto">
            <a:xfrm>
              <a:off x="4860233" y="30821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1" name="Oval 803">
              <a:extLst>
                <a:ext uri="{FF2B5EF4-FFF2-40B4-BE49-F238E27FC236}">
                  <a16:creationId xmlns:a16="http://schemas.microsoft.com/office/drawing/2014/main" id="{D4D45E57-1CCF-44F3-95EA-109C1266580E}"/>
                </a:ext>
              </a:extLst>
            </p:cNvPr>
            <p:cNvSpPr>
              <a:spLocks noChangeArrowheads="1"/>
            </p:cNvSpPr>
            <p:nvPr/>
          </p:nvSpPr>
          <p:spPr bwMode="auto">
            <a:xfrm>
              <a:off x="4772921" y="2483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2" name="Oval 859">
              <a:extLst>
                <a:ext uri="{FF2B5EF4-FFF2-40B4-BE49-F238E27FC236}">
                  <a16:creationId xmlns:a16="http://schemas.microsoft.com/office/drawing/2014/main" id="{6F2D1DF2-4EF6-4E2E-8D9E-2F9BF83D6D46}"/>
                </a:ext>
              </a:extLst>
            </p:cNvPr>
            <p:cNvSpPr>
              <a:spLocks noChangeArrowheads="1"/>
            </p:cNvSpPr>
            <p:nvPr/>
          </p:nvSpPr>
          <p:spPr bwMode="auto">
            <a:xfrm>
              <a:off x="4591946" y="2643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3" name="Oval 860">
              <a:extLst>
                <a:ext uri="{FF2B5EF4-FFF2-40B4-BE49-F238E27FC236}">
                  <a16:creationId xmlns:a16="http://schemas.microsoft.com/office/drawing/2014/main" id="{17D7F800-E2FA-4D62-B0C2-17E639C9305F}"/>
                </a:ext>
              </a:extLst>
            </p:cNvPr>
            <p:cNvSpPr>
              <a:spLocks noChangeArrowheads="1"/>
            </p:cNvSpPr>
            <p:nvPr/>
          </p:nvSpPr>
          <p:spPr bwMode="auto">
            <a:xfrm>
              <a:off x="4336358" y="2653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4" name="Oval 861">
              <a:extLst>
                <a:ext uri="{FF2B5EF4-FFF2-40B4-BE49-F238E27FC236}">
                  <a16:creationId xmlns:a16="http://schemas.microsoft.com/office/drawing/2014/main" id="{38199238-4EE1-40C6-917E-95AB2BAE27A5}"/>
                </a:ext>
              </a:extLst>
            </p:cNvPr>
            <p:cNvSpPr>
              <a:spLocks noChangeArrowheads="1"/>
            </p:cNvSpPr>
            <p:nvPr/>
          </p:nvSpPr>
          <p:spPr bwMode="auto">
            <a:xfrm>
              <a:off x="3999808" y="288845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5" name="Oval 968">
              <a:extLst>
                <a:ext uri="{FF2B5EF4-FFF2-40B4-BE49-F238E27FC236}">
                  <a16:creationId xmlns:a16="http://schemas.microsoft.com/office/drawing/2014/main" id="{EF0DAB8A-BFF5-47D9-8932-9E9A87A4B478}"/>
                </a:ext>
              </a:extLst>
            </p:cNvPr>
            <p:cNvSpPr>
              <a:spLocks noChangeArrowheads="1"/>
            </p:cNvSpPr>
            <p:nvPr/>
          </p:nvSpPr>
          <p:spPr bwMode="auto">
            <a:xfrm>
              <a:off x="4891983" y="35933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6" name="Oval 1109">
              <a:extLst>
                <a:ext uri="{FF2B5EF4-FFF2-40B4-BE49-F238E27FC236}">
                  <a16:creationId xmlns:a16="http://schemas.microsoft.com/office/drawing/2014/main" id="{21723D9D-091F-4127-971A-E79DBB0CD339}"/>
                </a:ext>
              </a:extLst>
            </p:cNvPr>
            <p:cNvSpPr>
              <a:spLocks noChangeArrowheads="1"/>
            </p:cNvSpPr>
            <p:nvPr/>
          </p:nvSpPr>
          <p:spPr bwMode="auto">
            <a:xfrm>
              <a:off x="3390901" y="2964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7" name="Oval 1110">
              <a:extLst>
                <a:ext uri="{FF2B5EF4-FFF2-40B4-BE49-F238E27FC236}">
                  <a16:creationId xmlns:a16="http://schemas.microsoft.com/office/drawing/2014/main" id="{99604B75-2E4B-4F35-A0A2-A6B2365C8D1B}"/>
                </a:ext>
              </a:extLst>
            </p:cNvPr>
            <p:cNvSpPr>
              <a:spLocks noChangeArrowheads="1"/>
            </p:cNvSpPr>
            <p:nvPr/>
          </p:nvSpPr>
          <p:spPr bwMode="auto">
            <a:xfrm>
              <a:off x="3600451" y="29410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8" name="Oval 1111">
              <a:extLst>
                <a:ext uri="{FF2B5EF4-FFF2-40B4-BE49-F238E27FC236}">
                  <a16:creationId xmlns:a16="http://schemas.microsoft.com/office/drawing/2014/main" id="{499735B3-9174-4D3D-A907-0D01889F2BA0}"/>
                </a:ext>
              </a:extLst>
            </p:cNvPr>
            <p:cNvSpPr>
              <a:spLocks noChangeArrowheads="1"/>
            </p:cNvSpPr>
            <p:nvPr/>
          </p:nvSpPr>
          <p:spPr bwMode="auto">
            <a:xfrm>
              <a:off x="3817246" y="2815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89" name="Oval 1113">
              <a:extLst>
                <a:ext uri="{FF2B5EF4-FFF2-40B4-BE49-F238E27FC236}">
                  <a16:creationId xmlns:a16="http://schemas.microsoft.com/office/drawing/2014/main" id="{33EAA565-C3FD-470B-914B-8A5DA3DA37BC}"/>
                </a:ext>
              </a:extLst>
            </p:cNvPr>
            <p:cNvSpPr>
              <a:spLocks noChangeArrowheads="1"/>
            </p:cNvSpPr>
            <p:nvPr/>
          </p:nvSpPr>
          <p:spPr bwMode="auto">
            <a:xfrm>
              <a:off x="3738564" y="2057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0" name="Oval 1115">
              <a:extLst>
                <a:ext uri="{FF2B5EF4-FFF2-40B4-BE49-F238E27FC236}">
                  <a16:creationId xmlns:a16="http://schemas.microsoft.com/office/drawing/2014/main" id="{C29F3BD3-9A41-4EDF-9818-F388EE29B2AC}"/>
                </a:ext>
              </a:extLst>
            </p:cNvPr>
            <p:cNvSpPr>
              <a:spLocks noChangeArrowheads="1"/>
            </p:cNvSpPr>
            <p:nvPr/>
          </p:nvSpPr>
          <p:spPr bwMode="auto">
            <a:xfrm>
              <a:off x="4733233" y="3442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1" name="Oval 1116">
              <a:extLst>
                <a:ext uri="{FF2B5EF4-FFF2-40B4-BE49-F238E27FC236}">
                  <a16:creationId xmlns:a16="http://schemas.microsoft.com/office/drawing/2014/main" id="{DCB82C6B-8F57-4F73-81AA-E92C4ED237EC}"/>
                </a:ext>
              </a:extLst>
            </p:cNvPr>
            <p:cNvSpPr>
              <a:spLocks noChangeArrowheads="1"/>
            </p:cNvSpPr>
            <p:nvPr/>
          </p:nvSpPr>
          <p:spPr bwMode="auto">
            <a:xfrm>
              <a:off x="3429001" y="3470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2" name="Oval 1120">
              <a:extLst>
                <a:ext uri="{FF2B5EF4-FFF2-40B4-BE49-F238E27FC236}">
                  <a16:creationId xmlns:a16="http://schemas.microsoft.com/office/drawing/2014/main" id="{58BC0F54-E714-4ABD-AA6A-52C6E3025E2A}"/>
                </a:ext>
              </a:extLst>
            </p:cNvPr>
            <p:cNvSpPr>
              <a:spLocks noChangeArrowheads="1"/>
            </p:cNvSpPr>
            <p:nvPr/>
          </p:nvSpPr>
          <p:spPr bwMode="auto">
            <a:xfrm>
              <a:off x="3912496" y="2753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3" name="Oval 1121">
              <a:extLst>
                <a:ext uri="{FF2B5EF4-FFF2-40B4-BE49-F238E27FC236}">
                  <a16:creationId xmlns:a16="http://schemas.microsoft.com/office/drawing/2014/main" id="{B90B35D7-F39C-488F-B55F-54075B801553}"/>
                </a:ext>
              </a:extLst>
            </p:cNvPr>
            <p:cNvSpPr>
              <a:spLocks noChangeArrowheads="1"/>
            </p:cNvSpPr>
            <p:nvPr/>
          </p:nvSpPr>
          <p:spPr bwMode="auto">
            <a:xfrm>
              <a:off x="4847533" y="27519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4" name="Oval 1122">
              <a:extLst>
                <a:ext uri="{FF2B5EF4-FFF2-40B4-BE49-F238E27FC236}">
                  <a16:creationId xmlns:a16="http://schemas.microsoft.com/office/drawing/2014/main" id="{9321526F-47FF-4AD6-9241-F30B0A7DBBAA}"/>
                </a:ext>
              </a:extLst>
            </p:cNvPr>
            <p:cNvSpPr>
              <a:spLocks noChangeArrowheads="1"/>
            </p:cNvSpPr>
            <p:nvPr/>
          </p:nvSpPr>
          <p:spPr bwMode="auto">
            <a:xfrm>
              <a:off x="3902971" y="3228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5" name="Oval 1123">
              <a:extLst>
                <a:ext uri="{FF2B5EF4-FFF2-40B4-BE49-F238E27FC236}">
                  <a16:creationId xmlns:a16="http://schemas.microsoft.com/office/drawing/2014/main" id="{ABEFA48E-B8FE-4421-9678-44AD9FB3B02C}"/>
                </a:ext>
              </a:extLst>
            </p:cNvPr>
            <p:cNvSpPr>
              <a:spLocks noChangeArrowheads="1"/>
            </p:cNvSpPr>
            <p:nvPr/>
          </p:nvSpPr>
          <p:spPr bwMode="auto">
            <a:xfrm>
              <a:off x="4452246" y="28630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6" name="Oval 1124">
              <a:extLst>
                <a:ext uri="{FF2B5EF4-FFF2-40B4-BE49-F238E27FC236}">
                  <a16:creationId xmlns:a16="http://schemas.microsoft.com/office/drawing/2014/main" id="{60B92E92-FB24-480F-9B51-66D557D5B45C}"/>
                </a:ext>
              </a:extLst>
            </p:cNvPr>
            <p:cNvSpPr>
              <a:spLocks noChangeArrowheads="1"/>
            </p:cNvSpPr>
            <p:nvPr/>
          </p:nvSpPr>
          <p:spPr bwMode="auto">
            <a:xfrm>
              <a:off x="4191896" y="28360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7" name="Oval 1125">
              <a:extLst>
                <a:ext uri="{FF2B5EF4-FFF2-40B4-BE49-F238E27FC236}">
                  <a16:creationId xmlns:a16="http://schemas.microsoft.com/office/drawing/2014/main" id="{76268164-E729-43BB-BC98-9F2CA8979BEB}"/>
                </a:ext>
              </a:extLst>
            </p:cNvPr>
            <p:cNvSpPr>
              <a:spLocks noChangeArrowheads="1"/>
            </p:cNvSpPr>
            <p:nvPr/>
          </p:nvSpPr>
          <p:spPr bwMode="auto">
            <a:xfrm>
              <a:off x="4853883" y="2926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8" name="Oval 1126">
              <a:extLst>
                <a:ext uri="{FF2B5EF4-FFF2-40B4-BE49-F238E27FC236}">
                  <a16:creationId xmlns:a16="http://schemas.microsoft.com/office/drawing/2014/main" id="{1A80681E-6E28-4D6C-94AC-2D2B458B907E}"/>
                </a:ext>
              </a:extLst>
            </p:cNvPr>
            <p:cNvSpPr>
              <a:spLocks noChangeArrowheads="1"/>
            </p:cNvSpPr>
            <p:nvPr/>
          </p:nvSpPr>
          <p:spPr bwMode="auto">
            <a:xfrm>
              <a:off x="4557021" y="29964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499" name="Oval 1127">
              <a:extLst>
                <a:ext uri="{FF2B5EF4-FFF2-40B4-BE49-F238E27FC236}">
                  <a16:creationId xmlns:a16="http://schemas.microsoft.com/office/drawing/2014/main" id="{8FD8A557-1D44-4D36-879A-877500422A5C}"/>
                </a:ext>
              </a:extLst>
            </p:cNvPr>
            <p:cNvSpPr>
              <a:spLocks noChangeArrowheads="1"/>
            </p:cNvSpPr>
            <p:nvPr/>
          </p:nvSpPr>
          <p:spPr bwMode="auto">
            <a:xfrm>
              <a:off x="3874396" y="35377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0" name="Oval 1135">
              <a:extLst>
                <a:ext uri="{FF2B5EF4-FFF2-40B4-BE49-F238E27FC236}">
                  <a16:creationId xmlns:a16="http://schemas.microsoft.com/office/drawing/2014/main" id="{2BFC4736-01AA-402C-B7C0-D893C31AA3A1}"/>
                </a:ext>
              </a:extLst>
            </p:cNvPr>
            <p:cNvSpPr>
              <a:spLocks noChangeArrowheads="1"/>
            </p:cNvSpPr>
            <p:nvPr/>
          </p:nvSpPr>
          <p:spPr bwMode="auto">
            <a:xfrm>
              <a:off x="4464946" y="34583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1" name="Oval 1136">
              <a:extLst>
                <a:ext uri="{FF2B5EF4-FFF2-40B4-BE49-F238E27FC236}">
                  <a16:creationId xmlns:a16="http://schemas.microsoft.com/office/drawing/2014/main" id="{0A9658CD-6608-411A-B487-FCC6666A40DB}"/>
                </a:ext>
              </a:extLst>
            </p:cNvPr>
            <p:cNvSpPr>
              <a:spLocks noChangeArrowheads="1"/>
            </p:cNvSpPr>
            <p:nvPr/>
          </p:nvSpPr>
          <p:spPr bwMode="auto">
            <a:xfrm>
              <a:off x="4520508" y="3626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2" name="Oval 1137">
              <a:extLst>
                <a:ext uri="{FF2B5EF4-FFF2-40B4-BE49-F238E27FC236}">
                  <a16:creationId xmlns:a16="http://schemas.microsoft.com/office/drawing/2014/main" id="{9E3CC323-A458-441E-9E5B-2B7A48B5C172}"/>
                </a:ext>
              </a:extLst>
            </p:cNvPr>
            <p:cNvSpPr>
              <a:spLocks noChangeArrowheads="1"/>
            </p:cNvSpPr>
            <p:nvPr/>
          </p:nvSpPr>
          <p:spPr bwMode="auto">
            <a:xfrm>
              <a:off x="4385571" y="33345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3" name="Oval 1138">
              <a:extLst>
                <a:ext uri="{FF2B5EF4-FFF2-40B4-BE49-F238E27FC236}">
                  <a16:creationId xmlns:a16="http://schemas.microsoft.com/office/drawing/2014/main" id="{65AAF7EF-8D5E-4BCE-9E78-D5D2BBF7F38F}"/>
                </a:ext>
              </a:extLst>
            </p:cNvPr>
            <p:cNvSpPr>
              <a:spLocks noChangeArrowheads="1"/>
            </p:cNvSpPr>
            <p:nvPr/>
          </p:nvSpPr>
          <p:spPr bwMode="auto">
            <a:xfrm>
              <a:off x="4096646" y="35028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4" name="Oval 1148">
              <a:extLst>
                <a:ext uri="{FF2B5EF4-FFF2-40B4-BE49-F238E27FC236}">
                  <a16:creationId xmlns:a16="http://schemas.microsoft.com/office/drawing/2014/main" id="{EB3F26D7-A1D7-4045-9FB7-EF9940783672}"/>
                </a:ext>
              </a:extLst>
            </p:cNvPr>
            <p:cNvSpPr>
              <a:spLocks noChangeArrowheads="1"/>
            </p:cNvSpPr>
            <p:nvPr/>
          </p:nvSpPr>
          <p:spPr bwMode="auto">
            <a:xfrm>
              <a:off x="3394076" y="3734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5" name="Oval 1155">
              <a:extLst>
                <a:ext uri="{FF2B5EF4-FFF2-40B4-BE49-F238E27FC236}">
                  <a16:creationId xmlns:a16="http://schemas.microsoft.com/office/drawing/2014/main" id="{580B312B-D91F-4E73-8A77-C5F4F3F3AE81}"/>
                </a:ext>
              </a:extLst>
            </p:cNvPr>
            <p:cNvSpPr>
              <a:spLocks noChangeArrowheads="1"/>
            </p:cNvSpPr>
            <p:nvPr/>
          </p:nvSpPr>
          <p:spPr bwMode="auto">
            <a:xfrm>
              <a:off x="3847408" y="3652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6" name="Oval 1158">
              <a:extLst>
                <a:ext uri="{FF2B5EF4-FFF2-40B4-BE49-F238E27FC236}">
                  <a16:creationId xmlns:a16="http://schemas.microsoft.com/office/drawing/2014/main" id="{CFB61740-9E42-4F26-9F6D-F42DFF67269C}"/>
                </a:ext>
              </a:extLst>
            </p:cNvPr>
            <p:cNvSpPr>
              <a:spLocks noChangeArrowheads="1"/>
            </p:cNvSpPr>
            <p:nvPr/>
          </p:nvSpPr>
          <p:spPr bwMode="auto">
            <a:xfrm>
              <a:off x="4542733" y="3772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7" name="Oval 1164">
              <a:extLst>
                <a:ext uri="{FF2B5EF4-FFF2-40B4-BE49-F238E27FC236}">
                  <a16:creationId xmlns:a16="http://schemas.microsoft.com/office/drawing/2014/main" id="{75AA31E3-728C-4B2E-9F11-EA8ABCDBC515}"/>
                </a:ext>
              </a:extLst>
            </p:cNvPr>
            <p:cNvSpPr>
              <a:spLocks noChangeArrowheads="1"/>
            </p:cNvSpPr>
            <p:nvPr/>
          </p:nvSpPr>
          <p:spPr bwMode="auto">
            <a:xfrm>
              <a:off x="4817371" y="3261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8" name="Oval 1168">
              <a:extLst>
                <a:ext uri="{FF2B5EF4-FFF2-40B4-BE49-F238E27FC236}">
                  <a16:creationId xmlns:a16="http://schemas.microsoft.com/office/drawing/2014/main" id="{AD6D94E3-1FB0-4E91-99AD-ADAC701CDD4E}"/>
                </a:ext>
              </a:extLst>
            </p:cNvPr>
            <p:cNvSpPr>
              <a:spLocks noChangeArrowheads="1"/>
            </p:cNvSpPr>
            <p:nvPr/>
          </p:nvSpPr>
          <p:spPr bwMode="auto">
            <a:xfrm>
              <a:off x="4261746" y="3831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09" name="Oval 1175">
              <a:extLst>
                <a:ext uri="{FF2B5EF4-FFF2-40B4-BE49-F238E27FC236}">
                  <a16:creationId xmlns:a16="http://schemas.microsoft.com/office/drawing/2014/main" id="{7957ECC7-D98B-49C4-AEA7-648570F2CD02}"/>
                </a:ext>
              </a:extLst>
            </p:cNvPr>
            <p:cNvSpPr>
              <a:spLocks noChangeArrowheads="1"/>
            </p:cNvSpPr>
            <p:nvPr/>
          </p:nvSpPr>
          <p:spPr bwMode="auto">
            <a:xfrm>
              <a:off x="4310958" y="3898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0" name="Oval 1177">
              <a:extLst>
                <a:ext uri="{FF2B5EF4-FFF2-40B4-BE49-F238E27FC236}">
                  <a16:creationId xmlns:a16="http://schemas.microsoft.com/office/drawing/2014/main" id="{23CCCDED-DD08-487F-9EFB-A4CCEC7C42E7}"/>
                </a:ext>
              </a:extLst>
            </p:cNvPr>
            <p:cNvSpPr>
              <a:spLocks noChangeArrowheads="1"/>
            </p:cNvSpPr>
            <p:nvPr/>
          </p:nvSpPr>
          <p:spPr bwMode="auto">
            <a:xfrm>
              <a:off x="4091883" y="3688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1" name="Oval 1179">
              <a:extLst>
                <a:ext uri="{FF2B5EF4-FFF2-40B4-BE49-F238E27FC236}">
                  <a16:creationId xmlns:a16="http://schemas.microsoft.com/office/drawing/2014/main" id="{BF322077-4A24-4854-AF5B-0E96818DE7C2}"/>
                </a:ext>
              </a:extLst>
            </p:cNvPr>
            <p:cNvSpPr>
              <a:spLocks noChangeArrowheads="1"/>
            </p:cNvSpPr>
            <p:nvPr/>
          </p:nvSpPr>
          <p:spPr bwMode="auto">
            <a:xfrm>
              <a:off x="4406208" y="39076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2" name="Oval 1183">
              <a:extLst>
                <a:ext uri="{FF2B5EF4-FFF2-40B4-BE49-F238E27FC236}">
                  <a16:creationId xmlns:a16="http://schemas.microsoft.com/office/drawing/2014/main" id="{7CE4A935-29EA-45CA-AF7E-CA3020494ADD}"/>
                </a:ext>
              </a:extLst>
            </p:cNvPr>
            <p:cNvSpPr>
              <a:spLocks noChangeArrowheads="1"/>
            </p:cNvSpPr>
            <p:nvPr/>
          </p:nvSpPr>
          <p:spPr bwMode="auto">
            <a:xfrm>
              <a:off x="4712596" y="3860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3" name="Oval 1189">
              <a:extLst>
                <a:ext uri="{FF2B5EF4-FFF2-40B4-BE49-F238E27FC236}">
                  <a16:creationId xmlns:a16="http://schemas.microsoft.com/office/drawing/2014/main" id="{7D6A0AAF-DB44-462C-A5E6-A88139115778}"/>
                </a:ext>
              </a:extLst>
            </p:cNvPr>
            <p:cNvSpPr>
              <a:spLocks noChangeArrowheads="1"/>
            </p:cNvSpPr>
            <p:nvPr/>
          </p:nvSpPr>
          <p:spPr bwMode="auto">
            <a:xfrm>
              <a:off x="4761808" y="3926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4" name="Oval 1190">
              <a:extLst>
                <a:ext uri="{FF2B5EF4-FFF2-40B4-BE49-F238E27FC236}">
                  <a16:creationId xmlns:a16="http://schemas.microsoft.com/office/drawing/2014/main" id="{F1630A92-478F-405C-94EE-3C6965AB5853}"/>
                </a:ext>
              </a:extLst>
            </p:cNvPr>
            <p:cNvSpPr>
              <a:spLocks noChangeArrowheads="1"/>
            </p:cNvSpPr>
            <p:nvPr/>
          </p:nvSpPr>
          <p:spPr bwMode="auto">
            <a:xfrm>
              <a:off x="4726883" y="3626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5" name="Oval 1191">
              <a:extLst>
                <a:ext uri="{FF2B5EF4-FFF2-40B4-BE49-F238E27FC236}">
                  <a16:creationId xmlns:a16="http://schemas.microsoft.com/office/drawing/2014/main" id="{76FDEFA6-9949-42AC-880F-75C160745C61}"/>
                </a:ext>
              </a:extLst>
            </p:cNvPr>
            <p:cNvSpPr>
              <a:spLocks noChangeArrowheads="1"/>
            </p:cNvSpPr>
            <p:nvPr/>
          </p:nvSpPr>
          <p:spPr bwMode="auto">
            <a:xfrm>
              <a:off x="4822133" y="3796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6" name="Oval 1192">
              <a:extLst>
                <a:ext uri="{FF2B5EF4-FFF2-40B4-BE49-F238E27FC236}">
                  <a16:creationId xmlns:a16="http://schemas.microsoft.com/office/drawing/2014/main" id="{19420670-C59D-45DF-BA50-391BA3F28927}"/>
                </a:ext>
              </a:extLst>
            </p:cNvPr>
            <p:cNvSpPr>
              <a:spLocks noChangeArrowheads="1"/>
            </p:cNvSpPr>
            <p:nvPr/>
          </p:nvSpPr>
          <p:spPr bwMode="auto">
            <a:xfrm>
              <a:off x="4857058" y="3936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7" name="Oval 1196">
              <a:extLst>
                <a:ext uri="{FF2B5EF4-FFF2-40B4-BE49-F238E27FC236}">
                  <a16:creationId xmlns:a16="http://schemas.microsoft.com/office/drawing/2014/main" id="{AB803DCA-3F6B-43C3-9F00-36BC0276BAA9}"/>
                </a:ext>
              </a:extLst>
            </p:cNvPr>
            <p:cNvSpPr>
              <a:spLocks noChangeArrowheads="1"/>
            </p:cNvSpPr>
            <p:nvPr/>
          </p:nvSpPr>
          <p:spPr bwMode="auto">
            <a:xfrm>
              <a:off x="4569721" y="32154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8" name="Oval 1204">
              <a:extLst>
                <a:ext uri="{FF2B5EF4-FFF2-40B4-BE49-F238E27FC236}">
                  <a16:creationId xmlns:a16="http://schemas.microsoft.com/office/drawing/2014/main" id="{2437A4C6-1FFC-4A18-B1FA-69F546863805}"/>
                </a:ext>
              </a:extLst>
            </p:cNvPr>
            <p:cNvSpPr>
              <a:spLocks noChangeArrowheads="1"/>
            </p:cNvSpPr>
            <p:nvPr/>
          </p:nvSpPr>
          <p:spPr bwMode="auto">
            <a:xfrm>
              <a:off x="4717358" y="31154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19" name="Oval 1205">
              <a:extLst>
                <a:ext uri="{FF2B5EF4-FFF2-40B4-BE49-F238E27FC236}">
                  <a16:creationId xmlns:a16="http://schemas.microsoft.com/office/drawing/2014/main" id="{037821D8-55D5-4FBD-90E1-F624DF5CC6BB}"/>
                </a:ext>
              </a:extLst>
            </p:cNvPr>
            <p:cNvSpPr>
              <a:spLocks noChangeArrowheads="1"/>
            </p:cNvSpPr>
            <p:nvPr/>
          </p:nvSpPr>
          <p:spPr bwMode="auto">
            <a:xfrm>
              <a:off x="4153796" y="31091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23" name="Oval 756">
              <a:extLst>
                <a:ext uri="{FF2B5EF4-FFF2-40B4-BE49-F238E27FC236}">
                  <a16:creationId xmlns:a16="http://schemas.microsoft.com/office/drawing/2014/main" id="{095098B8-085C-4924-AB9E-454150B4A11C}"/>
                </a:ext>
              </a:extLst>
            </p:cNvPr>
            <p:cNvSpPr>
              <a:spLocks noChangeArrowheads="1"/>
            </p:cNvSpPr>
            <p:nvPr/>
          </p:nvSpPr>
          <p:spPr bwMode="auto">
            <a:xfrm>
              <a:off x="3573048" y="37719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26" name="Oval 773">
              <a:extLst>
                <a:ext uri="{FF2B5EF4-FFF2-40B4-BE49-F238E27FC236}">
                  <a16:creationId xmlns:a16="http://schemas.microsoft.com/office/drawing/2014/main" id="{FD4CC2ED-8216-4668-82DC-CE5A15B06D89}"/>
                </a:ext>
              </a:extLst>
            </p:cNvPr>
            <p:cNvSpPr>
              <a:spLocks noChangeArrowheads="1"/>
            </p:cNvSpPr>
            <p:nvPr/>
          </p:nvSpPr>
          <p:spPr bwMode="auto">
            <a:xfrm>
              <a:off x="3786288" y="390020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528" name="Oval 780">
              <a:extLst>
                <a:ext uri="{FF2B5EF4-FFF2-40B4-BE49-F238E27FC236}">
                  <a16:creationId xmlns:a16="http://schemas.microsoft.com/office/drawing/2014/main" id="{6067D563-7ECF-4B66-BC16-997E08DEF8F3}"/>
                </a:ext>
              </a:extLst>
            </p:cNvPr>
            <p:cNvSpPr>
              <a:spLocks noChangeArrowheads="1"/>
            </p:cNvSpPr>
            <p:nvPr/>
          </p:nvSpPr>
          <p:spPr bwMode="auto">
            <a:xfrm>
              <a:off x="4023519" y="386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2576" name="Line 1605">
            <a:extLst>
              <a:ext uri="{FF2B5EF4-FFF2-40B4-BE49-F238E27FC236}">
                <a16:creationId xmlns:a16="http://schemas.microsoft.com/office/drawing/2014/main" id="{153725CD-EBB9-4C66-B442-C42B5147E178}"/>
              </a:ext>
            </a:extLst>
          </p:cNvPr>
          <p:cNvSpPr>
            <a:spLocks noChangeShapeType="1"/>
          </p:cNvSpPr>
          <p:nvPr/>
        </p:nvSpPr>
        <p:spPr bwMode="auto">
          <a:xfrm flipH="1" flipV="1">
            <a:off x="3600205" y="1260500"/>
            <a:ext cx="1265656" cy="826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577" name="Text Box 1608">
            <a:extLst>
              <a:ext uri="{FF2B5EF4-FFF2-40B4-BE49-F238E27FC236}">
                <a16:creationId xmlns:a16="http://schemas.microsoft.com/office/drawing/2014/main" id="{A7A6A601-314A-4AA9-A573-0197D9083DFD}"/>
              </a:ext>
            </a:extLst>
          </p:cNvPr>
          <p:cNvSpPr txBox="1">
            <a:spLocks noChangeArrowheads="1"/>
          </p:cNvSpPr>
          <p:nvPr/>
        </p:nvSpPr>
        <p:spPr bwMode="auto">
          <a:xfrm>
            <a:off x="4856165" y="1001225"/>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dirty="0">
                <a:latin typeface="Times New Roman" panose="02020603050405020304" pitchFamily="18" charset="0"/>
              </a:rPr>
              <a:t>H</a:t>
            </a:r>
            <a:r>
              <a:rPr lang="cs-CZ" altLang="cs-CZ" sz="2400" b="1" baseline="-25000" dirty="0">
                <a:latin typeface="Times New Roman" panose="02020603050405020304" pitchFamily="18" charset="0"/>
              </a:rPr>
              <a:t>2</a:t>
            </a:r>
            <a:r>
              <a:rPr lang="cs-CZ" altLang="cs-CZ" sz="2400" b="1" dirty="0">
                <a:latin typeface="Times New Roman" panose="02020603050405020304" pitchFamily="18" charset="0"/>
              </a:rPr>
              <a:t>O</a:t>
            </a:r>
            <a:endParaRPr lang="cs-CZ" altLang="cs-CZ" sz="2400" dirty="0">
              <a:latin typeface="Times New Roman" panose="02020603050405020304" pitchFamily="18" charset="0"/>
            </a:endParaRPr>
          </a:p>
        </p:txBody>
      </p:sp>
      <p:sp>
        <p:nvSpPr>
          <p:cNvPr id="2656" name="Oval 192">
            <a:extLst>
              <a:ext uri="{FF2B5EF4-FFF2-40B4-BE49-F238E27FC236}">
                <a16:creationId xmlns:a16="http://schemas.microsoft.com/office/drawing/2014/main" id="{235A91CD-A0ED-46AA-9467-A545EF6BC478}"/>
              </a:ext>
            </a:extLst>
          </p:cNvPr>
          <p:cNvSpPr>
            <a:spLocks noChangeArrowheads="1"/>
          </p:cNvSpPr>
          <p:nvPr/>
        </p:nvSpPr>
        <p:spPr bwMode="auto">
          <a:xfrm>
            <a:off x="4001475" y="39274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57" name="Oval 193">
            <a:extLst>
              <a:ext uri="{FF2B5EF4-FFF2-40B4-BE49-F238E27FC236}">
                <a16:creationId xmlns:a16="http://schemas.microsoft.com/office/drawing/2014/main" id="{460AC1E7-BCE0-44B4-8B9C-D9626F87621F}"/>
              </a:ext>
            </a:extLst>
          </p:cNvPr>
          <p:cNvSpPr>
            <a:spLocks noChangeArrowheads="1"/>
          </p:cNvSpPr>
          <p:nvPr/>
        </p:nvSpPr>
        <p:spPr bwMode="auto">
          <a:xfrm>
            <a:off x="3903050" y="39258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64" name="Oval 205">
            <a:extLst>
              <a:ext uri="{FF2B5EF4-FFF2-40B4-BE49-F238E27FC236}">
                <a16:creationId xmlns:a16="http://schemas.microsoft.com/office/drawing/2014/main" id="{38EE71F1-4A4D-47F0-9C71-B5C138C9AB0C}"/>
              </a:ext>
            </a:extLst>
          </p:cNvPr>
          <p:cNvSpPr>
            <a:spLocks noChangeArrowheads="1"/>
          </p:cNvSpPr>
          <p:nvPr/>
        </p:nvSpPr>
        <p:spPr bwMode="auto">
          <a:xfrm>
            <a:off x="4136412" y="3889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77" name="Oval 262">
            <a:extLst>
              <a:ext uri="{FF2B5EF4-FFF2-40B4-BE49-F238E27FC236}">
                <a16:creationId xmlns:a16="http://schemas.microsoft.com/office/drawing/2014/main" id="{DC30E167-1DCD-416D-9203-1C1AFE44C6B3}"/>
              </a:ext>
            </a:extLst>
          </p:cNvPr>
          <p:cNvSpPr>
            <a:spLocks noChangeArrowheads="1"/>
          </p:cNvSpPr>
          <p:nvPr/>
        </p:nvSpPr>
        <p:spPr bwMode="auto">
          <a:xfrm>
            <a:off x="2583837" y="38846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85" name="Oval 270">
            <a:extLst>
              <a:ext uri="{FF2B5EF4-FFF2-40B4-BE49-F238E27FC236}">
                <a16:creationId xmlns:a16="http://schemas.microsoft.com/office/drawing/2014/main" id="{27351FB4-ECDF-439D-AE4C-8DC71E44A4BF}"/>
              </a:ext>
            </a:extLst>
          </p:cNvPr>
          <p:cNvSpPr>
            <a:spLocks noChangeArrowheads="1"/>
          </p:cNvSpPr>
          <p:nvPr/>
        </p:nvSpPr>
        <p:spPr bwMode="auto">
          <a:xfrm>
            <a:off x="2636225" y="39195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692" name="Oval 279">
            <a:extLst>
              <a:ext uri="{FF2B5EF4-FFF2-40B4-BE49-F238E27FC236}">
                <a16:creationId xmlns:a16="http://schemas.microsoft.com/office/drawing/2014/main" id="{B4B94344-B4D8-4721-83BD-A7C10C852698}"/>
              </a:ext>
            </a:extLst>
          </p:cNvPr>
          <p:cNvSpPr>
            <a:spLocks noChangeArrowheads="1"/>
          </p:cNvSpPr>
          <p:nvPr/>
        </p:nvSpPr>
        <p:spPr bwMode="auto">
          <a:xfrm>
            <a:off x="3050562" y="39306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2" name="Oval 773">
            <a:extLst>
              <a:ext uri="{FF2B5EF4-FFF2-40B4-BE49-F238E27FC236}">
                <a16:creationId xmlns:a16="http://schemas.microsoft.com/office/drawing/2014/main" id="{6B1EB41B-1E0F-4C16-A859-1474CB7BB63C}"/>
              </a:ext>
            </a:extLst>
          </p:cNvPr>
          <p:cNvSpPr>
            <a:spLocks noChangeArrowheads="1"/>
          </p:cNvSpPr>
          <p:nvPr/>
        </p:nvSpPr>
        <p:spPr bwMode="auto">
          <a:xfrm>
            <a:off x="2183787" y="392748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974" name="Oval 780">
            <a:extLst>
              <a:ext uri="{FF2B5EF4-FFF2-40B4-BE49-F238E27FC236}">
                <a16:creationId xmlns:a16="http://schemas.microsoft.com/office/drawing/2014/main" id="{C0EC12AD-600E-471D-BA40-192D9A8E2E19}"/>
              </a:ext>
            </a:extLst>
          </p:cNvPr>
          <p:cNvSpPr>
            <a:spLocks noChangeArrowheads="1"/>
          </p:cNvSpPr>
          <p:nvPr/>
        </p:nvSpPr>
        <p:spPr bwMode="auto">
          <a:xfrm>
            <a:off x="2317137" y="393542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nvGrpSpPr>
          <p:cNvPr id="6" name="Skupina 5">
            <a:extLst>
              <a:ext uri="{FF2B5EF4-FFF2-40B4-BE49-F238E27FC236}">
                <a16:creationId xmlns:a16="http://schemas.microsoft.com/office/drawing/2014/main" id="{0C4DB5CE-158F-4E35-A705-37D20F722754}"/>
              </a:ext>
            </a:extLst>
          </p:cNvPr>
          <p:cNvGrpSpPr/>
          <p:nvPr/>
        </p:nvGrpSpPr>
        <p:grpSpPr>
          <a:xfrm>
            <a:off x="2043955" y="3969060"/>
            <a:ext cx="2789141" cy="2974442"/>
            <a:chOff x="847800" y="3406886"/>
            <a:chExt cx="2789141" cy="2974442"/>
          </a:xfrm>
        </p:grpSpPr>
        <p:grpSp>
          <p:nvGrpSpPr>
            <p:cNvPr id="3084" name="Skupina 3083">
              <a:extLst>
                <a:ext uri="{FF2B5EF4-FFF2-40B4-BE49-F238E27FC236}">
                  <a16:creationId xmlns:a16="http://schemas.microsoft.com/office/drawing/2014/main" id="{E5FA266B-C69B-4D0A-8C27-5763EE992507}"/>
                </a:ext>
              </a:extLst>
            </p:cNvPr>
            <p:cNvGrpSpPr/>
            <p:nvPr/>
          </p:nvGrpSpPr>
          <p:grpSpPr>
            <a:xfrm>
              <a:off x="847800" y="3509392"/>
              <a:ext cx="2789141" cy="2681589"/>
              <a:chOff x="847800" y="3509392"/>
              <a:chExt cx="2789141" cy="2681589"/>
            </a:xfrm>
          </p:grpSpPr>
          <p:sp>
            <p:nvSpPr>
              <p:cNvPr id="3085" name="Oval 1293">
                <a:extLst>
                  <a:ext uri="{FF2B5EF4-FFF2-40B4-BE49-F238E27FC236}">
                    <a16:creationId xmlns:a16="http://schemas.microsoft.com/office/drawing/2014/main" id="{55306715-2E29-4B41-81E7-94AEB941882C}"/>
                  </a:ext>
                </a:extLst>
              </p:cNvPr>
              <p:cNvSpPr>
                <a:spLocks noChangeArrowheads="1"/>
              </p:cNvSpPr>
              <p:nvPr/>
            </p:nvSpPr>
            <p:spPr bwMode="auto">
              <a:xfrm rot="17477461">
                <a:off x="2622126" y="514057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6" name="Oval 1310">
                <a:extLst>
                  <a:ext uri="{FF2B5EF4-FFF2-40B4-BE49-F238E27FC236}">
                    <a16:creationId xmlns:a16="http://schemas.microsoft.com/office/drawing/2014/main" id="{9C3A2AAA-415E-4AEF-8732-C0EAD9AD518C}"/>
                  </a:ext>
                </a:extLst>
              </p:cNvPr>
              <p:cNvSpPr>
                <a:spLocks noChangeArrowheads="1"/>
              </p:cNvSpPr>
              <p:nvPr/>
            </p:nvSpPr>
            <p:spPr bwMode="auto">
              <a:xfrm rot="17477461">
                <a:off x="2085196" y="51068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7" name="Oval 1320">
                <a:extLst>
                  <a:ext uri="{FF2B5EF4-FFF2-40B4-BE49-F238E27FC236}">
                    <a16:creationId xmlns:a16="http://schemas.microsoft.com/office/drawing/2014/main" id="{2AC26849-BB78-43E1-BE33-9B6F89321C09}"/>
                  </a:ext>
                </a:extLst>
              </p:cNvPr>
              <p:cNvSpPr>
                <a:spLocks noChangeArrowheads="1"/>
              </p:cNvSpPr>
              <p:nvPr/>
            </p:nvSpPr>
            <p:spPr bwMode="auto">
              <a:xfrm rot="17477461">
                <a:off x="2393421" y="49128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8" name="Oval 1321">
                <a:extLst>
                  <a:ext uri="{FF2B5EF4-FFF2-40B4-BE49-F238E27FC236}">
                    <a16:creationId xmlns:a16="http://schemas.microsoft.com/office/drawing/2014/main" id="{8A955CED-4F82-42C1-AA9A-FCF6F0DC4A29}"/>
                  </a:ext>
                </a:extLst>
              </p:cNvPr>
              <p:cNvSpPr>
                <a:spLocks noChangeArrowheads="1"/>
              </p:cNvSpPr>
              <p:nvPr/>
            </p:nvSpPr>
            <p:spPr bwMode="auto">
              <a:xfrm rot="17477461">
                <a:off x="3402822" y="5359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89" name="Oval 1329">
                <a:extLst>
                  <a:ext uri="{FF2B5EF4-FFF2-40B4-BE49-F238E27FC236}">
                    <a16:creationId xmlns:a16="http://schemas.microsoft.com/office/drawing/2014/main" id="{D0A5CA97-BA99-41FA-A710-8513ECA62B73}"/>
                  </a:ext>
                </a:extLst>
              </p:cNvPr>
              <p:cNvSpPr>
                <a:spLocks noChangeArrowheads="1"/>
              </p:cNvSpPr>
              <p:nvPr/>
            </p:nvSpPr>
            <p:spPr bwMode="auto">
              <a:xfrm rot="17477461">
                <a:off x="3571097" y="5362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0" name="Oval 1380">
                <a:extLst>
                  <a:ext uri="{FF2B5EF4-FFF2-40B4-BE49-F238E27FC236}">
                    <a16:creationId xmlns:a16="http://schemas.microsoft.com/office/drawing/2014/main" id="{612FD9F3-81C8-4335-8D6C-3438778B1A10}"/>
                  </a:ext>
                </a:extLst>
              </p:cNvPr>
              <p:cNvSpPr>
                <a:spLocks noChangeArrowheads="1"/>
              </p:cNvSpPr>
              <p:nvPr/>
            </p:nvSpPr>
            <p:spPr bwMode="auto">
              <a:xfrm rot="17477461">
                <a:off x="1127934" y="533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1" name="Oval 1381">
                <a:extLst>
                  <a:ext uri="{FF2B5EF4-FFF2-40B4-BE49-F238E27FC236}">
                    <a16:creationId xmlns:a16="http://schemas.microsoft.com/office/drawing/2014/main" id="{D5C73FAC-7813-4A9C-BCAF-4853C259768B}"/>
                  </a:ext>
                </a:extLst>
              </p:cNvPr>
              <p:cNvSpPr>
                <a:spLocks noChangeArrowheads="1"/>
              </p:cNvSpPr>
              <p:nvPr/>
            </p:nvSpPr>
            <p:spPr bwMode="auto">
              <a:xfrm rot="17477461">
                <a:off x="1093008" y="44591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2" name="Oval 1389">
                <a:extLst>
                  <a:ext uri="{FF2B5EF4-FFF2-40B4-BE49-F238E27FC236}">
                    <a16:creationId xmlns:a16="http://schemas.microsoft.com/office/drawing/2014/main" id="{E1B024DD-B926-4A55-A282-6987B304C5EE}"/>
                  </a:ext>
                </a:extLst>
              </p:cNvPr>
              <p:cNvSpPr>
                <a:spLocks noChangeArrowheads="1"/>
              </p:cNvSpPr>
              <p:nvPr/>
            </p:nvSpPr>
            <p:spPr bwMode="auto">
              <a:xfrm rot="17477461">
                <a:off x="1431146" y="46514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3" name="Oval 1392">
                <a:extLst>
                  <a:ext uri="{FF2B5EF4-FFF2-40B4-BE49-F238E27FC236}">
                    <a16:creationId xmlns:a16="http://schemas.microsoft.com/office/drawing/2014/main" id="{E9D8E54D-190C-4343-9C55-CECB2C783877}"/>
                  </a:ext>
                </a:extLst>
              </p:cNvPr>
              <p:cNvSpPr>
                <a:spLocks noChangeArrowheads="1"/>
              </p:cNvSpPr>
              <p:nvPr/>
            </p:nvSpPr>
            <p:spPr bwMode="auto">
              <a:xfrm rot="17477461">
                <a:off x="2367772" y="53416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4" name="Oval 1402">
                <a:extLst>
                  <a:ext uri="{FF2B5EF4-FFF2-40B4-BE49-F238E27FC236}">
                    <a16:creationId xmlns:a16="http://schemas.microsoft.com/office/drawing/2014/main" id="{1D8D5917-524F-4CED-91DF-E937CE99F3C5}"/>
                  </a:ext>
                </a:extLst>
              </p:cNvPr>
              <p:cNvSpPr>
                <a:spLocks noChangeArrowheads="1"/>
              </p:cNvSpPr>
              <p:nvPr/>
            </p:nvSpPr>
            <p:spPr bwMode="auto">
              <a:xfrm rot="17477461">
                <a:off x="1959784" y="5251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5" name="Oval 1408">
                <a:extLst>
                  <a:ext uri="{FF2B5EF4-FFF2-40B4-BE49-F238E27FC236}">
                    <a16:creationId xmlns:a16="http://schemas.microsoft.com/office/drawing/2014/main" id="{9C3BF556-C45B-4533-94A7-F91879B5163A}"/>
                  </a:ext>
                </a:extLst>
              </p:cNvPr>
              <p:cNvSpPr>
                <a:spLocks noChangeArrowheads="1"/>
              </p:cNvSpPr>
              <p:nvPr/>
            </p:nvSpPr>
            <p:spPr bwMode="auto">
              <a:xfrm rot="17477461">
                <a:off x="1070500" y="482705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6" name="Oval 1419">
                <a:extLst>
                  <a:ext uri="{FF2B5EF4-FFF2-40B4-BE49-F238E27FC236}">
                    <a16:creationId xmlns:a16="http://schemas.microsoft.com/office/drawing/2014/main" id="{7F8A9050-B902-4844-97D1-200B21A66721}"/>
                  </a:ext>
                </a:extLst>
              </p:cNvPr>
              <p:cNvSpPr>
                <a:spLocks noChangeArrowheads="1"/>
              </p:cNvSpPr>
              <p:nvPr/>
            </p:nvSpPr>
            <p:spPr bwMode="auto">
              <a:xfrm rot="17477461">
                <a:off x="1730589" y="51246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7" name="Oval 1420">
                <a:extLst>
                  <a:ext uri="{FF2B5EF4-FFF2-40B4-BE49-F238E27FC236}">
                    <a16:creationId xmlns:a16="http://schemas.microsoft.com/office/drawing/2014/main" id="{70C94C21-53AD-4306-A13F-7B863DE3D498}"/>
                  </a:ext>
                </a:extLst>
              </p:cNvPr>
              <p:cNvSpPr>
                <a:spLocks noChangeArrowheads="1"/>
              </p:cNvSpPr>
              <p:nvPr/>
            </p:nvSpPr>
            <p:spPr bwMode="auto">
              <a:xfrm rot="17477461">
                <a:off x="1369233" y="4992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8" name="Oval 1426">
                <a:extLst>
                  <a:ext uri="{FF2B5EF4-FFF2-40B4-BE49-F238E27FC236}">
                    <a16:creationId xmlns:a16="http://schemas.microsoft.com/office/drawing/2014/main" id="{8FF77BAD-C307-4356-8FD6-6E33F279C767}"/>
                  </a:ext>
                </a:extLst>
              </p:cNvPr>
              <p:cNvSpPr>
                <a:spLocks noChangeArrowheads="1"/>
              </p:cNvSpPr>
              <p:nvPr/>
            </p:nvSpPr>
            <p:spPr bwMode="auto">
              <a:xfrm rot="17477461">
                <a:off x="2139289" y="48063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099" name="Oval 765">
                <a:extLst>
                  <a:ext uri="{FF2B5EF4-FFF2-40B4-BE49-F238E27FC236}">
                    <a16:creationId xmlns:a16="http://schemas.microsoft.com/office/drawing/2014/main" id="{65F0E7E4-B67D-44DD-8434-F2CF9581FAA1}"/>
                  </a:ext>
                </a:extLst>
              </p:cNvPr>
              <p:cNvSpPr>
                <a:spLocks noChangeArrowheads="1"/>
              </p:cNvSpPr>
              <p:nvPr/>
            </p:nvSpPr>
            <p:spPr bwMode="auto">
              <a:xfrm rot="17477461">
                <a:off x="1826434" y="36209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0" name="Oval 779">
                <a:extLst>
                  <a:ext uri="{FF2B5EF4-FFF2-40B4-BE49-F238E27FC236}">
                    <a16:creationId xmlns:a16="http://schemas.microsoft.com/office/drawing/2014/main" id="{CEC59CE7-8A32-498B-BC8D-ADB5A8E762B9}"/>
                  </a:ext>
                </a:extLst>
              </p:cNvPr>
              <p:cNvSpPr>
                <a:spLocks noChangeArrowheads="1"/>
              </p:cNvSpPr>
              <p:nvPr/>
            </p:nvSpPr>
            <p:spPr bwMode="auto">
              <a:xfrm rot="17477461">
                <a:off x="1672447" y="489369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1" name="Oval 785">
                <a:extLst>
                  <a:ext uri="{FF2B5EF4-FFF2-40B4-BE49-F238E27FC236}">
                    <a16:creationId xmlns:a16="http://schemas.microsoft.com/office/drawing/2014/main" id="{F49C32F8-7393-40EB-9CFC-1741232810F5}"/>
                  </a:ext>
                </a:extLst>
              </p:cNvPr>
              <p:cNvSpPr>
                <a:spLocks noChangeArrowheads="1"/>
              </p:cNvSpPr>
              <p:nvPr/>
            </p:nvSpPr>
            <p:spPr bwMode="auto">
              <a:xfrm rot="17477461">
                <a:off x="1467659" y="38368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2" name="Oval 795">
                <a:extLst>
                  <a:ext uri="{FF2B5EF4-FFF2-40B4-BE49-F238E27FC236}">
                    <a16:creationId xmlns:a16="http://schemas.microsoft.com/office/drawing/2014/main" id="{A65AE8CF-47D9-47F2-B84C-08D76EE83FAF}"/>
                  </a:ext>
                </a:extLst>
              </p:cNvPr>
              <p:cNvSpPr>
                <a:spLocks noChangeArrowheads="1"/>
              </p:cNvSpPr>
              <p:nvPr/>
            </p:nvSpPr>
            <p:spPr bwMode="auto">
              <a:xfrm rot="17477461">
                <a:off x="2410372" y="395830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3" name="Oval 861">
                <a:extLst>
                  <a:ext uri="{FF2B5EF4-FFF2-40B4-BE49-F238E27FC236}">
                    <a16:creationId xmlns:a16="http://schemas.microsoft.com/office/drawing/2014/main" id="{AA04702B-83EE-4A82-814D-8E8F157E4885}"/>
                  </a:ext>
                </a:extLst>
              </p:cNvPr>
              <p:cNvSpPr>
                <a:spLocks noChangeArrowheads="1"/>
              </p:cNvSpPr>
              <p:nvPr/>
            </p:nvSpPr>
            <p:spPr bwMode="auto">
              <a:xfrm rot="17477461">
                <a:off x="1124759" y="3643126"/>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4" name="Oval 1109">
                <a:extLst>
                  <a:ext uri="{FF2B5EF4-FFF2-40B4-BE49-F238E27FC236}">
                    <a16:creationId xmlns:a16="http://schemas.microsoft.com/office/drawing/2014/main" id="{B58B0F5A-F290-4216-9615-75FE4BD2D52D}"/>
                  </a:ext>
                </a:extLst>
              </p:cNvPr>
              <p:cNvSpPr>
                <a:spLocks noChangeArrowheads="1"/>
              </p:cNvSpPr>
              <p:nvPr/>
            </p:nvSpPr>
            <p:spPr bwMode="auto">
              <a:xfrm rot="17477461">
                <a:off x="877109" y="37637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5" name="Oval 1110">
                <a:extLst>
                  <a:ext uri="{FF2B5EF4-FFF2-40B4-BE49-F238E27FC236}">
                    <a16:creationId xmlns:a16="http://schemas.microsoft.com/office/drawing/2014/main" id="{442CFED3-C58B-4EA1-A09B-D8E894325539}"/>
                  </a:ext>
                </a:extLst>
              </p:cNvPr>
              <p:cNvSpPr>
                <a:spLocks noChangeArrowheads="1"/>
              </p:cNvSpPr>
              <p:nvPr/>
            </p:nvSpPr>
            <p:spPr bwMode="auto">
              <a:xfrm rot="17477461">
                <a:off x="912034" y="3903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6" name="Oval 1111">
                <a:extLst>
                  <a:ext uri="{FF2B5EF4-FFF2-40B4-BE49-F238E27FC236}">
                    <a16:creationId xmlns:a16="http://schemas.microsoft.com/office/drawing/2014/main" id="{B58AFEDC-C0A1-4191-A6E1-07696D244FF3}"/>
                  </a:ext>
                </a:extLst>
              </p:cNvPr>
              <p:cNvSpPr>
                <a:spLocks noChangeArrowheads="1"/>
              </p:cNvSpPr>
              <p:nvPr/>
            </p:nvSpPr>
            <p:spPr bwMode="auto">
              <a:xfrm rot="17477461">
                <a:off x="942197" y="35431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dirty="0"/>
              </a:p>
            </p:txBody>
          </p:sp>
          <p:sp>
            <p:nvSpPr>
              <p:cNvPr id="3107" name="Oval 1115">
                <a:extLst>
                  <a:ext uri="{FF2B5EF4-FFF2-40B4-BE49-F238E27FC236}">
                    <a16:creationId xmlns:a16="http://schemas.microsoft.com/office/drawing/2014/main" id="{10589266-CF7A-44DD-9634-329F4596A99E}"/>
                  </a:ext>
                </a:extLst>
              </p:cNvPr>
              <p:cNvSpPr>
                <a:spLocks noChangeArrowheads="1"/>
              </p:cNvSpPr>
              <p:nvPr/>
            </p:nvSpPr>
            <p:spPr bwMode="auto">
              <a:xfrm rot="17477461">
                <a:off x="1858184" y="419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8" name="Oval 1116">
                <a:extLst>
                  <a:ext uri="{FF2B5EF4-FFF2-40B4-BE49-F238E27FC236}">
                    <a16:creationId xmlns:a16="http://schemas.microsoft.com/office/drawing/2014/main" id="{15054981-574E-4077-BF32-6970D22AED71}"/>
                  </a:ext>
                </a:extLst>
              </p:cNvPr>
              <p:cNvSpPr>
                <a:spLocks noChangeArrowheads="1"/>
              </p:cNvSpPr>
              <p:nvPr/>
            </p:nvSpPr>
            <p:spPr bwMode="auto">
              <a:xfrm rot="17477461">
                <a:off x="902509" y="4133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09" name="Oval 1122">
                <a:extLst>
                  <a:ext uri="{FF2B5EF4-FFF2-40B4-BE49-F238E27FC236}">
                    <a16:creationId xmlns:a16="http://schemas.microsoft.com/office/drawing/2014/main" id="{8AAD2198-8706-4E3B-B2B6-F9918171FFD9}"/>
                  </a:ext>
                </a:extLst>
              </p:cNvPr>
              <p:cNvSpPr>
                <a:spLocks noChangeArrowheads="1"/>
              </p:cNvSpPr>
              <p:nvPr/>
            </p:nvSpPr>
            <p:spPr bwMode="auto">
              <a:xfrm rot="17477461">
                <a:off x="1027922" y="39828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0" name="Oval 1123">
                <a:extLst>
                  <a:ext uri="{FF2B5EF4-FFF2-40B4-BE49-F238E27FC236}">
                    <a16:creationId xmlns:a16="http://schemas.microsoft.com/office/drawing/2014/main" id="{2AD2610C-F12D-42EB-A0E6-094F355EE1BB}"/>
                  </a:ext>
                </a:extLst>
              </p:cNvPr>
              <p:cNvSpPr>
                <a:spLocks noChangeArrowheads="1"/>
              </p:cNvSpPr>
              <p:nvPr/>
            </p:nvSpPr>
            <p:spPr bwMode="auto">
              <a:xfrm rot="17477461">
                <a:off x="1577197" y="36177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1" name="Oval 1124">
                <a:extLst>
                  <a:ext uri="{FF2B5EF4-FFF2-40B4-BE49-F238E27FC236}">
                    <a16:creationId xmlns:a16="http://schemas.microsoft.com/office/drawing/2014/main" id="{DD78C63B-21A2-443F-AC79-FE92467A6AF5}"/>
                  </a:ext>
                </a:extLst>
              </p:cNvPr>
              <p:cNvSpPr>
                <a:spLocks noChangeArrowheads="1"/>
              </p:cNvSpPr>
              <p:nvPr/>
            </p:nvSpPr>
            <p:spPr bwMode="auto">
              <a:xfrm rot="17477461">
                <a:off x="2189971" y="399005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2" name="Oval 1125">
                <a:extLst>
                  <a:ext uri="{FF2B5EF4-FFF2-40B4-BE49-F238E27FC236}">
                    <a16:creationId xmlns:a16="http://schemas.microsoft.com/office/drawing/2014/main" id="{6DDABFFC-66F3-4E2D-A270-7F27DA5D6A2F}"/>
                  </a:ext>
                </a:extLst>
              </p:cNvPr>
              <p:cNvSpPr>
                <a:spLocks noChangeArrowheads="1"/>
              </p:cNvSpPr>
              <p:nvPr/>
            </p:nvSpPr>
            <p:spPr bwMode="auto">
              <a:xfrm rot="17477461">
                <a:off x="1978834" y="36812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3" name="Oval 1135">
                <a:extLst>
                  <a:ext uri="{FF2B5EF4-FFF2-40B4-BE49-F238E27FC236}">
                    <a16:creationId xmlns:a16="http://schemas.microsoft.com/office/drawing/2014/main" id="{C8C8DF5C-0A0B-47CC-BD5C-B18102339050}"/>
                  </a:ext>
                </a:extLst>
              </p:cNvPr>
              <p:cNvSpPr>
                <a:spLocks noChangeArrowheads="1"/>
              </p:cNvSpPr>
              <p:nvPr/>
            </p:nvSpPr>
            <p:spPr bwMode="auto">
              <a:xfrm rot="17477461">
                <a:off x="2131731" y="44174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4" name="Oval 1137">
                <a:extLst>
                  <a:ext uri="{FF2B5EF4-FFF2-40B4-BE49-F238E27FC236}">
                    <a16:creationId xmlns:a16="http://schemas.microsoft.com/office/drawing/2014/main" id="{E1823C6B-EA13-4468-BD18-02EF864EBC43}"/>
                  </a:ext>
                </a:extLst>
              </p:cNvPr>
              <p:cNvSpPr>
                <a:spLocks noChangeArrowheads="1"/>
              </p:cNvSpPr>
              <p:nvPr/>
            </p:nvSpPr>
            <p:spPr bwMode="auto">
              <a:xfrm rot="17477461">
                <a:off x="1510522" y="408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5" name="Oval 1138">
                <a:extLst>
                  <a:ext uri="{FF2B5EF4-FFF2-40B4-BE49-F238E27FC236}">
                    <a16:creationId xmlns:a16="http://schemas.microsoft.com/office/drawing/2014/main" id="{3C06FB79-2BFB-4795-9CD6-B6DD02FF45BB}"/>
                  </a:ext>
                </a:extLst>
              </p:cNvPr>
              <p:cNvSpPr>
                <a:spLocks noChangeArrowheads="1"/>
              </p:cNvSpPr>
              <p:nvPr/>
            </p:nvSpPr>
            <p:spPr bwMode="auto">
              <a:xfrm rot="17477461">
                <a:off x="1221597" y="4257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6" name="Oval 1148">
                <a:extLst>
                  <a:ext uri="{FF2B5EF4-FFF2-40B4-BE49-F238E27FC236}">
                    <a16:creationId xmlns:a16="http://schemas.microsoft.com/office/drawing/2014/main" id="{E687C6DA-C910-4B88-B5DC-434A1A6BAA9B}"/>
                  </a:ext>
                </a:extLst>
              </p:cNvPr>
              <p:cNvSpPr>
                <a:spLocks noChangeArrowheads="1"/>
              </p:cNvSpPr>
              <p:nvPr/>
            </p:nvSpPr>
            <p:spPr bwMode="auto">
              <a:xfrm rot="17477461">
                <a:off x="897747" y="442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7" name="Oval 1158">
                <a:extLst>
                  <a:ext uri="{FF2B5EF4-FFF2-40B4-BE49-F238E27FC236}">
                    <a16:creationId xmlns:a16="http://schemas.microsoft.com/office/drawing/2014/main" id="{DA657404-A318-46BF-ABCB-8EDEC2E437EB}"/>
                  </a:ext>
                </a:extLst>
              </p:cNvPr>
              <p:cNvSpPr>
                <a:spLocks noChangeArrowheads="1"/>
              </p:cNvSpPr>
              <p:nvPr/>
            </p:nvSpPr>
            <p:spPr bwMode="auto">
              <a:xfrm rot="17477461">
                <a:off x="1667684" y="4527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8" name="Oval 1164">
                <a:extLst>
                  <a:ext uri="{FF2B5EF4-FFF2-40B4-BE49-F238E27FC236}">
                    <a16:creationId xmlns:a16="http://schemas.microsoft.com/office/drawing/2014/main" id="{D87ECC0E-02FE-46DF-9340-A1B92F43680A}"/>
                  </a:ext>
                </a:extLst>
              </p:cNvPr>
              <p:cNvSpPr>
                <a:spLocks noChangeArrowheads="1"/>
              </p:cNvSpPr>
              <p:nvPr/>
            </p:nvSpPr>
            <p:spPr bwMode="auto">
              <a:xfrm rot="17477461">
                <a:off x="1942322" y="401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19" name="Oval 1183">
                <a:extLst>
                  <a:ext uri="{FF2B5EF4-FFF2-40B4-BE49-F238E27FC236}">
                    <a16:creationId xmlns:a16="http://schemas.microsoft.com/office/drawing/2014/main" id="{A58B2901-BC67-4216-ADE9-50D937E9EF7B}"/>
                  </a:ext>
                </a:extLst>
              </p:cNvPr>
              <p:cNvSpPr>
                <a:spLocks noChangeArrowheads="1"/>
              </p:cNvSpPr>
              <p:nvPr/>
            </p:nvSpPr>
            <p:spPr bwMode="auto">
              <a:xfrm rot="17477461">
                <a:off x="1045384" y="46433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0" name="Oval 1189">
                <a:extLst>
                  <a:ext uri="{FF2B5EF4-FFF2-40B4-BE49-F238E27FC236}">
                    <a16:creationId xmlns:a16="http://schemas.microsoft.com/office/drawing/2014/main" id="{5C45FAEB-01BC-41CC-A124-38285E9AE977}"/>
                  </a:ext>
                </a:extLst>
              </p:cNvPr>
              <p:cNvSpPr>
                <a:spLocks noChangeArrowheads="1"/>
              </p:cNvSpPr>
              <p:nvPr/>
            </p:nvSpPr>
            <p:spPr bwMode="auto">
              <a:xfrm rot="17477461">
                <a:off x="1886759" y="4681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1" name="Oval 1191">
                <a:extLst>
                  <a:ext uri="{FF2B5EF4-FFF2-40B4-BE49-F238E27FC236}">
                    <a16:creationId xmlns:a16="http://schemas.microsoft.com/office/drawing/2014/main" id="{129D1F61-F8E3-4262-BB6A-D4BB6CA22038}"/>
                  </a:ext>
                </a:extLst>
              </p:cNvPr>
              <p:cNvSpPr>
                <a:spLocks noChangeArrowheads="1"/>
              </p:cNvSpPr>
              <p:nvPr/>
            </p:nvSpPr>
            <p:spPr bwMode="auto">
              <a:xfrm rot="17477461">
                <a:off x="2267759" y="46355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2" name="Oval 1192">
                <a:extLst>
                  <a:ext uri="{FF2B5EF4-FFF2-40B4-BE49-F238E27FC236}">
                    <a16:creationId xmlns:a16="http://schemas.microsoft.com/office/drawing/2014/main" id="{8C6E49D0-8380-4514-993B-28ED54F0F1FC}"/>
                  </a:ext>
                </a:extLst>
              </p:cNvPr>
              <p:cNvSpPr>
                <a:spLocks noChangeArrowheads="1"/>
              </p:cNvSpPr>
              <p:nvPr/>
            </p:nvSpPr>
            <p:spPr bwMode="auto">
              <a:xfrm rot="17477461">
                <a:off x="2244030" y="352200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3" name="Oval 1204">
                <a:extLst>
                  <a:ext uri="{FF2B5EF4-FFF2-40B4-BE49-F238E27FC236}">
                    <a16:creationId xmlns:a16="http://schemas.microsoft.com/office/drawing/2014/main" id="{259DD063-3C4B-4046-BB0F-F9844D49997E}"/>
                  </a:ext>
                </a:extLst>
              </p:cNvPr>
              <p:cNvSpPr>
                <a:spLocks noChangeArrowheads="1"/>
              </p:cNvSpPr>
              <p:nvPr/>
            </p:nvSpPr>
            <p:spPr bwMode="auto">
              <a:xfrm rot="17477461">
                <a:off x="1842309" y="387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4" name="Oval 1205">
                <a:extLst>
                  <a:ext uri="{FF2B5EF4-FFF2-40B4-BE49-F238E27FC236}">
                    <a16:creationId xmlns:a16="http://schemas.microsoft.com/office/drawing/2014/main" id="{5BE0EA00-53FA-4E84-8470-BCC309847862}"/>
                  </a:ext>
                </a:extLst>
              </p:cNvPr>
              <p:cNvSpPr>
                <a:spLocks noChangeArrowheads="1"/>
              </p:cNvSpPr>
              <p:nvPr/>
            </p:nvSpPr>
            <p:spPr bwMode="auto">
              <a:xfrm rot="17477461">
                <a:off x="1278747" y="3863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5" name="Oval 753">
                <a:extLst>
                  <a:ext uri="{FF2B5EF4-FFF2-40B4-BE49-F238E27FC236}">
                    <a16:creationId xmlns:a16="http://schemas.microsoft.com/office/drawing/2014/main" id="{10183902-6A57-49EE-8135-A1BBC9C826F1}"/>
                  </a:ext>
                </a:extLst>
              </p:cNvPr>
              <p:cNvSpPr>
                <a:spLocks noChangeArrowheads="1"/>
              </p:cNvSpPr>
              <p:nvPr/>
            </p:nvSpPr>
            <p:spPr bwMode="auto">
              <a:xfrm rot="17477461">
                <a:off x="2432494" y="3618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6" name="Oval 755">
                <a:extLst>
                  <a:ext uri="{FF2B5EF4-FFF2-40B4-BE49-F238E27FC236}">
                    <a16:creationId xmlns:a16="http://schemas.microsoft.com/office/drawing/2014/main" id="{FD3C4233-9F11-4F8C-A4DE-F15B5C1AB08A}"/>
                  </a:ext>
                </a:extLst>
              </p:cNvPr>
              <p:cNvSpPr>
                <a:spLocks noChangeArrowheads="1"/>
              </p:cNvSpPr>
              <p:nvPr/>
            </p:nvSpPr>
            <p:spPr bwMode="auto">
              <a:xfrm rot="17477461">
                <a:off x="2792391" y="37173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7" name="Oval 765">
                <a:extLst>
                  <a:ext uri="{FF2B5EF4-FFF2-40B4-BE49-F238E27FC236}">
                    <a16:creationId xmlns:a16="http://schemas.microsoft.com/office/drawing/2014/main" id="{8168ACE0-67B8-415F-8BA0-9CF67877716F}"/>
                  </a:ext>
                </a:extLst>
              </p:cNvPr>
              <p:cNvSpPr>
                <a:spLocks noChangeArrowheads="1"/>
              </p:cNvSpPr>
              <p:nvPr/>
            </p:nvSpPr>
            <p:spPr bwMode="auto">
              <a:xfrm rot="17477461">
                <a:off x="3413103" y="38999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8" name="Oval 771">
                <a:extLst>
                  <a:ext uri="{FF2B5EF4-FFF2-40B4-BE49-F238E27FC236}">
                    <a16:creationId xmlns:a16="http://schemas.microsoft.com/office/drawing/2014/main" id="{16E64DDC-06D4-4888-8005-671FC10D99FF}"/>
                  </a:ext>
                </a:extLst>
              </p:cNvPr>
              <p:cNvSpPr>
                <a:spLocks noChangeArrowheads="1"/>
              </p:cNvSpPr>
              <p:nvPr/>
            </p:nvSpPr>
            <p:spPr bwMode="auto">
              <a:xfrm rot="17477461">
                <a:off x="2757466" y="35427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29" name="Oval 779">
                <a:extLst>
                  <a:ext uri="{FF2B5EF4-FFF2-40B4-BE49-F238E27FC236}">
                    <a16:creationId xmlns:a16="http://schemas.microsoft.com/office/drawing/2014/main" id="{73F7C812-59E1-4E37-86A8-A347A4F704DC}"/>
                  </a:ext>
                </a:extLst>
              </p:cNvPr>
              <p:cNvSpPr>
                <a:spLocks noChangeArrowheads="1"/>
              </p:cNvSpPr>
              <p:nvPr/>
            </p:nvSpPr>
            <p:spPr bwMode="auto">
              <a:xfrm rot="17477461">
                <a:off x="2903515" y="441744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0" name="Oval 785">
                <a:extLst>
                  <a:ext uri="{FF2B5EF4-FFF2-40B4-BE49-F238E27FC236}">
                    <a16:creationId xmlns:a16="http://schemas.microsoft.com/office/drawing/2014/main" id="{90ABA147-063B-4897-91F4-1E2FD3664467}"/>
                  </a:ext>
                </a:extLst>
              </p:cNvPr>
              <p:cNvSpPr>
                <a:spLocks noChangeArrowheads="1"/>
              </p:cNvSpPr>
              <p:nvPr/>
            </p:nvSpPr>
            <p:spPr bwMode="auto">
              <a:xfrm rot="17477461">
                <a:off x="3054328" y="4115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1" name="Oval 786">
                <a:extLst>
                  <a:ext uri="{FF2B5EF4-FFF2-40B4-BE49-F238E27FC236}">
                    <a16:creationId xmlns:a16="http://schemas.microsoft.com/office/drawing/2014/main" id="{DEC29C06-2125-4166-99A9-53A12CB2542B}"/>
                  </a:ext>
                </a:extLst>
              </p:cNvPr>
              <p:cNvSpPr>
                <a:spLocks noChangeArrowheads="1"/>
              </p:cNvSpPr>
              <p:nvPr/>
            </p:nvSpPr>
            <p:spPr bwMode="auto">
              <a:xfrm rot="17477461">
                <a:off x="2998766" y="3510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2" name="Oval 791">
                <a:extLst>
                  <a:ext uri="{FF2B5EF4-FFF2-40B4-BE49-F238E27FC236}">
                    <a16:creationId xmlns:a16="http://schemas.microsoft.com/office/drawing/2014/main" id="{BB90454E-2452-4415-89F3-2AAA7409D819}"/>
                  </a:ext>
                </a:extLst>
              </p:cNvPr>
              <p:cNvSpPr>
                <a:spLocks noChangeArrowheads="1"/>
              </p:cNvSpPr>
              <p:nvPr/>
            </p:nvSpPr>
            <p:spPr bwMode="auto">
              <a:xfrm rot="17477461">
                <a:off x="3167041" y="35141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3" name="Oval 795">
                <a:extLst>
                  <a:ext uri="{FF2B5EF4-FFF2-40B4-BE49-F238E27FC236}">
                    <a16:creationId xmlns:a16="http://schemas.microsoft.com/office/drawing/2014/main" id="{D904958D-4C0C-44DB-830E-4FBD6BE3A92C}"/>
                  </a:ext>
                </a:extLst>
              </p:cNvPr>
              <p:cNvSpPr>
                <a:spLocks noChangeArrowheads="1"/>
              </p:cNvSpPr>
              <p:nvPr/>
            </p:nvSpPr>
            <p:spPr bwMode="auto">
              <a:xfrm rot="17477461">
                <a:off x="3571853" y="411581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4" name="Oval 802">
                <a:extLst>
                  <a:ext uri="{FF2B5EF4-FFF2-40B4-BE49-F238E27FC236}">
                    <a16:creationId xmlns:a16="http://schemas.microsoft.com/office/drawing/2014/main" id="{EE3545BC-B6BC-4444-A4A6-8A9D7BB419C5}"/>
                  </a:ext>
                </a:extLst>
              </p:cNvPr>
              <p:cNvSpPr>
                <a:spLocks noChangeArrowheads="1"/>
              </p:cNvSpPr>
              <p:nvPr/>
            </p:nvSpPr>
            <p:spPr bwMode="auto">
              <a:xfrm rot="17477461">
                <a:off x="3517878" y="35903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5" name="Oval 859">
                <a:extLst>
                  <a:ext uri="{FF2B5EF4-FFF2-40B4-BE49-F238E27FC236}">
                    <a16:creationId xmlns:a16="http://schemas.microsoft.com/office/drawing/2014/main" id="{E1C5288B-6235-4D0A-AE19-DB27FA2374E5}"/>
                  </a:ext>
                </a:extLst>
              </p:cNvPr>
              <p:cNvSpPr>
                <a:spLocks noChangeArrowheads="1"/>
              </p:cNvSpPr>
              <p:nvPr/>
            </p:nvSpPr>
            <p:spPr bwMode="auto">
              <a:xfrm rot="17477461">
                <a:off x="3303566" y="36776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6" name="Oval 860">
                <a:extLst>
                  <a:ext uri="{FF2B5EF4-FFF2-40B4-BE49-F238E27FC236}">
                    <a16:creationId xmlns:a16="http://schemas.microsoft.com/office/drawing/2014/main" id="{E3CCBB60-8ACC-4B33-AFD5-F3E7E1769E24}"/>
                  </a:ext>
                </a:extLst>
              </p:cNvPr>
              <p:cNvSpPr>
                <a:spLocks noChangeArrowheads="1"/>
              </p:cNvSpPr>
              <p:nvPr/>
            </p:nvSpPr>
            <p:spPr bwMode="auto">
              <a:xfrm rot="17477461">
                <a:off x="3047978" y="3687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7" name="Oval 968">
                <a:extLst>
                  <a:ext uri="{FF2B5EF4-FFF2-40B4-BE49-F238E27FC236}">
                    <a16:creationId xmlns:a16="http://schemas.microsoft.com/office/drawing/2014/main" id="{DFFC4606-7B99-43D7-BCFF-06788D191DCA}"/>
                  </a:ext>
                </a:extLst>
              </p:cNvPr>
              <p:cNvSpPr>
                <a:spLocks noChangeArrowheads="1"/>
              </p:cNvSpPr>
              <p:nvPr/>
            </p:nvSpPr>
            <p:spPr bwMode="auto">
              <a:xfrm rot="17477461">
                <a:off x="3603603" y="46269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8" name="Oval 1110">
                <a:extLst>
                  <a:ext uri="{FF2B5EF4-FFF2-40B4-BE49-F238E27FC236}">
                    <a16:creationId xmlns:a16="http://schemas.microsoft.com/office/drawing/2014/main" id="{34C40D05-F0E4-427D-AA5E-E59147D6ADF9}"/>
                  </a:ext>
                </a:extLst>
              </p:cNvPr>
              <p:cNvSpPr>
                <a:spLocks noChangeArrowheads="1"/>
              </p:cNvSpPr>
              <p:nvPr/>
            </p:nvSpPr>
            <p:spPr bwMode="auto">
              <a:xfrm rot="17477461">
                <a:off x="2498703" y="41824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39" name="Oval 1111">
                <a:extLst>
                  <a:ext uri="{FF2B5EF4-FFF2-40B4-BE49-F238E27FC236}">
                    <a16:creationId xmlns:a16="http://schemas.microsoft.com/office/drawing/2014/main" id="{00812A7B-A719-4875-B2CE-C625A50BA3AB}"/>
                  </a:ext>
                </a:extLst>
              </p:cNvPr>
              <p:cNvSpPr>
                <a:spLocks noChangeArrowheads="1"/>
              </p:cNvSpPr>
              <p:nvPr/>
            </p:nvSpPr>
            <p:spPr bwMode="auto">
              <a:xfrm rot="17477461">
                <a:off x="2202307" y="36653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0" name="Oval 1120">
                <a:extLst>
                  <a:ext uri="{FF2B5EF4-FFF2-40B4-BE49-F238E27FC236}">
                    <a16:creationId xmlns:a16="http://schemas.microsoft.com/office/drawing/2014/main" id="{AEB58D69-38E6-4FD9-A9BD-E8C65579CD7D}"/>
                  </a:ext>
                </a:extLst>
              </p:cNvPr>
              <p:cNvSpPr>
                <a:spLocks noChangeArrowheads="1"/>
              </p:cNvSpPr>
              <p:nvPr/>
            </p:nvSpPr>
            <p:spPr bwMode="auto">
              <a:xfrm rot="17477461">
                <a:off x="2624116" y="3787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1" name="Oval 1121">
                <a:extLst>
                  <a:ext uri="{FF2B5EF4-FFF2-40B4-BE49-F238E27FC236}">
                    <a16:creationId xmlns:a16="http://schemas.microsoft.com/office/drawing/2014/main" id="{A320241B-538B-4B8A-961D-268E810BA8CC}"/>
                  </a:ext>
                </a:extLst>
              </p:cNvPr>
              <p:cNvSpPr>
                <a:spLocks noChangeArrowheads="1"/>
              </p:cNvSpPr>
              <p:nvPr/>
            </p:nvSpPr>
            <p:spPr bwMode="auto">
              <a:xfrm rot="17477461">
                <a:off x="3559153" y="378561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2" name="Oval 1124">
                <a:extLst>
                  <a:ext uri="{FF2B5EF4-FFF2-40B4-BE49-F238E27FC236}">
                    <a16:creationId xmlns:a16="http://schemas.microsoft.com/office/drawing/2014/main" id="{EB6CFF0B-938A-4184-BC5A-88C6C5FC060E}"/>
                  </a:ext>
                </a:extLst>
              </p:cNvPr>
              <p:cNvSpPr>
                <a:spLocks noChangeArrowheads="1"/>
              </p:cNvSpPr>
              <p:nvPr/>
            </p:nvSpPr>
            <p:spPr bwMode="auto">
              <a:xfrm rot="17477461">
                <a:off x="2903516" y="3869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3" name="Oval 1125">
                <a:extLst>
                  <a:ext uri="{FF2B5EF4-FFF2-40B4-BE49-F238E27FC236}">
                    <a16:creationId xmlns:a16="http://schemas.microsoft.com/office/drawing/2014/main" id="{25A0BB7B-3BC0-47E4-BFAC-73B5D486C0AA}"/>
                  </a:ext>
                </a:extLst>
              </p:cNvPr>
              <p:cNvSpPr>
                <a:spLocks noChangeArrowheads="1"/>
              </p:cNvSpPr>
              <p:nvPr/>
            </p:nvSpPr>
            <p:spPr bwMode="auto">
              <a:xfrm rot="17477461">
                <a:off x="3565503" y="39602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4" name="Oval 1126">
                <a:extLst>
                  <a:ext uri="{FF2B5EF4-FFF2-40B4-BE49-F238E27FC236}">
                    <a16:creationId xmlns:a16="http://schemas.microsoft.com/office/drawing/2014/main" id="{116B35BE-1DC7-4814-854A-342CAB7AD775}"/>
                  </a:ext>
                </a:extLst>
              </p:cNvPr>
              <p:cNvSpPr>
                <a:spLocks noChangeArrowheads="1"/>
              </p:cNvSpPr>
              <p:nvPr/>
            </p:nvSpPr>
            <p:spPr bwMode="auto">
              <a:xfrm rot="17477461">
                <a:off x="3268641" y="40300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5" name="Oval 1127">
                <a:extLst>
                  <a:ext uri="{FF2B5EF4-FFF2-40B4-BE49-F238E27FC236}">
                    <a16:creationId xmlns:a16="http://schemas.microsoft.com/office/drawing/2014/main" id="{69D068B3-70AA-4593-B908-50DEB7EE6DE8}"/>
                  </a:ext>
                </a:extLst>
              </p:cNvPr>
              <p:cNvSpPr>
                <a:spLocks noChangeArrowheads="1"/>
              </p:cNvSpPr>
              <p:nvPr/>
            </p:nvSpPr>
            <p:spPr bwMode="auto">
              <a:xfrm rot="17477461">
                <a:off x="2586016" y="4571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6" name="Oval 1136">
                <a:extLst>
                  <a:ext uri="{FF2B5EF4-FFF2-40B4-BE49-F238E27FC236}">
                    <a16:creationId xmlns:a16="http://schemas.microsoft.com/office/drawing/2014/main" id="{2978C9F1-426F-4930-8FB0-F6937FB43D70}"/>
                  </a:ext>
                </a:extLst>
              </p:cNvPr>
              <p:cNvSpPr>
                <a:spLocks noChangeArrowheads="1"/>
              </p:cNvSpPr>
              <p:nvPr/>
            </p:nvSpPr>
            <p:spPr bwMode="auto">
              <a:xfrm rot="17477461">
                <a:off x="3232128" y="46603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7" name="Oval 1137">
                <a:extLst>
                  <a:ext uri="{FF2B5EF4-FFF2-40B4-BE49-F238E27FC236}">
                    <a16:creationId xmlns:a16="http://schemas.microsoft.com/office/drawing/2014/main" id="{F95CD1E8-D08D-4A57-949C-0FCE61E9C0CC}"/>
                  </a:ext>
                </a:extLst>
              </p:cNvPr>
              <p:cNvSpPr>
                <a:spLocks noChangeArrowheads="1"/>
              </p:cNvSpPr>
              <p:nvPr/>
            </p:nvSpPr>
            <p:spPr bwMode="auto">
              <a:xfrm rot="17477461">
                <a:off x="3097191" y="436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8" name="Oval 1164">
                <a:extLst>
                  <a:ext uri="{FF2B5EF4-FFF2-40B4-BE49-F238E27FC236}">
                    <a16:creationId xmlns:a16="http://schemas.microsoft.com/office/drawing/2014/main" id="{F3C5E662-9A77-4776-841E-A854686B39AA}"/>
                  </a:ext>
                </a:extLst>
              </p:cNvPr>
              <p:cNvSpPr>
                <a:spLocks noChangeArrowheads="1"/>
              </p:cNvSpPr>
              <p:nvPr/>
            </p:nvSpPr>
            <p:spPr bwMode="auto">
              <a:xfrm rot="17477461">
                <a:off x="3528991" y="4295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49" name="Oval 1175">
                <a:extLst>
                  <a:ext uri="{FF2B5EF4-FFF2-40B4-BE49-F238E27FC236}">
                    <a16:creationId xmlns:a16="http://schemas.microsoft.com/office/drawing/2014/main" id="{57DC6FFA-E12E-4B4E-BEE8-83DA33E39B45}"/>
                  </a:ext>
                </a:extLst>
              </p:cNvPr>
              <p:cNvSpPr>
                <a:spLocks noChangeArrowheads="1"/>
              </p:cNvSpPr>
              <p:nvPr/>
            </p:nvSpPr>
            <p:spPr bwMode="auto">
              <a:xfrm rot="17477461">
                <a:off x="2689902" y="49703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0" name="Oval 1177">
                <a:extLst>
                  <a:ext uri="{FF2B5EF4-FFF2-40B4-BE49-F238E27FC236}">
                    <a16:creationId xmlns:a16="http://schemas.microsoft.com/office/drawing/2014/main" id="{97B10EF5-391C-4F6D-B3D7-3627F0F45885}"/>
                  </a:ext>
                </a:extLst>
              </p:cNvPr>
              <p:cNvSpPr>
                <a:spLocks noChangeArrowheads="1"/>
              </p:cNvSpPr>
              <p:nvPr/>
            </p:nvSpPr>
            <p:spPr bwMode="auto">
              <a:xfrm rot="17477461">
                <a:off x="2803503" y="47222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1" name="Oval 1179">
                <a:extLst>
                  <a:ext uri="{FF2B5EF4-FFF2-40B4-BE49-F238E27FC236}">
                    <a16:creationId xmlns:a16="http://schemas.microsoft.com/office/drawing/2014/main" id="{636C5CEF-BFC1-423F-A2E8-1CA24ACA7B24}"/>
                  </a:ext>
                </a:extLst>
              </p:cNvPr>
              <p:cNvSpPr>
                <a:spLocks noChangeArrowheads="1"/>
              </p:cNvSpPr>
              <p:nvPr/>
            </p:nvSpPr>
            <p:spPr bwMode="auto">
              <a:xfrm rot="17477461">
                <a:off x="3117828" y="49413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2" name="Oval 1189">
                <a:extLst>
                  <a:ext uri="{FF2B5EF4-FFF2-40B4-BE49-F238E27FC236}">
                    <a16:creationId xmlns:a16="http://schemas.microsoft.com/office/drawing/2014/main" id="{69889E06-E97B-43E3-8FC2-58F16D82BBC3}"/>
                  </a:ext>
                </a:extLst>
              </p:cNvPr>
              <p:cNvSpPr>
                <a:spLocks noChangeArrowheads="1"/>
              </p:cNvSpPr>
              <p:nvPr/>
            </p:nvSpPr>
            <p:spPr bwMode="auto">
              <a:xfrm rot="17477461">
                <a:off x="3397990" y="508648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3" name="Oval 1190">
                <a:extLst>
                  <a:ext uri="{FF2B5EF4-FFF2-40B4-BE49-F238E27FC236}">
                    <a16:creationId xmlns:a16="http://schemas.microsoft.com/office/drawing/2014/main" id="{E80E5F64-65E8-4EB1-A75A-035C6B785E0D}"/>
                  </a:ext>
                </a:extLst>
              </p:cNvPr>
              <p:cNvSpPr>
                <a:spLocks noChangeArrowheads="1"/>
              </p:cNvSpPr>
              <p:nvPr/>
            </p:nvSpPr>
            <p:spPr bwMode="auto">
              <a:xfrm rot="17477461">
                <a:off x="3438503" y="46603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4" name="Oval 1191">
                <a:extLst>
                  <a:ext uri="{FF2B5EF4-FFF2-40B4-BE49-F238E27FC236}">
                    <a16:creationId xmlns:a16="http://schemas.microsoft.com/office/drawing/2014/main" id="{B6C11B8E-4784-4124-A99D-87EC5EBADA9E}"/>
                  </a:ext>
                </a:extLst>
              </p:cNvPr>
              <p:cNvSpPr>
                <a:spLocks noChangeArrowheads="1"/>
              </p:cNvSpPr>
              <p:nvPr/>
            </p:nvSpPr>
            <p:spPr bwMode="auto">
              <a:xfrm rot="17477461">
                <a:off x="3533753" y="48301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5" name="Oval 1192">
                <a:extLst>
                  <a:ext uri="{FF2B5EF4-FFF2-40B4-BE49-F238E27FC236}">
                    <a16:creationId xmlns:a16="http://schemas.microsoft.com/office/drawing/2014/main" id="{93198AE3-6613-4E97-A419-511037DC26A8}"/>
                  </a:ext>
                </a:extLst>
              </p:cNvPr>
              <p:cNvSpPr>
                <a:spLocks noChangeArrowheads="1"/>
              </p:cNvSpPr>
              <p:nvPr/>
            </p:nvSpPr>
            <p:spPr bwMode="auto">
              <a:xfrm rot="17477461">
                <a:off x="3568678" y="496989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6" name="Oval 1196">
                <a:extLst>
                  <a:ext uri="{FF2B5EF4-FFF2-40B4-BE49-F238E27FC236}">
                    <a16:creationId xmlns:a16="http://schemas.microsoft.com/office/drawing/2014/main" id="{2EB604C0-1C94-4948-8915-255BE0C0B8CE}"/>
                  </a:ext>
                </a:extLst>
              </p:cNvPr>
              <p:cNvSpPr>
                <a:spLocks noChangeArrowheads="1"/>
              </p:cNvSpPr>
              <p:nvPr/>
            </p:nvSpPr>
            <p:spPr bwMode="auto">
              <a:xfrm rot="17477461">
                <a:off x="3281341" y="424916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7" name="Oval 1205">
                <a:extLst>
                  <a:ext uri="{FF2B5EF4-FFF2-40B4-BE49-F238E27FC236}">
                    <a16:creationId xmlns:a16="http://schemas.microsoft.com/office/drawing/2014/main" id="{F793889A-6ED9-4754-98B0-201A684497D0}"/>
                  </a:ext>
                </a:extLst>
              </p:cNvPr>
              <p:cNvSpPr>
                <a:spLocks noChangeArrowheads="1"/>
              </p:cNvSpPr>
              <p:nvPr/>
            </p:nvSpPr>
            <p:spPr bwMode="auto">
              <a:xfrm rot="17477461">
                <a:off x="2865416" y="4142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8" name="Oval 1320">
                <a:extLst>
                  <a:ext uri="{FF2B5EF4-FFF2-40B4-BE49-F238E27FC236}">
                    <a16:creationId xmlns:a16="http://schemas.microsoft.com/office/drawing/2014/main" id="{68AC3C5E-E152-4EF0-9FB6-81360037A027}"/>
                  </a:ext>
                </a:extLst>
              </p:cNvPr>
              <p:cNvSpPr>
                <a:spLocks noChangeArrowheads="1"/>
              </p:cNvSpPr>
              <p:nvPr/>
            </p:nvSpPr>
            <p:spPr bwMode="auto">
              <a:xfrm rot="17477461">
                <a:off x="2341886" y="607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59" name="Oval 1389">
                <a:extLst>
                  <a:ext uri="{FF2B5EF4-FFF2-40B4-BE49-F238E27FC236}">
                    <a16:creationId xmlns:a16="http://schemas.microsoft.com/office/drawing/2014/main" id="{097DAD40-CF88-4010-87EC-44199ED48C0D}"/>
                  </a:ext>
                </a:extLst>
              </p:cNvPr>
              <p:cNvSpPr>
                <a:spLocks noChangeArrowheads="1"/>
              </p:cNvSpPr>
              <p:nvPr/>
            </p:nvSpPr>
            <p:spPr bwMode="auto">
              <a:xfrm rot="17477461">
                <a:off x="1351013" y="55191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0" name="Oval 1408">
                <a:extLst>
                  <a:ext uri="{FF2B5EF4-FFF2-40B4-BE49-F238E27FC236}">
                    <a16:creationId xmlns:a16="http://schemas.microsoft.com/office/drawing/2014/main" id="{50BF6E3C-E611-49B8-9D8C-6FC13AF5649A}"/>
                  </a:ext>
                </a:extLst>
              </p:cNvPr>
              <p:cNvSpPr>
                <a:spLocks noChangeArrowheads="1"/>
              </p:cNvSpPr>
              <p:nvPr/>
            </p:nvSpPr>
            <p:spPr bwMode="auto">
              <a:xfrm rot="17477461">
                <a:off x="1018965" y="599245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1" name="Oval 1420">
                <a:extLst>
                  <a:ext uri="{FF2B5EF4-FFF2-40B4-BE49-F238E27FC236}">
                    <a16:creationId xmlns:a16="http://schemas.microsoft.com/office/drawing/2014/main" id="{E58B21BA-3A69-4A70-8321-C3057D17A96A}"/>
                  </a:ext>
                </a:extLst>
              </p:cNvPr>
              <p:cNvSpPr>
                <a:spLocks noChangeArrowheads="1"/>
              </p:cNvSpPr>
              <p:nvPr/>
            </p:nvSpPr>
            <p:spPr bwMode="auto">
              <a:xfrm rot="17477461">
                <a:off x="1317698" y="61576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2" name="Oval 1426">
                <a:extLst>
                  <a:ext uri="{FF2B5EF4-FFF2-40B4-BE49-F238E27FC236}">
                    <a16:creationId xmlns:a16="http://schemas.microsoft.com/office/drawing/2014/main" id="{4EA9E1D4-5FF0-4876-A750-33CD3FC4695F}"/>
                  </a:ext>
                </a:extLst>
              </p:cNvPr>
              <p:cNvSpPr>
                <a:spLocks noChangeArrowheads="1"/>
              </p:cNvSpPr>
              <p:nvPr/>
            </p:nvSpPr>
            <p:spPr bwMode="auto">
              <a:xfrm rot="17477461">
                <a:off x="2087754" y="59717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3" name="Oval 779">
                <a:extLst>
                  <a:ext uri="{FF2B5EF4-FFF2-40B4-BE49-F238E27FC236}">
                    <a16:creationId xmlns:a16="http://schemas.microsoft.com/office/drawing/2014/main" id="{031408E2-7E1D-4993-A107-D74BF8F593C2}"/>
                  </a:ext>
                </a:extLst>
              </p:cNvPr>
              <p:cNvSpPr>
                <a:spLocks noChangeArrowheads="1"/>
              </p:cNvSpPr>
              <p:nvPr/>
            </p:nvSpPr>
            <p:spPr bwMode="auto">
              <a:xfrm rot="17477461">
                <a:off x="1620912" y="6059092"/>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4" name="Oval 1115">
                <a:extLst>
                  <a:ext uri="{FF2B5EF4-FFF2-40B4-BE49-F238E27FC236}">
                    <a16:creationId xmlns:a16="http://schemas.microsoft.com/office/drawing/2014/main" id="{93862B99-048D-4794-B001-C6352E7AB5DD}"/>
                  </a:ext>
                </a:extLst>
              </p:cNvPr>
              <p:cNvSpPr>
                <a:spLocks noChangeArrowheads="1"/>
              </p:cNvSpPr>
              <p:nvPr/>
            </p:nvSpPr>
            <p:spPr bwMode="auto">
              <a:xfrm rot="17477461">
                <a:off x="1806649" y="53625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5" name="Oval 1116">
                <a:extLst>
                  <a:ext uri="{FF2B5EF4-FFF2-40B4-BE49-F238E27FC236}">
                    <a16:creationId xmlns:a16="http://schemas.microsoft.com/office/drawing/2014/main" id="{7A71F9BA-094A-4688-9C79-1E9720488D86}"/>
                  </a:ext>
                </a:extLst>
              </p:cNvPr>
              <p:cNvSpPr>
                <a:spLocks noChangeArrowheads="1"/>
              </p:cNvSpPr>
              <p:nvPr/>
            </p:nvSpPr>
            <p:spPr bwMode="auto">
              <a:xfrm rot="17477461">
                <a:off x="903836" y="50142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6" name="Oval 1127">
                <a:extLst>
                  <a:ext uri="{FF2B5EF4-FFF2-40B4-BE49-F238E27FC236}">
                    <a16:creationId xmlns:a16="http://schemas.microsoft.com/office/drawing/2014/main" id="{9199368E-0F9B-426E-9517-68014C229DF1}"/>
                  </a:ext>
                </a:extLst>
              </p:cNvPr>
              <p:cNvSpPr>
                <a:spLocks noChangeArrowheads="1"/>
              </p:cNvSpPr>
              <p:nvPr/>
            </p:nvSpPr>
            <p:spPr bwMode="auto">
              <a:xfrm rot="17477461">
                <a:off x="947812" y="5457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7" name="Oval 1135">
                <a:extLst>
                  <a:ext uri="{FF2B5EF4-FFF2-40B4-BE49-F238E27FC236}">
                    <a16:creationId xmlns:a16="http://schemas.microsoft.com/office/drawing/2014/main" id="{258C4B72-E5FB-4D15-BDD1-0E3AACED2C1F}"/>
                  </a:ext>
                </a:extLst>
              </p:cNvPr>
              <p:cNvSpPr>
                <a:spLocks noChangeArrowheads="1"/>
              </p:cNvSpPr>
              <p:nvPr/>
            </p:nvSpPr>
            <p:spPr bwMode="auto">
              <a:xfrm rot="17477461">
                <a:off x="2080196" y="55828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8" name="Oval 1136">
                <a:extLst>
                  <a:ext uri="{FF2B5EF4-FFF2-40B4-BE49-F238E27FC236}">
                    <a16:creationId xmlns:a16="http://schemas.microsoft.com/office/drawing/2014/main" id="{0C74B7A3-54C5-4023-8942-0C45B06861ED}"/>
                  </a:ext>
                </a:extLst>
              </p:cNvPr>
              <p:cNvSpPr>
                <a:spLocks noChangeArrowheads="1"/>
              </p:cNvSpPr>
              <p:nvPr/>
            </p:nvSpPr>
            <p:spPr bwMode="auto">
              <a:xfrm rot="17477461">
                <a:off x="1593924" y="55467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69" name="Oval 1137">
                <a:extLst>
                  <a:ext uri="{FF2B5EF4-FFF2-40B4-BE49-F238E27FC236}">
                    <a16:creationId xmlns:a16="http://schemas.microsoft.com/office/drawing/2014/main" id="{7CC978DF-78A0-4DAB-9080-1E7789CF9821}"/>
                  </a:ext>
                </a:extLst>
              </p:cNvPr>
              <p:cNvSpPr>
                <a:spLocks noChangeArrowheads="1"/>
              </p:cNvSpPr>
              <p:nvPr/>
            </p:nvSpPr>
            <p:spPr bwMode="auto">
              <a:xfrm rot="17477461">
                <a:off x="1458987" y="525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0" name="Oval 1148">
                <a:extLst>
                  <a:ext uri="{FF2B5EF4-FFF2-40B4-BE49-F238E27FC236}">
                    <a16:creationId xmlns:a16="http://schemas.microsoft.com/office/drawing/2014/main" id="{236E3819-B56A-408E-AF06-431F8F7D66BB}"/>
                  </a:ext>
                </a:extLst>
              </p:cNvPr>
              <p:cNvSpPr>
                <a:spLocks noChangeArrowheads="1"/>
              </p:cNvSpPr>
              <p:nvPr/>
            </p:nvSpPr>
            <p:spPr bwMode="auto">
              <a:xfrm rot="17477461">
                <a:off x="846212" y="55943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1" name="Oval 1158">
                <a:extLst>
                  <a:ext uri="{FF2B5EF4-FFF2-40B4-BE49-F238E27FC236}">
                    <a16:creationId xmlns:a16="http://schemas.microsoft.com/office/drawing/2014/main" id="{7AD1C7B2-8AF8-4B99-A328-0E9ABF3A131E}"/>
                  </a:ext>
                </a:extLst>
              </p:cNvPr>
              <p:cNvSpPr>
                <a:spLocks noChangeArrowheads="1"/>
              </p:cNvSpPr>
              <p:nvPr/>
            </p:nvSpPr>
            <p:spPr bwMode="auto">
              <a:xfrm rot="17477461">
                <a:off x="1616149" y="56927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2" name="Oval 1177">
                <a:extLst>
                  <a:ext uri="{FF2B5EF4-FFF2-40B4-BE49-F238E27FC236}">
                    <a16:creationId xmlns:a16="http://schemas.microsoft.com/office/drawing/2014/main" id="{6BEEE697-9322-47E4-A44C-BCC46C76A42D}"/>
                  </a:ext>
                </a:extLst>
              </p:cNvPr>
              <p:cNvSpPr>
                <a:spLocks noChangeArrowheads="1"/>
              </p:cNvSpPr>
              <p:nvPr/>
            </p:nvSpPr>
            <p:spPr bwMode="auto">
              <a:xfrm rot="17477461">
                <a:off x="1165299" y="5608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3" name="Oval 1179">
                <a:extLst>
                  <a:ext uri="{FF2B5EF4-FFF2-40B4-BE49-F238E27FC236}">
                    <a16:creationId xmlns:a16="http://schemas.microsoft.com/office/drawing/2014/main" id="{E6B370BF-47C2-4360-95C2-31E7D57B6617}"/>
                  </a:ext>
                </a:extLst>
              </p:cNvPr>
              <p:cNvSpPr>
                <a:spLocks noChangeArrowheads="1"/>
              </p:cNvSpPr>
              <p:nvPr/>
            </p:nvSpPr>
            <p:spPr bwMode="auto">
              <a:xfrm rot="17477461">
                <a:off x="1479624" y="5827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4" name="Oval 1183">
                <a:extLst>
                  <a:ext uri="{FF2B5EF4-FFF2-40B4-BE49-F238E27FC236}">
                    <a16:creationId xmlns:a16="http://schemas.microsoft.com/office/drawing/2014/main" id="{BECEAEBC-3105-4CAD-A5C3-8EF3A44620F9}"/>
                  </a:ext>
                </a:extLst>
              </p:cNvPr>
              <p:cNvSpPr>
                <a:spLocks noChangeArrowheads="1"/>
              </p:cNvSpPr>
              <p:nvPr/>
            </p:nvSpPr>
            <p:spPr bwMode="auto">
              <a:xfrm rot="17477461">
                <a:off x="993849" y="58087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5" name="Oval 1189">
                <a:extLst>
                  <a:ext uri="{FF2B5EF4-FFF2-40B4-BE49-F238E27FC236}">
                    <a16:creationId xmlns:a16="http://schemas.microsoft.com/office/drawing/2014/main" id="{AE975ACE-B2AB-4401-9982-8DF3B133194E}"/>
                  </a:ext>
                </a:extLst>
              </p:cNvPr>
              <p:cNvSpPr>
                <a:spLocks noChangeArrowheads="1"/>
              </p:cNvSpPr>
              <p:nvPr/>
            </p:nvSpPr>
            <p:spPr bwMode="auto">
              <a:xfrm rot="17477461">
                <a:off x="1835224" y="5846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6" name="Oval 1191">
                <a:extLst>
                  <a:ext uri="{FF2B5EF4-FFF2-40B4-BE49-F238E27FC236}">
                    <a16:creationId xmlns:a16="http://schemas.microsoft.com/office/drawing/2014/main" id="{2D9B83BF-64DB-4C27-899B-945122A36177}"/>
                  </a:ext>
                </a:extLst>
              </p:cNvPr>
              <p:cNvSpPr>
                <a:spLocks noChangeArrowheads="1"/>
              </p:cNvSpPr>
              <p:nvPr/>
            </p:nvSpPr>
            <p:spPr bwMode="auto">
              <a:xfrm rot="17477461">
                <a:off x="2216224" y="5800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7" name="Oval 785">
                <a:extLst>
                  <a:ext uri="{FF2B5EF4-FFF2-40B4-BE49-F238E27FC236}">
                    <a16:creationId xmlns:a16="http://schemas.microsoft.com/office/drawing/2014/main" id="{86082155-D057-415C-A02E-6573FC1F59B4}"/>
                  </a:ext>
                </a:extLst>
              </p:cNvPr>
              <p:cNvSpPr>
                <a:spLocks noChangeArrowheads="1"/>
              </p:cNvSpPr>
              <p:nvPr/>
            </p:nvSpPr>
            <p:spPr bwMode="auto">
              <a:xfrm rot="17477461">
                <a:off x="3002793" y="5281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8" name="Oval 968">
                <a:extLst>
                  <a:ext uri="{FF2B5EF4-FFF2-40B4-BE49-F238E27FC236}">
                    <a16:creationId xmlns:a16="http://schemas.microsoft.com/office/drawing/2014/main" id="{8332EBE3-D4BB-4644-BE39-A235F5067C03}"/>
                  </a:ext>
                </a:extLst>
              </p:cNvPr>
              <p:cNvSpPr>
                <a:spLocks noChangeArrowheads="1"/>
              </p:cNvSpPr>
              <p:nvPr/>
            </p:nvSpPr>
            <p:spPr bwMode="auto">
              <a:xfrm rot="17477461">
                <a:off x="3552068" y="57923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79" name="Oval 1115">
                <a:extLst>
                  <a:ext uri="{FF2B5EF4-FFF2-40B4-BE49-F238E27FC236}">
                    <a16:creationId xmlns:a16="http://schemas.microsoft.com/office/drawing/2014/main" id="{435395ED-EC6D-4857-8BD6-61613FC44B79}"/>
                  </a:ext>
                </a:extLst>
              </p:cNvPr>
              <p:cNvSpPr>
                <a:spLocks noChangeArrowheads="1"/>
              </p:cNvSpPr>
              <p:nvPr/>
            </p:nvSpPr>
            <p:spPr bwMode="auto">
              <a:xfrm rot="17477461">
                <a:off x="3393318" y="56415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0" name="Oval 1116">
                <a:extLst>
                  <a:ext uri="{FF2B5EF4-FFF2-40B4-BE49-F238E27FC236}">
                    <a16:creationId xmlns:a16="http://schemas.microsoft.com/office/drawing/2014/main" id="{BC1B7B97-4892-4DF7-9F55-43571DE03E0F}"/>
                  </a:ext>
                </a:extLst>
              </p:cNvPr>
              <p:cNvSpPr>
                <a:spLocks noChangeArrowheads="1"/>
              </p:cNvSpPr>
              <p:nvPr/>
            </p:nvSpPr>
            <p:spPr bwMode="auto">
              <a:xfrm rot="17477461">
                <a:off x="2437643" y="55780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1" name="Oval 1122">
                <a:extLst>
                  <a:ext uri="{FF2B5EF4-FFF2-40B4-BE49-F238E27FC236}">
                    <a16:creationId xmlns:a16="http://schemas.microsoft.com/office/drawing/2014/main" id="{853ECDC0-F2D2-4197-AD29-776FD9706AEF}"/>
                  </a:ext>
                </a:extLst>
              </p:cNvPr>
              <p:cNvSpPr>
                <a:spLocks noChangeArrowheads="1"/>
              </p:cNvSpPr>
              <p:nvPr/>
            </p:nvSpPr>
            <p:spPr bwMode="auto">
              <a:xfrm rot="17477461">
                <a:off x="2563056" y="54272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2" name="Oval 1126">
                <a:extLst>
                  <a:ext uri="{FF2B5EF4-FFF2-40B4-BE49-F238E27FC236}">
                    <a16:creationId xmlns:a16="http://schemas.microsoft.com/office/drawing/2014/main" id="{8051E1CE-8B2F-4779-8B10-3CB8673C521C}"/>
                  </a:ext>
                </a:extLst>
              </p:cNvPr>
              <p:cNvSpPr>
                <a:spLocks noChangeArrowheads="1"/>
              </p:cNvSpPr>
              <p:nvPr/>
            </p:nvSpPr>
            <p:spPr bwMode="auto">
              <a:xfrm rot="17477461">
                <a:off x="3217106" y="5195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3" name="Oval 1135">
                <a:extLst>
                  <a:ext uri="{FF2B5EF4-FFF2-40B4-BE49-F238E27FC236}">
                    <a16:creationId xmlns:a16="http://schemas.microsoft.com/office/drawing/2014/main" id="{07BDF7C2-AA23-4B23-9A39-045B6A43EA0F}"/>
                  </a:ext>
                </a:extLst>
              </p:cNvPr>
              <p:cNvSpPr>
                <a:spLocks noChangeArrowheads="1"/>
              </p:cNvSpPr>
              <p:nvPr/>
            </p:nvSpPr>
            <p:spPr bwMode="auto">
              <a:xfrm rot="17477461">
                <a:off x="3125031" y="56574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4" name="Oval 1137">
                <a:extLst>
                  <a:ext uri="{FF2B5EF4-FFF2-40B4-BE49-F238E27FC236}">
                    <a16:creationId xmlns:a16="http://schemas.microsoft.com/office/drawing/2014/main" id="{5390F398-A8CE-4602-BA74-3579CE4F34D1}"/>
                  </a:ext>
                </a:extLst>
              </p:cNvPr>
              <p:cNvSpPr>
                <a:spLocks noChangeArrowheads="1"/>
              </p:cNvSpPr>
              <p:nvPr/>
            </p:nvSpPr>
            <p:spPr bwMode="auto">
              <a:xfrm rot="17477461">
                <a:off x="3045656" y="5533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5" name="Oval 1138">
                <a:extLst>
                  <a:ext uri="{FF2B5EF4-FFF2-40B4-BE49-F238E27FC236}">
                    <a16:creationId xmlns:a16="http://schemas.microsoft.com/office/drawing/2014/main" id="{D401C7E6-054B-47E1-BFBD-353A7435186F}"/>
                  </a:ext>
                </a:extLst>
              </p:cNvPr>
              <p:cNvSpPr>
                <a:spLocks noChangeArrowheads="1"/>
              </p:cNvSpPr>
              <p:nvPr/>
            </p:nvSpPr>
            <p:spPr bwMode="auto">
              <a:xfrm rot="17477461">
                <a:off x="2756731" y="57019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6" name="Oval 1155">
                <a:extLst>
                  <a:ext uri="{FF2B5EF4-FFF2-40B4-BE49-F238E27FC236}">
                    <a16:creationId xmlns:a16="http://schemas.microsoft.com/office/drawing/2014/main" id="{301B7583-877B-47A2-90E6-85F22D149262}"/>
                  </a:ext>
                </a:extLst>
              </p:cNvPr>
              <p:cNvSpPr>
                <a:spLocks noChangeArrowheads="1"/>
              </p:cNvSpPr>
              <p:nvPr/>
            </p:nvSpPr>
            <p:spPr bwMode="auto">
              <a:xfrm rot="17477461">
                <a:off x="2507493" y="58511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7" name="Oval 1158">
                <a:extLst>
                  <a:ext uri="{FF2B5EF4-FFF2-40B4-BE49-F238E27FC236}">
                    <a16:creationId xmlns:a16="http://schemas.microsoft.com/office/drawing/2014/main" id="{705140F6-72BA-4688-B4FD-29491E23C6FE}"/>
                  </a:ext>
                </a:extLst>
              </p:cNvPr>
              <p:cNvSpPr>
                <a:spLocks noChangeArrowheads="1"/>
              </p:cNvSpPr>
              <p:nvPr/>
            </p:nvSpPr>
            <p:spPr bwMode="auto">
              <a:xfrm rot="17477461">
                <a:off x="3202818" y="59717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8" name="Oval 1164">
                <a:extLst>
                  <a:ext uri="{FF2B5EF4-FFF2-40B4-BE49-F238E27FC236}">
                    <a16:creationId xmlns:a16="http://schemas.microsoft.com/office/drawing/2014/main" id="{6377DA54-FB59-433B-A859-3BDD6EE603A0}"/>
                  </a:ext>
                </a:extLst>
              </p:cNvPr>
              <p:cNvSpPr>
                <a:spLocks noChangeArrowheads="1"/>
              </p:cNvSpPr>
              <p:nvPr/>
            </p:nvSpPr>
            <p:spPr bwMode="auto">
              <a:xfrm rot="17477461">
                <a:off x="3477456" y="5460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89" name="Oval 1168">
                <a:extLst>
                  <a:ext uri="{FF2B5EF4-FFF2-40B4-BE49-F238E27FC236}">
                    <a16:creationId xmlns:a16="http://schemas.microsoft.com/office/drawing/2014/main" id="{830C118F-5F7B-4536-AC96-DBD1BC258736}"/>
                  </a:ext>
                </a:extLst>
              </p:cNvPr>
              <p:cNvSpPr>
                <a:spLocks noChangeArrowheads="1"/>
              </p:cNvSpPr>
              <p:nvPr/>
            </p:nvSpPr>
            <p:spPr bwMode="auto">
              <a:xfrm rot="17477461">
                <a:off x="2921831" y="6030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0" name="Oval 1175">
                <a:extLst>
                  <a:ext uri="{FF2B5EF4-FFF2-40B4-BE49-F238E27FC236}">
                    <a16:creationId xmlns:a16="http://schemas.microsoft.com/office/drawing/2014/main" id="{DBD3568B-D9A9-41D8-97A0-1A0EF82816CE}"/>
                  </a:ext>
                </a:extLst>
              </p:cNvPr>
              <p:cNvSpPr>
                <a:spLocks noChangeArrowheads="1"/>
              </p:cNvSpPr>
              <p:nvPr/>
            </p:nvSpPr>
            <p:spPr bwMode="auto">
              <a:xfrm rot="17477461">
                <a:off x="2638367" y="61357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1" name="Oval 1177">
                <a:extLst>
                  <a:ext uri="{FF2B5EF4-FFF2-40B4-BE49-F238E27FC236}">
                    <a16:creationId xmlns:a16="http://schemas.microsoft.com/office/drawing/2014/main" id="{9C06C1ED-1DE5-4B79-9805-5B3F861C614E}"/>
                  </a:ext>
                </a:extLst>
              </p:cNvPr>
              <p:cNvSpPr>
                <a:spLocks noChangeArrowheads="1"/>
              </p:cNvSpPr>
              <p:nvPr/>
            </p:nvSpPr>
            <p:spPr bwMode="auto">
              <a:xfrm rot="17477461">
                <a:off x="2751968" y="5887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2" name="Oval 1179">
                <a:extLst>
                  <a:ext uri="{FF2B5EF4-FFF2-40B4-BE49-F238E27FC236}">
                    <a16:creationId xmlns:a16="http://schemas.microsoft.com/office/drawing/2014/main" id="{766B690A-0067-4B56-80D9-10BE7D48C166}"/>
                  </a:ext>
                </a:extLst>
              </p:cNvPr>
              <p:cNvSpPr>
                <a:spLocks noChangeArrowheads="1"/>
              </p:cNvSpPr>
              <p:nvPr/>
            </p:nvSpPr>
            <p:spPr bwMode="auto">
              <a:xfrm rot="17477461">
                <a:off x="3066293" y="61067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3" name="Oval 1183">
                <a:extLst>
                  <a:ext uri="{FF2B5EF4-FFF2-40B4-BE49-F238E27FC236}">
                    <a16:creationId xmlns:a16="http://schemas.microsoft.com/office/drawing/2014/main" id="{63BCC4FB-9FBE-4124-A0C8-37D7CA31C559}"/>
                  </a:ext>
                </a:extLst>
              </p:cNvPr>
              <p:cNvSpPr>
                <a:spLocks noChangeArrowheads="1"/>
              </p:cNvSpPr>
              <p:nvPr/>
            </p:nvSpPr>
            <p:spPr bwMode="auto">
              <a:xfrm rot="17477461">
                <a:off x="3372681" y="60590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4" name="Oval 1191">
                <a:extLst>
                  <a:ext uri="{FF2B5EF4-FFF2-40B4-BE49-F238E27FC236}">
                    <a16:creationId xmlns:a16="http://schemas.microsoft.com/office/drawing/2014/main" id="{361C29F7-EEA2-4F57-ACDF-BF526832A8B8}"/>
                  </a:ext>
                </a:extLst>
              </p:cNvPr>
              <p:cNvSpPr>
                <a:spLocks noChangeArrowheads="1"/>
              </p:cNvSpPr>
              <p:nvPr/>
            </p:nvSpPr>
            <p:spPr bwMode="auto">
              <a:xfrm rot="17477461">
                <a:off x="3482218" y="59955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5" name="Oval 1192">
                <a:extLst>
                  <a:ext uri="{FF2B5EF4-FFF2-40B4-BE49-F238E27FC236}">
                    <a16:creationId xmlns:a16="http://schemas.microsoft.com/office/drawing/2014/main" id="{74121989-B9FE-49E2-8443-23B72F570B68}"/>
                  </a:ext>
                </a:extLst>
              </p:cNvPr>
              <p:cNvSpPr>
                <a:spLocks noChangeArrowheads="1"/>
              </p:cNvSpPr>
              <p:nvPr/>
            </p:nvSpPr>
            <p:spPr bwMode="auto">
              <a:xfrm rot="17477461">
                <a:off x="3517143" y="6135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6" name="Oval 1196">
                <a:extLst>
                  <a:ext uri="{FF2B5EF4-FFF2-40B4-BE49-F238E27FC236}">
                    <a16:creationId xmlns:a16="http://schemas.microsoft.com/office/drawing/2014/main" id="{40014D1E-0606-4842-866C-DBC8D149AEBA}"/>
                  </a:ext>
                </a:extLst>
              </p:cNvPr>
              <p:cNvSpPr>
                <a:spLocks noChangeArrowheads="1"/>
              </p:cNvSpPr>
              <p:nvPr/>
            </p:nvSpPr>
            <p:spPr bwMode="auto">
              <a:xfrm rot="17477461">
                <a:off x="3229806" y="54145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197" name="Oval 1205">
                <a:extLst>
                  <a:ext uri="{FF2B5EF4-FFF2-40B4-BE49-F238E27FC236}">
                    <a16:creationId xmlns:a16="http://schemas.microsoft.com/office/drawing/2014/main" id="{8B33BA2D-1D28-4FCF-BCE4-BB40F1957A9E}"/>
                  </a:ext>
                </a:extLst>
              </p:cNvPr>
              <p:cNvSpPr>
                <a:spLocks noChangeArrowheads="1"/>
              </p:cNvSpPr>
              <p:nvPr/>
            </p:nvSpPr>
            <p:spPr bwMode="auto">
              <a:xfrm rot="17477461">
                <a:off x="2813881" y="5308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3198" name="Skupina 3197">
              <a:extLst>
                <a:ext uri="{FF2B5EF4-FFF2-40B4-BE49-F238E27FC236}">
                  <a16:creationId xmlns:a16="http://schemas.microsoft.com/office/drawing/2014/main" id="{C725545F-8FDB-44AB-B1F3-B26ED74EBEFF}"/>
                </a:ext>
              </a:extLst>
            </p:cNvPr>
            <p:cNvGrpSpPr/>
            <p:nvPr/>
          </p:nvGrpSpPr>
          <p:grpSpPr>
            <a:xfrm>
              <a:off x="994693" y="4725144"/>
              <a:ext cx="2235848" cy="1656184"/>
              <a:chOff x="1027888" y="986762"/>
              <a:chExt cx="2235848" cy="1656184"/>
            </a:xfrm>
          </p:grpSpPr>
          <p:pic>
            <p:nvPicPr>
              <p:cNvPr id="3199"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83A3B52C-E31C-4F07-A354-0BA38EDB71E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27888" y="986762"/>
                <a:ext cx="2235848" cy="1656184"/>
              </a:xfrm>
              <a:prstGeom prst="rect">
                <a:avLst/>
              </a:prstGeom>
              <a:noFill/>
              <a:extLst>
                <a:ext uri="{909E8E84-426E-40DD-AFC4-6F175D3DCCD1}">
                  <a14:hiddenFill xmlns:a14="http://schemas.microsoft.com/office/drawing/2010/main">
                    <a:solidFill>
                      <a:srgbClr val="FFFFFF"/>
                    </a:solidFill>
                  </a14:hiddenFill>
                </a:ext>
              </a:extLst>
            </p:spPr>
          </p:pic>
          <p:sp>
            <p:nvSpPr>
              <p:cNvPr id="3200" name="Oval 1293">
                <a:extLst>
                  <a:ext uri="{FF2B5EF4-FFF2-40B4-BE49-F238E27FC236}">
                    <a16:creationId xmlns:a16="http://schemas.microsoft.com/office/drawing/2014/main" id="{627D3236-22FD-4CC2-97A0-33CEB293D3D7}"/>
                  </a:ext>
                </a:extLst>
              </p:cNvPr>
              <p:cNvSpPr>
                <a:spLocks noChangeArrowheads="1"/>
              </p:cNvSpPr>
              <p:nvPr/>
            </p:nvSpPr>
            <p:spPr bwMode="auto">
              <a:xfrm rot="17477461">
                <a:off x="2492588" y="2004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1" name="Oval 1310">
                <a:extLst>
                  <a:ext uri="{FF2B5EF4-FFF2-40B4-BE49-F238E27FC236}">
                    <a16:creationId xmlns:a16="http://schemas.microsoft.com/office/drawing/2014/main" id="{2F33C33E-3B77-4441-A065-DD832F584EEA}"/>
                  </a:ext>
                </a:extLst>
              </p:cNvPr>
              <p:cNvSpPr>
                <a:spLocks noChangeArrowheads="1"/>
              </p:cNvSpPr>
              <p:nvPr/>
            </p:nvSpPr>
            <p:spPr bwMode="auto">
              <a:xfrm rot="17477461">
                <a:off x="1779190"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2" name="Oval 1320">
                <a:extLst>
                  <a:ext uri="{FF2B5EF4-FFF2-40B4-BE49-F238E27FC236}">
                    <a16:creationId xmlns:a16="http://schemas.microsoft.com/office/drawing/2014/main" id="{0296A2B3-E325-4F73-A173-86BA2D9F67E7}"/>
                  </a:ext>
                </a:extLst>
              </p:cNvPr>
              <p:cNvSpPr>
                <a:spLocks noChangeArrowheads="1"/>
              </p:cNvSpPr>
              <p:nvPr/>
            </p:nvSpPr>
            <p:spPr bwMode="auto">
              <a:xfrm rot="17477461">
                <a:off x="2263883" y="17769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3" name="Oval 1392">
                <a:extLst>
                  <a:ext uri="{FF2B5EF4-FFF2-40B4-BE49-F238E27FC236}">
                    <a16:creationId xmlns:a16="http://schemas.microsoft.com/office/drawing/2014/main" id="{674EE545-6529-4005-AE54-0B02770E70A0}"/>
                  </a:ext>
                </a:extLst>
              </p:cNvPr>
              <p:cNvSpPr>
                <a:spLocks noChangeArrowheads="1"/>
              </p:cNvSpPr>
              <p:nvPr/>
            </p:nvSpPr>
            <p:spPr bwMode="auto">
              <a:xfrm rot="17477461">
                <a:off x="2092657"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4" name="Oval 1426">
                <a:extLst>
                  <a:ext uri="{FF2B5EF4-FFF2-40B4-BE49-F238E27FC236}">
                    <a16:creationId xmlns:a16="http://schemas.microsoft.com/office/drawing/2014/main" id="{002C55AE-E4A5-49D2-B63E-D912716A4E6A}"/>
                  </a:ext>
                </a:extLst>
              </p:cNvPr>
              <p:cNvSpPr>
                <a:spLocks noChangeArrowheads="1"/>
              </p:cNvSpPr>
              <p:nvPr/>
            </p:nvSpPr>
            <p:spPr bwMode="auto">
              <a:xfrm rot="17477461">
                <a:off x="2009751"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5" name="Oval 779">
                <a:extLst>
                  <a:ext uri="{FF2B5EF4-FFF2-40B4-BE49-F238E27FC236}">
                    <a16:creationId xmlns:a16="http://schemas.microsoft.com/office/drawing/2014/main" id="{6D47E5B8-957C-4049-B437-37B9D9F90646}"/>
                  </a:ext>
                </a:extLst>
              </p:cNvPr>
              <p:cNvSpPr>
                <a:spLocks noChangeArrowheads="1"/>
              </p:cNvSpPr>
              <p:nvPr/>
            </p:nvSpPr>
            <p:spPr bwMode="auto">
              <a:xfrm rot="17477461">
                <a:off x="1274629" y="1757806"/>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6" name="Oval 1189">
                <a:extLst>
                  <a:ext uri="{FF2B5EF4-FFF2-40B4-BE49-F238E27FC236}">
                    <a16:creationId xmlns:a16="http://schemas.microsoft.com/office/drawing/2014/main" id="{1D0DC1EE-AD5E-49AB-A686-12ADC7FFB195}"/>
                  </a:ext>
                </a:extLst>
              </p:cNvPr>
              <p:cNvSpPr>
                <a:spLocks noChangeArrowheads="1"/>
              </p:cNvSpPr>
              <p:nvPr/>
            </p:nvSpPr>
            <p:spPr bwMode="auto">
              <a:xfrm rot="17477461">
                <a:off x="1635174" y="154546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7" name="Oval 1191">
                <a:extLst>
                  <a:ext uri="{FF2B5EF4-FFF2-40B4-BE49-F238E27FC236}">
                    <a16:creationId xmlns:a16="http://schemas.microsoft.com/office/drawing/2014/main" id="{8574F863-B4B2-4D0D-BCC9-7CC2AAE58157}"/>
                  </a:ext>
                </a:extLst>
              </p:cNvPr>
              <p:cNvSpPr>
                <a:spLocks noChangeArrowheads="1"/>
              </p:cNvSpPr>
              <p:nvPr/>
            </p:nvSpPr>
            <p:spPr bwMode="auto">
              <a:xfrm rot="17477461">
                <a:off x="2138221" y="14996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8" name="Oval 1127">
                <a:extLst>
                  <a:ext uri="{FF2B5EF4-FFF2-40B4-BE49-F238E27FC236}">
                    <a16:creationId xmlns:a16="http://schemas.microsoft.com/office/drawing/2014/main" id="{D6523B0E-3084-4C21-B0F0-28A813D695D8}"/>
                  </a:ext>
                </a:extLst>
              </p:cNvPr>
              <p:cNvSpPr>
                <a:spLocks noChangeArrowheads="1"/>
              </p:cNvSpPr>
              <p:nvPr/>
            </p:nvSpPr>
            <p:spPr bwMode="auto">
              <a:xfrm rot="17477461">
                <a:off x="2456478" y="143554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09" name="Oval 1155">
                <a:extLst>
                  <a:ext uri="{FF2B5EF4-FFF2-40B4-BE49-F238E27FC236}">
                    <a16:creationId xmlns:a16="http://schemas.microsoft.com/office/drawing/2014/main" id="{2F11DB68-FED9-429C-AF08-4EB2DF0F9C40}"/>
                  </a:ext>
                </a:extLst>
              </p:cNvPr>
              <p:cNvSpPr>
                <a:spLocks noChangeArrowheads="1"/>
              </p:cNvSpPr>
              <p:nvPr/>
            </p:nvSpPr>
            <p:spPr bwMode="auto">
              <a:xfrm rot="17477461">
                <a:off x="2961061" y="156295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0" name="Oval 1168">
                <a:extLst>
                  <a:ext uri="{FF2B5EF4-FFF2-40B4-BE49-F238E27FC236}">
                    <a16:creationId xmlns:a16="http://schemas.microsoft.com/office/drawing/2014/main" id="{423982E0-C2C8-4A78-89D8-7B063F8FFA94}"/>
                  </a:ext>
                </a:extLst>
              </p:cNvPr>
              <p:cNvSpPr>
                <a:spLocks noChangeArrowheads="1"/>
              </p:cNvSpPr>
              <p:nvPr/>
            </p:nvSpPr>
            <p:spPr bwMode="auto">
              <a:xfrm rot="17477461">
                <a:off x="2731324" y="2238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1" name="Oval 1175">
                <a:extLst>
                  <a:ext uri="{FF2B5EF4-FFF2-40B4-BE49-F238E27FC236}">
                    <a16:creationId xmlns:a16="http://schemas.microsoft.com/office/drawing/2014/main" id="{164616FB-E077-411F-8AEE-2E3DAF337B68}"/>
                  </a:ext>
                </a:extLst>
              </p:cNvPr>
              <p:cNvSpPr>
                <a:spLocks noChangeArrowheads="1"/>
              </p:cNvSpPr>
              <p:nvPr/>
            </p:nvSpPr>
            <p:spPr bwMode="auto">
              <a:xfrm rot="17477461">
                <a:off x="2889053" y="18344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2" name="Oval 1177">
                <a:extLst>
                  <a:ext uri="{FF2B5EF4-FFF2-40B4-BE49-F238E27FC236}">
                    <a16:creationId xmlns:a16="http://schemas.microsoft.com/office/drawing/2014/main" id="{DF780EA4-E589-468E-B963-300DCE71B670}"/>
                  </a:ext>
                </a:extLst>
              </p:cNvPr>
              <p:cNvSpPr>
                <a:spLocks noChangeArrowheads="1"/>
              </p:cNvSpPr>
              <p:nvPr/>
            </p:nvSpPr>
            <p:spPr bwMode="auto">
              <a:xfrm rot="17477461">
                <a:off x="2400494" y="17204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3" name="Oval 1109">
                <a:extLst>
                  <a:ext uri="{FF2B5EF4-FFF2-40B4-BE49-F238E27FC236}">
                    <a16:creationId xmlns:a16="http://schemas.microsoft.com/office/drawing/2014/main" id="{F62D7026-DF22-4FDB-A5F6-F8690A33368A}"/>
                  </a:ext>
                </a:extLst>
              </p:cNvPr>
              <p:cNvSpPr>
                <a:spLocks noChangeArrowheads="1"/>
              </p:cNvSpPr>
              <p:nvPr/>
            </p:nvSpPr>
            <p:spPr bwMode="auto">
              <a:xfrm rot="17477461">
                <a:off x="2285775" y="2355621"/>
                <a:ext cx="45719" cy="45719"/>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4" name="Oval 1138">
                <a:extLst>
                  <a:ext uri="{FF2B5EF4-FFF2-40B4-BE49-F238E27FC236}">
                    <a16:creationId xmlns:a16="http://schemas.microsoft.com/office/drawing/2014/main" id="{8D2251F5-660D-4B00-8FAB-B6BB43A77838}"/>
                  </a:ext>
                </a:extLst>
              </p:cNvPr>
              <p:cNvSpPr>
                <a:spLocks noChangeArrowheads="1"/>
              </p:cNvSpPr>
              <p:nvPr/>
            </p:nvSpPr>
            <p:spPr bwMode="auto">
              <a:xfrm rot="17477461">
                <a:off x="2297606"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5" name="Oval 1320">
                <a:extLst>
                  <a:ext uri="{FF2B5EF4-FFF2-40B4-BE49-F238E27FC236}">
                    <a16:creationId xmlns:a16="http://schemas.microsoft.com/office/drawing/2014/main" id="{3B6F70BA-44E5-47EF-9D63-E33A71A1B9D0}"/>
                  </a:ext>
                </a:extLst>
              </p:cNvPr>
              <p:cNvSpPr>
                <a:spLocks noChangeArrowheads="1"/>
              </p:cNvSpPr>
              <p:nvPr/>
            </p:nvSpPr>
            <p:spPr bwMode="auto">
              <a:xfrm rot="17477461">
                <a:off x="2622637" y="19638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6" name="Oval 1321">
                <a:extLst>
                  <a:ext uri="{FF2B5EF4-FFF2-40B4-BE49-F238E27FC236}">
                    <a16:creationId xmlns:a16="http://schemas.microsoft.com/office/drawing/2014/main" id="{9C80D709-0189-4224-9D16-830E10EF01C0}"/>
                  </a:ext>
                </a:extLst>
              </p:cNvPr>
              <p:cNvSpPr>
                <a:spLocks noChangeArrowheads="1"/>
              </p:cNvSpPr>
              <p:nvPr/>
            </p:nvSpPr>
            <p:spPr bwMode="auto">
              <a:xfrm rot="17477461">
                <a:off x="1989318" y="1806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7" name="Oval 1389">
                <a:extLst>
                  <a:ext uri="{FF2B5EF4-FFF2-40B4-BE49-F238E27FC236}">
                    <a16:creationId xmlns:a16="http://schemas.microsoft.com/office/drawing/2014/main" id="{596F305C-5610-44BC-92E0-EA3BA9E5D778}"/>
                  </a:ext>
                </a:extLst>
              </p:cNvPr>
              <p:cNvSpPr>
                <a:spLocks noChangeArrowheads="1"/>
              </p:cNvSpPr>
              <p:nvPr/>
            </p:nvSpPr>
            <p:spPr bwMode="auto">
              <a:xfrm rot="17477461">
                <a:off x="1491158" y="166289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8" name="Oval 1426">
                <a:extLst>
                  <a:ext uri="{FF2B5EF4-FFF2-40B4-BE49-F238E27FC236}">
                    <a16:creationId xmlns:a16="http://schemas.microsoft.com/office/drawing/2014/main" id="{F40731D9-2A05-4DE2-9F20-D51D781D9310}"/>
                  </a:ext>
                </a:extLst>
              </p:cNvPr>
              <p:cNvSpPr>
                <a:spLocks noChangeArrowheads="1"/>
              </p:cNvSpPr>
              <p:nvPr/>
            </p:nvSpPr>
            <p:spPr bwMode="auto">
              <a:xfrm rot="17477461">
                <a:off x="2368505" y="21669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19" name="Oval 779">
                <a:extLst>
                  <a:ext uri="{FF2B5EF4-FFF2-40B4-BE49-F238E27FC236}">
                    <a16:creationId xmlns:a16="http://schemas.microsoft.com/office/drawing/2014/main" id="{E2781EF5-6068-48B8-B760-3BD330FFB5B5}"/>
                  </a:ext>
                </a:extLst>
              </p:cNvPr>
              <p:cNvSpPr>
                <a:spLocks noChangeArrowheads="1"/>
              </p:cNvSpPr>
              <p:nvPr/>
            </p:nvSpPr>
            <p:spPr bwMode="auto">
              <a:xfrm rot="17477461">
                <a:off x="1418645" y="1964581"/>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0" name="Oval 968">
                <a:extLst>
                  <a:ext uri="{FF2B5EF4-FFF2-40B4-BE49-F238E27FC236}">
                    <a16:creationId xmlns:a16="http://schemas.microsoft.com/office/drawing/2014/main" id="{01E40BE6-7A06-4993-A85D-CEFAE6274B2C}"/>
                  </a:ext>
                </a:extLst>
              </p:cNvPr>
              <p:cNvSpPr>
                <a:spLocks noChangeArrowheads="1"/>
              </p:cNvSpPr>
              <p:nvPr/>
            </p:nvSpPr>
            <p:spPr bwMode="auto">
              <a:xfrm rot="17477461">
                <a:off x="2246150" y="14189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1" name="Oval 1115">
                <a:extLst>
                  <a:ext uri="{FF2B5EF4-FFF2-40B4-BE49-F238E27FC236}">
                    <a16:creationId xmlns:a16="http://schemas.microsoft.com/office/drawing/2014/main" id="{FCD00B17-1CF8-4E8D-80A7-1D0A262AD9B5}"/>
                  </a:ext>
                </a:extLst>
              </p:cNvPr>
              <p:cNvSpPr>
                <a:spLocks noChangeArrowheads="1"/>
              </p:cNvSpPr>
              <p:nvPr/>
            </p:nvSpPr>
            <p:spPr bwMode="auto">
              <a:xfrm rot="17477461">
                <a:off x="2087400" y="1202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2" name="Oval 1135">
                <a:extLst>
                  <a:ext uri="{FF2B5EF4-FFF2-40B4-BE49-F238E27FC236}">
                    <a16:creationId xmlns:a16="http://schemas.microsoft.com/office/drawing/2014/main" id="{A6EC3D45-96C7-4DB1-ACEA-1621C803F5FC}"/>
                  </a:ext>
                </a:extLst>
              </p:cNvPr>
              <p:cNvSpPr>
                <a:spLocks noChangeArrowheads="1"/>
              </p:cNvSpPr>
              <p:nvPr/>
            </p:nvSpPr>
            <p:spPr bwMode="auto">
              <a:xfrm rot="17477461">
                <a:off x="2360947" y="159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3" name="Oval 1136">
                <a:extLst>
                  <a:ext uri="{FF2B5EF4-FFF2-40B4-BE49-F238E27FC236}">
                    <a16:creationId xmlns:a16="http://schemas.microsoft.com/office/drawing/2014/main" id="{A726A56B-F5B9-40EC-A4C6-D493AC84FD8D}"/>
                  </a:ext>
                </a:extLst>
              </p:cNvPr>
              <p:cNvSpPr>
                <a:spLocks noChangeArrowheads="1"/>
              </p:cNvSpPr>
              <p:nvPr/>
            </p:nvSpPr>
            <p:spPr bwMode="auto">
              <a:xfrm rot="17477461">
                <a:off x="1874675" y="15632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4" name="Oval 1158">
                <a:extLst>
                  <a:ext uri="{FF2B5EF4-FFF2-40B4-BE49-F238E27FC236}">
                    <a16:creationId xmlns:a16="http://schemas.microsoft.com/office/drawing/2014/main" id="{CEE29F87-E9B2-40AF-B80A-B8548944BD52}"/>
                  </a:ext>
                </a:extLst>
              </p:cNvPr>
              <p:cNvSpPr>
                <a:spLocks noChangeArrowheads="1"/>
              </p:cNvSpPr>
              <p:nvPr/>
            </p:nvSpPr>
            <p:spPr bwMode="auto">
              <a:xfrm rot="17477461">
                <a:off x="1896900" y="17092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5" name="Oval 1179">
                <a:extLst>
                  <a:ext uri="{FF2B5EF4-FFF2-40B4-BE49-F238E27FC236}">
                    <a16:creationId xmlns:a16="http://schemas.microsoft.com/office/drawing/2014/main" id="{329E65E5-6692-4E7F-97D4-4468D1A70BCA}"/>
                  </a:ext>
                </a:extLst>
              </p:cNvPr>
              <p:cNvSpPr>
                <a:spLocks noChangeArrowheads="1"/>
              </p:cNvSpPr>
              <p:nvPr/>
            </p:nvSpPr>
            <p:spPr bwMode="auto">
              <a:xfrm rot="17477461">
                <a:off x="1707182" y="206700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6" name="Oval 1189">
                <a:extLst>
                  <a:ext uri="{FF2B5EF4-FFF2-40B4-BE49-F238E27FC236}">
                    <a16:creationId xmlns:a16="http://schemas.microsoft.com/office/drawing/2014/main" id="{542DDA2F-64DC-4D15-8642-D27293C16ED6}"/>
                  </a:ext>
                </a:extLst>
              </p:cNvPr>
              <p:cNvSpPr>
                <a:spLocks noChangeArrowheads="1"/>
              </p:cNvSpPr>
              <p:nvPr/>
            </p:nvSpPr>
            <p:spPr bwMode="auto">
              <a:xfrm rot="17477461">
                <a:off x="1995214"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7" name="Oval 1190">
                <a:extLst>
                  <a:ext uri="{FF2B5EF4-FFF2-40B4-BE49-F238E27FC236}">
                    <a16:creationId xmlns:a16="http://schemas.microsoft.com/office/drawing/2014/main" id="{8F5DE4CC-22FD-46FF-9F97-0EC0682C6807}"/>
                  </a:ext>
                </a:extLst>
              </p:cNvPr>
              <p:cNvSpPr>
                <a:spLocks noChangeArrowheads="1"/>
              </p:cNvSpPr>
              <p:nvPr/>
            </p:nvSpPr>
            <p:spPr bwMode="auto">
              <a:xfrm rot="17477461">
                <a:off x="1707182" y="187892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8" name="Oval 1191">
                <a:extLst>
                  <a:ext uri="{FF2B5EF4-FFF2-40B4-BE49-F238E27FC236}">
                    <a16:creationId xmlns:a16="http://schemas.microsoft.com/office/drawing/2014/main" id="{89EA6074-D828-4D5F-8CA1-80C458B3DC07}"/>
                  </a:ext>
                </a:extLst>
              </p:cNvPr>
              <p:cNvSpPr>
                <a:spLocks noChangeArrowheads="1"/>
              </p:cNvSpPr>
              <p:nvPr/>
            </p:nvSpPr>
            <p:spPr bwMode="auto">
              <a:xfrm rot="17477461">
                <a:off x="228324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29" name="Oval 779">
                <a:extLst>
                  <a:ext uri="{FF2B5EF4-FFF2-40B4-BE49-F238E27FC236}">
                    <a16:creationId xmlns:a16="http://schemas.microsoft.com/office/drawing/2014/main" id="{615D2A83-8339-4C4A-8CC3-1316A9046FC9}"/>
                  </a:ext>
                </a:extLst>
              </p:cNvPr>
              <p:cNvSpPr>
                <a:spLocks noChangeArrowheads="1"/>
              </p:cNvSpPr>
              <p:nvPr/>
            </p:nvSpPr>
            <p:spPr bwMode="auto">
              <a:xfrm rot="17477461">
                <a:off x="2655445" y="134766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0" name="Oval 803">
                <a:extLst>
                  <a:ext uri="{FF2B5EF4-FFF2-40B4-BE49-F238E27FC236}">
                    <a16:creationId xmlns:a16="http://schemas.microsoft.com/office/drawing/2014/main" id="{B6640551-26E8-4700-9D0C-24B568B4F4D4}"/>
                  </a:ext>
                </a:extLst>
              </p:cNvPr>
              <p:cNvSpPr>
                <a:spLocks noChangeArrowheads="1"/>
              </p:cNvSpPr>
              <p:nvPr/>
            </p:nvSpPr>
            <p:spPr bwMode="auto">
              <a:xfrm rot="17477461">
                <a:off x="2067222" y="164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1" name="Oval 1110">
                <a:extLst>
                  <a:ext uri="{FF2B5EF4-FFF2-40B4-BE49-F238E27FC236}">
                    <a16:creationId xmlns:a16="http://schemas.microsoft.com/office/drawing/2014/main" id="{142E5B38-9528-4935-BE2A-E2EE28CC9000}"/>
                  </a:ext>
                </a:extLst>
              </p:cNvPr>
              <p:cNvSpPr>
                <a:spLocks noChangeArrowheads="1"/>
              </p:cNvSpPr>
              <p:nvPr/>
            </p:nvSpPr>
            <p:spPr bwMode="auto">
              <a:xfrm rot="17477461">
                <a:off x="2309411" y="135289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2" name="Oval 1116">
                <a:extLst>
                  <a:ext uri="{FF2B5EF4-FFF2-40B4-BE49-F238E27FC236}">
                    <a16:creationId xmlns:a16="http://schemas.microsoft.com/office/drawing/2014/main" id="{717E1FC8-CD78-47CC-8642-B20D85E3EF3F}"/>
                  </a:ext>
                </a:extLst>
              </p:cNvPr>
              <p:cNvSpPr>
                <a:spLocks noChangeArrowheads="1"/>
              </p:cNvSpPr>
              <p:nvPr/>
            </p:nvSpPr>
            <p:spPr bwMode="auto">
              <a:xfrm rot="17477461">
                <a:off x="2718394" y="159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3" name="Oval 1121">
                <a:extLst>
                  <a:ext uri="{FF2B5EF4-FFF2-40B4-BE49-F238E27FC236}">
                    <a16:creationId xmlns:a16="http://schemas.microsoft.com/office/drawing/2014/main" id="{0D9CEAB2-AD94-48A5-BE1C-F2B2E195D1B6}"/>
                  </a:ext>
                </a:extLst>
              </p:cNvPr>
              <p:cNvSpPr>
                <a:spLocks noChangeArrowheads="1"/>
              </p:cNvSpPr>
              <p:nvPr/>
            </p:nvSpPr>
            <p:spPr bwMode="auto">
              <a:xfrm rot="17477461">
                <a:off x="1346637" y="166050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4" name="Oval 1127">
                <a:extLst>
                  <a:ext uri="{FF2B5EF4-FFF2-40B4-BE49-F238E27FC236}">
                    <a16:creationId xmlns:a16="http://schemas.microsoft.com/office/drawing/2014/main" id="{3C953A8B-0EEA-4253-9B2C-849F8465DD16}"/>
                  </a:ext>
                </a:extLst>
              </p:cNvPr>
              <p:cNvSpPr>
                <a:spLocks noChangeArrowheads="1"/>
              </p:cNvSpPr>
              <p:nvPr/>
            </p:nvSpPr>
            <p:spPr bwMode="auto">
              <a:xfrm rot="17477461">
                <a:off x="2815232" y="20949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5" name="Oval 1137">
                <a:extLst>
                  <a:ext uri="{FF2B5EF4-FFF2-40B4-BE49-F238E27FC236}">
                    <a16:creationId xmlns:a16="http://schemas.microsoft.com/office/drawing/2014/main" id="{BE56F4FE-3C0F-4D4D-8752-B5A8DCE96C38}"/>
                  </a:ext>
                </a:extLst>
              </p:cNvPr>
              <p:cNvSpPr>
                <a:spLocks noChangeArrowheads="1"/>
              </p:cNvSpPr>
              <p:nvPr/>
            </p:nvSpPr>
            <p:spPr bwMode="auto">
              <a:xfrm rot="17477461">
                <a:off x="2615381" y="170374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6" name="Oval 1155">
                <a:extLst>
                  <a:ext uri="{FF2B5EF4-FFF2-40B4-BE49-F238E27FC236}">
                    <a16:creationId xmlns:a16="http://schemas.microsoft.com/office/drawing/2014/main" id="{3A61A8A8-2B90-4E9F-844F-A08FA6F003B4}"/>
                  </a:ext>
                </a:extLst>
              </p:cNvPr>
              <p:cNvSpPr>
                <a:spLocks noChangeArrowheads="1"/>
              </p:cNvSpPr>
              <p:nvPr/>
            </p:nvSpPr>
            <p:spPr bwMode="auto">
              <a:xfrm rot="17477461">
                <a:off x="3003326" y="2022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7" name="Oval 1164">
                <a:extLst>
                  <a:ext uri="{FF2B5EF4-FFF2-40B4-BE49-F238E27FC236}">
                    <a16:creationId xmlns:a16="http://schemas.microsoft.com/office/drawing/2014/main" id="{37E6AB7D-63DE-4123-9A8E-8D2A32F9482E}"/>
                  </a:ext>
                </a:extLst>
              </p:cNvPr>
              <p:cNvSpPr>
                <a:spLocks noChangeArrowheads="1"/>
              </p:cNvSpPr>
              <p:nvPr/>
            </p:nvSpPr>
            <p:spPr bwMode="auto">
              <a:xfrm rot="17477461">
                <a:off x="1816208" y="13942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38" name="Oval 1204">
                <a:extLst>
                  <a:ext uri="{FF2B5EF4-FFF2-40B4-BE49-F238E27FC236}">
                    <a16:creationId xmlns:a16="http://schemas.microsoft.com/office/drawing/2014/main" id="{111D0AE1-E230-42A6-A78B-B17A483AACD5}"/>
                  </a:ext>
                </a:extLst>
              </p:cNvPr>
              <p:cNvSpPr>
                <a:spLocks noChangeArrowheads="1"/>
              </p:cNvSpPr>
              <p:nvPr/>
            </p:nvSpPr>
            <p:spPr bwMode="auto">
              <a:xfrm rot="17477461">
                <a:off x="1573050" y="13469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grpSp>
          <p:nvGrpSpPr>
            <p:cNvPr id="3239" name="Skupina 3238">
              <a:extLst>
                <a:ext uri="{FF2B5EF4-FFF2-40B4-BE49-F238E27FC236}">
                  <a16:creationId xmlns:a16="http://schemas.microsoft.com/office/drawing/2014/main" id="{9DC1B738-8596-4FF2-A529-3C9CCCF73D05}"/>
                </a:ext>
              </a:extLst>
            </p:cNvPr>
            <p:cNvGrpSpPr/>
            <p:nvPr/>
          </p:nvGrpSpPr>
          <p:grpSpPr>
            <a:xfrm>
              <a:off x="1415480" y="3406886"/>
              <a:ext cx="1509984" cy="1118507"/>
              <a:chOff x="5001520" y="1011887"/>
              <a:chExt cx="1509984" cy="1118507"/>
            </a:xfrm>
          </p:grpSpPr>
          <p:pic>
            <p:nvPicPr>
              <p:cNvPr id="3240" name="Picture 2" descr="Je pravda, že červené krvinky velbloudů a jelenů mají jiný tvar než u  ostatních savců? - Zeptejte se přírodovědců | Přírodovědci.cz">
                <a:extLst>
                  <a:ext uri="{FF2B5EF4-FFF2-40B4-BE49-F238E27FC236}">
                    <a16:creationId xmlns:a16="http://schemas.microsoft.com/office/drawing/2014/main" id="{6CDC3344-06C4-4B69-B386-FF72467A3EF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01520" y="1011887"/>
                <a:ext cx="1509984" cy="1118507"/>
              </a:xfrm>
              <a:prstGeom prst="rect">
                <a:avLst/>
              </a:prstGeom>
              <a:noFill/>
              <a:extLst>
                <a:ext uri="{909E8E84-426E-40DD-AFC4-6F175D3DCCD1}">
                  <a14:hiddenFill xmlns:a14="http://schemas.microsoft.com/office/drawing/2010/main">
                    <a:solidFill>
                      <a:srgbClr val="FFFFFF"/>
                    </a:solidFill>
                  </a14:hiddenFill>
                </a:ext>
              </a:extLst>
            </p:spPr>
          </p:pic>
          <p:sp>
            <p:nvSpPr>
              <p:cNvPr id="3241" name="Oval 1293">
                <a:extLst>
                  <a:ext uri="{FF2B5EF4-FFF2-40B4-BE49-F238E27FC236}">
                    <a16:creationId xmlns:a16="http://schemas.microsoft.com/office/drawing/2014/main" id="{B774971E-423F-4F7E-8059-F472B6B726FD}"/>
                  </a:ext>
                </a:extLst>
              </p:cNvPr>
              <p:cNvSpPr>
                <a:spLocks noChangeArrowheads="1"/>
              </p:cNvSpPr>
              <p:nvPr/>
            </p:nvSpPr>
            <p:spPr bwMode="auto">
              <a:xfrm rot="17477461">
                <a:off x="6006620" y="1891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2" name="Oval 1310">
                <a:extLst>
                  <a:ext uri="{FF2B5EF4-FFF2-40B4-BE49-F238E27FC236}">
                    <a16:creationId xmlns:a16="http://schemas.microsoft.com/office/drawing/2014/main" id="{8D733E30-C1D9-4C1E-82A7-6FB4961B2409}"/>
                  </a:ext>
                </a:extLst>
              </p:cNvPr>
              <p:cNvSpPr>
                <a:spLocks noChangeArrowheads="1"/>
              </p:cNvSpPr>
              <p:nvPr/>
            </p:nvSpPr>
            <p:spPr bwMode="auto">
              <a:xfrm rot="17477461">
                <a:off x="5469690" y="1858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3" name="Oval 1320">
                <a:extLst>
                  <a:ext uri="{FF2B5EF4-FFF2-40B4-BE49-F238E27FC236}">
                    <a16:creationId xmlns:a16="http://schemas.microsoft.com/office/drawing/2014/main" id="{81715FC4-1A41-4C94-AC3D-85FFE85B4063}"/>
                  </a:ext>
                </a:extLst>
              </p:cNvPr>
              <p:cNvSpPr>
                <a:spLocks noChangeArrowheads="1"/>
              </p:cNvSpPr>
              <p:nvPr/>
            </p:nvSpPr>
            <p:spPr bwMode="auto">
              <a:xfrm rot="17477461">
                <a:off x="5777915" y="16640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4" name="Oval 1392">
                <a:extLst>
                  <a:ext uri="{FF2B5EF4-FFF2-40B4-BE49-F238E27FC236}">
                    <a16:creationId xmlns:a16="http://schemas.microsoft.com/office/drawing/2014/main" id="{FEB06713-1256-49E6-A232-B85BA2EE391E}"/>
                  </a:ext>
                </a:extLst>
              </p:cNvPr>
              <p:cNvSpPr>
                <a:spLocks noChangeArrowheads="1"/>
              </p:cNvSpPr>
              <p:nvPr/>
            </p:nvSpPr>
            <p:spPr bwMode="auto">
              <a:xfrm rot="17477461">
                <a:off x="5606689" y="191777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5" name="Oval 1426">
                <a:extLst>
                  <a:ext uri="{FF2B5EF4-FFF2-40B4-BE49-F238E27FC236}">
                    <a16:creationId xmlns:a16="http://schemas.microsoft.com/office/drawing/2014/main" id="{64A2F8D8-6FC5-445E-81F9-1B8BC570A8B1}"/>
                  </a:ext>
                </a:extLst>
              </p:cNvPr>
              <p:cNvSpPr>
                <a:spLocks noChangeArrowheads="1"/>
              </p:cNvSpPr>
              <p:nvPr/>
            </p:nvSpPr>
            <p:spPr bwMode="auto">
              <a:xfrm rot="17477461">
                <a:off x="5523783" y="155763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6" name="Oval 779">
                <a:extLst>
                  <a:ext uri="{FF2B5EF4-FFF2-40B4-BE49-F238E27FC236}">
                    <a16:creationId xmlns:a16="http://schemas.microsoft.com/office/drawing/2014/main" id="{76122C5D-9B14-436F-B4A0-2C001FC5AF83}"/>
                  </a:ext>
                </a:extLst>
              </p:cNvPr>
              <p:cNvSpPr>
                <a:spLocks noChangeArrowheads="1"/>
              </p:cNvSpPr>
              <p:nvPr/>
            </p:nvSpPr>
            <p:spPr bwMode="auto">
              <a:xfrm rot="17477461">
                <a:off x="5120219" y="164494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7" name="Oval 1189">
                <a:extLst>
                  <a:ext uri="{FF2B5EF4-FFF2-40B4-BE49-F238E27FC236}">
                    <a16:creationId xmlns:a16="http://schemas.microsoft.com/office/drawing/2014/main" id="{2738FFA3-352B-4DAD-B516-19795138D261}"/>
                  </a:ext>
                </a:extLst>
              </p:cNvPr>
              <p:cNvSpPr>
                <a:spLocks noChangeArrowheads="1"/>
              </p:cNvSpPr>
              <p:nvPr/>
            </p:nvSpPr>
            <p:spPr bwMode="auto">
              <a:xfrm rot="17477461">
                <a:off x="5271253" y="143260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8" name="Oval 1191">
                <a:extLst>
                  <a:ext uri="{FF2B5EF4-FFF2-40B4-BE49-F238E27FC236}">
                    <a16:creationId xmlns:a16="http://schemas.microsoft.com/office/drawing/2014/main" id="{2D7C36E9-1994-4C54-864D-C049FD7FFED7}"/>
                  </a:ext>
                </a:extLst>
              </p:cNvPr>
              <p:cNvSpPr>
                <a:spLocks noChangeArrowheads="1"/>
              </p:cNvSpPr>
              <p:nvPr/>
            </p:nvSpPr>
            <p:spPr bwMode="auto">
              <a:xfrm rot="17477461">
                <a:off x="5652253" y="138678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49" name="Oval 1127">
                <a:extLst>
                  <a:ext uri="{FF2B5EF4-FFF2-40B4-BE49-F238E27FC236}">
                    <a16:creationId xmlns:a16="http://schemas.microsoft.com/office/drawing/2014/main" id="{379A8A7D-7CD0-4DA8-9B41-A358F5E88D16}"/>
                  </a:ext>
                </a:extLst>
              </p:cNvPr>
              <p:cNvSpPr>
                <a:spLocks noChangeArrowheads="1"/>
              </p:cNvSpPr>
              <p:nvPr/>
            </p:nvSpPr>
            <p:spPr bwMode="auto">
              <a:xfrm rot="17477461">
                <a:off x="5970510" y="13226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0" name="Oval 1155">
                <a:extLst>
                  <a:ext uri="{FF2B5EF4-FFF2-40B4-BE49-F238E27FC236}">
                    <a16:creationId xmlns:a16="http://schemas.microsoft.com/office/drawing/2014/main" id="{50E64F6A-87B2-4DC5-A0C9-EE2928EB2D68}"/>
                  </a:ext>
                </a:extLst>
              </p:cNvPr>
              <p:cNvSpPr>
                <a:spLocks noChangeArrowheads="1"/>
              </p:cNvSpPr>
              <p:nvPr/>
            </p:nvSpPr>
            <p:spPr bwMode="auto">
              <a:xfrm rot="17477461">
                <a:off x="5943522" y="143698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1" name="Oval 1168">
                <a:extLst>
                  <a:ext uri="{FF2B5EF4-FFF2-40B4-BE49-F238E27FC236}">
                    <a16:creationId xmlns:a16="http://schemas.microsoft.com/office/drawing/2014/main" id="{ACC0B4E8-282C-476E-B02D-C5F833C8F5FB}"/>
                  </a:ext>
                </a:extLst>
              </p:cNvPr>
              <p:cNvSpPr>
                <a:spLocks noChangeArrowheads="1"/>
              </p:cNvSpPr>
              <p:nvPr/>
            </p:nvSpPr>
            <p:spPr bwMode="auto">
              <a:xfrm rot="17477461">
                <a:off x="6245356" y="18826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2" name="Oval 1175">
                <a:extLst>
                  <a:ext uri="{FF2B5EF4-FFF2-40B4-BE49-F238E27FC236}">
                    <a16:creationId xmlns:a16="http://schemas.microsoft.com/office/drawing/2014/main" id="{A3D16654-594A-4164-969A-7740354284BB}"/>
                  </a:ext>
                </a:extLst>
              </p:cNvPr>
              <p:cNvSpPr>
                <a:spLocks noChangeArrowheads="1"/>
              </p:cNvSpPr>
              <p:nvPr/>
            </p:nvSpPr>
            <p:spPr bwMode="auto">
              <a:xfrm rot="17477461">
                <a:off x="6074396" y="172156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3" name="Oval 1177">
                <a:extLst>
                  <a:ext uri="{FF2B5EF4-FFF2-40B4-BE49-F238E27FC236}">
                    <a16:creationId xmlns:a16="http://schemas.microsoft.com/office/drawing/2014/main" id="{6A23C0D4-5E40-4734-9A30-66C4BE9961CE}"/>
                  </a:ext>
                </a:extLst>
              </p:cNvPr>
              <p:cNvSpPr>
                <a:spLocks noChangeArrowheads="1"/>
              </p:cNvSpPr>
              <p:nvPr/>
            </p:nvSpPr>
            <p:spPr bwMode="auto">
              <a:xfrm rot="17477461">
                <a:off x="5914526" y="16076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4" name="Oval 1109">
                <a:extLst>
                  <a:ext uri="{FF2B5EF4-FFF2-40B4-BE49-F238E27FC236}">
                    <a16:creationId xmlns:a16="http://schemas.microsoft.com/office/drawing/2014/main" id="{F4ECD6C7-D9F6-4048-BE35-1F49E660C47E}"/>
                  </a:ext>
                </a:extLst>
              </p:cNvPr>
              <p:cNvSpPr>
                <a:spLocks noChangeArrowheads="1"/>
              </p:cNvSpPr>
              <p:nvPr/>
            </p:nvSpPr>
            <p:spPr bwMode="auto">
              <a:xfrm rot="17477461">
                <a:off x="5796737" y="195944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5" name="Oval 1138">
                <a:extLst>
                  <a:ext uri="{FF2B5EF4-FFF2-40B4-BE49-F238E27FC236}">
                    <a16:creationId xmlns:a16="http://schemas.microsoft.com/office/drawing/2014/main" id="{AD936369-4FB4-4A22-AE26-4A4009231074}"/>
                  </a:ext>
                </a:extLst>
              </p:cNvPr>
              <p:cNvSpPr>
                <a:spLocks noChangeArrowheads="1"/>
              </p:cNvSpPr>
              <p:nvPr/>
            </p:nvSpPr>
            <p:spPr bwMode="auto">
              <a:xfrm rot="17477461">
                <a:off x="5811638" y="17789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6" name="Oval 1320">
                <a:extLst>
                  <a:ext uri="{FF2B5EF4-FFF2-40B4-BE49-F238E27FC236}">
                    <a16:creationId xmlns:a16="http://schemas.microsoft.com/office/drawing/2014/main" id="{FC944AF5-D0BB-42D0-8C67-3C0B0FCFB284}"/>
                  </a:ext>
                </a:extLst>
              </p:cNvPr>
              <p:cNvSpPr>
                <a:spLocks noChangeArrowheads="1"/>
              </p:cNvSpPr>
              <p:nvPr/>
            </p:nvSpPr>
            <p:spPr bwMode="auto">
              <a:xfrm rot="17477461">
                <a:off x="6136669" y="1850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7" name="Oval 1321">
                <a:extLst>
                  <a:ext uri="{FF2B5EF4-FFF2-40B4-BE49-F238E27FC236}">
                    <a16:creationId xmlns:a16="http://schemas.microsoft.com/office/drawing/2014/main" id="{17CD20BA-8A0D-4BED-B37D-FEA73B21541B}"/>
                  </a:ext>
                </a:extLst>
              </p:cNvPr>
              <p:cNvSpPr>
                <a:spLocks noChangeArrowheads="1"/>
              </p:cNvSpPr>
              <p:nvPr/>
            </p:nvSpPr>
            <p:spPr bwMode="auto">
              <a:xfrm rot="17477461">
                <a:off x="5503350" y="16938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8" name="Oval 1389">
                <a:extLst>
                  <a:ext uri="{FF2B5EF4-FFF2-40B4-BE49-F238E27FC236}">
                    <a16:creationId xmlns:a16="http://schemas.microsoft.com/office/drawing/2014/main" id="{50F1D3F6-1A21-4ADE-A086-6C19284E0876}"/>
                  </a:ext>
                </a:extLst>
              </p:cNvPr>
              <p:cNvSpPr>
                <a:spLocks noChangeArrowheads="1"/>
              </p:cNvSpPr>
              <p:nvPr/>
            </p:nvSpPr>
            <p:spPr bwMode="auto">
              <a:xfrm rot="17477461">
                <a:off x="5174394" y="1720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59" name="Oval 1426">
                <a:extLst>
                  <a:ext uri="{FF2B5EF4-FFF2-40B4-BE49-F238E27FC236}">
                    <a16:creationId xmlns:a16="http://schemas.microsoft.com/office/drawing/2014/main" id="{1B1F1257-385E-4D2B-99FC-D947A7DDB326}"/>
                  </a:ext>
                </a:extLst>
              </p:cNvPr>
              <p:cNvSpPr>
                <a:spLocks noChangeArrowheads="1"/>
              </p:cNvSpPr>
              <p:nvPr/>
            </p:nvSpPr>
            <p:spPr bwMode="auto">
              <a:xfrm rot="17477461">
                <a:off x="5882537" y="18754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0" name="Oval 779">
                <a:extLst>
                  <a:ext uri="{FF2B5EF4-FFF2-40B4-BE49-F238E27FC236}">
                    <a16:creationId xmlns:a16="http://schemas.microsoft.com/office/drawing/2014/main" id="{272EE56B-0E24-46B9-B59E-C8761354D19E}"/>
                  </a:ext>
                </a:extLst>
              </p:cNvPr>
              <p:cNvSpPr>
                <a:spLocks noChangeArrowheads="1"/>
              </p:cNvSpPr>
              <p:nvPr/>
            </p:nvSpPr>
            <p:spPr bwMode="auto">
              <a:xfrm rot="17477461">
                <a:off x="5379085" y="185172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1" name="Oval 968">
                <a:extLst>
                  <a:ext uri="{FF2B5EF4-FFF2-40B4-BE49-F238E27FC236}">
                    <a16:creationId xmlns:a16="http://schemas.microsoft.com/office/drawing/2014/main" id="{741E07A1-0ECF-4AD7-A3AA-1B88271ADCD7}"/>
                  </a:ext>
                </a:extLst>
              </p:cNvPr>
              <p:cNvSpPr>
                <a:spLocks noChangeArrowheads="1"/>
              </p:cNvSpPr>
              <p:nvPr/>
            </p:nvSpPr>
            <p:spPr bwMode="auto">
              <a:xfrm rot="17477461">
                <a:off x="5760182" y="141705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2" name="Oval 1115">
                <a:extLst>
                  <a:ext uri="{FF2B5EF4-FFF2-40B4-BE49-F238E27FC236}">
                    <a16:creationId xmlns:a16="http://schemas.microsoft.com/office/drawing/2014/main" id="{EF02CF1F-3D88-455C-8705-53D42EE6E68A}"/>
                  </a:ext>
                </a:extLst>
              </p:cNvPr>
              <p:cNvSpPr>
                <a:spLocks noChangeArrowheads="1"/>
              </p:cNvSpPr>
              <p:nvPr/>
            </p:nvSpPr>
            <p:spPr bwMode="auto">
              <a:xfrm rot="17477461">
                <a:off x="5601432" y="1266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3" name="Oval 1135">
                <a:extLst>
                  <a:ext uri="{FF2B5EF4-FFF2-40B4-BE49-F238E27FC236}">
                    <a16:creationId xmlns:a16="http://schemas.microsoft.com/office/drawing/2014/main" id="{F3287995-362E-421F-9992-2525719FC071}"/>
                  </a:ext>
                </a:extLst>
              </p:cNvPr>
              <p:cNvSpPr>
                <a:spLocks noChangeArrowheads="1"/>
              </p:cNvSpPr>
              <p:nvPr/>
            </p:nvSpPr>
            <p:spPr bwMode="auto">
              <a:xfrm rot="17477461">
                <a:off x="5874979" y="14865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4" name="Oval 1136">
                <a:extLst>
                  <a:ext uri="{FF2B5EF4-FFF2-40B4-BE49-F238E27FC236}">
                    <a16:creationId xmlns:a16="http://schemas.microsoft.com/office/drawing/2014/main" id="{13E5F2C1-E6FC-41BB-A208-EC9643015FA7}"/>
                  </a:ext>
                </a:extLst>
              </p:cNvPr>
              <p:cNvSpPr>
                <a:spLocks noChangeArrowheads="1"/>
              </p:cNvSpPr>
              <p:nvPr/>
            </p:nvSpPr>
            <p:spPr bwMode="auto">
              <a:xfrm rot="17477461">
                <a:off x="5388707"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5" name="Oval 1158">
                <a:extLst>
                  <a:ext uri="{FF2B5EF4-FFF2-40B4-BE49-F238E27FC236}">
                    <a16:creationId xmlns:a16="http://schemas.microsoft.com/office/drawing/2014/main" id="{1F8D5691-7EC8-4BE1-BAD5-740A9AE6D601}"/>
                  </a:ext>
                </a:extLst>
              </p:cNvPr>
              <p:cNvSpPr>
                <a:spLocks noChangeArrowheads="1"/>
              </p:cNvSpPr>
              <p:nvPr/>
            </p:nvSpPr>
            <p:spPr bwMode="auto">
              <a:xfrm rot="17477461">
                <a:off x="5410932" y="1596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6" name="Oval 1179">
                <a:extLst>
                  <a:ext uri="{FF2B5EF4-FFF2-40B4-BE49-F238E27FC236}">
                    <a16:creationId xmlns:a16="http://schemas.microsoft.com/office/drawing/2014/main" id="{5AEC8E88-2CCB-46E7-926B-E99A77584B28}"/>
                  </a:ext>
                </a:extLst>
              </p:cNvPr>
              <p:cNvSpPr>
                <a:spLocks noChangeArrowheads="1"/>
              </p:cNvSpPr>
              <p:nvPr/>
            </p:nvSpPr>
            <p:spPr bwMode="auto">
              <a:xfrm rot="17477461">
                <a:off x="5274407" y="17313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7" name="Oval 1189">
                <a:extLst>
                  <a:ext uri="{FF2B5EF4-FFF2-40B4-BE49-F238E27FC236}">
                    <a16:creationId xmlns:a16="http://schemas.microsoft.com/office/drawing/2014/main" id="{F3D9388D-517C-44B2-8830-3140E2F52613}"/>
                  </a:ext>
                </a:extLst>
              </p:cNvPr>
              <p:cNvSpPr>
                <a:spLocks noChangeArrowheads="1"/>
              </p:cNvSpPr>
              <p:nvPr/>
            </p:nvSpPr>
            <p:spPr bwMode="auto">
              <a:xfrm rot="17477461">
                <a:off x="5630007" y="175042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8" name="Oval 1190">
                <a:extLst>
                  <a:ext uri="{FF2B5EF4-FFF2-40B4-BE49-F238E27FC236}">
                    <a16:creationId xmlns:a16="http://schemas.microsoft.com/office/drawing/2014/main" id="{CFC205EC-C509-488A-8E7B-EC5DAF9FDA4B}"/>
                  </a:ext>
                </a:extLst>
              </p:cNvPr>
              <p:cNvSpPr>
                <a:spLocks noChangeArrowheads="1"/>
              </p:cNvSpPr>
              <p:nvPr/>
            </p:nvSpPr>
            <p:spPr bwMode="auto">
              <a:xfrm rot="17477461">
                <a:off x="5595082" y="1450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69" name="Oval 1191">
                <a:extLst>
                  <a:ext uri="{FF2B5EF4-FFF2-40B4-BE49-F238E27FC236}">
                    <a16:creationId xmlns:a16="http://schemas.microsoft.com/office/drawing/2014/main" id="{746497F2-B16C-4C0A-A3F3-4D46351F231B}"/>
                  </a:ext>
                </a:extLst>
              </p:cNvPr>
              <p:cNvSpPr>
                <a:spLocks noChangeArrowheads="1"/>
              </p:cNvSpPr>
              <p:nvPr/>
            </p:nvSpPr>
            <p:spPr bwMode="auto">
              <a:xfrm rot="17477461">
                <a:off x="5900130" y="17335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0" name="Oval 779">
                <a:extLst>
                  <a:ext uri="{FF2B5EF4-FFF2-40B4-BE49-F238E27FC236}">
                    <a16:creationId xmlns:a16="http://schemas.microsoft.com/office/drawing/2014/main" id="{1ECB5A8B-CDC2-4E7C-AF43-191B1D48CB76}"/>
                  </a:ext>
                </a:extLst>
              </p:cNvPr>
              <p:cNvSpPr>
                <a:spLocks noChangeArrowheads="1"/>
              </p:cNvSpPr>
              <p:nvPr/>
            </p:nvSpPr>
            <p:spPr bwMode="auto">
              <a:xfrm rot="17477461">
                <a:off x="6169477" y="13997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1" name="Oval 803">
                <a:extLst>
                  <a:ext uri="{FF2B5EF4-FFF2-40B4-BE49-F238E27FC236}">
                    <a16:creationId xmlns:a16="http://schemas.microsoft.com/office/drawing/2014/main" id="{E8BCF5F9-5CAC-4DEC-9239-C4845AFC4AAF}"/>
                  </a:ext>
                </a:extLst>
              </p:cNvPr>
              <p:cNvSpPr>
                <a:spLocks noChangeArrowheads="1"/>
              </p:cNvSpPr>
              <p:nvPr/>
            </p:nvSpPr>
            <p:spPr bwMode="auto">
              <a:xfrm rot="17477461">
                <a:off x="5760182" y="15332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2" name="Oval 1110">
                <a:extLst>
                  <a:ext uri="{FF2B5EF4-FFF2-40B4-BE49-F238E27FC236}">
                    <a16:creationId xmlns:a16="http://schemas.microsoft.com/office/drawing/2014/main" id="{6BF2EC5D-9DD6-4C45-A9FC-9DD9B2B22D56}"/>
                  </a:ext>
                </a:extLst>
              </p:cNvPr>
              <p:cNvSpPr>
                <a:spLocks noChangeArrowheads="1"/>
              </p:cNvSpPr>
              <p:nvPr/>
            </p:nvSpPr>
            <p:spPr bwMode="auto">
              <a:xfrm rot="17477461">
                <a:off x="5823443" y="1240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3" name="Oval 1116">
                <a:extLst>
                  <a:ext uri="{FF2B5EF4-FFF2-40B4-BE49-F238E27FC236}">
                    <a16:creationId xmlns:a16="http://schemas.microsoft.com/office/drawing/2014/main" id="{CDF93DBE-B8D1-4790-898C-705E6695DF4F}"/>
                  </a:ext>
                </a:extLst>
              </p:cNvPr>
              <p:cNvSpPr>
                <a:spLocks noChangeArrowheads="1"/>
              </p:cNvSpPr>
              <p:nvPr/>
            </p:nvSpPr>
            <p:spPr bwMode="auto">
              <a:xfrm rot="17477461">
                <a:off x="6232426" y="14817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4" name="Oval 1121">
                <a:extLst>
                  <a:ext uri="{FF2B5EF4-FFF2-40B4-BE49-F238E27FC236}">
                    <a16:creationId xmlns:a16="http://schemas.microsoft.com/office/drawing/2014/main" id="{C010C980-9159-40C8-B85F-D55834D24310}"/>
                  </a:ext>
                </a:extLst>
              </p:cNvPr>
              <p:cNvSpPr>
                <a:spLocks noChangeArrowheads="1"/>
              </p:cNvSpPr>
              <p:nvPr/>
            </p:nvSpPr>
            <p:spPr bwMode="auto">
              <a:xfrm rot="17477461">
                <a:off x="5240929" y="154765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5" name="Oval 1127">
                <a:extLst>
                  <a:ext uri="{FF2B5EF4-FFF2-40B4-BE49-F238E27FC236}">
                    <a16:creationId xmlns:a16="http://schemas.microsoft.com/office/drawing/2014/main" id="{B5CB4BF9-3CE2-4824-979A-22D3CE8C68D5}"/>
                  </a:ext>
                </a:extLst>
              </p:cNvPr>
              <p:cNvSpPr>
                <a:spLocks noChangeArrowheads="1"/>
              </p:cNvSpPr>
              <p:nvPr/>
            </p:nvSpPr>
            <p:spPr bwMode="auto">
              <a:xfrm rot="17477461">
                <a:off x="6329264" y="1640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6" name="Oval 1137">
                <a:extLst>
                  <a:ext uri="{FF2B5EF4-FFF2-40B4-BE49-F238E27FC236}">
                    <a16:creationId xmlns:a16="http://schemas.microsoft.com/office/drawing/2014/main" id="{64585497-3FA1-43D3-9D83-060C42BDAA8B}"/>
                  </a:ext>
                </a:extLst>
              </p:cNvPr>
              <p:cNvSpPr>
                <a:spLocks noChangeArrowheads="1"/>
              </p:cNvSpPr>
              <p:nvPr/>
            </p:nvSpPr>
            <p:spPr bwMode="auto">
              <a:xfrm rot="17477461">
                <a:off x="6129413" y="159089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7" name="Oval 1155">
                <a:extLst>
                  <a:ext uri="{FF2B5EF4-FFF2-40B4-BE49-F238E27FC236}">
                    <a16:creationId xmlns:a16="http://schemas.microsoft.com/office/drawing/2014/main" id="{C3992C09-D87C-4CAF-9FB3-1FC13ED68B3A}"/>
                  </a:ext>
                </a:extLst>
              </p:cNvPr>
              <p:cNvSpPr>
                <a:spLocks noChangeArrowheads="1"/>
              </p:cNvSpPr>
              <p:nvPr/>
            </p:nvSpPr>
            <p:spPr bwMode="auto">
              <a:xfrm rot="17477461">
                <a:off x="6302276" y="1754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8" name="Oval 1164">
                <a:extLst>
                  <a:ext uri="{FF2B5EF4-FFF2-40B4-BE49-F238E27FC236}">
                    <a16:creationId xmlns:a16="http://schemas.microsoft.com/office/drawing/2014/main" id="{6C09EEFA-830C-4649-B607-DC0D61558CD1}"/>
                  </a:ext>
                </a:extLst>
              </p:cNvPr>
              <p:cNvSpPr>
                <a:spLocks noChangeArrowheads="1"/>
              </p:cNvSpPr>
              <p:nvPr/>
            </p:nvSpPr>
            <p:spPr bwMode="auto">
              <a:xfrm rot="17477461">
                <a:off x="5330240" y="128138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3279" name="Oval 1204">
                <a:extLst>
                  <a:ext uri="{FF2B5EF4-FFF2-40B4-BE49-F238E27FC236}">
                    <a16:creationId xmlns:a16="http://schemas.microsoft.com/office/drawing/2014/main" id="{05817B9E-405E-473D-9E18-0DABEB618D9C}"/>
                  </a:ext>
                </a:extLst>
              </p:cNvPr>
              <p:cNvSpPr>
                <a:spLocks noChangeArrowheads="1"/>
              </p:cNvSpPr>
              <p:nvPr/>
            </p:nvSpPr>
            <p:spPr bwMode="auto">
              <a:xfrm rot="17477461">
                <a:off x="5087082" y="14661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sp>
          <p:nvSpPr>
            <p:cNvPr id="3280" name="Šipka: doprava 3279">
              <a:extLst>
                <a:ext uri="{FF2B5EF4-FFF2-40B4-BE49-F238E27FC236}">
                  <a16:creationId xmlns:a16="http://schemas.microsoft.com/office/drawing/2014/main" id="{AEEE2F8C-9268-481E-A198-02248D49F1C9}"/>
                </a:ext>
              </a:extLst>
            </p:cNvPr>
            <p:cNvSpPr/>
            <p:nvPr/>
          </p:nvSpPr>
          <p:spPr>
            <a:xfrm rot="5400000">
              <a:off x="1883532" y="4585774"/>
              <a:ext cx="576064" cy="432048"/>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1" name="TextovéPole 3280">
              <a:extLst>
                <a:ext uri="{FF2B5EF4-FFF2-40B4-BE49-F238E27FC236}">
                  <a16:creationId xmlns:a16="http://schemas.microsoft.com/office/drawing/2014/main" id="{3CCA8791-CD2D-45F7-A4B5-960CD06F2B4C}"/>
                </a:ext>
              </a:extLst>
            </p:cNvPr>
            <p:cNvSpPr txBox="1"/>
            <p:nvPr/>
          </p:nvSpPr>
          <p:spPr>
            <a:xfrm>
              <a:off x="911424" y="4247800"/>
              <a:ext cx="615874" cy="369332"/>
            </a:xfrm>
            <a:prstGeom prst="rect">
              <a:avLst/>
            </a:prstGeom>
            <a:solidFill>
              <a:schemeClr val="bg1"/>
            </a:solidFill>
          </p:spPr>
          <p:txBody>
            <a:bodyPr wrap="none" rtlCol="0">
              <a:spAutoFit/>
            </a:bodyPr>
            <a:lstStyle/>
            <a:p>
              <a:r>
                <a:rPr lang="cs-CZ" b="1" dirty="0">
                  <a:solidFill>
                    <a:srgbClr val="FF0000"/>
                  </a:solidFill>
                </a:rPr>
                <a:t>H</a:t>
              </a:r>
              <a:r>
                <a:rPr lang="cs-CZ" b="1" baseline="-25000" dirty="0">
                  <a:solidFill>
                    <a:srgbClr val="FF0000"/>
                  </a:solidFill>
                </a:rPr>
                <a:t>2</a:t>
              </a:r>
              <a:r>
                <a:rPr lang="cs-CZ" b="1" dirty="0">
                  <a:solidFill>
                    <a:srgbClr val="FF0000"/>
                  </a:solidFill>
                </a:rPr>
                <a:t>O</a:t>
              </a:r>
              <a:endParaRPr lang="en-US" b="1" dirty="0">
                <a:solidFill>
                  <a:srgbClr val="FF0000"/>
                </a:solidFill>
              </a:endParaRPr>
            </a:p>
          </p:txBody>
        </p:sp>
        <p:cxnSp>
          <p:nvCxnSpPr>
            <p:cNvPr id="3282" name="Přímá spojnice se šipkou 3281">
              <a:extLst>
                <a:ext uri="{FF2B5EF4-FFF2-40B4-BE49-F238E27FC236}">
                  <a16:creationId xmlns:a16="http://schemas.microsoft.com/office/drawing/2014/main" id="{2F39AC54-D997-4862-9929-F40F63522337}"/>
                </a:ext>
              </a:extLst>
            </p:cNvPr>
            <p:cNvCxnSpPr>
              <a:cxnSpLocks/>
            </p:cNvCxnSpPr>
            <p:nvPr/>
          </p:nvCxnSpPr>
          <p:spPr>
            <a:xfrm flipH="1">
              <a:off x="1427863" y="4175792"/>
              <a:ext cx="237775" cy="180020"/>
            </a:xfrm>
            <a:prstGeom prst="straightConnector1">
              <a:avLst/>
            </a:prstGeom>
            <a:ln w="57150">
              <a:solidFill>
                <a:srgbClr val="FF0000"/>
              </a:solidFill>
              <a:headEnd type="triangle" w="med" len="med"/>
              <a:tailEnd type="none" w="med" len="med"/>
            </a:ln>
          </p:spPr>
          <p:style>
            <a:lnRef idx="1">
              <a:schemeClr val="accent2"/>
            </a:lnRef>
            <a:fillRef idx="0">
              <a:schemeClr val="accent2"/>
            </a:fillRef>
            <a:effectRef idx="0">
              <a:schemeClr val="accent2"/>
            </a:effectRef>
            <a:fontRef idx="minor">
              <a:schemeClr val="tx1"/>
            </a:fontRef>
          </p:style>
        </p:cxnSp>
        <p:sp>
          <p:nvSpPr>
            <p:cNvPr id="3283" name="TextovéPole 3282">
              <a:extLst>
                <a:ext uri="{FF2B5EF4-FFF2-40B4-BE49-F238E27FC236}">
                  <a16:creationId xmlns:a16="http://schemas.microsoft.com/office/drawing/2014/main" id="{C93A9ADF-7B21-4E94-A0EE-4F67CC2D273F}"/>
                </a:ext>
              </a:extLst>
            </p:cNvPr>
            <p:cNvSpPr txBox="1"/>
            <p:nvPr/>
          </p:nvSpPr>
          <p:spPr>
            <a:xfrm>
              <a:off x="2796015" y="4355812"/>
              <a:ext cx="615874" cy="369332"/>
            </a:xfrm>
            <a:prstGeom prst="rect">
              <a:avLst/>
            </a:prstGeom>
            <a:solidFill>
              <a:schemeClr val="bg1"/>
            </a:solidFill>
          </p:spPr>
          <p:txBody>
            <a:bodyPr wrap="none" rtlCol="0">
              <a:spAutoFit/>
            </a:bodyPr>
            <a:lstStyle/>
            <a:p>
              <a:r>
                <a:rPr lang="cs-CZ" b="1" dirty="0">
                  <a:solidFill>
                    <a:srgbClr val="FF0000"/>
                  </a:solidFill>
                </a:rPr>
                <a:t>H</a:t>
              </a:r>
              <a:r>
                <a:rPr lang="cs-CZ" b="1" baseline="-25000" dirty="0">
                  <a:solidFill>
                    <a:srgbClr val="FF0000"/>
                  </a:solidFill>
                </a:rPr>
                <a:t>2</a:t>
              </a:r>
              <a:r>
                <a:rPr lang="cs-CZ" b="1" dirty="0">
                  <a:solidFill>
                    <a:srgbClr val="FF0000"/>
                  </a:solidFill>
                </a:rPr>
                <a:t>O</a:t>
              </a:r>
              <a:endParaRPr lang="en-US" b="1" dirty="0">
                <a:solidFill>
                  <a:srgbClr val="FF0000"/>
                </a:solidFill>
              </a:endParaRPr>
            </a:p>
          </p:txBody>
        </p:sp>
        <p:cxnSp>
          <p:nvCxnSpPr>
            <p:cNvPr id="3284" name="Přímá spojnice se šipkou 3283">
              <a:extLst>
                <a:ext uri="{FF2B5EF4-FFF2-40B4-BE49-F238E27FC236}">
                  <a16:creationId xmlns:a16="http://schemas.microsoft.com/office/drawing/2014/main" id="{AC6B4776-4465-49F9-A01A-39604E2F4705}"/>
                </a:ext>
              </a:extLst>
            </p:cNvPr>
            <p:cNvCxnSpPr>
              <a:cxnSpLocks/>
            </p:cNvCxnSpPr>
            <p:nvPr/>
          </p:nvCxnSpPr>
          <p:spPr>
            <a:xfrm>
              <a:off x="2695502" y="4254066"/>
              <a:ext cx="181098" cy="178400"/>
            </a:xfrm>
            <a:prstGeom prst="straightConnector1">
              <a:avLst/>
            </a:prstGeom>
            <a:ln w="57150">
              <a:solidFill>
                <a:srgbClr val="FF0000"/>
              </a:solidFill>
              <a:headEnd type="triangle" w="med" len="med"/>
              <a:tailEnd type="none" w="med" len="med"/>
            </a:ln>
          </p:spPr>
          <p:style>
            <a:lnRef idx="1">
              <a:schemeClr val="accent2"/>
            </a:lnRef>
            <a:fillRef idx="0">
              <a:schemeClr val="accent2"/>
            </a:fillRef>
            <a:effectRef idx="0">
              <a:schemeClr val="accent2"/>
            </a:effectRef>
            <a:fontRef idx="minor">
              <a:schemeClr val="tx1"/>
            </a:fontRef>
          </p:style>
        </p:cxnSp>
      </p:grpSp>
      <p:sp>
        <p:nvSpPr>
          <p:cNvPr id="3287" name="TextovéPole 3286">
            <a:extLst>
              <a:ext uri="{FF2B5EF4-FFF2-40B4-BE49-F238E27FC236}">
                <a16:creationId xmlns:a16="http://schemas.microsoft.com/office/drawing/2014/main" id="{B446A097-6EB8-49EC-AE8F-6133821051BA}"/>
              </a:ext>
            </a:extLst>
          </p:cNvPr>
          <p:cNvSpPr txBox="1"/>
          <p:nvPr/>
        </p:nvSpPr>
        <p:spPr>
          <a:xfrm>
            <a:off x="5735960" y="4428905"/>
            <a:ext cx="2989665" cy="646331"/>
          </a:xfrm>
          <a:prstGeom prst="rect">
            <a:avLst/>
          </a:prstGeom>
          <a:noFill/>
        </p:spPr>
        <p:txBody>
          <a:bodyPr wrap="none" rtlCol="0">
            <a:spAutoFit/>
          </a:bodyPr>
          <a:lstStyle/>
          <a:p>
            <a:r>
              <a:rPr lang="cs-CZ" dirty="0"/>
              <a:t>Střední objem erytrocytu</a:t>
            </a:r>
          </a:p>
          <a:p>
            <a:r>
              <a:rPr lang="cs-CZ" dirty="0"/>
              <a:t>MCV </a:t>
            </a:r>
            <a:r>
              <a:rPr lang="cs-CZ" sz="1400" dirty="0"/>
              <a:t>(</a:t>
            </a:r>
            <a:r>
              <a:rPr lang="cs-CZ" sz="1400" b="1" dirty="0" err="1"/>
              <a:t>M</a:t>
            </a:r>
            <a:r>
              <a:rPr lang="cs-CZ" sz="1400" dirty="0" err="1"/>
              <a:t>ean</a:t>
            </a:r>
            <a:r>
              <a:rPr lang="cs-CZ" sz="1400" dirty="0"/>
              <a:t> </a:t>
            </a:r>
            <a:r>
              <a:rPr lang="cs-CZ" sz="1400" b="1" dirty="0" err="1"/>
              <a:t>C</a:t>
            </a:r>
            <a:r>
              <a:rPr lang="cs-CZ" sz="1400" dirty="0" err="1"/>
              <a:t>orpuscular</a:t>
            </a:r>
            <a:r>
              <a:rPr lang="cs-CZ" sz="1400" dirty="0"/>
              <a:t> </a:t>
            </a:r>
            <a:r>
              <a:rPr lang="cs-CZ" sz="1400" b="1" dirty="0" err="1"/>
              <a:t>V</a:t>
            </a:r>
            <a:r>
              <a:rPr lang="cs-CZ" sz="1400" dirty="0" err="1"/>
              <a:t>olume</a:t>
            </a:r>
            <a:r>
              <a:rPr lang="cs-CZ" sz="1400" dirty="0"/>
              <a:t>)</a:t>
            </a:r>
            <a:endParaRPr lang="en-US" dirty="0"/>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287"/>
                                        </p:tgtEl>
                                        <p:attrNameLst>
                                          <p:attrName>style.visibility</p:attrName>
                                        </p:attrNameLst>
                                      </p:cBhvr>
                                      <p:to>
                                        <p:strVal val="visible"/>
                                      </p:to>
                                    </p:set>
                                    <p:animEffect transition="in" filter="fade">
                                      <p:cBhvr>
                                        <p:cTn id="10" dur="500"/>
                                        <p:tgtEl>
                                          <p:spTgt spid="328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1" fill="hold" display="0">
                  <p:stCondLst>
                    <p:cond delay="indefinite"/>
                  </p:stCondLst>
                  <p:endCondLst>
                    <p:cond evt="onStopAudio" delay="0">
                      <p:tgtEl>
                        <p:sldTgt/>
                      </p:tgtEl>
                    </p:cond>
                  </p:endCondLst>
                </p:cTn>
                <p:tgtEl>
                  <p:spTgt spid="2"/>
                </p:tgtEl>
              </p:cMediaNode>
            </p:audio>
          </p:childTnLst>
        </p:cTn>
      </p:par>
    </p:tnLst>
    <p:bldLst>
      <p:bldP spid="328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210" name="Text Box 1610">
            <a:extLst>
              <a:ext uri="{FF2B5EF4-FFF2-40B4-BE49-F238E27FC236}">
                <a16:creationId xmlns:a16="http://schemas.microsoft.com/office/drawing/2014/main" id="{C9092B89-B734-4F5A-B231-3D5CABB396F8}"/>
              </a:ext>
            </a:extLst>
          </p:cNvPr>
          <p:cNvSpPr txBox="1">
            <a:spLocks noChangeArrowheads="1"/>
          </p:cNvSpPr>
          <p:nvPr/>
        </p:nvSpPr>
        <p:spPr bwMode="auto">
          <a:xfrm>
            <a:off x="5991226" y="1028700"/>
            <a:ext cx="4314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a:latin typeface="Times New Roman" panose="02020603050405020304" pitchFamily="18" charset="0"/>
              </a:rPr>
              <a:t>Osmotický přesun vody do buňky</a:t>
            </a:r>
          </a:p>
        </p:txBody>
      </p:sp>
      <p:sp>
        <p:nvSpPr>
          <p:cNvPr id="155212" name="Text Box 1612">
            <a:extLst>
              <a:ext uri="{FF2B5EF4-FFF2-40B4-BE49-F238E27FC236}">
                <a16:creationId xmlns:a16="http://schemas.microsoft.com/office/drawing/2014/main" id="{3E167662-369D-4C22-BF1C-26EB357B8B9C}"/>
              </a:ext>
            </a:extLst>
          </p:cNvPr>
          <p:cNvSpPr txBox="1">
            <a:spLocks noChangeArrowheads="1"/>
          </p:cNvSpPr>
          <p:nvPr/>
        </p:nvSpPr>
        <p:spPr bwMode="auto">
          <a:xfrm>
            <a:off x="5747936" y="2598003"/>
            <a:ext cx="448712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dirty="0">
                <a:latin typeface="Times New Roman" panose="02020603050405020304" pitchFamily="18" charset="0"/>
              </a:rPr>
              <a:t>Aktivní snížení osmotického tlaku </a:t>
            </a:r>
          </a:p>
          <a:p>
            <a:pPr>
              <a:spcBef>
                <a:spcPct val="0"/>
              </a:spcBef>
              <a:buFontTx/>
              <a:buNone/>
            </a:pPr>
            <a:r>
              <a:rPr lang="cs-CZ" altLang="cs-CZ" sz="2400" dirty="0">
                <a:latin typeface="Times New Roman" panose="02020603050405020304" pitchFamily="18" charset="0"/>
              </a:rPr>
              <a:t>v buňce…</a:t>
            </a:r>
          </a:p>
        </p:txBody>
      </p:sp>
      <p:sp>
        <p:nvSpPr>
          <p:cNvPr id="155213" name="Text Box 1613">
            <a:extLst>
              <a:ext uri="{FF2B5EF4-FFF2-40B4-BE49-F238E27FC236}">
                <a16:creationId xmlns:a16="http://schemas.microsoft.com/office/drawing/2014/main" id="{7CC3CE93-B445-42CB-9FB6-6A71FADBE803}"/>
              </a:ext>
            </a:extLst>
          </p:cNvPr>
          <p:cNvSpPr txBox="1">
            <a:spLocks noChangeArrowheads="1"/>
          </p:cNvSpPr>
          <p:nvPr/>
        </p:nvSpPr>
        <p:spPr bwMode="auto">
          <a:xfrm>
            <a:off x="5333954" y="5042459"/>
            <a:ext cx="67201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dirty="0">
                <a:latin typeface="Times New Roman" panose="02020603050405020304" pitchFamily="18" charset="0"/>
              </a:rPr>
              <a:t>…zabrání přesunům vody do buňky a edému buňky</a:t>
            </a:r>
          </a:p>
        </p:txBody>
      </p:sp>
      <p:grpSp>
        <p:nvGrpSpPr>
          <p:cNvPr id="1615" name="Skupina 1614">
            <a:extLst>
              <a:ext uri="{FF2B5EF4-FFF2-40B4-BE49-F238E27FC236}">
                <a16:creationId xmlns:a16="http://schemas.microsoft.com/office/drawing/2014/main" id="{B8D4DB5F-CB89-4B61-8F21-CB6A77586336}"/>
              </a:ext>
            </a:extLst>
          </p:cNvPr>
          <p:cNvGrpSpPr/>
          <p:nvPr/>
        </p:nvGrpSpPr>
        <p:grpSpPr>
          <a:xfrm>
            <a:off x="119336" y="3984626"/>
            <a:ext cx="1728787" cy="1636712"/>
            <a:chOff x="4583114" y="620713"/>
            <a:chExt cx="1728787" cy="1636712"/>
          </a:xfrm>
        </p:grpSpPr>
        <p:pic>
          <p:nvPicPr>
            <p:cNvPr id="1616" name="Picture 2" descr="http://www.gymhol.cz/projekt/biologie/nervova/mozek1.jpg">
              <a:extLst>
                <a:ext uri="{FF2B5EF4-FFF2-40B4-BE49-F238E27FC236}">
                  <a16:creationId xmlns:a16="http://schemas.microsoft.com/office/drawing/2014/main" id="{FAEF3D58-303D-45EC-8EAA-3D4BBFBC003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3114" y="620713"/>
              <a:ext cx="1728787" cy="163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7" name="Zaoblený obdélník 31">
              <a:extLst>
                <a:ext uri="{FF2B5EF4-FFF2-40B4-BE49-F238E27FC236}">
                  <a16:creationId xmlns:a16="http://schemas.microsoft.com/office/drawing/2014/main" id="{5212F884-B994-4D23-8A49-36186B80ADD4}"/>
                </a:ext>
              </a:extLst>
            </p:cNvPr>
            <p:cNvSpPr/>
            <p:nvPr/>
          </p:nvSpPr>
          <p:spPr>
            <a:xfrm>
              <a:off x="5159376" y="1052513"/>
              <a:ext cx="360363" cy="215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618" name="Volný tvar 59">
              <a:extLst>
                <a:ext uri="{FF2B5EF4-FFF2-40B4-BE49-F238E27FC236}">
                  <a16:creationId xmlns:a16="http://schemas.microsoft.com/office/drawing/2014/main" id="{E8B21C9C-ED75-463B-8874-71D967A946D9}"/>
                </a:ext>
              </a:extLst>
            </p:cNvPr>
            <p:cNvSpPr/>
            <p:nvPr/>
          </p:nvSpPr>
          <p:spPr>
            <a:xfrm>
              <a:off x="4638675" y="1022351"/>
              <a:ext cx="141288" cy="80963"/>
            </a:xfrm>
            <a:custGeom>
              <a:avLst/>
              <a:gdLst>
                <a:gd name="connsiteX0" fmla="*/ 0 w 140777"/>
                <a:gd name="connsiteY0" fmla="*/ 0 h 80075"/>
                <a:gd name="connsiteX1" fmla="*/ 54244 w 140777"/>
                <a:gd name="connsiteY1" fmla="*/ 69743 h 80075"/>
                <a:gd name="connsiteX2" fmla="*/ 131736 w 140777"/>
                <a:gd name="connsiteY2" fmla="*/ 61993 h 80075"/>
                <a:gd name="connsiteX3" fmla="*/ 108488 w 140777"/>
                <a:gd name="connsiteY3" fmla="*/ 54244 h 80075"/>
              </a:gdLst>
              <a:ahLst/>
              <a:cxnLst>
                <a:cxn ang="0">
                  <a:pos x="connsiteX0" y="connsiteY0"/>
                </a:cxn>
                <a:cxn ang="0">
                  <a:pos x="connsiteX1" y="connsiteY1"/>
                </a:cxn>
                <a:cxn ang="0">
                  <a:pos x="connsiteX2" y="connsiteY2"/>
                </a:cxn>
                <a:cxn ang="0">
                  <a:pos x="connsiteX3" y="connsiteY3"/>
                </a:cxn>
              </a:cxnLst>
              <a:rect l="l" t="t" r="r" b="b"/>
              <a:pathLst>
                <a:path w="140777" h="80075">
                  <a:moveTo>
                    <a:pt x="0" y="0"/>
                  </a:moveTo>
                  <a:cubicBezTo>
                    <a:pt x="16144" y="29705"/>
                    <a:pt x="32288" y="59411"/>
                    <a:pt x="54244" y="69743"/>
                  </a:cubicBezTo>
                  <a:cubicBezTo>
                    <a:pt x="76200" y="80075"/>
                    <a:pt x="122695" y="64576"/>
                    <a:pt x="131736" y="61993"/>
                  </a:cubicBezTo>
                  <a:cubicBezTo>
                    <a:pt x="140777" y="59410"/>
                    <a:pt x="124632" y="56827"/>
                    <a:pt x="108488" y="54244"/>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1619" name="Volný tvar 60">
              <a:extLst>
                <a:ext uri="{FF2B5EF4-FFF2-40B4-BE49-F238E27FC236}">
                  <a16:creationId xmlns:a16="http://schemas.microsoft.com/office/drawing/2014/main" id="{4AA4D5DD-E43B-4821-9865-AEA2281E4421}"/>
                </a:ext>
              </a:extLst>
            </p:cNvPr>
            <p:cNvSpPr/>
            <p:nvPr/>
          </p:nvSpPr>
          <p:spPr>
            <a:xfrm>
              <a:off x="4856164" y="806451"/>
              <a:ext cx="85725" cy="80963"/>
            </a:xfrm>
            <a:custGeom>
              <a:avLst/>
              <a:gdLst>
                <a:gd name="connsiteX0" fmla="*/ 0 w 85240"/>
                <a:gd name="connsiteY0" fmla="*/ 0 h 81366"/>
                <a:gd name="connsiteX1" fmla="*/ 61993 w 85240"/>
                <a:gd name="connsiteY1" fmla="*/ 69742 h 81366"/>
                <a:gd name="connsiteX2" fmla="*/ 85240 w 85240"/>
                <a:gd name="connsiteY2" fmla="*/ 69742 h 81366"/>
              </a:gdLst>
              <a:ahLst/>
              <a:cxnLst>
                <a:cxn ang="0">
                  <a:pos x="connsiteX0" y="connsiteY0"/>
                </a:cxn>
                <a:cxn ang="0">
                  <a:pos x="connsiteX1" y="connsiteY1"/>
                </a:cxn>
                <a:cxn ang="0">
                  <a:pos x="connsiteX2" y="connsiteY2"/>
                </a:cxn>
              </a:cxnLst>
              <a:rect l="l" t="t" r="r" b="b"/>
              <a:pathLst>
                <a:path w="85240" h="81366">
                  <a:moveTo>
                    <a:pt x="0" y="0"/>
                  </a:moveTo>
                  <a:cubicBezTo>
                    <a:pt x="23893" y="29059"/>
                    <a:pt x="47786" y="58118"/>
                    <a:pt x="61993" y="69742"/>
                  </a:cubicBezTo>
                  <a:cubicBezTo>
                    <a:pt x="76200" y="81366"/>
                    <a:pt x="80720" y="75554"/>
                    <a:pt x="85240" y="69742"/>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1620" name="Volný tvar 61">
              <a:extLst>
                <a:ext uri="{FF2B5EF4-FFF2-40B4-BE49-F238E27FC236}">
                  <a16:creationId xmlns:a16="http://schemas.microsoft.com/office/drawing/2014/main" id="{DA1FB7F3-E497-4D9A-ABEB-6D4A49728059}"/>
                </a:ext>
              </a:extLst>
            </p:cNvPr>
            <p:cNvSpPr/>
            <p:nvPr/>
          </p:nvSpPr>
          <p:spPr>
            <a:xfrm>
              <a:off x="5251451" y="627064"/>
              <a:ext cx="23813" cy="109537"/>
            </a:xfrm>
            <a:custGeom>
              <a:avLst/>
              <a:gdLst>
                <a:gd name="connsiteX0" fmla="*/ 0 w 23248"/>
                <a:gd name="connsiteY0" fmla="*/ 0 h 108488"/>
                <a:gd name="connsiteX1" fmla="*/ 23248 w 23248"/>
                <a:gd name="connsiteY1" fmla="*/ 108488 h 108488"/>
                <a:gd name="connsiteX2" fmla="*/ 23248 w 23248"/>
                <a:gd name="connsiteY2" fmla="*/ 108488 h 108488"/>
                <a:gd name="connsiteX3" fmla="*/ 23248 w 23248"/>
                <a:gd name="connsiteY3" fmla="*/ 92990 h 108488"/>
              </a:gdLst>
              <a:ahLst/>
              <a:cxnLst>
                <a:cxn ang="0">
                  <a:pos x="connsiteX0" y="connsiteY0"/>
                </a:cxn>
                <a:cxn ang="0">
                  <a:pos x="connsiteX1" y="connsiteY1"/>
                </a:cxn>
                <a:cxn ang="0">
                  <a:pos x="connsiteX2" y="connsiteY2"/>
                </a:cxn>
                <a:cxn ang="0">
                  <a:pos x="connsiteX3" y="connsiteY3"/>
                </a:cxn>
              </a:cxnLst>
              <a:rect l="l" t="t" r="r" b="b"/>
              <a:pathLst>
                <a:path w="23248" h="108488">
                  <a:moveTo>
                    <a:pt x="0" y="0"/>
                  </a:moveTo>
                  <a:lnTo>
                    <a:pt x="23248" y="108488"/>
                  </a:lnTo>
                  <a:lnTo>
                    <a:pt x="23248" y="108488"/>
                  </a:lnTo>
                  <a:lnTo>
                    <a:pt x="23248"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1621" name="Volný tvar 62">
              <a:extLst>
                <a:ext uri="{FF2B5EF4-FFF2-40B4-BE49-F238E27FC236}">
                  <a16:creationId xmlns:a16="http://schemas.microsoft.com/office/drawing/2014/main" id="{788E07C6-A100-4993-A60B-5560CC49BA87}"/>
                </a:ext>
              </a:extLst>
            </p:cNvPr>
            <p:cNvSpPr/>
            <p:nvPr/>
          </p:nvSpPr>
          <p:spPr>
            <a:xfrm>
              <a:off x="5630864" y="650876"/>
              <a:ext cx="7937" cy="93663"/>
            </a:xfrm>
            <a:custGeom>
              <a:avLst/>
              <a:gdLst>
                <a:gd name="connsiteX0" fmla="*/ 0 w 7749"/>
                <a:gd name="connsiteY0" fmla="*/ 0 h 92990"/>
                <a:gd name="connsiteX1" fmla="*/ 7749 w 7749"/>
                <a:gd name="connsiteY1" fmla="*/ 92990 h 92990"/>
                <a:gd name="connsiteX2" fmla="*/ 7749 w 7749"/>
                <a:gd name="connsiteY2" fmla="*/ 92990 h 92990"/>
              </a:gdLst>
              <a:ahLst/>
              <a:cxnLst>
                <a:cxn ang="0">
                  <a:pos x="connsiteX0" y="connsiteY0"/>
                </a:cxn>
                <a:cxn ang="0">
                  <a:pos x="connsiteX1" y="connsiteY1"/>
                </a:cxn>
                <a:cxn ang="0">
                  <a:pos x="connsiteX2" y="connsiteY2"/>
                </a:cxn>
              </a:cxnLst>
              <a:rect l="l" t="t" r="r" b="b"/>
              <a:pathLst>
                <a:path w="7749" h="92990">
                  <a:moveTo>
                    <a:pt x="0" y="0"/>
                  </a:moveTo>
                  <a:lnTo>
                    <a:pt x="7749" y="92990"/>
                  </a:lnTo>
                  <a:lnTo>
                    <a:pt x="7749" y="92990"/>
                  </a:ln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sp>
          <p:nvSpPr>
            <p:cNvPr id="1622" name="Volný tvar 63">
              <a:extLst>
                <a:ext uri="{FF2B5EF4-FFF2-40B4-BE49-F238E27FC236}">
                  <a16:creationId xmlns:a16="http://schemas.microsoft.com/office/drawing/2014/main" id="{C672F1E3-15AF-441C-A560-7EF11E3CCB26}"/>
                </a:ext>
              </a:extLst>
            </p:cNvPr>
            <p:cNvSpPr/>
            <p:nvPr/>
          </p:nvSpPr>
          <p:spPr>
            <a:xfrm>
              <a:off x="5964238" y="930276"/>
              <a:ext cx="100012" cy="17463"/>
            </a:xfrm>
            <a:custGeom>
              <a:avLst/>
              <a:gdLst>
                <a:gd name="connsiteX0" fmla="*/ 100738 w 100738"/>
                <a:gd name="connsiteY0" fmla="*/ 0 h 18082"/>
                <a:gd name="connsiteX1" fmla="*/ 15498 w 100738"/>
                <a:gd name="connsiteY1" fmla="*/ 15499 h 18082"/>
                <a:gd name="connsiteX2" fmla="*/ 7749 w 100738"/>
                <a:gd name="connsiteY2" fmla="*/ 15499 h 18082"/>
              </a:gdLst>
              <a:ahLst/>
              <a:cxnLst>
                <a:cxn ang="0">
                  <a:pos x="connsiteX0" y="connsiteY0"/>
                </a:cxn>
                <a:cxn ang="0">
                  <a:pos x="connsiteX1" y="connsiteY1"/>
                </a:cxn>
                <a:cxn ang="0">
                  <a:pos x="connsiteX2" y="connsiteY2"/>
                </a:cxn>
              </a:cxnLst>
              <a:rect l="l" t="t" r="r" b="b"/>
              <a:pathLst>
                <a:path w="100738" h="18082">
                  <a:moveTo>
                    <a:pt x="100738" y="0"/>
                  </a:moveTo>
                  <a:lnTo>
                    <a:pt x="15498" y="15499"/>
                  </a:lnTo>
                  <a:cubicBezTo>
                    <a:pt x="0" y="18082"/>
                    <a:pt x="3874" y="16790"/>
                    <a:pt x="7749" y="15499"/>
                  </a:cubicBezTo>
                </a:path>
              </a:pathLst>
            </a:custGeom>
            <a:ln>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cs-CZ"/>
            </a:p>
          </p:txBody>
        </p:sp>
      </p:grpSp>
      <p:sp>
        <p:nvSpPr>
          <p:cNvPr id="1773" name="Oval 968">
            <a:extLst>
              <a:ext uri="{FF2B5EF4-FFF2-40B4-BE49-F238E27FC236}">
                <a16:creationId xmlns:a16="http://schemas.microsoft.com/office/drawing/2014/main" id="{A15B0004-9991-4EE6-A1C8-797EF682348E}"/>
              </a:ext>
            </a:extLst>
          </p:cNvPr>
          <p:cNvSpPr>
            <a:spLocks noChangeArrowheads="1"/>
          </p:cNvSpPr>
          <p:nvPr/>
        </p:nvSpPr>
        <p:spPr bwMode="auto">
          <a:xfrm>
            <a:off x="5049045" y="19329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5" name="Oval 802">
            <a:extLst>
              <a:ext uri="{FF2B5EF4-FFF2-40B4-BE49-F238E27FC236}">
                <a16:creationId xmlns:a16="http://schemas.microsoft.com/office/drawing/2014/main" id="{19C33CAF-091A-42A7-AF01-591CFA5F2E05}"/>
              </a:ext>
            </a:extLst>
          </p:cNvPr>
          <p:cNvSpPr>
            <a:spLocks noChangeArrowheads="1"/>
          </p:cNvSpPr>
          <p:nvPr/>
        </p:nvSpPr>
        <p:spPr bwMode="auto">
          <a:xfrm>
            <a:off x="5073343" y="244669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8" name="Line 1605">
            <a:extLst>
              <a:ext uri="{FF2B5EF4-FFF2-40B4-BE49-F238E27FC236}">
                <a16:creationId xmlns:a16="http://schemas.microsoft.com/office/drawing/2014/main" id="{407A3367-4A66-465F-BE9A-6489E738A6BC}"/>
              </a:ext>
            </a:extLst>
          </p:cNvPr>
          <p:cNvSpPr>
            <a:spLocks noChangeShapeType="1"/>
          </p:cNvSpPr>
          <p:nvPr/>
        </p:nvSpPr>
        <p:spPr bwMode="auto">
          <a:xfrm flipH="1" flipV="1">
            <a:off x="3600205" y="1260500"/>
            <a:ext cx="1265656" cy="826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39" name="Text Box 1608">
            <a:extLst>
              <a:ext uri="{FF2B5EF4-FFF2-40B4-BE49-F238E27FC236}">
                <a16:creationId xmlns:a16="http://schemas.microsoft.com/office/drawing/2014/main" id="{359BBB51-4619-43B8-A618-4D8D31A3F14E}"/>
              </a:ext>
            </a:extLst>
          </p:cNvPr>
          <p:cNvSpPr txBox="1">
            <a:spLocks noChangeArrowheads="1"/>
          </p:cNvSpPr>
          <p:nvPr/>
        </p:nvSpPr>
        <p:spPr bwMode="auto">
          <a:xfrm>
            <a:off x="4856165" y="1001225"/>
            <a:ext cx="758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400" b="1" dirty="0">
                <a:latin typeface="Times New Roman" panose="02020603050405020304" pitchFamily="18" charset="0"/>
              </a:rPr>
              <a:t>H</a:t>
            </a:r>
            <a:r>
              <a:rPr lang="cs-CZ" altLang="cs-CZ" sz="2400" b="1" baseline="-25000" dirty="0">
                <a:latin typeface="Times New Roman" panose="02020603050405020304" pitchFamily="18" charset="0"/>
              </a:rPr>
              <a:t>2</a:t>
            </a:r>
            <a:r>
              <a:rPr lang="cs-CZ" altLang="cs-CZ" sz="2400" b="1" dirty="0">
                <a:latin typeface="Times New Roman" panose="02020603050405020304" pitchFamily="18" charset="0"/>
              </a:rPr>
              <a:t>O</a:t>
            </a:r>
            <a:endParaRPr lang="cs-CZ" altLang="cs-CZ" sz="2400" dirty="0">
              <a:latin typeface="Times New Roman" panose="02020603050405020304" pitchFamily="18" charset="0"/>
            </a:endParaRPr>
          </a:p>
        </p:txBody>
      </p:sp>
      <p:grpSp>
        <p:nvGrpSpPr>
          <p:cNvPr id="14" name="Skupina 13">
            <a:extLst>
              <a:ext uri="{FF2B5EF4-FFF2-40B4-BE49-F238E27FC236}">
                <a16:creationId xmlns:a16="http://schemas.microsoft.com/office/drawing/2014/main" id="{1F2FFD45-82C7-45F4-9C95-70B00A7831CB}"/>
              </a:ext>
            </a:extLst>
          </p:cNvPr>
          <p:cNvGrpSpPr/>
          <p:nvPr/>
        </p:nvGrpSpPr>
        <p:grpSpPr>
          <a:xfrm>
            <a:off x="1950868" y="546100"/>
            <a:ext cx="3102940" cy="6329281"/>
            <a:chOff x="1950868" y="546100"/>
            <a:chExt cx="3102940" cy="6329281"/>
          </a:xfrm>
        </p:grpSpPr>
        <p:sp>
          <p:nvSpPr>
            <p:cNvPr id="1624" name="Oval 26">
              <a:extLst>
                <a:ext uri="{FF2B5EF4-FFF2-40B4-BE49-F238E27FC236}">
                  <a16:creationId xmlns:a16="http://schemas.microsoft.com/office/drawing/2014/main" id="{F8758D42-ABCD-425D-8B49-FCA571B0E652}"/>
                </a:ext>
              </a:extLst>
            </p:cNvPr>
            <p:cNvSpPr>
              <a:spLocks noChangeArrowheads="1"/>
            </p:cNvSpPr>
            <p:nvPr/>
          </p:nvSpPr>
          <p:spPr bwMode="auto">
            <a:xfrm>
              <a:off x="2528889" y="1501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5" name="Oval 27">
              <a:extLst>
                <a:ext uri="{FF2B5EF4-FFF2-40B4-BE49-F238E27FC236}">
                  <a16:creationId xmlns:a16="http://schemas.microsoft.com/office/drawing/2014/main" id="{E685210B-2E44-4802-9FCE-717A63992921}"/>
                </a:ext>
              </a:extLst>
            </p:cNvPr>
            <p:cNvSpPr>
              <a:spLocks noChangeArrowheads="1"/>
            </p:cNvSpPr>
            <p:nvPr/>
          </p:nvSpPr>
          <p:spPr bwMode="auto">
            <a:xfrm>
              <a:off x="2563814" y="1641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6" name="Oval 28">
              <a:extLst>
                <a:ext uri="{FF2B5EF4-FFF2-40B4-BE49-F238E27FC236}">
                  <a16:creationId xmlns:a16="http://schemas.microsoft.com/office/drawing/2014/main" id="{13466720-FC4B-4448-8618-EF78FEFB6BAA}"/>
                </a:ext>
              </a:extLst>
            </p:cNvPr>
            <p:cNvSpPr>
              <a:spLocks noChangeArrowheads="1"/>
            </p:cNvSpPr>
            <p:nvPr/>
          </p:nvSpPr>
          <p:spPr bwMode="auto">
            <a:xfrm>
              <a:off x="2590801" y="13938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7" name="Oval 29">
              <a:extLst>
                <a:ext uri="{FF2B5EF4-FFF2-40B4-BE49-F238E27FC236}">
                  <a16:creationId xmlns:a16="http://schemas.microsoft.com/office/drawing/2014/main" id="{5574BECE-C863-4B2A-BC15-269B9AFBC71C}"/>
                </a:ext>
              </a:extLst>
            </p:cNvPr>
            <p:cNvSpPr>
              <a:spLocks noChangeArrowheads="1"/>
            </p:cNvSpPr>
            <p:nvPr/>
          </p:nvSpPr>
          <p:spPr bwMode="auto">
            <a:xfrm>
              <a:off x="2593976" y="1308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8" name="Oval 30">
              <a:extLst>
                <a:ext uri="{FF2B5EF4-FFF2-40B4-BE49-F238E27FC236}">
                  <a16:creationId xmlns:a16="http://schemas.microsoft.com/office/drawing/2014/main" id="{27C76890-A0AF-4A5B-835A-DF030D4EFD41}"/>
                </a:ext>
              </a:extLst>
            </p:cNvPr>
            <p:cNvSpPr>
              <a:spLocks noChangeArrowheads="1"/>
            </p:cNvSpPr>
            <p:nvPr/>
          </p:nvSpPr>
          <p:spPr bwMode="auto">
            <a:xfrm>
              <a:off x="3005139" y="107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29" name="Oval 31">
              <a:extLst>
                <a:ext uri="{FF2B5EF4-FFF2-40B4-BE49-F238E27FC236}">
                  <a16:creationId xmlns:a16="http://schemas.microsoft.com/office/drawing/2014/main" id="{F988A3C0-D1FE-494C-AD6D-31D7BDEAC23F}"/>
                </a:ext>
              </a:extLst>
            </p:cNvPr>
            <p:cNvSpPr>
              <a:spLocks noChangeArrowheads="1"/>
            </p:cNvSpPr>
            <p:nvPr/>
          </p:nvSpPr>
          <p:spPr bwMode="auto">
            <a:xfrm>
              <a:off x="2584451" y="973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0" name="Oval 33">
              <a:extLst>
                <a:ext uri="{FF2B5EF4-FFF2-40B4-BE49-F238E27FC236}">
                  <a16:creationId xmlns:a16="http://schemas.microsoft.com/office/drawing/2014/main" id="{2D0AB642-0746-43F4-AE2F-B2EBD465B7C6}"/>
                </a:ext>
              </a:extLst>
            </p:cNvPr>
            <p:cNvSpPr>
              <a:spLocks noChangeArrowheads="1"/>
            </p:cNvSpPr>
            <p:nvPr/>
          </p:nvSpPr>
          <p:spPr bwMode="auto">
            <a:xfrm>
              <a:off x="2568576" y="1179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1" name="Oval 34">
              <a:extLst>
                <a:ext uri="{FF2B5EF4-FFF2-40B4-BE49-F238E27FC236}">
                  <a16:creationId xmlns:a16="http://schemas.microsoft.com/office/drawing/2014/main" id="{4F46F3E0-D42C-4EAB-B86E-601DF5D0970E}"/>
                </a:ext>
              </a:extLst>
            </p:cNvPr>
            <p:cNvSpPr>
              <a:spLocks noChangeArrowheads="1"/>
            </p:cNvSpPr>
            <p:nvPr/>
          </p:nvSpPr>
          <p:spPr bwMode="auto">
            <a:xfrm>
              <a:off x="252888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2" name="Oval 40">
              <a:extLst>
                <a:ext uri="{FF2B5EF4-FFF2-40B4-BE49-F238E27FC236}">
                  <a16:creationId xmlns:a16="http://schemas.microsoft.com/office/drawing/2014/main" id="{E8993906-5B1B-4B1C-BD2A-02CA3D7348CC}"/>
                </a:ext>
              </a:extLst>
            </p:cNvPr>
            <p:cNvSpPr>
              <a:spLocks noChangeArrowheads="1"/>
            </p:cNvSpPr>
            <p:nvPr/>
          </p:nvSpPr>
          <p:spPr bwMode="auto">
            <a:xfrm>
              <a:off x="2566989" y="1747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3" name="Oval 41">
              <a:extLst>
                <a:ext uri="{FF2B5EF4-FFF2-40B4-BE49-F238E27FC236}">
                  <a16:creationId xmlns:a16="http://schemas.microsoft.com/office/drawing/2014/main" id="{AF6317A5-4140-4A44-A39D-4DC470CAA5DB}"/>
                </a:ext>
              </a:extLst>
            </p:cNvPr>
            <p:cNvSpPr>
              <a:spLocks noChangeArrowheads="1"/>
            </p:cNvSpPr>
            <p:nvPr/>
          </p:nvSpPr>
          <p:spPr bwMode="auto">
            <a:xfrm>
              <a:off x="2581276" y="1536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4" name="Oval 42">
              <a:extLst>
                <a:ext uri="{FF2B5EF4-FFF2-40B4-BE49-F238E27FC236}">
                  <a16:creationId xmlns:a16="http://schemas.microsoft.com/office/drawing/2014/main" id="{C28C61CF-D445-4EA2-AECE-01EBF673CF28}"/>
                </a:ext>
              </a:extLst>
            </p:cNvPr>
            <p:cNvSpPr>
              <a:spLocks noChangeArrowheads="1"/>
            </p:cNvSpPr>
            <p:nvPr/>
          </p:nvSpPr>
          <p:spPr bwMode="auto">
            <a:xfrm>
              <a:off x="3676651" y="1176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5" name="Oval 43">
              <a:extLst>
                <a:ext uri="{FF2B5EF4-FFF2-40B4-BE49-F238E27FC236}">
                  <a16:creationId xmlns:a16="http://schemas.microsoft.com/office/drawing/2014/main" id="{FBB5CC38-E03B-430C-8A67-4064EB4F2D95}"/>
                </a:ext>
              </a:extLst>
            </p:cNvPr>
            <p:cNvSpPr>
              <a:spLocks noChangeArrowheads="1"/>
            </p:cNvSpPr>
            <p:nvPr/>
          </p:nvSpPr>
          <p:spPr bwMode="auto">
            <a:xfrm>
              <a:off x="3595689" y="1049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6" name="Oval 44">
              <a:extLst>
                <a:ext uri="{FF2B5EF4-FFF2-40B4-BE49-F238E27FC236}">
                  <a16:creationId xmlns:a16="http://schemas.microsoft.com/office/drawing/2014/main" id="{5DFBFC53-10EA-4609-A4C0-7DCDBAC7D57E}"/>
                </a:ext>
              </a:extLst>
            </p:cNvPr>
            <p:cNvSpPr>
              <a:spLocks noChangeArrowheads="1"/>
            </p:cNvSpPr>
            <p:nvPr/>
          </p:nvSpPr>
          <p:spPr bwMode="auto">
            <a:xfrm>
              <a:off x="3448051" y="1003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7" name="Oval 46">
              <a:extLst>
                <a:ext uri="{FF2B5EF4-FFF2-40B4-BE49-F238E27FC236}">
                  <a16:creationId xmlns:a16="http://schemas.microsoft.com/office/drawing/2014/main" id="{AC5D33F9-3BBA-4E3B-BB1C-06882EFA9144}"/>
                </a:ext>
              </a:extLst>
            </p:cNvPr>
            <p:cNvSpPr>
              <a:spLocks noChangeArrowheads="1"/>
            </p:cNvSpPr>
            <p:nvPr/>
          </p:nvSpPr>
          <p:spPr bwMode="auto">
            <a:xfrm>
              <a:off x="3578226"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8" name="Oval 47">
              <a:extLst>
                <a:ext uri="{FF2B5EF4-FFF2-40B4-BE49-F238E27FC236}">
                  <a16:creationId xmlns:a16="http://schemas.microsoft.com/office/drawing/2014/main" id="{F0DCD02D-6FDA-49CF-B762-16CF1349E8BA}"/>
                </a:ext>
              </a:extLst>
            </p:cNvPr>
            <p:cNvSpPr>
              <a:spLocks noChangeArrowheads="1"/>
            </p:cNvSpPr>
            <p:nvPr/>
          </p:nvSpPr>
          <p:spPr bwMode="auto">
            <a:xfrm>
              <a:off x="3736976" y="1011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39" name="Oval 48">
              <a:extLst>
                <a:ext uri="{FF2B5EF4-FFF2-40B4-BE49-F238E27FC236}">
                  <a16:creationId xmlns:a16="http://schemas.microsoft.com/office/drawing/2014/main" id="{B9D485EB-88C3-4443-9A2B-06C52851491F}"/>
                </a:ext>
              </a:extLst>
            </p:cNvPr>
            <p:cNvSpPr>
              <a:spLocks noChangeArrowheads="1"/>
            </p:cNvSpPr>
            <p:nvPr/>
          </p:nvSpPr>
          <p:spPr bwMode="auto">
            <a:xfrm>
              <a:off x="3614739"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0" name="Oval 49">
              <a:extLst>
                <a:ext uri="{FF2B5EF4-FFF2-40B4-BE49-F238E27FC236}">
                  <a16:creationId xmlns:a16="http://schemas.microsoft.com/office/drawing/2014/main" id="{9D2A64E6-C3EE-4C21-8DD4-96B56B499E17}"/>
                </a:ext>
              </a:extLst>
            </p:cNvPr>
            <p:cNvSpPr>
              <a:spLocks noChangeArrowheads="1"/>
            </p:cNvSpPr>
            <p:nvPr/>
          </p:nvSpPr>
          <p:spPr bwMode="auto">
            <a:xfrm>
              <a:off x="3673476" y="1727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1" name="Oval 50">
              <a:extLst>
                <a:ext uri="{FF2B5EF4-FFF2-40B4-BE49-F238E27FC236}">
                  <a16:creationId xmlns:a16="http://schemas.microsoft.com/office/drawing/2014/main" id="{09124FC5-551A-4A24-8195-6067F0EAF727}"/>
                </a:ext>
              </a:extLst>
            </p:cNvPr>
            <p:cNvSpPr>
              <a:spLocks noChangeArrowheads="1"/>
            </p:cNvSpPr>
            <p:nvPr/>
          </p:nvSpPr>
          <p:spPr bwMode="auto">
            <a:xfrm>
              <a:off x="3640139" y="165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2" name="Oval 51">
              <a:extLst>
                <a:ext uri="{FF2B5EF4-FFF2-40B4-BE49-F238E27FC236}">
                  <a16:creationId xmlns:a16="http://schemas.microsoft.com/office/drawing/2014/main" id="{810EB2F4-BBA0-47E9-8665-A52D705C0279}"/>
                </a:ext>
              </a:extLst>
            </p:cNvPr>
            <p:cNvSpPr>
              <a:spLocks noChangeArrowheads="1"/>
            </p:cNvSpPr>
            <p:nvPr/>
          </p:nvSpPr>
          <p:spPr bwMode="auto">
            <a:xfrm>
              <a:off x="3597276"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3" name="Oval 52">
              <a:extLst>
                <a:ext uri="{FF2B5EF4-FFF2-40B4-BE49-F238E27FC236}">
                  <a16:creationId xmlns:a16="http://schemas.microsoft.com/office/drawing/2014/main" id="{13FA1103-CF1E-4805-A08F-ACEFDD463201}"/>
                </a:ext>
              </a:extLst>
            </p:cNvPr>
            <p:cNvSpPr>
              <a:spLocks noChangeArrowheads="1"/>
            </p:cNvSpPr>
            <p:nvPr/>
          </p:nvSpPr>
          <p:spPr bwMode="auto">
            <a:xfrm>
              <a:off x="3852864" y="1517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4" name="Oval 53">
              <a:extLst>
                <a:ext uri="{FF2B5EF4-FFF2-40B4-BE49-F238E27FC236}">
                  <a16:creationId xmlns:a16="http://schemas.microsoft.com/office/drawing/2014/main" id="{2755AF8F-4A71-433A-B5AC-714CC9A2E291}"/>
                </a:ext>
              </a:extLst>
            </p:cNvPr>
            <p:cNvSpPr>
              <a:spLocks noChangeArrowheads="1"/>
            </p:cNvSpPr>
            <p:nvPr/>
          </p:nvSpPr>
          <p:spPr bwMode="auto">
            <a:xfrm>
              <a:off x="3195639" y="1101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5" name="Oval 54">
              <a:extLst>
                <a:ext uri="{FF2B5EF4-FFF2-40B4-BE49-F238E27FC236}">
                  <a16:creationId xmlns:a16="http://schemas.microsoft.com/office/drawing/2014/main" id="{DCEB1834-3338-4AA9-BC38-1F73F1ECBC03}"/>
                </a:ext>
              </a:extLst>
            </p:cNvPr>
            <p:cNvSpPr>
              <a:spLocks noChangeArrowheads="1"/>
            </p:cNvSpPr>
            <p:nvPr/>
          </p:nvSpPr>
          <p:spPr bwMode="auto">
            <a:xfrm>
              <a:off x="3835401" y="1004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6" name="Oval 56">
              <a:extLst>
                <a:ext uri="{FF2B5EF4-FFF2-40B4-BE49-F238E27FC236}">
                  <a16:creationId xmlns:a16="http://schemas.microsoft.com/office/drawing/2014/main" id="{221CCC90-907E-4286-84D8-9020341274C0}"/>
                </a:ext>
              </a:extLst>
            </p:cNvPr>
            <p:cNvSpPr>
              <a:spLocks noChangeArrowheads="1"/>
            </p:cNvSpPr>
            <p:nvPr/>
          </p:nvSpPr>
          <p:spPr bwMode="auto">
            <a:xfrm>
              <a:off x="2703514" y="108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7" name="Oval 60">
              <a:extLst>
                <a:ext uri="{FF2B5EF4-FFF2-40B4-BE49-F238E27FC236}">
                  <a16:creationId xmlns:a16="http://schemas.microsoft.com/office/drawing/2014/main" id="{D8CA54B4-4244-4E4D-8D35-D36D557B1B84}"/>
                </a:ext>
              </a:extLst>
            </p:cNvPr>
            <p:cNvSpPr>
              <a:spLocks noChangeArrowheads="1"/>
            </p:cNvSpPr>
            <p:nvPr/>
          </p:nvSpPr>
          <p:spPr bwMode="auto">
            <a:xfrm>
              <a:off x="3808414"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8" name="Oval 61">
              <a:extLst>
                <a:ext uri="{FF2B5EF4-FFF2-40B4-BE49-F238E27FC236}">
                  <a16:creationId xmlns:a16="http://schemas.microsoft.com/office/drawing/2014/main" id="{44694C42-6758-491E-9CD5-D399F04DB734}"/>
                </a:ext>
              </a:extLst>
            </p:cNvPr>
            <p:cNvSpPr>
              <a:spLocks noChangeArrowheads="1"/>
            </p:cNvSpPr>
            <p:nvPr/>
          </p:nvSpPr>
          <p:spPr bwMode="auto">
            <a:xfrm>
              <a:off x="2725739" y="135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49" name="Oval 62">
              <a:extLst>
                <a:ext uri="{FF2B5EF4-FFF2-40B4-BE49-F238E27FC236}">
                  <a16:creationId xmlns:a16="http://schemas.microsoft.com/office/drawing/2014/main" id="{BF6DAF25-640E-4735-ACD2-A92FA72433DA}"/>
                </a:ext>
              </a:extLst>
            </p:cNvPr>
            <p:cNvSpPr>
              <a:spLocks noChangeArrowheads="1"/>
            </p:cNvSpPr>
            <p:nvPr/>
          </p:nvSpPr>
          <p:spPr bwMode="auto">
            <a:xfrm>
              <a:off x="2760664" y="1495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0" name="Oval 63">
              <a:extLst>
                <a:ext uri="{FF2B5EF4-FFF2-40B4-BE49-F238E27FC236}">
                  <a16:creationId xmlns:a16="http://schemas.microsoft.com/office/drawing/2014/main" id="{2C218210-03B5-4B5B-A0BC-0420F58FC7DD}"/>
                </a:ext>
              </a:extLst>
            </p:cNvPr>
            <p:cNvSpPr>
              <a:spLocks noChangeArrowheads="1"/>
            </p:cNvSpPr>
            <p:nvPr/>
          </p:nvSpPr>
          <p:spPr bwMode="auto">
            <a:xfrm>
              <a:off x="2790826" y="1162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1" name="Oval 64">
              <a:extLst>
                <a:ext uri="{FF2B5EF4-FFF2-40B4-BE49-F238E27FC236}">
                  <a16:creationId xmlns:a16="http://schemas.microsoft.com/office/drawing/2014/main" id="{FCAB3F92-011E-43C1-BF08-09FB53D45AB4}"/>
                </a:ext>
              </a:extLst>
            </p:cNvPr>
            <p:cNvSpPr>
              <a:spLocks noChangeArrowheads="1"/>
            </p:cNvSpPr>
            <p:nvPr/>
          </p:nvSpPr>
          <p:spPr bwMode="auto">
            <a:xfrm>
              <a:off x="2643188" y="9588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2" name="Oval 65">
              <a:extLst>
                <a:ext uri="{FF2B5EF4-FFF2-40B4-BE49-F238E27FC236}">
                  <a16:creationId xmlns:a16="http://schemas.microsoft.com/office/drawing/2014/main" id="{A37AE3A9-7286-4607-BEB6-00981F50AF09}"/>
                </a:ext>
              </a:extLst>
            </p:cNvPr>
            <p:cNvSpPr>
              <a:spLocks noChangeArrowheads="1"/>
            </p:cNvSpPr>
            <p:nvPr/>
          </p:nvSpPr>
          <p:spPr bwMode="auto">
            <a:xfrm>
              <a:off x="3324226"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3" name="Oval 67">
              <a:extLst>
                <a:ext uri="{FF2B5EF4-FFF2-40B4-BE49-F238E27FC236}">
                  <a16:creationId xmlns:a16="http://schemas.microsoft.com/office/drawing/2014/main" id="{FDC28162-E19E-4822-A09D-50E2907C4452}"/>
                </a:ext>
              </a:extLst>
            </p:cNvPr>
            <p:cNvSpPr>
              <a:spLocks noChangeArrowheads="1"/>
            </p:cNvSpPr>
            <p:nvPr/>
          </p:nvSpPr>
          <p:spPr bwMode="auto">
            <a:xfrm>
              <a:off x="2689226" y="1246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4" name="Oval 68">
              <a:extLst>
                <a:ext uri="{FF2B5EF4-FFF2-40B4-BE49-F238E27FC236}">
                  <a16:creationId xmlns:a16="http://schemas.microsoft.com/office/drawing/2014/main" id="{6A684D56-2506-4DD3-93CF-6DC6C9B54EA8}"/>
                </a:ext>
              </a:extLst>
            </p:cNvPr>
            <p:cNvSpPr>
              <a:spLocks noChangeArrowheads="1"/>
            </p:cNvSpPr>
            <p:nvPr/>
          </p:nvSpPr>
          <p:spPr bwMode="auto">
            <a:xfrm>
              <a:off x="2765426" y="1033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5" name="Oval 69">
              <a:extLst>
                <a:ext uri="{FF2B5EF4-FFF2-40B4-BE49-F238E27FC236}">
                  <a16:creationId xmlns:a16="http://schemas.microsoft.com/office/drawing/2014/main" id="{D4D16088-0162-46A0-9957-6FA36466F19E}"/>
                </a:ext>
              </a:extLst>
            </p:cNvPr>
            <p:cNvSpPr>
              <a:spLocks noChangeArrowheads="1"/>
            </p:cNvSpPr>
            <p:nvPr/>
          </p:nvSpPr>
          <p:spPr bwMode="auto">
            <a:xfrm>
              <a:off x="2652714"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6" name="Oval 72">
              <a:extLst>
                <a:ext uri="{FF2B5EF4-FFF2-40B4-BE49-F238E27FC236}">
                  <a16:creationId xmlns:a16="http://schemas.microsoft.com/office/drawing/2014/main" id="{62CFDCE8-EB5F-41CF-AB2F-51D286CC7EAC}"/>
                </a:ext>
              </a:extLst>
            </p:cNvPr>
            <p:cNvSpPr>
              <a:spLocks noChangeArrowheads="1"/>
            </p:cNvSpPr>
            <p:nvPr/>
          </p:nvSpPr>
          <p:spPr bwMode="auto">
            <a:xfrm>
              <a:off x="2679701" y="1720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7" name="Oval 73">
              <a:extLst>
                <a:ext uri="{FF2B5EF4-FFF2-40B4-BE49-F238E27FC236}">
                  <a16:creationId xmlns:a16="http://schemas.microsoft.com/office/drawing/2014/main" id="{530F3229-2D27-42BA-9263-8ED9B7499623}"/>
                </a:ext>
              </a:extLst>
            </p:cNvPr>
            <p:cNvSpPr>
              <a:spLocks noChangeArrowheads="1"/>
            </p:cNvSpPr>
            <p:nvPr/>
          </p:nvSpPr>
          <p:spPr bwMode="auto">
            <a:xfrm>
              <a:off x="2751139"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8" name="Oval 74">
              <a:extLst>
                <a:ext uri="{FF2B5EF4-FFF2-40B4-BE49-F238E27FC236}">
                  <a16:creationId xmlns:a16="http://schemas.microsoft.com/office/drawing/2014/main" id="{64005074-223E-406D-B8EF-19AE4B520A79}"/>
                </a:ext>
              </a:extLst>
            </p:cNvPr>
            <p:cNvSpPr>
              <a:spLocks noChangeArrowheads="1"/>
            </p:cNvSpPr>
            <p:nvPr/>
          </p:nvSpPr>
          <p:spPr bwMode="auto">
            <a:xfrm>
              <a:off x="2774951" y="1652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59" name="Oval 75">
              <a:extLst>
                <a:ext uri="{FF2B5EF4-FFF2-40B4-BE49-F238E27FC236}">
                  <a16:creationId xmlns:a16="http://schemas.microsoft.com/office/drawing/2014/main" id="{7EE0BCA3-5023-4669-88CC-944F04CD8F2C}"/>
                </a:ext>
              </a:extLst>
            </p:cNvPr>
            <p:cNvSpPr>
              <a:spLocks noChangeArrowheads="1"/>
            </p:cNvSpPr>
            <p:nvPr/>
          </p:nvSpPr>
          <p:spPr bwMode="auto">
            <a:xfrm>
              <a:off x="2676526" y="165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0" name="Oval 76">
              <a:extLst>
                <a:ext uri="{FF2B5EF4-FFF2-40B4-BE49-F238E27FC236}">
                  <a16:creationId xmlns:a16="http://schemas.microsoft.com/office/drawing/2014/main" id="{5D5EE722-24B2-40E7-8D23-5EF7AC70D771}"/>
                </a:ext>
              </a:extLst>
            </p:cNvPr>
            <p:cNvSpPr>
              <a:spLocks noChangeArrowheads="1"/>
            </p:cNvSpPr>
            <p:nvPr/>
          </p:nvSpPr>
          <p:spPr bwMode="auto">
            <a:xfrm>
              <a:off x="2659064" y="1458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1" name="Oval 77">
              <a:extLst>
                <a:ext uri="{FF2B5EF4-FFF2-40B4-BE49-F238E27FC236}">
                  <a16:creationId xmlns:a16="http://schemas.microsoft.com/office/drawing/2014/main" id="{65156E7C-AA41-4A40-8D81-D83D984C73F0}"/>
                </a:ext>
              </a:extLst>
            </p:cNvPr>
            <p:cNvSpPr>
              <a:spLocks noChangeArrowheads="1"/>
            </p:cNvSpPr>
            <p:nvPr/>
          </p:nvSpPr>
          <p:spPr bwMode="auto">
            <a:xfrm>
              <a:off x="2905126" y="1571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2" name="Oval 78">
              <a:extLst>
                <a:ext uri="{FF2B5EF4-FFF2-40B4-BE49-F238E27FC236}">
                  <a16:creationId xmlns:a16="http://schemas.microsoft.com/office/drawing/2014/main" id="{E284BBA0-6489-4749-8AFD-5BA9A182B78E}"/>
                </a:ext>
              </a:extLst>
            </p:cNvPr>
            <p:cNvSpPr>
              <a:spLocks noChangeArrowheads="1"/>
            </p:cNvSpPr>
            <p:nvPr/>
          </p:nvSpPr>
          <p:spPr bwMode="auto">
            <a:xfrm>
              <a:off x="2695576" y="1150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3" name="Oval 80">
              <a:extLst>
                <a:ext uri="{FF2B5EF4-FFF2-40B4-BE49-F238E27FC236}">
                  <a16:creationId xmlns:a16="http://schemas.microsoft.com/office/drawing/2014/main" id="{FA34E448-3046-44E2-A542-EC2E0866BA1C}"/>
                </a:ext>
              </a:extLst>
            </p:cNvPr>
            <p:cNvSpPr>
              <a:spLocks noChangeArrowheads="1"/>
            </p:cNvSpPr>
            <p:nvPr/>
          </p:nvSpPr>
          <p:spPr bwMode="auto">
            <a:xfrm>
              <a:off x="2833689" y="1322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4" name="Oval 81">
              <a:extLst>
                <a:ext uri="{FF2B5EF4-FFF2-40B4-BE49-F238E27FC236}">
                  <a16:creationId xmlns:a16="http://schemas.microsoft.com/office/drawing/2014/main" id="{5126982B-28F0-435E-AFD1-DACA8F92B36B}"/>
                </a:ext>
              </a:extLst>
            </p:cNvPr>
            <p:cNvSpPr>
              <a:spLocks noChangeArrowheads="1"/>
            </p:cNvSpPr>
            <p:nvPr/>
          </p:nvSpPr>
          <p:spPr bwMode="auto">
            <a:xfrm>
              <a:off x="2870201" y="1014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5" name="Oval 85">
              <a:extLst>
                <a:ext uri="{FF2B5EF4-FFF2-40B4-BE49-F238E27FC236}">
                  <a16:creationId xmlns:a16="http://schemas.microsoft.com/office/drawing/2014/main" id="{1FF17918-3EE2-40A2-ABE7-EE4D6224A908}"/>
                </a:ext>
              </a:extLst>
            </p:cNvPr>
            <p:cNvSpPr>
              <a:spLocks noChangeArrowheads="1"/>
            </p:cNvSpPr>
            <p:nvPr/>
          </p:nvSpPr>
          <p:spPr bwMode="auto">
            <a:xfrm>
              <a:off x="2820989"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6" name="Oval 86">
              <a:extLst>
                <a:ext uri="{FF2B5EF4-FFF2-40B4-BE49-F238E27FC236}">
                  <a16:creationId xmlns:a16="http://schemas.microsoft.com/office/drawing/2014/main" id="{3D5183A9-9BD4-40B6-848C-7304C9DD5CD4}"/>
                </a:ext>
              </a:extLst>
            </p:cNvPr>
            <p:cNvSpPr>
              <a:spLocks noChangeArrowheads="1"/>
            </p:cNvSpPr>
            <p:nvPr/>
          </p:nvSpPr>
          <p:spPr bwMode="auto">
            <a:xfrm>
              <a:off x="2944814"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7" name="Oval 87">
              <a:extLst>
                <a:ext uri="{FF2B5EF4-FFF2-40B4-BE49-F238E27FC236}">
                  <a16:creationId xmlns:a16="http://schemas.microsoft.com/office/drawing/2014/main" id="{C1818AA3-0363-431B-A4BD-65BCA8C1F86C}"/>
                </a:ext>
              </a:extLst>
            </p:cNvPr>
            <p:cNvSpPr>
              <a:spLocks noChangeArrowheads="1"/>
            </p:cNvSpPr>
            <p:nvPr/>
          </p:nvSpPr>
          <p:spPr bwMode="auto">
            <a:xfrm>
              <a:off x="3017839"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8" name="Oval 88">
              <a:extLst>
                <a:ext uri="{FF2B5EF4-FFF2-40B4-BE49-F238E27FC236}">
                  <a16:creationId xmlns:a16="http://schemas.microsoft.com/office/drawing/2014/main" id="{33E2FBBB-47CE-49C7-A626-7ACFEA65781E}"/>
                </a:ext>
              </a:extLst>
            </p:cNvPr>
            <p:cNvSpPr>
              <a:spLocks noChangeArrowheads="1"/>
            </p:cNvSpPr>
            <p:nvPr/>
          </p:nvSpPr>
          <p:spPr bwMode="auto">
            <a:xfrm>
              <a:off x="3048001" y="1325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69" name="Oval 92">
              <a:extLst>
                <a:ext uri="{FF2B5EF4-FFF2-40B4-BE49-F238E27FC236}">
                  <a16:creationId xmlns:a16="http://schemas.microsoft.com/office/drawing/2014/main" id="{FD7DCCD8-83C3-4B09-997A-282AADB14FD8}"/>
                </a:ext>
              </a:extLst>
            </p:cNvPr>
            <p:cNvSpPr>
              <a:spLocks noChangeArrowheads="1"/>
            </p:cNvSpPr>
            <p:nvPr/>
          </p:nvSpPr>
          <p:spPr bwMode="auto">
            <a:xfrm>
              <a:off x="3067051" y="1725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0" name="Oval 93">
              <a:extLst>
                <a:ext uri="{FF2B5EF4-FFF2-40B4-BE49-F238E27FC236}">
                  <a16:creationId xmlns:a16="http://schemas.microsoft.com/office/drawing/2014/main" id="{B58127DC-AC6F-447B-ACB9-AAC26702ADE7}"/>
                </a:ext>
              </a:extLst>
            </p:cNvPr>
            <p:cNvSpPr>
              <a:spLocks noChangeArrowheads="1"/>
            </p:cNvSpPr>
            <p:nvPr/>
          </p:nvSpPr>
          <p:spPr bwMode="auto">
            <a:xfrm>
              <a:off x="3162301"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1" name="Oval 94">
              <a:extLst>
                <a:ext uri="{FF2B5EF4-FFF2-40B4-BE49-F238E27FC236}">
                  <a16:creationId xmlns:a16="http://schemas.microsoft.com/office/drawing/2014/main" id="{559A9A80-75BE-402C-844A-D7AF5CF328F8}"/>
                </a:ext>
              </a:extLst>
            </p:cNvPr>
            <p:cNvSpPr>
              <a:spLocks noChangeArrowheads="1"/>
            </p:cNvSpPr>
            <p:nvPr/>
          </p:nvSpPr>
          <p:spPr bwMode="auto">
            <a:xfrm>
              <a:off x="3090864" y="1485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2" name="Oval 95">
              <a:extLst>
                <a:ext uri="{FF2B5EF4-FFF2-40B4-BE49-F238E27FC236}">
                  <a16:creationId xmlns:a16="http://schemas.microsoft.com/office/drawing/2014/main" id="{7B8B4280-EB9A-4358-8638-2EBD93A312F9}"/>
                </a:ext>
              </a:extLst>
            </p:cNvPr>
            <p:cNvSpPr>
              <a:spLocks noChangeArrowheads="1"/>
            </p:cNvSpPr>
            <p:nvPr/>
          </p:nvSpPr>
          <p:spPr bwMode="auto">
            <a:xfrm>
              <a:off x="3167064"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3" name="Oval 96">
              <a:extLst>
                <a:ext uri="{FF2B5EF4-FFF2-40B4-BE49-F238E27FC236}">
                  <a16:creationId xmlns:a16="http://schemas.microsoft.com/office/drawing/2014/main" id="{B664273F-69D5-473C-8D95-0ABB4AB2A9D8}"/>
                </a:ext>
              </a:extLst>
            </p:cNvPr>
            <p:cNvSpPr>
              <a:spLocks noChangeArrowheads="1"/>
            </p:cNvSpPr>
            <p:nvPr/>
          </p:nvSpPr>
          <p:spPr bwMode="auto">
            <a:xfrm>
              <a:off x="3127376"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4" name="Oval 101">
              <a:extLst>
                <a:ext uri="{FF2B5EF4-FFF2-40B4-BE49-F238E27FC236}">
                  <a16:creationId xmlns:a16="http://schemas.microsoft.com/office/drawing/2014/main" id="{DAE314FF-8C87-4373-8DD3-F639F45D2F97}"/>
                </a:ext>
              </a:extLst>
            </p:cNvPr>
            <p:cNvSpPr>
              <a:spLocks noChangeArrowheads="1"/>
            </p:cNvSpPr>
            <p:nvPr/>
          </p:nvSpPr>
          <p:spPr bwMode="auto">
            <a:xfrm>
              <a:off x="3179764"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5" name="Oval 102">
              <a:extLst>
                <a:ext uri="{FF2B5EF4-FFF2-40B4-BE49-F238E27FC236}">
                  <a16:creationId xmlns:a16="http://schemas.microsoft.com/office/drawing/2014/main" id="{B898CEF6-6E27-4F6F-84A2-F7BE4B77F6B9}"/>
                </a:ext>
              </a:extLst>
            </p:cNvPr>
            <p:cNvSpPr>
              <a:spLocks noChangeArrowheads="1"/>
            </p:cNvSpPr>
            <p:nvPr/>
          </p:nvSpPr>
          <p:spPr bwMode="auto">
            <a:xfrm>
              <a:off x="3359151" y="1589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6" name="Oval 104">
              <a:extLst>
                <a:ext uri="{FF2B5EF4-FFF2-40B4-BE49-F238E27FC236}">
                  <a16:creationId xmlns:a16="http://schemas.microsoft.com/office/drawing/2014/main" id="{DB6990A8-9C2A-4BDF-97BF-ED5CB5F8463B}"/>
                </a:ext>
              </a:extLst>
            </p:cNvPr>
            <p:cNvSpPr>
              <a:spLocks noChangeArrowheads="1"/>
            </p:cNvSpPr>
            <p:nvPr/>
          </p:nvSpPr>
          <p:spPr bwMode="auto">
            <a:xfrm>
              <a:off x="3287714" y="1339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7" name="Oval 105">
              <a:extLst>
                <a:ext uri="{FF2B5EF4-FFF2-40B4-BE49-F238E27FC236}">
                  <a16:creationId xmlns:a16="http://schemas.microsoft.com/office/drawing/2014/main" id="{0926A7EB-A149-427F-8179-C8A4746A36D6}"/>
                </a:ext>
              </a:extLst>
            </p:cNvPr>
            <p:cNvSpPr>
              <a:spLocks noChangeArrowheads="1"/>
            </p:cNvSpPr>
            <p:nvPr/>
          </p:nvSpPr>
          <p:spPr bwMode="auto">
            <a:xfrm>
              <a:off x="3363914"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8" name="Oval 109">
              <a:extLst>
                <a:ext uri="{FF2B5EF4-FFF2-40B4-BE49-F238E27FC236}">
                  <a16:creationId xmlns:a16="http://schemas.microsoft.com/office/drawing/2014/main" id="{6BAF2F0D-C68D-4847-B57E-290968E4F440}"/>
                </a:ext>
              </a:extLst>
            </p:cNvPr>
            <p:cNvSpPr>
              <a:spLocks noChangeArrowheads="1"/>
            </p:cNvSpPr>
            <p:nvPr/>
          </p:nvSpPr>
          <p:spPr bwMode="auto">
            <a:xfrm>
              <a:off x="3373439" y="1746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79" name="Oval 110">
              <a:extLst>
                <a:ext uri="{FF2B5EF4-FFF2-40B4-BE49-F238E27FC236}">
                  <a16:creationId xmlns:a16="http://schemas.microsoft.com/office/drawing/2014/main" id="{6C448115-9AA3-424B-A38F-44EC7BC94B55}"/>
                </a:ext>
              </a:extLst>
            </p:cNvPr>
            <p:cNvSpPr>
              <a:spLocks noChangeArrowheads="1"/>
            </p:cNvSpPr>
            <p:nvPr/>
          </p:nvSpPr>
          <p:spPr bwMode="auto">
            <a:xfrm>
              <a:off x="3257551"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0" name="Oval 111">
              <a:extLst>
                <a:ext uri="{FF2B5EF4-FFF2-40B4-BE49-F238E27FC236}">
                  <a16:creationId xmlns:a16="http://schemas.microsoft.com/office/drawing/2014/main" id="{58CEDA58-48D3-4DA5-B622-A647355EBD1D}"/>
                </a:ext>
              </a:extLst>
            </p:cNvPr>
            <p:cNvSpPr>
              <a:spLocks noChangeArrowheads="1"/>
            </p:cNvSpPr>
            <p:nvPr/>
          </p:nvSpPr>
          <p:spPr bwMode="auto">
            <a:xfrm>
              <a:off x="3468689" y="1525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1" name="Oval 112">
              <a:extLst>
                <a:ext uri="{FF2B5EF4-FFF2-40B4-BE49-F238E27FC236}">
                  <a16:creationId xmlns:a16="http://schemas.microsoft.com/office/drawing/2014/main" id="{027499C5-8881-4531-8912-4813CE8EC437}"/>
                </a:ext>
              </a:extLst>
            </p:cNvPr>
            <p:cNvSpPr>
              <a:spLocks noChangeArrowheads="1"/>
            </p:cNvSpPr>
            <p:nvPr/>
          </p:nvSpPr>
          <p:spPr bwMode="auto">
            <a:xfrm>
              <a:off x="3419476" y="158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2" name="Oval 113">
              <a:extLst>
                <a:ext uri="{FF2B5EF4-FFF2-40B4-BE49-F238E27FC236}">
                  <a16:creationId xmlns:a16="http://schemas.microsoft.com/office/drawing/2014/main" id="{E6D18203-35FA-4ADC-AC18-704A3F9F2EF3}"/>
                </a:ext>
              </a:extLst>
            </p:cNvPr>
            <p:cNvSpPr>
              <a:spLocks noChangeArrowheads="1"/>
            </p:cNvSpPr>
            <p:nvPr/>
          </p:nvSpPr>
          <p:spPr bwMode="auto">
            <a:xfrm>
              <a:off x="3530601"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3" name="Oval 114">
              <a:extLst>
                <a:ext uri="{FF2B5EF4-FFF2-40B4-BE49-F238E27FC236}">
                  <a16:creationId xmlns:a16="http://schemas.microsoft.com/office/drawing/2014/main" id="{FADD8D55-BAE6-45ED-ACFB-5BFEDBE01BB0}"/>
                </a:ext>
              </a:extLst>
            </p:cNvPr>
            <p:cNvSpPr>
              <a:spLocks noChangeArrowheads="1"/>
            </p:cNvSpPr>
            <p:nvPr/>
          </p:nvSpPr>
          <p:spPr bwMode="auto">
            <a:xfrm>
              <a:off x="3556001" y="1220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4" name="Oval 120">
              <a:extLst>
                <a:ext uri="{FF2B5EF4-FFF2-40B4-BE49-F238E27FC236}">
                  <a16:creationId xmlns:a16="http://schemas.microsoft.com/office/drawing/2014/main" id="{0BE3E2D7-F79C-4F8B-8562-77D570EAABC6}"/>
                </a:ext>
              </a:extLst>
            </p:cNvPr>
            <p:cNvSpPr>
              <a:spLocks noChangeArrowheads="1"/>
            </p:cNvSpPr>
            <p:nvPr/>
          </p:nvSpPr>
          <p:spPr bwMode="auto">
            <a:xfrm>
              <a:off x="3963989" y="1712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5" name="Oval 121">
              <a:extLst>
                <a:ext uri="{FF2B5EF4-FFF2-40B4-BE49-F238E27FC236}">
                  <a16:creationId xmlns:a16="http://schemas.microsoft.com/office/drawing/2014/main" id="{7E0DCB5A-298E-407C-9040-4E44EC1DE3B7}"/>
                </a:ext>
              </a:extLst>
            </p:cNvPr>
            <p:cNvSpPr>
              <a:spLocks noChangeArrowheads="1"/>
            </p:cNvSpPr>
            <p:nvPr/>
          </p:nvSpPr>
          <p:spPr bwMode="auto">
            <a:xfrm>
              <a:off x="3990976"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6" name="Oval 122">
              <a:extLst>
                <a:ext uri="{FF2B5EF4-FFF2-40B4-BE49-F238E27FC236}">
                  <a16:creationId xmlns:a16="http://schemas.microsoft.com/office/drawing/2014/main" id="{A7D363D0-198A-4F81-A2A1-8EA6887B71B7}"/>
                </a:ext>
              </a:extLst>
            </p:cNvPr>
            <p:cNvSpPr>
              <a:spLocks noChangeArrowheads="1"/>
            </p:cNvSpPr>
            <p:nvPr/>
          </p:nvSpPr>
          <p:spPr bwMode="auto">
            <a:xfrm>
              <a:off x="3290889" y="760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7" name="Oval 123">
              <a:extLst>
                <a:ext uri="{FF2B5EF4-FFF2-40B4-BE49-F238E27FC236}">
                  <a16:creationId xmlns:a16="http://schemas.microsoft.com/office/drawing/2014/main" id="{B2B05A84-FBD7-4458-9E26-71A107FD302A}"/>
                </a:ext>
              </a:extLst>
            </p:cNvPr>
            <p:cNvSpPr>
              <a:spLocks noChangeArrowheads="1"/>
            </p:cNvSpPr>
            <p:nvPr/>
          </p:nvSpPr>
          <p:spPr bwMode="auto">
            <a:xfrm>
              <a:off x="3911601" y="1323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8" name="Oval 128">
              <a:extLst>
                <a:ext uri="{FF2B5EF4-FFF2-40B4-BE49-F238E27FC236}">
                  <a16:creationId xmlns:a16="http://schemas.microsoft.com/office/drawing/2014/main" id="{46C58546-1283-40D2-BDB6-7FC30422E4B2}"/>
                </a:ext>
              </a:extLst>
            </p:cNvPr>
            <p:cNvSpPr>
              <a:spLocks noChangeArrowheads="1"/>
            </p:cNvSpPr>
            <p:nvPr/>
          </p:nvSpPr>
          <p:spPr bwMode="auto">
            <a:xfrm>
              <a:off x="3981451" y="1608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89" name="Oval 134">
              <a:extLst>
                <a:ext uri="{FF2B5EF4-FFF2-40B4-BE49-F238E27FC236}">
                  <a16:creationId xmlns:a16="http://schemas.microsoft.com/office/drawing/2014/main" id="{AC40737C-73D5-4393-9706-EB19098C7D22}"/>
                </a:ext>
              </a:extLst>
            </p:cNvPr>
            <p:cNvSpPr>
              <a:spLocks noChangeArrowheads="1"/>
            </p:cNvSpPr>
            <p:nvPr/>
          </p:nvSpPr>
          <p:spPr bwMode="auto">
            <a:xfrm>
              <a:off x="4125914" y="1427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0" name="Oval 135">
              <a:extLst>
                <a:ext uri="{FF2B5EF4-FFF2-40B4-BE49-F238E27FC236}">
                  <a16:creationId xmlns:a16="http://schemas.microsoft.com/office/drawing/2014/main" id="{DEDA28C3-A5D5-40AD-B536-A0B347F5F5F7}"/>
                </a:ext>
              </a:extLst>
            </p:cNvPr>
            <p:cNvSpPr>
              <a:spLocks noChangeArrowheads="1"/>
            </p:cNvSpPr>
            <p:nvPr/>
          </p:nvSpPr>
          <p:spPr bwMode="auto">
            <a:xfrm>
              <a:off x="4160839" y="1566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1" name="Oval 136">
              <a:extLst>
                <a:ext uri="{FF2B5EF4-FFF2-40B4-BE49-F238E27FC236}">
                  <a16:creationId xmlns:a16="http://schemas.microsoft.com/office/drawing/2014/main" id="{5184A5E0-6705-464A-8342-CDD7FE3D546E}"/>
                </a:ext>
              </a:extLst>
            </p:cNvPr>
            <p:cNvSpPr>
              <a:spLocks noChangeArrowheads="1"/>
            </p:cNvSpPr>
            <p:nvPr/>
          </p:nvSpPr>
          <p:spPr bwMode="auto">
            <a:xfrm>
              <a:off x="4187826" y="131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2" name="Oval 137">
              <a:extLst>
                <a:ext uri="{FF2B5EF4-FFF2-40B4-BE49-F238E27FC236}">
                  <a16:creationId xmlns:a16="http://schemas.microsoft.com/office/drawing/2014/main" id="{B45F1CA5-839E-44DA-90E0-8531151448C3}"/>
                </a:ext>
              </a:extLst>
            </p:cNvPr>
            <p:cNvSpPr>
              <a:spLocks noChangeArrowheads="1"/>
            </p:cNvSpPr>
            <p:nvPr/>
          </p:nvSpPr>
          <p:spPr bwMode="auto">
            <a:xfrm>
              <a:off x="4191001" y="1174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3" name="Oval 138">
              <a:extLst>
                <a:ext uri="{FF2B5EF4-FFF2-40B4-BE49-F238E27FC236}">
                  <a16:creationId xmlns:a16="http://schemas.microsoft.com/office/drawing/2014/main" id="{EE164A89-997C-4278-B58D-25A085B500C4}"/>
                </a:ext>
              </a:extLst>
            </p:cNvPr>
            <p:cNvSpPr>
              <a:spLocks noChangeArrowheads="1"/>
            </p:cNvSpPr>
            <p:nvPr/>
          </p:nvSpPr>
          <p:spPr bwMode="auto">
            <a:xfrm>
              <a:off x="4089401" y="13176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4" name="Oval 140">
              <a:extLst>
                <a:ext uri="{FF2B5EF4-FFF2-40B4-BE49-F238E27FC236}">
                  <a16:creationId xmlns:a16="http://schemas.microsoft.com/office/drawing/2014/main" id="{46D9AEA7-5518-4A90-B3F2-81BAE91D7E29}"/>
                </a:ext>
              </a:extLst>
            </p:cNvPr>
            <p:cNvSpPr>
              <a:spLocks noChangeArrowheads="1"/>
            </p:cNvSpPr>
            <p:nvPr/>
          </p:nvSpPr>
          <p:spPr bwMode="auto">
            <a:xfrm>
              <a:off x="3249614" y="1735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5" name="Oval 142">
              <a:extLst>
                <a:ext uri="{FF2B5EF4-FFF2-40B4-BE49-F238E27FC236}">
                  <a16:creationId xmlns:a16="http://schemas.microsoft.com/office/drawing/2014/main" id="{DFBBF656-23BE-4F3C-92F2-FFAF7A91785E}"/>
                </a:ext>
              </a:extLst>
            </p:cNvPr>
            <p:cNvSpPr>
              <a:spLocks noChangeArrowheads="1"/>
            </p:cNvSpPr>
            <p:nvPr/>
          </p:nvSpPr>
          <p:spPr bwMode="auto">
            <a:xfrm>
              <a:off x="4076701" y="1728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6" name="Oval 144">
              <a:extLst>
                <a:ext uri="{FF2B5EF4-FFF2-40B4-BE49-F238E27FC236}">
                  <a16:creationId xmlns:a16="http://schemas.microsoft.com/office/drawing/2014/main" id="{48FFF055-9F92-4B88-9C46-CDF317FED5BA}"/>
                </a:ext>
              </a:extLst>
            </p:cNvPr>
            <p:cNvSpPr>
              <a:spLocks noChangeArrowheads="1"/>
            </p:cNvSpPr>
            <p:nvPr/>
          </p:nvSpPr>
          <p:spPr bwMode="auto">
            <a:xfrm>
              <a:off x="4059239"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7" name="Oval 147">
              <a:extLst>
                <a:ext uri="{FF2B5EF4-FFF2-40B4-BE49-F238E27FC236}">
                  <a16:creationId xmlns:a16="http://schemas.microsoft.com/office/drawing/2014/main" id="{79B57B45-A89C-4735-931D-B7F22128A9A6}"/>
                </a:ext>
              </a:extLst>
            </p:cNvPr>
            <p:cNvSpPr>
              <a:spLocks noChangeArrowheads="1"/>
            </p:cNvSpPr>
            <p:nvPr/>
          </p:nvSpPr>
          <p:spPr bwMode="auto">
            <a:xfrm>
              <a:off x="4305301" y="1643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8" name="Oval 154">
              <a:extLst>
                <a:ext uri="{FF2B5EF4-FFF2-40B4-BE49-F238E27FC236}">
                  <a16:creationId xmlns:a16="http://schemas.microsoft.com/office/drawing/2014/main" id="{925CE00E-F916-4573-8F59-1E5D765AD680}"/>
                </a:ext>
              </a:extLst>
            </p:cNvPr>
            <p:cNvSpPr>
              <a:spLocks noChangeArrowheads="1"/>
            </p:cNvSpPr>
            <p:nvPr/>
          </p:nvSpPr>
          <p:spPr bwMode="auto">
            <a:xfrm>
              <a:off x="3424239" y="1552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699" name="Oval 190">
              <a:extLst>
                <a:ext uri="{FF2B5EF4-FFF2-40B4-BE49-F238E27FC236}">
                  <a16:creationId xmlns:a16="http://schemas.microsoft.com/office/drawing/2014/main" id="{88A1A4E9-129E-4AF9-BFFB-CB61F8E8EED6}"/>
                </a:ext>
              </a:extLst>
            </p:cNvPr>
            <p:cNvSpPr>
              <a:spLocks noChangeArrowheads="1"/>
            </p:cNvSpPr>
            <p:nvPr/>
          </p:nvSpPr>
          <p:spPr bwMode="auto">
            <a:xfrm>
              <a:off x="3930651" y="73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0" name="Oval 191">
              <a:extLst>
                <a:ext uri="{FF2B5EF4-FFF2-40B4-BE49-F238E27FC236}">
                  <a16:creationId xmlns:a16="http://schemas.microsoft.com/office/drawing/2014/main" id="{68F23B3B-C882-4FB8-8634-83405B34C522}"/>
                </a:ext>
              </a:extLst>
            </p:cNvPr>
            <p:cNvSpPr>
              <a:spLocks noChangeArrowheads="1"/>
            </p:cNvSpPr>
            <p:nvPr/>
          </p:nvSpPr>
          <p:spPr bwMode="auto">
            <a:xfrm>
              <a:off x="3994151" y="836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1" name="Oval 192">
              <a:extLst>
                <a:ext uri="{FF2B5EF4-FFF2-40B4-BE49-F238E27FC236}">
                  <a16:creationId xmlns:a16="http://schemas.microsoft.com/office/drawing/2014/main" id="{F7EB81FD-4170-4000-BB71-E861D4764DA4}"/>
                </a:ext>
              </a:extLst>
            </p:cNvPr>
            <p:cNvSpPr>
              <a:spLocks noChangeArrowheads="1"/>
            </p:cNvSpPr>
            <p:nvPr/>
          </p:nvSpPr>
          <p:spPr bwMode="auto">
            <a:xfrm>
              <a:off x="4021139" y="588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2" name="Oval 193">
              <a:extLst>
                <a:ext uri="{FF2B5EF4-FFF2-40B4-BE49-F238E27FC236}">
                  <a16:creationId xmlns:a16="http://schemas.microsoft.com/office/drawing/2014/main" id="{99AAA1CB-CD26-4A25-9202-96E9BF5BCE61}"/>
                </a:ext>
              </a:extLst>
            </p:cNvPr>
            <p:cNvSpPr>
              <a:spLocks noChangeArrowheads="1"/>
            </p:cNvSpPr>
            <p:nvPr/>
          </p:nvSpPr>
          <p:spPr bwMode="auto">
            <a:xfrm>
              <a:off x="3922714" y="587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3" name="Oval 194">
              <a:extLst>
                <a:ext uri="{FF2B5EF4-FFF2-40B4-BE49-F238E27FC236}">
                  <a16:creationId xmlns:a16="http://schemas.microsoft.com/office/drawing/2014/main" id="{BB627B63-FF50-4887-93F8-AAF2D1DFBB0F}"/>
                </a:ext>
              </a:extLst>
            </p:cNvPr>
            <p:cNvSpPr>
              <a:spLocks noChangeArrowheads="1"/>
            </p:cNvSpPr>
            <p:nvPr/>
          </p:nvSpPr>
          <p:spPr bwMode="auto">
            <a:xfrm>
              <a:off x="4046539" y="1052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4" name="Oval 195">
              <a:extLst>
                <a:ext uri="{FF2B5EF4-FFF2-40B4-BE49-F238E27FC236}">
                  <a16:creationId xmlns:a16="http://schemas.microsoft.com/office/drawing/2014/main" id="{2D6CD04D-DFE2-49A2-A0E7-835C020B190C}"/>
                </a:ext>
              </a:extLst>
            </p:cNvPr>
            <p:cNvSpPr>
              <a:spLocks noChangeArrowheads="1"/>
            </p:cNvSpPr>
            <p:nvPr/>
          </p:nvSpPr>
          <p:spPr bwMode="auto">
            <a:xfrm>
              <a:off x="3932238" y="11795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5" name="Oval 196">
              <a:extLst>
                <a:ext uri="{FF2B5EF4-FFF2-40B4-BE49-F238E27FC236}">
                  <a16:creationId xmlns:a16="http://schemas.microsoft.com/office/drawing/2014/main" id="{112762C3-B0C1-4B18-8954-342F1E23C5C6}"/>
                </a:ext>
              </a:extLst>
            </p:cNvPr>
            <p:cNvSpPr>
              <a:spLocks noChangeArrowheads="1"/>
            </p:cNvSpPr>
            <p:nvPr/>
          </p:nvSpPr>
          <p:spPr bwMode="auto">
            <a:xfrm>
              <a:off x="3984626"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6" name="Oval 197">
              <a:extLst>
                <a:ext uri="{FF2B5EF4-FFF2-40B4-BE49-F238E27FC236}">
                  <a16:creationId xmlns:a16="http://schemas.microsoft.com/office/drawing/2014/main" id="{0B0355F9-7B37-4322-ACD2-A4ED355C341D}"/>
                </a:ext>
              </a:extLst>
            </p:cNvPr>
            <p:cNvSpPr>
              <a:spLocks noChangeArrowheads="1"/>
            </p:cNvSpPr>
            <p:nvPr/>
          </p:nvSpPr>
          <p:spPr bwMode="auto">
            <a:xfrm>
              <a:off x="4011614" y="1023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7" name="Oval 198">
              <a:extLst>
                <a:ext uri="{FF2B5EF4-FFF2-40B4-BE49-F238E27FC236}">
                  <a16:creationId xmlns:a16="http://schemas.microsoft.com/office/drawing/2014/main" id="{66329877-237F-449D-B39A-2D444B9C9276}"/>
                </a:ext>
              </a:extLst>
            </p:cNvPr>
            <p:cNvSpPr>
              <a:spLocks noChangeArrowheads="1"/>
            </p:cNvSpPr>
            <p:nvPr/>
          </p:nvSpPr>
          <p:spPr bwMode="auto">
            <a:xfrm>
              <a:off x="4011614" y="731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8" name="Oval 202">
              <a:extLst>
                <a:ext uri="{FF2B5EF4-FFF2-40B4-BE49-F238E27FC236}">
                  <a16:creationId xmlns:a16="http://schemas.microsoft.com/office/drawing/2014/main" id="{53CECC54-2F34-4D78-B118-1DA943173C61}"/>
                </a:ext>
              </a:extLst>
            </p:cNvPr>
            <p:cNvSpPr>
              <a:spLocks noChangeArrowheads="1"/>
            </p:cNvSpPr>
            <p:nvPr/>
          </p:nvSpPr>
          <p:spPr bwMode="auto">
            <a:xfrm>
              <a:off x="2863851" y="1492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09" name="Oval 205">
              <a:extLst>
                <a:ext uri="{FF2B5EF4-FFF2-40B4-BE49-F238E27FC236}">
                  <a16:creationId xmlns:a16="http://schemas.microsoft.com/office/drawing/2014/main" id="{2BCAFF70-C245-453E-AE0C-383660B5793D}"/>
                </a:ext>
              </a:extLst>
            </p:cNvPr>
            <p:cNvSpPr>
              <a:spLocks noChangeArrowheads="1"/>
            </p:cNvSpPr>
            <p:nvPr/>
          </p:nvSpPr>
          <p:spPr bwMode="auto">
            <a:xfrm>
              <a:off x="4156076" y="550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0" name="Oval 208">
              <a:extLst>
                <a:ext uri="{FF2B5EF4-FFF2-40B4-BE49-F238E27FC236}">
                  <a16:creationId xmlns:a16="http://schemas.microsoft.com/office/drawing/2014/main" id="{D3C3E975-DCBD-4557-B343-409020FEA44D}"/>
                </a:ext>
              </a:extLst>
            </p:cNvPr>
            <p:cNvSpPr>
              <a:spLocks noChangeArrowheads="1"/>
            </p:cNvSpPr>
            <p:nvPr/>
          </p:nvSpPr>
          <p:spPr bwMode="auto">
            <a:xfrm>
              <a:off x="4129088" y="103346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1" name="Oval 209">
              <a:extLst>
                <a:ext uri="{FF2B5EF4-FFF2-40B4-BE49-F238E27FC236}">
                  <a16:creationId xmlns:a16="http://schemas.microsoft.com/office/drawing/2014/main" id="{4425EFDF-3777-4BC4-931A-D8C3FD9900B1}"/>
                </a:ext>
              </a:extLst>
            </p:cNvPr>
            <p:cNvSpPr>
              <a:spLocks noChangeArrowheads="1"/>
            </p:cNvSpPr>
            <p:nvPr/>
          </p:nvSpPr>
          <p:spPr bwMode="auto">
            <a:xfrm>
              <a:off x="4110039"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3" name="Oval 211">
              <a:extLst>
                <a:ext uri="{FF2B5EF4-FFF2-40B4-BE49-F238E27FC236}">
                  <a16:creationId xmlns:a16="http://schemas.microsoft.com/office/drawing/2014/main" id="{E5C70D48-E6A0-41C9-BFA6-F49AEF20A147}"/>
                </a:ext>
              </a:extLst>
            </p:cNvPr>
            <p:cNvSpPr>
              <a:spLocks noChangeArrowheads="1"/>
            </p:cNvSpPr>
            <p:nvPr/>
          </p:nvSpPr>
          <p:spPr bwMode="auto">
            <a:xfrm>
              <a:off x="4205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4" name="Oval 212">
              <a:extLst>
                <a:ext uri="{FF2B5EF4-FFF2-40B4-BE49-F238E27FC236}">
                  <a16:creationId xmlns:a16="http://schemas.microsoft.com/office/drawing/2014/main" id="{6F175D4A-40B5-4D8B-8CAF-E8819713CF7A}"/>
                </a:ext>
              </a:extLst>
            </p:cNvPr>
            <p:cNvSpPr>
              <a:spLocks noChangeArrowheads="1"/>
            </p:cNvSpPr>
            <p:nvPr/>
          </p:nvSpPr>
          <p:spPr bwMode="auto">
            <a:xfrm>
              <a:off x="4106864" y="852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6" name="Oval 215">
              <a:extLst>
                <a:ext uri="{FF2B5EF4-FFF2-40B4-BE49-F238E27FC236}">
                  <a16:creationId xmlns:a16="http://schemas.microsoft.com/office/drawing/2014/main" id="{61A77E13-95F4-4E03-BA35-AA62ABE11D30}"/>
                </a:ext>
              </a:extLst>
            </p:cNvPr>
            <p:cNvSpPr>
              <a:spLocks noChangeArrowheads="1"/>
            </p:cNvSpPr>
            <p:nvPr/>
          </p:nvSpPr>
          <p:spPr bwMode="auto">
            <a:xfrm>
              <a:off x="4300539" y="62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7" name="Oval 218">
              <a:extLst>
                <a:ext uri="{FF2B5EF4-FFF2-40B4-BE49-F238E27FC236}">
                  <a16:creationId xmlns:a16="http://schemas.microsoft.com/office/drawing/2014/main" id="{B0155E76-2659-4BC0-B789-44DF97EC83F1}"/>
                </a:ext>
              </a:extLst>
            </p:cNvPr>
            <p:cNvSpPr>
              <a:spLocks noChangeArrowheads="1"/>
            </p:cNvSpPr>
            <p:nvPr/>
          </p:nvSpPr>
          <p:spPr bwMode="auto">
            <a:xfrm>
              <a:off x="4262439" y="1041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8" name="Oval 258">
              <a:extLst>
                <a:ext uri="{FF2B5EF4-FFF2-40B4-BE49-F238E27FC236}">
                  <a16:creationId xmlns:a16="http://schemas.microsoft.com/office/drawing/2014/main" id="{0F58A5DA-44A7-4139-AECF-13878CA7BD17}"/>
                </a:ext>
              </a:extLst>
            </p:cNvPr>
            <p:cNvSpPr>
              <a:spLocks noChangeArrowheads="1"/>
            </p:cNvSpPr>
            <p:nvPr/>
          </p:nvSpPr>
          <p:spPr bwMode="auto">
            <a:xfrm>
              <a:off x="3527426" y="614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19" name="Oval 259">
              <a:extLst>
                <a:ext uri="{FF2B5EF4-FFF2-40B4-BE49-F238E27FC236}">
                  <a16:creationId xmlns:a16="http://schemas.microsoft.com/office/drawing/2014/main" id="{638ED4B8-D302-46B6-8E42-C41AF1AF87BC}"/>
                </a:ext>
              </a:extLst>
            </p:cNvPr>
            <p:cNvSpPr>
              <a:spLocks noChangeArrowheads="1"/>
            </p:cNvSpPr>
            <p:nvPr/>
          </p:nvSpPr>
          <p:spPr bwMode="auto">
            <a:xfrm>
              <a:off x="3446464" y="839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0" name="Oval 260">
              <a:extLst>
                <a:ext uri="{FF2B5EF4-FFF2-40B4-BE49-F238E27FC236}">
                  <a16:creationId xmlns:a16="http://schemas.microsoft.com/office/drawing/2014/main" id="{0ACC9E8C-4869-47EB-9C03-822DA119C835}"/>
                </a:ext>
              </a:extLst>
            </p:cNvPr>
            <p:cNvSpPr>
              <a:spLocks noChangeArrowheads="1"/>
            </p:cNvSpPr>
            <p:nvPr/>
          </p:nvSpPr>
          <p:spPr bwMode="auto">
            <a:xfrm>
              <a:off x="3475039" y="728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1" name="Oval 261">
              <a:extLst>
                <a:ext uri="{FF2B5EF4-FFF2-40B4-BE49-F238E27FC236}">
                  <a16:creationId xmlns:a16="http://schemas.microsoft.com/office/drawing/2014/main" id="{D6B17F28-6BD0-4660-A6F9-7F93A738D269}"/>
                </a:ext>
              </a:extLst>
            </p:cNvPr>
            <p:cNvSpPr>
              <a:spLocks noChangeArrowheads="1"/>
            </p:cNvSpPr>
            <p:nvPr/>
          </p:nvSpPr>
          <p:spPr bwMode="auto">
            <a:xfrm>
              <a:off x="3157539" y="663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2" name="Oval 262">
              <a:extLst>
                <a:ext uri="{FF2B5EF4-FFF2-40B4-BE49-F238E27FC236}">
                  <a16:creationId xmlns:a16="http://schemas.microsoft.com/office/drawing/2014/main" id="{7A001925-035C-4FAE-85B2-363FAB80D82F}"/>
                </a:ext>
              </a:extLst>
            </p:cNvPr>
            <p:cNvSpPr>
              <a:spLocks noChangeArrowheads="1"/>
            </p:cNvSpPr>
            <p:nvPr/>
          </p:nvSpPr>
          <p:spPr bwMode="auto">
            <a:xfrm>
              <a:off x="2603501" y="546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3" name="Oval 263">
              <a:extLst>
                <a:ext uri="{FF2B5EF4-FFF2-40B4-BE49-F238E27FC236}">
                  <a16:creationId xmlns:a16="http://schemas.microsoft.com/office/drawing/2014/main" id="{F3951EE7-F4FF-4293-8E5A-E146EAD2454F}"/>
                </a:ext>
              </a:extLst>
            </p:cNvPr>
            <p:cNvSpPr>
              <a:spLocks noChangeArrowheads="1"/>
            </p:cNvSpPr>
            <p:nvPr/>
          </p:nvSpPr>
          <p:spPr bwMode="auto">
            <a:xfrm>
              <a:off x="2638426" y="685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4" name="Oval 264">
              <a:extLst>
                <a:ext uri="{FF2B5EF4-FFF2-40B4-BE49-F238E27FC236}">
                  <a16:creationId xmlns:a16="http://schemas.microsoft.com/office/drawing/2014/main" id="{A1443BB6-2247-4323-9D0B-ADC6D5954C32}"/>
                </a:ext>
              </a:extLst>
            </p:cNvPr>
            <p:cNvSpPr>
              <a:spLocks noChangeArrowheads="1"/>
            </p:cNvSpPr>
            <p:nvPr/>
          </p:nvSpPr>
          <p:spPr bwMode="auto">
            <a:xfrm>
              <a:off x="2557464"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5" name="Oval 265">
              <a:extLst>
                <a:ext uri="{FF2B5EF4-FFF2-40B4-BE49-F238E27FC236}">
                  <a16:creationId xmlns:a16="http://schemas.microsoft.com/office/drawing/2014/main" id="{6F88AB76-6334-4D2C-8B27-58D3591CF5C1}"/>
                </a:ext>
              </a:extLst>
            </p:cNvPr>
            <p:cNvSpPr>
              <a:spLocks noChangeArrowheads="1"/>
            </p:cNvSpPr>
            <p:nvPr/>
          </p:nvSpPr>
          <p:spPr bwMode="auto">
            <a:xfrm>
              <a:off x="3186114" y="915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6" name="Oval 266">
              <a:extLst>
                <a:ext uri="{FF2B5EF4-FFF2-40B4-BE49-F238E27FC236}">
                  <a16:creationId xmlns:a16="http://schemas.microsoft.com/office/drawing/2014/main" id="{FB9E5793-999C-4ED9-9888-2CDC2D67ABEE}"/>
                </a:ext>
              </a:extLst>
            </p:cNvPr>
            <p:cNvSpPr>
              <a:spLocks noChangeArrowheads="1"/>
            </p:cNvSpPr>
            <p:nvPr/>
          </p:nvSpPr>
          <p:spPr bwMode="auto">
            <a:xfrm>
              <a:off x="3451226" y="1436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7" name="Oval 267">
              <a:extLst>
                <a:ext uri="{FF2B5EF4-FFF2-40B4-BE49-F238E27FC236}">
                  <a16:creationId xmlns:a16="http://schemas.microsoft.com/office/drawing/2014/main" id="{CA72DFD0-07FA-4AA8-8121-DA94AFEB0517}"/>
                </a:ext>
              </a:extLst>
            </p:cNvPr>
            <p:cNvSpPr>
              <a:spLocks noChangeArrowheads="1"/>
            </p:cNvSpPr>
            <p:nvPr/>
          </p:nvSpPr>
          <p:spPr bwMode="auto">
            <a:xfrm>
              <a:off x="2554289" y="84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8" name="Oval 268">
              <a:extLst>
                <a:ext uri="{FF2B5EF4-FFF2-40B4-BE49-F238E27FC236}">
                  <a16:creationId xmlns:a16="http://schemas.microsoft.com/office/drawing/2014/main" id="{67F5D60D-5777-46DB-B4BE-5E75DED404D5}"/>
                </a:ext>
              </a:extLst>
            </p:cNvPr>
            <p:cNvSpPr>
              <a:spLocks noChangeArrowheads="1"/>
            </p:cNvSpPr>
            <p:nvPr/>
          </p:nvSpPr>
          <p:spPr bwMode="auto">
            <a:xfrm>
              <a:off x="2687639" y="75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29" name="Oval 269">
              <a:extLst>
                <a:ext uri="{FF2B5EF4-FFF2-40B4-BE49-F238E27FC236}">
                  <a16:creationId xmlns:a16="http://schemas.microsoft.com/office/drawing/2014/main" id="{DB40311D-47AB-45A7-A67D-30E4ECC207F2}"/>
                </a:ext>
              </a:extLst>
            </p:cNvPr>
            <p:cNvSpPr>
              <a:spLocks noChangeArrowheads="1"/>
            </p:cNvSpPr>
            <p:nvPr/>
          </p:nvSpPr>
          <p:spPr bwMode="auto">
            <a:xfrm>
              <a:off x="3922270" y="2057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1" name="Oval 271">
              <a:extLst>
                <a:ext uri="{FF2B5EF4-FFF2-40B4-BE49-F238E27FC236}">
                  <a16:creationId xmlns:a16="http://schemas.microsoft.com/office/drawing/2014/main" id="{B6FC1877-5EAF-4B68-B5E2-F1DBE1B405B8}"/>
                </a:ext>
              </a:extLst>
            </p:cNvPr>
            <p:cNvSpPr>
              <a:spLocks noChangeArrowheads="1"/>
            </p:cNvSpPr>
            <p:nvPr/>
          </p:nvSpPr>
          <p:spPr bwMode="auto">
            <a:xfrm>
              <a:off x="2747964" y="622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2" name="Oval 272">
              <a:extLst>
                <a:ext uri="{FF2B5EF4-FFF2-40B4-BE49-F238E27FC236}">
                  <a16:creationId xmlns:a16="http://schemas.microsoft.com/office/drawing/2014/main" id="{F243DD02-96A9-42BD-B2B9-22205CBC91F4}"/>
                </a:ext>
              </a:extLst>
            </p:cNvPr>
            <p:cNvSpPr>
              <a:spLocks noChangeArrowheads="1"/>
            </p:cNvSpPr>
            <p:nvPr/>
          </p:nvSpPr>
          <p:spPr bwMode="auto">
            <a:xfrm>
              <a:off x="2782889" y="762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3" name="Oval 275">
              <a:extLst>
                <a:ext uri="{FF2B5EF4-FFF2-40B4-BE49-F238E27FC236}">
                  <a16:creationId xmlns:a16="http://schemas.microsoft.com/office/drawing/2014/main" id="{32CA2231-8CA9-4CE5-B67D-38C41734A2B9}"/>
                </a:ext>
              </a:extLst>
            </p:cNvPr>
            <p:cNvSpPr>
              <a:spLocks noChangeArrowheads="1"/>
            </p:cNvSpPr>
            <p:nvPr/>
          </p:nvSpPr>
          <p:spPr bwMode="auto">
            <a:xfrm>
              <a:off x="2860676" y="709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4" name="Oval 276">
              <a:extLst>
                <a:ext uri="{FF2B5EF4-FFF2-40B4-BE49-F238E27FC236}">
                  <a16:creationId xmlns:a16="http://schemas.microsoft.com/office/drawing/2014/main" id="{D46F0024-A894-4973-A64A-20BF1B57B02E}"/>
                </a:ext>
              </a:extLst>
            </p:cNvPr>
            <p:cNvSpPr>
              <a:spLocks noChangeArrowheads="1"/>
            </p:cNvSpPr>
            <p:nvPr/>
          </p:nvSpPr>
          <p:spPr bwMode="auto">
            <a:xfrm>
              <a:off x="2895601" y="849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5" name="Oval 277">
              <a:extLst>
                <a:ext uri="{FF2B5EF4-FFF2-40B4-BE49-F238E27FC236}">
                  <a16:creationId xmlns:a16="http://schemas.microsoft.com/office/drawing/2014/main" id="{221CBE39-F253-41F5-855E-E9EAD27C11CB}"/>
                </a:ext>
              </a:extLst>
            </p:cNvPr>
            <p:cNvSpPr>
              <a:spLocks noChangeArrowheads="1"/>
            </p:cNvSpPr>
            <p:nvPr/>
          </p:nvSpPr>
          <p:spPr bwMode="auto">
            <a:xfrm>
              <a:off x="2922589" y="601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6" name="Oval 278">
              <a:extLst>
                <a:ext uri="{FF2B5EF4-FFF2-40B4-BE49-F238E27FC236}">
                  <a16:creationId xmlns:a16="http://schemas.microsoft.com/office/drawing/2014/main" id="{7B745718-C2B7-41E1-BD00-ADB03E03375D}"/>
                </a:ext>
              </a:extLst>
            </p:cNvPr>
            <p:cNvSpPr>
              <a:spLocks noChangeArrowheads="1"/>
            </p:cNvSpPr>
            <p:nvPr/>
          </p:nvSpPr>
          <p:spPr bwMode="auto">
            <a:xfrm>
              <a:off x="3067051" y="677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7" name="Oval 279">
              <a:extLst>
                <a:ext uri="{FF2B5EF4-FFF2-40B4-BE49-F238E27FC236}">
                  <a16:creationId xmlns:a16="http://schemas.microsoft.com/office/drawing/2014/main" id="{8D8E8B31-176A-47E5-9445-89DF8E1F8EDE}"/>
                </a:ext>
              </a:extLst>
            </p:cNvPr>
            <p:cNvSpPr>
              <a:spLocks noChangeArrowheads="1"/>
            </p:cNvSpPr>
            <p:nvPr/>
          </p:nvSpPr>
          <p:spPr bwMode="auto">
            <a:xfrm>
              <a:off x="3070226" y="592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8" name="Oval 280">
              <a:extLst>
                <a:ext uri="{FF2B5EF4-FFF2-40B4-BE49-F238E27FC236}">
                  <a16:creationId xmlns:a16="http://schemas.microsoft.com/office/drawing/2014/main" id="{5E21CB78-94CF-455A-BA6D-5B1EDDC4A94D}"/>
                </a:ext>
              </a:extLst>
            </p:cNvPr>
            <p:cNvSpPr>
              <a:spLocks noChangeArrowheads="1"/>
            </p:cNvSpPr>
            <p:nvPr/>
          </p:nvSpPr>
          <p:spPr bwMode="auto">
            <a:xfrm>
              <a:off x="2968626" y="676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39" name="Oval 282">
              <a:extLst>
                <a:ext uri="{FF2B5EF4-FFF2-40B4-BE49-F238E27FC236}">
                  <a16:creationId xmlns:a16="http://schemas.microsoft.com/office/drawing/2014/main" id="{96A9C7B6-843D-4B71-B983-8F53F0D944EE}"/>
                </a:ext>
              </a:extLst>
            </p:cNvPr>
            <p:cNvSpPr>
              <a:spLocks noChangeArrowheads="1"/>
            </p:cNvSpPr>
            <p:nvPr/>
          </p:nvSpPr>
          <p:spPr bwMode="auto">
            <a:xfrm>
              <a:off x="3236914" y="77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0" name="Oval 283">
              <a:extLst>
                <a:ext uri="{FF2B5EF4-FFF2-40B4-BE49-F238E27FC236}">
                  <a16:creationId xmlns:a16="http://schemas.microsoft.com/office/drawing/2014/main" id="{F5B4D667-F1F1-493C-8EAE-16197F6226C0}"/>
                </a:ext>
              </a:extLst>
            </p:cNvPr>
            <p:cNvSpPr>
              <a:spLocks noChangeArrowheads="1"/>
            </p:cNvSpPr>
            <p:nvPr/>
          </p:nvSpPr>
          <p:spPr bwMode="auto">
            <a:xfrm>
              <a:off x="3656014" y="673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1" name="Oval 284">
              <a:extLst>
                <a:ext uri="{FF2B5EF4-FFF2-40B4-BE49-F238E27FC236}">
                  <a16:creationId xmlns:a16="http://schemas.microsoft.com/office/drawing/2014/main" id="{458C6CF9-28C1-4627-80D4-6FF0902DE600}"/>
                </a:ext>
              </a:extLst>
            </p:cNvPr>
            <p:cNvSpPr>
              <a:spLocks noChangeArrowheads="1"/>
            </p:cNvSpPr>
            <p:nvPr/>
          </p:nvSpPr>
          <p:spPr bwMode="auto">
            <a:xfrm>
              <a:off x="3135314"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2" name="Oval 285">
              <a:extLst>
                <a:ext uri="{FF2B5EF4-FFF2-40B4-BE49-F238E27FC236}">
                  <a16:creationId xmlns:a16="http://schemas.microsoft.com/office/drawing/2014/main" id="{06CCF702-7BED-43C0-B589-D8CFD74F0D4F}"/>
                </a:ext>
              </a:extLst>
            </p:cNvPr>
            <p:cNvSpPr>
              <a:spLocks noChangeArrowheads="1"/>
            </p:cNvSpPr>
            <p:nvPr/>
          </p:nvSpPr>
          <p:spPr bwMode="auto">
            <a:xfrm>
              <a:off x="3254376" y="674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3" name="Oval 286">
              <a:extLst>
                <a:ext uri="{FF2B5EF4-FFF2-40B4-BE49-F238E27FC236}">
                  <a16:creationId xmlns:a16="http://schemas.microsoft.com/office/drawing/2014/main" id="{2D2BCEE0-287E-4992-95CC-824AB195DCC7}"/>
                </a:ext>
              </a:extLst>
            </p:cNvPr>
            <p:cNvSpPr>
              <a:spLocks noChangeArrowheads="1"/>
            </p:cNvSpPr>
            <p:nvPr/>
          </p:nvSpPr>
          <p:spPr bwMode="auto">
            <a:xfrm>
              <a:off x="3346451" y="715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4" name="Oval 287">
              <a:extLst>
                <a:ext uri="{FF2B5EF4-FFF2-40B4-BE49-F238E27FC236}">
                  <a16:creationId xmlns:a16="http://schemas.microsoft.com/office/drawing/2014/main" id="{3CD6EBD1-7E59-4D5C-88AD-1396A835AE23}"/>
                </a:ext>
              </a:extLst>
            </p:cNvPr>
            <p:cNvSpPr>
              <a:spLocks noChangeArrowheads="1"/>
            </p:cNvSpPr>
            <p:nvPr/>
          </p:nvSpPr>
          <p:spPr bwMode="auto">
            <a:xfrm>
              <a:off x="3408364" y="608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5" name="Oval 288">
              <a:extLst>
                <a:ext uri="{FF2B5EF4-FFF2-40B4-BE49-F238E27FC236}">
                  <a16:creationId xmlns:a16="http://schemas.microsoft.com/office/drawing/2014/main" id="{DCA24AEF-19F6-4C43-8547-146CEF7DC6F7}"/>
                </a:ext>
              </a:extLst>
            </p:cNvPr>
            <p:cNvSpPr>
              <a:spLocks noChangeArrowheads="1"/>
            </p:cNvSpPr>
            <p:nvPr/>
          </p:nvSpPr>
          <p:spPr bwMode="auto">
            <a:xfrm>
              <a:off x="3663951" y="603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6" name="Oval 289">
              <a:extLst>
                <a:ext uri="{FF2B5EF4-FFF2-40B4-BE49-F238E27FC236}">
                  <a16:creationId xmlns:a16="http://schemas.microsoft.com/office/drawing/2014/main" id="{9732E8ED-0A45-4ABB-BC95-C70C6F043ADD}"/>
                </a:ext>
              </a:extLst>
            </p:cNvPr>
            <p:cNvSpPr>
              <a:spLocks noChangeArrowheads="1"/>
            </p:cNvSpPr>
            <p:nvPr/>
          </p:nvSpPr>
          <p:spPr bwMode="auto">
            <a:xfrm>
              <a:off x="3309939" y="6064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7" name="Oval 290">
              <a:extLst>
                <a:ext uri="{FF2B5EF4-FFF2-40B4-BE49-F238E27FC236}">
                  <a16:creationId xmlns:a16="http://schemas.microsoft.com/office/drawing/2014/main" id="{B11610E1-832D-49AA-B4C5-DA35D0B26B94}"/>
                </a:ext>
              </a:extLst>
            </p:cNvPr>
            <p:cNvSpPr>
              <a:spLocks noChangeArrowheads="1"/>
            </p:cNvSpPr>
            <p:nvPr/>
          </p:nvSpPr>
          <p:spPr bwMode="auto">
            <a:xfrm>
              <a:off x="3452814" y="650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8" name="Oval 291">
              <a:extLst>
                <a:ext uri="{FF2B5EF4-FFF2-40B4-BE49-F238E27FC236}">
                  <a16:creationId xmlns:a16="http://schemas.microsoft.com/office/drawing/2014/main" id="{97195680-CEA1-4A48-AE74-D7BF2D146806}"/>
                </a:ext>
              </a:extLst>
            </p:cNvPr>
            <p:cNvSpPr>
              <a:spLocks noChangeArrowheads="1"/>
            </p:cNvSpPr>
            <p:nvPr/>
          </p:nvSpPr>
          <p:spPr bwMode="auto">
            <a:xfrm>
              <a:off x="3765551" y="763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49" name="Oval 292">
              <a:extLst>
                <a:ext uri="{FF2B5EF4-FFF2-40B4-BE49-F238E27FC236}">
                  <a16:creationId xmlns:a16="http://schemas.microsoft.com/office/drawing/2014/main" id="{068444F6-6D80-4E7D-80D4-AC58D19692B5}"/>
                </a:ext>
              </a:extLst>
            </p:cNvPr>
            <p:cNvSpPr>
              <a:spLocks noChangeArrowheads="1"/>
            </p:cNvSpPr>
            <p:nvPr/>
          </p:nvSpPr>
          <p:spPr bwMode="auto">
            <a:xfrm>
              <a:off x="3733801" y="655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0" name="Oval 293">
              <a:extLst>
                <a:ext uri="{FF2B5EF4-FFF2-40B4-BE49-F238E27FC236}">
                  <a16:creationId xmlns:a16="http://schemas.microsoft.com/office/drawing/2014/main" id="{AF5E3E11-529B-4C59-9B83-DEC212DEA250}"/>
                </a:ext>
              </a:extLst>
            </p:cNvPr>
            <p:cNvSpPr>
              <a:spLocks noChangeArrowheads="1"/>
            </p:cNvSpPr>
            <p:nvPr/>
          </p:nvSpPr>
          <p:spPr bwMode="auto">
            <a:xfrm>
              <a:off x="3797301" y="855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1" name="Oval 294">
              <a:extLst>
                <a:ext uri="{FF2B5EF4-FFF2-40B4-BE49-F238E27FC236}">
                  <a16:creationId xmlns:a16="http://schemas.microsoft.com/office/drawing/2014/main" id="{56817DCA-92FA-4190-9D37-8EC954774471}"/>
                </a:ext>
              </a:extLst>
            </p:cNvPr>
            <p:cNvSpPr>
              <a:spLocks noChangeArrowheads="1"/>
            </p:cNvSpPr>
            <p:nvPr/>
          </p:nvSpPr>
          <p:spPr bwMode="auto">
            <a:xfrm>
              <a:off x="3914776" y="890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2" name="Oval 295">
              <a:extLst>
                <a:ext uri="{FF2B5EF4-FFF2-40B4-BE49-F238E27FC236}">
                  <a16:creationId xmlns:a16="http://schemas.microsoft.com/office/drawing/2014/main" id="{DC82E7F1-E148-4D93-B130-21F1651C93CD}"/>
                </a:ext>
              </a:extLst>
            </p:cNvPr>
            <p:cNvSpPr>
              <a:spLocks noChangeArrowheads="1"/>
            </p:cNvSpPr>
            <p:nvPr/>
          </p:nvSpPr>
          <p:spPr bwMode="auto">
            <a:xfrm>
              <a:off x="2933701"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3" name="Oval 741">
              <a:extLst>
                <a:ext uri="{FF2B5EF4-FFF2-40B4-BE49-F238E27FC236}">
                  <a16:creationId xmlns:a16="http://schemas.microsoft.com/office/drawing/2014/main" id="{6C1E59CE-5855-4722-B842-3BDCB097614E}"/>
                </a:ext>
              </a:extLst>
            </p:cNvPr>
            <p:cNvSpPr>
              <a:spLocks noChangeArrowheads="1"/>
            </p:cNvSpPr>
            <p:nvPr/>
          </p:nvSpPr>
          <p:spPr bwMode="auto">
            <a:xfrm>
              <a:off x="38909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4" name="Oval 743">
              <a:extLst>
                <a:ext uri="{FF2B5EF4-FFF2-40B4-BE49-F238E27FC236}">
                  <a16:creationId xmlns:a16="http://schemas.microsoft.com/office/drawing/2014/main" id="{408BD745-7F0E-45C2-BB2B-C7A0B8A9F33D}"/>
                </a:ext>
              </a:extLst>
            </p:cNvPr>
            <p:cNvSpPr>
              <a:spLocks noChangeArrowheads="1"/>
            </p:cNvSpPr>
            <p:nvPr/>
          </p:nvSpPr>
          <p:spPr bwMode="auto">
            <a:xfrm>
              <a:off x="3848101" y="679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5" name="Oval 753">
              <a:extLst>
                <a:ext uri="{FF2B5EF4-FFF2-40B4-BE49-F238E27FC236}">
                  <a16:creationId xmlns:a16="http://schemas.microsoft.com/office/drawing/2014/main" id="{239FE7DD-025B-4AC8-83C9-EF4B49F75CC9}"/>
                </a:ext>
              </a:extLst>
            </p:cNvPr>
            <p:cNvSpPr>
              <a:spLocks noChangeArrowheads="1"/>
            </p:cNvSpPr>
            <p:nvPr/>
          </p:nvSpPr>
          <p:spPr bwMode="auto">
            <a:xfrm>
              <a:off x="4023520" y="8724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6" name="Oval 754">
              <a:extLst>
                <a:ext uri="{FF2B5EF4-FFF2-40B4-BE49-F238E27FC236}">
                  <a16:creationId xmlns:a16="http://schemas.microsoft.com/office/drawing/2014/main" id="{9D9066AF-C03A-4A03-A097-0AAF88ADE4AA}"/>
                </a:ext>
              </a:extLst>
            </p:cNvPr>
            <p:cNvSpPr>
              <a:spLocks noChangeArrowheads="1"/>
            </p:cNvSpPr>
            <p:nvPr/>
          </p:nvSpPr>
          <p:spPr bwMode="auto">
            <a:xfrm>
              <a:off x="3937795" y="91217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7" name="Oval 755">
              <a:extLst>
                <a:ext uri="{FF2B5EF4-FFF2-40B4-BE49-F238E27FC236}">
                  <a16:creationId xmlns:a16="http://schemas.microsoft.com/office/drawing/2014/main" id="{812093E2-6CB1-4423-9511-983F4F40354C}"/>
                </a:ext>
              </a:extLst>
            </p:cNvPr>
            <p:cNvSpPr>
              <a:spLocks noChangeArrowheads="1"/>
            </p:cNvSpPr>
            <p:nvPr/>
          </p:nvSpPr>
          <p:spPr bwMode="auto">
            <a:xfrm>
              <a:off x="4237833" y="1023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8" name="Oval 756">
              <a:extLst>
                <a:ext uri="{FF2B5EF4-FFF2-40B4-BE49-F238E27FC236}">
                  <a16:creationId xmlns:a16="http://schemas.microsoft.com/office/drawing/2014/main" id="{773BFEC8-E7FA-4B97-91C9-20DA6A26FE7E}"/>
                </a:ext>
              </a:extLst>
            </p:cNvPr>
            <p:cNvSpPr>
              <a:spLocks noChangeArrowheads="1"/>
            </p:cNvSpPr>
            <p:nvPr/>
          </p:nvSpPr>
          <p:spPr bwMode="auto">
            <a:xfrm>
              <a:off x="3990183" y="7994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59" name="Oval 765">
              <a:extLst>
                <a:ext uri="{FF2B5EF4-FFF2-40B4-BE49-F238E27FC236}">
                  <a16:creationId xmlns:a16="http://schemas.microsoft.com/office/drawing/2014/main" id="{85ECA32C-69BB-4A71-82BC-389DF547AE35}"/>
                </a:ext>
              </a:extLst>
            </p:cNvPr>
            <p:cNvSpPr>
              <a:spLocks noChangeArrowheads="1"/>
            </p:cNvSpPr>
            <p:nvPr/>
          </p:nvSpPr>
          <p:spPr bwMode="auto">
            <a:xfrm>
              <a:off x="4858545" y="12058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0" name="Oval 771">
              <a:extLst>
                <a:ext uri="{FF2B5EF4-FFF2-40B4-BE49-F238E27FC236}">
                  <a16:creationId xmlns:a16="http://schemas.microsoft.com/office/drawing/2014/main" id="{E87C070E-76FC-43F9-A1C9-95DBAA3A95C6}"/>
                </a:ext>
              </a:extLst>
            </p:cNvPr>
            <p:cNvSpPr>
              <a:spLocks noChangeArrowheads="1"/>
            </p:cNvSpPr>
            <p:nvPr/>
          </p:nvSpPr>
          <p:spPr bwMode="auto">
            <a:xfrm>
              <a:off x="4743648" y="760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1" name="Oval 773">
              <a:extLst>
                <a:ext uri="{FF2B5EF4-FFF2-40B4-BE49-F238E27FC236}">
                  <a16:creationId xmlns:a16="http://schemas.microsoft.com/office/drawing/2014/main" id="{EA894053-240F-494B-ACB0-7D1B68041C00}"/>
                </a:ext>
              </a:extLst>
            </p:cNvPr>
            <p:cNvSpPr>
              <a:spLocks noChangeArrowheads="1"/>
            </p:cNvSpPr>
            <p:nvPr/>
          </p:nvSpPr>
          <p:spPr bwMode="auto">
            <a:xfrm>
              <a:off x="4134645" y="766121"/>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2" name="Oval 779">
              <a:extLst>
                <a:ext uri="{FF2B5EF4-FFF2-40B4-BE49-F238E27FC236}">
                  <a16:creationId xmlns:a16="http://schemas.microsoft.com/office/drawing/2014/main" id="{3E75DCDF-CE14-4D50-B8BF-1C0741A54A2D}"/>
                </a:ext>
              </a:extLst>
            </p:cNvPr>
            <p:cNvSpPr>
              <a:spLocks noChangeArrowheads="1"/>
            </p:cNvSpPr>
            <p:nvPr/>
          </p:nvSpPr>
          <p:spPr bwMode="auto">
            <a:xfrm>
              <a:off x="4348957" y="1723384"/>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3" name="Oval 780">
              <a:extLst>
                <a:ext uri="{FF2B5EF4-FFF2-40B4-BE49-F238E27FC236}">
                  <a16:creationId xmlns:a16="http://schemas.microsoft.com/office/drawing/2014/main" id="{7F7DA31D-2D70-4CDA-A39C-53BA56613520}"/>
                </a:ext>
              </a:extLst>
            </p:cNvPr>
            <p:cNvSpPr>
              <a:spLocks noChangeArrowheads="1"/>
            </p:cNvSpPr>
            <p:nvPr/>
          </p:nvSpPr>
          <p:spPr bwMode="auto">
            <a:xfrm>
              <a:off x="4988720" y="646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4" name="Oval 785">
              <a:extLst>
                <a:ext uri="{FF2B5EF4-FFF2-40B4-BE49-F238E27FC236}">
                  <a16:creationId xmlns:a16="http://schemas.microsoft.com/office/drawing/2014/main" id="{E304FE1E-BB07-466D-B65B-A9179C984093}"/>
                </a:ext>
              </a:extLst>
            </p:cNvPr>
            <p:cNvSpPr>
              <a:spLocks noChangeArrowheads="1"/>
            </p:cNvSpPr>
            <p:nvPr/>
          </p:nvSpPr>
          <p:spPr bwMode="auto">
            <a:xfrm>
              <a:off x="4499770" y="14217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dirty="0"/>
            </a:p>
          </p:txBody>
        </p:sp>
        <p:sp>
          <p:nvSpPr>
            <p:cNvPr id="1765" name="Oval 786">
              <a:extLst>
                <a:ext uri="{FF2B5EF4-FFF2-40B4-BE49-F238E27FC236}">
                  <a16:creationId xmlns:a16="http://schemas.microsoft.com/office/drawing/2014/main" id="{F1EA4F9D-F492-4AB6-87EF-6D1FBB4037D3}"/>
                </a:ext>
              </a:extLst>
            </p:cNvPr>
            <p:cNvSpPr>
              <a:spLocks noChangeArrowheads="1"/>
            </p:cNvSpPr>
            <p:nvPr/>
          </p:nvSpPr>
          <p:spPr bwMode="auto">
            <a:xfrm>
              <a:off x="4444208" y="8169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6" name="Oval 791">
              <a:extLst>
                <a:ext uri="{FF2B5EF4-FFF2-40B4-BE49-F238E27FC236}">
                  <a16:creationId xmlns:a16="http://schemas.microsoft.com/office/drawing/2014/main" id="{34B5F591-8A60-492F-BA91-899439BF6CFF}"/>
                </a:ext>
              </a:extLst>
            </p:cNvPr>
            <p:cNvSpPr>
              <a:spLocks noChangeArrowheads="1"/>
            </p:cNvSpPr>
            <p:nvPr/>
          </p:nvSpPr>
          <p:spPr bwMode="auto">
            <a:xfrm>
              <a:off x="4612483" y="820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7" name="Oval 795">
              <a:extLst>
                <a:ext uri="{FF2B5EF4-FFF2-40B4-BE49-F238E27FC236}">
                  <a16:creationId xmlns:a16="http://schemas.microsoft.com/office/drawing/2014/main" id="{1A70A952-A0A9-45FB-B6B3-3DF17CEA147E}"/>
                </a:ext>
              </a:extLst>
            </p:cNvPr>
            <p:cNvSpPr>
              <a:spLocks noChangeArrowheads="1"/>
            </p:cNvSpPr>
            <p:nvPr/>
          </p:nvSpPr>
          <p:spPr bwMode="auto">
            <a:xfrm>
              <a:off x="5017295" y="142175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8" name="Oval 802">
              <a:extLst>
                <a:ext uri="{FF2B5EF4-FFF2-40B4-BE49-F238E27FC236}">
                  <a16:creationId xmlns:a16="http://schemas.microsoft.com/office/drawing/2014/main" id="{E60DB07A-39E8-41D2-8D9A-B2CCFBEB58F6}"/>
                </a:ext>
              </a:extLst>
            </p:cNvPr>
            <p:cNvSpPr>
              <a:spLocks noChangeArrowheads="1"/>
            </p:cNvSpPr>
            <p:nvPr/>
          </p:nvSpPr>
          <p:spPr bwMode="auto">
            <a:xfrm>
              <a:off x="4963320" y="8962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69" name="Oval 803">
              <a:extLst>
                <a:ext uri="{FF2B5EF4-FFF2-40B4-BE49-F238E27FC236}">
                  <a16:creationId xmlns:a16="http://schemas.microsoft.com/office/drawing/2014/main" id="{16425AD8-E146-4CB7-BFB6-327CC866B841}"/>
                </a:ext>
              </a:extLst>
            </p:cNvPr>
            <p:cNvSpPr>
              <a:spLocks noChangeArrowheads="1"/>
            </p:cNvSpPr>
            <p:nvPr/>
          </p:nvSpPr>
          <p:spPr bwMode="auto">
            <a:xfrm>
              <a:off x="4929983" y="823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0" name="Oval 859">
              <a:extLst>
                <a:ext uri="{FF2B5EF4-FFF2-40B4-BE49-F238E27FC236}">
                  <a16:creationId xmlns:a16="http://schemas.microsoft.com/office/drawing/2014/main" id="{96FCB56A-75D4-4E7B-B520-3EF1E2A5D582}"/>
                </a:ext>
              </a:extLst>
            </p:cNvPr>
            <p:cNvSpPr>
              <a:spLocks noChangeArrowheads="1"/>
            </p:cNvSpPr>
            <p:nvPr/>
          </p:nvSpPr>
          <p:spPr bwMode="auto">
            <a:xfrm>
              <a:off x="4749008" y="9836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1" name="Oval 860">
              <a:extLst>
                <a:ext uri="{FF2B5EF4-FFF2-40B4-BE49-F238E27FC236}">
                  <a16:creationId xmlns:a16="http://schemas.microsoft.com/office/drawing/2014/main" id="{6EE10FEF-9C52-422C-A1E8-AB6D51EA62F3}"/>
                </a:ext>
              </a:extLst>
            </p:cNvPr>
            <p:cNvSpPr>
              <a:spLocks noChangeArrowheads="1"/>
            </p:cNvSpPr>
            <p:nvPr/>
          </p:nvSpPr>
          <p:spPr bwMode="auto">
            <a:xfrm>
              <a:off x="4493420" y="993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2" name="Oval 861">
              <a:extLst>
                <a:ext uri="{FF2B5EF4-FFF2-40B4-BE49-F238E27FC236}">
                  <a16:creationId xmlns:a16="http://schemas.microsoft.com/office/drawing/2014/main" id="{F834BF6B-010B-4864-985E-316219782346}"/>
                </a:ext>
              </a:extLst>
            </p:cNvPr>
            <p:cNvSpPr>
              <a:spLocks noChangeArrowheads="1"/>
            </p:cNvSpPr>
            <p:nvPr/>
          </p:nvSpPr>
          <p:spPr bwMode="auto">
            <a:xfrm>
              <a:off x="4156870" y="122808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4" name="Oval 1109">
              <a:extLst>
                <a:ext uri="{FF2B5EF4-FFF2-40B4-BE49-F238E27FC236}">
                  <a16:creationId xmlns:a16="http://schemas.microsoft.com/office/drawing/2014/main" id="{EFA93AD6-9CB0-4849-902D-6FF8EFD8C90A}"/>
                </a:ext>
              </a:extLst>
            </p:cNvPr>
            <p:cNvSpPr>
              <a:spLocks noChangeArrowheads="1"/>
            </p:cNvSpPr>
            <p:nvPr/>
          </p:nvSpPr>
          <p:spPr bwMode="auto">
            <a:xfrm>
              <a:off x="3909220" y="13487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5" name="Oval 1110">
              <a:extLst>
                <a:ext uri="{FF2B5EF4-FFF2-40B4-BE49-F238E27FC236}">
                  <a16:creationId xmlns:a16="http://schemas.microsoft.com/office/drawing/2014/main" id="{30B30BC0-1EA0-46E9-9B95-0AB3F8CF7D10}"/>
                </a:ext>
              </a:extLst>
            </p:cNvPr>
            <p:cNvSpPr>
              <a:spLocks noChangeArrowheads="1"/>
            </p:cNvSpPr>
            <p:nvPr/>
          </p:nvSpPr>
          <p:spPr bwMode="auto">
            <a:xfrm>
              <a:off x="3944145" y="14884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6" name="Oval 1111">
              <a:extLst>
                <a:ext uri="{FF2B5EF4-FFF2-40B4-BE49-F238E27FC236}">
                  <a16:creationId xmlns:a16="http://schemas.microsoft.com/office/drawing/2014/main" id="{FEA904B0-46B6-4E7B-BB03-41F3A6C1C468}"/>
                </a:ext>
              </a:extLst>
            </p:cNvPr>
            <p:cNvSpPr>
              <a:spLocks noChangeArrowheads="1"/>
            </p:cNvSpPr>
            <p:nvPr/>
          </p:nvSpPr>
          <p:spPr bwMode="auto">
            <a:xfrm>
              <a:off x="3974308" y="1155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7" name="Oval 1113">
              <a:extLst>
                <a:ext uri="{FF2B5EF4-FFF2-40B4-BE49-F238E27FC236}">
                  <a16:creationId xmlns:a16="http://schemas.microsoft.com/office/drawing/2014/main" id="{4E26B9F1-0703-4D57-9A57-BAAA369611DA}"/>
                </a:ext>
              </a:extLst>
            </p:cNvPr>
            <p:cNvSpPr>
              <a:spLocks noChangeArrowheads="1"/>
            </p:cNvSpPr>
            <p:nvPr/>
          </p:nvSpPr>
          <p:spPr bwMode="auto">
            <a:xfrm>
              <a:off x="3948908" y="10264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8" name="Oval 1115">
              <a:extLst>
                <a:ext uri="{FF2B5EF4-FFF2-40B4-BE49-F238E27FC236}">
                  <a16:creationId xmlns:a16="http://schemas.microsoft.com/office/drawing/2014/main" id="{30E586E6-D190-4A3B-A870-F488EB4A3D66}"/>
                </a:ext>
              </a:extLst>
            </p:cNvPr>
            <p:cNvSpPr>
              <a:spLocks noChangeArrowheads="1"/>
            </p:cNvSpPr>
            <p:nvPr/>
          </p:nvSpPr>
          <p:spPr bwMode="auto">
            <a:xfrm>
              <a:off x="4890295" y="17821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79" name="Oval 1116">
              <a:extLst>
                <a:ext uri="{FF2B5EF4-FFF2-40B4-BE49-F238E27FC236}">
                  <a16:creationId xmlns:a16="http://schemas.microsoft.com/office/drawing/2014/main" id="{F5D8F32D-8AAF-4976-9E52-6B16A21FFBEC}"/>
                </a:ext>
              </a:extLst>
            </p:cNvPr>
            <p:cNvSpPr>
              <a:spLocks noChangeArrowheads="1"/>
            </p:cNvSpPr>
            <p:nvPr/>
          </p:nvSpPr>
          <p:spPr bwMode="auto">
            <a:xfrm>
              <a:off x="3934620" y="17186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0" name="Oval 1120">
              <a:extLst>
                <a:ext uri="{FF2B5EF4-FFF2-40B4-BE49-F238E27FC236}">
                  <a16:creationId xmlns:a16="http://schemas.microsoft.com/office/drawing/2014/main" id="{92350BB8-DCDA-4CFA-AFC7-227B60F214E0}"/>
                </a:ext>
              </a:extLst>
            </p:cNvPr>
            <p:cNvSpPr>
              <a:spLocks noChangeArrowheads="1"/>
            </p:cNvSpPr>
            <p:nvPr/>
          </p:nvSpPr>
          <p:spPr bwMode="auto">
            <a:xfrm>
              <a:off x="4069558" y="10931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1" name="Oval 1121">
              <a:extLst>
                <a:ext uri="{FF2B5EF4-FFF2-40B4-BE49-F238E27FC236}">
                  <a16:creationId xmlns:a16="http://schemas.microsoft.com/office/drawing/2014/main" id="{C360D405-3979-4ED9-9FFF-55172008E571}"/>
                </a:ext>
              </a:extLst>
            </p:cNvPr>
            <p:cNvSpPr>
              <a:spLocks noChangeArrowheads="1"/>
            </p:cNvSpPr>
            <p:nvPr/>
          </p:nvSpPr>
          <p:spPr bwMode="auto">
            <a:xfrm>
              <a:off x="5004595" y="1091559"/>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2" name="Oval 1122">
              <a:extLst>
                <a:ext uri="{FF2B5EF4-FFF2-40B4-BE49-F238E27FC236}">
                  <a16:creationId xmlns:a16="http://schemas.microsoft.com/office/drawing/2014/main" id="{342B0340-EB92-439C-9492-69C309D9AC45}"/>
                </a:ext>
              </a:extLst>
            </p:cNvPr>
            <p:cNvSpPr>
              <a:spLocks noChangeArrowheads="1"/>
            </p:cNvSpPr>
            <p:nvPr/>
          </p:nvSpPr>
          <p:spPr bwMode="auto">
            <a:xfrm>
              <a:off x="4060033" y="15678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3" name="Oval 1123">
              <a:extLst>
                <a:ext uri="{FF2B5EF4-FFF2-40B4-BE49-F238E27FC236}">
                  <a16:creationId xmlns:a16="http://schemas.microsoft.com/office/drawing/2014/main" id="{9D0E0268-C377-4DCF-83EA-F11DA80B3890}"/>
                </a:ext>
              </a:extLst>
            </p:cNvPr>
            <p:cNvSpPr>
              <a:spLocks noChangeArrowheads="1"/>
            </p:cNvSpPr>
            <p:nvPr/>
          </p:nvSpPr>
          <p:spPr bwMode="auto">
            <a:xfrm>
              <a:off x="4609308" y="12026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4" name="Oval 1124">
              <a:extLst>
                <a:ext uri="{FF2B5EF4-FFF2-40B4-BE49-F238E27FC236}">
                  <a16:creationId xmlns:a16="http://schemas.microsoft.com/office/drawing/2014/main" id="{46554F26-4638-4A97-BFE4-44E1ED8C9313}"/>
                </a:ext>
              </a:extLst>
            </p:cNvPr>
            <p:cNvSpPr>
              <a:spLocks noChangeArrowheads="1"/>
            </p:cNvSpPr>
            <p:nvPr/>
          </p:nvSpPr>
          <p:spPr bwMode="auto">
            <a:xfrm>
              <a:off x="4348958" y="11756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6" name="Oval 1126">
              <a:extLst>
                <a:ext uri="{FF2B5EF4-FFF2-40B4-BE49-F238E27FC236}">
                  <a16:creationId xmlns:a16="http://schemas.microsoft.com/office/drawing/2014/main" id="{15C6D598-1C7B-4F81-A4D6-B772FA6D0F43}"/>
                </a:ext>
              </a:extLst>
            </p:cNvPr>
            <p:cNvSpPr>
              <a:spLocks noChangeArrowheads="1"/>
            </p:cNvSpPr>
            <p:nvPr/>
          </p:nvSpPr>
          <p:spPr bwMode="auto">
            <a:xfrm>
              <a:off x="4714083" y="13360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7" name="Oval 1127">
              <a:extLst>
                <a:ext uri="{FF2B5EF4-FFF2-40B4-BE49-F238E27FC236}">
                  <a16:creationId xmlns:a16="http://schemas.microsoft.com/office/drawing/2014/main" id="{F14DFCE2-F0FB-4978-909B-FC9E21C7E67A}"/>
                </a:ext>
              </a:extLst>
            </p:cNvPr>
            <p:cNvSpPr>
              <a:spLocks noChangeArrowheads="1"/>
            </p:cNvSpPr>
            <p:nvPr/>
          </p:nvSpPr>
          <p:spPr bwMode="auto">
            <a:xfrm>
              <a:off x="4031458" y="18773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8" name="Oval 1135">
              <a:extLst>
                <a:ext uri="{FF2B5EF4-FFF2-40B4-BE49-F238E27FC236}">
                  <a16:creationId xmlns:a16="http://schemas.microsoft.com/office/drawing/2014/main" id="{B9D7DB57-1963-4B2A-BD84-62C05DC337C9}"/>
                </a:ext>
              </a:extLst>
            </p:cNvPr>
            <p:cNvSpPr>
              <a:spLocks noChangeArrowheads="1"/>
            </p:cNvSpPr>
            <p:nvPr/>
          </p:nvSpPr>
          <p:spPr bwMode="auto">
            <a:xfrm>
              <a:off x="4622008" y="17979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89" name="Oval 1136">
              <a:extLst>
                <a:ext uri="{FF2B5EF4-FFF2-40B4-BE49-F238E27FC236}">
                  <a16:creationId xmlns:a16="http://schemas.microsoft.com/office/drawing/2014/main" id="{0E4BCAD4-43A2-421A-B3C7-5AB0277E11BD}"/>
                </a:ext>
              </a:extLst>
            </p:cNvPr>
            <p:cNvSpPr>
              <a:spLocks noChangeArrowheads="1"/>
            </p:cNvSpPr>
            <p:nvPr/>
          </p:nvSpPr>
          <p:spPr bwMode="auto">
            <a:xfrm>
              <a:off x="4677570" y="1966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0" name="Oval 1137">
              <a:extLst>
                <a:ext uri="{FF2B5EF4-FFF2-40B4-BE49-F238E27FC236}">
                  <a16:creationId xmlns:a16="http://schemas.microsoft.com/office/drawing/2014/main" id="{BEBCE9C2-1A71-4E74-9FD6-535BDCDF2CE4}"/>
                </a:ext>
              </a:extLst>
            </p:cNvPr>
            <p:cNvSpPr>
              <a:spLocks noChangeArrowheads="1"/>
            </p:cNvSpPr>
            <p:nvPr/>
          </p:nvSpPr>
          <p:spPr bwMode="auto">
            <a:xfrm>
              <a:off x="4542633" y="16741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1" name="Oval 1138">
              <a:extLst>
                <a:ext uri="{FF2B5EF4-FFF2-40B4-BE49-F238E27FC236}">
                  <a16:creationId xmlns:a16="http://schemas.microsoft.com/office/drawing/2014/main" id="{726BDCC9-F60D-40F9-B751-32AAB617AE90}"/>
                </a:ext>
              </a:extLst>
            </p:cNvPr>
            <p:cNvSpPr>
              <a:spLocks noChangeArrowheads="1"/>
            </p:cNvSpPr>
            <p:nvPr/>
          </p:nvSpPr>
          <p:spPr bwMode="auto">
            <a:xfrm>
              <a:off x="4253708" y="18424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2" name="Oval 1148">
              <a:extLst>
                <a:ext uri="{FF2B5EF4-FFF2-40B4-BE49-F238E27FC236}">
                  <a16:creationId xmlns:a16="http://schemas.microsoft.com/office/drawing/2014/main" id="{511160E9-BB43-4687-932C-9F3AB1F7406A}"/>
                </a:ext>
              </a:extLst>
            </p:cNvPr>
            <p:cNvSpPr>
              <a:spLocks noChangeArrowheads="1"/>
            </p:cNvSpPr>
            <p:nvPr/>
          </p:nvSpPr>
          <p:spPr bwMode="auto">
            <a:xfrm>
              <a:off x="3294043" y="2044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3" name="Oval 1155">
              <a:extLst>
                <a:ext uri="{FF2B5EF4-FFF2-40B4-BE49-F238E27FC236}">
                  <a16:creationId xmlns:a16="http://schemas.microsoft.com/office/drawing/2014/main" id="{A2551ADD-7AD8-4273-A02D-31E76AD822E1}"/>
                </a:ext>
              </a:extLst>
            </p:cNvPr>
            <p:cNvSpPr>
              <a:spLocks noChangeArrowheads="1"/>
            </p:cNvSpPr>
            <p:nvPr/>
          </p:nvSpPr>
          <p:spPr bwMode="auto">
            <a:xfrm>
              <a:off x="4004470" y="19916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4" name="Oval 1158">
              <a:extLst>
                <a:ext uri="{FF2B5EF4-FFF2-40B4-BE49-F238E27FC236}">
                  <a16:creationId xmlns:a16="http://schemas.microsoft.com/office/drawing/2014/main" id="{516E09C6-62CF-4730-8260-0B9437C61987}"/>
                </a:ext>
              </a:extLst>
            </p:cNvPr>
            <p:cNvSpPr>
              <a:spLocks noChangeArrowheads="1"/>
            </p:cNvSpPr>
            <p:nvPr/>
          </p:nvSpPr>
          <p:spPr bwMode="auto">
            <a:xfrm>
              <a:off x="4699795" y="211232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5" name="Oval 1164">
              <a:extLst>
                <a:ext uri="{FF2B5EF4-FFF2-40B4-BE49-F238E27FC236}">
                  <a16:creationId xmlns:a16="http://schemas.microsoft.com/office/drawing/2014/main" id="{FBA340C9-597C-4BED-8DB0-8C7A75C043D3}"/>
                </a:ext>
              </a:extLst>
            </p:cNvPr>
            <p:cNvSpPr>
              <a:spLocks noChangeArrowheads="1"/>
            </p:cNvSpPr>
            <p:nvPr/>
          </p:nvSpPr>
          <p:spPr bwMode="auto">
            <a:xfrm>
              <a:off x="4974433" y="16011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6" name="Oval 1168">
              <a:extLst>
                <a:ext uri="{FF2B5EF4-FFF2-40B4-BE49-F238E27FC236}">
                  <a16:creationId xmlns:a16="http://schemas.microsoft.com/office/drawing/2014/main" id="{AE312D47-4AE2-45AD-93A7-3D27474009CD}"/>
                </a:ext>
              </a:extLst>
            </p:cNvPr>
            <p:cNvSpPr>
              <a:spLocks noChangeArrowheads="1"/>
            </p:cNvSpPr>
            <p:nvPr/>
          </p:nvSpPr>
          <p:spPr bwMode="auto">
            <a:xfrm>
              <a:off x="4418808" y="21710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7" name="Oval 1175">
              <a:extLst>
                <a:ext uri="{FF2B5EF4-FFF2-40B4-BE49-F238E27FC236}">
                  <a16:creationId xmlns:a16="http://schemas.microsoft.com/office/drawing/2014/main" id="{9284C3E1-B9E3-4328-9F3B-9F6AD5AFC87B}"/>
                </a:ext>
              </a:extLst>
            </p:cNvPr>
            <p:cNvSpPr>
              <a:spLocks noChangeArrowheads="1"/>
            </p:cNvSpPr>
            <p:nvPr/>
          </p:nvSpPr>
          <p:spPr bwMode="auto">
            <a:xfrm>
              <a:off x="4175941" y="22313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8" name="Oval 1177">
              <a:extLst>
                <a:ext uri="{FF2B5EF4-FFF2-40B4-BE49-F238E27FC236}">
                  <a16:creationId xmlns:a16="http://schemas.microsoft.com/office/drawing/2014/main" id="{E1D292F4-281B-49C4-A56D-CF7F78F9CDCB}"/>
                </a:ext>
              </a:extLst>
            </p:cNvPr>
            <p:cNvSpPr>
              <a:spLocks noChangeArrowheads="1"/>
            </p:cNvSpPr>
            <p:nvPr/>
          </p:nvSpPr>
          <p:spPr bwMode="auto">
            <a:xfrm>
              <a:off x="4248945" y="20281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799" name="Oval 1179">
              <a:extLst>
                <a:ext uri="{FF2B5EF4-FFF2-40B4-BE49-F238E27FC236}">
                  <a16:creationId xmlns:a16="http://schemas.microsoft.com/office/drawing/2014/main" id="{2DB3381A-6526-4253-A1E8-307119FBB0DA}"/>
                </a:ext>
              </a:extLst>
            </p:cNvPr>
            <p:cNvSpPr>
              <a:spLocks noChangeArrowheads="1"/>
            </p:cNvSpPr>
            <p:nvPr/>
          </p:nvSpPr>
          <p:spPr bwMode="auto">
            <a:xfrm>
              <a:off x="4563270" y="224725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0" name="Oval 1183">
              <a:extLst>
                <a:ext uri="{FF2B5EF4-FFF2-40B4-BE49-F238E27FC236}">
                  <a16:creationId xmlns:a16="http://schemas.microsoft.com/office/drawing/2014/main" id="{3F63401A-F1C1-429D-8A10-81258415F044}"/>
                </a:ext>
              </a:extLst>
            </p:cNvPr>
            <p:cNvSpPr>
              <a:spLocks noChangeArrowheads="1"/>
            </p:cNvSpPr>
            <p:nvPr/>
          </p:nvSpPr>
          <p:spPr bwMode="auto">
            <a:xfrm>
              <a:off x="4869658" y="21996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1" name="Oval 1189">
              <a:extLst>
                <a:ext uri="{FF2B5EF4-FFF2-40B4-BE49-F238E27FC236}">
                  <a16:creationId xmlns:a16="http://schemas.microsoft.com/office/drawing/2014/main" id="{28DE4C41-2A1F-488C-8551-6A99C7391AFD}"/>
                </a:ext>
              </a:extLst>
            </p:cNvPr>
            <p:cNvSpPr>
              <a:spLocks noChangeArrowheads="1"/>
            </p:cNvSpPr>
            <p:nvPr/>
          </p:nvSpPr>
          <p:spPr bwMode="auto">
            <a:xfrm>
              <a:off x="4918870" y="22663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2" name="Oval 1190">
              <a:extLst>
                <a:ext uri="{FF2B5EF4-FFF2-40B4-BE49-F238E27FC236}">
                  <a16:creationId xmlns:a16="http://schemas.microsoft.com/office/drawing/2014/main" id="{16A17D6F-81AF-46FA-AE95-AFD8E18A1291}"/>
                </a:ext>
              </a:extLst>
            </p:cNvPr>
            <p:cNvSpPr>
              <a:spLocks noChangeArrowheads="1"/>
            </p:cNvSpPr>
            <p:nvPr/>
          </p:nvSpPr>
          <p:spPr bwMode="auto">
            <a:xfrm>
              <a:off x="4883945" y="196627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3" name="Oval 1191">
              <a:extLst>
                <a:ext uri="{FF2B5EF4-FFF2-40B4-BE49-F238E27FC236}">
                  <a16:creationId xmlns:a16="http://schemas.microsoft.com/office/drawing/2014/main" id="{BCE9DF20-468C-4349-AD32-035AEC2DC125}"/>
                </a:ext>
              </a:extLst>
            </p:cNvPr>
            <p:cNvSpPr>
              <a:spLocks noChangeArrowheads="1"/>
            </p:cNvSpPr>
            <p:nvPr/>
          </p:nvSpPr>
          <p:spPr bwMode="auto">
            <a:xfrm>
              <a:off x="4979195" y="21361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4" name="Oval 1192">
              <a:extLst>
                <a:ext uri="{FF2B5EF4-FFF2-40B4-BE49-F238E27FC236}">
                  <a16:creationId xmlns:a16="http://schemas.microsoft.com/office/drawing/2014/main" id="{2B4BA943-E560-4090-8A0D-2C77DBA9452C}"/>
                </a:ext>
              </a:extLst>
            </p:cNvPr>
            <p:cNvSpPr>
              <a:spLocks noChangeArrowheads="1"/>
            </p:cNvSpPr>
            <p:nvPr/>
          </p:nvSpPr>
          <p:spPr bwMode="auto">
            <a:xfrm>
              <a:off x="5014120" y="227583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5" name="Oval 1196">
              <a:extLst>
                <a:ext uri="{FF2B5EF4-FFF2-40B4-BE49-F238E27FC236}">
                  <a16:creationId xmlns:a16="http://schemas.microsoft.com/office/drawing/2014/main" id="{2E26FB4F-BBAA-4953-B74B-6F56EF22F5A8}"/>
                </a:ext>
              </a:extLst>
            </p:cNvPr>
            <p:cNvSpPr>
              <a:spLocks noChangeArrowheads="1"/>
            </p:cNvSpPr>
            <p:nvPr/>
          </p:nvSpPr>
          <p:spPr bwMode="auto">
            <a:xfrm>
              <a:off x="4726783" y="155510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6" name="Oval 1204">
              <a:extLst>
                <a:ext uri="{FF2B5EF4-FFF2-40B4-BE49-F238E27FC236}">
                  <a16:creationId xmlns:a16="http://schemas.microsoft.com/office/drawing/2014/main" id="{9AF59ADB-2374-4F4A-B2C7-D6B9779541DF}"/>
                </a:ext>
              </a:extLst>
            </p:cNvPr>
            <p:cNvSpPr>
              <a:spLocks noChangeArrowheads="1"/>
            </p:cNvSpPr>
            <p:nvPr/>
          </p:nvSpPr>
          <p:spPr bwMode="auto">
            <a:xfrm>
              <a:off x="4874420" y="145509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7" name="Oval 1205">
              <a:extLst>
                <a:ext uri="{FF2B5EF4-FFF2-40B4-BE49-F238E27FC236}">
                  <a16:creationId xmlns:a16="http://schemas.microsoft.com/office/drawing/2014/main" id="{55865092-CF96-4C9C-8CBA-FCAF63466B2E}"/>
                </a:ext>
              </a:extLst>
            </p:cNvPr>
            <p:cNvSpPr>
              <a:spLocks noChangeArrowheads="1"/>
            </p:cNvSpPr>
            <p:nvPr/>
          </p:nvSpPr>
          <p:spPr bwMode="auto">
            <a:xfrm>
              <a:off x="4310858" y="144874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8" name="Oval 1293">
              <a:extLst>
                <a:ext uri="{FF2B5EF4-FFF2-40B4-BE49-F238E27FC236}">
                  <a16:creationId xmlns:a16="http://schemas.microsoft.com/office/drawing/2014/main" id="{5E6019BA-CCC3-4457-9DDB-0485B8F1AED0}"/>
                </a:ext>
              </a:extLst>
            </p:cNvPr>
            <p:cNvSpPr>
              <a:spLocks noChangeArrowheads="1"/>
            </p:cNvSpPr>
            <p:nvPr/>
          </p:nvSpPr>
          <p:spPr bwMode="auto">
            <a:xfrm>
              <a:off x="3846868" y="582656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09" name="Oval 1303">
              <a:extLst>
                <a:ext uri="{FF2B5EF4-FFF2-40B4-BE49-F238E27FC236}">
                  <a16:creationId xmlns:a16="http://schemas.microsoft.com/office/drawing/2014/main" id="{2FBC51BC-5324-4091-9D12-7143DE9F5B81}"/>
                </a:ext>
              </a:extLst>
            </p:cNvPr>
            <p:cNvSpPr>
              <a:spLocks noChangeArrowheads="1"/>
            </p:cNvSpPr>
            <p:nvPr/>
          </p:nvSpPr>
          <p:spPr bwMode="auto">
            <a:xfrm>
              <a:off x="4173539" y="602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0" name="Oval 1310">
              <a:extLst>
                <a:ext uri="{FF2B5EF4-FFF2-40B4-BE49-F238E27FC236}">
                  <a16:creationId xmlns:a16="http://schemas.microsoft.com/office/drawing/2014/main" id="{D6703AC9-9290-4337-B543-7A8F9E080C7D}"/>
                </a:ext>
              </a:extLst>
            </p:cNvPr>
            <p:cNvSpPr>
              <a:spLocks noChangeArrowheads="1"/>
            </p:cNvSpPr>
            <p:nvPr/>
          </p:nvSpPr>
          <p:spPr bwMode="auto">
            <a:xfrm>
              <a:off x="3309938" y="579281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1" name="Oval 1320">
              <a:extLst>
                <a:ext uri="{FF2B5EF4-FFF2-40B4-BE49-F238E27FC236}">
                  <a16:creationId xmlns:a16="http://schemas.microsoft.com/office/drawing/2014/main" id="{244F0712-0CAA-4CA1-827F-257C275D787A}"/>
                </a:ext>
              </a:extLst>
            </p:cNvPr>
            <p:cNvSpPr>
              <a:spLocks noChangeArrowheads="1"/>
            </p:cNvSpPr>
            <p:nvPr/>
          </p:nvSpPr>
          <p:spPr bwMode="auto">
            <a:xfrm>
              <a:off x="3618163" y="559881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2" name="Oval 1321">
              <a:extLst>
                <a:ext uri="{FF2B5EF4-FFF2-40B4-BE49-F238E27FC236}">
                  <a16:creationId xmlns:a16="http://schemas.microsoft.com/office/drawing/2014/main" id="{4150C9E2-1E7A-4F13-AF00-EE58BF1F8BB9}"/>
                </a:ext>
              </a:extLst>
            </p:cNvPr>
            <p:cNvSpPr>
              <a:spLocks noChangeArrowheads="1"/>
            </p:cNvSpPr>
            <p:nvPr/>
          </p:nvSpPr>
          <p:spPr bwMode="auto">
            <a:xfrm>
              <a:off x="4627564" y="604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3" name="Oval 1329">
              <a:extLst>
                <a:ext uri="{FF2B5EF4-FFF2-40B4-BE49-F238E27FC236}">
                  <a16:creationId xmlns:a16="http://schemas.microsoft.com/office/drawing/2014/main" id="{9BC84395-FB82-4A9C-A994-C5C170811179}"/>
                </a:ext>
              </a:extLst>
            </p:cNvPr>
            <p:cNvSpPr>
              <a:spLocks noChangeArrowheads="1"/>
            </p:cNvSpPr>
            <p:nvPr/>
          </p:nvSpPr>
          <p:spPr bwMode="auto">
            <a:xfrm>
              <a:off x="4795839" y="604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4" name="Oval 1380">
              <a:extLst>
                <a:ext uri="{FF2B5EF4-FFF2-40B4-BE49-F238E27FC236}">
                  <a16:creationId xmlns:a16="http://schemas.microsoft.com/office/drawing/2014/main" id="{4389DC8D-3F6A-443E-9D08-7FB64DC2825F}"/>
                </a:ext>
              </a:extLst>
            </p:cNvPr>
            <p:cNvSpPr>
              <a:spLocks noChangeArrowheads="1"/>
            </p:cNvSpPr>
            <p:nvPr/>
          </p:nvSpPr>
          <p:spPr bwMode="auto">
            <a:xfrm>
              <a:off x="2352676" y="602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5" name="Oval 1381">
              <a:extLst>
                <a:ext uri="{FF2B5EF4-FFF2-40B4-BE49-F238E27FC236}">
                  <a16:creationId xmlns:a16="http://schemas.microsoft.com/office/drawing/2014/main" id="{8F071DB0-ED61-4E30-AA9E-B48E8976BCA7}"/>
                </a:ext>
              </a:extLst>
            </p:cNvPr>
            <p:cNvSpPr>
              <a:spLocks noChangeArrowheads="1"/>
            </p:cNvSpPr>
            <p:nvPr/>
          </p:nvSpPr>
          <p:spPr bwMode="auto">
            <a:xfrm>
              <a:off x="2317750" y="5145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6" name="Oval 1389">
              <a:extLst>
                <a:ext uri="{FF2B5EF4-FFF2-40B4-BE49-F238E27FC236}">
                  <a16:creationId xmlns:a16="http://schemas.microsoft.com/office/drawing/2014/main" id="{A0BEE64E-8890-4D3B-84CA-1666950679AE}"/>
                </a:ext>
              </a:extLst>
            </p:cNvPr>
            <p:cNvSpPr>
              <a:spLocks noChangeArrowheads="1"/>
            </p:cNvSpPr>
            <p:nvPr/>
          </p:nvSpPr>
          <p:spPr bwMode="auto">
            <a:xfrm>
              <a:off x="2655888" y="5337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7" name="Oval 1392">
              <a:extLst>
                <a:ext uri="{FF2B5EF4-FFF2-40B4-BE49-F238E27FC236}">
                  <a16:creationId xmlns:a16="http://schemas.microsoft.com/office/drawing/2014/main" id="{03411C81-972F-4224-9A25-3180C934A90E}"/>
                </a:ext>
              </a:extLst>
            </p:cNvPr>
            <p:cNvSpPr>
              <a:spLocks noChangeArrowheads="1"/>
            </p:cNvSpPr>
            <p:nvPr/>
          </p:nvSpPr>
          <p:spPr bwMode="auto">
            <a:xfrm>
              <a:off x="3592514" y="602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8" name="Oval 1402">
              <a:extLst>
                <a:ext uri="{FF2B5EF4-FFF2-40B4-BE49-F238E27FC236}">
                  <a16:creationId xmlns:a16="http://schemas.microsoft.com/office/drawing/2014/main" id="{0910D55F-7B42-4CF4-ADCF-743B78AF25F7}"/>
                </a:ext>
              </a:extLst>
            </p:cNvPr>
            <p:cNvSpPr>
              <a:spLocks noChangeArrowheads="1"/>
            </p:cNvSpPr>
            <p:nvPr/>
          </p:nvSpPr>
          <p:spPr bwMode="auto">
            <a:xfrm>
              <a:off x="3184526" y="59376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19" name="Oval 1408">
              <a:extLst>
                <a:ext uri="{FF2B5EF4-FFF2-40B4-BE49-F238E27FC236}">
                  <a16:creationId xmlns:a16="http://schemas.microsoft.com/office/drawing/2014/main" id="{DF8BE191-0080-4E61-979B-0BF813B97641}"/>
                </a:ext>
              </a:extLst>
            </p:cNvPr>
            <p:cNvSpPr>
              <a:spLocks noChangeArrowheads="1"/>
            </p:cNvSpPr>
            <p:nvPr/>
          </p:nvSpPr>
          <p:spPr bwMode="auto">
            <a:xfrm>
              <a:off x="2295242" y="55130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0" name="Oval 1409">
              <a:extLst>
                <a:ext uri="{FF2B5EF4-FFF2-40B4-BE49-F238E27FC236}">
                  <a16:creationId xmlns:a16="http://schemas.microsoft.com/office/drawing/2014/main" id="{B5B695B9-47E8-4CCB-B333-0B05C7E20F27}"/>
                </a:ext>
              </a:extLst>
            </p:cNvPr>
            <p:cNvSpPr>
              <a:spLocks noChangeArrowheads="1"/>
            </p:cNvSpPr>
            <p:nvPr/>
          </p:nvSpPr>
          <p:spPr bwMode="auto">
            <a:xfrm>
              <a:off x="2670176" y="602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1" name="Oval 1419">
              <a:extLst>
                <a:ext uri="{FF2B5EF4-FFF2-40B4-BE49-F238E27FC236}">
                  <a16:creationId xmlns:a16="http://schemas.microsoft.com/office/drawing/2014/main" id="{5AE16D45-4E21-4B7E-B815-EB9BE4346D67}"/>
                </a:ext>
              </a:extLst>
            </p:cNvPr>
            <p:cNvSpPr>
              <a:spLocks noChangeArrowheads="1"/>
            </p:cNvSpPr>
            <p:nvPr/>
          </p:nvSpPr>
          <p:spPr bwMode="auto">
            <a:xfrm>
              <a:off x="2955331" y="58106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2" name="Oval 1420">
              <a:extLst>
                <a:ext uri="{FF2B5EF4-FFF2-40B4-BE49-F238E27FC236}">
                  <a16:creationId xmlns:a16="http://schemas.microsoft.com/office/drawing/2014/main" id="{8B68B1DE-3B58-4A42-8CFE-6E3C7BBAFC89}"/>
                </a:ext>
              </a:extLst>
            </p:cNvPr>
            <p:cNvSpPr>
              <a:spLocks noChangeArrowheads="1"/>
            </p:cNvSpPr>
            <p:nvPr/>
          </p:nvSpPr>
          <p:spPr bwMode="auto">
            <a:xfrm>
              <a:off x="2593975" y="567823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3" name="Oval 1426">
              <a:extLst>
                <a:ext uri="{FF2B5EF4-FFF2-40B4-BE49-F238E27FC236}">
                  <a16:creationId xmlns:a16="http://schemas.microsoft.com/office/drawing/2014/main" id="{323C03EB-6CF9-4CBE-9A61-9026BC288912}"/>
                </a:ext>
              </a:extLst>
            </p:cNvPr>
            <p:cNvSpPr>
              <a:spLocks noChangeArrowheads="1"/>
            </p:cNvSpPr>
            <p:nvPr/>
          </p:nvSpPr>
          <p:spPr bwMode="auto">
            <a:xfrm>
              <a:off x="3364031" y="54923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4" name="Oval 1438">
              <a:extLst>
                <a:ext uri="{FF2B5EF4-FFF2-40B4-BE49-F238E27FC236}">
                  <a16:creationId xmlns:a16="http://schemas.microsoft.com/office/drawing/2014/main" id="{00F64C53-16FB-4A1A-AD01-26BD0EB57129}"/>
                </a:ext>
              </a:extLst>
            </p:cNvPr>
            <p:cNvSpPr>
              <a:spLocks noChangeArrowheads="1"/>
            </p:cNvSpPr>
            <p:nvPr/>
          </p:nvSpPr>
          <p:spPr bwMode="auto">
            <a:xfrm>
              <a:off x="3438525" y="4791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5" name="Freeform 1453">
              <a:extLst>
                <a:ext uri="{FF2B5EF4-FFF2-40B4-BE49-F238E27FC236}">
                  <a16:creationId xmlns:a16="http://schemas.microsoft.com/office/drawing/2014/main" id="{029959E5-7F0C-4DA4-A393-3BBC231B3E73}"/>
                </a:ext>
              </a:extLst>
            </p:cNvPr>
            <p:cNvSpPr>
              <a:spLocks/>
            </p:cNvSpPr>
            <p:nvPr/>
          </p:nvSpPr>
          <p:spPr bwMode="auto">
            <a:xfrm>
              <a:off x="2551113" y="615951"/>
              <a:ext cx="1649412" cy="126206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27" name="Oval 1457">
              <a:extLst>
                <a:ext uri="{FF2B5EF4-FFF2-40B4-BE49-F238E27FC236}">
                  <a16:creationId xmlns:a16="http://schemas.microsoft.com/office/drawing/2014/main" id="{A30CF59B-2314-4242-BBD1-1CE2A22CAB02}"/>
                </a:ext>
              </a:extLst>
            </p:cNvPr>
            <p:cNvSpPr>
              <a:spLocks noChangeArrowheads="1"/>
            </p:cNvSpPr>
            <p:nvPr/>
          </p:nvSpPr>
          <p:spPr bwMode="auto">
            <a:xfrm>
              <a:off x="2808289" y="155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8" name="Oval 1458">
              <a:extLst>
                <a:ext uri="{FF2B5EF4-FFF2-40B4-BE49-F238E27FC236}">
                  <a16:creationId xmlns:a16="http://schemas.microsoft.com/office/drawing/2014/main" id="{E14651B7-DE63-461A-A0C5-18FA057A07F0}"/>
                </a:ext>
              </a:extLst>
            </p:cNvPr>
            <p:cNvSpPr>
              <a:spLocks noChangeArrowheads="1"/>
            </p:cNvSpPr>
            <p:nvPr/>
          </p:nvSpPr>
          <p:spPr bwMode="auto">
            <a:xfrm>
              <a:off x="3167064"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29" name="Oval 1459">
              <a:extLst>
                <a:ext uri="{FF2B5EF4-FFF2-40B4-BE49-F238E27FC236}">
                  <a16:creationId xmlns:a16="http://schemas.microsoft.com/office/drawing/2014/main" id="{7068289B-D0C7-4874-AE45-D52F242CD99E}"/>
                </a:ext>
              </a:extLst>
            </p:cNvPr>
            <p:cNvSpPr>
              <a:spLocks noChangeArrowheads="1"/>
            </p:cNvSpPr>
            <p:nvPr/>
          </p:nvSpPr>
          <p:spPr bwMode="auto">
            <a:xfrm>
              <a:off x="3209926" y="1503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0" name="Oval 1460">
              <a:extLst>
                <a:ext uri="{FF2B5EF4-FFF2-40B4-BE49-F238E27FC236}">
                  <a16:creationId xmlns:a16="http://schemas.microsoft.com/office/drawing/2014/main" id="{B1B92B37-6D12-4AF1-B3FB-2D2586053772}"/>
                </a:ext>
              </a:extLst>
            </p:cNvPr>
            <p:cNvSpPr>
              <a:spLocks noChangeArrowheads="1"/>
            </p:cNvSpPr>
            <p:nvPr/>
          </p:nvSpPr>
          <p:spPr bwMode="auto">
            <a:xfrm>
              <a:off x="3294064" y="1611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1" name="Oval 1461">
              <a:extLst>
                <a:ext uri="{FF2B5EF4-FFF2-40B4-BE49-F238E27FC236}">
                  <a16:creationId xmlns:a16="http://schemas.microsoft.com/office/drawing/2014/main" id="{F05C203E-F6D6-4000-8A38-71B7662C2975}"/>
                </a:ext>
              </a:extLst>
            </p:cNvPr>
            <p:cNvSpPr>
              <a:spLocks noChangeArrowheads="1"/>
            </p:cNvSpPr>
            <p:nvPr/>
          </p:nvSpPr>
          <p:spPr bwMode="auto">
            <a:xfrm>
              <a:off x="3176589" y="1452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2" name="Oval 1462">
              <a:extLst>
                <a:ext uri="{FF2B5EF4-FFF2-40B4-BE49-F238E27FC236}">
                  <a16:creationId xmlns:a16="http://schemas.microsoft.com/office/drawing/2014/main" id="{E68036F1-7085-4BE8-B6F0-9DB784B9B9BB}"/>
                </a:ext>
              </a:extLst>
            </p:cNvPr>
            <p:cNvSpPr>
              <a:spLocks noChangeArrowheads="1"/>
            </p:cNvSpPr>
            <p:nvPr/>
          </p:nvSpPr>
          <p:spPr bwMode="auto">
            <a:xfrm>
              <a:off x="2919414" y="1668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3" name="Oval 1463">
              <a:extLst>
                <a:ext uri="{FF2B5EF4-FFF2-40B4-BE49-F238E27FC236}">
                  <a16:creationId xmlns:a16="http://schemas.microsoft.com/office/drawing/2014/main" id="{D7345863-BA46-4D82-95FA-EAFFD44AC8B1}"/>
                </a:ext>
              </a:extLst>
            </p:cNvPr>
            <p:cNvSpPr>
              <a:spLocks noChangeArrowheads="1"/>
            </p:cNvSpPr>
            <p:nvPr/>
          </p:nvSpPr>
          <p:spPr bwMode="auto">
            <a:xfrm>
              <a:off x="2852739" y="1416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4" name="Oval 1464">
              <a:extLst>
                <a:ext uri="{FF2B5EF4-FFF2-40B4-BE49-F238E27FC236}">
                  <a16:creationId xmlns:a16="http://schemas.microsoft.com/office/drawing/2014/main" id="{578D6EA5-FD07-42DC-8EE2-99B4E836E8CD}"/>
                </a:ext>
              </a:extLst>
            </p:cNvPr>
            <p:cNvSpPr>
              <a:spLocks noChangeArrowheads="1"/>
            </p:cNvSpPr>
            <p:nvPr/>
          </p:nvSpPr>
          <p:spPr bwMode="auto">
            <a:xfrm>
              <a:off x="3049589" y="1592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5" name="Oval 1465">
              <a:extLst>
                <a:ext uri="{FF2B5EF4-FFF2-40B4-BE49-F238E27FC236}">
                  <a16:creationId xmlns:a16="http://schemas.microsoft.com/office/drawing/2014/main" id="{5878FEA6-D57F-4F36-BB05-55CB7D196A16}"/>
                </a:ext>
              </a:extLst>
            </p:cNvPr>
            <p:cNvSpPr>
              <a:spLocks noChangeArrowheads="1"/>
            </p:cNvSpPr>
            <p:nvPr/>
          </p:nvSpPr>
          <p:spPr bwMode="auto">
            <a:xfrm>
              <a:off x="3067051" y="1658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6" name="Oval 1466">
              <a:extLst>
                <a:ext uri="{FF2B5EF4-FFF2-40B4-BE49-F238E27FC236}">
                  <a16:creationId xmlns:a16="http://schemas.microsoft.com/office/drawing/2014/main" id="{03CACB25-D690-46EC-A479-4918DEEF5273}"/>
                </a:ext>
              </a:extLst>
            </p:cNvPr>
            <p:cNvSpPr>
              <a:spLocks noChangeArrowheads="1"/>
            </p:cNvSpPr>
            <p:nvPr/>
          </p:nvSpPr>
          <p:spPr bwMode="auto">
            <a:xfrm>
              <a:off x="2982914" y="1617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7" name="Oval 1467">
              <a:extLst>
                <a:ext uri="{FF2B5EF4-FFF2-40B4-BE49-F238E27FC236}">
                  <a16:creationId xmlns:a16="http://schemas.microsoft.com/office/drawing/2014/main" id="{50AE7CF6-273B-4292-82B5-E7BD4A1772EE}"/>
                </a:ext>
              </a:extLst>
            </p:cNvPr>
            <p:cNvSpPr>
              <a:spLocks noChangeArrowheads="1"/>
            </p:cNvSpPr>
            <p:nvPr/>
          </p:nvSpPr>
          <p:spPr bwMode="auto">
            <a:xfrm>
              <a:off x="2965451" y="1743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8" name="Oval 1468">
              <a:extLst>
                <a:ext uri="{FF2B5EF4-FFF2-40B4-BE49-F238E27FC236}">
                  <a16:creationId xmlns:a16="http://schemas.microsoft.com/office/drawing/2014/main" id="{77E5832E-5610-4907-B421-F84CD992852A}"/>
                </a:ext>
              </a:extLst>
            </p:cNvPr>
            <p:cNvSpPr>
              <a:spLocks noChangeArrowheads="1"/>
            </p:cNvSpPr>
            <p:nvPr/>
          </p:nvSpPr>
          <p:spPr bwMode="auto">
            <a:xfrm>
              <a:off x="3041651" y="1530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39" name="Oval 1469">
              <a:extLst>
                <a:ext uri="{FF2B5EF4-FFF2-40B4-BE49-F238E27FC236}">
                  <a16:creationId xmlns:a16="http://schemas.microsoft.com/office/drawing/2014/main" id="{1AF1AD0B-57E3-4561-B5CC-3AA8BDB6DC46}"/>
                </a:ext>
              </a:extLst>
            </p:cNvPr>
            <p:cNvSpPr>
              <a:spLocks noChangeArrowheads="1"/>
            </p:cNvSpPr>
            <p:nvPr/>
          </p:nvSpPr>
          <p:spPr bwMode="auto">
            <a:xfrm>
              <a:off x="3178176" y="735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0" name="Oval 1470">
              <a:extLst>
                <a:ext uri="{FF2B5EF4-FFF2-40B4-BE49-F238E27FC236}">
                  <a16:creationId xmlns:a16="http://schemas.microsoft.com/office/drawing/2014/main" id="{E9440400-3D40-4D37-82AC-6DF8D91EE4F5}"/>
                </a:ext>
              </a:extLst>
            </p:cNvPr>
            <p:cNvSpPr>
              <a:spLocks noChangeArrowheads="1"/>
            </p:cNvSpPr>
            <p:nvPr/>
          </p:nvSpPr>
          <p:spPr bwMode="auto">
            <a:xfrm>
              <a:off x="3213101" y="874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1" name="Oval 1471">
              <a:extLst>
                <a:ext uri="{FF2B5EF4-FFF2-40B4-BE49-F238E27FC236}">
                  <a16:creationId xmlns:a16="http://schemas.microsoft.com/office/drawing/2014/main" id="{93C497C7-52DA-4291-AEF9-C916EBD49EB8}"/>
                </a:ext>
              </a:extLst>
            </p:cNvPr>
            <p:cNvSpPr>
              <a:spLocks noChangeArrowheads="1"/>
            </p:cNvSpPr>
            <p:nvPr/>
          </p:nvSpPr>
          <p:spPr bwMode="auto">
            <a:xfrm>
              <a:off x="3224214" y="13795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2" name="Oval 1472">
              <a:extLst>
                <a:ext uri="{FF2B5EF4-FFF2-40B4-BE49-F238E27FC236}">
                  <a16:creationId xmlns:a16="http://schemas.microsoft.com/office/drawing/2014/main" id="{78ACB989-EDE6-4041-9292-E8166527ED37}"/>
                </a:ext>
              </a:extLst>
            </p:cNvPr>
            <p:cNvSpPr>
              <a:spLocks noChangeArrowheads="1"/>
            </p:cNvSpPr>
            <p:nvPr/>
          </p:nvSpPr>
          <p:spPr bwMode="auto">
            <a:xfrm>
              <a:off x="3236914" y="1177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3" name="Oval 1473">
              <a:extLst>
                <a:ext uri="{FF2B5EF4-FFF2-40B4-BE49-F238E27FC236}">
                  <a16:creationId xmlns:a16="http://schemas.microsoft.com/office/drawing/2014/main" id="{E710B68D-D0D3-4975-B47A-DEF8EEEB03E5}"/>
                </a:ext>
              </a:extLst>
            </p:cNvPr>
            <p:cNvSpPr>
              <a:spLocks noChangeArrowheads="1"/>
            </p:cNvSpPr>
            <p:nvPr/>
          </p:nvSpPr>
          <p:spPr bwMode="auto">
            <a:xfrm>
              <a:off x="3151188" y="1217613"/>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4" name="Oval 1474">
              <a:extLst>
                <a:ext uri="{FF2B5EF4-FFF2-40B4-BE49-F238E27FC236}">
                  <a16:creationId xmlns:a16="http://schemas.microsoft.com/office/drawing/2014/main" id="{8C336627-9F32-4CD4-B58E-1399EFB008C9}"/>
                </a:ext>
              </a:extLst>
            </p:cNvPr>
            <p:cNvSpPr>
              <a:spLocks noChangeArrowheads="1"/>
            </p:cNvSpPr>
            <p:nvPr/>
          </p:nvSpPr>
          <p:spPr bwMode="auto">
            <a:xfrm>
              <a:off x="3132139" y="1100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5" name="Oval 1475">
              <a:extLst>
                <a:ext uri="{FF2B5EF4-FFF2-40B4-BE49-F238E27FC236}">
                  <a16:creationId xmlns:a16="http://schemas.microsoft.com/office/drawing/2014/main" id="{596A9D68-F284-4468-8CE4-6AAC50882602}"/>
                </a:ext>
              </a:extLst>
            </p:cNvPr>
            <p:cNvSpPr>
              <a:spLocks noChangeArrowheads="1"/>
            </p:cNvSpPr>
            <p:nvPr/>
          </p:nvSpPr>
          <p:spPr bwMode="auto">
            <a:xfrm>
              <a:off x="3203576" y="1104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6" name="Oval 1476">
              <a:extLst>
                <a:ext uri="{FF2B5EF4-FFF2-40B4-BE49-F238E27FC236}">
                  <a16:creationId xmlns:a16="http://schemas.microsoft.com/office/drawing/2014/main" id="{1AD001DA-09E1-43FC-82F5-ED5CF0A8A952}"/>
                </a:ext>
              </a:extLst>
            </p:cNvPr>
            <p:cNvSpPr>
              <a:spLocks noChangeArrowheads="1"/>
            </p:cNvSpPr>
            <p:nvPr/>
          </p:nvSpPr>
          <p:spPr bwMode="auto">
            <a:xfrm>
              <a:off x="322738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7" name="Oval 1477">
              <a:extLst>
                <a:ext uri="{FF2B5EF4-FFF2-40B4-BE49-F238E27FC236}">
                  <a16:creationId xmlns:a16="http://schemas.microsoft.com/office/drawing/2014/main" id="{65A65588-F28C-4A39-9532-A0DFD1F5372B}"/>
                </a:ext>
              </a:extLst>
            </p:cNvPr>
            <p:cNvSpPr>
              <a:spLocks noChangeArrowheads="1"/>
            </p:cNvSpPr>
            <p:nvPr/>
          </p:nvSpPr>
          <p:spPr bwMode="auto">
            <a:xfrm>
              <a:off x="3160714"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8" name="Oval 1478">
              <a:extLst>
                <a:ext uri="{FF2B5EF4-FFF2-40B4-BE49-F238E27FC236}">
                  <a16:creationId xmlns:a16="http://schemas.microsoft.com/office/drawing/2014/main" id="{F0AE2E02-11B9-47AD-8898-4C1AB20E9CF0}"/>
                </a:ext>
              </a:extLst>
            </p:cNvPr>
            <p:cNvSpPr>
              <a:spLocks noChangeArrowheads="1"/>
            </p:cNvSpPr>
            <p:nvPr/>
          </p:nvSpPr>
          <p:spPr bwMode="auto">
            <a:xfrm>
              <a:off x="326231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49" name="Oval 1479">
              <a:extLst>
                <a:ext uri="{FF2B5EF4-FFF2-40B4-BE49-F238E27FC236}">
                  <a16:creationId xmlns:a16="http://schemas.microsoft.com/office/drawing/2014/main" id="{20620802-7439-4FAF-BAB4-BC6292E577A4}"/>
                </a:ext>
              </a:extLst>
            </p:cNvPr>
            <p:cNvSpPr>
              <a:spLocks noChangeArrowheads="1"/>
            </p:cNvSpPr>
            <p:nvPr/>
          </p:nvSpPr>
          <p:spPr bwMode="auto">
            <a:xfrm>
              <a:off x="3230564" y="769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0" name="Oval 1480">
              <a:extLst>
                <a:ext uri="{FF2B5EF4-FFF2-40B4-BE49-F238E27FC236}">
                  <a16:creationId xmlns:a16="http://schemas.microsoft.com/office/drawing/2014/main" id="{436E3A3C-070D-4A37-80BF-089F45ED300D}"/>
                </a:ext>
              </a:extLst>
            </p:cNvPr>
            <p:cNvSpPr>
              <a:spLocks noChangeArrowheads="1"/>
            </p:cNvSpPr>
            <p:nvPr/>
          </p:nvSpPr>
          <p:spPr bwMode="auto">
            <a:xfrm>
              <a:off x="3273426" y="1112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1" name="Oval 1481">
              <a:extLst>
                <a:ext uri="{FF2B5EF4-FFF2-40B4-BE49-F238E27FC236}">
                  <a16:creationId xmlns:a16="http://schemas.microsoft.com/office/drawing/2014/main" id="{DCD2B873-B9FC-4AC1-AC49-4FDEC61741D4}"/>
                </a:ext>
              </a:extLst>
            </p:cNvPr>
            <p:cNvSpPr>
              <a:spLocks noChangeArrowheads="1"/>
            </p:cNvSpPr>
            <p:nvPr/>
          </p:nvSpPr>
          <p:spPr bwMode="auto">
            <a:xfrm>
              <a:off x="2922589" y="1039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2" name="Oval 1482">
              <a:extLst>
                <a:ext uri="{FF2B5EF4-FFF2-40B4-BE49-F238E27FC236}">
                  <a16:creationId xmlns:a16="http://schemas.microsoft.com/office/drawing/2014/main" id="{71E6ABCD-F260-4B4E-86F2-8DF72D14AD26}"/>
                </a:ext>
              </a:extLst>
            </p:cNvPr>
            <p:cNvSpPr>
              <a:spLocks noChangeArrowheads="1"/>
            </p:cNvSpPr>
            <p:nvPr/>
          </p:nvSpPr>
          <p:spPr bwMode="auto">
            <a:xfrm>
              <a:off x="2949576" y="792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3" name="Oval 1483">
              <a:extLst>
                <a:ext uri="{FF2B5EF4-FFF2-40B4-BE49-F238E27FC236}">
                  <a16:creationId xmlns:a16="http://schemas.microsoft.com/office/drawing/2014/main" id="{EF3ACF4A-159F-41BC-A27E-90231560986A}"/>
                </a:ext>
              </a:extLst>
            </p:cNvPr>
            <p:cNvSpPr>
              <a:spLocks noChangeArrowheads="1"/>
            </p:cNvSpPr>
            <p:nvPr/>
          </p:nvSpPr>
          <p:spPr bwMode="auto">
            <a:xfrm>
              <a:off x="2946401" y="1343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4" name="Oval 1484">
              <a:extLst>
                <a:ext uri="{FF2B5EF4-FFF2-40B4-BE49-F238E27FC236}">
                  <a16:creationId xmlns:a16="http://schemas.microsoft.com/office/drawing/2014/main" id="{F4134C71-B79A-47F4-B153-4E1BA47539D2}"/>
                </a:ext>
              </a:extLst>
            </p:cNvPr>
            <p:cNvSpPr>
              <a:spLocks noChangeArrowheads="1"/>
            </p:cNvSpPr>
            <p:nvPr/>
          </p:nvSpPr>
          <p:spPr bwMode="auto">
            <a:xfrm>
              <a:off x="2913064" y="1270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5" name="Oval 1485">
              <a:extLst>
                <a:ext uri="{FF2B5EF4-FFF2-40B4-BE49-F238E27FC236}">
                  <a16:creationId xmlns:a16="http://schemas.microsoft.com/office/drawing/2014/main" id="{35E8CEE7-A931-4396-AEAD-526964D8950D}"/>
                </a:ext>
              </a:extLst>
            </p:cNvPr>
            <p:cNvSpPr>
              <a:spLocks noChangeArrowheads="1"/>
            </p:cNvSpPr>
            <p:nvPr/>
          </p:nvSpPr>
          <p:spPr bwMode="auto">
            <a:xfrm>
              <a:off x="3041651" y="11985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6" name="Oval 1486">
              <a:extLst>
                <a:ext uri="{FF2B5EF4-FFF2-40B4-BE49-F238E27FC236}">
                  <a16:creationId xmlns:a16="http://schemas.microsoft.com/office/drawing/2014/main" id="{4497321F-5A64-414D-8937-293F05B04258}"/>
                </a:ext>
              </a:extLst>
            </p:cNvPr>
            <p:cNvSpPr>
              <a:spLocks noChangeArrowheads="1"/>
            </p:cNvSpPr>
            <p:nvPr/>
          </p:nvSpPr>
          <p:spPr bwMode="auto">
            <a:xfrm>
              <a:off x="2971801"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7" name="Oval 1487">
              <a:extLst>
                <a:ext uri="{FF2B5EF4-FFF2-40B4-BE49-F238E27FC236}">
                  <a16:creationId xmlns:a16="http://schemas.microsoft.com/office/drawing/2014/main" id="{F0E4BCC8-4D2D-473B-807D-6B2E76D444D3}"/>
                </a:ext>
              </a:extLst>
            </p:cNvPr>
            <p:cNvSpPr>
              <a:spLocks noChangeArrowheads="1"/>
            </p:cNvSpPr>
            <p:nvPr/>
          </p:nvSpPr>
          <p:spPr bwMode="auto">
            <a:xfrm>
              <a:off x="2940051" y="935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8" name="Oval 1488">
              <a:extLst>
                <a:ext uri="{FF2B5EF4-FFF2-40B4-BE49-F238E27FC236}">
                  <a16:creationId xmlns:a16="http://schemas.microsoft.com/office/drawing/2014/main" id="{542270FF-273B-4559-A065-E259F9DD5395}"/>
                </a:ext>
              </a:extLst>
            </p:cNvPr>
            <p:cNvSpPr>
              <a:spLocks noChangeArrowheads="1"/>
            </p:cNvSpPr>
            <p:nvPr/>
          </p:nvSpPr>
          <p:spPr bwMode="auto">
            <a:xfrm>
              <a:off x="3032126" y="976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59" name="Oval 1489">
              <a:extLst>
                <a:ext uri="{FF2B5EF4-FFF2-40B4-BE49-F238E27FC236}">
                  <a16:creationId xmlns:a16="http://schemas.microsoft.com/office/drawing/2014/main" id="{B16D82B9-60C2-4A87-AE71-2A8DFAF98F95}"/>
                </a:ext>
              </a:extLst>
            </p:cNvPr>
            <p:cNvSpPr>
              <a:spLocks noChangeArrowheads="1"/>
            </p:cNvSpPr>
            <p:nvPr/>
          </p:nvSpPr>
          <p:spPr bwMode="auto">
            <a:xfrm>
              <a:off x="3067051" y="1116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0" name="Oval 1490">
              <a:extLst>
                <a:ext uri="{FF2B5EF4-FFF2-40B4-BE49-F238E27FC236}">
                  <a16:creationId xmlns:a16="http://schemas.microsoft.com/office/drawing/2014/main" id="{726CF2E0-D5B4-475C-AC4D-3BFBF2A7EF50}"/>
                </a:ext>
              </a:extLst>
            </p:cNvPr>
            <p:cNvSpPr>
              <a:spLocks noChangeArrowheads="1"/>
            </p:cNvSpPr>
            <p:nvPr/>
          </p:nvSpPr>
          <p:spPr bwMode="auto">
            <a:xfrm>
              <a:off x="3094039" y="868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1" name="Oval 1491">
              <a:extLst>
                <a:ext uri="{FF2B5EF4-FFF2-40B4-BE49-F238E27FC236}">
                  <a16:creationId xmlns:a16="http://schemas.microsoft.com/office/drawing/2014/main" id="{B2903E34-1517-4CBB-B0D7-1FB4B9B9B4C5}"/>
                </a:ext>
              </a:extLst>
            </p:cNvPr>
            <p:cNvSpPr>
              <a:spLocks noChangeArrowheads="1"/>
            </p:cNvSpPr>
            <p:nvPr/>
          </p:nvSpPr>
          <p:spPr bwMode="auto">
            <a:xfrm>
              <a:off x="3097214" y="782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2" name="Oval 1492">
              <a:extLst>
                <a:ext uri="{FF2B5EF4-FFF2-40B4-BE49-F238E27FC236}">
                  <a16:creationId xmlns:a16="http://schemas.microsoft.com/office/drawing/2014/main" id="{11A6F93E-4F62-40DB-8ABC-CBB58245308C}"/>
                </a:ext>
              </a:extLst>
            </p:cNvPr>
            <p:cNvSpPr>
              <a:spLocks noChangeArrowheads="1"/>
            </p:cNvSpPr>
            <p:nvPr/>
          </p:nvSpPr>
          <p:spPr bwMode="auto">
            <a:xfrm>
              <a:off x="3013076" y="741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3" name="Oval 1493">
              <a:extLst>
                <a:ext uri="{FF2B5EF4-FFF2-40B4-BE49-F238E27FC236}">
                  <a16:creationId xmlns:a16="http://schemas.microsoft.com/office/drawing/2014/main" id="{18DA3289-B966-4797-A5C2-F61CB96BDF43}"/>
                </a:ext>
              </a:extLst>
            </p:cNvPr>
            <p:cNvSpPr>
              <a:spLocks noChangeArrowheads="1"/>
            </p:cNvSpPr>
            <p:nvPr/>
          </p:nvSpPr>
          <p:spPr bwMode="auto">
            <a:xfrm>
              <a:off x="2995614" y="866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4" name="Oval 1494">
              <a:extLst>
                <a:ext uri="{FF2B5EF4-FFF2-40B4-BE49-F238E27FC236}">
                  <a16:creationId xmlns:a16="http://schemas.microsoft.com/office/drawing/2014/main" id="{949D3DF3-0255-42EE-AA2B-583182FD52AD}"/>
                </a:ext>
              </a:extLst>
            </p:cNvPr>
            <p:cNvSpPr>
              <a:spLocks noChangeArrowheads="1"/>
            </p:cNvSpPr>
            <p:nvPr/>
          </p:nvSpPr>
          <p:spPr bwMode="auto">
            <a:xfrm>
              <a:off x="3090864" y="1419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5" name="Oval 1495">
              <a:extLst>
                <a:ext uri="{FF2B5EF4-FFF2-40B4-BE49-F238E27FC236}">
                  <a16:creationId xmlns:a16="http://schemas.microsoft.com/office/drawing/2014/main" id="{57B60D33-719A-4E0C-95EE-CFBA45DD8CD5}"/>
                </a:ext>
              </a:extLst>
            </p:cNvPr>
            <p:cNvSpPr>
              <a:spLocks noChangeArrowheads="1"/>
            </p:cNvSpPr>
            <p:nvPr/>
          </p:nvSpPr>
          <p:spPr bwMode="auto">
            <a:xfrm>
              <a:off x="2994026"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6" name="Oval 1496">
              <a:extLst>
                <a:ext uri="{FF2B5EF4-FFF2-40B4-BE49-F238E27FC236}">
                  <a16:creationId xmlns:a16="http://schemas.microsoft.com/office/drawing/2014/main" id="{F3175C69-245B-4400-A44D-CC8DAA0C043C}"/>
                </a:ext>
              </a:extLst>
            </p:cNvPr>
            <p:cNvSpPr>
              <a:spLocks noChangeArrowheads="1"/>
            </p:cNvSpPr>
            <p:nvPr/>
          </p:nvSpPr>
          <p:spPr bwMode="auto">
            <a:xfrm>
              <a:off x="3135314" y="1349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7" name="Oval 1497">
              <a:extLst>
                <a:ext uri="{FF2B5EF4-FFF2-40B4-BE49-F238E27FC236}">
                  <a16:creationId xmlns:a16="http://schemas.microsoft.com/office/drawing/2014/main" id="{D15EDB4C-A8E5-4669-86F7-D034B77BBE7C}"/>
                </a:ext>
              </a:extLst>
            </p:cNvPr>
            <p:cNvSpPr>
              <a:spLocks noChangeArrowheads="1"/>
            </p:cNvSpPr>
            <p:nvPr/>
          </p:nvSpPr>
          <p:spPr bwMode="auto">
            <a:xfrm>
              <a:off x="3081339" y="1273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8" name="Oval 1498">
              <a:extLst>
                <a:ext uri="{FF2B5EF4-FFF2-40B4-BE49-F238E27FC236}">
                  <a16:creationId xmlns:a16="http://schemas.microsoft.com/office/drawing/2014/main" id="{E2D10E17-4D6B-42D1-AC31-6CAE72727978}"/>
                </a:ext>
              </a:extLst>
            </p:cNvPr>
            <p:cNvSpPr>
              <a:spLocks noChangeArrowheads="1"/>
            </p:cNvSpPr>
            <p:nvPr/>
          </p:nvSpPr>
          <p:spPr bwMode="auto">
            <a:xfrm>
              <a:off x="2982914" y="1277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69" name="Oval 1499">
              <a:extLst>
                <a:ext uri="{FF2B5EF4-FFF2-40B4-BE49-F238E27FC236}">
                  <a16:creationId xmlns:a16="http://schemas.microsoft.com/office/drawing/2014/main" id="{744D01B4-B7C9-49E9-B07F-973A285D98D7}"/>
                </a:ext>
              </a:extLst>
            </p:cNvPr>
            <p:cNvSpPr>
              <a:spLocks noChangeArrowheads="1"/>
            </p:cNvSpPr>
            <p:nvPr/>
          </p:nvSpPr>
          <p:spPr bwMode="auto">
            <a:xfrm>
              <a:off x="3138489" y="911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0" name="Oval 1500">
              <a:extLst>
                <a:ext uri="{FF2B5EF4-FFF2-40B4-BE49-F238E27FC236}">
                  <a16:creationId xmlns:a16="http://schemas.microsoft.com/office/drawing/2014/main" id="{D2926504-A372-4A68-906D-59D6BC28F7E0}"/>
                </a:ext>
              </a:extLst>
            </p:cNvPr>
            <p:cNvSpPr>
              <a:spLocks noChangeArrowheads="1"/>
            </p:cNvSpPr>
            <p:nvPr/>
          </p:nvSpPr>
          <p:spPr bwMode="auto">
            <a:xfrm>
              <a:off x="2909888" y="149225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1" name="Oval 1501">
              <a:extLst>
                <a:ext uri="{FF2B5EF4-FFF2-40B4-BE49-F238E27FC236}">
                  <a16:creationId xmlns:a16="http://schemas.microsoft.com/office/drawing/2014/main" id="{68E1A52A-39F4-4687-8398-1165AF0C43C3}"/>
                </a:ext>
              </a:extLst>
            </p:cNvPr>
            <p:cNvSpPr>
              <a:spLocks noChangeArrowheads="1"/>
            </p:cNvSpPr>
            <p:nvPr/>
          </p:nvSpPr>
          <p:spPr bwMode="auto">
            <a:xfrm>
              <a:off x="3370264" y="1697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2" name="Oval 1502">
              <a:extLst>
                <a:ext uri="{FF2B5EF4-FFF2-40B4-BE49-F238E27FC236}">
                  <a16:creationId xmlns:a16="http://schemas.microsoft.com/office/drawing/2014/main" id="{06B7C65C-9673-4828-8869-7B29782C0E2C}"/>
                </a:ext>
              </a:extLst>
            </p:cNvPr>
            <p:cNvSpPr>
              <a:spLocks noChangeArrowheads="1"/>
            </p:cNvSpPr>
            <p:nvPr/>
          </p:nvSpPr>
          <p:spPr bwMode="auto">
            <a:xfrm>
              <a:off x="2798764" y="1435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3" name="Oval 1503">
              <a:extLst>
                <a:ext uri="{FF2B5EF4-FFF2-40B4-BE49-F238E27FC236}">
                  <a16:creationId xmlns:a16="http://schemas.microsoft.com/office/drawing/2014/main" id="{89DFD274-F241-4DF7-B195-7C5604FC9AB1}"/>
                </a:ext>
              </a:extLst>
            </p:cNvPr>
            <p:cNvSpPr>
              <a:spLocks noChangeArrowheads="1"/>
            </p:cNvSpPr>
            <p:nvPr/>
          </p:nvSpPr>
          <p:spPr bwMode="auto">
            <a:xfrm>
              <a:off x="3271839" y="1695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4" name="Oval 1504">
              <a:extLst>
                <a:ext uri="{FF2B5EF4-FFF2-40B4-BE49-F238E27FC236}">
                  <a16:creationId xmlns:a16="http://schemas.microsoft.com/office/drawing/2014/main" id="{DC81FD76-0391-4934-A879-9F52636B628C}"/>
                </a:ext>
              </a:extLst>
            </p:cNvPr>
            <p:cNvSpPr>
              <a:spLocks noChangeArrowheads="1"/>
            </p:cNvSpPr>
            <p:nvPr/>
          </p:nvSpPr>
          <p:spPr bwMode="auto">
            <a:xfrm>
              <a:off x="3517901" y="1687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5" name="Oval 1505">
              <a:extLst>
                <a:ext uri="{FF2B5EF4-FFF2-40B4-BE49-F238E27FC236}">
                  <a16:creationId xmlns:a16="http://schemas.microsoft.com/office/drawing/2014/main" id="{CAC7EE18-A9D5-4B5E-B3DE-466DFD2E6693}"/>
                </a:ext>
              </a:extLst>
            </p:cNvPr>
            <p:cNvSpPr>
              <a:spLocks noChangeArrowheads="1"/>
            </p:cNvSpPr>
            <p:nvPr/>
          </p:nvSpPr>
          <p:spPr bwMode="auto">
            <a:xfrm>
              <a:off x="3546476" y="1733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6" name="Oval 1506">
              <a:extLst>
                <a:ext uri="{FF2B5EF4-FFF2-40B4-BE49-F238E27FC236}">
                  <a16:creationId xmlns:a16="http://schemas.microsoft.com/office/drawing/2014/main" id="{65345402-95EC-490A-B80E-A26F77308D71}"/>
                </a:ext>
              </a:extLst>
            </p:cNvPr>
            <p:cNvSpPr>
              <a:spLocks noChangeArrowheads="1"/>
            </p:cNvSpPr>
            <p:nvPr/>
          </p:nvSpPr>
          <p:spPr bwMode="auto">
            <a:xfrm>
              <a:off x="3486151" y="16303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7" name="Oval 1507">
              <a:extLst>
                <a:ext uri="{FF2B5EF4-FFF2-40B4-BE49-F238E27FC236}">
                  <a16:creationId xmlns:a16="http://schemas.microsoft.com/office/drawing/2014/main" id="{79E06FBD-C32F-4AAA-B01F-E182EFE44024}"/>
                </a:ext>
              </a:extLst>
            </p:cNvPr>
            <p:cNvSpPr>
              <a:spLocks noChangeArrowheads="1"/>
            </p:cNvSpPr>
            <p:nvPr/>
          </p:nvSpPr>
          <p:spPr bwMode="auto">
            <a:xfrm>
              <a:off x="3749676" y="1722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8" name="Oval 1508">
              <a:extLst>
                <a:ext uri="{FF2B5EF4-FFF2-40B4-BE49-F238E27FC236}">
                  <a16:creationId xmlns:a16="http://schemas.microsoft.com/office/drawing/2014/main" id="{4BF86CFE-267A-43A6-A0C8-15E2DBFF1A9A}"/>
                </a:ext>
              </a:extLst>
            </p:cNvPr>
            <p:cNvSpPr>
              <a:spLocks noChangeArrowheads="1"/>
            </p:cNvSpPr>
            <p:nvPr/>
          </p:nvSpPr>
          <p:spPr bwMode="auto">
            <a:xfrm>
              <a:off x="3709989" y="16271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79" name="Oval 1509">
              <a:extLst>
                <a:ext uri="{FF2B5EF4-FFF2-40B4-BE49-F238E27FC236}">
                  <a16:creationId xmlns:a16="http://schemas.microsoft.com/office/drawing/2014/main" id="{4D9489A7-5368-49F9-BF03-86682D177F2D}"/>
                </a:ext>
              </a:extLst>
            </p:cNvPr>
            <p:cNvSpPr>
              <a:spLocks noChangeArrowheads="1"/>
            </p:cNvSpPr>
            <p:nvPr/>
          </p:nvSpPr>
          <p:spPr bwMode="auto">
            <a:xfrm>
              <a:off x="3338514" y="928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0" name="Oval 1510">
              <a:extLst>
                <a:ext uri="{FF2B5EF4-FFF2-40B4-BE49-F238E27FC236}">
                  <a16:creationId xmlns:a16="http://schemas.microsoft.com/office/drawing/2014/main" id="{1256DF93-9945-43E5-BF0D-2991723E0DD0}"/>
                </a:ext>
              </a:extLst>
            </p:cNvPr>
            <p:cNvSpPr>
              <a:spLocks noChangeArrowheads="1"/>
            </p:cNvSpPr>
            <p:nvPr/>
          </p:nvSpPr>
          <p:spPr bwMode="auto">
            <a:xfrm>
              <a:off x="3373439" y="1068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1" name="Oval 1511">
              <a:extLst>
                <a:ext uri="{FF2B5EF4-FFF2-40B4-BE49-F238E27FC236}">
                  <a16:creationId xmlns:a16="http://schemas.microsoft.com/office/drawing/2014/main" id="{80FFE6D8-AAEA-4F3E-8A0A-0BEE420ADDC5}"/>
                </a:ext>
              </a:extLst>
            </p:cNvPr>
            <p:cNvSpPr>
              <a:spLocks noChangeArrowheads="1"/>
            </p:cNvSpPr>
            <p:nvPr/>
          </p:nvSpPr>
          <p:spPr bwMode="auto">
            <a:xfrm>
              <a:off x="3379789" y="1493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2" name="Oval 1512">
              <a:extLst>
                <a:ext uri="{FF2B5EF4-FFF2-40B4-BE49-F238E27FC236}">
                  <a16:creationId xmlns:a16="http://schemas.microsoft.com/office/drawing/2014/main" id="{2B99BC9F-E951-4A18-9F45-53568E2634FD}"/>
                </a:ext>
              </a:extLst>
            </p:cNvPr>
            <p:cNvSpPr>
              <a:spLocks noChangeArrowheads="1"/>
            </p:cNvSpPr>
            <p:nvPr/>
          </p:nvSpPr>
          <p:spPr bwMode="auto">
            <a:xfrm>
              <a:off x="3397251" y="1371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3" name="Oval 1513">
              <a:extLst>
                <a:ext uri="{FF2B5EF4-FFF2-40B4-BE49-F238E27FC236}">
                  <a16:creationId xmlns:a16="http://schemas.microsoft.com/office/drawing/2014/main" id="{9B2CD9DD-0A10-4A5A-8A50-00302DC15DC5}"/>
                </a:ext>
              </a:extLst>
            </p:cNvPr>
            <p:cNvSpPr>
              <a:spLocks noChangeArrowheads="1"/>
            </p:cNvSpPr>
            <p:nvPr/>
          </p:nvSpPr>
          <p:spPr bwMode="auto">
            <a:xfrm>
              <a:off x="3311526" y="14112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4" name="Oval 1514">
              <a:extLst>
                <a:ext uri="{FF2B5EF4-FFF2-40B4-BE49-F238E27FC236}">
                  <a16:creationId xmlns:a16="http://schemas.microsoft.com/office/drawing/2014/main" id="{871A92E1-9C2B-4D02-AEEF-FC0A69F293B8}"/>
                </a:ext>
              </a:extLst>
            </p:cNvPr>
            <p:cNvSpPr>
              <a:spLocks noChangeArrowheads="1"/>
            </p:cNvSpPr>
            <p:nvPr/>
          </p:nvSpPr>
          <p:spPr bwMode="auto">
            <a:xfrm>
              <a:off x="3292476" y="1293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5" name="Oval 1515">
              <a:extLst>
                <a:ext uri="{FF2B5EF4-FFF2-40B4-BE49-F238E27FC236}">
                  <a16:creationId xmlns:a16="http://schemas.microsoft.com/office/drawing/2014/main" id="{002D8C02-58C7-41FF-B8CD-E4A32AE7C04C}"/>
                </a:ext>
              </a:extLst>
            </p:cNvPr>
            <p:cNvSpPr>
              <a:spLocks noChangeArrowheads="1"/>
            </p:cNvSpPr>
            <p:nvPr/>
          </p:nvSpPr>
          <p:spPr bwMode="auto">
            <a:xfrm>
              <a:off x="3363914" y="1298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6" name="Oval 1516">
              <a:extLst>
                <a:ext uri="{FF2B5EF4-FFF2-40B4-BE49-F238E27FC236}">
                  <a16:creationId xmlns:a16="http://schemas.microsoft.com/office/drawing/2014/main" id="{0B841255-85E7-4C37-AF4E-B8492798BD1B}"/>
                </a:ext>
              </a:extLst>
            </p:cNvPr>
            <p:cNvSpPr>
              <a:spLocks noChangeArrowheads="1"/>
            </p:cNvSpPr>
            <p:nvPr/>
          </p:nvSpPr>
          <p:spPr bwMode="auto">
            <a:xfrm>
              <a:off x="3387726" y="12255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7" name="Oval 1517">
              <a:extLst>
                <a:ext uri="{FF2B5EF4-FFF2-40B4-BE49-F238E27FC236}">
                  <a16:creationId xmlns:a16="http://schemas.microsoft.com/office/drawing/2014/main" id="{7C8FD1A4-D12B-4812-83D9-88F9C95C7AC4}"/>
                </a:ext>
              </a:extLst>
            </p:cNvPr>
            <p:cNvSpPr>
              <a:spLocks noChangeArrowheads="1"/>
            </p:cNvSpPr>
            <p:nvPr/>
          </p:nvSpPr>
          <p:spPr bwMode="auto">
            <a:xfrm>
              <a:off x="3289301" y="1230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8" name="Oval 1518">
              <a:extLst>
                <a:ext uri="{FF2B5EF4-FFF2-40B4-BE49-F238E27FC236}">
                  <a16:creationId xmlns:a16="http://schemas.microsoft.com/office/drawing/2014/main" id="{CB0C7251-90AA-4253-9DCC-000169B5F202}"/>
                </a:ext>
              </a:extLst>
            </p:cNvPr>
            <p:cNvSpPr>
              <a:spLocks noChangeArrowheads="1"/>
            </p:cNvSpPr>
            <p:nvPr/>
          </p:nvSpPr>
          <p:spPr bwMode="auto">
            <a:xfrm>
              <a:off x="3422651" y="1135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89" name="Oval 1519">
              <a:extLst>
                <a:ext uri="{FF2B5EF4-FFF2-40B4-BE49-F238E27FC236}">
                  <a16:creationId xmlns:a16="http://schemas.microsoft.com/office/drawing/2014/main" id="{DF0E9778-F427-4CD7-82BD-830C8DE3C934}"/>
                </a:ext>
              </a:extLst>
            </p:cNvPr>
            <p:cNvSpPr>
              <a:spLocks noChangeArrowheads="1"/>
            </p:cNvSpPr>
            <p:nvPr/>
          </p:nvSpPr>
          <p:spPr bwMode="auto">
            <a:xfrm>
              <a:off x="3271839" y="1031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0" name="Oval 1520">
              <a:extLst>
                <a:ext uri="{FF2B5EF4-FFF2-40B4-BE49-F238E27FC236}">
                  <a16:creationId xmlns:a16="http://schemas.microsoft.com/office/drawing/2014/main" id="{1285B261-6C39-4FE9-B995-A57796F0FA2B}"/>
                </a:ext>
              </a:extLst>
            </p:cNvPr>
            <p:cNvSpPr>
              <a:spLocks noChangeArrowheads="1"/>
            </p:cNvSpPr>
            <p:nvPr/>
          </p:nvSpPr>
          <p:spPr bwMode="auto">
            <a:xfrm>
              <a:off x="3390901" y="963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1" name="Oval 1521">
              <a:extLst>
                <a:ext uri="{FF2B5EF4-FFF2-40B4-BE49-F238E27FC236}">
                  <a16:creationId xmlns:a16="http://schemas.microsoft.com/office/drawing/2014/main" id="{7838A591-0C05-496F-8FDB-98F290CD36A7}"/>
                </a:ext>
              </a:extLst>
            </p:cNvPr>
            <p:cNvSpPr>
              <a:spLocks noChangeArrowheads="1"/>
            </p:cNvSpPr>
            <p:nvPr/>
          </p:nvSpPr>
          <p:spPr bwMode="auto">
            <a:xfrm>
              <a:off x="3482976" y="946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2" name="Oval 1522">
              <a:extLst>
                <a:ext uri="{FF2B5EF4-FFF2-40B4-BE49-F238E27FC236}">
                  <a16:creationId xmlns:a16="http://schemas.microsoft.com/office/drawing/2014/main" id="{51D79AD0-7465-42A7-8943-A684F6858E3D}"/>
                </a:ext>
              </a:extLst>
            </p:cNvPr>
            <p:cNvSpPr>
              <a:spLocks noChangeArrowheads="1"/>
            </p:cNvSpPr>
            <p:nvPr/>
          </p:nvSpPr>
          <p:spPr bwMode="auto">
            <a:xfrm>
              <a:off x="3517901" y="11445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3" name="Oval 1523">
              <a:extLst>
                <a:ext uri="{FF2B5EF4-FFF2-40B4-BE49-F238E27FC236}">
                  <a16:creationId xmlns:a16="http://schemas.microsoft.com/office/drawing/2014/main" id="{7F18B793-659F-4CF2-A751-6B80652D0715}"/>
                </a:ext>
              </a:extLst>
            </p:cNvPr>
            <p:cNvSpPr>
              <a:spLocks noChangeArrowheads="1"/>
            </p:cNvSpPr>
            <p:nvPr/>
          </p:nvSpPr>
          <p:spPr bwMode="auto">
            <a:xfrm>
              <a:off x="3544889" y="8969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4" name="Oval 1524">
              <a:extLst>
                <a:ext uri="{FF2B5EF4-FFF2-40B4-BE49-F238E27FC236}">
                  <a16:creationId xmlns:a16="http://schemas.microsoft.com/office/drawing/2014/main" id="{1905B202-2BCC-4EED-8FF8-4E12A9F118C6}"/>
                </a:ext>
              </a:extLst>
            </p:cNvPr>
            <p:cNvSpPr>
              <a:spLocks noChangeArrowheads="1"/>
            </p:cNvSpPr>
            <p:nvPr/>
          </p:nvSpPr>
          <p:spPr bwMode="auto">
            <a:xfrm>
              <a:off x="3446464" y="895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5" name="Oval 1525">
              <a:extLst>
                <a:ext uri="{FF2B5EF4-FFF2-40B4-BE49-F238E27FC236}">
                  <a16:creationId xmlns:a16="http://schemas.microsoft.com/office/drawing/2014/main" id="{56DC34C0-C8A5-42FA-9975-2EF7833D20C7}"/>
                </a:ext>
              </a:extLst>
            </p:cNvPr>
            <p:cNvSpPr>
              <a:spLocks noChangeArrowheads="1"/>
            </p:cNvSpPr>
            <p:nvPr/>
          </p:nvSpPr>
          <p:spPr bwMode="auto">
            <a:xfrm>
              <a:off x="3951289" y="1127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6" name="Oval 1526">
              <a:extLst>
                <a:ext uri="{FF2B5EF4-FFF2-40B4-BE49-F238E27FC236}">
                  <a16:creationId xmlns:a16="http://schemas.microsoft.com/office/drawing/2014/main" id="{9C539B83-F1A7-440C-899D-08E6E86082B0}"/>
                </a:ext>
              </a:extLst>
            </p:cNvPr>
            <p:cNvSpPr>
              <a:spLocks noChangeArrowheads="1"/>
            </p:cNvSpPr>
            <p:nvPr/>
          </p:nvSpPr>
          <p:spPr bwMode="auto">
            <a:xfrm>
              <a:off x="3455988" y="14874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7" name="Oval 1527">
              <a:extLst>
                <a:ext uri="{FF2B5EF4-FFF2-40B4-BE49-F238E27FC236}">
                  <a16:creationId xmlns:a16="http://schemas.microsoft.com/office/drawing/2014/main" id="{DAE87937-BF6B-49D6-A9A7-7D6F322BDB00}"/>
                </a:ext>
              </a:extLst>
            </p:cNvPr>
            <p:cNvSpPr>
              <a:spLocks noChangeArrowheads="1"/>
            </p:cNvSpPr>
            <p:nvPr/>
          </p:nvSpPr>
          <p:spPr bwMode="auto">
            <a:xfrm>
              <a:off x="3363914" y="1408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8" name="Oval 1528">
              <a:extLst>
                <a:ext uri="{FF2B5EF4-FFF2-40B4-BE49-F238E27FC236}">
                  <a16:creationId xmlns:a16="http://schemas.microsoft.com/office/drawing/2014/main" id="{3BE41BA8-FBF4-4A94-93A9-22466D3CD869}"/>
                </a:ext>
              </a:extLst>
            </p:cNvPr>
            <p:cNvSpPr>
              <a:spLocks noChangeArrowheads="1"/>
            </p:cNvSpPr>
            <p:nvPr/>
          </p:nvSpPr>
          <p:spPr bwMode="auto">
            <a:xfrm>
              <a:off x="3508376" y="1374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899" name="Oval 1529">
              <a:extLst>
                <a:ext uri="{FF2B5EF4-FFF2-40B4-BE49-F238E27FC236}">
                  <a16:creationId xmlns:a16="http://schemas.microsoft.com/office/drawing/2014/main" id="{6A740FFC-6130-4B84-8818-B91DFE4DA0AC}"/>
                </a:ext>
              </a:extLst>
            </p:cNvPr>
            <p:cNvSpPr>
              <a:spLocks noChangeArrowheads="1"/>
            </p:cNvSpPr>
            <p:nvPr/>
          </p:nvSpPr>
          <p:spPr bwMode="auto">
            <a:xfrm>
              <a:off x="3532189" y="13017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0" name="Oval 1530">
              <a:extLst>
                <a:ext uri="{FF2B5EF4-FFF2-40B4-BE49-F238E27FC236}">
                  <a16:creationId xmlns:a16="http://schemas.microsoft.com/office/drawing/2014/main" id="{0BD6C121-A721-4C14-82AB-7E9F54EEED07}"/>
                </a:ext>
              </a:extLst>
            </p:cNvPr>
            <p:cNvSpPr>
              <a:spLocks noChangeArrowheads="1"/>
            </p:cNvSpPr>
            <p:nvPr/>
          </p:nvSpPr>
          <p:spPr bwMode="auto">
            <a:xfrm>
              <a:off x="3433764" y="1306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1" name="Oval 1531">
              <a:extLst>
                <a:ext uri="{FF2B5EF4-FFF2-40B4-BE49-F238E27FC236}">
                  <a16:creationId xmlns:a16="http://schemas.microsoft.com/office/drawing/2014/main" id="{14D2545E-D02C-4729-96AA-F497B8D72C64}"/>
                </a:ext>
              </a:extLst>
            </p:cNvPr>
            <p:cNvSpPr>
              <a:spLocks noChangeArrowheads="1"/>
            </p:cNvSpPr>
            <p:nvPr/>
          </p:nvSpPr>
          <p:spPr bwMode="auto">
            <a:xfrm>
              <a:off x="3557589" y="9826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2" name="Oval 1532">
              <a:extLst>
                <a:ext uri="{FF2B5EF4-FFF2-40B4-BE49-F238E27FC236}">
                  <a16:creationId xmlns:a16="http://schemas.microsoft.com/office/drawing/2014/main" id="{14C01790-DE52-4A95-8150-A1BD9D2412DB}"/>
                </a:ext>
              </a:extLst>
            </p:cNvPr>
            <p:cNvSpPr>
              <a:spLocks noChangeArrowheads="1"/>
            </p:cNvSpPr>
            <p:nvPr/>
          </p:nvSpPr>
          <p:spPr bwMode="auto">
            <a:xfrm>
              <a:off x="3595689" y="1092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3" name="Oval 1533">
              <a:extLst>
                <a:ext uri="{FF2B5EF4-FFF2-40B4-BE49-F238E27FC236}">
                  <a16:creationId xmlns:a16="http://schemas.microsoft.com/office/drawing/2014/main" id="{45C41BCF-32EE-4FC0-AB9E-E0830D04F0F9}"/>
                </a:ext>
              </a:extLst>
            </p:cNvPr>
            <p:cNvSpPr>
              <a:spLocks noChangeArrowheads="1"/>
            </p:cNvSpPr>
            <p:nvPr/>
          </p:nvSpPr>
          <p:spPr bwMode="auto">
            <a:xfrm>
              <a:off x="3462339" y="1217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4" name="Oval 1534">
              <a:extLst>
                <a:ext uri="{FF2B5EF4-FFF2-40B4-BE49-F238E27FC236}">
                  <a16:creationId xmlns:a16="http://schemas.microsoft.com/office/drawing/2014/main" id="{BB9510FC-C676-45A2-8C07-685941EF6CBF}"/>
                </a:ext>
              </a:extLst>
            </p:cNvPr>
            <p:cNvSpPr>
              <a:spLocks noChangeArrowheads="1"/>
            </p:cNvSpPr>
            <p:nvPr/>
          </p:nvSpPr>
          <p:spPr bwMode="auto">
            <a:xfrm>
              <a:off x="2765426" y="925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5" name="Oval 1535">
              <a:extLst>
                <a:ext uri="{FF2B5EF4-FFF2-40B4-BE49-F238E27FC236}">
                  <a16:creationId xmlns:a16="http://schemas.microsoft.com/office/drawing/2014/main" id="{A2BE2396-FD55-4D2E-B380-86AFAA0062AC}"/>
                </a:ext>
              </a:extLst>
            </p:cNvPr>
            <p:cNvSpPr>
              <a:spLocks noChangeArrowheads="1"/>
            </p:cNvSpPr>
            <p:nvPr/>
          </p:nvSpPr>
          <p:spPr bwMode="auto">
            <a:xfrm>
              <a:off x="3660776" y="898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6" name="Oval 1536">
              <a:extLst>
                <a:ext uri="{FF2B5EF4-FFF2-40B4-BE49-F238E27FC236}">
                  <a16:creationId xmlns:a16="http://schemas.microsoft.com/office/drawing/2014/main" id="{D79CA27F-A6DB-493B-9B58-B99A2244A0AE}"/>
                </a:ext>
              </a:extLst>
            </p:cNvPr>
            <p:cNvSpPr>
              <a:spLocks noChangeArrowheads="1"/>
            </p:cNvSpPr>
            <p:nvPr/>
          </p:nvSpPr>
          <p:spPr bwMode="auto">
            <a:xfrm>
              <a:off x="3576639" y="8572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7" name="Oval 1537">
              <a:extLst>
                <a:ext uri="{FF2B5EF4-FFF2-40B4-BE49-F238E27FC236}">
                  <a16:creationId xmlns:a16="http://schemas.microsoft.com/office/drawing/2014/main" id="{FAFABBA7-7C95-4C7F-968E-5CFF6CA7D8A5}"/>
                </a:ext>
              </a:extLst>
            </p:cNvPr>
            <p:cNvSpPr>
              <a:spLocks noChangeArrowheads="1"/>
            </p:cNvSpPr>
            <p:nvPr/>
          </p:nvSpPr>
          <p:spPr bwMode="auto">
            <a:xfrm>
              <a:off x="3540126" y="1568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8" name="Oval 1538">
              <a:extLst>
                <a:ext uri="{FF2B5EF4-FFF2-40B4-BE49-F238E27FC236}">
                  <a16:creationId xmlns:a16="http://schemas.microsoft.com/office/drawing/2014/main" id="{4F4CEF7B-98EB-4CF0-996E-10A796A98C12}"/>
                </a:ext>
              </a:extLst>
            </p:cNvPr>
            <p:cNvSpPr>
              <a:spLocks noChangeArrowheads="1"/>
            </p:cNvSpPr>
            <p:nvPr/>
          </p:nvSpPr>
          <p:spPr bwMode="auto">
            <a:xfrm>
              <a:off x="3621089" y="1462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09" name="Oval 1539">
              <a:extLst>
                <a:ext uri="{FF2B5EF4-FFF2-40B4-BE49-F238E27FC236}">
                  <a16:creationId xmlns:a16="http://schemas.microsoft.com/office/drawing/2014/main" id="{89EDFC71-5DC5-46EA-85B4-34D41E7AB3FC}"/>
                </a:ext>
              </a:extLst>
            </p:cNvPr>
            <p:cNvSpPr>
              <a:spLocks noChangeArrowheads="1"/>
            </p:cNvSpPr>
            <p:nvPr/>
          </p:nvSpPr>
          <p:spPr bwMode="auto">
            <a:xfrm>
              <a:off x="3644901" y="1389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0" name="Oval 1540">
              <a:extLst>
                <a:ext uri="{FF2B5EF4-FFF2-40B4-BE49-F238E27FC236}">
                  <a16:creationId xmlns:a16="http://schemas.microsoft.com/office/drawing/2014/main" id="{8DD5A4B7-48BF-4CDD-9FA0-E86E599ABBA7}"/>
                </a:ext>
              </a:extLst>
            </p:cNvPr>
            <p:cNvSpPr>
              <a:spLocks noChangeArrowheads="1"/>
            </p:cNvSpPr>
            <p:nvPr/>
          </p:nvSpPr>
          <p:spPr bwMode="auto">
            <a:xfrm>
              <a:off x="3714751" y="1366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1" name="Oval 1541">
              <a:extLst>
                <a:ext uri="{FF2B5EF4-FFF2-40B4-BE49-F238E27FC236}">
                  <a16:creationId xmlns:a16="http://schemas.microsoft.com/office/drawing/2014/main" id="{1E096BA3-7633-4630-BAAD-659FB6AC3A26}"/>
                </a:ext>
              </a:extLst>
            </p:cNvPr>
            <p:cNvSpPr>
              <a:spLocks noChangeArrowheads="1"/>
            </p:cNvSpPr>
            <p:nvPr/>
          </p:nvSpPr>
          <p:spPr bwMode="auto">
            <a:xfrm>
              <a:off x="2819401" y="11033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2" name="Oval 1542">
              <a:extLst>
                <a:ext uri="{FF2B5EF4-FFF2-40B4-BE49-F238E27FC236}">
                  <a16:creationId xmlns:a16="http://schemas.microsoft.com/office/drawing/2014/main" id="{9B021ABA-C6FA-4D3F-ACD0-25BD9890C827}"/>
                </a:ext>
              </a:extLst>
            </p:cNvPr>
            <p:cNvSpPr>
              <a:spLocks noChangeArrowheads="1"/>
            </p:cNvSpPr>
            <p:nvPr/>
          </p:nvSpPr>
          <p:spPr bwMode="auto">
            <a:xfrm>
              <a:off x="3756026" y="1108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3" name="Oval 1543">
              <a:extLst>
                <a:ext uri="{FF2B5EF4-FFF2-40B4-BE49-F238E27FC236}">
                  <a16:creationId xmlns:a16="http://schemas.microsoft.com/office/drawing/2014/main" id="{68408EE2-B3DA-4A28-B3A7-FF189A9CC639}"/>
                </a:ext>
              </a:extLst>
            </p:cNvPr>
            <p:cNvSpPr>
              <a:spLocks noChangeArrowheads="1"/>
            </p:cNvSpPr>
            <p:nvPr/>
          </p:nvSpPr>
          <p:spPr bwMode="auto">
            <a:xfrm>
              <a:off x="3124201" y="1547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4" name="Oval 1544">
              <a:extLst>
                <a:ext uri="{FF2B5EF4-FFF2-40B4-BE49-F238E27FC236}">
                  <a16:creationId xmlns:a16="http://schemas.microsoft.com/office/drawing/2014/main" id="{1253FC99-B923-4177-84D8-7AAA20B74770}"/>
                </a:ext>
              </a:extLst>
            </p:cNvPr>
            <p:cNvSpPr>
              <a:spLocks noChangeArrowheads="1"/>
            </p:cNvSpPr>
            <p:nvPr/>
          </p:nvSpPr>
          <p:spPr bwMode="auto">
            <a:xfrm>
              <a:off x="3802064"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5" name="Oval 1545">
              <a:extLst>
                <a:ext uri="{FF2B5EF4-FFF2-40B4-BE49-F238E27FC236}">
                  <a16:creationId xmlns:a16="http://schemas.microsoft.com/office/drawing/2014/main" id="{C3DDA256-61E1-44A3-ADA5-6023ADAC8BE9}"/>
                </a:ext>
              </a:extLst>
            </p:cNvPr>
            <p:cNvSpPr>
              <a:spLocks noChangeArrowheads="1"/>
            </p:cNvSpPr>
            <p:nvPr/>
          </p:nvSpPr>
          <p:spPr bwMode="auto">
            <a:xfrm>
              <a:off x="3805239" y="974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6" name="Oval 1546">
              <a:extLst>
                <a:ext uri="{FF2B5EF4-FFF2-40B4-BE49-F238E27FC236}">
                  <a16:creationId xmlns:a16="http://schemas.microsoft.com/office/drawing/2014/main" id="{127270C9-2CCE-4B34-AFA0-C397ECB3F23E}"/>
                </a:ext>
              </a:extLst>
            </p:cNvPr>
            <p:cNvSpPr>
              <a:spLocks noChangeArrowheads="1"/>
            </p:cNvSpPr>
            <p:nvPr/>
          </p:nvSpPr>
          <p:spPr bwMode="auto">
            <a:xfrm>
              <a:off x="3703639" y="10588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7" name="Oval 1547">
              <a:extLst>
                <a:ext uri="{FF2B5EF4-FFF2-40B4-BE49-F238E27FC236}">
                  <a16:creationId xmlns:a16="http://schemas.microsoft.com/office/drawing/2014/main" id="{0B749FDB-EFE0-44FB-BF9B-B9A35A3C23B1}"/>
                </a:ext>
              </a:extLst>
            </p:cNvPr>
            <p:cNvSpPr>
              <a:spLocks noChangeArrowheads="1"/>
            </p:cNvSpPr>
            <p:nvPr/>
          </p:nvSpPr>
          <p:spPr bwMode="auto">
            <a:xfrm>
              <a:off x="3694114" y="1533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8" name="Oval 1548">
              <a:extLst>
                <a:ext uri="{FF2B5EF4-FFF2-40B4-BE49-F238E27FC236}">
                  <a16:creationId xmlns:a16="http://schemas.microsoft.com/office/drawing/2014/main" id="{7BC16491-DEB3-4F6D-A061-75F00015595E}"/>
                </a:ext>
              </a:extLst>
            </p:cNvPr>
            <p:cNvSpPr>
              <a:spLocks noChangeArrowheads="1"/>
            </p:cNvSpPr>
            <p:nvPr/>
          </p:nvSpPr>
          <p:spPr bwMode="auto">
            <a:xfrm>
              <a:off x="3765551" y="153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19" name="Oval 1549">
              <a:extLst>
                <a:ext uri="{FF2B5EF4-FFF2-40B4-BE49-F238E27FC236}">
                  <a16:creationId xmlns:a16="http://schemas.microsoft.com/office/drawing/2014/main" id="{6B735519-BA92-450E-8E29-3617CD3AB892}"/>
                </a:ext>
              </a:extLst>
            </p:cNvPr>
            <p:cNvSpPr>
              <a:spLocks noChangeArrowheads="1"/>
            </p:cNvSpPr>
            <p:nvPr/>
          </p:nvSpPr>
          <p:spPr bwMode="auto">
            <a:xfrm>
              <a:off x="3789364" y="1465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0" name="Oval 1550">
              <a:extLst>
                <a:ext uri="{FF2B5EF4-FFF2-40B4-BE49-F238E27FC236}">
                  <a16:creationId xmlns:a16="http://schemas.microsoft.com/office/drawing/2014/main" id="{3A04C46F-C921-493E-BE54-2BCC60BD51AA}"/>
                </a:ext>
              </a:extLst>
            </p:cNvPr>
            <p:cNvSpPr>
              <a:spLocks noChangeArrowheads="1"/>
            </p:cNvSpPr>
            <p:nvPr/>
          </p:nvSpPr>
          <p:spPr bwMode="auto">
            <a:xfrm>
              <a:off x="3690939" y="1470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1" name="Oval 1551">
              <a:extLst>
                <a:ext uri="{FF2B5EF4-FFF2-40B4-BE49-F238E27FC236}">
                  <a16:creationId xmlns:a16="http://schemas.microsoft.com/office/drawing/2014/main" id="{728A2EA7-8C9F-42E2-8883-D8C45BAFC2FB}"/>
                </a:ext>
              </a:extLst>
            </p:cNvPr>
            <p:cNvSpPr>
              <a:spLocks noChangeArrowheads="1"/>
            </p:cNvSpPr>
            <p:nvPr/>
          </p:nvSpPr>
          <p:spPr bwMode="auto">
            <a:xfrm>
              <a:off x="3525839" y="10842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2" name="Oval 1552">
              <a:extLst>
                <a:ext uri="{FF2B5EF4-FFF2-40B4-BE49-F238E27FC236}">
                  <a16:creationId xmlns:a16="http://schemas.microsoft.com/office/drawing/2014/main" id="{CA24BC16-E91A-4CF3-99CA-0359FED186D4}"/>
                </a:ext>
              </a:extLst>
            </p:cNvPr>
            <p:cNvSpPr>
              <a:spLocks noChangeArrowheads="1"/>
            </p:cNvSpPr>
            <p:nvPr/>
          </p:nvSpPr>
          <p:spPr bwMode="auto">
            <a:xfrm>
              <a:off x="3763964" y="9413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3" name="Oval 1553">
              <a:extLst>
                <a:ext uri="{FF2B5EF4-FFF2-40B4-BE49-F238E27FC236}">
                  <a16:creationId xmlns:a16="http://schemas.microsoft.com/office/drawing/2014/main" id="{6991A632-F79E-44A0-A7EC-875129551122}"/>
                </a:ext>
              </a:extLst>
            </p:cNvPr>
            <p:cNvSpPr>
              <a:spLocks noChangeArrowheads="1"/>
            </p:cNvSpPr>
            <p:nvPr/>
          </p:nvSpPr>
          <p:spPr bwMode="auto">
            <a:xfrm>
              <a:off x="3303589" y="822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4" name="Oval 1554">
              <a:extLst>
                <a:ext uri="{FF2B5EF4-FFF2-40B4-BE49-F238E27FC236}">
                  <a16:creationId xmlns:a16="http://schemas.microsoft.com/office/drawing/2014/main" id="{8481CB6C-A2D4-4D00-800A-695F17A67019}"/>
                </a:ext>
              </a:extLst>
            </p:cNvPr>
            <p:cNvSpPr>
              <a:spLocks noChangeArrowheads="1"/>
            </p:cNvSpPr>
            <p:nvPr/>
          </p:nvSpPr>
          <p:spPr bwMode="auto">
            <a:xfrm>
              <a:off x="3395664" y="863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5" name="Oval 1555">
              <a:extLst>
                <a:ext uri="{FF2B5EF4-FFF2-40B4-BE49-F238E27FC236}">
                  <a16:creationId xmlns:a16="http://schemas.microsoft.com/office/drawing/2014/main" id="{A6CF9692-CC6C-4821-A176-75DCD52CD904}"/>
                </a:ext>
              </a:extLst>
            </p:cNvPr>
            <p:cNvSpPr>
              <a:spLocks noChangeArrowheads="1"/>
            </p:cNvSpPr>
            <p:nvPr/>
          </p:nvSpPr>
          <p:spPr bwMode="auto">
            <a:xfrm>
              <a:off x="3390901" y="808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6" name="Oval 1556">
              <a:extLst>
                <a:ext uri="{FF2B5EF4-FFF2-40B4-BE49-F238E27FC236}">
                  <a16:creationId xmlns:a16="http://schemas.microsoft.com/office/drawing/2014/main" id="{8ADF00D9-13EA-4C8B-BD11-ADE457EDFAF0}"/>
                </a:ext>
              </a:extLst>
            </p:cNvPr>
            <p:cNvSpPr>
              <a:spLocks noChangeArrowheads="1"/>
            </p:cNvSpPr>
            <p:nvPr/>
          </p:nvSpPr>
          <p:spPr bwMode="auto">
            <a:xfrm>
              <a:off x="2862264" y="8874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7" name="Oval 1557">
              <a:extLst>
                <a:ext uri="{FF2B5EF4-FFF2-40B4-BE49-F238E27FC236}">
                  <a16:creationId xmlns:a16="http://schemas.microsoft.com/office/drawing/2014/main" id="{0E2CA1A5-3E33-44CC-8A83-A528C90B825C}"/>
                </a:ext>
              </a:extLst>
            </p:cNvPr>
            <p:cNvSpPr>
              <a:spLocks noChangeArrowheads="1"/>
            </p:cNvSpPr>
            <p:nvPr/>
          </p:nvSpPr>
          <p:spPr bwMode="auto">
            <a:xfrm>
              <a:off x="3155951" y="827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8" name="Oval 1558">
              <a:extLst>
                <a:ext uri="{FF2B5EF4-FFF2-40B4-BE49-F238E27FC236}">
                  <a16:creationId xmlns:a16="http://schemas.microsoft.com/office/drawing/2014/main" id="{0C6FD970-69C0-4269-B9FF-34F899487359}"/>
                </a:ext>
              </a:extLst>
            </p:cNvPr>
            <p:cNvSpPr>
              <a:spLocks noChangeArrowheads="1"/>
            </p:cNvSpPr>
            <p:nvPr/>
          </p:nvSpPr>
          <p:spPr bwMode="auto">
            <a:xfrm>
              <a:off x="3467101" y="790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29" name="Oval 1559">
              <a:extLst>
                <a:ext uri="{FF2B5EF4-FFF2-40B4-BE49-F238E27FC236}">
                  <a16:creationId xmlns:a16="http://schemas.microsoft.com/office/drawing/2014/main" id="{8929B567-4750-4D3B-B652-71644BC367CB}"/>
                </a:ext>
              </a:extLst>
            </p:cNvPr>
            <p:cNvSpPr>
              <a:spLocks noChangeArrowheads="1"/>
            </p:cNvSpPr>
            <p:nvPr/>
          </p:nvSpPr>
          <p:spPr bwMode="auto">
            <a:xfrm>
              <a:off x="3573464" y="757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0" name="Oval 1560">
              <a:extLst>
                <a:ext uri="{FF2B5EF4-FFF2-40B4-BE49-F238E27FC236}">
                  <a16:creationId xmlns:a16="http://schemas.microsoft.com/office/drawing/2014/main" id="{7C18A2DE-44A6-444D-992C-AF95C9BC4610}"/>
                </a:ext>
              </a:extLst>
            </p:cNvPr>
            <p:cNvSpPr>
              <a:spLocks noChangeArrowheads="1"/>
            </p:cNvSpPr>
            <p:nvPr/>
          </p:nvSpPr>
          <p:spPr bwMode="auto">
            <a:xfrm>
              <a:off x="3717926" y="8334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1" name="Oval 1561">
              <a:extLst>
                <a:ext uri="{FF2B5EF4-FFF2-40B4-BE49-F238E27FC236}">
                  <a16:creationId xmlns:a16="http://schemas.microsoft.com/office/drawing/2014/main" id="{85A5CBA2-FF9F-4543-8132-4CC22E48E5CF}"/>
                </a:ext>
              </a:extLst>
            </p:cNvPr>
            <p:cNvSpPr>
              <a:spLocks noChangeArrowheads="1"/>
            </p:cNvSpPr>
            <p:nvPr/>
          </p:nvSpPr>
          <p:spPr bwMode="auto">
            <a:xfrm>
              <a:off x="3676651" y="80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2" name="Oval 1562">
              <a:extLst>
                <a:ext uri="{FF2B5EF4-FFF2-40B4-BE49-F238E27FC236}">
                  <a16:creationId xmlns:a16="http://schemas.microsoft.com/office/drawing/2014/main" id="{525D7E86-89CE-4E0B-8E23-237F24132AFA}"/>
                </a:ext>
              </a:extLst>
            </p:cNvPr>
            <p:cNvSpPr>
              <a:spLocks noChangeArrowheads="1"/>
            </p:cNvSpPr>
            <p:nvPr/>
          </p:nvSpPr>
          <p:spPr bwMode="auto">
            <a:xfrm>
              <a:off x="3813176" y="771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3" name="Oval 1563">
              <a:extLst>
                <a:ext uri="{FF2B5EF4-FFF2-40B4-BE49-F238E27FC236}">
                  <a16:creationId xmlns:a16="http://schemas.microsoft.com/office/drawing/2014/main" id="{2D51619B-F95D-4140-A0B0-0420B12AAC7A}"/>
                </a:ext>
              </a:extLst>
            </p:cNvPr>
            <p:cNvSpPr>
              <a:spLocks noChangeArrowheads="1"/>
            </p:cNvSpPr>
            <p:nvPr/>
          </p:nvSpPr>
          <p:spPr bwMode="auto">
            <a:xfrm>
              <a:off x="3711576" y="912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4" name="Oval 1564">
              <a:extLst>
                <a:ext uri="{FF2B5EF4-FFF2-40B4-BE49-F238E27FC236}">
                  <a16:creationId xmlns:a16="http://schemas.microsoft.com/office/drawing/2014/main" id="{413980BC-B7D4-4C4C-9936-05B5261212DF}"/>
                </a:ext>
              </a:extLst>
            </p:cNvPr>
            <p:cNvSpPr>
              <a:spLocks noChangeArrowheads="1"/>
            </p:cNvSpPr>
            <p:nvPr/>
          </p:nvSpPr>
          <p:spPr bwMode="auto">
            <a:xfrm>
              <a:off x="3722689" y="1417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5" name="Oval 1565">
              <a:extLst>
                <a:ext uri="{FF2B5EF4-FFF2-40B4-BE49-F238E27FC236}">
                  <a16:creationId xmlns:a16="http://schemas.microsoft.com/office/drawing/2014/main" id="{02864D24-9582-4F34-AB02-42911E3611EA}"/>
                </a:ext>
              </a:extLst>
            </p:cNvPr>
            <p:cNvSpPr>
              <a:spLocks noChangeArrowheads="1"/>
            </p:cNvSpPr>
            <p:nvPr/>
          </p:nvSpPr>
          <p:spPr bwMode="auto">
            <a:xfrm>
              <a:off x="3859214" y="11890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6" name="Oval 1566">
              <a:extLst>
                <a:ext uri="{FF2B5EF4-FFF2-40B4-BE49-F238E27FC236}">
                  <a16:creationId xmlns:a16="http://schemas.microsoft.com/office/drawing/2014/main" id="{79BCBAA2-0AD6-46B4-91E8-4F4FD31413FF}"/>
                </a:ext>
              </a:extLst>
            </p:cNvPr>
            <p:cNvSpPr>
              <a:spLocks noChangeArrowheads="1"/>
            </p:cNvSpPr>
            <p:nvPr/>
          </p:nvSpPr>
          <p:spPr bwMode="auto">
            <a:xfrm>
              <a:off x="3641726" y="13271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7" name="Oval 1567">
              <a:extLst>
                <a:ext uri="{FF2B5EF4-FFF2-40B4-BE49-F238E27FC236}">
                  <a16:creationId xmlns:a16="http://schemas.microsoft.com/office/drawing/2014/main" id="{0AFD2107-C913-4F4E-B42C-0A9D55D5B5A1}"/>
                </a:ext>
              </a:extLst>
            </p:cNvPr>
            <p:cNvSpPr>
              <a:spLocks noChangeArrowheads="1"/>
            </p:cNvSpPr>
            <p:nvPr/>
          </p:nvSpPr>
          <p:spPr bwMode="auto">
            <a:xfrm>
              <a:off x="3630614" y="1138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8" name="Oval 1568">
              <a:extLst>
                <a:ext uri="{FF2B5EF4-FFF2-40B4-BE49-F238E27FC236}">
                  <a16:creationId xmlns:a16="http://schemas.microsoft.com/office/drawing/2014/main" id="{AF9EB914-D049-4AB0-A0BA-763DE52EA0B9}"/>
                </a:ext>
              </a:extLst>
            </p:cNvPr>
            <p:cNvSpPr>
              <a:spLocks noChangeArrowheads="1"/>
            </p:cNvSpPr>
            <p:nvPr/>
          </p:nvSpPr>
          <p:spPr bwMode="auto">
            <a:xfrm>
              <a:off x="3644901" y="108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39" name="Oval 1569">
              <a:extLst>
                <a:ext uri="{FF2B5EF4-FFF2-40B4-BE49-F238E27FC236}">
                  <a16:creationId xmlns:a16="http://schemas.microsoft.com/office/drawing/2014/main" id="{B2E55517-5D6D-461F-A02E-ECA46FE1E7F1}"/>
                </a:ext>
              </a:extLst>
            </p:cNvPr>
            <p:cNvSpPr>
              <a:spLocks noChangeArrowheads="1"/>
            </p:cNvSpPr>
            <p:nvPr/>
          </p:nvSpPr>
          <p:spPr bwMode="auto">
            <a:xfrm>
              <a:off x="3228976" y="12652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0" name="Oval 1570">
              <a:extLst>
                <a:ext uri="{FF2B5EF4-FFF2-40B4-BE49-F238E27FC236}">
                  <a16:creationId xmlns:a16="http://schemas.microsoft.com/office/drawing/2014/main" id="{BF70C318-C2C8-4B4F-881A-2D0F0BB284CA}"/>
                </a:ext>
              </a:extLst>
            </p:cNvPr>
            <p:cNvSpPr>
              <a:spLocks noChangeArrowheads="1"/>
            </p:cNvSpPr>
            <p:nvPr/>
          </p:nvSpPr>
          <p:spPr bwMode="auto">
            <a:xfrm>
              <a:off x="3659189" y="10271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1" name="Oval 1571">
              <a:extLst>
                <a:ext uri="{FF2B5EF4-FFF2-40B4-BE49-F238E27FC236}">
                  <a16:creationId xmlns:a16="http://schemas.microsoft.com/office/drawing/2014/main" id="{3243A811-1817-4A4B-A00C-00B25B45CBF1}"/>
                </a:ext>
              </a:extLst>
            </p:cNvPr>
            <p:cNvSpPr>
              <a:spLocks noChangeArrowheads="1"/>
            </p:cNvSpPr>
            <p:nvPr/>
          </p:nvSpPr>
          <p:spPr bwMode="auto">
            <a:xfrm>
              <a:off x="2884489" y="1136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2" name="Oval 1572">
              <a:extLst>
                <a:ext uri="{FF2B5EF4-FFF2-40B4-BE49-F238E27FC236}">
                  <a16:creationId xmlns:a16="http://schemas.microsoft.com/office/drawing/2014/main" id="{D21628D7-E98F-474B-8A09-BF577F465D96}"/>
                </a:ext>
              </a:extLst>
            </p:cNvPr>
            <p:cNvSpPr>
              <a:spLocks noChangeArrowheads="1"/>
            </p:cNvSpPr>
            <p:nvPr/>
          </p:nvSpPr>
          <p:spPr bwMode="auto">
            <a:xfrm>
              <a:off x="2782889" y="1255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3" name="Oval 1573">
              <a:extLst>
                <a:ext uri="{FF2B5EF4-FFF2-40B4-BE49-F238E27FC236}">
                  <a16:creationId xmlns:a16="http://schemas.microsoft.com/office/drawing/2014/main" id="{4204ACC9-0DBE-4BE3-B7C5-5EE64D90120A}"/>
                </a:ext>
              </a:extLst>
            </p:cNvPr>
            <p:cNvSpPr>
              <a:spLocks noChangeArrowheads="1"/>
            </p:cNvSpPr>
            <p:nvPr/>
          </p:nvSpPr>
          <p:spPr bwMode="auto">
            <a:xfrm>
              <a:off x="2803526" y="9890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4" name="Oval 1574">
              <a:extLst>
                <a:ext uri="{FF2B5EF4-FFF2-40B4-BE49-F238E27FC236}">
                  <a16:creationId xmlns:a16="http://schemas.microsoft.com/office/drawing/2014/main" id="{77050E59-5BD5-4674-B73B-1433231C7622}"/>
                </a:ext>
              </a:extLst>
            </p:cNvPr>
            <p:cNvSpPr>
              <a:spLocks noChangeArrowheads="1"/>
            </p:cNvSpPr>
            <p:nvPr/>
          </p:nvSpPr>
          <p:spPr bwMode="auto">
            <a:xfrm>
              <a:off x="3808414" y="1400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5" name="Oval 1575">
              <a:extLst>
                <a:ext uri="{FF2B5EF4-FFF2-40B4-BE49-F238E27FC236}">
                  <a16:creationId xmlns:a16="http://schemas.microsoft.com/office/drawing/2014/main" id="{54E2EDDD-504C-4F09-8587-3695404BB8A6}"/>
                </a:ext>
              </a:extLst>
            </p:cNvPr>
            <p:cNvSpPr>
              <a:spLocks noChangeArrowheads="1"/>
            </p:cNvSpPr>
            <p:nvPr/>
          </p:nvSpPr>
          <p:spPr bwMode="auto">
            <a:xfrm>
              <a:off x="3270251" y="1454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6" name="Oval 1576">
              <a:extLst>
                <a:ext uri="{FF2B5EF4-FFF2-40B4-BE49-F238E27FC236}">
                  <a16:creationId xmlns:a16="http://schemas.microsoft.com/office/drawing/2014/main" id="{9D773078-ECF7-47B9-B9F7-F6D9CE78108A}"/>
                </a:ext>
              </a:extLst>
            </p:cNvPr>
            <p:cNvSpPr>
              <a:spLocks noChangeArrowheads="1"/>
            </p:cNvSpPr>
            <p:nvPr/>
          </p:nvSpPr>
          <p:spPr bwMode="auto">
            <a:xfrm>
              <a:off x="3582989" y="1382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7" name="Oval 1577">
              <a:extLst>
                <a:ext uri="{FF2B5EF4-FFF2-40B4-BE49-F238E27FC236}">
                  <a16:creationId xmlns:a16="http://schemas.microsoft.com/office/drawing/2014/main" id="{1783799C-0D8A-48DF-998C-56A4773E0B7E}"/>
                </a:ext>
              </a:extLst>
            </p:cNvPr>
            <p:cNvSpPr>
              <a:spLocks noChangeArrowheads="1"/>
            </p:cNvSpPr>
            <p:nvPr/>
          </p:nvSpPr>
          <p:spPr bwMode="auto">
            <a:xfrm>
              <a:off x="3636964" y="949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8" name="Oval 1578">
              <a:extLst>
                <a:ext uri="{FF2B5EF4-FFF2-40B4-BE49-F238E27FC236}">
                  <a16:creationId xmlns:a16="http://schemas.microsoft.com/office/drawing/2014/main" id="{4674532D-F779-44B1-869E-D0F50DDADBD4}"/>
                </a:ext>
              </a:extLst>
            </p:cNvPr>
            <p:cNvSpPr>
              <a:spLocks noChangeArrowheads="1"/>
            </p:cNvSpPr>
            <p:nvPr/>
          </p:nvSpPr>
          <p:spPr bwMode="auto">
            <a:xfrm>
              <a:off x="3879851" y="7858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49" name="Oval 1579">
              <a:extLst>
                <a:ext uri="{FF2B5EF4-FFF2-40B4-BE49-F238E27FC236}">
                  <a16:creationId xmlns:a16="http://schemas.microsoft.com/office/drawing/2014/main" id="{C3F7EDFF-EF29-4150-8329-E6A3C2F50F63}"/>
                </a:ext>
              </a:extLst>
            </p:cNvPr>
            <p:cNvSpPr>
              <a:spLocks noChangeArrowheads="1"/>
            </p:cNvSpPr>
            <p:nvPr/>
          </p:nvSpPr>
          <p:spPr bwMode="auto">
            <a:xfrm>
              <a:off x="3871914" y="11064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0" name="Oval 1580">
              <a:extLst>
                <a:ext uri="{FF2B5EF4-FFF2-40B4-BE49-F238E27FC236}">
                  <a16:creationId xmlns:a16="http://schemas.microsoft.com/office/drawing/2014/main" id="{5BF8D12B-C50A-4838-A05F-23BF93E731EA}"/>
                </a:ext>
              </a:extLst>
            </p:cNvPr>
            <p:cNvSpPr>
              <a:spLocks noChangeArrowheads="1"/>
            </p:cNvSpPr>
            <p:nvPr/>
          </p:nvSpPr>
          <p:spPr bwMode="auto">
            <a:xfrm>
              <a:off x="3895726" y="140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1" name="Oval 1581">
              <a:extLst>
                <a:ext uri="{FF2B5EF4-FFF2-40B4-BE49-F238E27FC236}">
                  <a16:creationId xmlns:a16="http://schemas.microsoft.com/office/drawing/2014/main" id="{BF85DB2F-A0C9-4A3E-B48C-887E24E35F05}"/>
                </a:ext>
              </a:extLst>
            </p:cNvPr>
            <p:cNvSpPr>
              <a:spLocks noChangeArrowheads="1"/>
            </p:cNvSpPr>
            <p:nvPr/>
          </p:nvSpPr>
          <p:spPr bwMode="auto">
            <a:xfrm>
              <a:off x="3871913" y="1601788"/>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2" name="Oval 1582">
              <a:extLst>
                <a:ext uri="{FF2B5EF4-FFF2-40B4-BE49-F238E27FC236}">
                  <a16:creationId xmlns:a16="http://schemas.microsoft.com/office/drawing/2014/main" id="{7A6D4610-03BE-4DD7-9052-80ED05EDECA3}"/>
                </a:ext>
              </a:extLst>
            </p:cNvPr>
            <p:cNvSpPr>
              <a:spLocks noChangeArrowheads="1"/>
            </p:cNvSpPr>
            <p:nvPr/>
          </p:nvSpPr>
          <p:spPr bwMode="auto">
            <a:xfrm>
              <a:off x="2846389" y="1263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3" name="Oval 1583">
              <a:extLst>
                <a:ext uri="{FF2B5EF4-FFF2-40B4-BE49-F238E27FC236}">
                  <a16:creationId xmlns:a16="http://schemas.microsoft.com/office/drawing/2014/main" id="{BAF31A19-B473-4392-956E-507A31FEBD0D}"/>
                </a:ext>
              </a:extLst>
            </p:cNvPr>
            <p:cNvSpPr>
              <a:spLocks noChangeArrowheads="1"/>
            </p:cNvSpPr>
            <p:nvPr/>
          </p:nvSpPr>
          <p:spPr bwMode="auto">
            <a:xfrm>
              <a:off x="3862389" y="1336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4" name="Oval 1584">
              <a:extLst>
                <a:ext uri="{FF2B5EF4-FFF2-40B4-BE49-F238E27FC236}">
                  <a16:creationId xmlns:a16="http://schemas.microsoft.com/office/drawing/2014/main" id="{8CFD5FBF-5D0D-4767-A85C-5A22239D16F0}"/>
                </a:ext>
              </a:extLst>
            </p:cNvPr>
            <p:cNvSpPr>
              <a:spLocks noChangeArrowheads="1"/>
            </p:cNvSpPr>
            <p:nvPr/>
          </p:nvSpPr>
          <p:spPr bwMode="auto">
            <a:xfrm>
              <a:off x="3438526" y="171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5" name="Oval 1585">
              <a:extLst>
                <a:ext uri="{FF2B5EF4-FFF2-40B4-BE49-F238E27FC236}">
                  <a16:creationId xmlns:a16="http://schemas.microsoft.com/office/drawing/2014/main" id="{E180DB64-15DF-4CD2-935D-B91853C91293}"/>
                </a:ext>
              </a:extLst>
            </p:cNvPr>
            <p:cNvSpPr>
              <a:spLocks noChangeArrowheads="1"/>
            </p:cNvSpPr>
            <p:nvPr/>
          </p:nvSpPr>
          <p:spPr bwMode="auto">
            <a:xfrm>
              <a:off x="3757614" y="1287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6" name="Oval 1586">
              <a:extLst>
                <a:ext uri="{FF2B5EF4-FFF2-40B4-BE49-F238E27FC236}">
                  <a16:creationId xmlns:a16="http://schemas.microsoft.com/office/drawing/2014/main" id="{E56C1520-A119-4F94-B03B-D7EFB1054628}"/>
                </a:ext>
              </a:extLst>
            </p:cNvPr>
            <p:cNvSpPr>
              <a:spLocks noChangeArrowheads="1"/>
            </p:cNvSpPr>
            <p:nvPr/>
          </p:nvSpPr>
          <p:spPr bwMode="auto">
            <a:xfrm>
              <a:off x="3924301" y="106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7" name="Oval 1587">
              <a:extLst>
                <a:ext uri="{FF2B5EF4-FFF2-40B4-BE49-F238E27FC236}">
                  <a16:creationId xmlns:a16="http://schemas.microsoft.com/office/drawing/2014/main" id="{2EA99427-9203-497B-B1BD-2DEC2CD3BCB3}"/>
                </a:ext>
              </a:extLst>
            </p:cNvPr>
            <p:cNvSpPr>
              <a:spLocks noChangeArrowheads="1"/>
            </p:cNvSpPr>
            <p:nvPr/>
          </p:nvSpPr>
          <p:spPr bwMode="auto">
            <a:xfrm>
              <a:off x="3470276" y="1060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8" name="Oval 1588">
              <a:extLst>
                <a:ext uri="{FF2B5EF4-FFF2-40B4-BE49-F238E27FC236}">
                  <a16:creationId xmlns:a16="http://schemas.microsoft.com/office/drawing/2014/main" id="{A3328024-38A0-46E1-9D65-165DC573DD86}"/>
                </a:ext>
              </a:extLst>
            </p:cNvPr>
            <p:cNvSpPr>
              <a:spLocks noChangeArrowheads="1"/>
            </p:cNvSpPr>
            <p:nvPr/>
          </p:nvSpPr>
          <p:spPr bwMode="auto">
            <a:xfrm>
              <a:off x="3889376" y="1001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59" name="Oval 1589">
              <a:extLst>
                <a:ext uri="{FF2B5EF4-FFF2-40B4-BE49-F238E27FC236}">
                  <a16:creationId xmlns:a16="http://schemas.microsoft.com/office/drawing/2014/main" id="{626C2CCA-2BDC-4E7E-9F5D-3D56F96C56C9}"/>
                </a:ext>
              </a:extLst>
            </p:cNvPr>
            <p:cNvSpPr>
              <a:spLocks noChangeArrowheads="1"/>
            </p:cNvSpPr>
            <p:nvPr/>
          </p:nvSpPr>
          <p:spPr bwMode="auto">
            <a:xfrm>
              <a:off x="3648076" y="742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0" name="Oval 1590">
              <a:extLst>
                <a:ext uri="{FF2B5EF4-FFF2-40B4-BE49-F238E27FC236}">
                  <a16:creationId xmlns:a16="http://schemas.microsoft.com/office/drawing/2014/main" id="{13067A32-B9EC-498C-96C3-84A6E58ABE2F}"/>
                </a:ext>
              </a:extLst>
            </p:cNvPr>
            <p:cNvSpPr>
              <a:spLocks noChangeArrowheads="1"/>
            </p:cNvSpPr>
            <p:nvPr/>
          </p:nvSpPr>
          <p:spPr bwMode="auto">
            <a:xfrm>
              <a:off x="4016376" y="11826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1" name="Oval 1591">
              <a:extLst>
                <a:ext uri="{FF2B5EF4-FFF2-40B4-BE49-F238E27FC236}">
                  <a16:creationId xmlns:a16="http://schemas.microsoft.com/office/drawing/2014/main" id="{2B7AE7B8-001E-4917-97B5-ADC4BE1CEDB7}"/>
                </a:ext>
              </a:extLst>
            </p:cNvPr>
            <p:cNvSpPr>
              <a:spLocks noChangeArrowheads="1"/>
            </p:cNvSpPr>
            <p:nvPr/>
          </p:nvSpPr>
          <p:spPr bwMode="auto">
            <a:xfrm>
              <a:off x="3944939" y="933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2" name="Oval 1592">
              <a:extLst>
                <a:ext uri="{FF2B5EF4-FFF2-40B4-BE49-F238E27FC236}">
                  <a16:creationId xmlns:a16="http://schemas.microsoft.com/office/drawing/2014/main" id="{B3B68566-D89C-40F4-8490-E1011FDE71F4}"/>
                </a:ext>
              </a:extLst>
            </p:cNvPr>
            <p:cNvSpPr>
              <a:spLocks noChangeArrowheads="1"/>
            </p:cNvSpPr>
            <p:nvPr/>
          </p:nvSpPr>
          <p:spPr bwMode="auto">
            <a:xfrm>
              <a:off x="3957639" y="1562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3" name="Oval 1593">
              <a:extLst>
                <a:ext uri="{FF2B5EF4-FFF2-40B4-BE49-F238E27FC236}">
                  <a16:creationId xmlns:a16="http://schemas.microsoft.com/office/drawing/2014/main" id="{11CD4FBE-06F2-4925-B94A-F688017FCD53}"/>
                </a:ext>
              </a:extLst>
            </p:cNvPr>
            <p:cNvSpPr>
              <a:spLocks noChangeArrowheads="1"/>
            </p:cNvSpPr>
            <p:nvPr/>
          </p:nvSpPr>
          <p:spPr bwMode="auto">
            <a:xfrm>
              <a:off x="4006851" y="1412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4" name="Oval 1594">
              <a:extLst>
                <a:ext uri="{FF2B5EF4-FFF2-40B4-BE49-F238E27FC236}">
                  <a16:creationId xmlns:a16="http://schemas.microsoft.com/office/drawing/2014/main" id="{6DA8B4F0-C177-4FE9-8B66-CD4CA0652EB3}"/>
                </a:ext>
              </a:extLst>
            </p:cNvPr>
            <p:cNvSpPr>
              <a:spLocks noChangeArrowheads="1"/>
            </p:cNvSpPr>
            <p:nvPr/>
          </p:nvSpPr>
          <p:spPr bwMode="auto">
            <a:xfrm>
              <a:off x="3968751" y="13319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5" name="Oval 1595">
              <a:extLst>
                <a:ext uri="{FF2B5EF4-FFF2-40B4-BE49-F238E27FC236}">
                  <a16:creationId xmlns:a16="http://schemas.microsoft.com/office/drawing/2014/main" id="{EB97D468-EA2A-46B7-8BD4-9D470FB15288}"/>
                </a:ext>
              </a:extLst>
            </p:cNvPr>
            <p:cNvSpPr>
              <a:spLocks noChangeArrowheads="1"/>
            </p:cNvSpPr>
            <p:nvPr/>
          </p:nvSpPr>
          <p:spPr bwMode="auto">
            <a:xfrm>
              <a:off x="3081339" y="10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6" name="Oval 1596">
              <a:extLst>
                <a:ext uri="{FF2B5EF4-FFF2-40B4-BE49-F238E27FC236}">
                  <a16:creationId xmlns:a16="http://schemas.microsoft.com/office/drawing/2014/main" id="{00DD37F6-B915-4935-9579-CB4F42B2DB6B}"/>
                </a:ext>
              </a:extLst>
            </p:cNvPr>
            <p:cNvSpPr>
              <a:spLocks noChangeArrowheads="1"/>
            </p:cNvSpPr>
            <p:nvPr/>
          </p:nvSpPr>
          <p:spPr bwMode="auto">
            <a:xfrm>
              <a:off x="2800351" y="8540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7" name="Oval 1597">
              <a:extLst>
                <a:ext uri="{FF2B5EF4-FFF2-40B4-BE49-F238E27FC236}">
                  <a16:creationId xmlns:a16="http://schemas.microsoft.com/office/drawing/2014/main" id="{6D533C1B-7A6C-4B83-BD8A-EDA971D9A0DF}"/>
                </a:ext>
              </a:extLst>
            </p:cNvPr>
            <p:cNvSpPr>
              <a:spLocks noChangeArrowheads="1"/>
            </p:cNvSpPr>
            <p:nvPr/>
          </p:nvSpPr>
          <p:spPr bwMode="auto">
            <a:xfrm>
              <a:off x="2932114" y="1196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8" name="Oval 1598">
              <a:extLst>
                <a:ext uri="{FF2B5EF4-FFF2-40B4-BE49-F238E27FC236}">
                  <a16:creationId xmlns:a16="http://schemas.microsoft.com/office/drawing/2014/main" id="{3B34199E-0B95-4AF8-B497-81B8A12CBE33}"/>
                </a:ext>
              </a:extLst>
            </p:cNvPr>
            <p:cNvSpPr>
              <a:spLocks noChangeArrowheads="1"/>
            </p:cNvSpPr>
            <p:nvPr/>
          </p:nvSpPr>
          <p:spPr bwMode="auto">
            <a:xfrm>
              <a:off x="2717801" y="1549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69" name="Oval 1599">
              <a:extLst>
                <a:ext uri="{FF2B5EF4-FFF2-40B4-BE49-F238E27FC236}">
                  <a16:creationId xmlns:a16="http://schemas.microsoft.com/office/drawing/2014/main" id="{C8D803E5-4D36-49BC-939C-FA5EEEE0F006}"/>
                </a:ext>
              </a:extLst>
            </p:cNvPr>
            <p:cNvSpPr>
              <a:spLocks noChangeArrowheads="1"/>
            </p:cNvSpPr>
            <p:nvPr/>
          </p:nvSpPr>
          <p:spPr bwMode="auto">
            <a:xfrm>
              <a:off x="2646364" y="1333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0" name="Oval 1600">
              <a:extLst>
                <a:ext uri="{FF2B5EF4-FFF2-40B4-BE49-F238E27FC236}">
                  <a16:creationId xmlns:a16="http://schemas.microsoft.com/office/drawing/2014/main" id="{3DE0B951-E1B4-4448-A9F6-C3CCE8A20635}"/>
                </a:ext>
              </a:extLst>
            </p:cNvPr>
            <p:cNvSpPr>
              <a:spLocks noChangeArrowheads="1"/>
            </p:cNvSpPr>
            <p:nvPr/>
          </p:nvSpPr>
          <p:spPr bwMode="auto">
            <a:xfrm>
              <a:off x="3535363" y="148590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1" name="Oval 1601">
              <a:extLst>
                <a:ext uri="{FF2B5EF4-FFF2-40B4-BE49-F238E27FC236}">
                  <a16:creationId xmlns:a16="http://schemas.microsoft.com/office/drawing/2014/main" id="{41F4EAFA-9757-469D-B8D2-C25DC1C6254A}"/>
                </a:ext>
              </a:extLst>
            </p:cNvPr>
            <p:cNvSpPr>
              <a:spLocks noChangeArrowheads="1"/>
            </p:cNvSpPr>
            <p:nvPr/>
          </p:nvSpPr>
          <p:spPr bwMode="auto">
            <a:xfrm>
              <a:off x="3895726" y="14763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2" name="Oval 1602">
              <a:extLst>
                <a:ext uri="{FF2B5EF4-FFF2-40B4-BE49-F238E27FC236}">
                  <a16:creationId xmlns:a16="http://schemas.microsoft.com/office/drawing/2014/main" id="{1AEC4806-0105-4B71-9E12-CC2426D22E56}"/>
                </a:ext>
              </a:extLst>
            </p:cNvPr>
            <p:cNvSpPr>
              <a:spLocks noChangeArrowheads="1"/>
            </p:cNvSpPr>
            <p:nvPr/>
          </p:nvSpPr>
          <p:spPr bwMode="auto">
            <a:xfrm>
              <a:off x="4032251" y="13446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3" name="Oval 1603">
              <a:extLst>
                <a:ext uri="{FF2B5EF4-FFF2-40B4-BE49-F238E27FC236}">
                  <a16:creationId xmlns:a16="http://schemas.microsoft.com/office/drawing/2014/main" id="{6AD6ECB6-3CDC-4459-9430-D2D1426717C0}"/>
                </a:ext>
              </a:extLst>
            </p:cNvPr>
            <p:cNvSpPr>
              <a:spLocks noChangeArrowheads="1"/>
            </p:cNvSpPr>
            <p:nvPr/>
          </p:nvSpPr>
          <p:spPr bwMode="auto">
            <a:xfrm>
              <a:off x="4030664" y="938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4" name="Oval 1604">
              <a:extLst>
                <a:ext uri="{FF2B5EF4-FFF2-40B4-BE49-F238E27FC236}">
                  <a16:creationId xmlns:a16="http://schemas.microsoft.com/office/drawing/2014/main" id="{6F16C468-3610-4026-B511-CD8FB27BFEDF}"/>
                </a:ext>
              </a:extLst>
            </p:cNvPr>
            <p:cNvSpPr>
              <a:spLocks noChangeArrowheads="1"/>
            </p:cNvSpPr>
            <p:nvPr/>
          </p:nvSpPr>
          <p:spPr bwMode="auto">
            <a:xfrm>
              <a:off x="3860801" y="914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5" name="Oval 753">
              <a:extLst>
                <a:ext uri="{FF2B5EF4-FFF2-40B4-BE49-F238E27FC236}">
                  <a16:creationId xmlns:a16="http://schemas.microsoft.com/office/drawing/2014/main" id="{469C6E8B-4B50-4015-B0C8-5D1F7A723E2F}"/>
                </a:ext>
              </a:extLst>
            </p:cNvPr>
            <p:cNvSpPr>
              <a:spLocks noChangeArrowheads="1"/>
            </p:cNvSpPr>
            <p:nvPr/>
          </p:nvSpPr>
          <p:spPr bwMode="auto">
            <a:xfrm>
              <a:off x="2065168" y="2232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6" name="Oval 754">
              <a:extLst>
                <a:ext uri="{FF2B5EF4-FFF2-40B4-BE49-F238E27FC236}">
                  <a16:creationId xmlns:a16="http://schemas.microsoft.com/office/drawing/2014/main" id="{BE6463FC-9C9D-4239-B48D-97C72D4A216D}"/>
                </a:ext>
              </a:extLst>
            </p:cNvPr>
            <p:cNvSpPr>
              <a:spLocks noChangeArrowheads="1"/>
            </p:cNvSpPr>
            <p:nvPr/>
          </p:nvSpPr>
          <p:spPr bwMode="auto">
            <a:xfrm>
              <a:off x="1979443" y="227171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7" name="Oval 755">
              <a:extLst>
                <a:ext uri="{FF2B5EF4-FFF2-40B4-BE49-F238E27FC236}">
                  <a16:creationId xmlns:a16="http://schemas.microsoft.com/office/drawing/2014/main" id="{76709110-E041-465D-803B-2D735F29B7FA}"/>
                </a:ext>
              </a:extLst>
            </p:cNvPr>
            <p:cNvSpPr>
              <a:spLocks noChangeArrowheads="1"/>
            </p:cNvSpPr>
            <p:nvPr/>
          </p:nvSpPr>
          <p:spPr bwMode="auto">
            <a:xfrm>
              <a:off x="2279481" y="2382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8" name="Oval 756">
              <a:extLst>
                <a:ext uri="{FF2B5EF4-FFF2-40B4-BE49-F238E27FC236}">
                  <a16:creationId xmlns:a16="http://schemas.microsoft.com/office/drawing/2014/main" id="{36E93326-BA98-4C29-B7FA-5BF5D9305EBE}"/>
                </a:ext>
              </a:extLst>
            </p:cNvPr>
            <p:cNvSpPr>
              <a:spLocks noChangeArrowheads="1"/>
            </p:cNvSpPr>
            <p:nvPr/>
          </p:nvSpPr>
          <p:spPr bwMode="auto">
            <a:xfrm>
              <a:off x="2031831" y="21590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79" name="Oval 765">
              <a:extLst>
                <a:ext uri="{FF2B5EF4-FFF2-40B4-BE49-F238E27FC236}">
                  <a16:creationId xmlns:a16="http://schemas.microsoft.com/office/drawing/2014/main" id="{62C74477-16EE-4E29-A5E9-98FE27288C82}"/>
                </a:ext>
              </a:extLst>
            </p:cNvPr>
            <p:cNvSpPr>
              <a:spLocks noChangeArrowheads="1"/>
            </p:cNvSpPr>
            <p:nvPr/>
          </p:nvSpPr>
          <p:spPr bwMode="auto">
            <a:xfrm>
              <a:off x="2900193" y="2565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0" name="Oval 771">
              <a:extLst>
                <a:ext uri="{FF2B5EF4-FFF2-40B4-BE49-F238E27FC236}">
                  <a16:creationId xmlns:a16="http://schemas.microsoft.com/office/drawing/2014/main" id="{1265F3DF-44C9-48F6-971C-EAF27E5FF15F}"/>
                </a:ext>
              </a:extLst>
            </p:cNvPr>
            <p:cNvSpPr>
              <a:spLocks noChangeArrowheads="1"/>
            </p:cNvSpPr>
            <p:nvPr/>
          </p:nvSpPr>
          <p:spPr bwMode="auto">
            <a:xfrm>
              <a:off x="2244556" y="2208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1" name="Oval 773">
              <a:extLst>
                <a:ext uri="{FF2B5EF4-FFF2-40B4-BE49-F238E27FC236}">
                  <a16:creationId xmlns:a16="http://schemas.microsoft.com/office/drawing/2014/main" id="{45244F2D-2E52-4BAA-82F6-3AAAAD9E8325}"/>
                </a:ext>
              </a:extLst>
            </p:cNvPr>
            <p:cNvSpPr>
              <a:spLocks noChangeArrowheads="1"/>
            </p:cNvSpPr>
            <p:nvPr/>
          </p:nvSpPr>
          <p:spPr bwMode="auto">
            <a:xfrm>
              <a:off x="2176293" y="21256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2" name="Oval 779">
              <a:extLst>
                <a:ext uri="{FF2B5EF4-FFF2-40B4-BE49-F238E27FC236}">
                  <a16:creationId xmlns:a16="http://schemas.microsoft.com/office/drawing/2014/main" id="{CD28F722-2934-41F4-A387-F7F74A900493}"/>
                </a:ext>
              </a:extLst>
            </p:cNvPr>
            <p:cNvSpPr>
              <a:spLocks noChangeArrowheads="1"/>
            </p:cNvSpPr>
            <p:nvPr/>
          </p:nvSpPr>
          <p:spPr bwMode="auto">
            <a:xfrm>
              <a:off x="2390605" y="30829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3" name="Oval 780">
              <a:extLst>
                <a:ext uri="{FF2B5EF4-FFF2-40B4-BE49-F238E27FC236}">
                  <a16:creationId xmlns:a16="http://schemas.microsoft.com/office/drawing/2014/main" id="{155271AC-20AA-49CA-A200-4AE8BB6B9B16}"/>
                </a:ext>
              </a:extLst>
            </p:cNvPr>
            <p:cNvSpPr>
              <a:spLocks noChangeArrowheads="1"/>
            </p:cNvSpPr>
            <p:nvPr/>
          </p:nvSpPr>
          <p:spPr bwMode="auto">
            <a:xfrm>
              <a:off x="3236913" y="27562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4" name="Oval 785">
              <a:extLst>
                <a:ext uri="{FF2B5EF4-FFF2-40B4-BE49-F238E27FC236}">
                  <a16:creationId xmlns:a16="http://schemas.microsoft.com/office/drawing/2014/main" id="{59567C95-7239-44F8-9A42-DEF43F244092}"/>
                </a:ext>
              </a:extLst>
            </p:cNvPr>
            <p:cNvSpPr>
              <a:spLocks noChangeArrowheads="1"/>
            </p:cNvSpPr>
            <p:nvPr/>
          </p:nvSpPr>
          <p:spPr bwMode="auto">
            <a:xfrm>
              <a:off x="2541418" y="2781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5" name="Oval 786">
              <a:extLst>
                <a:ext uri="{FF2B5EF4-FFF2-40B4-BE49-F238E27FC236}">
                  <a16:creationId xmlns:a16="http://schemas.microsoft.com/office/drawing/2014/main" id="{5A652750-2F1B-4E6C-AAE5-860873B1829F}"/>
                </a:ext>
              </a:extLst>
            </p:cNvPr>
            <p:cNvSpPr>
              <a:spLocks noChangeArrowheads="1"/>
            </p:cNvSpPr>
            <p:nvPr/>
          </p:nvSpPr>
          <p:spPr bwMode="auto">
            <a:xfrm>
              <a:off x="2485856" y="21764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6" name="Oval 791">
              <a:extLst>
                <a:ext uri="{FF2B5EF4-FFF2-40B4-BE49-F238E27FC236}">
                  <a16:creationId xmlns:a16="http://schemas.microsoft.com/office/drawing/2014/main" id="{BF9CB167-75C0-4816-9813-54E5732E77F4}"/>
                </a:ext>
              </a:extLst>
            </p:cNvPr>
            <p:cNvSpPr>
              <a:spLocks noChangeArrowheads="1"/>
            </p:cNvSpPr>
            <p:nvPr/>
          </p:nvSpPr>
          <p:spPr bwMode="auto">
            <a:xfrm>
              <a:off x="2654131" y="2179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7" name="Oval 795">
              <a:extLst>
                <a:ext uri="{FF2B5EF4-FFF2-40B4-BE49-F238E27FC236}">
                  <a16:creationId xmlns:a16="http://schemas.microsoft.com/office/drawing/2014/main" id="{0582A18A-01F3-43AD-94A5-57FBA6D9F9D4}"/>
                </a:ext>
              </a:extLst>
            </p:cNvPr>
            <p:cNvSpPr>
              <a:spLocks noChangeArrowheads="1"/>
            </p:cNvSpPr>
            <p:nvPr/>
          </p:nvSpPr>
          <p:spPr bwMode="auto">
            <a:xfrm>
              <a:off x="3420269" y="27749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8" name="Oval 802">
              <a:extLst>
                <a:ext uri="{FF2B5EF4-FFF2-40B4-BE49-F238E27FC236}">
                  <a16:creationId xmlns:a16="http://schemas.microsoft.com/office/drawing/2014/main" id="{105C8081-41F6-4EC8-8F50-6C577CBF998B}"/>
                </a:ext>
              </a:extLst>
            </p:cNvPr>
            <p:cNvSpPr>
              <a:spLocks noChangeArrowheads="1"/>
            </p:cNvSpPr>
            <p:nvPr/>
          </p:nvSpPr>
          <p:spPr bwMode="auto">
            <a:xfrm>
              <a:off x="3004968" y="2255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89" name="Oval 803">
              <a:extLst>
                <a:ext uri="{FF2B5EF4-FFF2-40B4-BE49-F238E27FC236}">
                  <a16:creationId xmlns:a16="http://schemas.microsoft.com/office/drawing/2014/main" id="{296B0182-0806-4695-8029-7012A30791A9}"/>
                </a:ext>
              </a:extLst>
            </p:cNvPr>
            <p:cNvSpPr>
              <a:spLocks noChangeArrowheads="1"/>
            </p:cNvSpPr>
            <p:nvPr/>
          </p:nvSpPr>
          <p:spPr bwMode="auto">
            <a:xfrm>
              <a:off x="3227389" y="297355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0" name="Oval 859">
              <a:extLst>
                <a:ext uri="{FF2B5EF4-FFF2-40B4-BE49-F238E27FC236}">
                  <a16:creationId xmlns:a16="http://schemas.microsoft.com/office/drawing/2014/main" id="{4E979B89-A7F9-4C26-ABCB-481DF66FDA55}"/>
                </a:ext>
              </a:extLst>
            </p:cNvPr>
            <p:cNvSpPr>
              <a:spLocks noChangeArrowheads="1"/>
            </p:cNvSpPr>
            <p:nvPr/>
          </p:nvSpPr>
          <p:spPr bwMode="auto">
            <a:xfrm>
              <a:off x="2790656" y="234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1" name="Oval 860">
              <a:extLst>
                <a:ext uri="{FF2B5EF4-FFF2-40B4-BE49-F238E27FC236}">
                  <a16:creationId xmlns:a16="http://schemas.microsoft.com/office/drawing/2014/main" id="{8474D7F0-404A-437A-8331-8211B6D06B74}"/>
                </a:ext>
              </a:extLst>
            </p:cNvPr>
            <p:cNvSpPr>
              <a:spLocks noChangeArrowheads="1"/>
            </p:cNvSpPr>
            <p:nvPr/>
          </p:nvSpPr>
          <p:spPr bwMode="auto">
            <a:xfrm>
              <a:off x="2535068" y="23526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2" name="Oval 861">
              <a:extLst>
                <a:ext uri="{FF2B5EF4-FFF2-40B4-BE49-F238E27FC236}">
                  <a16:creationId xmlns:a16="http://schemas.microsoft.com/office/drawing/2014/main" id="{799229FB-6966-4C82-A75D-71E7653F4EF6}"/>
                </a:ext>
              </a:extLst>
            </p:cNvPr>
            <p:cNvSpPr>
              <a:spLocks noChangeArrowheads="1"/>
            </p:cNvSpPr>
            <p:nvPr/>
          </p:nvSpPr>
          <p:spPr bwMode="auto">
            <a:xfrm>
              <a:off x="2198518" y="25876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3" name="Oval 968">
              <a:extLst>
                <a:ext uri="{FF2B5EF4-FFF2-40B4-BE49-F238E27FC236}">
                  <a16:creationId xmlns:a16="http://schemas.microsoft.com/office/drawing/2014/main" id="{A6B55D10-BF70-42D2-98DA-3995C2BACC7A}"/>
                </a:ext>
              </a:extLst>
            </p:cNvPr>
            <p:cNvSpPr>
              <a:spLocks noChangeArrowheads="1"/>
            </p:cNvSpPr>
            <p:nvPr/>
          </p:nvSpPr>
          <p:spPr bwMode="auto">
            <a:xfrm>
              <a:off x="3090693" y="329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4" name="Oval 1109">
              <a:extLst>
                <a:ext uri="{FF2B5EF4-FFF2-40B4-BE49-F238E27FC236}">
                  <a16:creationId xmlns:a16="http://schemas.microsoft.com/office/drawing/2014/main" id="{391CDA2B-83B7-4BC7-BC11-35C0B8BCFABA}"/>
                </a:ext>
              </a:extLst>
            </p:cNvPr>
            <p:cNvSpPr>
              <a:spLocks noChangeArrowheads="1"/>
            </p:cNvSpPr>
            <p:nvPr/>
          </p:nvSpPr>
          <p:spPr bwMode="auto">
            <a:xfrm>
              <a:off x="1950868" y="2708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5" name="Oval 1110">
              <a:extLst>
                <a:ext uri="{FF2B5EF4-FFF2-40B4-BE49-F238E27FC236}">
                  <a16:creationId xmlns:a16="http://schemas.microsoft.com/office/drawing/2014/main" id="{9E528AC9-EA61-401B-B3E7-678B88BB2162}"/>
                </a:ext>
              </a:extLst>
            </p:cNvPr>
            <p:cNvSpPr>
              <a:spLocks noChangeArrowheads="1"/>
            </p:cNvSpPr>
            <p:nvPr/>
          </p:nvSpPr>
          <p:spPr bwMode="auto">
            <a:xfrm>
              <a:off x="1985793" y="2847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6" name="Oval 1111">
              <a:extLst>
                <a:ext uri="{FF2B5EF4-FFF2-40B4-BE49-F238E27FC236}">
                  <a16:creationId xmlns:a16="http://schemas.microsoft.com/office/drawing/2014/main" id="{C3B1D009-FB20-41A9-B368-E8DC5070C0BB}"/>
                </a:ext>
              </a:extLst>
            </p:cNvPr>
            <p:cNvSpPr>
              <a:spLocks noChangeArrowheads="1"/>
            </p:cNvSpPr>
            <p:nvPr/>
          </p:nvSpPr>
          <p:spPr bwMode="auto">
            <a:xfrm>
              <a:off x="2015956" y="251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dirty="0"/>
            </a:p>
          </p:txBody>
        </p:sp>
        <p:sp>
          <p:nvSpPr>
            <p:cNvPr id="1997" name="Oval 1113">
              <a:extLst>
                <a:ext uri="{FF2B5EF4-FFF2-40B4-BE49-F238E27FC236}">
                  <a16:creationId xmlns:a16="http://schemas.microsoft.com/office/drawing/2014/main" id="{A354D32A-E985-4A59-8685-EACB68FE310B}"/>
                </a:ext>
              </a:extLst>
            </p:cNvPr>
            <p:cNvSpPr>
              <a:spLocks noChangeArrowheads="1"/>
            </p:cNvSpPr>
            <p:nvPr/>
          </p:nvSpPr>
          <p:spPr bwMode="auto">
            <a:xfrm>
              <a:off x="1990556" y="2386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8" name="Oval 1115">
              <a:extLst>
                <a:ext uri="{FF2B5EF4-FFF2-40B4-BE49-F238E27FC236}">
                  <a16:creationId xmlns:a16="http://schemas.microsoft.com/office/drawing/2014/main" id="{046A4E50-A339-4A3E-A722-2C89642F70C6}"/>
                </a:ext>
              </a:extLst>
            </p:cNvPr>
            <p:cNvSpPr>
              <a:spLocks noChangeArrowheads="1"/>
            </p:cNvSpPr>
            <p:nvPr/>
          </p:nvSpPr>
          <p:spPr bwMode="auto">
            <a:xfrm>
              <a:off x="2931943" y="31416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999" name="Oval 1116">
              <a:extLst>
                <a:ext uri="{FF2B5EF4-FFF2-40B4-BE49-F238E27FC236}">
                  <a16:creationId xmlns:a16="http://schemas.microsoft.com/office/drawing/2014/main" id="{B905C46F-1515-4528-8442-BCF7CA0FB98C}"/>
                </a:ext>
              </a:extLst>
            </p:cNvPr>
            <p:cNvSpPr>
              <a:spLocks noChangeArrowheads="1"/>
            </p:cNvSpPr>
            <p:nvPr/>
          </p:nvSpPr>
          <p:spPr bwMode="auto">
            <a:xfrm>
              <a:off x="1976268" y="30781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0" name="Oval 1120">
              <a:extLst>
                <a:ext uri="{FF2B5EF4-FFF2-40B4-BE49-F238E27FC236}">
                  <a16:creationId xmlns:a16="http://schemas.microsoft.com/office/drawing/2014/main" id="{4D857127-8D81-46CD-A7A7-5DFBC70D1B7D}"/>
                </a:ext>
              </a:extLst>
            </p:cNvPr>
            <p:cNvSpPr>
              <a:spLocks noChangeArrowheads="1"/>
            </p:cNvSpPr>
            <p:nvPr/>
          </p:nvSpPr>
          <p:spPr bwMode="auto">
            <a:xfrm>
              <a:off x="2111206" y="2452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1" name="Oval 1121">
              <a:extLst>
                <a:ext uri="{FF2B5EF4-FFF2-40B4-BE49-F238E27FC236}">
                  <a16:creationId xmlns:a16="http://schemas.microsoft.com/office/drawing/2014/main" id="{BE3CB8C7-9478-4679-92A5-0CA630CDA7A0}"/>
                </a:ext>
              </a:extLst>
            </p:cNvPr>
            <p:cNvSpPr>
              <a:spLocks noChangeArrowheads="1"/>
            </p:cNvSpPr>
            <p:nvPr/>
          </p:nvSpPr>
          <p:spPr bwMode="auto">
            <a:xfrm>
              <a:off x="3237794" y="24777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2" name="Oval 1122">
              <a:extLst>
                <a:ext uri="{FF2B5EF4-FFF2-40B4-BE49-F238E27FC236}">
                  <a16:creationId xmlns:a16="http://schemas.microsoft.com/office/drawing/2014/main" id="{DF3F5E1E-EC32-41A7-AEA7-57C429F4B32E}"/>
                </a:ext>
              </a:extLst>
            </p:cNvPr>
            <p:cNvSpPr>
              <a:spLocks noChangeArrowheads="1"/>
            </p:cNvSpPr>
            <p:nvPr/>
          </p:nvSpPr>
          <p:spPr bwMode="auto">
            <a:xfrm>
              <a:off x="2101681" y="2927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3" name="Oval 1123">
              <a:extLst>
                <a:ext uri="{FF2B5EF4-FFF2-40B4-BE49-F238E27FC236}">
                  <a16:creationId xmlns:a16="http://schemas.microsoft.com/office/drawing/2014/main" id="{0C6DC568-D0AF-4C42-B63E-5828F5DA17C1}"/>
                </a:ext>
              </a:extLst>
            </p:cNvPr>
            <p:cNvSpPr>
              <a:spLocks noChangeArrowheads="1"/>
            </p:cNvSpPr>
            <p:nvPr/>
          </p:nvSpPr>
          <p:spPr bwMode="auto">
            <a:xfrm>
              <a:off x="2650956" y="25622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4" name="Oval 1124">
              <a:extLst>
                <a:ext uri="{FF2B5EF4-FFF2-40B4-BE49-F238E27FC236}">
                  <a16:creationId xmlns:a16="http://schemas.microsoft.com/office/drawing/2014/main" id="{475BA60E-CFAC-492D-B3B5-1B1352C2C830}"/>
                </a:ext>
              </a:extLst>
            </p:cNvPr>
            <p:cNvSpPr>
              <a:spLocks noChangeArrowheads="1"/>
            </p:cNvSpPr>
            <p:nvPr/>
          </p:nvSpPr>
          <p:spPr bwMode="auto">
            <a:xfrm>
              <a:off x="2390606" y="25352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5" name="Oval 1125">
              <a:extLst>
                <a:ext uri="{FF2B5EF4-FFF2-40B4-BE49-F238E27FC236}">
                  <a16:creationId xmlns:a16="http://schemas.microsoft.com/office/drawing/2014/main" id="{4F4AEEDA-DC1C-41B4-AA82-637DEB8DB070}"/>
                </a:ext>
              </a:extLst>
            </p:cNvPr>
            <p:cNvSpPr>
              <a:spLocks noChangeArrowheads="1"/>
            </p:cNvSpPr>
            <p:nvPr/>
          </p:nvSpPr>
          <p:spPr bwMode="auto">
            <a:xfrm>
              <a:off x="3052593" y="2625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6" name="Oval 1126">
              <a:extLst>
                <a:ext uri="{FF2B5EF4-FFF2-40B4-BE49-F238E27FC236}">
                  <a16:creationId xmlns:a16="http://schemas.microsoft.com/office/drawing/2014/main" id="{8BD3DB18-A6B2-4E6A-B5D6-DC02AF42220A}"/>
                </a:ext>
              </a:extLst>
            </p:cNvPr>
            <p:cNvSpPr>
              <a:spLocks noChangeArrowheads="1"/>
            </p:cNvSpPr>
            <p:nvPr/>
          </p:nvSpPr>
          <p:spPr bwMode="auto">
            <a:xfrm>
              <a:off x="2755731" y="2695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7" name="Oval 1127">
              <a:extLst>
                <a:ext uri="{FF2B5EF4-FFF2-40B4-BE49-F238E27FC236}">
                  <a16:creationId xmlns:a16="http://schemas.microsoft.com/office/drawing/2014/main" id="{03D4203F-8ACE-4E44-9FED-57788F3A328A}"/>
                </a:ext>
              </a:extLst>
            </p:cNvPr>
            <p:cNvSpPr>
              <a:spLocks noChangeArrowheads="1"/>
            </p:cNvSpPr>
            <p:nvPr/>
          </p:nvSpPr>
          <p:spPr bwMode="auto">
            <a:xfrm>
              <a:off x="2073106" y="3236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8" name="Oval 1135">
              <a:extLst>
                <a:ext uri="{FF2B5EF4-FFF2-40B4-BE49-F238E27FC236}">
                  <a16:creationId xmlns:a16="http://schemas.microsoft.com/office/drawing/2014/main" id="{B0C2B92D-D96B-4547-A4F8-F6B04E79978F}"/>
                </a:ext>
              </a:extLst>
            </p:cNvPr>
            <p:cNvSpPr>
              <a:spLocks noChangeArrowheads="1"/>
            </p:cNvSpPr>
            <p:nvPr/>
          </p:nvSpPr>
          <p:spPr bwMode="auto">
            <a:xfrm>
              <a:off x="2663656" y="31575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09" name="Oval 1136">
              <a:extLst>
                <a:ext uri="{FF2B5EF4-FFF2-40B4-BE49-F238E27FC236}">
                  <a16:creationId xmlns:a16="http://schemas.microsoft.com/office/drawing/2014/main" id="{A87678E2-2774-4C6C-8B50-EF2F0E3EB212}"/>
                </a:ext>
              </a:extLst>
            </p:cNvPr>
            <p:cNvSpPr>
              <a:spLocks noChangeArrowheads="1"/>
            </p:cNvSpPr>
            <p:nvPr/>
          </p:nvSpPr>
          <p:spPr bwMode="auto">
            <a:xfrm>
              <a:off x="2719218" y="3325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0" name="Oval 1137">
              <a:extLst>
                <a:ext uri="{FF2B5EF4-FFF2-40B4-BE49-F238E27FC236}">
                  <a16:creationId xmlns:a16="http://schemas.microsoft.com/office/drawing/2014/main" id="{7A67C78D-D99B-4CF4-A854-7E3690EF96DE}"/>
                </a:ext>
              </a:extLst>
            </p:cNvPr>
            <p:cNvSpPr>
              <a:spLocks noChangeArrowheads="1"/>
            </p:cNvSpPr>
            <p:nvPr/>
          </p:nvSpPr>
          <p:spPr bwMode="auto">
            <a:xfrm>
              <a:off x="2584281" y="30337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1" name="Oval 1138">
              <a:extLst>
                <a:ext uri="{FF2B5EF4-FFF2-40B4-BE49-F238E27FC236}">
                  <a16:creationId xmlns:a16="http://schemas.microsoft.com/office/drawing/2014/main" id="{F09DAE8B-0622-4780-93F2-95C62F63247E}"/>
                </a:ext>
              </a:extLst>
            </p:cNvPr>
            <p:cNvSpPr>
              <a:spLocks noChangeArrowheads="1"/>
            </p:cNvSpPr>
            <p:nvPr/>
          </p:nvSpPr>
          <p:spPr bwMode="auto">
            <a:xfrm>
              <a:off x="2295356" y="3201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2" name="Oval 1148">
              <a:extLst>
                <a:ext uri="{FF2B5EF4-FFF2-40B4-BE49-F238E27FC236}">
                  <a16:creationId xmlns:a16="http://schemas.microsoft.com/office/drawing/2014/main" id="{60CFEEC8-9628-42EE-9FA2-5A7417AF2CDD}"/>
                </a:ext>
              </a:extLst>
            </p:cNvPr>
            <p:cNvSpPr>
              <a:spLocks noChangeArrowheads="1"/>
            </p:cNvSpPr>
            <p:nvPr/>
          </p:nvSpPr>
          <p:spPr bwMode="auto">
            <a:xfrm>
              <a:off x="1971506" y="33734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3" name="Oval 1155">
              <a:extLst>
                <a:ext uri="{FF2B5EF4-FFF2-40B4-BE49-F238E27FC236}">
                  <a16:creationId xmlns:a16="http://schemas.microsoft.com/office/drawing/2014/main" id="{373A413E-1A47-453C-97D2-085A37B640F1}"/>
                </a:ext>
              </a:extLst>
            </p:cNvPr>
            <p:cNvSpPr>
              <a:spLocks noChangeArrowheads="1"/>
            </p:cNvSpPr>
            <p:nvPr/>
          </p:nvSpPr>
          <p:spPr bwMode="auto">
            <a:xfrm>
              <a:off x="3537703" y="26230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4" name="Oval 1158">
              <a:extLst>
                <a:ext uri="{FF2B5EF4-FFF2-40B4-BE49-F238E27FC236}">
                  <a16:creationId xmlns:a16="http://schemas.microsoft.com/office/drawing/2014/main" id="{DEE5B9BB-5E0F-4BF1-9346-CD92D67B9221}"/>
                </a:ext>
              </a:extLst>
            </p:cNvPr>
            <p:cNvSpPr>
              <a:spLocks noChangeArrowheads="1"/>
            </p:cNvSpPr>
            <p:nvPr/>
          </p:nvSpPr>
          <p:spPr bwMode="auto">
            <a:xfrm>
              <a:off x="2741443" y="34718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5" name="Oval 1164">
              <a:extLst>
                <a:ext uri="{FF2B5EF4-FFF2-40B4-BE49-F238E27FC236}">
                  <a16:creationId xmlns:a16="http://schemas.microsoft.com/office/drawing/2014/main" id="{A5E99241-178C-45B9-BEA4-A1AF153B3CB8}"/>
                </a:ext>
              </a:extLst>
            </p:cNvPr>
            <p:cNvSpPr>
              <a:spLocks noChangeArrowheads="1"/>
            </p:cNvSpPr>
            <p:nvPr/>
          </p:nvSpPr>
          <p:spPr bwMode="auto">
            <a:xfrm>
              <a:off x="3511551" y="2382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6" name="Oval 1168">
              <a:extLst>
                <a:ext uri="{FF2B5EF4-FFF2-40B4-BE49-F238E27FC236}">
                  <a16:creationId xmlns:a16="http://schemas.microsoft.com/office/drawing/2014/main" id="{8F46073B-7FDE-4759-BB98-0A79B9504763}"/>
                </a:ext>
              </a:extLst>
            </p:cNvPr>
            <p:cNvSpPr>
              <a:spLocks noChangeArrowheads="1"/>
            </p:cNvSpPr>
            <p:nvPr/>
          </p:nvSpPr>
          <p:spPr bwMode="auto">
            <a:xfrm>
              <a:off x="2460456" y="3530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7" name="Oval 1175">
              <a:extLst>
                <a:ext uri="{FF2B5EF4-FFF2-40B4-BE49-F238E27FC236}">
                  <a16:creationId xmlns:a16="http://schemas.microsoft.com/office/drawing/2014/main" id="{15F6081F-E873-464A-A0B9-7917A70B7840}"/>
                </a:ext>
              </a:extLst>
            </p:cNvPr>
            <p:cNvSpPr>
              <a:spLocks noChangeArrowheads="1"/>
            </p:cNvSpPr>
            <p:nvPr/>
          </p:nvSpPr>
          <p:spPr bwMode="auto">
            <a:xfrm>
              <a:off x="2509668" y="3597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8" name="Oval 1177">
              <a:extLst>
                <a:ext uri="{FF2B5EF4-FFF2-40B4-BE49-F238E27FC236}">
                  <a16:creationId xmlns:a16="http://schemas.microsoft.com/office/drawing/2014/main" id="{4D16C5CC-9008-4CE2-810A-009EC14ADBF3}"/>
                </a:ext>
              </a:extLst>
            </p:cNvPr>
            <p:cNvSpPr>
              <a:spLocks noChangeArrowheads="1"/>
            </p:cNvSpPr>
            <p:nvPr/>
          </p:nvSpPr>
          <p:spPr bwMode="auto">
            <a:xfrm>
              <a:off x="2290593" y="33877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19" name="Oval 1179">
              <a:extLst>
                <a:ext uri="{FF2B5EF4-FFF2-40B4-BE49-F238E27FC236}">
                  <a16:creationId xmlns:a16="http://schemas.microsoft.com/office/drawing/2014/main" id="{ED581742-AC65-4A8D-8B96-178D6502E5CC}"/>
                </a:ext>
              </a:extLst>
            </p:cNvPr>
            <p:cNvSpPr>
              <a:spLocks noChangeArrowheads="1"/>
            </p:cNvSpPr>
            <p:nvPr/>
          </p:nvSpPr>
          <p:spPr bwMode="auto">
            <a:xfrm>
              <a:off x="2604918" y="36068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0" name="Oval 1183">
              <a:extLst>
                <a:ext uri="{FF2B5EF4-FFF2-40B4-BE49-F238E27FC236}">
                  <a16:creationId xmlns:a16="http://schemas.microsoft.com/office/drawing/2014/main" id="{370C62BF-CFBB-4626-A823-ABB19B8B4CE6}"/>
                </a:ext>
              </a:extLst>
            </p:cNvPr>
            <p:cNvSpPr>
              <a:spLocks noChangeArrowheads="1"/>
            </p:cNvSpPr>
            <p:nvPr/>
          </p:nvSpPr>
          <p:spPr bwMode="auto">
            <a:xfrm>
              <a:off x="2911306" y="3559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1" name="Oval 1189">
              <a:extLst>
                <a:ext uri="{FF2B5EF4-FFF2-40B4-BE49-F238E27FC236}">
                  <a16:creationId xmlns:a16="http://schemas.microsoft.com/office/drawing/2014/main" id="{1F19B81C-082F-44B0-A41C-F048ADB16410}"/>
                </a:ext>
              </a:extLst>
            </p:cNvPr>
            <p:cNvSpPr>
              <a:spLocks noChangeArrowheads="1"/>
            </p:cNvSpPr>
            <p:nvPr/>
          </p:nvSpPr>
          <p:spPr bwMode="auto">
            <a:xfrm>
              <a:off x="2960518" y="36258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2" name="Oval 1190">
              <a:extLst>
                <a:ext uri="{FF2B5EF4-FFF2-40B4-BE49-F238E27FC236}">
                  <a16:creationId xmlns:a16="http://schemas.microsoft.com/office/drawing/2014/main" id="{05AED752-B59C-4525-B258-450AE6502F22}"/>
                </a:ext>
              </a:extLst>
            </p:cNvPr>
            <p:cNvSpPr>
              <a:spLocks noChangeArrowheads="1"/>
            </p:cNvSpPr>
            <p:nvPr/>
          </p:nvSpPr>
          <p:spPr bwMode="auto">
            <a:xfrm>
              <a:off x="2925593" y="33258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3" name="Oval 1191">
              <a:extLst>
                <a:ext uri="{FF2B5EF4-FFF2-40B4-BE49-F238E27FC236}">
                  <a16:creationId xmlns:a16="http://schemas.microsoft.com/office/drawing/2014/main" id="{2556569C-26BE-454B-9E08-DE2253DA7FCF}"/>
                </a:ext>
              </a:extLst>
            </p:cNvPr>
            <p:cNvSpPr>
              <a:spLocks noChangeArrowheads="1"/>
            </p:cNvSpPr>
            <p:nvPr/>
          </p:nvSpPr>
          <p:spPr bwMode="auto">
            <a:xfrm>
              <a:off x="3481734" y="32440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4" name="Oval 1192">
              <a:extLst>
                <a:ext uri="{FF2B5EF4-FFF2-40B4-BE49-F238E27FC236}">
                  <a16:creationId xmlns:a16="http://schemas.microsoft.com/office/drawing/2014/main" id="{412D3850-1BB4-491B-864F-20DC6C9A7DD1}"/>
                </a:ext>
              </a:extLst>
            </p:cNvPr>
            <p:cNvSpPr>
              <a:spLocks noChangeArrowheads="1"/>
            </p:cNvSpPr>
            <p:nvPr/>
          </p:nvSpPr>
          <p:spPr bwMode="auto">
            <a:xfrm>
              <a:off x="3219451" y="34869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5" name="Oval 1196">
              <a:extLst>
                <a:ext uri="{FF2B5EF4-FFF2-40B4-BE49-F238E27FC236}">
                  <a16:creationId xmlns:a16="http://schemas.microsoft.com/office/drawing/2014/main" id="{B4536B93-01AF-4F59-A947-87225AA23906}"/>
                </a:ext>
              </a:extLst>
            </p:cNvPr>
            <p:cNvSpPr>
              <a:spLocks noChangeArrowheads="1"/>
            </p:cNvSpPr>
            <p:nvPr/>
          </p:nvSpPr>
          <p:spPr bwMode="auto">
            <a:xfrm>
              <a:off x="2768431" y="2914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6" name="Oval 1204">
              <a:extLst>
                <a:ext uri="{FF2B5EF4-FFF2-40B4-BE49-F238E27FC236}">
                  <a16:creationId xmlns:a16="http://schemas.microsoft.com/office/drawing/2014/main" id="{39A6EE32-0A98-44B1-BE77-37878C257D66}"/>
                </a:ext>
              </a:extLst>
            </p:cNvPr>
            <p:cNvSpPr>
              <a:spLocks noChangeArrowheads="1"/>
            </p:cNvSpPr>
            <p:nvPr/>
          </p:nvSpPr>
          <p:spPr bwMode="auto">
            <a:xfrm>
              <a:off x="2916068" y="28146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7" name="Oval 1205">
              <a:extLst>
                <a:ext uri="{FF2B5EF4-FFF2-40B4-BE49-F238E27FC236}">
                  <a16:creationId xmlns:a16="http://schemas.microsoft.com/office/drawing/2014/main" id="{EE9ACDF9-5B7C-466E-8C2A-5BFA9F4E71D4}"/>
                </a:ext>
              </a:extLst>
            </p:cNvPr>
            <p:cNvSpPr>
              <a:spLocks noChangeArrowheads="1"/>
            </p:cNvSpPr>
            <p:nvPr/>
          </p:nvSpPr>
          <p:spPr bwMode="auto">
            <a:xfrm>
              <a:off x="2352506" y="2808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8" name="Oval 753">
              <a:extLst>
                <a:ext uri="{FF2B5EF4-FFF2-40B4-BE49-F238E27FC236}">
                  <a16:creationId xmlns:a16="http://schemas.microsoft.com/office/drawing/2014/main" id="{48D41B68-126E-44A7-A1A2-5B4E180A89FC}"/>
                </a:ext>
              </a:extLst>
            </p:cNvPr>
            <p:cNvSpPr>
              <a:spLocks noChangeArrowheads="1"/>
            </p:cNvSpPr>
            <p:nvPr/>
          </p:nvSpPr>
          <p:spPr bwMode="auto">
            <a:xfrm>
              <a:off x="2092326" y="695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29" name="Oval 754">
              <a:extLst>
                <a:ext uri="{FF2B5EF4-FFF2-40B4-BE49-F238E27FC236}">
                  <a16:creationId xmlns:a16="http://schemas.microsoft.com/office/drawing/2014/main" id="{CE942906-B2C0-4783-802E-8C03483724E4}"/>
                </a:ext>
              </a:extLst>
            </p:cNvPr>
            <p:cNvSpPr>
              <a:spLocks noChangeArrowheads="1"/>
            </p:cNvSpPr>
            <p:nvPr/>
          </p:nvSpPr>
          <p:spPr bwMode="auto">
            <a:xfrm>
              <a:off x="2006601" y="73501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0" name="Oval 755">
              <a:extLst>
                <a:ext uri="{FF2B5EF4-FFF2-40B4-BE49-F238E27FC236}">
                  <a16:creationId xmlns:a16="http://schemas.microsoft.com/office/drawing/2014/main" id="{3AA0B837-4632-42C2-B98F-264490230373}"/>
                </a:ext>
              </a:extLst>
            </p:cNvPr>
            <p:cNvSpPr>
              <a:spLocks noChangeArrowheads="1"/>
            </p:cNvSpPr>
            <p:nvPr/>
          </p:nvSpPr>
          <p:spPr bwMode="auto">
            <a:xfrm>
              <a:off x="2306639" y="8461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2" name="Oval 765">
              <a:extLst>
                <a:ext uri="{FF2B5EF4-FFF2-40B4-BE49-F238E27FC236}">
                  <a16:creationId xmlns:a16="http://schemas.microsoft.com/office/drawing/2014/main" id="{CEF42885-CA49-4D87-9E9F-EEBD9DC5C735}"/>
                </a:ext>
              </a:extLst>
            </p:cNvPr>
            <p:cNvSpPr>
              <a:spLocks noChangeArrowheads="1"/>
            </p:cNvSpPr>
            <p:nvPr/>
          </p:nvSpPr>
          <p:spPr bwMode="auto">
            <a:xfrm>
              <a:off x="2927351" y="1028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3" name="Oval 771">
              <a:extLst>
                <a:ext uri="{FF2B5EF4-FFF2-40B4-BE49-F238E27FC236}">
                  <a16:creationId xmlns:a16="http://schemas.microsoft.com/office/drawing/2014/main" id="{2103D4F3-DCBD-46BD-93EA-65313B301566}"/>
                </a:ext>
              </a:extLst>
            </p:cNvPr>
            <p:cNvSpPr>
              <a:spLocks noChangeArrowheads="1"/>
            </p:cNvSpPr>
            <p:nvPr/>
          </p:nvSpPr>
          <p:spPr bwMode="auto">
            <a:xfrm>
              <a:off x="2271714" y="671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4" name="Oval 773">
              <a:extLst>
                <a:ext uri="{FF2B5EF4-FFF2-40B4-BE49-F238E27FC236}">
                  <a16:creationId xmlns:a16="http://schemas.microsoft.com/office/drawing/2014/main" id="{027ADDBB-C3B1-484C-AD54-9880FFA5B1E1}"/>
                </a:ext>
              </a:extLst>
            </p:cNvPr>
            <p:cNvSpPr>
              <a:spLocks noChangeArrowheads="1"/>
            </p:cNvSpPr>
            <p:nvPr/>
          </p:nvSpPr>
          <p:spPr bwMode="auto">
            <a:xfrm>
              <a:off x="2203451" y="58896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5" name="Oval 779">
              <a:extLst>
                <a:ext uri="{FF2B5EF4-FFF2-40B4-BE49-F238E27FC236}">
                  <a16:creationId xmlns:a16="http://schemas.microsoft.com/office/drawing/2014/main" id="{B6C87F76-9B3A-43E9-83F8-471C2F807013}"/>
                </a:ext>
              </a:extLst>
            </p:cNvPr>
            <p:cNvSpPr>
              <a:spLocks noChangeArrowheads="1"/>
            </p:cNvSpPr>
            <p:nvPr/>
          </p:nvSpPr>
          <p:spPr bwMode="auto">
            <a:xfrm>
              <a:off x="2417763" y="154622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7" name="Oval 785">
              <a:extLst>
                <a:ext uri="{FF2B5EF4-FFF2-40B4-BE49-F238E27FC236}">
                  <a16:creationId xmlns:a16="http://schemas.microsoft.com/office/drawing/2014/main" id="{4FAA5D36-7E16-4EC9-847E-EA5C6F1DA486}"/>
                </a:ext>
              </a:extLst>
            </p:cNvPr>
            <p:cNvSpPr>
              <a:spLocks noChangeArrowheads="1"/>
            </p:cNvSpPr>
            <p:nvPr/>
          </p:nvSpPr>
          <p:spPr bwMode="auto">
            <a:xfrm>
              <a:off x="2568576" y="12446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38" name="Oval 786">
              <a:extLst>
                <a:ext uri="{FF2B5EF4-FFF2-40B4-BE49-F238E27FC236}">
                  <a16:creationId xmlns:a16="http://schemas.microsoft.com/office/drawing/2014/main" id="{4F125ED8-EAD8-4C49-9E1F-3DB40B699A66}"/>
                </a:ext>
              </a:extLst>
            </p:cNvPr>
            <p:cNvSpPr>
              <a:spLocks noChangeArrowheads="1"/>
            </p:cNvSpPr>
            <p:nvPr/>
          </p:nvSpPr>
          <p:spPr bwMode="auto">
            <a:xfrm>
              <a:off x="4552258" y="6740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0" name="Oval 795">
              <a:extLst>
                <a:ext uri="{FF2B5EF4-FFF2-40B4-BE49-F238E27FC236}">
                  <a16:creationId xmlns:a16="http://schemas.microsoft.com/office/drawing/2014/main" id="{A07A0347-D983-4B0D-AD75-8661E50691E1}"/>
                </a:ext>
              </a:extLst>
            </p:cNvPr>
            <p:cNvSpPr>
              <a:spLocks noChangeArrowheads="1"/>
            </p:cNvSpPr>
            <p:nvPr/>
          </p:nvSpPr>
          <p:spPr bwMode="auto">
            <a:xfrm>
              <a:off x="3086101" y="12446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1" name="Oval 802">
              <a:extLst>
                <a:ext uri="{FF2B5EF4-FFF2-40B4-BE49-F238E27FC236}">
                  <a16:creationId xmlns:a16="http://schemas.microsoft.com/office/drawing/2014/main" id="{29AD237D-73D7-4D85-8060-97BCEBA19159}"/>
                </a:ext>
              </a:extLst>
            </p:cNvPr>
            <p:cNvSpPr>
              <a:spLocks noChangeArrowheads="1"/>
            </p:cNvSpPr>
            <p:nvPr/>
          </p:nvSpPr>
          <p:spPr bwMode="auto">
            <a:xfrm>
              <a:off x="3032126" y="7191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2" name="Oval 803">
              <a:extLst>
                <a:ext uri="{FF2B5EF4-FFF2-40B4-BE49-F238E27FC236}">
                  <a16:creationId xmlns:a16="http://schemas.microsoft.com/office/drawing/2014/main" id="{7AC5E343-3CD2-4BF6-B862-640D0A355C91}"/>
                </a:ext>
              </a:extLst>
            </p:cNvPr>
            <p:cNvSpPr>
              <a:spLocks noChangeArrowheads="1"/>
            </p:cNvSpPr>
            <p:nvPr/>
          </p:nvSpPr>
          <p:spPr bwMode="auto">
            <a:xfrm>
              <a:off x="2998789" y="646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3" name="Oval 859">
              <a:extLst>
                <a:ext uri="{FF2B5EF4-FFF2-40B4-BE49-F238E27FC236}">
                  <a16:creationId xmlns:a16="http://schemas.microsoft.com/office/drawing/2014/main" id="{1CE96431-39F8-4BA1-BD94-B80521E06DB5}"/>
                </a:ext>
              </a:extLst>
            </p:cNvPr>
            <p:cNvSpPr>
              <a:spLocks noChangeArrowheads="1"/>
            </p:cNvSpPr>
            <p:nvPr/>
          </p:nvSpPr>
          <p:spPr bwMode="auto">
            <a:xfrm>
              <a:off x="2817814" y="8064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4" name="Oval 860">
              <a:extLst>
                <a:ext uri="{FF2B5EF4-FFF2-40B4-BE49-F238E27FC236}">
                  <a16:creationId xmlns:a16="http://schemas.microsoft.com/office/drawing/2014/main" id="{69BB1F5B-BD3C-4260-80AA-81B771685A26}"/>
                </a:ext>
              </a:extLst>
            </p:cNvPr>
            <p:cNvSpPr>
              <a:spLocks noChangeArrowheads="1"/>
            </p:cNvSpPr>
            <p:nvPr/>
          </p:nvSpPr>
          <p:spPr bwMode="auto">
            <a:xfrm>
              <a:off x="2562226" y="815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5" name="Oval 861">
              <a:extLst>
                <a:ext uri="{FF2B5EF4-FFF2-40B4-BE49-F238E27FC236}">
                  <a16:creationId xmlns:a16="http://schemas.microsoft.com/office/drawing/2014/main" id="{4E673739-DA09-4C5C-AA1F-6B29F5F8779C}"/>
                </a:ext>
              </a:extLst>
            </p:cNvPr>
            <p:cNvSpPr>
              <a:spLocks noChangeArrowheads="1"/>
            </p:cNvSpPr>
            <p:nvPr/>
          </p:nvSpPr>
          <p:spPr bwMode="auto">
            <a:xfrm>
              <a:off x="2225676" y="105092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6" name="Oval 968">
              <a:extLst>
                <a:ext uri="{FF2B5EF4-FFF2-40B4-BE49-F238E27FC236}">
                  <a16:creationId xmlns:a16="http://schemas.microsoft.com/office/drawing/2014/main" id="{A3477B3D-7986-4B39-A3B5-FC708E10A6C0}"/>
                </a:ext>
              </a:extLst>
            </p:cNvPr>
            <p:cNvSpPr>
              <a:spLocks noChangeArrowheads="1"/>
            </p:cNvSpPr>
            <p:nvPr/>
          </p:nvSpPr>
          <p:spPr bwMode="auto">
            <a:xfrm>
              <a:off x="3117851" y="1755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7" name="Oval 1109">
              <a:extLst>
                <a:ext uri="{FF2B5EF4-FFF2-40B4-BE49-F238E27FC236}">
                  <a16:creationId xmlns:a16="http://schemas.microsoft.com/office/drawing/2014/main" id="{07D59965-4510-4D04-B9E6-18C70BBD0C41}"/>
                </a:ext>
              </a:extLst>
            </p:cNvPr>
            <p:cNvSpPr>
              <a:spLocks noChangeArrowheads="1"/>
            </p:cNvSpPr>
            <p:nvPr/>
          </p:nvSpPr>
          <p:spPr bwMode="auto">
            <a:xfrm>
              <a:off x="1978026" y="11715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8" name="Oval 1110">
              <a:extLst>
                <a:ext uri="{FF2B5EF4-FFF2-40B4-BE49-F238E27FC236}">
                  <a16:creationId xmlns:a16="http://schemas.microsoft.com/office/drawing/2014/main" id="{CA480BDB-9028-4FD4-8312-DB406DC202A2}"/>
                </a:ext>
              </a:extLst>
            </p:cNvPr>
            <p:cNvSpPr>
              <a:spLocks noChangeArrowheads="1"/>
            </p:cNvSpPr>
            <p:nvPr/>
          </p:nvSpPr>
          <p:spPr bwMode="auto">
            <a:xfrm>
              <a:off x="2012951" y="13112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49" name="Oval 1111">
              <a:extLst>
                <a:ext uri="{FF2B5EF4-FFF2-40B4-BE49-F238E27FC236}">
                  <a16:creationId xmlns:a16="http://schemas.microsoft.com/office/drawing/2014/main" id="{F7AF0481-17FF-42A8-AF4C-13EC88E744F1}"/>
                </a:ext>
              </a:extLst>
            </p:cNvPr>
            <p:cNvSpPr>
              <a:spLocks noChangeArrowheads="1"/>
            </p:cNvSpPr>
            <p:nvPr/>
          </p:nvSpPr>
          <p:spPr bwMode="auto">
            <a:xfrm>
              <a:off x="2043114" y="977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0" name="Oval 1113">
              <a:extLst>
                <a:ext uri="{FF2B5EF4-FFF2-40B4-BE49-F238E27FC236}">
                  <a16:creationId xmlns:a16="http://schemas.microsoft.com/office/drawing/2014/main" id="{8EF0D966-B10A-43A2-B704-A96572DBA47A}"/>
                </a:ext>
              </a:extLst>
            </p:cNvPr>
            <p:cNvSpPr>
              <a:spLocks noChangeArrowheads="1"/>
            </p:cNvSpPr>
            <p:nvPr/>
          </p:nvSpPr>
          <p:spPr bwMode="auto">
            <a:xfrm>
              <a:off x="2017714" y="8493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1" name="Oval 1115">
              <a:extLst>
                <a:ext uri="{FF2B5EF4-FFF2-40B4-BE49-F238E27FC236}">
                  <a16:creationId xmlns:a16="http://schemas.microsoft.com/office/drawing/2014/main" id="{13FCDC12-83EC-4195-86EE-FF2E655DF8AD}"/>
                </a:ext>
              </a:extLst>
            </p:cNvPr>
            <p:cNvSpPr>
              <a:spLocks noChangeArrowheads="1"/>
            </p:cNvSpPr>
            <p:nvPr/>
          </p:nvSpPr>
          <p:spPr bwMode="auto">
            <a:xfrm>
              <a:off x="2959101" y="16049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2" name="Oval 1116">
              <a:extLst>
                <a:ext uri="{FF2B5EF4-FFF2-40B4-BE49-F238E27FC236}">
                  <a16:creationId xmlns:a16="http://schemas.microsoft.com/office/drawing/2014/main" id="{9C2DC1E6-4BC2-4A6A-909B-2B1CC9604BAE}"/>
                </a:ext>
              </a:extLst>
            </p:cNvPr>
            <p:cNvSpPr>
              <a:spLocks noChangeArrowheads="1"/>
            </p:cNvSpPr>
            <p:nvPr/>
          </p:nvSpPr>
          <p:spPr bwMode="auto">
            <a:xfrm>
              <a:off x="2003426" y="15414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3" name="Oval 1120">
              <a:extLst>
                <a:ext uri="{FF2B5EF4-FFF2-40B4-BE49-F238E27FC236}">
                  <a16:creationId xmlns:a16="http://schemas.microsoft.com/office/drawing/2014/main" id="{A1EAF72A-F4B2-4F62-88CD-294015AC619E}"/>
                </a:ext>
              </a:extLst>
            </p:cNvPr>
            <p:cNvSpPr>
              <a:spLocks noChangeArrowheads="1"/>
            </p:cNvSpPr>
            <p:nvPr/>
          </p:nvSpPr>
          <p:spPr bwMode="auto">
            <a:xfrm>
              <a:off x="2138364" y="915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4" name="Oval 1121">
              <a:extLst>
                <a:ext uri="{FF2B5EF4-FFF2-40B4-BE49-F238E27FC236}">
                  <a16:creationId xmlns:a16="http://schemas.microsoft.com/office/drawing/2014/main" id="{5B8B0BC7-74A9-4020-AB9F-ED066C7528AB}"/>
                </a:ext>
              </a:extLst>
            </p:cNvPr>
            <p:cNvSpPr>
              <a:spLocks noChangeArrowheads="1"/>
            </p:cNvSpPr>
            <p:nvPr/>
          </p:nvSpPr>
          <p:spPr bwMode="auto">
            <a:xfrm>
              <a:off x="3073401" y="9144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5" name="Oval 1122">
              <a:extLst>
                <a:ext uri="{FF2B5EF4-FFF2-40B4-BE49-F238E27FC236}">
                  <a16:creationId xmlns:a16="http://schemas.microsoft.com/office/drawing/2014/main" id="{49C61C7B-192C-4E0A-9ACB-A8C8ACDE49FD}"/>
                </a:ext>
              </a:extLst>
            </p:cNvPr>
            <p:cNvSpPr>
              <a:spLocks noChangeArrowheads="1"/>
            </p:cNvSpPr>
            <p:nvPr/>
          </p:nvSpPr>
          <p:spPr bwMode="auto">
            <a:xfrm>
              <a:off x="2128839" y="1390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6" name="Oval 1123">
              <a:extLst>
                <a:ext uri="{FF2B5EF4-FFF2-40B4-BE49-F238E27FC236}">
                  <a16:creationId xmlns:a16="http://schemas.microsoft.com/office/drawing/2014/main" id="{0E7F079D-EBF0-4B94-90F9-826E3F915389}"/>
                </a:ext>
              </a:extLst>
            </p:cNvPr>
            <p:cNvSpPr>
              <a:spLocks noChangeArrowheads="1"/>
            </p:cNvSpPr>
            <p:nvPr/>
          </p:nvSpPr>
          <p:spPr bwMode="auto">
            <a:xfrm>
              <a:off x="2678114" y="10255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7" name="Oval 1124">
              <a:extLst>
                <a:ext uri="{FF2B5EF4-FFF2-40B4-BE49-F238E27FC236}">
                  <a16:creationId xmlns:a16="http://schemas.microsoft.com/office/drawing/2014/main" id="{26F6F631-0DFA-492C-A90D-7C69ABE915D5}"/>
                </a:ext>
              </a:extLst>
            </p:cNvPr>
            <p:cNvSpPr>
              <a:spLocks noChangeArrowheads="1"/>
            </p:cNvSpPr>
            <p:nvPr/>
          </p:nvSpPr>
          <p:spPr bwMode="auto">
            <a:xfrm>
              <a:off x="2417764" y="9985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8" name="Oval 1125">
              <a:extLst>
                <a:ext uri="{FF2B5EF4-FFF2-40B4-BE49-F238E27FC236}">
                  <a16:creationId xmlns:a16="http://schemas.microsoft.com/office/drawing/2014/main" id="{726DDD60-D2D5-4038-BBB2-A4C856BC1393}"/>
                </a:ext>
              </a:extLst>
            </p:cNvPr>
            <p:cNvSpPr>
              <a:spLocks noChangeArrowheads="1"/>
            </p:cNvSpPr>
            <p:nvPr/>
          </p:nvSpPr>
          <p:spPr bwMode="auto">
            <a:xfrm>
              <a:off x="3079751" y="1089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59" name="Oval 1126">
              <a:extLst>
                <a:ext uri="{FF2B5EF4-FFF2-40B4-BE49-F238E27FC236}">
                  <a16:creationId xmlns:a16="http://schemas.microsoft.com/office/drawing/2014/main" id="{EC2C49FD-A5D4-45CE-B9F1-AE97EF517F98}"/>
                </a:ext>
              </a:extLst>
            </p:cNvPr>
            <p:cNvSpPr>
              <a:spLocks noChangeArrowheads="1"/>
            </p:cNvSpPr>
            <p:nvPr/>
          </p:nvSpPr>
          <p:spPr bwMode="auto">
            <a:xfrm>
              <a:off x="2782889" y="11588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0" name="Oval 1127">
              <a:extLst>
                <a:ext uri="{FF2B5EF4-FFF2-40B4-BE49-F238E27FC236}">
                  <a16:creationId xmlns:a16="http://schemas.microsoft.com/office/drawing/2014/main" id="{B077CDD4-2AE0-45B2-B933-904F6EFF669B}"/>
                </a:ext>
              </a:extLst>
            </p:cNvPr>
            <p:cNvSpPr>
              <a:spLocks noChangeArrowheads="1"/>
            </p:cNvSpPr>
            <p:nvPr/>
          </p:nvSpPr>
          <p:spPr bwMode="auto">
            <a:xfrm>
              <a:off x="2100264" y="1700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1" name="Oval 1135">
              <a:extLst>
                <a:ext uri="{FF2B5EF4-FFF2-40B4-BE49-F238E27FC236}">
                  <a16:creationId xmlns:a16="http://schemas.microsoft.com/office/drawing/2014/main" id="{61ED350D-52B4-43F0-BB1F-FA43759A0F09}"/>
                </a:ext>
              </a:extLst>
            </p:cNvPr>
            <p:cNvSpPr>
              <a:spLocks noChangeArrowheads="1"/>
            </p:cNvSpPr>
            <p:nvPr/>
          </p:nvSpPr>
          <p:spPr bwMode="auto">
            <a:xfrm>
              <a:off x="2690814" y="16208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2" name="Oval 1136">
              <a:extLst>
                <a:ext uri="{FF2B5EF4-FFF2-40B4-BE49-F238E27FC236}">
                  <a16:creationId xmlns:a16="http://schemas.microsoft.com/office/drawing/2014/main" id="{9B6819A2-4BF0-4416-8B33-2716EAB407E9}"/>
                </a:ext>
              </a:extLst>
            </p:cNvPr>
            <p:cNvSpPr>
              <a:spLocks noChangeArrowheads="1"/>
            </p:cNvSpPr>
            <p:nvPr/>
          </p:nvSpPr>
          <p:spPr bwMode="auto">
            <a:xfrm>
              <a:off x="2746376" y="1789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3" name="Oval 1137">
              <a:extLst>
                <a:ext uri="{FF2B5EF4-FFF2-40B4-BE49-F238E27FC236}">
                  <a16:creationId xmlns:a16="http://schemas.microsoft.com/office/drawing/2014/main" id="{81761D29-B004-42A1-94D3-436755E01541}"/>
                </a:ext>
              </a:extLst>
            </p:cNvPr>
            <p:cNvSpPr>
              <a:spLocks noChangeArrowheads="1"/>
            </p:cNvSpPr>
            <p:nvPr/>
          </p:nvSpPr>
          <p:spPr bwMode="auto">
            <a:xfrm>
              <a:off x="2611439" y="14970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4" name="Oval 1138">
              <a:extLst>
                <a:ext uri="{FF2B5EF4-FFF2-40B4-BE49-F238E27FC236}">
                  <a16:creationId xmlns:a16="http://schemas.microsoft.com/office/drawing/2014/main" id="{D2947E63-7187-4F23-AA4C-482541323518}"/>
                </a:ext>
              </a:extLst>
            </p:cNvPr>
            <p:cNvSpPr>
              <a:spLocks noChangeArrowheads="1"/>
            </p:cNvSpPr>
            <p:nvPr/>
          </p:nvSpPr>
          <p:spPr bwMode="auto">
            <a:xfrm>
              <a:off x="2322514" y="1665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5" name="Oval 1148">
              <a:extLst>
                <a:ext uri="{FF2B5EF4-FFF2-40B4-BE49-F238E27FC236}">
                  <a16:creationId xmlns:a16="http://schemas.microsoft.com/office/drawing/2014/main" id="{A3B408BE-B84A-477F-8B5E-24134C819E40}"/>
                </a:ext>
              </a:extLst>
            </p:cNvPr>
            <p:cNvSpPr>
              <a:spLocks noChangeArrowheads="1"/>
            </p:cNvSpPr>
            <p:nvPr/>
          </p:nvSpPr>
          <p:spPr bwMode="auto">
            <a:xfrm>
              <a:off x="1998664" y="1836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6" name="Oval 1155">
              <a:extLst>
                <a:ext uri="{FF2B5EF4-FFF2-40B4-BE49-F238E27FC236}">
                  <a16:creationId xmlns:a16="http://schemas.microsoft.com/office/drawing/2014/main" id="{C5BB4C01-3E7E-4DAC-B46F-2851A266EAD0}"/>
                </a:ext>
              </a:extLst>
            </p:cNvPr>
            <p:cNvSpPr>
              <a:spLocks noChangeArrowheads="1"/>
            </p:cNvSpPr>
            <p:nvPr/>
          </p:nvSpPr>
          <p:spPr bwMode="auto">
            <a:xfrm>
              <a:off x="2073276" y="18145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7" name="Oval 1158">
              <a:extLst>
                <a:ext uri="{FF2B5EF4-FFF2-40B4-BE49-F238E27FC236}">
                  <a16:creationId xmlns:a16="http://schemas.microsoft.com/office/drawing/2014/main" id="{6A96AE02-E15C-44D8-8D12-42EA90A7F768}"/>
                </a:ext>
              </a:extLst>
            </p:cNvPr>
            <p:cNvSpPr>
              <a:spLocks noChangeArrowheads="1"/>
            </p:cNvSpPr>
            <p:nvPr/>
          </p:nvSpPr>
          <p:spPr bwMode="auto">
            <a:xfrm>
              <a:off x="2768601" y="19351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8" name="Oval 1164">
              <a:extLst>
                <a:ext uri="{FF2B5EF4-FFF2-40B4-BE49-F238E27FC236}">
                  <a16:creationId xmlns:a16="http://schemas.microsoft.com/office/drawing/2014/main" id="{8B75B064-19DA-4CF6-9EC1-E75BF6DF0281}"/>
                </a:ext>
              </a:extLst>
            </p:cNvPr>
            <p:cNvSpPr>
              <a:spLocks noChangeArrowheads="1"/>
            </p:cNvSpPr>
            <p:nvPr/>
          </p:nvSpPr>
          <p:spPr bwMode="auto">
            <a:xfrm>
              <a:off x="3043239" y="14239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69" name="Oval 1168">
              <a:extLst>
                <a:ext uri="{FF2B5EF4-FFF2-40B4-BE49-F238E27FC236}">
                  <a16:creationId xmlns:a16="http://schemas.microsoft.com/office/drawing/2014/main" id="{8AD0768B-828E-4A42-B105-02A91658E930}"/>
                </a:ext>
              </a:extLst>
            </p:cNvPr>
            <p:cNvSpPr>
              <a:spLocks noChangeArrowheads="1"/>
            </p:cNvSpPr>
            <p:nvPr/>
          </p:nvSpPr>
          <p:spPr bwMode="auto">
            <a:xfrm>
              <a:off x="2487614" y="19939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0" name="Oval 1175">
              <a:extLst>
                <a:ext uri="{FF2B5EF4-FFF2-40B4-BE49-F238E27FC236}">
                  <a16:creationId xmlns:a16="http://schemas.microsoft.com/office/drawing/2014/main" id="{53A6F1AC-0B4C-4961-8A06-E76B64B6268D}"/>
                </a:ext>
              </a:extLst>
            </p:cNvPr>
            <p:cNvSpPr>
              <a:spLocks noChangeArrowheads="1"/>
            </p:cNvSpPr>
            <p:nvPr/>
          </p:nvSpPr>
          <p:spPr bwMode="auto">
            <a:xfrm>
              <a:off x="3251599" y="22922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1" name="Oval 1177">
              <a:extLst>
                <a:ext uri="{FF2B5EF4-FFF2-40B4-BE49-F238E27FC236}">
                  <a16:creationId xmlns:a16="http://schemas.microsoft.com/office/drawing/2014/main" id="{E1F3CFAE-D8D6-4446-811C-0481DCA1577D}"/>
                </a:ext>
              </a:extLst>
            </p:cNvPr>
            <p:cNvSpPr>
              <a:spLocks noChangeArrowheads="1"/>
            </p:cNvSpPr>
            <p:nvPr/>
          </p:nvSpPr>
          <p:spPr bwMode="auto">
            <a:xfrm>
              <a:off x="2317751" y="18510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2" name="Oval 1179">
              <a:extLst>
                <a:ext uri="{FF2B5EF4-FFF2-40B4-BE49-F238E27FC236}">
                  <a16:creationId xmlns:a16="http://schemas.microsoft.com/office/drawing/2014/main" id="{F41E50AE-4B2A-4893-BED8-3736E831E49A}"/>
                </a:ext>
              </a:extLst>
            </p:cNvPr>
            <p:cNvSpPr>
              <a:spLocks noChangeArrowheads="1"/>
            </p:cNvSpPr>
            <p:nvPr/>
          </p:nvSpPr>
          <p:spPr bwMode="auto">
            <a:xfrm>
              <a:off x="2632076" y="20701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3" name="Oval 1183">
              <a:extLst>
                <a:ext uri="{FF2B5EF4-FFF2-40B4-BE49-F238E27FC236}">
                  <a16:creationId xmlns:a16="http://schemas.microsoft.com/office/drawing/2014/main" id="{409F88DF-12BB-47FA-ACC3-EB4297479C47}"/>
                </a:ext>
              </a:extLst>
            </p:cNvPr>
            <p:cNvSpPr>
              <a:spLocks noChangeArrowheads="1"/>
            </p:cNvSpPr>
            <p:nvPr/>
          </p:nvSpPr>
          <p:spPr bwMode="auto">
            <a:xfrm>
              <a:off x="2938464" y="2022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4" name="Oval 1190">
              <a:extLst>
                <a:ext uri="{FF2B5EF4-FFF2-40B4-BE49-F238E27FC236}">
                  <a16:creationId xmlns:a16="http://schemas.microsoft.com/office/drawing/2014/main" id="{538844CB-CEA6-47FC-8B2A-347301F05D1B}"/>
                </a:ext>
              </a:extLst>
            </p:cNvPr>
            <p:cNvSpPr>
              <a:spLocks noChangeArrowheads="1"/>
            </p:cNvSpPr>
            <p:nvPr/>
          </p:nvSpPr>
          <p:spPr bwMode="auto">
            <a:xfrm>
              <a:off x="2952751" y="17891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5" name="Oval 1191">
              <a:extLst>
                <a:ext uri="{FF2B5EF4-FFF2-40B4-BE49-F238E27FC236}">
                  <a16:creationId xmlns:a16="http://schemas.microsoft.com/office/drawing/2014/main" id="{E587C82D-3CE0-42DF-BA28-D026CC519CFC}"/>
                </a:ext>
              </a:extLst>
            </p:cNvPr>
            <p:cNvSpPr>
              <a:spLocks noChangeArrowheads="1"/>
            </p:cNvSpPr>
            <p:nvPr/>
          </p:nvSpPr>
          <p:spPr bwMode="auto">
            <a:xfrm>
              <a:off x="3048001" y="19589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6" name="Oval 1196">
              <a:extLst>
                <a:ext uri="{FF2B5EF4-FFF2-40B4-BE49-F238E27FC236}">
                  <a16:creationId xmlns:a16="http://schemas.microsoft.com/office/drawing/2014/main" id="{80928DB5-F402-4C66-9F57-BCDF7AB0F93A}"/>
                </a:ext>
              </a:extLst>
            </p:cNvPr>
            <p:cNvSpPr>
              <a:spLocks noChangeArrowheads="1"/>
            </p:cNvSpPr>
            <p:nvPr/>
          </p:nvSpPr>
          <p:spPr bwMode="auto">
            <a:xfrm>
              <a:off x="2795589" y="137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7" name="Oval 1204">
              <a:extLst>
                <a:ext uri="{FF2B5EF4-FFF2-40B4-BE49-F238E27FC236}">
                  <a16:creationId xmlns:a16="http://schemas.microsoft.com/office/drawing/2014/main" id="{A4EBCBCB-F51B-4115-8810-BBB8DD166B6C}"/>
                </a:ext>
              </a:extLst>
            </p:cNvPr>
            <p:cNvSpPr>
              <a:spLocks noChangeArrowheads="1"/>
            </p:cNvSpPr>
            <p:nvPr/>
          </p:nvSpPr>
          <p:spPr bwMode="auto">
            <a:xfrm>
              <a:off x="2943226" y="12779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8" name="Oval 1205">
              <a:extLst>
                <a:ext uri="{FF2B5EF4-FFF2-40B4-BE49-F238E27FC236}">
                  <a16:creationId xmlns:a16="http://schemas.microsoft.com/office/drawing/2014/main" id="{7834122A-B560-4A9B-90DF-8484AF3A1074}"/>
                </a:ext>
              </a:extLst>
            </p:cNvPr>
            <p:cNvSpPr>
              <a:spLocks noChangeArrowheads="1"/>
            </p:cNvSpPr>
            <p:nvPr/>
          </p:nvSpPr>
          <p:spPr bwMode="auto">
            <a:xfrm>
              <a:off x="2379664" y="12715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79" name="Oval 753">
              <a:extLst>
                <a:ext uri="{FF2B5EF4-FFF2-40B4-BE49-F238E27FC236}">
                  <a16:creationId xmlns:a16="http://schemas.microsoft.com/office/drawing/2014/main" id="{14072966-BAF3-46F4-97C2-1AD1DBB381AA}"/>
                </a:ext>
              </a:extLst>
            </p:cNvPr>
            <p:cNvSpPr>
              <a:spLocks noChangeArrowheads="1"/>
            </p:cNvSpPr>
            <p:nvPr/>
          </p:nvSpPr>
          <p:spPr bwMode="auto">
            <a:xfrm>
              <a:off x="2052639" y="3658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0" name="Oval 754">
              <a:extLst>
                <a:ext uri="{FF2B5EF4-FFF2-40B4-BE49-F238E27FC236}">
                  <a16:creationId xmlns:a16="http://schemas.microsoft.com/office/drawing/2014/main" id="{8B8C7908-38DA-4694-926C-9A0D81ED8C28}"/>
                </a:ext>
              </a:extLst>
            </p:cNvPr>
            <p:cNvSpPr>
              <a:spLocks noChangeArrowheads="1"/>
            </p:cNvSpPr>
            <p:nvPr/>
          </p:nvSpPr>
          <p:spPr bwMode="auto">
            <a:xfrm>
              <a:off x="2130426" y="401320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1" name="Oval 755">
              <a:extLst>
                <a:ext uri="{FF2B5EF4-FFF2-40B4-BE49-F238E27FC236}">
                  <a16:creationId xmlns:a16="http://schemas.microsoft.com/office/drawing/2014/main" id="{96546CEF-7BED-4F51-951A-E5002F758069}"/>
                </a:ext>
              </a:extLst>
            </p:cNvPr>
            <p:cNvSpPr>
              <a:spLocks noChangeArrowheads="1"/>
            </p:cNvSpPr>
            <p:nvPr/>
          </p:nvSpPr>
          <p:spPr bwMode="auto">
            <a:xfrm>
              <a:off x="2430464" y="4124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2" name="Oval 756">
              <a:extLst>
                <a:ext uri="{FF2B5EF4-FFF2-40B4-BE49-F238E27FC236}">
                  <a16:creationId xmlns:a16="http://schemas.microsoft.com/office/drawing/2014/main" id="{F049429C-6E56-4257-965E-598EE55F7806}"/>
                </a:ext>
              </a:extLst>
            </p:cNvPr>
            <p:cNvSpPr>
              <a:spLocks noChangeArrowheads="1"/>
            </p:cNvSpPr>
            <p:nvPr/>
          </p:nvSpPr>
          <p:spPr bwMode="auto">
            <a:xfrm>
              <a:off x="2060406" y="323749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3" name="Oval 765">
              <a:extLst>
                <a:ext uri="{FF2B5EF4-FFF2-40B4-BE49-F238E27FC236}">
                  <a16:creationId xmlns:a16="http://schemas.microsoft.com/office/drawing/2014/main" id="{3DF91511-5EF5-4D83-B57D-DC620C719F24}"/>
                </a:ext>
              </a:extLst>
            </p:cNvPr>
            <p:cNvSpPr>
              <a:spLocks noChangeArrowheads="1"/>
            </p:cNvSpPr>
            <p:nvPr/>
          </p:nvSpPr>
          <p:spPr bwMode="auto">
            <a:xfrm>
              <a:off x="3051176" y="43068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4" name="Oval 771">
              <a:extLst>
                <a:ext uri="{FF2B5EF4-FFF2-40B4-BE49-F238E27FC236}">
                  <a16:creationId xmlns:a16="http://schemas.microsoft.com/office/drawing/2014/main" id="{8F7B7204-D89D-497F-8145-363CA6F5F92B}"/>
                </a:ext>
              </a:extLst>
            </p:cNvPr>
            <p:cNvSpPr>
              <a:spLocks noChangeArrowheads="1"/>
            </p:cNvSpPr>
            <p:nvPr/>
          </p:nvSpPr>
          <p:spPr bwMode="auto">
            <a:xfrm>
              <a:off x="2395539" y="39497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5" name="Oval 773">
              <a:extLst>
                <a:ext uri="{FF2B5EF4-FFF2-40B4-BE49-F238E27FC236}">
                  <a16:creationId xmlns:a16="http://schemas.microsoft.com/office/drawing/2014/main" id="{68D60568-78D1-4644-9604-28B9BF667FED}"/>
                </a:ext>
              </a:extLst>
            </p:cNvPr>
            <p:cNvSpPr>
              <a:spLocks noChangeArrowheads="1"/>
            </p:cNvSpPr>
            <p:nvPr/>
          </p:nvSpPr>
          <p:spPr bwMode="auto">
            <a:xfrm>
              <a:off x="2327276" y="386715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6" name="Oval 779">
              <a:extLst>
                <a:ext uri="{FF2B5EF4-FFF2-40B4-BE49-F238E27FC236}">
                  <a16:creationId xmlns:a16="http://schemas.microsoft.com/office/drawing/2014/main" id="{1F228276-9954-4BAA-BBA8-B83EBB608968}"/>
                </a:ext>
              </a:extLst>
            </p:cNvPr>
            <p:cNvSpPr>
              <a:spLocks noChangeArrowheads="1"/>
            </p:cNvSpPr>
            <p:nvPr/>
          </p:nvSpPr>
          <p:spPr bwMode="auto">
            <a:xfrm>
              <a:off x="2897189" y="557968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7" name="Oval 780">
              <a:extLst>
                <a:ext uri="{FF2B5EF4-FFF2-40B4-BE49-F238E27FC236}">
                  <a16:creationId xmlns:a16="http://schemas.microsoft.com/office/drawing/2014/main" id="{07D169AB-B0A5-4E62-B673-6C7977A01A3E}"/>
                </a:ext>
              </a:extLst>
            </p:cNvPr>
            <p:cNvSpPr>
              <a:spLocks noChangeArrowheads="1"/>
            </p:cNvSpPr>
            <p:nvPr/>
          </p:nvSpPr>
          <p:spPr bwMode="auto">
            <a:xfrm>
              <a:off x="2460626" y="3875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8" name="Oval 785">
              <a:extLst>
                <a:ext uri="{FF2B5EF4-FFF2-40B4-BE49-F238E27FC236}">
                  <a16:creationId xmlns:a16="http://schemas.microsoft.com/office/drawing/2014/main" id="{207F9C1C-CB40-4430-86A0-00BD6F52AD09}"/>
                </a:ext>
              </a:extLst>
            </p:cNvPr>
            <p:cNvSpPr>
              <a:spLocks noChangeArrowheads="1"/>
            </p:cNvSpPr>
            <p:nvPr/>
          </p:nvSpPr>
          <p:spPr bwMode="auto">
            <a:xfrm>
              <a:off x="2692401" y="45227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89" name="Oval 786">
              <a:extLst>
                <a:ext uri="{FF2B5EF4-FFF2-40B4-BE49-F238E27FC236}">
                  <a16:creationId xmlns:a16="http://schemas.microsoft.com/office/drawing/2014/main" id="{BBE4E821-27B6-4957-98A7-FC6B6149CA66}"/>
                </a:ext>
              </a:extLst>
            </p:cNvPr>
            <p:cNvSpPr>
              <a:spLocks noChangeArrowheads="1"/>
            </p:cNvSpPr>
            <p:nvPr/>
          </p:nvSpPr>
          <p:spPr bwMode="auto">
            <a:xfrm>
              <a:off x="2636839" y="39179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0" name="Oval 791">
              <a:extLst>
                <a:ext uri="{FF2B5EF4-FFF2-40B4-BE49-F238E27FC236}">
                  <a16:creationId xmlns:a16="http://schemas.microsoft.com/office/drawing/2014/main" id="{B5418BB9-A5FE-4269-A380-B3199D44D395}"/>
                </a:ext>
              </a:extLst>
            </p:cNvPr>
            <p:cNvSpPr>
              <a:spLocks noChangeArrowheads="1"/>
            </p:cNvSpPr>
            <p:nvPr/>
          </p:nvSpPr>
          <p:spPr bwMode="auto">
            <a:xfrm>
              <a:off x="2863851" y="396833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1" name="Oval 795">
              <a:extLst>
                <a:ext uri="{FF2B5EF4-FFF2-40B4-BE49-F238E27FC236}">
                  <a16:creationId xmlns:a16="http://schemas.microsoft.com/office/drawing/2014/main" id="{EBC58EE7-6FF0-4647-B093-8538BDCA0950}"/>
                </a:ext>
              </a:extLst>
            </p:cNvPr>
            <p:cNvSpPr>
              <a:spLocks noChangeArrowheads="1"/>
            </p:cNvSpPr>
            <p:nvPr/>
          </p:nvSpPr>
          <p:spPr bwMode="auto">
            <a:xfrm>
              <a:off x="3635114" y="464429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2" name="Oval 802">
              <a:extLst>
                <a:ext uri="{FF2B5EF4-FFF2-40B4-BE49-F238E27FC236}">
                  <a16:creationId xmlns:a16="http://schemas.microsoft.com/office/drawing/2014/main" id="{F69C1CF9-7C4F-4A05-8701-87585D6B8F75}"/>
                </a:ext>
              </a:extLst>
            </p:cNvPr>
            <p:cNvSpPr>
              <a:spLocks noChangeArrowheads="1"/>
            </p:cNvSpPr>
            <p:nvPr/>
          </p:nvSpPr>
          <p:spPr bwMode="auto">
            <a:xfrm>
              <a:off x="3155951" y="39973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3" name="Oval 803">
              <a:extLst>
                <a:ext uri="{FF2B5EF4-FFF2-40B4-BE49-F238E27FC236}">
                  <a16:creationId xmlns:a16="http://schemas.microsoft.com/office/drawing/2014/main" id="{5CCABC59-6C1F-4725-BD1A-4788EE9D2239}"/>
                </a:ext>
              </a:extLst>
            </p:cNvPr>
            <p:cNvSpPr>
              <a:spLocks noChangeArrowheads="1"/>
            </p:cNvSpPr>
            <p:nvPr/>
          </p:nvSpPr>
          <p:spPr bwMode="auto">
            <a:xfrm>
              <a:off x="3122614" y="3924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4" name="Oval 859">
              <a:extLst>
                <a:ext uri="{FF2B5EF4-FFF2-40B4-BE49-F238E27FC236}">
                  <a16:creationId xmlns:a16="http://schemas.microsoft.com/office/drawing/2014/main" id="{53B75A02-0DB6-49FF-9318-30BD0410C9B0}"/>
                </a:ext>
              </a:extLst>
            </p:cNvPr>
            <p:cNvSpPr>
              <a:spLocks noChangeArrowheads="1"/>
            </p:cNvSpPr>
            <p:nvPr/>
          </p:nvSpPr>
          <p:spPr bwMode="auto">
            <a:xfrm>
              <a:off x="2941639" y="40846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5" name="Oval 860">
              <a:extLst>
                <a:ext uri="{FF2B5EF4-FFF2-40B4-BE49-F238E27FC236}">
                  <a16:creationId xmlns:a16="http://schemas.microsoft.com/office/drawing/2014/main" id="{1A406562-19D9-4E63-9241-3081324B70CC}"/>
                </a:ext>
              </a:extLst>
            </p:cNvPr>
            <p:cNvSpPr>
              <a:spLocks noChangeArrowheads="1"/>
            </p:cNvSpPr>
            <p:nvPr/>
          </p:nvSpPr>
          <p:spPr bwMode="auto">
            <a:xfrm>
              <a:off x="2686051" y="40941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6" name="Oval 861">
              <a:extLst>
                <a:ext uri="{FF2B5EF4-FFF2-40B4-BE49-F238E27FC236}">
                  <a16:creationId xmlns:a16="http://schemas.microsoft.com/office/drawing/2014/main" id="{967E561C-5120-47F4-B731-AE84FAFFBF70}"/>
                </a:ext>
              </a:extLst>
            </p:cNvPr>
            <p:cNvSpPr>
              <a:spLocks noChangeArrowheads="1"/>
            </p:cNvSpPr>
            <p:nvPr/>
          </p:nvSpPr>
          <p:spPr bwMode="auto">
            <a:xfrm>
              <a:off x="2349501" y="4329113"/>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7" name="Oval 968">
              <a:extLst>
                <a:ext uri="{FF2B5EF4-FFF2-40B4-BE49-F238E27FC236}">
                  <a16:creationId xmlns:a16="http://schemas.microsoft.com/office/drawing/2014/main" id="{F2E076D1-39BA-4183-89E1-6EB707CEC405}"/>
                </a:ext>
              </a:extLst>
            </p:cNvPr>
            <p:cNvSpPr>
              <a:spLocks noChangeArrowheads="1"/>
            </p:cNvSpPr>
            <p:nvPr/>
          </p:nvSpPr>
          <p:spPr bwMode="auto">
            <a:xfrm>
              <a:off x="3241676" y="50339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8" name="Oval 1109">
              <a:extLst>
                <a:ext uri="{FF2B5EF4-FFF2-40B4-BE49-F238E27FC236}">
                  <a16:creationId xmlns:a16="http://schemas.microsoft.com/office/drawing/2014/main" id="{02F4CFBB-1CA1-4771-B0F2-F7E8409586F7}"/>
                </a:ext>
              </a:extLst>
            </p:cNvPr>
            <p:cNvSpPr>
              <a:spLocks noChangeArrowheads="1"/>
            </p:cNvSpPr>
            <p:nvPr/>
          </p:nvSpPr>
          <p:spPr bwMode="auto">
            <a:xfrm>
              <a:off x="2101851" y="44497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099" name="Oval 1110">
              <a:extLst>
                <a:ext uri="{FF2B5EF4-FFF2-40B4-BE49-F238E27FC236}">
                  <a16:creationId xmlns:a16="http://schemas.microsoft.com/office/drawing/2014/main" id="{8E9F8896-462D-430D-A7CB-C28A37728B1B}"/>
                </a:ext>
              </a:extLst>
            </p:cNvPr>
            <p:cNvSpPr>
              <a:spLocks noChangeArrowheads="1"/>
            </p:cNvSpPr>
            <p:nvPr/>
          </p:nvSpPr>
          <p:spPr bwMode="auto">
            <a:xfrm>
              <a:off x="2136776" y="45894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0" name="Oval 1111">
              <a:extLst>
                <a:ext uri="{FF2B5EF4-FFF2-40B4-BE49-F238E27FC236}">
                  <a16:creationId xmlns:a16="http://schemas.microsoft.com/office/drawing/2014/main" id="{E79EB654-D77E-4258-BA57-0E4916A65B3F}"/>
                </a:ext>
              </a:extLst>
            </p:cNvPr>
            <p:cNvSpPr>
              <a:spLocks noChangeArrowheads="1"/>
            </p:cNvSpPr>
            <p:nvPr/>
          </p:nvSpPr>
          <p:spPr bwMode="auto">
            <a:xfrm>
              <a:off x="2166939" y="42560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1" name="Oval 1113">
              <a:extLst>
                <a:ext uri="{FF2B5EF4-FFF2-40B4-BE49-F238E27FC236}">
                  <a16:creationId xmlns:a16="http://schemas.microsoft.com/office/drawing/2014/main" id="{B76389BD-4DB7-443D-8065-FA33520FB0D1}"/>
                </a:ext>
              </a:extLst>
            </p:cNvPr>
            <p:cNvSpPr>
              <a:spLocks noChangeArrowheads="1"/>
            </p:cNvSpPr>
            <p:nvPr/>
          </p:nvSpPr>
          <p:spPr bwMode="auto">
            <a:xfrm>
              <a:off x="2141539" y="41275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2" name="Oval 1115">
              <a:extLst>
                <a:ext uri="{FF2B5EF4-FFF2-40B4-BE49-F238E27FC236}">
                  <a16:creationId xmlns:a16="http://schemas.microsoft.com/office/drawing/2014/main" id="{155E1689-0FCB-4EE3-B77A-FA8DBCD83C5A}"/>
                </a:ext>
              </a:extLst>
            </p:cNvPr>
            <p:cNvSpPr>
              <a:spLocks noChangeArrowheads="1"/>
            </p:cNvSpPr>
            <p:nvPr/>
          </p:nvSpPr>
          <p:spPr bwMode="auto">
            <a:xfrm>
              <a:off x="3082926" y="4883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3" name="Oval 1116">
              <a:extLst>
                <a:ext uri="{FF2B5EF4-FFF2-40B4-BE49-F238E27FC236}">
                  <a16:creationId xmlns:a16="http://schemas.microsoft.com/office/drawing/2014/main" id="{5C8CD337-B848-43CC-A103-6687DBA7D26A}"/>
                </a:ext>
              </a:extLst>
            </p:cNvPr>
            <p:cNvSpPr>
              <a:spLocks noChangeArrowheads="1"/>
            </p:cNvSpPr>
            <p:nvPr/>
          </p:nvSpPr>
          <p:spPr bwMode="auto">
            <a:xfrm>
              <a:off x="2127251" y="48196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4" name="Oval 1120">
              <a:extLst>
                <a:ext uri="{FF2B5EF4-FFF2-40B4-BE49-F238E27FC236}">
                  <a16:creationId xmlns:a16="http://schemas.microsoft.com/office/drawing/2014/main" id="{79D7518C-7207-46EA-93C2-6620A40AA6D7}"/>
                </a:ext>
              </a:extLst>
            </p:cNvPr>
            <p:cNvSpPr>
              <a:spLocks noChangeArrowheads="1"/>
            </p:cNvSpPr>
            <p:nvPr/>
          </p:nvSpPr>
          <p:spPr bwMode="auto">
            <a:xfrm>
              <a:off x="2262189" y="4194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5" name="Oval 1121">
              <a:extLst>
                <a:ext uri="{FF2B5EF4-FFF2-40B4-BE49-F238E27FC236}">
                  <a16:creationId xmlns:a16="http://schemas.microsoft.com/office/drawing/2014/main" id="{649F481D-1423-4E1C-BC4D-157CCB625A42}"/>
                </a:ext>
              </a:extLst>
            </p:cNvPr>
            <p:cNvSpPr>
              <a:spLocks noChangeArrowheads="1"/>
            </p:cNvSpPr>
            <p:nvPr/>
          </p:nvSpPr>
          <p:spPr bwMode="auto">
            <a:xfrm>
              <a:off x="3197226" y="419258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6" name="Oval 1122">
              <a:extLst>
                <a:ext uri="{FF2B5EF4-FFF2-40B4-BE49-F238E27FC236}">
                  <a16:creationId xmlns:a16="http://schemas.microsoft.com/office/drawing/2014/main" id="{3E32B213-EB00-4E67-9D70-13BC5B02DCDC}"/>
                </a:ext>
              </a:extLst>
            </p:cNvPr>
            <p:cNvSpPr>
              <a:spLocks noChangeArrowheads="1"/>
            </p:cNvSpPr>
            <p:nvPr/>
          </p:nvSpPr>
          <p:spPr bwMode="auto">
            <a:xfrm>
              <a:off x="2252664" y="46688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7" name="Oval 1123">
              <a:extLst>
                <a:ext uri="{FF2B5EF4-FFF2-40B4-BE49-F238E27FC236}">
                  <a16:creationId xmlns:a16="http://schemas.microsoft.com/office/drawing/2014/main" id="{A6245418-169D-41B5-9D5A-B24516409A64}"/>
                </a:ext>
              </a:extLst>
            </p:cNvPr>
            <p:cNvSpPr>
              <a:spLocks noChangeArrowheads="1"/>
            </p:cNvSpPr>
            <p:nvPr/>
          </p:nvSpPr>
          <p:spPr bwMode="auto">
            <a:xfrm>
              <a:off x="2801939" y="43037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8" name="Oval 1124">
              <a:extLst>
                <a:ext uri="{FF2B5EF4-FFF2-40B4-BE49-F238E27FC236}">
                  <a16:creationId xmlns:a16="http://schemas.microsoft.com/office/drawing/2014/main" id="{7EB1C930-E241-4283-9128-83292D67A214}"/>
                </a:ext>
              </a:extLst>
            </p:cNvPr>
            <p:cNvSpPr>
              <a:spLocks noChangeArrowheads="1"/>
            </p:cNvSpPr>
            <p:nvPr/>
          </p:nvSpPr>
          <p:spPr bwMode="auto">
            <a:xfrm>
              <a:off x="3414713" y="467604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09" name="Oval 1125">
              <a:extLst>
                <a:ext uri="{FF2B5EF4-FFF2-40B4-BE49-F238E27FC236}">
                  <a16:creationId xmlns:a16="http://schemas.microsoft.com/office/drawing/2014/main" id="{5C8CF5F4-A0CE-4037-821F-2746CD56C77E}"/>
                </a:ext>
              </a:extLst>
            </p:cNvPr>
            <p:cNvSpPr>
              <a:spLocks noChangeArrowheads="1"/>
            </p:cNvSpPr>
            <p:nvPr/>
          </p:nvSpPr>
          <p:spPr bwMode="auto">
            <a:xfrm>
              <a:off x="3203576" y="4367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0" name="Oval 1126">
              <a:extLst>
                <a:ext uri="{FF2B5EF4-FFF2-40B4-BE49-F238E27FC236}">
                  <a16:creationId xmlns:a16="http://schemas.microsoft.com/office/drawing/2014/main" id="{5BA841F1-BC0A-4292-AB79-2F391AF61326}"/>
                </a:ext>
              </a:extLst>
            </p:cNvPr>
            <p:cNvSpPr>
              <a:spLocks noChangeArrowheads="1"/>
            </p:cNvSpPr>
            <p:nvPr/>
          </p:nvSpPr>
          <p:spPr bwMode="auto">
            <a:xfrm>
              <a:off x="2906714" y="443706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1" name="Oval 1127">
              <a:extLst>
                <a:ext uri="{FF2B5EF4-FFF2-40B4-BE49-F238E27FC236}">
                  <a16:creationId xmlns:a16="http://schemas.microsoft.com/office/drawing/2014/main" id="{9D9E1CEC-EB8F-4381-A6FE-77FAF410CD54}"/>
                </a:ext>
              </a:extLst>
            </p:cNvPr>
            <p:cNvSpPr>
              <a:spLocks noChangeArrowheads="1"/>
            </p:cNvSpPr>
            <p:nvPr/>
          </p:nvSpPr>
          <p:spPr bwMode="auto">
            <a:xfrm>
              <a:off x="2224089" y="49784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2" name="Oval 1135">
              <a:extLst>
                <a:ext uri="{FF2B5EF4-FFF2-40B4-BE49-F238E27FC236}">
                  <a16:creationId xmlns:a16="http://schemas.microsoft.com/office/drawing/2014/main" id="{41C2AFDB-F4ED-4930-AA85-C8DA6BF701C4}"/>
                </a:ext>
              </a:extLst>
            </p:cNvPr>
            <p:cNvSpPr>
              <a:spLocks noChangeArrowheads="1"/>
            </p:cNvSpPr>
            <p:nvPr/>
          </p:nvSpPr>
          <p:spPr bwMode="auto">
            <a:xfrm>
              <a:off x="3356473" y="5103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3" name="Oval 1136">
              <a:extLst>
                <a:ext uri="{FF2B5EF4-FFF2-40B4-BE49-F238E27FC236}">
                  <a16:creationId xmlns:a16="http://schemas.microsoft.com/office/drawing/2014/main" id="{3E2E59E2-9F77-4AD4-B587-2294D82E4687}"/>
                </a:ext>
              </a:extLst>
            </p:cNvPr>
            <p:cNvSpPr>
              <a:spLocks noChangeArrowheads="1"/>
            </p:cNvSpPr>
            <p:nvPr/>
          </p:nvSpPr>
          <p:spPr bwMode="auto">
            <a:xfrm>
              <a:off x="2870201" y="5067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4" name="Oval 1137">
              <a:extLst>
                <a:ext uri="{FF2B5EF4-FFF2-40B4-BE49-F238E27FC236}">
                  <a16:creationId xmlns:a16="http://schemas.microsoft.com/office/drawing/2014/main" id="{11ABC7E3-E7E5-4B5C-9DE3-6F05A743896A}"/>
                </a:ext>
              </a:extLst>
            </p:cNvPr>
            <p:cNvSpPr>
              <a:spLocks noChangeArrowheads="1"/>
            </p:cNvSpPr>
            <p:nvPr/>
          </p:nvSpPr>
          <p:spPr bwMode="auto">
            <a:xfrm>
              <a:off x="2735264" y="47752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5" name="Oval 1138">
              <a:extLst>
                <a:ext uri="{FF2B5EF4-FFF2-40B4-BE49-F238E27FC236}">
                  <a16:creationId xmlns:a16="http://schemas.microsoft.com/office/drawing/2014/main" id="{6725FD7C-9864-40FF-A814-0F0859A96E85}"/>
                </a:ext>
              </a:extLst>
            </p:cNvPr>
            <p:cNvSpPr>
              <a:spLocks noChangeArrowheads="1"/>
            </p:cNvSpPr>
            <p:nvPr/>
          </p:nvSpPr>
          <p:spPr bwMode="auto">
            <a:xfrm>
              <a:off x="2446339" y="49434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6" name="Oval 1148">
              <a:extLst>
                <a:ext uri="{FF2B5EF4-FFF2-40B4-BE49-F238E27FC236}">
                  <a16:creationId xmlns:a16="http://schemas.microsoft.com/office/drawing/2014/main" id="{2BC60F00-FD20-4C0F-BB80-AB2EE77B3D0A}"/>
                </a:ext>
              </a:extLst>
            </p:cNvPr>
            <p:cNvSpPr>
              <a:spLocks noChangeArrowheads="1"/>
            </p:cNvSpPr>
            <p:nvPr/>
          </p:nvSpPr>
          <p:spPr bwMode="auto">
            <a:xfrm>
              <a:off x="2122489" y="51149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7" name="Oval 1155">
              <a:extLst>
                <a:ext uri="{FF2B5EF4-FFF2-40B4-BE49-F238E27FC236}">
                  <a16:creationId xmlns:a16="http://schemas.microsoft.com/office/drawing/2014/main" id="{B8ED678B-F69B-486E-83C9-ADF70DB1FDEA}"/>
                </a:ext>
              </a:extLst>
            </p:cNvPr>
            <p:cNvSpPr>
              <a:spLocks noChangeArrowheads="1"/>
            </p:cNvSpPr>
            <p:nvPr/>
          </p:nvSpPr>
          <p:spPr bwMode="auto">
            <a:xfrm>
              <a:off x="3647412" y="341837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8" name="Oval 1158">
              <a:extLst>
                <a:ext uri="{FF2B5EF4-FFF2-40B4-BE49-F238E27FC236}">
                  <a16:creationId xmlns:a16="http://schemas.microsoft.com/office/drawing/2014/main" id="{4342B2F6-22E3-42C5-A539-0F91CD13E7CB}"/>
                </a:ext>
              </a:extLst>
            </p:cNvPr>
            <p:cNvSpPr>
              <a:spLocks noChangeArrowheads="1"/>
            </p:cNvSpPr>
            <p:nvPr/>
          </p:nvSpPr>
          <p:spPr bwMode="auto">
            <a:xfrm>
              <a:off x="2892426" y="52133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19" name="Oval 1164">
              <a:extLst>
                <a:ext uri="{FF2B5EF4-FFF2-40B4-BE49-F238E27FC236}">
                  <a16:creationId xmlns:a16="http://schemas.microsoft.com/office/drawing/2014/main" id="{BD3C9AE9-2487-4A31-8C86-E855C26A9646}"/>
                </a:ext>
              </a:extLst>
            </p:cNvPr>
            <p:cNvSpPr>
              <a:spLocks noChangeArrowheads="1"/>
            </p:cNvSpPr>
            <p:nvPr/>
          </p:nvSpPr>
          <p:spPr bwMode="auto">
            <a:xfrm>
              <a:off x="3167064" y="47021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0" name="Oval 1168">
              <a:extLst>
                <a:ext uri="{FF2B5EF4-FFF2-40B4-BE49-F238E27FC236}">
                  <a16:creationId xmlns:a16="http://schemas.microsoft.com/office/drawing/2014/main" id="{79CF6612-6E33-4C79-8596-B01ED61DB879}"/>
                </a:ext>
              </a:extLst>
            </p:cNvPr>
            <p:cNvSpPr>
              <a:spLocks noChangeArrowheads="1"/>
            </p:cNvSpPr>
            <p:nvPr/>
          </p:nvSpPr>
          <p:spPr bwMode="auto">
            <a:xfrm>
              <a:off x="2028627" y="54134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1" name="Oval 1175">
              <a:extLst>
                <a:ext uri="{FF2B5EF4-FFF2-40B4-BE49-F238E27FC236}">
                  <a16:creationId xmlns:a16="http://schemas.microsoft.com/office/drawing/2014/main" id="{68E824CE-234E-4203-B957-51EE1939D4EB}"/>
                </a:ext>
              </a:extLst>
            </p:cNvPr>
            <p:cNvSpPr>
              <a:spLocks noChangeArrowheads="1"/>
            </p:cNvSpPr>
            <p:nvPr/>
          </p:nvSpPr>
          <p:spPr bwMode="auto">
            <a:xfrm>
              <a:off x="3309939" y="31892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2" name="Oval 1177">
              <a:extLst>
                <a:ext uri="{FF2B5EF4-FFF2-40B4-BE49-F238E27FC236}">
                  <a16:creationId xmlns:a16="http://schemas.microsoft.com/office/drawing/2014/main" id="{8F920935-F876-4DBB-B6A9-465A97410A06}"/>
                </a:ext>
              </a:extLst>
            </p:cNvPr>
            <p:cNvSpPr>
              <a:spLocks noChangeArrowheads="1"/>
            </p:cNvSpPr>
            <p:nvPr/>
          </p:nvSpPr>
          <p:spPr bwMode="auto">
            <a:xfrm>
              <a:off x="2441576" y="51292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3" name="Oval 1179">
              <a:extLst>
                <a:ext uri="{FF2B5EF4-FFF2-40B4-BE49-F238E27FC236}">
                  <a16:creationId xmlns:a16="http://schemas.microsoft.com/office/drawing/2014/main" id="{470AB0D2-7672-4D46-96B1-7356EB2F11CA}"/>
                </a:ext>
              </a:extLst>
            </p:cNvPr>
            <p:cNvSpPr>
              <a:spLocks noChangeArrowheads="1"/>
            </p:cNvSpPr>
            <p:nvPr/>
          </p:nvSpPr>
          <p:spPr bwMode="auto">
            <a:xfrm>
              <a:off x="2755901" y="53482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4" name="Oval 1183">
              <a:extLst>
                <a:ext uri="{FF2B5EF4-FFF2-40B4-BE49-F238E27FC236}">
                  <a16:creationId xmlns:a16="http://schemas.microsoft.com/office/drawing/2014/main" id="{272EB0CF-197A-42F7-8C48-1C6D6C700FDA}"/>
                </a:ext>
              </a:extLst>
            </p:cNvPr>
            <p:cNvSpPr>
              <a:spLocks noChangeArrowheads="1"/>
            </p:cNvSpPr>
            <p:nvPr/>
          </p:nvSpPr>
          <p:spPr bwMode="auto">
            <a:xfrm>
              <a:off x="2270126" y="532932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5" name="Oval 1189">
              <a:extLst>
                <a:ext uri="{FF2B5EF4-FFF2-40B4-BE49-F238E27FC236}">
                  <a16:creationId xmlns:a16="http://schemas.microsoft.com/office/drawing/2014/main" id="{D72D1BE6-1301-49A6-A00F-B34E3DA71A31}"/>
                </a:ext>
              </a:extLst>
            </p:cNvPr>
            <p:cNvSpPr>
              <a:spLocks noChangeArrowheads="1"/>
            </p:cNvSpPr>
            <p:nvPr/>
          </p:nvSpPr>
          <p:spPr bwMode="auto">
            <a:xfrm>
              <a:off x="3111501" y="5367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6" name="Oval 1190">
              <a:extLst>
                <a:ext uri="{FF2B5EF4-FFF2-40B4-BE49-F238E27FC236}">
                  <a16:creationId xmlns:a16="http://schemas.microsoft.com/office/drawing/2014/main" id="{BC3E1D0E-20B6-47B2-8C1F-87C6A053EA3F}"/>
                </a:ext>
              </a:extLst>
            </p:cNvPr>
            <p:cNvSpPr>
              <a:spLocks noChangeArrowheads="1"/>
            </p:cNvSpPr>
            <p:nvPr/>
          </p:nvSpPr>
          <p:spPr bwMode="auto">
            <a:xfrm>
              <a:off x="3076576" y="506730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7" name="Oval 1191">
              <a:extLst>
                <a:ext uri="{FF2B5EF4-FFF2-40B4-BE49-F238E27FC236}">
                  <a16:creationId xmlns:a16="http://schemas.microsoft.com/office/drawing/2014/main" id="{D6DDFDEE-1F23-4987-A152-B93F8E103DD3}"/>
                </a:ext>
              </a:extLst>
            </p:cNvPr>
            <p:cNvSpPr>
              <a:spLocks noChangeArrowheads="1"/>
            </p:cNvSpPr>
            <p:nvPr/>
          </p:nvSpPr>
          <p:spPr bwMode="auto">
            <a:xfrm>
              <a:off x="3492501" y="5321513"/>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8" name="Oval 1192">
              <a:extLst>
                <a:ext uri="{FF2B5EF4-FFF2-40B4-BE49-F238E27FC236}">
                  <a16:creationId xmlns:a16="http://schemas.microsoft.com/office/drawing/2014/main" id="{BCACC936-A252-428E-922F-56EA724053E4}"/>
                </a:ext>
              </a:extLst>
            </p:cNvPr>
            <p:cNvSpPr>
              <a:spLocks noChangeArrowheads="1"/>
            </p:cNvSpPr>
            <p:nvPr/>
          </p:nvSpPr>
          <p:spPr bwMode="auto">
            <a:xfrm>
              <a:off x="3468772" y="420798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29" name="Oval 1196">
              <a:extLst>
                <a:ext uri="{FF2B5EF4-FFF2-40B4-BE49-F238E27FC236}">
                  <a16:creationId xmlns:a16="http://schemas.microsoft.com/office/drawing/2014/main" id="{2CDA2C61-63B7-48A0-B6E9-7CF2450999B8}"/>
                </a:ext>
              </a:extLst>
            </p:cNvPr>
            <p:cNvSpPr>
              <a:spLocks noChangeArrowheads="1"/>
            </p:cNvSpPr>
            <p:nvPr/>
          </p:nvSpPr>
          <p:spPr bwMode="auto">
            <a:xfrm>
              <a:off x="2919414" y="46561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0" name="Oval 1204">
              <a:extLst>
                <a:ext uri="{FF2B5EF4-FFF2-40B4-BE49-F238E27FC236}">
                  <a16:creationId xmlns:a16="http://schemas.microsoft.com/office/drawing/2014/main" id="{9FF0AE97-DDD5-4938-BBF5-C354C7442819}"/>
                </a:ext>
              </a:extLst>
            </p:cNvPr>
            <p:cNvSpPr>
              <a:spLocks noChangeArrowheads="1"/>
            </p:cNvSpPr>
            <p:nvPr/>
          </p:nvSpPr>
          <p:spPr bwMode="auto">
            <a:xfrm>
              <a:off x="3067051" y="455612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1" name="Oval 1205">
              <a:extLst>
                <a:ext uri="{FF2B5EF4-FFF2-40B4-BE49-F238E27FC236}">
                  <a16:creationId xmlns:a16="http://schemas.microsoft.com/office/drawing/2014/main" id="{EE8CE895-959F-432F-8562-A793A8147FE4}"/>
                </a:ext>
              </a:extLst>
            </p:cNvPr>
            <p:cNvSpPr>
              <a:spLocks noChangeArrowheads="1"/>
            </p:cNvSpPr>
            <p:nvPr/>
          </p:nvSpPr>
          <p:spPr bwMode="auto">
            <a:xfrm>
              <a:off x="2503489" y="454977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2" name="Oval 753">
              <a:extLst>
                <a:ext uri="{FF2B5EF4-FFF2-40B4-BE49-F238E27FC236}">
                  <a16:creationId xmlns:a16="http://schemas.microsoft.com/office/drawing/2014/main" id="{57279664-0399-4F37-AA82-3DC15D348050}"/>
                </a:ext>
              </a:extLst>
            </p:cNvPr>
            <p:cNvSpPr>
              <a:spLocks noChangeArrowheads="1"/>
            </p:cNvSpPr>
            <p:nvPr/>
          </p:nvSpPr>
          <p:spPr bwMode="auto">
            <a:xfrm>
              <a:off x="3703639" y="220598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3" name="Oval 754">
              <a:extLst>
                <a:ext uri="{FF2B5EF4-FFF2-40B4-BE49-F238E27FC236}">
                  <a16:creationId xmlns:a16="http://schemas.microsoft.com/office/drawing/2014/main" id="{EE91D312-EE43-4129-A3FB-DDE98066C506}"/>
                </a:ext>
              </a:extLst>
            </p:cNvPr>
            <p:cNvSpPr>
              <a:spLocks noChangeArrowheads="1"/>
            </p:cNvSpPr>
            <p:nvPr/>
          </p:nvSpPr>
          <p:spPr bwMode="auto">
            <a:xfrm>
              <a:off x="3780733" y="2572542"/>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4" name="Oval 755">
              <a:extLst>
                <a:ext uri="{FF2B5EF4-FFF2-40B4-BE49-F238E27FC236}">
                  <a16:creationId xmlns:a16="http://schemas.microsoft.com/office/drawing/2014/main" id="{59792EA0-9DED-4339-B150-93485BAD486B}"/>
                </a:ext>
              </a:extLst>
            </p:cNvPr>
            <p:cNvSpPr>
              <a:spLocks noChangeArrowheads="1"/>
            </p:cNvSpPr>
            <p:nvPr/>
          </p:nvSpPr>
          <p:spPr bwMode="auto">
            <a:xfrm>
              <a:off x="4080771" y="26836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5" name="Oval 756">
              <a:extLst>
                <a:ext uri="{FF2B5EF4-FFF2-40B4-BE49-F238E27FC236}">
                  <a16:creationId xmlns:a16="http://schemas.microsoft.com/office/drawing/2014/main" id="{206CD54C-A12E-4157-BFCE-DBBE998CA475}"/>
                </a:ext>
              </a:extLst>
            </p:cNvPr>
            <p:cNvSpPr>
              <a:spLocks noChangeArrowheads="1"/>
            </p:cNvSpPr>
            <p:nvPr/>
          </p:nvSpPr>
          <p:spPr bwMode="auto">
            <a:xfrm>
              <a:off x="3489069" y="205184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6" name="Oval 765">
              <a:extLst>
                <a:ext uri="{FF2B5EF4-FFF2-40B4-BE49-F238E27FC236}">
                  <a16:creationId xmlns:a16="http://schemas.microsoft.com/office/drawing/2014/main" id="{17193D2C-5055-4156-9775-47B5B6EAC74A}"/>
                </a:ext>
              </a:extLst>
            </p:cNvPr>
            <p:cNvSpPr>
              <a:spLocks noChangeArrowheads="1"/>
            </p:cNvSpPr>
            <p:nvPr/>
          </p:nvSpPr>
          <p:spPr bwMode="auto">
            <a:xfrm>
              <a:off x="4701483" y="2866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7" name="Oval 771">
              <a:extLst>
                <a:ext uri="{FF2B5EF4-FFF2-40B4-BE49-F238E27FC236}">
                  <a16:creationId xmlns:a16="http://schemas.microsoft.com/office/drawing/2014/main" id="{530BB755-9B6F-4D31-BEB6-79861A71730F}"/>
                </a:ext>
              </a:extLst>
            </p:cNvPr>
            <p:cNvSpPr>
              <a:spLocks noChangeArrowheads="1"/>
            </p:cNvSpPr>
            <p:nvPr/>
          </p:nvSpPr>
          <p:spPr bwMode="auto">
            <a:xfrm>
              <a:off x="4045846" y="2509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8" name="Oval 773">
              <a:extLst>
                <a:ext uri="{FF2B5EF4-FFF2-40B4-BE49-F238E27FC236}">
                  <a16:creationId xmlns:a16="http://schemas.microsoft.com/office/drawing/2014/main" id="{C9F4FA80-0B8E-44FC-95AF-F224D8B8A35D}"/>
                </a:ext>
              </a:extLst>
            </p:cNvPr>
            <p:cNvSpPr>
              <a:spLocks noChangeArrowheads="1"/>
            </p:cNvSpPr>
            <p:nvPr/>
          </p:nvSpPr>
          <p:spPr bwMode="auto">
            <a:xfrm>
              <a:off x="3866773" y="2358437"/>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39" name="Oval 779">
              <a:extLst>
                <a:ext uri="{FF2B5EF4-FFF2-40B4-BE49-F238E27FC236}">
                  <a16:creationId xmlns:a16="http://schemas.microsoft.com/office/drawing/2014/main" id="{694C35C8-9CDE-437B-84A4-2D11D8525A9F}"/>
                </a:ext>
              </a:extLst>
            </p:cNvPr>
            <p:cNvSpPr>
              <a:spLocks noChangeArrowheads="1"/>
            </p:cNvSpPr>
            <p:nvPr/>
          </p:nvSpPr>
          <p:spPr bwMode="auto">
            <a:xfrm>
              <a:off x="4191895" y="3383755"/>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0" name="Oval 780">
              <a:extLst>
                <a:ext uri="{FF2B5EF4-FFF2-40B4-BE49-F238E27FC236}">
                  <a16:creationId xmlns:a16="http://schemas.microsoft.com/office/drawing/2014/main" id="{714F905E-9FC3-495F-82CE-BB7A63536B45}"/>
                </a:ext>
              </a:extLst>
            </p:cNvPr>
            <p:cNvSpPr>
              <a:spLocks noChangeArrowheads="1"/>
            </p:cNvSpPr>
            <p:nvPr/>
          </p:nvSpPr>
          <p:spPr bwMode="auto">
            <a:xfrm>
              <a:off x="4110933" y="2434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1" name="Oval 785">
              <a:extLst>
                <a:ext uri="{FF2B5EF4-FFF2-40B4-BE49-F238E27FC236}">
                  <a16:creationId xmlns:a16="http://schemas.microsoft.com/office/drawing/2014/main" id="{DA8DEB9C-1C0A-4D77-9C71-6FFBF71E90F5}"/>
                </a:ext>
              </a:extLst>
            </p:cNvPr>
            <p:cNvSpPr>
              <a:spLocks noChangeArrowheads="1"/>
            </p:cNvSpPr>
            <p:nvPr/>
          </p:nvSpPr>
          <p:spPr bwMode="auto">
            <a:xfrm>
              <a:off x="4342708" y="30821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2" name="Oval 786">
              <a:extLst>
                <a:ext uri="{FF2B5EF4-FFF2-40B4-BE49-F238E27FC236}">
                  <a16:creationId xmlns:a16="http://schemas.microsoft.com/office/drawing/2014/main" id="{05268499-66E1-4C17-9993-D24169B34E89}"/>
                </a:ext>
              </a:extLst>
            </p:cNvPr>
            <p:cNvSpPr>
              <a:spLocks noChangeArrowheads="1"/>
            </p:cNvSpPr>
            <p:nvPr/>
          </p:nvSpPr>
          <p:spPr bwMode="auto">
            <a:xfrm>
              <a:off x="4287146" y="2477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3" name="Oval 791">
              <a:extLst>
                <a:ext uri="{FF2B5EF4-FFF2-40B4-BE49-F238E27FC236}">
                  <a16:creationId xmlns:a16="http://schemas.microsoft.com/office/drawing/2014/main" id="{1A2D40DA-F48D-4B0A-AAEE-73CC5FFF069B}"/>
                </a:ext>
              </a:extLst>
            </p:cNvPr>
            <p:cNvSpPr>
              <a:spLocks noChangeArrowheads="1"/>
            </p:cNvSpPr>
            <p:nvPr/>
          </p:nvSpPr>
          <p:spPr bwMode="auto">
            <a:xfrm>
              <a:off x="4455421" y="24804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4" name="Oval 795">
              <a:extLst>
                <a:ext uri="{FF2B5EF4-FFF2-40B4-BE49-F238E27FC236}">
                  <a16:creationId xmlns:a16="http://schemas.microsoft.com/office/drawing/2014/main" id="{A6FADEA3-9A3E-41C5-BCDB-111B54EBBA84}"/>
                </a:ext>
              </a:extLst>
            </p:cNvPr>
            <p:cNvSpPr>
              <a:spLocks noChangeArrowheads="1"/>
            </p:cNvSpPr>
            <p:nvPr/>
          </p:nvSpPr>
          <p:spPr bwMode="auto">
            <a:xfrm>
              <a:off x="4860233" y="30821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6" name="Oval 803">
              <a:extLst>
                <a:ext uri="{FF2B5EF4-FFF2-40B4-BE49-F238E27FC236}">
                  <a16:creationId xmlns:a16="http://schemas.microsoft.com/office/drawing/2014/main" id="{33B7201B-EF94-4C94-838E-4B91817D9900}"/>
                </a:ext>
              </a:extLst>
            </p:cNvPr>
            <p:cNvSpPr>
              <a:spLocks noChangeArrowheads="1"/>
            </p:cNvSpPr>
            <p:nvPr/>
          </p:nvSpPr>
          <p:spPr bwMode="auto">
            <a:xfrm>
              <a:off x="4772921" y="2483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7" name="Oval 859">
              <a:extLst>
                <a:ext uri="{FF2B5EF4-FFF2-40B4-BE49-F238E27FC236}">
                  <a16:creationId xmlns:a16="http://schemas.microsoft.com/office/drawing/2014/main" id="{EF86FE47-5F8D-4625-9732-55A9576E0A0B}"/>
                </a:ext>
              </a:extLst>
            </p:cNvPr>
            <p:cNvSpPr>
              <a:spLocks noChangeArrowheads="1"/>
            </p:cNvSpPr>
            <p:nvPr/>
          </p:nvSpPr>
          <p:spPr bwMode="auto">
            <a:xfrm>
              <a:off x="4591946" y="2643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8" name="Oval 860">
              <a:extLst>
                <a:ext uri="{FF2B5EF4-FFF2-40B4-BE49-F238E27FC236}">
                  <a16:creationId xmlns:a16="http://schemas.microsoft.com/office/drawing/2014/main" id="{8A2DF870-1C18-4F19-8B1F-381DFB87EA57}"/>
                </a:ext>
              </a:extLst>
            </p:cNvPr>
            <p:cNvSpPr>
              <a:spLocks noChangeArrowheads="1"/>
            </p:cNvSpPr>
            <p:nvPr/>
          </p:nvSpPr>
          <p:spPr bwMode="auto">
            <a:xfrm>
              <a:off x="4336358" y="2653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49" name="Oval 861">
              <a:extLst>
                <a:ext uri="{FF2B5EF4-FFF2-40B4-BE49-F238E27FC236}">
                  <a16:creationId xmlns:a16="http://schemas.microsoft.com/office/drawing/2014/main" id="{A476657C-1AA5-4B8B-8F6B-5E83864FB9BA}"/>
                </a:ext>
              </a:extLst>
            </p:cNvPr>
            <p:cNvSpPr>
              <a:spLocks noChangeArrowheads="1"/>
            </p:cNvSpPr>
            <p:nvPr/>
          </p:nvSpPr>
          <p:spPr bwMode="auto">
            <a:xfrm>
              <a:off x="3999808" y="288845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0" name="Oval 968">
              <a:extLst>
                <a:ext uri="{FF2B5EF4-FFF2-40B4-BE49-F238E27FC236}">
                  <a16:creationId xmlns:a16="http://schemas.microsoft.com/office/drawing/2014/main" id="{48ACF311-A0E3-40C9-B725-DD7023EFF294}"/>
                </a:ext>
              </a:extLst>
            </p:cNvPr>
            <p:cNvSpPr>
              <a:spLocks noChangeArrowheads="1"/>
            </p:cNvSpPr>
            <p:nvPr/>
          </p:nvSpPr>
          <p:spPr bwMode="auto">
            <a:xfrm>
              <a:off x="4891983" y="35933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1" name="Oval 1109">
              <a:extLst>
                <a:ext uri="{FF2B5EF4-FFF2-40B4-BE49-F238E27FC236}">
                  <a16:creationId xmlns:a16="http://schemas.microsoft.com/office/drawing/2014/main" id="{667224CE-A359-4D54-BD17-27567476379A}"/>
                </a:ext>
              </a:extLst>
            </p:cNvPr>
            <p:cNvSpPr>
              <a:spLocks noChangeArrowheads="1"/>
            </p:cNvSpPr>
            <p:nvPr/>
          </p:nvSpPr>
          <p:spPr bwMode="auto">
            <a:xfrm>
              <a:off x="3390901" y="29642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2" name="Oval 1110">
              <a:extLst>
                <a:ext uri="{FF2B5EF4-FFF2-40B4-BE49-F238E27FC236}">
                  <a16:creationId xmlns:a16="http://schemas.microsoft.com/office/drawing/2014/main" id="{0CF37332-5E33-44C5-9A32-99D70CB00B23}"/>
                </a:ext>
              </a:extLst>
            </p:cNvPr>
            <p:cNvSpPr>
              <a:spLocks noChangeArrowheads="1"/>
            </p:cNvSpPr>
            <p:nvPr/>
          </p:nvSpPr>
          <p:spPr bwMode="auto">
            <a:xfrm>
              <a:off x="3600451" y="29410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3" name="Oval 1111">
              <a:extLst>
                <a:ext uri="{FF2B5EF4-FFF2-40B4-BE49-F238E27FC236}">
                  <a16:creationId xmlns:a16="http://schemas.microsoft.com/office/drawing/2014/main" id="{8C0F30A5-728E-4ADB-B506-6FFE417DC96E}"/>
                </a:ext>
              </a:extLst>
            </p:cNvPr>
            <p:cNvSpPr>
              <a:spLocks noChangeArrowheads="1"/>
            </p:cNvSpPr>
            <p:nvPr/>
          </p:nvSpPr>
          <p:spPr bwMode="auto">
            <a:xfrm>
              <a:off x="3817246" y="2815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4" name="Oval 1113">
              <a:extLst>
                <a:ext uri="{FF2B5EF4-FFF2-40B4-BE49-F238E27FC236}">
                  <a16:creationId xmlns:a16="http://schemas.microsoft.com/office/drawing/2014/main" id="{059BED65-5840-4911-ACFB-B92C28DA73F2}"/>
                </a:ext>
              </a:extLst>
            </p:cNvPr>
            <p:cNvSpPr>
              <a:spLocks noChangeArrowheads="1"/>
            </p:cNvSpPr>
            <p:nvPr/>
          </p:nvSpPr>
          <p:spPr bwMode="auto">
            <a:xfrm>
              <a:off x="3738564" y="205760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5" name="Oval 1115">
              <a:extLst>
                <a:ext uri="{FF2B5EF4-FFF2-40B4-BE49-F238E27FC236}">
                  <a16:creationId xmlns:a16="http://schemas.microsoft.com/office/drawing/2014/main" id="{DFB72C86-6D9E-4576-96A4-3BAD39BB33C1}"/>
                </a:ext>
              </a:extLst>
            </p:cNvPr>
            <p:cNvSpPr>
              <a:spLocks noChangeArrowheads="1"/>
            </p:cNvSpPr>
            <p:nvPr/>
          </p:nvSpPr>
          <p:spPr bwMode="auto">
            <a:xfrm>
              <a:off x="4733233" y="3442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6" name="Oval 1116">
              <a:extLst>
                <a:ext uri="{FF2B5EF4-FFF2-40B4-BE49-F238E27FC236}">
                  <a16:creationId xmlns:a16="http://schemas.microsoft.com/office/drawing/2014/main" id="{5CEA8227-29B4-42CF-A3B9-1397D8C2727A}"/>
                </a:ext>
              </a:extLst>
            </p:cNvPr>
            <p:cNvSpPr>
              <a:spLocks noChangeArrowheads="1"/>
            </p:cNvSpPr>
            <p:nvPr/>
          </p:nvSpPr>
          <p:spPr bwMode="auto">
            <a:xfrm>
              <a:off x="3429001" y="34709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7" name="Oval 1120">
              <a:extLst>
                <a:ext uri="{FF2B5EF4-FFF2-40B4-BE49-F238E27FC236}">
                  <a16:creationId xmlns:a16="http://schemas.microsoft.com/office/drawing/2014/main" id="{CA8F857E-91E2-4FEB-B50E-D77925B5CE0B}"/>
                </a:ext>
              </a:extLst>
            </p:cNvPr>
            <p:cNvSpPr>
              <a:spLocks noChangeArrowheads="1"/>
            </p:cNvSpPr>
            <p:nvPr/>
          </p:nvSpPr>
          <p:spPr bwMode="auto">
            <a:xfrm>
              <a:off x="3912496" y="2753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8" name="Oval 1121">
              <a:extLst>
                <a:ext uri="{FF2B5EF4-FFF2-40B4-BE49-F238E27FC236}">
                  <a16:creationId xmlns:a16="http://schemas.microsoft.com/office/drawing/2014/main" id="{464053AD-D2F0-4392-AD59-61C181805CD2}"/>
                </a:ext>
              </a:extLst>
            </p:cNvPr>
            <p:cNvSpPr>
              <a:spLocks noChangeArrowheads="1"/>
            </p:cNvSpPr>
            <p:nvPr/>
          </p:nvSpPr>
          <p:spPr bwMode="auto">
            <a:xfrm>
              <a:off x="4847533" y="27519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59" name="Oval 1122">
              <a:extLst>
                <a:ext uri="{FF2B5EF4-FFF2-40B4-BE49-F238E27FC236}">
                  <a16:creationId xmlns:a16="http://schemas.microsoft.com/office/drawing/2014/main" id="{F6D20A63-4DDE-40D1-B4BC-F0D437C44902}"/>
                </a:ext>
              </a:extLst>
            </p:cNvPr>
            <p:cNvSpPr>
              <a:spLocks noChangeArrowheads="1"/>
            </p:cNvSpPr>
            <p:nvPr/>
          </p:nvSpPr>
          <p:spPr bwMode="auto">
            <a:xfrm>
              <a:off x="3902971" y="3228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0" name="Oval 1123">
              <a:extLst>
                <a:ext uri="{FF2B5EF4-FFF2-40B4-BE49-F238E27FC236}">
                  <a16:creationId xmlns:a16="http://schemas.microsoft.com/office/drawing/2014/main" id="{7D3015A5-A4C3-4E01-9957-3FFC2C595EC2}"/>
                </a:ext>
              </a:extLst>
            </p:cNvPr>
            <p:cNvSpPr>
              <a:spLocks noChangeArrowheads="1"/>
            </p:cNvSpPr>
            <p:nvPr/>
          </p:nvSpPr>
          <p:spPr bwMode="auto">
            <a:xfrm>
              <a:off x="4452246" y="28630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1" name="Oval 1124">
              <a:extLst>
                <a:ext uri="{FF2B5EF4-FFF2-40B4-BE49-F238E27FC236}">
                  <a16:creationId xmlns:a16="http://schemas.microsoft.com/office/drawing/2014/main" id="{35C2DEA3-4278-496A-B604-2C5950031C5D}"/>
                </a:ext>
              </a:extLst>
            </p:cNvPr>
            <p:cNvSpPr>
              <a:spLocks noChangeArrowheads="1"/>
            </p:cNvSpPr>
            <p:nvPr/>
          </p:nvSpPr>
          <p:spPr bwMode="auto">
            <a:xfrm>
              <a:off x="4191896" y="28360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2" name="Oval 1125">
              <a:extLst>
                <a:ext uri="{FF2B5EF4-FFF2-40B4-BE49-F238E27FC236}">
                  <a16:creationId xmlns:a16="http://schemas.microsoft.com/office/drawing/2014/main" id="{4B2BD0CF-509E-4C65-8B33-F760CA0F2330}"/>
                </a:ext>
              </a:extLst>
            </p:cNvPr>
            <p:cNvSpPr>
              <a:spLocks noChangeArrowheads="1"/>
            </p:cNvSpPr>
            <p:nvPr/>
          </p:nvSpPr>
          <p:spPr bwMode="auto">
            <a:xfrm>
              <a:off x="4853883" y="2926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3" name="Oval 1126">
              <a:extLst>
                <a:ext uri="{FF2B5EF4-FFF2-40B4-BE49-F238E27FC236}">
                  <a16:creationId xmlns:a16="http://schemas.microsoft.com/office/drawing/2014/main" id="{BE514EC8-D3F1-4A18-9BFB-D999EB5406BB}"/>
                </a:ext>
              </a:extLst>
            </p:cNvPr>
            <p:cNvSpPr>
              <a:spLocks noChangeArrowheads="1"/>
            </p:cNvSpPr>
            <p:nvPr/>
          </p:nvSpPr>
          <p:spPr bwMode="auto">
            <a:xfrm>
              <a:off x="4557021" y="29964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4" name="Oval 1127">
              <a:extLst>
                <a:ext uri="{FF2B5EF4-FFF2-40B4-BE49-F238E27FC236}">
                  <a16:creationId xmlns:a16="http://schemas.microsoft.com/office/drawing/2014/main" id="{08076406-8CF2-41E3-BEF4-14C691D15AC7}"/>
                </a:ext>
              </a:extLst>
            </p:cNvPr>
            <p:cNvSpPr>
              <a:spLocks noChangeArrowheads="1"/>
            </p:cNvSpPr>
            <p:nvPr/>
          </p:nvSpPr>
          <p:spPr bwMode="auto">
            <a:xfrm>
              <a:off x="3874396" y="35377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5" name="Oval 1135">
              <a:extLst>
                <a:ext uri="{FF2B5EF4-FFF2-40B4-BE49-F238E27FC236}">
                  <a16:creationId xmlns:a16="http://schemas.microsoft.com/office/drawing/2014/main" id="{2136E999-1926-43B9-B8B6-9015DD8054CE}"/>
                </a:ext>
              </a:extLst>
            </p:cNvPr>
            <p:cNvSpPr>
              <a:spLocks noChangeArrowheads="1"/>
            </p:cNvSpPr>
            <p:nvPr/>
          </p:nvSpPr>
          <p:spPr bwMode="auto">
            <a:xfrm>
              <a:off x="4464946" y="34583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6" name="Oval 1136">
              <a:extLst>
                <a:ext uri="{FF2B5EF4-FFF2-40B4-BE49-F238E27FC236}">
                  <a16:creationId xmlns:a16="http://schemas.microsoft.com/office/drawing/2014/main" id="{64705DB8-50F0-4D04-AFB6-4F1F4EC67229}"/>
                </a:ext>
              </a:extLst>
            </p:cNvPr>
            <p:cNvSpPr>
              <a:spLocks noChangeArrowheads="1"/>
            </p:cNvSpPr>
            <p:nvPr/>
          </p:nvSpPr>
          <p:spPr bwMode="auto">
            <a:xfrm>
              <a:off x="4520508" y="3626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7" name="Oval 1137">
              <a:extLst>
                <a:ext uri="{FF2B5EF4-FFF2-40B4-BE49-F238E27FC236}">
                  <a16:creationId xmlns:a16="http://schemas.microsoft.com/office/drawing/2014/main" id="{0E753815-524C-4315-89DC-D6023359F486}"/>
                </a:ext>
              </a:extLst>
            </p:cNvPr>
            <p:cNvSpPr>
              <a:spLocks noChangeArrowheads="1"/>
            </p:cNvSpPr>
            <p:nvPr/>
          </p:nvSpPr>
          <p:spPr bwMode="auto">
            <a:xfrm>
              <a:off x="4385571" y="33345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8" name="Oval 1138">
              <a:extLst>
                <a:ext uri="{FF2B5EF4-FFF2-40B4-BE49-F238E27FC236}">
                  <a16:creationId xmlns:a16="http://schemas.microsoft.com/office/drawing/2014/main" id="{F71999CD-5135-47EA-818B-C824FA8F4850}"/>
                </a:ext>
              </a:extLst>
            </p:cNvPr>
            <p:cNvSpPr>
              <a:spLocks noChangeArrowheads="1"/>
            </p:cNvSpPr>
            <p:nvPr/>
          </p:nvSpPr>
          <p:spPr bwMode="auto">
            <a:xfrm>
              <a:off x="4096646" y="35028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69" name="Oval 1148">
              <a:extLst>
                <a:ext uri="{FF2B5EF4-FFF2-40B4-BE49-F238E27FC236}">
                  <a16:creationId xmlns:a16="http://schemas.microsoft.com/office/drawing/2014/main" id="{0F78E5E8-3A79-4616-888C-BA82E7D4CF0E}"/>
                </a:ext>
              </a:extLst>
            </p:cNvPr>
            <p:cNvSpPr>
              <a:spLocks noChangeArrowheads="1"/>
            </p:cNvSpPr>
            <p:nvPr/>
          </p:nvSpPr>
          <p:spPr bwMode="auto">
            <a:xfrm>
              <a:off x="3394076" y="37342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0" name="Oval 1155">
              <a:extLst>
                <a:ext uri="{FF2B5EF4-FFF2-40B4-BE49-F238E27FC236}">
                  <a16:creationId xmlns:a16="http://schemas.microsoft.com/office/drawing/2014/main" id="{8A3755D8-1B08-4B7A-A928-5B72369D7326}"/>
                </a:ext>
              </a:extLst>
            </p:cNvPr>
            <p:cNvSpPr>
              <a:spLocks noChangeArrowheads="1"/>
            </p:cNvSpPr>
            <p:nvPr/>
          </p:nvSpPr>
          <p:spPr bwMode="auto">
            <a:xfrm>
              <a:off x="3847408" y="3652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1" name="Oval 1158">
              <a:extLst>
                <a:ext uri="{FF2B5EF4-FFF2-40B4-BE49-F238E27FC236}">
                  <a16:creationId xmlns:a16="http://schemas.microsoft.com/office/drawing/2014/main" id="{299175A1-D85E-40AA-8E1E-9D8BA54EBB21}"/>
                </a:ext>
              </a:extLst>
            </p:cNvPr>
            <p:cNvSpPr>
              <a:spLocks noChangeArrowheads="1"/>
            </p:cNvSpPr>
            <p:nvPr/>
          </p:nvSpPr>
          <p:spPr bwMode="auto">
            <a:xfrm>
              <a:off x="4542733" y="37726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2" name="Oval 1164">
              <a:extLst>
                <a:ext uri="{FF2B5EF4-FFF2-40B4-BE49-F238E27FC236}">
                  <a16:creationId xmlns:a16="http://schemas.microsoft.com/office/drawing/2014/main" id="{6DE1EB5B-530E-48DB-B2EB-0BA7F6D51971}"/>
                </a:ext>
              </a:extLst>
            </p:cNvPr>
            <p:cNvSpPr>
              <a:spLocks noChangeArrowheads="1"/>
            </p:cNvSpPr>
            <p:nvPr/>
          </p:nvSpPr>
          <p:spPr bwMode="auto">
            <a:xfrm>
              <a:off x="4817371" y="32615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3" name="Oval 1168">
              <a:extLst>
                <a:ext uri="{FF2B5EF4-FFF2-40B4-BE49-F238E27FC236}">
                  <a16:creationId xmlns:a16="http://schemas.microsoft.com/office/drawing/2014/main" id="{30745101-CAEF-4BCF-8884-EF18A736B1F1}"/>
                </a:ext>
              </a:extLst>
            </p:cNvPr>
            <p:cNvSpPr>
              <a:spLocks noChangeArrowheads="1"/>
            </p:cNvSpPr>
            <p:nvPr/>
          </p:nvSpPr>
          <p:spPr bwMode="auto">
            <a:xfrm>
              <a:off x="4261746" y="38314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4" name="Oval 1175">
              <a:extLst>
                <a:ext uri="{FF2B5EF4-FFF2-40B4-BE49-F238E27FC236}">
                  <a16:creationId xmlns:a16="http://schemas.microsoft.com/office/drawing/2014/main" id="{6B6EBFC4-3F7D-4C90-9FCC-D82F74CA99DD}"/>
                </a:ext>
              </a:extLst>
            </p:cNvPr>
            <p:cNvSpPr>
              <a:spLocks noChangeArrowheads="1"/>
            </p:cNvSpPr>
            <p:nvPr/>
          </p:nvSpPr>
          <p:spPr bwMode="auto">
            <a:xfrm>
              <a:off x="4310958" y="3898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5" name="Oval 1177">
              <a:extLst>
                <a:ext uri="{FF2B5EF4-FFF2-40B4-BE49-F238E27FC236}">
                  <a16:creationId xmlns:a16="http://schemas.microsoft.com/office/drawing/2014/main" id="{AE57C408-2DDD-42CD-AFCD-FDD04EE3D738}"/>
                </a:ext>
              </a:extLst>
            </p:cNvPr>
            <p:cNvSpPr>
              <a:spLocks noChangeArrowheads="1"/>
            </p:cNvSpPr>
            <p:nvPr/>
          </p:nvSpPr>
          <p:spPr bwMode="auto">
            <a:xfrm>
              <a:off x="4091883" y="36885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6" name="Oval 1179">
              <a:extLst>
                <a:ext uri="{FF2B5EF4-FFF2-40B4-BE49-F238E27FC236}">
                  <a16:creationId xmlns:a16="http://schemas.microsoft.com/office/drawing/2014/main" id="{C3BACC80-73CA-4F8A-86A3-96A223F26741}"/>
                </a:ext>
              </a:extLst>
            </p:cNvPr>
            <p:cNvSpPr>
              <a:spLocks noChangeArrowheads="1"/>
            </p:cNvSpPr>
            <p:nvPr/>
          </p:nvSpPr>
          <p:spPr bwMode="auto">
            <a:xfrm>
              <a:off x="4406208" y="39076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7" name="Oval 1183">
              <a:extLst>
                <a:ext uri="{FF2B5EF4-FFF2-40B4-BE49-F238E27FC236}">
                  <a16:creationId xmlns:a16="http://schemas.microsoft.com/office/drawing/2014/main" id="{B971BE9B-B201-4DAE-8FF4-A054BEB1BC87}"/>
                </a:ext>
              </a:extLst>
            </p:cNvPr>
            <p:cNvSpPr>
              <a:spLocks noChangeArrowheads="1"/>
            </p:cNvSpPr>
            <p:nvPr/>
          </p:nvSpPr>
          <p:spPr bwMode="auto">
            <a:xfrm>
              <a:off x="4712596" y="38600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8" name="Oval 1189">
              <a:extLst>
                <a:ext uri="{FF2B5EF4-FFF2-40B4-BE49-F238E27FC236}">
                  <a16:creationId xmlns:a16="http://schemas.microsoft.com/office/drawing/2014/main" id="{CF4E0BF2-356B-4146-A510-BE098BFE4571}"/>
                </a:ext>
              </a:extLst>
            </p:cNvPr>
            <p:cNvSpPr>
              <a:spLocks noChangeArrowheads="1"/>
            </p:cNvSpPr>
            <p:nvPr/>
          </p:nvSpPr>
          <p:spPr bwMode="auto">
            <a:xfrm>
              <a:off x="4761808" y="3926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79" name="Oval 1190">
              <a:extLst>
                <a:ext uri="{FF2B5EF4-FFF2-40B4-BE49-F238E27FC236}">
                  <a16:creationId xmlns:a16="http://schemas.microsoft.com/office/drawing/2014/main" id="{27B0AF4C-76F6-461F-A2FD-67D463D3D181}"/>
                </a:ext>
              </a:extLst>
            </p:cNvPr>
            <p:cNvSpPr>
              <a:spLocks noChangeArrowheads="1"/>
            </p:cNvSpPr>
            <p:nvPr/>
          </p:nvSpPr>
          <p:spPr bwMode="auto">
            <a:xfrm>
              <a:off x="4726883" y="36266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0" name="Oval 1191">
              <a:extLst>
                <a:ext uri="{FF2B5EF4-FFF2-40B4-BE49-F238E27FC236}">
                  <a16:creationId xmlns:a16="http://schemas.microsoft.com/office/drawing/2014/main" id="{1601986C-C263-45FD-8B6A-6E7CE71AB688}"/>
                </a:ext>
              </a:extLst>
            </p:cNvPr>
            <p:cNvSpPr>
              <a:spLocks noChangeArrowheads="1"/>
            </p:cNvSpPr>
            <p:nvPr/>
          </p:nvSpPr>
          <p:spPr bwMode="auto">
            <a:xfrm>
              <a:off x="4822133" y="37965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1" name="Oval 1192">
              <a:extLst>
                <a:ext uri="{FF2B5EF4-FFF2-40B4-BE49-F238E27FC236}">
                  <a16:creationId xmlns:a16="http://schemas.microsoft.com/office/drawing/2014/main" id="{119A88CE-6707-4E69-9CDF-A8DDBFC71EE7}"/>
                </a:ext>
              </a:extLst>
            </p:cNvPr>
            <p:cNvSpPr>
              <a:spLocks noChangeArrowheads="1"/>
            </p:cNvSpPr>
            <p:nvPr/>
          </p:nvSpPr>
          <p:spPr bwMode="auto">
            <a:xfrm>
              <a:off x="4857058" y="39362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2" name="Oval 1196">
              <a:extLst>
                <a:ext uri="{FF2B5EF4-FFF2-40B4-BE49-F238E27FC236}">
                  <a16:creationId xmlns:a16="http://schemas.microsoft.com/office/drawing/2014/main" id="{C5665B30-21A5-499F-A7E0-197F7796F28A}"/>
                </a:ext>
              </a:extLst>
            </p:cNvPr>
            <p:cNvSpPr>
              <a:spLocks noChangeArrowheads="1"/>
            </p:cNvSpPr>
            <p:nvPr/>
          </p:nvSpPr>
          <p:spPr bwMode="auto">
            <a:xfrm>
              <a:off x="4569721" y="32154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3" name="Oval 1204">
              <a:extLst>
                <a:ext uri="{FF2B5EF4-FFF2-40B4-BE49-F238E27FC236}">
                  <a16:creationId xmlns:a16="http://schemas.microsoft.com/office/drawing/2014/main" id="{7AFADE2E-870A-4902-8DFF-DB050847A124}"/>
                </a:ext>
              </a:extLst>
            </p:cNvPr>
            <p:cNvSpPr>
              <a:spLocks noChangeArrowheads="1"/>
            </p:cNvSpPr>
            <p:nvPr/>
          </p:nvSpPr>
          <p:spPr bwMode="auto">
            <a:xfrm>
              <a:off x="4717358" y="31154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4" name="Oval 1205">
              <a:extLst>
                <a:ext uri="{FF2B5EF4-FFF2-40B4-BE49-F238E27FC236}">
                  <a16:creationId xmlns:a16="http://schemas.microsoft.com/office/drawing/2014/main" id="{EB375C19-8FBE-434F-B8D9-A36F86D385E1}"/>
                </a:ext>
              </a:extLst>
            </p:cNvPr>
            <p:cNvSpPr>
              <a:spLocks noChangeArrowheads="1"/>
            </p:cNvSpPr>
            <p:nvPr/>
          </p:nvSpPr>
          <p:spPr bwMode="auto">
            <a:xfrm>
              <a:off x="4153796" y="31091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5" name="Oval 753">
              <a:extLst>
                <a:ext uri="{FF2B5EF4-FFF2-40B4-BE49-F238E27FC236}">
                  <a16:creationId xmlns:a16="http://schemas.microsoft.com/office/drawing/2014/main" id="{8DF47014-A6D4-4F56-9FE4-B961C4093A42}"/>
                </a:ext>
              </a:extLst>
            </p:cNvPr>
            <p:cNvSpPr>
              <a:spLocks noChangeArrowheads="1"/>
            </p:cNvSpPr>
            <p:nvPr/>
          </p:nvSpPr>
          <p:spPr bwMode="auto">
            <a:xfrm>
              <a:off x="3657236" y="4304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6" name="Oval 754">
              <a:extLst>
                <a:ext uri="{FF2B5EF4-FFF2-40B4-BE49-F238E27FC236}">
                  <a16:creationId xmlns:a16="http://schemas.microsoft.com/office/drawing/2014/main" id="{D1C47B5F-8290-4C69-9DB7-CD6F90249DD3}"/>
                </a:ext>
              </a:extLst>
            </p:cNvPr>
            <p:cNvSpPr>
              <a:spLocks noChangeArrowheads="1"/>
            </p:cNvSpPr>
            <p:nvPr/>
          </p:nvSpPr>
          <p:spPr bwMode="auto">
            <a:xfrm>
              <a:off x="3326607" y="404196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7" name="Oval 755">
              <a:extLst>
                <a:ext uri="{FF2B5EF4-FFF2-40B4-BE49-F238E27FC236}">
                  <a16:creationId xmlns:a16="http://schemas.microsoft.com/office/drawing/2014/main" id="{BE930759-DC4B-4DFE-9872-089AF9EFBBEF}"/>
                </a:ext>
              </a:extLst>
            </p:cNvPr>
            <p:cNvSpPr>
              <a:spLocks noChangeArrowheads="1"/>
            </p:cNvSpPr>
            <p:nvPr/>
          </p:nvSpPr>
          <p:spPr bwMode="auto">
            <a:xfrm>
              <a:off x="4017133" y="44033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8" name="Oval 756">
              <a:extLst>
                <a:ext uri="{FF2B5EF4-FFF2-40B4-BE49-F238E27FC236}">
                  <a16:creationId xmlns:a16="http://schemas.microsoft.com/office/drawing/2014/main" id="{E5CCFBC8-162C-42F6-BE7F-881942D24411}"/>
                </a:ext>
              </a:extLst>
            </p:cNvPr>
            <p:cNvSpPr>
              <a:spLocks noChangeArrowheads="1"/>
            </p:cNvSpPr>
            <p:nvPr/>
          </p:nvSpPr>
          <p:spPr bwMode="auto">
            <a:xfrm>
              <a:off x="3573048" y="377198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89" name="Oval 765">
              <a:extLst>
                <a:ext uri="{FF2B5EF4-FFF2-40B4-BE49-F238E27FC236}">
                  <a16:creationId xmlns:a16="http://schemas.microsoft.com/office/drawing/2014/main" id="{3AC1BB74-2514-42AC-A068-A01A405BA559}"/>
                </a:ext>
              </a:extLst>
            </p:cNvPr>
            <p:cNvSpPr>
              <a:spLocks noChangeArrowheads="1"/>
            </p:cNvSpPr>
            <p:nvPr/>
          </p:nvSpPr>
          <p:spPr bwMode="auto">
            <a:xfrm>
              <a:off x="4637845" y="45859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0" name="Oval 771">
              <a:extLst>
                <a:ext uri="{FF2B5EF4-FFF2-40B4-BE49-F238E27FC236}">
                  <a16:creationId xmlns:a16="http://schemas.microsoft.com/office/drawing/2014/main" id="{514B64DA-23ED-439C-B653-BF824F9E69F9}"/>
                </a:ext>
              </a:extLst>
            </p:cNvPr>
            <p:cNvSpPr>
              <a:spLocks noChangeArrowheads="1"/>
            </p:cNvSpPr>
            <p:nvPr/>
          </p:nvSpPr>
          <p:spPr bwMode="auto">
            <a:xfrm>
              <a:off x="3982208" y="42287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1" name="Oval 773">
              <a:extLst>
                <a:ext uri="{FF2B5EF4-FFF2-40B4-BE49-F238E27FC236}">
                  <a16:creationId xmlns:a16="http://schemas.microsoft.com/office/drawing/2014/main" id="{069F4F51-0ABE-4460-9679-CDED111B2C0E}"/>
                </a:ext>
              </a:extLst>
            </p:cNvPr>
            <p:cNvSpPr>
              <a:spLocks noChangeArrowheads="1"/>
            </p:cNvSpPr>
            <p:nvPr/>
          </p:nvSpPr>
          <p:spPr bwMode="auto">
            <a:xfrm>
              <a:off x="3786288" y="390020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2" name="Oval 779">
              <a:extLst>
                <a:ext uri="{FF2B5EF4-FFF2-40B4-BE49-F238E27FC236}">
                  <a16:creationId xmlns:a16="http://schemas.microsoft.com/office/drawing/2014/main" id="{70A021CA-49FC-4327-B9FC-C627D979F18E}"/>
                </a:ext>
              </a:extLst>
            </p:cNvPr>
            <p:cNvSpPr>
              <a:spLocks noChangeArrowheads="1"/>
            </p:cNvSpPr>
            <p:nvPr/>
          </p:nvSpPr>
          <p:spPr bwMode="auto">
            <a:xfrm>
              <a:off x="4128257" y="5103430"/>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3" name="Oval 780">
              <a:extLst>
                <a:ext uri="{FF2B5EF4-FFF2-40B4-BE49-F238E27FC236}">
                  <a16:creationId xmlns:a16="http://schemas.microsoft.com/office/drawing/2014/main" id="{9527A742-FB95-4790-B98D-49AA500A5C5F}"/>
                </a:ext>
              </a:extLst>
            </p:cNvPr>
            <p:cNvSpPr>
              <a:spLocks noChangeArrowheads="1"/>
            </p:cNvSpPr>
            <p:nvPr/>
          </p:nvSpPr>
          <p:spPr bwMode="auto">
            <a:xfrm>
              <a:off x="4023519" y="386715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4" name="Oval 785">
              <a:extLst>
                <a:ext uri="{FF2B5EF4-FFF2-40B4-BE49-F238E27FC236}">
                  <a16:creationId xmlns:a16="http://schemas.microsoft.com/office/drawing/2014/main" id="{B738C3F0-6CD2-4DB2-8D38-436B3ABAC9B1}"/>
                </a:ext>
              </a:extLst>
            </p:cNvPr>
            <p:cNvSpPr>
              <a:spLocks noChangeArrowheads="1"/>
            </p:cNvSpPr>
            <p:nvPr/>
          </p:nvSpPr>
          <p:spPr bwMode="auto">
            <a:xfrm>
              <a:off x="4279070" y="48018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5" name="Oval 786">
              <a:extLst>
                <a:ext uri="{FF2B5EF4-FFF2-40B4-BE49-F238E27FC236}">
                  <a16:creationId xmlns:a16="http://schemas.microsoft.com/office/drawing/2014/main" id="{F762016C-F03D-4B69-89B4-35E6B90356B7}"/>
                </a:ext>
              </a:extLst>
            </p:cNvPr>
            <p:cNvSpPr>
              <a:spLocks noChangeArrowheads="1"/>
            </p:cNvSpPr>
            <p:nvPr/>
          </p:nvSpPr>
          <p:spPr bwMode="auto">
            <a:xfrm>
              <a:off x="4223508" y="41969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6" name="Oval 791">
              <a:extLst>
                <a:ext uri="{FF2B5EF4-FFF2-40B4-BE49-F238E27FC236}">
                  <a16:creationId xmlns:a16="http://schemas.microsoft.com/office/drawing/2014/main" id="{0C47AB37-3A00-4C8A-9CA3-16189FE5C553}"/>
                </a:ext>
              </a:extLst>
            </p:cNvPr>
            <p:cNvSpPr>
              <a:spLocks noChangeArrowheads="1"/>
            </p:cNvSpPr>
            <p:nvPr/>
          </p:nvSpPr>
          <p:spPr bwMode="auto">
            <a:xfrm>
              <a:off x="4391783" y="42001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7" name="Oval 795">
              <a:extLst>
                <a:ext uri="{FF2B5EF4-FFF2-40B4-BE49-F238E27FC236}">
                  <a16:creationId xmlns:a16="http://schemas.microsoft.com/office/drawing/2014/main" id="{0C33F5A6-7E9E-473C-B817-D6D223C6A6DE}"/>
                </a:ext>
              </a:extLst>
            </p:cNvPr>
            <p:cNvSpPr>
              <a:spLocks noChangeArrowheads="1"/>
            </p:cNvSpPr>
            <p:nvPr/>
          </p:nvSpPr>
          <p:spPr bwMode="auto">
            <a:xfrm>
              <a:off x="4796595" y="480180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8" name="Oval 802">
              <a:extLst>
                <a:ext uri="{FF2B5EF4-FFF2-40B4-BE49-F238E27FC236}">
                  <a16:creationId xmlns:a16="http://schemas.microsoft.com/office/drawing/2014/main" id="{D3EA3BBE-6718-4304-AE48-781A9A9A708B}"/>
                </a:ext>
              </a:extLst>
            </p:cNvPr>
            <p:cNvSpPr>
              <a:spLocks noChangeArrowheads="1"/>
            </p:cNvSpPr>
            <p:nvPr/>
          </p:nvSpPr>
          <p:spPr bwMode="auto">
            <a:xfrm>
              <a:off x="4742620" y="42763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199" name="Oval 803">
              <a:extLst>
                <a:ext uri="{FF2B5EF4-FFF2-40B4-BE49-F238E27FC236}">
                  <a16:creationId xmlns:a16="http://schemas.microsoft.com/office/drawing/2014/main" id="{E607B1D5-C65D-465D-B033-308910CA7903}"/>
                </a:ext>
              </a:extLst>
            </p:cNvPr>
            <p:cNvSpPr>
              <a:spLocks noChangeArrowheads="1"/>
            </p:cNvSpPr>
            <p:nvPr/>
          </p:nvSpPr>
          <p:spPr bwMode="auto">
            <a:xfrm>
              <a:off x="4709283" y="42033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0" name="Oval 859">
              <a:extLst>
                <a:ext uri="{FF2B5EF4-FFF2-40B4-BE49-F238E27FC236}">
                  <a16:creationId xmlns:a16="http://schemas.microsoft.com/office/drawing/2014/main" id="{4E8D36D0-0E0F-478B-B82E-DF2263DFB194}"/>
                </a:ext>
              </a:extLst>
            </p:cNvPr>
            <p:cNvSpPr>
              <a:spLocks noChangeArrowheads="1"/>
            </p:cNvSpPr>
            <p:nvPr/>
          </p:nvSpPr>
          <p:spPr bwMode="auto">
            <a:xfrm>
              <a:off x="4528308" y="43636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1" name="Oval 860">
              <a:extLst>
                <a:ext uri="{FF2B5EF4-FFF2-40B4-BE49-F238E27FC236}">
                  <a16:creationId xmlns:a16="http://schemas.microsoft.com/office/drawing/2014/main" id="{D19D9770-9BDD-49B4-9E7C-53AB0151DF3F}"/>
                </a:ext>
              </a:extLst>
            </p:cNvPr>
            <p:cNvSpPr>
              <a:spLocks noChangeArrowheads="1"/>
            </p:cNvSpPr>
            <p:nvPr/>
          </p:nvSpPr>
          <p:spPr bwMode="auto">
            <a:xfrm>
              <a:off x="4272720" y="4373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2" name="Oval 861">
              <a:extLst>
                <a:ext uri="{FF2B5EF4-FFF2-40B4-BE49-F238E27FC236}">
                  <a16:creationId xmlns:a16="http://schemas.microsoft.com/office/drawing/2014/main" id="{921717EF-092F-4B82-A9E2-B7D3084B52FB}"/>
                </a:ext>
              </a:extLst>
            </p:cNvPr>
            <p:cNvSpPr>
              <a:spLocks noChangeArrowheads="1"/>
            </p:cNvSpPr>
            <p:nvPr/>
          </p:nvSpPr>
          <p:spPr bwMode="auto">
            <a:xfrm>
              <a:off x="3936170" y="46081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3" name="Oval 968">
              <a:extLst>
                <a:ext uri="{FF2B5EF4-FFF2-40B4-BE49-F238E27FC236}">
                  <a16:creationId xmlns:a16="http://schemas.microsoft.com/office/drawing/2014/main" id="{14F0CD78-D69C-40A6-BE30-BA5721FE98FA}"/>
                </a:ext>
              </a:extLst>
            </p:cNvPr>
            <p:cNvSpPr>
              <a:spLocks noChangeArrowheads="1"/>
            </p:cNvSpPr>
            <p:nvPr/>
          </p:nvSpPr>
          <p:spPr bwMode="auto">
            <a:xfrm>
              <a:off x="4828345" y="53129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4" name="Oval 1109">
              <a:extLst>
                <a:ext uri="{FF2B5EF4-FFF2-40B4-BE49-F238E27FC236}">
                  <a16:creationId xmlns:a16="http://schemas.microsoft.com/office/drawing/2014/main" id="{6DB60ACF-B1CE-4515-812A-17C85AEECD6F}"/>
                </a:ext>
              </a:extLst>
            </p:cNvPr>
            <p:cNvSpPr>
              <a:spLocks noChangeArrowheads="1"/>
            </p:cNvSpPr>
            <p:nvPr/>
          </p:nvSpPr>
          <p:spPr bwMode="auto">
            <a:xfrm>
              <a:off x="3688520" y="47287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5" name="Oval 1110">
              <a:extLst>
                <a:ext uri="{FF2B5EF4-FFF2-40B4-BE49-F238E27FC236}">
                  <a16:creationId xmlns:a16="http://schemas.microsoft.com/office/drawing/2014/main" id="{E3F228BD-0E8C-4910-A012-6DE479096066}"/>
                </a:ext>
              </a:extLst>
            </p:cNvPr>
            <p:cNvSpPr>
              <a:spLocks noChangeArrowheads="1"/>
            </p:cNvSpPr>
            <p:nvPr/>
          </p:nvSpPr>
          <p:spPr bwMode="auto">
            <a:xfrm>
              <a:off x="3723445" y="48684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6" name="Oval 1111">
              <a:extLst>
                <a:ext uri="{FF2B5EF4-FFF2-40B4-BE49-F238E27FC236}">
                  <a16:creationId xmlns:a16="http://schemas.microsoft.com/office/drawing/2014/main" id="{7FBCBA4D-010B-4FC3-8B75-D8B7E90DDFCA}"/>
                </a:ext>
              </a:extLst>
            </p:cNvPr>
            <p:cNvSpPr>
              <a:spLocks noChangeArrowheads="1"/>
            </p:cNvSpPr>
            <p:nvPr/>
          </p:nvSpPr>
          <p:spPr bwMode="auto">
            <a:xfrm>
              <a:off x="3427049" y="4351338"/>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7" name="Oval 1113">
              <a:extLst>
                <a:ext uri="{FF2B5EF4-FFF2-40B4-BE49-F238E27FC236}">
                  <a16:creationId xmlns:a16="http://schemas.microsoft.com/office/drawing/2014/main" id="{0B39DB39-21D0-49BE-98D1-54B69E7A56CC}"/>
                </a:ext>
              </a:extLst>
            </p:cNvPr>
            <p:cNvSpPr>
              <a:spLocks noChangeArrowheads="1"/>
            </p:cNvSpPr>
            <p:nvPr/>
          </p:nvSpPr>
          <p:spPr bwMode="auto">
            <a:xfrm>
              <a:off x="3552826" y="40280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8" name="Oval 1115">
              <a:extLst>
                <a:ext uri="{FF2B5EF4-FFF2-40B4-BE49-F238E27FC236}">
                  <a16:creationId xmlns:a16="http://schemas.microsoft.com/office/drawing/2014/main" id="{0E192208-AA29-4482-8C05-DE2CCB5E1B48}"/>
                </a:ext>
              </a:extLst>
            </p:cNvPr>
            <p:cNvSpPr>
              <a:spLocks noChangeArrowheads="1"/>
            </p:cNvSpPr>
            <p:nvPr/>
          </p:nvSpPr>
          <p:spPr bwMode="auto">
            <a:xfrm>
              <a:off x="4669595" y="51621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09" name="Oval 1116">
              <a:extLst>
                <a:ext uri="{FF2B5EF4-FFF2-40B4-BE49-F238E27FC236}">
                  <a16:creationId xmlns:a16="http://schemas.microsoft.com/office/drawing/2014/main" id="{95ABED87-F9A8-45FB-ACA9-EC7E00697888}"/>
                </a:ext>
              </a:extLst>
            </p:cNvPr>
            <p:cNvSpPr>
              <a:spLocks noChangeArrowheads="1"/>
            </p:cNvSpPr>
            <p:nvPr/>
          </p:nvSpPr>
          <p:spPr bwMode="auto">
            <a:xfrm>
              <a:off x="3713920" y="50986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0" name="Oval 1120">
              <a:extLst>
                <a:ext uri="{FF2B5EF4-FFF2-40B4-BE49-F238E27FC236}">
                  <a16:creationId xmlns:a16="http://schemas.microsoft.com/office/drawing/2014/main" id="{5AB455C1-73D3-400E-8C4E-0BF2C6BF3C56}"/>
                </a:ext>
              </a:extLst>
            </p:cNvPr>
            <p:cNvSpPr>
              <a:spLocks noChangeArrowheads="1"/>
            </p:cNvSpPr>
            <p:nvPr/>
          </p:nvSpPr>
          <p:spPr bwMode="auto">
            <a:xfrm>
              <a:off x="3848858" y="4473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1" name="Oval 1121">
              <a:extLst>
                <a:ext uri="{FF2B5EF4-FFF2-40B4-BE49-F238E27FC236}">
                  <a16:creationId xmlns:a16="http://schemas.microsoft.com/office/drawing/2014/main" id="{2E3EEEBC-D383-4293-B6E8-03D7A093E7C3}"/>
                </a:ext>
              </a:extLst>
            </p:cNvPr>
            <p:cNvSpPr>
              <a:spLocks noChangeArrowheads="1"/>
            </p:cNvSpPr>
            <p:nvPr/>
          </p:nvSpPr>
          <p:spPr bwMode="auto">
            <a:xfrm>
              <a:off x="4783895" y="4471605"/>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2" name="Oval 1122">
              <a:extLst>
                <a:ext uri="{FF2B5EF4-FFF2-40B4-BE49-F238E27FC236}">
                  <a16:creationId xmlns:a16="http://schemas.microsoft.com/office/drawing/2014/main" id="{F9781449-16E0-454F-9B08-B7EE182B31CA}"/>
                </a:ext>
              </a:extLst>
            </p:cNvPr>
            <p:cNvSpPr>
              <a:spLocks noChangeArrowheads="1"/>
            </p:cNvSpPr>
            <p:nvPr/>
          </p:nvSpPr>
          <p:spPr bwMode="auto">
            <a:xfrm>
              <a:off x="3839333" y="49478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3" name="Oval 1123">
              <a:extLst>
                <a:ext uri="{FF2B5EF4-FFF2-40B4-BE49-F238E27FC236}">
                  <a16:creationId xmlns:a16="http://schemas.microsoft.com/office/drawing/2014/main" id="{DFA1550C-AE1D-43C3-830D-A30609AE2DB5}"/>
                </a:ext>
              </a:extLst>
            </p:cNvPr>
            <p:cNvSpPr>
              <a:spLocks noChangeArrowheads="1"/>
            </p:cNvSpPr>
            <p:nvPr/>
          </p:nvSpPr>
          <p:spPr bwMode="auto">
            <a:xfrm>
              <a:off x="4388608" y="45827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4" name="Oval 1124">
              <a:extLst>
                <a:ext uri="{FF2B5EF4-FFF2-40B4-BE49-F238E27FC236}">
                  <a16:creationId xmlns:a16="http://schemas.microsoft.com/office/drawing/2014/main" id="{AC7354BD-DAC1-4BD8-9258-2D36A7AA881B}"/>
                </a:ext>
              </a:extLst>
            </p:cNvPr>
            <p:cNvSpPr>
              <a:spLocks noChangeArrowheads="1"/>
            </p:cNvSpPr>
            <p:nvPr/>
          </p:nvSpPr>
          <p:spPr bwMode="auto">
            <a:xfrm>
              <a:off x="4128258" y="45557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5" name="Oval 1125">
              <a:extLst>
                <a:ext uri="{FF2B5EF4-FFF2-40B4-BE49-F238E27FC236}">
                  <a16:creationId xmlns:a16="http://schemas.microsoft.com/office/drawing/2014/main" id="{BEF9710D-5415-4475-965A-F40939F5D792}"/>
                </a:ext>
              </a:extLst>
            </p:cNvPr>
            <p:cNvSpPr>
              <a:spLocks noChangeArrowheads="1"/>
            </p:cNvSpPr>
            <p:nvPr/>
          </p:nvSpPr>
          <p:spPr bwMode="auto">
            <a:xfrm>
              <a:off x="4790245" y="4646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6" name="Oval 1126">
              <a:extLst>
                <a:ext uri="{FF2B5EF4-FFF2-40B4-BE49-F238E27FC236}">
                  <a16:creationId xmlns:a16="http://schemas.microsoft.com/office/drawing/2014/main" id="{FB1E9D17-CB55-4834-8967-9D2ED40466A4}"/>
                </a:ext>
              </a:extLst>
            </p:cNvPr>
            <p:cNvSpPr>
              <a:spLocks noChangeArrowheads="1"/>
            </p:cNvSpPr>
            <p:nvPr/>
          </p:nvSpPr>
          <p:spPr bwMode="auto">
            <a:xfrm>
              <a:off x="4493383" y="47160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7" name="Oval 1127">
              <a:extLst>
                <a:ext uri="{FF2B5EF4-FFF2-40B4-BE49-F238E27FC236}">
                  <a16:creationId xmlns:a16="http://schemas.microsoft.com/office/drawing/2014/main" id="{0F12FCBF-6785-4AF5-B871-C2B6655DC2BC}"/>
                </a:ext>
              </a:extLst>
            </p:cNvPr>
            <p:cNvSpPr>
              <a:spLocks noChangeArrowheads="1"/>
            </p:cNvSpPr>
            <p:nvPr/>
          </p:nvSpPr>
          <p:spPr bwMode="auto">
            <a:xfrm>
              <a:off x="3810758" y="52574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8" name="Oval 1135">
              <a:extLst>
                <a:ext uri="{FF2B5EF4-FFF2-40B4-BE49-F238E27FC236}">
                  <a16:creationId xmlns:a16="http://schemas.microsoft.com/office/drawing/2014/main" id="{CAAA4F22-A3AF-4E30-8279-1C200B995CB9}"/>
                </a:ext>
              </a:extLst>
            </p:cNvPr>
            <p:cNvSpPr>
              <a:spLocks noChangeArrowheads="1"/>
            </p:cNvSpPr>
            <p:nvPr/>
          </p:nvSpPr>
          <p:spPr bwMode="auto">
            <a:xfrm>
              <a:off x="4401308" y="51780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19" name="Oval 1136">
              <a:extLst>
                <a:ext uri="{FF2B5EF4-FFF2-40B4-BE49-F238E27FC236}">
                  <a16:creationId xmlns:a16="http://schemas.microsoft.com/office/drawing/2014/main" id="{F19BDA2E-5450-44FA-B930-B3D26252554C}"/>
                </a:ext>
              </a:extLst>
            </p:cNvPr>
            <p:cNvSpPr>
              <a:spLocks noChangeArrowheads="1"/>
            </p:cNvSpPr>
            <p:nvPr/>
          </p:nvSpPr>
          <p:spPr bwMode="auto">
            <a:xfrm>
              <a:off x="4456870" y="53463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0" name="Oval 1137">
              <a:extLst>
                <a:ext uri="{FF2B5EF4-FFF2-40B4-BE49-F238E27FC236}">
                  <a16:creationId xmlns:a16="http://schemas.microsoft.com/office/drawing/2014/main" id="{A6768F2F-A665-4A09-9E02-0105A9BED6C4}"/>
                </a:ext>
              </a:extLst>
            </p:cNvPr>
            <p:cNvSpPr>
              <a:spLocks noChangeArrowheads="1"/>
            </p:cNvSpPr>
            <p:nvPr/>
          </p:nvSpPr>
          <p:spPr bwMode="auto">
            <a:xfrm>
              <a:off x="4321933" y="5054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1" name="Oval 1138">
              <a:extLst>
                <a:ext uri="{FF2B5EF4-FFF2-40B4-BE49-F238E27FC236}">
                  <a16:creationId xmlns:a16="http://schemas.microsoft.com/office/drawing/2014/main" id="{605A7946-39A2-4EA7-BB11-0E08519D7D4E}"/>
                </a:ext>
              </a:extLst>
            </p:cNvPr>
            <p:cNvSpPr>
              <a:spLocks noChangeArrowheads="1"/>
            </p:cNvSpPr>
            <p:nvPr/>
          </p:nvSpPr>
          <p:spPr bwMode="auto">
            <a:xfrm>
              <a:off x="4033008" y="52224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2" name="Oval 1148">
              <a:extLst>
                <a:ext uri="{FF2B5EF4-FFF2-40B4-BE49-F238E27FC236}">
                  <a16:creationId xmlns:a16="http://schemas.microsoft.com/office/drawing/2014/main" id="{8D892582-9BDC-4F2F-886F-250572E56573}"/>
                </a:ext>
              </a:extLst>
            </p:cNvPr>
            <p:cNvSpPr>
              <a:spLocks noChangeArrowheads="1"/>
            </p:cNvSpPr>
            <p:nvPr/>
          </p:nvSpPr>
          <p:spPr bwMode="auto">
            <a:xfrm>
              <a:off x="4366420" y="582456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3" name="Oval 1155">
              <a:extLst>
                <a:ext uri="{FF2B5EF4-FFF2-40B4-BE49-F238E27FC236}">
                  <a16:creationId xmlns:a16="http://schemas.microsoft.com/office/drawing/2014/main" id="{5DAC8AD9-0B3A-4650-A380-1C66590EF604}"/>
                </a:ext>
              </a:extLst>
            </p:cNvPr>
            <p:cNvSpPr>
              <a:spLocks noChangeArrowheads="1"/>
            </p:cNvSpPr>
            <p:nvPr/>
          </p:nvSpPr>
          <p:spPr bwMode="auto">
            <a:xfrm>
              <a:off x="3783770" y="53717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4" name="Oval 1158">
              <a:extLst>
                <a:ext uri="{FF2B5EF4-FFF2-40B4-BE49-F238E27FC236}">
                  <a16:creationId xmlns:a16="http://schemas.microsoft.com/office/drawing/2014/main" id="{1F0AB4F5-31A3-4483-8182-848EB1F2DC42}"/>
                </a:ext>
              </a:extLst>
            </p:cNvPr>
            <p:cNvSpPr>
              <a:spLocks noChangeArrowheads="1"/>
            </p:cNvSpPr>
            <p:nvPr/>
          </p:nvSpPr>
          <p:spPr bwMode="auto">
            <a:xfrm>
              <a:off x="4479095" y="549236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5" name="Oval 1164">
              <a:extLst>
                <a:ext uri="{FF2B5EF4-FFF2-40B4-BE49-F238E27FC236}">
                  <a16:creationId xmlns:a16="http://schemas.microsoft.com/office/drawing/2014/main" id="{B8EC387A-A161-4AEB-B1DC-9C5518F2DA8B}"/>
                </a:ext>
              </a:extLst>
            </p:cNvPr>
            <p:cNvSpPr>
              <a:spLocks noChangeArrowheads="1"/>
            </p:cNvSpPr>
            <p:nvPr/>
          </p:nvSpPr>
          <p:spPr bwMode="auto">
            <a:xfrm>
              <a:off x="4753733" y="49811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6" name="Oval 1168">
              <a:extLst>
                <a:ext uri="{FF2B5EF4-FFF2-40B4-BE49-F238E27FC236}">
                  <a16:creationId xmlns:a16="http://schemas.microsoft.com/office/drawing/2014/main" id="{2AB0F515-B8A3-4BA0-BC49-FDD98F287761}"/>
                </a:ext>
              </a:extLst>
            </p:cNvPr>
            <p:cNvSpPr>
              <a:spLocks noChangeArrowheads="1"/>
            </p:cNvSpPr>
            <p:nvPr/>
          </p:nvSpPr>
          <p:spPr bwMode="auto">
            <a:xfrm>
              <a:off x="4198108" y="55511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7" name="Oval 1175">
              <a:extLst>
                <a:ext uri="{FF2B5EF4-FFF2-40B4-BE49-F238E27FC236}">
                  <a16:creationId xmlns:a16="http://schemas.microsoft.com/office/drawing/2014/main" id="{1AF50144-1ECC-486D-A617-65C8E1682568}"/>
                </a:ext>
              </a:extLst>
            </p:cNvPr>
            <p:cNvSpPr>
              <a:spLocks noChangeArrowheads="1"/>
            </p:cNvSpPr>
            <p:nvPr/>
          </p:nvSpPr>
          <p:spPr bwMode="auto">
            <a:xfrm>
              <a:off x="3914644" y="56562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8" name="Oval 1177">
              <a:extLst>
                <a:ext uri="{FF2B5EF4-FFF2-40B4-BE49-F238E27FC236}">
                  <a16:creationId xmlns:a16="http://schemas.microsoft.com/office/drawing/2014/main" id="{368CB040-2A68-4B5C-ADEB-FF05DE75CC31}"/>
                </a:ext>
              </a:extLst>
            </p:cNvPr>
            <p:cNvSpPr>
              <a:spLocks noChangeArrowheads="1"/>
            </p:cNvSpPr>
            <p:nvPr/>
          </p:nvSpPr>
          <p:spPr bwMode="auto">
            <a:xfrm>
              <a:off x="4028245" y="540823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29" name="Oval 1179">
              <a:extLst>
                <a:ext uri="{FF2B5EF4-FFF2-40B4-BE49-F238E27FC236}">
                  <a16:creationId xmlns:a16="http://schemas.microsoft.com/office/drawing/2014/main" id="{E684169D-FC9D-4CCC-BC2B-F02AB9225514}"/>
                </a:ext>
              </a:extLst>
            </p:cNvPr>
            <p:cNvSpPr>
              <a:spLocks noChangeArrowheads="1"/>
            </p:cNvSpPr>
            <p:nvPr/>
          </p:nvSpPr>
          <p:spPr bwMode="auto">
            <a:xfrm>
              <a:off x="4342570" y="562730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0" name="Oval 1183">
              <a:extLst>
                <a:ext uri="{FF2B5EF4-FFF2-40B4-BE49-F238E27FC236}">
                  <a16:creationId xmlns:a16="http://schemas.microsoft.com/office/drawing/2014/main" id="{C7C3A3D7-9298-4BEE-84D2-EEED65F61BF5}"/>
                </a:ext>
              </a:extLst>
            </p:cNvPr>
            <p:cNvSpPr>
              <a:spLocks noChangeArrowheads="1"/>
            </p:cNvSpPr>
            <p:nvPr/>
          </p:nvSpPr>
          <p:spPr bwMode="auto">
            <a:xfrm>
              <a:off x="4648958" y="55796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1" name="Oval 1189">
              <a:extLst>
                <a:ext uri="{FF2B5EF4-FFF2-40B4-BE49-F238E27FC236}">
                  <a16:creationId xmlns:a16="http://schemas.microsoft.com/office/drawing/2014/main" id="{921962E6-9A09-4773-BBBE-2A91ADAEA548}"/>
                </a:ext>
              </a:extLst>
            </p:cNvPr>
            <p:cNvSpPr>
              <a:spLocks noChangeArrowheads="1"/>
            </p:cNvSpPr>
            <p:nvPr/>
          </p:nvSpPr>
          <p:spPr bwMode="auto">
            <a:xfrm>
              <a:off x="4622732" y="577247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2" name="Oval 1190">
              <a:extLst>
                <a:ext uri="{FF2B5EF4-FFF2-40B4-BE49-F238E27FC236}">
                  <a16:creationId xmlns:a16="http://schemas.microsoft.com/office/drawing/2014/main" id="{B651E253-109B-4B16-8A32-AAD3E3E5F92E}"/>
                </a:ext>
              </a:extLst>
            </p:cNvPr>
            <p:cNvSpPr>
              <a:spLocks noChangeArrowheads="1"/>
            </p:cNvSpPr>
            <p:nvPr/>
          </p:nvSpPr>
          <p:spPr bwMode="auto">
            <a:xfrm>
              <a:off x="4663245" y="53463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3" name="Oval 1191">
              <a:extLst>
                <a:ext uri="{FF2B5EF4-FFF2-40B4-BE49-F238E27FC236}">
                  <a16:creationId xmlns:a16="http://schemas.microsoft.com/office/drawing/2014/main" id="{B8EBC086-A4A4-4ADF-A3B5-1769EC836663}"/>
                </a:ext>
              </a:extLst>
            </p:cNvPr>
            <p:cNvSpPr>
              <a:spLocks noChangeArrowheads="1"/>
            </p:cNvSpPr>
            <p:nvPr/>
          </p:nvSpPr>
          <p:spPr bwMode="auto">
            <a:xfrm>
              <a:off x="4758495" y="55161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4" name="Oval 1192">
              <a:extLst>
                <a:ext uri="{FF2B5EF4-FFF2-40B4-BE49-F238E27FC236}">
                  <a16:creationId xmlns:a16="http://schemas.microsoft.com/office/drawing/2014/main" id="{8E08AB48-ECD9-4121-ADF8-41B09FA7D596}"/>
                </a:ext>
              </a:extLst>
            </p:cNvPr>
            <p:cNvSpPr>
              <a:spLocks noChangeArrowheads="1"/>
            </p:cNvSpPr>
            <p:nvPr/>
          </p:nvSpPr>
          <p:spPr bwMode="auto">
            <a:xfrm>
              <a:off x="4793420" y="5655880"/>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5" name="Oval 1196">
              <a:extLst>
                <a:ext uri="{FF2B5EF4-FFF2-40B4-BE49-F238E27FC236}">
                  <a16:creationId xmlns:a16="http://schemas.microsoft.com/office/drawing/2014/main" id="{B6DBA470-F388-46F9-B7A8-A6CFA683357D}"/>
                </a:ext>
              </a:extLst>
            </p:cNvPr>
            <p:cNvSpPr>
              <a:spLocks noChangeArrowheads="1"/>
            </p:cNvSpPr>
            <p:nvPr/>
          </p:nvSpPr>
          <p:spPr bwMode="auto">
            <a:xfrm>
              <a:off x="4506083" y="4935155"/>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6" name="Oval 1204">
              <a:extLst>
                <a:ext uri="{FF2B5EF4-FFF2-40B4-BE49-F238E27FC236}">
                  <a16:creationId xmlns:a16="http://schemas.microsoft.com/office/drawing/2014/main" id="{DC299B91-A804-47B0-AA57-ED6AE5EAFD16}"/>
                </a:ext>
              </a:extLst>
            </p:cNvPr>
            <p:cNvSpPr>
              <a:spLocks noChangeArrowheads="1"/>
            </p:cNvSpPr>
            <p:nvPr/>
          </p:nvSpPr>
          <p:spPr bwMode="auto">
            <a:xfrm>
              <a:off x="4653720" y="483514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37" name="Oval 1205">
              <a:extLst>
                <a:ext uri="{FF2B5EF4-FFF2-40B4-BE49-F238E27FC236}">
                  <a16:creationId xmlns:a16="http://schemas.microsoft.com/office/drawing/2014/main" id="{D240C8BD-95C6-41C4-A2AD-5ABA3CD034F6}"/>
                </a:ext>
              </a:extLst>
            </p:cNvPr>
            <p:cNvSpPr>
              <a:spLocks noChangeArrowheads="1"/>
            </p:cNvSpPr>
            <p:nvPr/>
          </p:nvSpPr>
          <p:spPr bwMode="auto">
            <a:xfrm>
              <a:off x="4090158" y="482879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4" name="Oval 1320">
              <a:extLst>
                <a:ext uri="{FF2B5EF4-FFF2-40B4-BE49-F238E27FC236}">
                  <a16:creationId xmlns:a16="http://schemas.microsoft.com/office/drawing/2014/main" id="{5ABCA06F-4298-42A9-853D-29F1D5A1E5EC}"/>
                </a:ext>
              </a:extLst>
            </p:cNvPr>
            <p:cNvSpPr>
              <a:spLocks noChangeArrowheads="1"/>
            </p:cNvSpPr>
            <p:nvPr/>
          </p:nvSpPr>
          <p:spPr bwMode="auto">
            <a:xfrm>
              <a:off x="3566628" y="676421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8" name="Oval 1381">
              <a:extLst>
                <a:ext uri="{FF2B5EF4-FFF2-40B4-BE49-F238E27FC236}">
                  <a16:creationId xmlns:a16="http://schemas.microsoft.com/office/drawing/2014/main" id="{0D2772E1-76D9-4CFF-AB46-946243167F3B}"/>
                </a:ext>
              </a:extLst>
            </p:cNvPr>
            <p:cNvSpPr>
              <a:spLocks noChangeArrowheads="1"/>
            </p:cNvSpPr>
            <p:nvPr/>
          </p:nvSpPr>
          <p:spPr bwMode="auto">
            <a:xfrm>
              <a:off x="2266215" y="63104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49" name="Oval 1389">
              <a:extLst>
                <a:ext uri="{FF2B5EF4-FFF2-40B4-BE49-F238E27FC236}">
                  <a16:creationId xmlns:a16="http://schemas.microsoft.com/office/drawing/2014/main" id="{F75B0A10-27AA-4341-89C7-F070455977A0}"/>
                </a:ext>
              </a:extLst>
            </p:cNvPr>
            <p:cNvSpPr>
              <a:spLocks noChangeArrowheads="1"/>
            </p:cNvSpPr>
            <p:nvPr/>
          </p:nvSpPr>
          <p:spPr bwMode="auto">
            <a:xfrm>
              <a:off x="2604353" y="65027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2" name="Oval 1408">
              <a:extLst>
                <a:ext uri="{FF2B5EF4-FFF2-40B4-BE49-F238E27FC236}">
                  <a16:creationId xmlns:a16="http://schemas.microsoft.com/office/drawing/2014/main" id="{8CA24747-BEA3-4492-9F21-58819B29878F}"/>
                </a:ext>
              </a:extLst>
            </p:cNvPr>
            <p:cNvSpPr>
              <a:spLocks noChangeArrowheads="1"/>
            </p:cNvSpPr>
            <p:nvPr/>
          </p:nvSpPr>
          <p:spPr bwMode="auto">
            <a:xfrm>
              <a:off x="2243707" y="667844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5" name="Oval 1420">
              <a:extLst>
                <a:ext uri="{FF2B5EF4-FFF2-40B4-BE49-F238E27FC236}">
                  <a16:creationId xmlns:a16="http://schemas.microsoft.com/office/drawing/2014/main" id="{C366C029-5BD5-4543-AB3A-762921FA0DDB}"/>
                </a:ext>
              </a:extLst>
            </p:cNvPr>
            <p:cNvSpPr>
              <a:spLocks noChangeArrowheads="1"/>
            </p:cNvSpPr>
            <p:nvPr/>
          </p:nvSpPr>
          <p:spPr bwMode="auto">
            <a:xfrm>
              <a:off x="2542440" y="684363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6" name="Oval 1426">
              <a:extLst>
                <a:ext uri="{FF2B5EF4-FFF2-40B4-BE49-F238E27FC236}">
                  <a16:creationId xmlns:a16="http://schemas.microsoft.com/office/drawing/2014/main" id="{46989440-3009-4D2C-94A4-CF5BAD548927}"/>
                </a:ext>
              </a:extLst>
            </p:cNvPr>
            <p:cNvSpPr>
              <a:spLocks noChangeArrowheads="1"/>
            </p:cNvSpPr>
            <p:nvPr/>
          </p:nvSpPr>
          <p:spPr bwMode="auto">
            <a:xfrm>
              <a:off x="3312496" y="66577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7" name="Oval 1438">
              <a:extLst>
                <a:ext uri="{FF2B5EF4-FFF2-40B4-BE49-F238E27FC236}">
                  <a16:creationId xmlns:a16="http://schemas.microsoft.com/office/drawing/2014/main" id="{4FDFBD02-D9E4-45F7-AFBA-9DBB778C7161}"/>
                </a:ext>
              </a:extLst>
            </p:cNvPr>
            <p:cNvSpPr>
              <a:spLocks noChangeArrowheads="1"/>
            </p:cNvSpPr>
            <p:nvPr/>
          </p:nvSpPr>
          <p:spPr bwMode="auto">
            <a:xfrm>
              <a:off x="3386990" y="59564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8" name="Oval 779">
              <a:extLst>
                <a:ext uri="{FF2B5EF4-FFF2-40B4-BE49-F238E27FC236}">
                  <a16:creationId xmlns:a16="http://schemas.microsoft.com/office/drawing/2014/main" id="{5E4AA27D-F594-44C9-9CC9-956E9DEB162C}"/>
                </a:ext>
              </a:extLst>
            </p:cNvPr>
            <p:cNvSpPr>
              <a:spLocks noChangeArrowheads="1"/>
            </p:cNvSpPr>
            <p:nvPr/>
          </p:nvSpPr>
          <p:spPr bwMode="auto">
            <a:xfrm>
              <a:off x="2845654" y="674507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59" name="Oval 968">
              <a:extLst>
                <a:ext uri="{FF2B5EF4-FFF2-40B4-BE49-F238E27FC236}">
                  <a16:creationId xmlns:a16="http://schemas.microsoft.com/office/drawing/2014/main" id="{F9CFDE9C-825C-4F11-9C04-983C4A1CD78D}"/>
                </a:ext>
              </a:extLst>
            </p:cNvPr>
            <p:cNvSpPr>
              <a:spLocks noChangeArrowheads="1"/>
            </p:cNvSpPr>
            <p:nvPr/>
          </p:nvSpPr>
          <p:spPr bwMode="auto">
            <a:xfrm>
              <a:off x="3190141" y="619936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0" name="Oval 1115">
              <a:extLst>
                <a:ext uri="{FF2B5EF4-FFF2-40B4-BE49-F238E27FC236}">
                  <a16:creationId xmlns:a16="http://schemas.microsoft.com/office/drawing/2014/main" id="{E0773726-824A-435F-A3F8-0E9C88C1381C}"/>
                </a:ext>
              </a:extLst>
            </p:cNvPr>
            <p:cNvSpPr>
              <a:spLocks noChangeArrowheads="1"/>
            </p:cNvSpPr>
            <p:nvPr/>
          </p:nvSpPr>
          <p:spPr bwMode="auto">
            <a:xfrm>
              <a:off x="3031391" y="60485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1" name="Oval 1116">
              <a:extLst>
                <a:ext uri="{FF2B5EF4-FFF2-40B4-BE49-F238E27FC236}">
                  <a16:creationId xmlns:a16="http://schemas.microsoft.com/office/drawing/2014/main" id="{324333A7-34DA-49F2-B9A6-1127306558CD}"/>
                </a:ext>
              </a:extLst>
            </p:cNvPr>
            <p:cNvSpPr>
              <a:spLocks noChangeArrowheads="1"/>
            </p:cNvSpPr>
            <p:nvPr/>
          </p:nvSpPr>
          <p:spPr bwMode="auto">
            <a:xfrm>
              <a:off x="2075716" y="59850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2" name="Oval 1127">
              <a:extLst>
                <a:ext uri="{FF2B5EF4-FFF2-40B4-BE49-F238E27FC236}">
                  <a16:creationId xmlns:a16="http://schemas.microsoft.com/office/drawing/2014/main" id="{6C1BF36A-9F72-4585-B1DE-1A43D24EBDF5}"/>
                </a:ext>
              </a:extLst>
            </p:cNvPr>
            <p:cNvSpPr>
              <a:spLocks noChangeArrowheads="1"/>
            </p:cNvSpPr>
            <p:nvPr/>
          </p:nvSpPr>
          <p:spPr bwMode="auto">
            <a:xfrm>
              <a:off x="2172554" y="61437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3" name="Oval 1135">
              <a:extLst>
                <a:ext uri="{FF2B5EF4-FFF2-40B4-BE49-F238E27FC236}">
                  <a16:creationId xmlns:a16="http://schemas.microsoft.com/office/drawing/2014/main" id="{902E83F6-5226-4A17-A86F-15223CBD9DF7}"/>
                </a:ext>
              </a:extLst>
            </p:cNvPr>
            <p:cNvSpPr>
              <a:spLocks noChangeArrowheads="1"/>
            </p:cNvSpPr>
            <p:nvPr/>
          </p:nvSpPr>
          <p:spPr bwMode="auto">
            <a:xfrm>
              <a:off x="3304938" y="62688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4" name="Oval 1136">
              <a:extLst>
                <a:ext uri="{FF2B5EF4-FFF2-40B4-BE49-F238E27FC236}">
                  <a16:creationId xmlns:a16="http://schemas.microsoft.com/office/drawing/2014/main" id="{FF5AC35F-514E-4904-94B9-48C1D0C807F5}"/>
                </a:ext>
              </a:extLst>
            </p:cNvPr>
            <p:cNvSpPr>
              <a:spLocks noChangeArrowheads="1"/>
            </p:cNvSpPr>
            <p:nvPr/>
          </p:nvSpPr>
          <p:spPr bwMode="auto">
            <a:xfrm>
              <a:off x="2818666" y="62326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5" name="Oval 1137">
              <a:extLst>
                <a:ext uri="{FF2B5EF4-FFF2-40B4-BE49-F238E27FC236}">
                  <a16:creationId xmlns:a16="http://schemas.microsoft.com/office/drawing/2014/main" id="{163D8CB5-ADE6-4734-B008-675C3CE68451}"/>
                </a:ext>
              </a:extLst>
            </p:cNvPr>
            <p:cNvSpPr>
              <a:spLocks noChangeArrowheads="1"/>
            </p:cNvSpPr>
            <p:nvPr/>
          </p:nvSpPr>
          <p:spPr bwMode="auto">
            <a:xfrm>
              <a:off x="2683729" y="59405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6" name="Oval 1138">
              <a:extLst>
                <a:ext uri="{FF2B5EF4-FFF2-40B4-BE49-F238E27FC236}">
                  <a16:creationId xmlns:a16="http://schemas.microsoft.com/office/drawing/2014/main" id="{6D53DCD5-52C4-468C-B0F7-29FE6DC511F7}"/>
                </a:ext>
              </a:extLst>
            </p:cNvPr>
            <p:cNvSpPr>
              <a:spLocks noChangeArrowheads="1"/>
            </p:cNvSpPr>
            <p:nvPr/>
          </p:nvSpPr>
          <p:spPr bwMode="auto">
            <a:xfrm>
              <a:off x="2394804" y="61088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7" name="Oval 1148">
              <a:extLst>
                <a:ext uri="{FF2B5EF4-FFF2-40B4-BE49-F238E27FC236}">
                  <a16:creationId xmlns:a16="http://schemas.microsoft.com/office/drawing/2014/main" id="{4E6510CB-5619-4B17-85B1-0F865CF0CB40}"/>
                </a:ext>
              </a:extLst>
            </p:cNvPr>
            <p:cNvSpPr>
              <a:spLocks noChangeArrowheads="1"/>
            </p:cNvSpPr>
            <p:nvPr/>
          </p:nvSpPr>
          <p:spPr bwMode="auto">
            <a:xfrm>
              <a:off x="2070954" y="628032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8" name="Oval 1158">
              <a:extLst>
                <a:ext uri="{FF2B5EF4-FFF2-40B4-BE49-F238E27FC236}">
                  <a16:creationId xmlns:a16="http://schemas.microsoft.com/office/drawing/2014/main" id="{F47471A9-959B-422B-B6B4-553E586934A2}"/>
                </a:ext>
              </a:extLst>
            </p:cNvPr>
            <p:cNvSpPr>
              <a:spLocks noChangeArrowheads="1"/>
            </p:cNvSpPr>
            <p:nvPr/>
          </p:nvSpPr>
          <p:spPr bwMode="auto">
            <a:xfrm>
              <a:off x="2840891" y="637874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69" name="Oval 1164">
              <a:extLst>
                <a:ext uri="{FF2B5EF4-FFF2-40B4-BE49-F238E27FC236}">
                  <a16:creationId xmlns:a16="http://schemas.microsoft.com/office/drawing/2014/main" id="{96019E68-38EF-43AA-ABEF-61184D51357F}"/>
                </a:ext>
              </a:extLst>
            </p:cNvPr>
            <p:cNvSpPr>
              <a:spLocks noChangeArrowheads="1"/>
            </p:cNvSpPr>
            <p:nvPr/>
          </p:nvSpPr>
          <p:spPr bwMode="auto">
            <a:xfrm>
              <a:off x="3115529" y="586757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0" name="Oval 1177">
              <a:extLst>
                <a:ext uri="{FF2B5EF4-FFF2-40B4-BE49-F238E27FC236}">
                  <a16:creationId xmlns:a16="http://schemas.microsoft.com/office/drawing/2014/main" id="{4B319DFB-EE20-4500-BD3C-FD0A704F5C9C}"/>
                </a:ext>
              </a:extLst>
            </p:cNvPr>
            <p:cNvSpPr>
              <a:spLocks noChangeArrowheads="1"/>
            </p:cNvSpPr>
            <p:nvPr/>
          </p:nvSpPr>
          <p:spPr bwMode="auto">
            <a:xfrm>
              <a:off x="2390041" y="62946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1" name="Oval 1179">
              <a:extLst>
                <a:ext uri="{FF2B5EF4-FFF2-40B4-BE49-F238E27FC236}">
                  <a16:creationId xmlns:a16="http://schemas.microsoft.com/office/drawing/2014/main" id="{8622CF55-5ADB-4F58-A294-4939D7EA826E}"/>
                </a:ext>
              </a:extLst>
            </p:cNvPr>
            <p:cNvSpPr>
              <a:spLocks noChangeArrowheads="1"/>
            </p:cNvSpPr>
            <p:nvPr/>
          </p:nvSpPr>
          <p:spPr bwMode="auto">
            <a:xfrm>
              <a:off x="2704366" y="651368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2" name="Oval 1183">
              <a:extLst>
                <a:ext uri="{FF2B5EF4-FFF2-40B4-BE49-F238E27FC236}">
                  <a16:creationId xmlns:a16="http://schemas.microsoft.com/office/drawing/2014/main" id="{A0E8DE15-AEE7-4EEF-9EAA-11D638EAF86A}"/>
                </a:ext>
              </a:extLst>
            </p:cNvPr>
            <p:cNvSpPr>
              <a:spLocks noChangeArrowheads="1"/>
            </p:cNvSpPr>
            <p:nvPr/>
          </p:nvSpPr>
          <p:spPr bwMode="auto">
            <a:xfrm>
              <a:off x="2218591" y="649472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3" name="Oval 1189">
              <a:extLst>
                <a:ext uri="{FF2B5EF4-FFF2-40B4-BE49-F238E27FC236}">
                  <a16:creationId xmlns:a16="http://schemas.microsoft.com/office/drawing/2014/main" id="{3890FC6B-4EF1-4E87-A30F-91903417D63C}"/>
                </a:ext>
              </a:extLst>
            </p:cNvPr>
            <p:cNvSpPr>
              <a:spLocks noChangeArrowheads="1"/>
            </p:cNvSpPr>
            <p:nvPr/>
          </p:nvSpPr>
          <p:spPr bwMode="auto">
            <a:xfrm>
              <a:off x="3059966" y="6532737"/>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4" name="Oval 1190">
              <a:extLst>
                <a:ext uri="{FF2B5EF4-FFF2-40B4-BE49-F238E27FC236}">
                  <a16:creationId xmlns:a16="http://schemas.microsoft.com/office/drawing/2014/main" id="{D03927F0-22A7-4CEE-9410-1586A7190D1D}"/>
                </a:ext>
              </a:extLst>
            </p:cNvPr>
            <p:cNvSpPr>
              <a:spLocks noChangeArrowheads="1"/>
            </p:cNvSpPr>
            <p:nvPr/>
          </p:nvSpPr>
          <p:spPr bwMode="auto">
            <a:xfrm>
              <a:off x="3025041" y="623269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5" name="Oval 1191">
              <a:extLst>
                <a:ext uri="{FF2B5EF4-FFF2-40B4-BE49-F238E27FC236}">
                  <a16:creationId xmlns:a16="http://schemas.microsoft.com/office/drawing/2014/main" id="{86E1E44B-E96F-4B3E-BABA-51C7418F008C}"/>
                </a:ext>
              </a:extLst>
            </p:cNvPr>
            <p:cNvSpPr>
              <a:spLocks noChangeArrowheads="1"/>
            </p:cNvSpPr>
            <p:nvPr/>
          </p:nvSpPr>
          <p:spPr bwMode="auto">
            <a:xfrm>
              <a:off x="3440966" y="6486912"/>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6" name="Oval 779">
              <a:extLst>
                <a:ext uri="{FF2B5EF4-FFF2-40B4-BE49-F238E27FC236}">
                  <a16:creationId xmlns:a16="http://schemas.microsoft.com/office/drawing/2014/main" id="{0BFED854-7353-4D89-8FAF-4B7CEE6F5CA6}"/>
                </a:ext>
              </a:extLst>
            </p:cNvPr>
            <p:cNvSpPr>
              <a:spLocks noChangeArrowheads="1"/>
            </p:cNvSpPr>
            <p:nvPr/>
          </p:nvSpPr>
          <p:spPr bwMode="auto">
            <a:xfrm>
              <a:off x="4076722" y="6268829"/>
              <a:ext cx="36512"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7" name="Oval 785">
              <a:extLst>
                <a:ext uri="{FF2B5EF4-FFF2-40B4-BE49-F238E27FC236}">
                  <a16:creationId xmlns:a16="http://schemas.microsoft.com/office/drawing/2014/main" id="{1E940CF5-C9A0-492C-A816-F72627B10B7C}"/>
                </a:ext>
              </a:extLst>
            </p:cNvPr>
            <p:cNvSpPr>
              <a:spLocks noChangeArrowheads="1"/>
            </p:cNvSpPr>
            <p:nvPr/>
          </p:nvSpPr>
          <p:spPr bwMode="auto">
            <a:xfrm>
              <a:off x="4227535" y="59672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8" name="Oval 795">
              <a:extLst>
                <a:ext uri="{FF2B5EF4-FFF2-40B4-BE49-F238E27FC236}">
                  <a16:creationId xmlns:a16="http://schemas.microsoft.com/office/drawing/2014/main" id="{832C4678-44CF-45FE-92DC-8107409C819B}"/>
                </a:ext>
              </a:extLst>
            </p:cNvPr>
            <p:cNvSpPr>
              <a:spLocks noChangeArrowheads="1"/>
            </p:cNvSpPr>
            <p:nvPr/>
          </p:nvSpPr>
          <p:spPr bwMode="auto">
            <a:xfrm>
              <a:off x="4745060" y="5967204"/>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79" name="Oval 968">
              <a:extLst>
                <a:ext uri="{FF2B5EF4-FFF2-40B4-BE49-F238E27FC236}">
                  <a16:creationId xmlns:a16="http://schemas.microsoft.com/office/drawing/2014/main" id="{1B210C37-1470-4A99-8577-C8F557534332}"/>
                </a:ext>
              </a:extLst>
            </p:cNvPr>
            <p:cNvSpPr>
              <a:spLocks noChangeArrowheads="1"/>
            </p:cNvSpPr>
            <p:nvPr/>
          </p:nvSpPr>
          <p:spPr bwMode="auto">
            <a:xfrm>
              <a:off x="4776810" y="64783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0" name="Oval 1109">
              <a:extLst>
                <a:ext uri="{FF2B5EF4-FFF2-40B4-BE49-F238E27FC236}">
                  <a16:creationId xmlns:a16="http://schemas.microsoft.com/office/drawing/2014/main" id="{9B12CC3C-4442-4272-A2C9-C6B39B4A084B}"/>
                </a:ext>
              </a:extLst>
            </p:cNvPr>
            <p:cNvSpPr>
              <a:spLocks noChangeArrowheads="1"/>
            </p:cNvSpPr>
            <p:nvPr/>
          </p:nvSpPr>
          <p:spPr bwMode="auto">
            <a:xfrm>
              <a:off x="3636985" y="58941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1" name="Oval 1110">
              <a:extLst>
                <a:ext uri="{FF2B5EF4-FFF2-40B4-BE49-F238E27FC236}">
                  <a16:creationId xmlns:a16="http://schemas.microsoft.com/office/drawing/2014/main" id="{C0F47FD5-5024-4DBF-8EBD-BC8D43DE714D}"/>
                </a:ext>
              </a:extLst>
            </p:cNvPr>
            <p:cNvSpPr>
              <a:spLocks noChangeArrowheads="1"/>
            </p:cNvSpPr>
            <p:nvPr/>
          </p:nvSpPr>
          <p:spPr bwMode="auto">
            <a:xfrm>
              <a:off x="3671910" y="60338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2" name="Oval 1115">
              <a:extLst>
                <a:ext uri="{FF2B5EF4-FFF2-40B4-BE49-F238E27FC236}">
                  <a16:creationId xmlns:a16="http://schemas.microsoft.com/office/drawing/2014/main" id="{9A6F6B46-6305-44A7-99A6-E6C4C6277638}"/>
                </a:ext>
              </a:extLst>
            </p:cNvPr>
            <p:cNvSpPr>
              <a:spLocks noChangeArrowheads="1"/>
            </p:cNvSpPr>
            <p:nvPr/>
          </p:nvSpPr>
          <p:spPr bwMode="auto">
            <a:xfrm>
              <a:off x="4618060" y="63275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3" name="Oval 1116">
              <a:extLst>
                <a:ext uri="{FF2B5EF4-FFF2-40B4-BE49-F238E27FC236}">
                  <a16:creationId xmlns:a16="http://schemas.microsoft.com/office/drawing/2014/main" id="{BCB79D61-8AB2-457C-90A7-0651A57845A9}"/>
                </a:ext>
              </a:extLst>
            </p:cNvPr>
            <p:cNvSpPr>
              <a:spLocks noChangeArrowheads="1"/>
            </p:cNvSpPr>
            <p:nvPr/>
          </p:nvSpPr>
          <p:spPr bwMode="auto">
            <a:xfrm>
              <a:off x="3662385" y="62640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4" name="Oval 1122">
              <a:extLst>
                <a:ext uri="{FF2B5EF4-FFF2-40B4-BE49-F238E27FC236}">
                  <a16:creationId xmlns:a16="http://schemas.microsoft.com/office/drawing/2014/main" id="{D03821BC-0AF8-4691-9B49-B3E35555E30A}"/>
                </a:ext>
              </a:extLst>
            </p:cNvPr>
            <p:cNvSpPr>
              <a:spLocks noChangeArrowheads="1"/>
            </p:cNvSpPr>
            <p:nvPr/>
          </p:nvSpPr>
          <p:spPr bwMode="auto">
            <a:xfrm>
              <a:off x="3787798" y="61132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5" name="Oval 1126">
              <a:extLst>
                <a:ext uri="{FF2B5EF4-FFF2-40B4-BE49-F238E27FC236}">
                  <a16:creationId xmlns:a16="http://schemas.microsoft.com/office/drawing/2014/main" id="{3F624D0D-65E7-4AD3-BB24-60D6EB08615F}"/>
                </a:ext>
              </a:extLst>
            </p:cNvPr>
            <p:cNvSpPr>
              <a:spLocks noChangeArrowheads="1"/>
            </p:cNvSpPr>
            <p:nvPr/>
          </p:nvSpPr>
          <p:spPr bwMode="auto">
            <a:xfrm>
              <a:off x="4441848" y="58814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6" name="Oval 1127">
              <a:extLst>
                <a:ext uri="{FF2B5EF4-FFF2-40B4-BE49-F238E27FC236}">
                  <a16:creationId xmlns:a16="http://schemas.microsoft.com/office/drawing/2014/main" id="{35CB9EF3-6587-4987-8A48-23D089F3B39E}"/>
                </a:ext>
              </a:extLst>
            </p:cNvPr>
            <p:cNvSpPr>
              <a:spLocks noChangeArrowheads="1"/>
            </p:cNvSpPr>
            <p:nvPr/>
          </p:nvSpPr>
          <p:spPr bwMode="auto">
            <a:xfrm>
              <a:off x="3759223" y="64228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7" name="Oval 1135">
              <a:extLst>
                <a:ext uri="{FF2B5EF4-FFF2-40B4-BE49-F238E27FC236}">
                  <a16:creationId xmlns:a16="http://schemas.microsoft.com/office/drawing/2014/main" id="{128DC0F2-975D-4424-8272-D55D01822A83}"/>
                </a:ext>
              </a:extLst>
            </p:cNvPr>
            <p:cNvSpPr>
              <a:spLocks noChangeArrowheads="1"/>
            </p:cNvSpPr>
            <p:nvPr/>
          </p:nvSpPr>
          <p:spPr bwMode="auto">
            <a:xfrm>
              <a:off x="4349773" y="63434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8" name="Oval 1136">
              <a:extLst>
                <a:ext uri="{FF2B5EF4-FFF2-40B4-BE49-F238E27FC236}">
                  <a16:creationId xmlns:a16="http://schemas.microsoft.com/office/drawing/2014/main" id="{B623B128-CE56-4589-9F12-9D579FD1901E}"/>
                </a:ext>
              </a:extLst>
            </p:cNvPr>
            <p:cNvSpPr>
              <a:spLocks noChangeArrowheads="1"/>
            </p:cNvSpPr>
            <p:nvPr/>
          </p:nvSpPr>
          <p:spPr bwMode="auto">
            <a:xfrm>
              <a:off x="4405335" y="6511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89" name="Oval 1137">
              <a:extLst>
                <a:ext uri="{FF2B5EF4-FFF2-40B4-BE49-F238E27FC236}">
                  <a16:creationId xmlns:a16="http://schemas.microsoft.com/office/drawing/2014/main" id="{0C354F37-E4D5-4619-BC3F-CE5EB2A65967}"/>
                </a:ext>
              </a:extLst>
            </p:cNvPr>
            <p:cNvSpPr>
              <a:spLocks noChangeArrowheads="1"/>
            </p:cNvSpPr>
            <p:nvPr/>
          </p:nvSpPr>
          <p:spPr bwMode="auto">
            <a:xfrm>
              <a:off x="4270398" y="62196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0" name="Oval 1138">
              <a:extLst>
                <a:ext uri="{FF2B5EF4-FFF2-40B4-BE49-F238E27FC236}">
                  <a16:creationId xmlns:a16="http://schemas.microsoft.com/office/drawing/2014/main" id="{E996EB0D-2F99-4C3B-A0E7-1F47ABFEF5ED}"/>
                </a:ext>
              </a:extLst>
            </p:cNvPr>
            <p:cNvSpPr>
              <a:spLocks noChangeArrowheads="1"/>
            </p:cNvSpPr>
            <p:nvPr/>
          </p:nvSpPr>
          <p:spPr bwMode="auto">
            <a:xfrm>
              <a:off x="3981473" y="63878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2" name="Oval 1155">
              <a:extLst>
                <a:ext uri="{FF2B5EF4-FFF2-40B4-BE49-F238E27FC236}">
                  <a16:creationId xmlns:a16="http://schemas.microsoft.com/office/drawing/2014/main" id="{959AFA15-04D1-4D6B-ADA1-E543663DC7AA}"/>
                </a:ext>
              </a:extLst>
            </p:cNvPr>
            <p:cNvSpPr>
              <a:spLocks noChangeArrowheads="1"/>
            </p:cNvSpPr>
            <p:nvPr/>
          </p:nvSpPr>
          <p:spPr bwMode="auto">
            <a:xfrm>
              <a:off x="3732235" y="65371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3" name="Oval 1158">
              <a:extLst>
                <a:ext uri="{FF2B5EF4-FFF2-40B4-BE49-F238E27FC236}">
                  <a16:creationId xmlns:a16="http://schemas.microsoft.com/office/drawing/2014/main" id="{43B9FDDB-5486-4CD7-94BE-76F360D554E6}"/>
                </a:ext>
              </a:extLst>
            </p:cNvPr>
            <p:cNvSpPr>
              <a:spLocks noChangeArrowheads="1"/>
            </p:cNvSpPr>
            <p:nvPr/>
          </p:nvSpPr>
          <p:spPr bwMode="auto">
            <a:xfrm>
              <a:off x="4427560" y="665776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4" name="Oval 1164">
              <a:extLst>
                <a:ext uri="{FF2B5EF4-FFF2-40B4-BE49-F238E27FC236}">
                  <a16:creationId xmlns:a16="http://schemas.microsoft.com/office/drawing/2014/main" id="{CC0DBCDC-BD1B-4FB6-A28F-0ED381005BA7}"/>
                </a:ext>
              </a:extLst>
            </p:cNvPr>
            <p:cNvSpPr>
              <a:spLocks noChangeArrowheads="1"/>
            </p:cNvSpPr>
            <p:nvPr/>
          </p:nvSpPr>
          <p:spPr bwMode="auto">
            <a:xfrm>
              <a:off x="4702198" y="61465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5" name="Oval 1168">
              <a:extLst>
                <a:ext uri="{FF2B5EF4-FFF2-40B4-BE49-F238E27FC236}">
                  <a16:creationId xmlns:a16="http://schemas.microsoft.com/office/drawing/2014/main" id="{18EFDB0F-40E6-4F47-A441-003F7BC5671B}"/>
                </a:ext>
              </a:extLst>
            </p:cNvPr>
            <p:cNvSpPr>
              <a:spLocks noChangeArrowheads="1"/>
            </p:cNvSpPr>
            <p:nvPr/>
          </p:nvSpPr>
          <p:spPr bwMode="auto">
            <a:xfrm>
              <a:off x="4146573" y="67165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6" name="Oval 1175">
              <a:extLst>
                <a:ext uri="{FF2B5EF4-FFF2-40B4-BE49-F238E27FC236}">
                  <a16:creationId xmlns:a16="http://schemas.microsoft.com/office/drawing/2014/main" id="{EED3A0AC-0492-4828-B398-C239D8219297}"/>
                </a:ext>
              </a:extLst>
            </p:cNvPr>
            <p:cNvSpPr>
              <a:spLocks noChangeArrowheads="1"/>
            </p:cNvSpPr>
            <p:nvPr/>
          </p:nvSpPr>
          <p:spPr bwMode="auto">
            <a:xfrm>
              <a:off x="3863109" y="68216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7" name="Oval 1177">
              <a:extLst>
                <a:ext uri="{FF2B5EF4-FFF2-40B4-BE49-F238E27FC236}">
                  <a16:creationId xmlns:a16="http://schemas.microsoft.com/office/drawing/2014/main" id="{0B732196-C3B7-4186-A486-F6A4A9AFB232}"/>
                </a:ext>
              </a:extLst>
            </p:cNvPr>
            <p:cNvSpPr>
              <a:spLocks noChangeArrowheads="1"/>
            </p:cNvSpPr>
            <p:nvPr/>
          </p:nvSpPr>
          <p:spPr bwMode="auto">
            <a:xfrm>
              <a:off x="3976710" y="657362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8" name="Oval 1179">
              <a:extLst>
                <a:ext uri="{FF2B5EF4-FFF2-40B4-BE49-F238E27FC236}">
                  <a16:creationId xmlns:a16="http://schemas.microsoft.com/office/drawing/2014/main" id="{72E83048-4A45-4E10-8362-4023503B44D7}"/>
                </a:ext>
              </a:extLst>
            </p:cNvPr>
            <p:cNvSpPr>
              <a:spLocks noChangeArrowheads="1"/>
            </p:cNvSpPr>
            <p:nvPr/>
          </p:nvSpPr>
          <p:spPr bwMode="auto">
            <a:xfrm>
              <a:off x="4291035" y="679270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299" name="Oval 1183">
              <a:extLst>
                <a:ext uri="{FF2B5EF4-FFF2-40B4-BE49-F238E27FC236}">
                  <a16:creationId xmlns:a16="http://schemas.microsoft.com/office/drawing/2014/main" id="{77A81509-64A5-441B-9FAD-C30035D6C6E1}"/>
                </a:ext>
              </a:extLst>
            </p:cNvPr>
            <p:cNvSpPr>
              <a:spLocks noChangeArrowheads="1"/>
            </p:cNvSpPr>
            <p:nvPr/>
          </p:nvSpPr>
          <p:spPr bwMode="auto">
            <a:xfrm>
              <a:off x="4597423" y="67450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1" name="Oval 1190">
              <a:extLst>
                <a:ext uri="{FF2B5EF4-FFF2-40B4-BE49-F238E27FC236}">
                  <a16:creationId xmlns:a16="http://schemas.microsoft.com/office/drawing/2014/main" id="{DAFF4A02-9D3C-483B-93AB-D79504313D88}"/>
                </a:ext>
              </a:extLst>
            </p:cNvPr>
            <p:cNvSpPr>
              <a:spLocks noChangeArrowheads="1"/>
            </p:cNvSpPr>
            <p:nvPr/>
          </p:nvSpPr>
          <p:spPr bwMode="auto">
            <a:xfrm>
              <a:off x="4611710" y="6511716"/>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2" name="Oval 1191">
              <a:extLst>
                <a:ext uri="{FF2B5EF4-FFF2-40B4-BE49-F238E27FC236}">
                  <a16:creationId xmlns:a16="http://schemas.microsoft.com/office/drawing/2014/main" id="{AC919D4E-D8AF-4EEB-B071-A5CB2D803A5F}"/>
                </a:ext>
              </a:extLst>
            </p:cNvPr>
            <p:cNvSpPr>
              <a:spLocks noChangeArrowheads="1"/>
            </p:cNvSpPr>
            <p:nvPr/>
          </p:nvSpPr>
          <p:spPr bwMode="auto">
            <a:xfrm>
              <a:off x="4706960" y="66815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3" name="Oval 1192">
              <a:extLst>
                <a:ext uri="{FF2B5EF4-FFF2-40B4-BE49-F238E27FC236}">
                  <a16:creationId xmlns:a16="http://schemas.microsoft.com/office/drawing/2014/main" id="{D8F0EABD-5628-414E-AB2F-CC41AB0FC160}"/>
                </a:ext>
              </a:extLst>
            </p:cNvPr>
            <p:cNvSpPr>
              <a:spLocks noChangeArrowheads="1"/>
            </p:cNvSpPr>
            <p:nvPr/>
          </p:nvSpPr>
          <p:spPr bwMode="auto">
            <a:xfrm>
              <a:off x="4741885" y="6821279"/>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4" name="Oval 1196">
              <a:extLst>
                <a:ext uri="{FF2B5EF4-FFF2-40B4-BE49-F238E27FC236}">
                  <a16:creationId xmlns:a16="http://schemas.microsoft.com/office/drawing/2014/main" id="{332849C5-A77A-4EFD-9FAD-5629FF233133}"/>
                </a:ext>
              </a:extLst>
            </p:cNvPr>
            <p:cNvSpPr>
              <a:spLocks noChangeArrowheads="1"/>
            </p:cNvSpPr>
            <p:nvPr/>
          </p:nvSpPr>
          <p:spPr bwMode="auto">
            <a:xfrm>
              <a:off x="4454548" y="6100554"/>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5" name="Oval 1204">
              <a:extLst>
                <a:ext uri="{FF2B5EF4-FFF2-40B4-BE49-F238E27FC236}">
                  <a16:creationId xmlns:a16="http://schemas.microsoft.com/office/drawing/2014/main" id="{7BBB852F-28E1-4B13-A695-A8244F97059E}"/>
                </a:ext>
              </a:extLst>
            </p:cNvPr>
            <p:cNvSpPr>
              <a:spLocks noChangeArrowheads="1"/>
            </p:cNvSpPr>
            <p:nvPr/>
          </p:nvSpPr>
          <p:spPr bwMode="auto">
            <a:xfrm>
              <a:off x="4602185" y="600054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6" name="Oval 1205">
              <a:extLst>
                <a:ext uri="{FF2B5EF4-FFF2-40B4-BE49-F238E27FC236}">
                  <a16:creationId xmlns:a16="http://schemas.microsoft.com/office/drawing/2014/main" id="{D7C42C72-91FA-48CA-AC0A-06EC82FCEE88}"/>
                </a:ext>
              </a:extLst>
            </p:cNvPr>
            <p:cNvSpPr>
              <a:spLocks noChangeArrowheads="1"/>
            </p:cNvSpPr>
            <p:nvPr/>
          </p:nvSpPr>
          <p:spPr bwMode="auto">
            <a:xfrm>
              <a:off x="4038623" y="5994191"/>
              <a:ext cx="34925"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07" name="Freeform 1453">
              <a:extLst>
                <a:ext uri="{FF2B5EF4-FFF2-40B4-BE49-F238E27FC236}">
                  <a16:creationId xmlns:a16="http://schemas.microsoft.com/office/drawing/2014/main" id="{182842F7-F201-41D0-8D2B-5F048FCD47B6}"/>
                </a:ext>
              </a:extLst>
            </p:cNvPr>
            <p:cNvSpPr>
              <a:spLocks/>
            </p:cNvSpPr>
            <p:nvPr/>
          </p:nvSpPr>
          <p:spPr bwMode="auto">
            <a:xfrm>
              <a:off x="2425160" y="2555875"/>
              <a:ext cx="1798632" cy="1367234"/>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19" name="Oval 1121">
              <a:extLst>
                <a:ext uri="{FF2B5EF4-FFF2-40B4-BE49-F238E27FC236}">
                  <a16:creationId xmlns:a16="http://schemas.microsoft.com/office/drawing/2014/main" id="{ED3F7B46-973D-4F38-ADD7-72699FA95D28}"/>
                </a:ext>
              </a:extLst>
            </p:cNvPr>
            <p:cNvSpPr>
              <a:spLocks noChangeArrowheads="1"/>
            </p:cNvSpPr>
            <p:nvPr/>
          </p:nvSpPr>
          <p:spPr bwMode="auto">
            <a:xfrm>
              <a:off x="4999933" y="2904330"/>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grpSp>
          <p:nvGrpSpPr>
            <p:cNvPr id="13" name="Skupina 12">
              <a:extLst>
                <a:ext uri="{FF2B5EF4-FFF2-40B4-BE49-F238E27FC236}">
                  <a16:creationId xmlns:a16="http://schemas.microsoft.com/office/drawing/2014/main" id="{80F196C1-F749-475A-8494-690949AB8535}"/>
                </a:ext>
              </a:extLst>
            </p:cNvPr>
            <p:cNvGrpSpPr/>
            <p:nvPr/>
          </p:nvGrpSpPr>
          <p:grpSpPr>
            <a:xfrm rot="1672053">
              <a:off x="3794747" y="3601406"/>
              <a:ext cx="731177" cy="170658"/>
              <a:chOff x="5436831" y="3704430"/>
              <a:chExt cx="731177" cy="170658"/>
            </a:xfrm>
          </p:grpSpPr>
          <p:cxnSp>
            <p:nvCxnSpPr>
              <p:cNvPr id="11" name="Přímá spojnice se šipkou 10">
                <a:extLst>
                  <a:ext uri="{FF2B5EF4-FFF2-40B4-BE49-F238E27FC236}">
                    <a16:creationId xmlns:a16="http://schemas.microsoft.com/office/drawing/2014/main" id="{28225C4F-F0E3-46B2-BC3C-708654115786}"/>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23" name="Oval 1121">
                <a:extLst>
                  <a:ext uri="{FF2B5EF4-FFF2-40B4-BE49-F238E27FC236}">
                    <a16:creationId xmlns:a16="http://schemas.microsoft.com/office/drawing/2014/main" id="{871FCA60-443E-47DE-901D-9C1951360D14}"/>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12" name="Ovál 11">
                <a:extLst>
                  <a:ext uri="{FF2B5EF4-FFF2-40B4-BE49-F238E27FC236}">
                    <a16:creationId xmlns:a16="http://schemas.microsoft.com/office/drawing/2014/main" id="{9BEC251F-B7DE-4AF6-A566-6D0D429EEF15}"/>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26" name="Skupina 2325">
              <a:extLst>
                <a:ext uri="{FF2B5EF4-FFF2-40B4-BE49-F238E27FC236}">
                  <a16:creationId xmlns:a16="http://schemas.microsoft.com/office/drawing/2014/main" id="{6EF1F18C-56BC-4191-AA4E-2CACE27BA083}"/>
                </a:ext>
              </a:extLst>
            </p:cNvPr>
            <p:cNvGrpSpPr/>
            <p:nvPr/>
          </p:nvGrpSpPr>
          <p:grpSpPr>
            <a:xfrm>
              <a:off x="3841853" y="3175392"/>
              <a:ext cx="731177" cy="170658"/>
              <a:chOff x="5436831" y="3704430"/>
              <a:chExt cx="731177" cy="170658"/>
            </a:xfrm>
          </p:grpSpPr>
          <p:cxnSp>
            <p:nvCxnSpPr>
              <p:cNvPr id="2327" name="Přímá spojnice se šipkou 2326">
                <a:extLst>
                  <a:ext uri="{FF2B5EF4-FFF2-40B4-BE49-F238E27FC236}">
                    <a16:creationId xmlns:a16="http://schemas.microsoft.com/office/drawing/2014/main" id="{47976EB2-3AB6-472F-B585-EB81E1B789C8}"/>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28" name="Oval 1121">
                <a:extLst>
                  <a:ext uri="{FF2B5EF4-FFF2-40B4-BE49-F238E27FC236}">
                    <a16:creationId xmlns:a16="http://schemas.microsoft.com/office/drawing/2014/main" id="{636B6964-1109-483C-8F20-3413029599EB}"/>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29" name="Ovál 2328">
                <a:extLst>
                  <a:ext uri="{FF2B5EF4-FFF2-40B4-BE49-F238E27FC236}">
                    <a16:creationId xmlns:a16="http://schemas.microsoft.com/office/drawing/2014/main" id="{3719CC60-6541-4E7D-852A-ED569EF822A7}"/>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0" name="Skupina 2329">
              <a:extLst>
                <a:ext uri="{FF2B5EF4-FFF2-40B4-BE49-F238E27FC236}">
                  <a16:creationId xmlns:a16="http://schemas.microsoft.com/office/drawing/2014/main" id="{F84DCB41-5563-46A3-A838-5EC59737D02B}"/>
                </a:ext>
              </a:extLst>
            </p:cNvPr>
            <p:cNvGrpSpPr/>
            <p:nvPr/>
          </p:nvGrpSpPr>
          <p:grpSpPr>
            <a:xfrm rot="18576221">
              <a:off x="3695635" y="2553832"/>
              <a:ext cx="731177" cy="170658"/>
              <a:chOff x="5436831" y="3704430"/>
              <a:chExt cx="731177" cy="170658"/>
            </a:xfrm>
          </p:grpSpPr>
          <p:cxnSp>
            <p:nvCxnSpPr>
              <p:cNvPr id="2331" name="Přímá spojnice se šipkou 2330">
                <a:extLst>
                  <a:ext uri="{FF2B5EF4-FFF2-40B4-BE49-F238E27FC236}">
                    <a16:creationId xmlns:a16="http://schemas.microsoft.com/office/drawing/2014/main" id="{74BE02CE-602B-45F4-8002-90BDBC0EC8B8}"/>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32" name="Oval 1121">
                <a:extLst>
                  <a:ext uri="{FF2B5EF4-FFF2-40B4-BE49-F238E27FC236}">
                    <a16:creationId xmlns:a16="http://schemas.microsoft.com/office/drawing/2014/main" id="{705DABA2-BF4D-403F-B44F-39F6963E96C3}"/>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3" name="Ovál 2332">
                <a:extLst>
                  <a:ext uri="{FF2B5EF4-FFF2-40B4-BE49-F238E27FC236}">
                    <a16:creationId xmlns:a16="http://schemas.microsoft.com/office/drawing/2014/main" id="{5AFE1E80-8628-4080-AF4D-FC171D4A8756}"/>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4" name="Skupina 2333">
              <a:extLst>
                <a:ext uri="{FF2B5EF4-FFF2-40B4-BE49-F238E27FC236}">
                  <a16:creationId xmlns:a16="http://schemas.microsoft.com/office/drawing/2014/main" id="{4E521595-2C5D-4C49-884E-4970BDB4DDFC}"/>
                </a:ext>
              </a:extLst>
            </p:cNvPr>
            <p:cNvGrpSpPr/>
            <p:nvPr/>
          </p:nvGrpSpPr>
          <p:grpSpPr>
            <a:xfrm rot="16752853">
              <a:off x="3357055" y="2469472"/>
              <a:ext cx="731177" cy="170658"/>
              <a:chOff x="5436831" y="3704430"/>
              <a:chExt cx="731177" cy="170658"/>
            </a:xfrm>
          </p:grpSpPr>
          <p:cxnSp>
            <p:nvCxnSpPr>
              <p:cNvPr id="2335" name="Přímá spojnice se šipkou 2334">
                <a:extLst>
                  <a:ext uri="{FF2B5EF4-FFF2-40B4-BE49-F238E27FC236}">
                    <a16:creationId xmlns:a16="http://schemas.microsoft.com/office/drawing/2014/main" id="{13A2E093-EEA5-41F2-8DBA-E5DA7B6B934F}"/>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36" name="Oval 1121">
                <a:extLst>
                  <a:ext uri="{FF2B5EF4-FFF2-40B4-BE49-F238E27FC236}">
                    <a16:creationId xmlns:a16="http://schemas.microsoft.com/office/drawing/2014/main" id="{481FF627-F72D-46EB-8743-80EB9ED0F2EF}"/>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37" name="Ovál 2336">
                <a:extLst>
                  <a:ext uri="{FF2B5EF4-FFF2-40B4-BE49-F238E27FC236}">
                    <a16:creationId xmlns:a16="http://schemas.microsoft.com/office/drawing/2014/main" id="{2AE801A6-C076-485F-AA8D-F46D80BBA7ED}"/>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38" name="Skupina 2337">
              <a:extLst>
                <a:ext uri="{FF2B5EF4-FFF2-40B4-BE49-F238E27FC236}">
                  <a16:creationId xmlns:a16="http://schemas.microsoft.com/office/drawing/2014/main" id="{02E468CC-D513-4442-AC3F-6A1EF558D39B}"/>
                </a:ext>
              </a:extLst>
            </p:cNvPr>
            <p:cNvGrpSpPr/>
            <p:nvPr/>
          </p:nvGrpSpPr>
          <p:grpSpPr>
            <a:xfrm rot="15613245">
              <a:off x="2779236" y="2350594"/>
              <a:ext cx="731177" cy="170658"/>
              <a:chOff x="5436831" y="3704430"/>
              <a:chExt cx="731177" cy="170658"/>
            </a:xfrm>
          </p:grpSpPr>
          <p:cxnSp>
            <p:nvCxnSpPr>
              <p:cNvPr id="2339" name="Přímá spojnice se šipkou 2338">
                <a:extLst>
                  <a:ext uri="{FF2B5EF4-FFF2-40B4-BE49-F238E27FC236}">
                    <a16:creationId xmlns:a16="http://schemas.microsoft.com/office/drawing/2014/main" id="{3C9AF560-EA62-4DE1-A313-3719CD75F02F}"/>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40" name="Oval 1121">
                <a:extLst>
                  <a:ext uri="{FF2B5EF4-FFF2-40B4-BE49-F238E27FC236}">
                    <a16:creationId xmlns:a16="http://schemas.microsoft.com/office/drawing/2014/main" id="{21FF4827-4E07-48C0-AFA1-9FDC11DBE6FE}"/>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1" name="Ovál 2340">
                <a:extLst>
                  <a:ext uri="{FF2B5EF4-FFF2-40B4-BE49-F238E27FC236}">
                    <a16:creationId xmlns:a16="http://schemas.microsoft.com/office/drawing/2014/main" id="{C831B2D6-56EC-40C8-BF09-8FCD03BBFA23}"/>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42" name="Skupina 2341">
              <a:extLst>
                <a:ext uri="{FF2B5EF4-FFF2-40B4-BE49-F238E27FC236}">
                  <a16:creationId xmlns:a16="http://schemas.microsoft.com/office/drawing/2014/main" id="{E4E9DCBE-91AD-4EA9-AA8C-F06BDD02C3B0}"/>
                </a:ext>
              </a:extLst>
            </p:cNvPr>
            <p:cNvGrpSpPr/>
            <p:nvPr/>
          </p:nvGrpSpPr>
          <p:grpSpPr>
            <a:xfrm rot="13541332">
              <a:off x="2265116" y="2487955"/>
              <a:ext cx="731177" cy="170658"/>
              <a:chOff x="5436831" y="3704430"/>
              <a:chExt cx="731177" cy="170658"/>
            </a:xfrm>
          </p:grpSpPr>
          <p:cxnSp>
            <p:nvCxnSpPr>
              <p:cNvPr id="2343" name="Přímá spojnice se šipkou 2342">
                <a:extLst>
                  <a:ext uri="{FF2B5EF4-FFF2-40B4-BE49-F238E27FC236}">
                    <a16:creationId xmlns:a16="http://schemas.microsoft.com/office/drawing/2014/main" id="{46D32712-6585-4C14-B930-B98FC89942C3}"/>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44" name="Oval 1121">
                <a:extLst>
                  <a:ext uri="{FF2B5EF4-FFF2-40B4-BE49-F238E27FC236}">
                    <a16:creationId xmlns:a16="http://schemas.microsoft.com/office/drawing/2014/main" id="{7C73648C-4BB7-42B4-81F2-82EF6ABEF0AC}"/>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5" name="Ovál 2344">
                <a:extLst>
                  <a:ext uri="{FF2B5EF4-FFF2-40B4-BE49-F238E27FC236}">
                    <a16:creationId xmlns:a16="http://schemas.microsoft.com/office/drawing/2014/main" id="{1B8F5DAD-352C-419C-A014-6A31466CC82C}"/>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46" name="Skupina 2345">
              <a:extLst>
                <a:ext uri="{FF2B5EF4-FFF2-40B4-BE49-F238E27FC236}">
                  <a16:creationId xmlns:a16="http://schemas.microsoft.com/office/drawing/2014/main" id="{DB96F1CD-2B0A-49F9-919F-771EB49A1473}"/>
                </a:ext>
              </a:extLst>
            </p:cNvPr>
            <p:cNvGrpSpPr/>
            <p:nvPr/>
          </p:nvGrpSpPr>
          <p:grpSpPr>
            <a:xfrm rot="11328177">
              <a:off x="2128650" y="2870651"/>
              <a:ext cx="731177" cy="170658"/>
              <a:chOff x="5436831" y="3704430"/>
              <a:chExt cx="731177" cy="170658"/>
            </a:xfrm>
          </p:grpSpPr>
          <p:cxnSp>
            <p:nvCxnSpPr>
              <p:cNvPr id="2347" name="Přímá spojnice se šipkou 2346">
                <a:extLst>
                  <a:ext uri="{FF2B5EF4-FFF2-40B4-BE49-F238E27FC236}">
                    <a16:creationId xmlns:a16="http://schemas.microsoft.com/office/drawing/2014/main" id="{401EBA7A-E672-45F0-B1F0-71089DC1D67F}"/>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48" name="Oval 1121">
                <a:extLst>
                  <a:ext uri="{FF2B5EF4-FFF2-40B4-BE49-F238E27FC236}">
                    <a16:creationId xmlns:a16="http://schemas.microsoft.com/office/drawing/2014/main" id="{D9E70ED4-9417-4D17-B8E5-D020F80D7784}"/>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49" name="Ovál 2348">
                <a:extLst>
                  <a:ext uri="{FF2B5EF4-FFF2-40B4-BE49-F238E27FC236}">
                    <a16:creationId xmlns:a16="http://schemas.microsoft.com/office/drawing/2014/main" id="{6835083A-4FCC-4967-B37A-007021B8C534}"/>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50" name="Skupina 2349">
              <a:extLst>
                <a:ext uri="{FF2B5EF4-FFF2-40B4-BE49-F238E27FC236}">
                  <a16:creationId xmlns:a16="http://schemas.microsoft.com/office/drawing/2014/main" id="{1FF01C98-4A9C-4C55-B8B3-C2D5492F9F56}"/>
                </a:ext>
              </a:extLst>
            </p:cNvPr>
            <p:cNvGrpSpPr/>
            <p:nvPr/>
          </p:nvGrpSpPr>
          <p:grpSpPr>
            <a:xfrm rot="9986851">
              <a:off x="1992184" y="3253347"/>
              <a:ext cx="731177" cy="170658"/>
              <a:chOff x="5436831" y="3704430"/>
              <a:chExt cx="731177" cy="170658"/>
            </a:xfrm>
          </p:grpSpPr>
          <p:cxnSp>
            <p:nvCxnSpPr>
              <p:cNvPr id="2351" name="Přímá spojnice se šipkou 2350">
                <a:extLst>
                  <a:ext uri="{FF2B5EF4-FFF2-40B4-BE49-F238E27FC236}">
                    <a16:creationId xmlns:a16="http://schemas.microsoft.com/office/drawing/2014/main" id="{FF0BAB33-76BD-4E38-8212-BD5CB058FD5F}"/>
                  </a:ext>
                </a:extLst>
              </p:cNvPr>
              <p:cNvCxnSpPr>
                <a:cxnSpLocks/>
              </p:cNvCxnSpPr>
              <p:nvPr/>
            </p:nvCxnSpPr>
            <p:spPr>
              <a:xfrm flipV="1">
                <a:off x="5436831" y="3802329"/>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52" name="Oval 1121">
                <a:extLst>
                  <a:ext uri="{FF2B5EF4-FFF2-40B4-BE49-F238E27FC236}">
                    <a16:creationId xmlns:a16="http://schemas.microsoft.com/office/drawing/2014/main" id="{B84B7405-445C-4BDF-9B32-52E973552F94}"/>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3" name="Ovál 2352">
                <a:extLst>
                  <a:ext uri="{FF2B5EF4-FFF2-40B4-BE49-F238E27FC236}">
                    <a16:creationId xmlns:a16="http://schemas.microsoft.com/office/drawing/2014/main" id="{E8805832-3661-4E6B-BF85-AEABFDFBE6BE}"/>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54" name="Skupina 2353">
              <a:extLst>
                <a:ext uri="{FF2B5EF4-FFF2-40B4-BE49-F238E27FC236}">
                  <a16:creationId xmlns:a16="http://schemas.microsoft.com/office/drawing/2014/main" id="{D01F48F8-FFA2-49E2-AB23-512115D5769C}"/>
                </a:ext>
              </a:extLst>
            </p:cNvPr>
            <p:cNvGrpSpPr/>
            <p:nvPr/>
          </p:nvGrpSpPr>
          <p:grpSpPr>
            <a:xfrm rot="7823518">
              <a:off x="2044139" y="3730013"/>
              <a:ext cx="731178" cy="170658"/>
              <a:chOff x="5436830" y="3704430"/>
              <a:chExt cx="731178" cy="170658"/>
            </a:xfrm>
          </p:grpSpPr>
          <p:cxnSp>
            <p:nvCxnSpPr>
              <p:cNvPr id="2355" name="Přímá spojnice se šipkou 2354">
                <a:extLst>
                  <a:ext uri="{FF2B5EF4-FFF2-40B4-BE49-F238E27FC236}">
                    <a16:creationId xmlns:a16="http://schemas.microsoft.com/office/drawing/2014/main" id="{CFBA9A62-8591-4BA5-AA0A-18B7487774C7}"/>
                  </a:ext>
                </a:extLst>
              </p:cNvPr>
              <p:cNvCxnSpPr>
                <a:cxnSpLocks/>
              </p:cNvCxnSpPr>
              <p:nvPr/>
            </p:nvCxnSpPr>
            <p:spPr>
              <a:xfrm flipV="1">
                <a:off x="5436830" y="3802328"/>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56" name="Oval 1121">
                <a:extLst>
                  <a:ext uri="{FF2B5EF4-FFF2-40B4-BE49-F238E27FC236}">
                    <a16:creationId xmlns:a16="http://schemas.microsoft.com/office/drawing/2014/main" id="{A21DD58D-EAF3-4A4C-9330-B0D50D4429FC}"/>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57" name="Ovál 2356">
                <a:extLst>
                  <a:ext uri="{FF2B5EF4-FFF2-40B4-BE49-F238E27FC236}">
                    <a16:creationId xmlns:a16="http://schemas.microsoft.com/office/drawing/2014/main" id="{644F20E5-8FFA-4632-ABA7-D0CC261F3711}"/>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58" name="Skupina 2357">
              <a:extLst>
                <a:ext uri="{FF2B5EF4-FFF2-40B4-BE49-F238E27FC236}">
                  <a16:creationId xmlns:a16="http://schemas.microsoft.com/office/drawing/2014/main" id="{958A569B-E07B-4420-92AD-3D78A75B8D91}"/>
                </a:ext>
              </a:extLst>
            </p:cNvPr>
            <p:cNvGrpSpPr/>
            <p:nvPr/>
          </p:nvGrpSpPr>
          <p:grpSpPr>
            <a:xfrm rot="5400000">
              <a:off x="2801512" y="3882413"/>
              <a:ext cx="731178" cy="170658"/>
              <a:chOff x="5436830" y="3704430"/>
              <a:chExt cx="731178" cy="170658"/>
            </a:xfrm>
          </p:grpSpPr>
          <p:cxnSp>
            <p:nvCxnSpPr>
              <p:cNvPr id="2359" name="Přímá spojnice se šipkou 2358">
                <a:extLst>
                  <a:ext uri="{FF2B5EF4-FFF2-40B4-BE49-F238E27FC236}">
                    <a16:creationId xmlns:a16="http://schemas.microsoft.com/office/drawing/2014/main" id="{15823305-3E23-4B0E-B21F-9A07A56DF40A}"/>
                  </a:ext>
                </a:extLst>
              </p:cNvPr>
              <p:cNvCxnSpPr>
                <a:cxnSpLocks/>
              </p:cNvCxnSpPr>
              <p:nvPr/>
            </p:nvCxnSpPr>
            <p:spPr>
              <a:xfrm flipV="1">
                <a:off x="5436830" y="3802328"/>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60" name="Oval 1121">
                <a:extLst>
                  <a:ext uri="{FF2B5EF4-FFF2-40B4-BE49-F238E27FC236}">
                    <a16:creationId xmlns:a16="http://schemas.microsoft.com/office/drawing/2014/main" id="{AF54A63C-02DA-481D-A467-8D86D63789B7}"/>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1" name="Ovál 2360">
                <a:extLst>
                  <a:ext uri="{FF2B5EF4-FFF2-40B4-BE49-F238E27FC236}">
                    <a16:creationId xmlns:a16="http://schemas.microsoft.com/office/drawing/2014/main" id="{904F3688-40FE-4FBF-9CEA-3117B250B0BB}"/>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2" name="Skupina 2361">
              <a:extLst>
                <a:ext uri="{FF2B5EF4-FFF2-40B4-BE49-F238E27FC236}">
                  <a16:creationId xmlns:a16="http://schemas.microsoft.com/office/drawing/2014/main" id="{FD6B5D08-4111-4BCA-A177-DC0CEEE04743}"/>
                </a:ext>
              </a:extLst>
            </p:cNvPr>
            <p:cNvGrpSpPr/>
            <p:nvPr/>
          </p:nvGrpSpPr>
          <p:grpSpPr>
            <a:xfrm rot="3868279">
              <a:off x="3253238" y="3893716"/>
              <a:ext cx="731178" cy="170658"/>
              <a:chOff x="5436830" y="3704430"/>
              <a:chExt cx="731178" cy="170658"/>
            </a:xfrm>
          </p:grpSpPr>
          <p:cxnSp>
            <p:nvCxnSpPr>
              <p:cNvPr id="2363" name="Přímá spojnice se šipkou 2362">
                <a:extLst>
                  <a:ext uri="{FF2B5EF4-FFF2-40B4-BE49-F238E27FC236}">
                    <a16:creationId xmlns:a16="http://schemas.microsoft.com/office/drawing/2014/main" id="{3E9292BC-3132-48E8-9275-87704C779CF8}"/>
                  </a:ext>
                </a:extLst>
              </p:cNvPr>
              <p:cNvCxnSpPr>
                <a:cxnSpLocks/>
              </p:cNvCxnSpPr>
              <p:nvPr/>
            </p:nvCxnSpPr>
            <p:spPr>
              <a:xfrm flipV="1">
                <a:off x="5436830" y="3802328"/>
                <a:ext cx="504056" cy="7203"/>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64" name="Oval 1121">
                <a:extLst>
                  <a:ext uri="{FF2B5EF4-FFF2-40B4-BE49-F238E27FC236}">
                    <a16:creationId xmlns:a16="http://schemas.microsoft.com/office/drawing/2014/main" id="{782114CA-6D99-4C37-8023-BCE1A5727CB2}"/>
                  </a:ext>
                </a:extLst>
              </p:cNvPr>
              <p:cNvSpPr>
                <a:spLocks noChangeArrowheads="1"/>
              </p:cNvSpPr>
              <p:nvPr/>
            </p:nvSpPr>
            <p:spPr bwMode="auto">
              <a:xfrm>
                <a:off x="6036191" y="3768938"/>
                <a:ext cx="36513" cy="31750"/>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cs-CZ" sz="1800"/>
              </a:p>
            </p:txBody>
          </p:sp>
          <p:sp>
            <p:nvSpPr>
              <p:cNvPr id="2365" name="Ovál 2364">
                <a:extLst>
                  <a:ext uri="{FF2B5EF4-FFF2-40B4-BE49-F238E27FC236}">
                    <a16:creationId xmlns:a16="http://schemas.microsoft.com/office/drawing/2014/main" id="{F1022A02-0D50-49D5-AED5-A713A746B5FA}"/>
                  </a:ext>
                </a:extLst>
              </p:cNvPr>
              <p:cNvSpPr/>
              <p:nvPr/>
            </p:nvSpPr>
            <p:spPr>
              <a:xfrm>
                <a:off x="5951984" y="3704430"/>
                <a:ext cx="216024" cy="1706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66" name="Freeform 1453">
              <a:extLst>
                <a:ext uri="{FF2B5EF4-FFF2-40B4-BE49-F238E27FC236}">
                  <a16:creationId xmlns:a16="http://schemas.microsoft.com/office/drawing/2014/main" id="{EE952BBD-0460-422D-ABD6-D43EB42759B8}"/>
                </a:ext>
              </a:extLst>
            </p:cNvPr>
            <p:cNvSpPr>
              <a:spLocks/>
            </p:cNvSpPr>
            <p:nvPr/>
          </p:nvSpPr>
          <p:spPr bwMode="auto">
            <a:xfrm>
              <a:off x="2478237" y="4582045"/>
              <a:ext cx="1871535" cy="1390303"/>
            </a:xfrm>
            <a:custGeom>
              <a:avLst/>
              <a:gdLst>
                <a:gd name="T0" fmla="*/ 2147483646 w 1178"/>
                <a:gd name="T1" fmla="*/ 2147483646 h 1047"/>
                <a:gd name="T2" fmla="*/ 2147483646 w 1178"/>
                <a:gd name="T3" fmla="*/ 2147483646 h 1047"/>
                <a:gd name="T4" fmla="*/ 2147483646 w 1178"/>
                <a:gd name="T5" fmla="*/ 2147483646 h 1047"/>
                <a:gd name="T6" fmla="*/ 2147483646 w 1178"/>
                <a:gd name="T7" fmla="*/ 2147483646 h 1047"/>
                <a:gd name="T8" fmla="*/ 2147483646 w 1178"/>
                <a:gd name="T9" fmla="*/ 2147483646 h 1047"/>
                <a:gd name="T10" fmla="*/ 0 60000 65536"/>
                <a:gd name="T11" fmla="*/ 0 60000 65536"/>
                <a:gd name="T12" fmla="*/ 0 60000 65536"/>
                <a:gd name="T13" fmla="*/ 0 60000 65536"/>
                <a:gd name="T14" fmla="*/ 0 60000 65536"/>
                <a:gd name="T15" fmla="*/ 0 w 1178"/>
                <a:gd name="T16" fmla="*/ 0 h 1047"/>
                <a:gd name="T17" fmla="*/ 1178 w 1178"/>
                <a:gd name="T18" fmla="*/ 1047 h 1047"/>
              </a:gdLst>
              <a:ahLst/>
              <a:cxnLst>
                <a:cxn ang="T10">
                  <a:pos x="T0" y="T1"/>
                </a:cxn>
                <a:cxn ang="T11">
                  <a:pos x="T2" y="T3"/>
                </a:cxn>
                <a:cxn ang="T12">
                  <a:pos x="T4" y="T5"/>
                </a:cxn>
                <a:cxn ang="T13">
                  <a:pos x="T6" y="T7"/>
                </a:cxn>
                <a:cxn ang="T14">
                  <a:pos x="T8" y="T9"/>
                </a:cxn>
              </a:cxnLst>
              <a:rect l="T15" t="T16" r="T17" b="T18"/>
              <a:pathLst>
                <a:path w="1178" h="1047">
                  <a:moveTo>
                    <a:pt x="153" y="161"/>
                  </a:moveTo>
                  <a:cubicBezTo>
                    <a:pt x="4" y="294"/>
                    <a:pt x="0" y="800"/>
                    <a:pt x="143" y="925"/>
                  </a:cubicBezTo>
                  <a:cubicBezTo>
                    <a:pt x="280" y="1047"/>
                    <a:pt x="861" y="1043"/>
                    <a:pt x="1010" y="910"/>
                  </a:cubicBezTo>
                  <a:cubicBezTo>
                    <a:pt x="1159" y="777"/>
                    <a:pt x="1178" y="250"/>
                    <a:pt x="1035" y="125"/>
                  </a:cubicBezTo>
                  <a:cubicBezTo>
                    <a:pt x="892" y="0"/>
                    <a:pt x="302" y="28"/>
                    <a:pt x="153" y="161"/>
                  </a:cubicBezTo>
                  <a:close/>
                </a:path>
              </a:pathLst>
            </a:cu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 name="Vývojový diagram: postup 14">
            <a:extLst>
              <a:ext uri="{FF2B5EF4-FFF2-40B4-BE49-F238E27FC236}">
                <a16:creationId xmlns:a16="http://schemas.microsoft.com/office/drawing/2014/main" id="{77A52832-FAF5-41AA-A802-480CF0E35CFF}"/>
              </a:ext>
            </a:extLst>
          </p:cNvPr>
          <p:cNvSpPr/>
          <p:nvPr/>
        </p:nvSpPr>
        <p:spPr>
          <a:xfrm>
            <a:off x="1947945" y="4585220"/>
            <a:ext cx="10256168" cy="2346116"/>
          </a:xfrm>
          <a:prstGeom prst="flowChart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9" name="Text Box 1609">
            <a:extLst>
              <a:ext uri="{FF2B5EF4-FFF2-40B4-BE49-F238E27FC236}">
                <a16:creationId xmlns:a16="http://schemas.microsoft.com/office/drawing/2014/main" id="{CC4AAF27-87C1-44C9-874C-9E3E2C8F75EA}"/>
              </a:ext>
            </a:extLst>
          </p:cNvPr>
          <p:cNvSpPr txBox="1">
            <a:spLocks noChangeArrowheads="1"/>
          </p:cNvSpPr>
          <p:nvPr/>
        </p:nvSpPr>
        <p:spPr bwMode="auto">
          <a:xfrm>
            <a:off x="4089401" y="7099"/>
            <a:ext cx="52388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cs-CZ" altLang="cs-CZ" sz="2800" b="1">
                <a:latin typeface="Times New Roman" panose="02020603050405020304" pitchFamily="18" charset="0"/>
              </a:rPr>
              <a:t>Buňka </a:t>
            </a:r>
            <a:r>
              <a:rPr lang="cs-CZ" altLang="cs-CZ" sz="2800" b="1" dirty="0">
                <a:latin typeface="Times New Roman" panose="02020603050405020304" pitchFamily="18" charset="0"/>
              </a:rPr>
              <a:t>v hypotonickém prostředí</a:t>
            </a:r>
            <a:endParaRPr lang="cs-CZ" altLang="cs-CZ" sz="2400" dirty="0">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54.981"/>
  <p:tag name="TIMING" val="|13.863|13.284|10.612|43.551|9.958|10.182|17.876|27.091"/>
  <p:tag name="ISPRING_SLIDE_ID_2" val="{150090AF-FD0D-4440-BC60-C5EDADB352EB}"/>
</p:tagLst>
</file>

<file path=ppt/tags/tag10.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2.538"/>
  <p:tag name="TIMING" val="|12.532|0.001|0.001|0.001|0.001|0.001"/>
  <p:tag name="ISPRING_SLIDE_ID_2" val="{BF9F8569-AE9C-4921-997F-51BE97DC87B5}"/>
</p:tagLst>
</file>

<file path=ppt/tags/tag11.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82.499"/>
  <p:tag name="TIMING" val="|9.341|3.672|0.086|7.632|26.244|11.856|11.997|4.939"/>
  <p:tag name="ISPRING_SLIDE_ID_2" val="{867C74BB-4E43-4D83-AB98-A9CA34D2B01D}"/>
</p:tagLst>
</file>

<file path=ppt/tags/tag12.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87.565"/>
  <p:tag name="TIMING" val="|5.68|3.076|4.149|4.059|0.981|33.011"/>
  <p:tag name="ISPRING_SLIDE_ID_2" val="{70B49C62-1C46-470D-9BBE-64B9023BD1C8}"/>
</p:tagLst>
</file>

<file path=ppt/tags/tag13.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36.060"/>
  <p:tag name="ISPRING_SLIDE_ID_2" val="{A4EAD332-F5CE-43D1-A2D4-DA4CC1FAFA38}"/>
</p:tagLst>
</file>

<file path=ppt/tags/tag14.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41.758"/>
  <p:tag name="TIMING" val="|2.649|1.523|2.796|1.737|1.526|3.781|4.43|11.871|5.769|2.103"/>
  <p:tag name="ISPRING_SLIDE_ID_2" val="{7B973D37-9D36-423E-80F3-024478EEEF2B}"/>
</p:tagLst>
</file>

<file path=ppt/tags/tag15.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65.903"/>
  <p:tag name="TIMING" val="|19.95|5.808|20.725"/>
  <p:tag name="ISPRING_SLIDE_ID_2" val="{E8B50A61-4F36-442B-82FB-CC73F8558470}"/>
</p:tagLst>
</file>

<file path=ppt/tags/tag16.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vPlazmě verze 0.1.swf"/>
</p:tagLst>
</file>

<file path=ppt/tags/tag17.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7.005"/>
  <p:tag name="TIMING" val="|12.514"/>
  <p:tag name="ISPRING_SLIDE_ID_2" val="{1B1A5229-FFCF-4925-9D6F-A9191CFFDD26}"/>
</p:tagLst>
</file>

<file path=ppt/tags/tag18.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vPlazmě verze 0.1.swf"/>
</p:tagLst>
</file>

<file path=ppt/tags/tag19.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76.679"/>
  <p:tag name="TIMING" val="|8.512|4.187|18.744|12.227|5.978|2.648"/>
  <p:tag name="ISPRING_SLIDE_ID_2" val="{44D755D6-8ADF-4356-BE00-A77F281DD4DB}"/>
</p:tagLst>
</file>

<file path=ppt/tags/tag2.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3.598"/>
  <p:tag name="ISPRING_SLIDE_ID_2" val="{DBEAD1D5-5B30-421C-9694-179BC1B473D8}"/>
</p:tagLst>
</file>

<file path=ppt/tags/tag20.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9.947"/>
  <p:tag name="ISPRING_SLIDE_ID_2" val="{639A191E-7F14-47BE-AADC-D0A5E7097494}"/>
</p:tagLst>
</file>

<file path=ppt/tags/tag21.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2.713"/>
  <p:tag name="ISPRING_SLIDE_ID_2" val="{A5312B3B-D093-406E-9D68-BD42D923AFB0}"/>
</p:tagLst>
</file>

<file path=ppt/tags/tag22.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54.903"/>
  <p:tag name="TIMING" val="|8.701|24.311|3.724|2.781"/>
  <p:tag name="ISPRING_SLIDE_ID_2" val="{F105FC84-A78C-48F6-9B86-047195A0BA37}"/>
</p:tagLst>
</file>

<file path=ppt/tags/tag23.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33.573"/>
  <p:tag name="TIMING" val="|8.811|20.277"/>
  <p:tag name="ISPRING_SLIDE_ID_2" val="{B367FAF5-1E02-4F79-88A3-15CD28FA3767}"/>
</p:tagLst>
</file>

<file path=ppt/tags/tag24.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70.205"/>
  <p:tag name="TIMING" val="|11.542|4.911|5.258|26.727"/>
  <p:tag name="ISPRING_SLIDE_ID_2" val="{2C8A2DF3-3E46-498B-B223-B41DB87A22D2}"/>
</p:tagLst>
</file>

<file path=ppt/tags/tag25.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21.618"/>
  <p:tag name="TIMING" val="|17.251"/>
  <p:tag name="ISPRING_SLIDE_ID_2" val="{5E02E611-FAEF-4B10-A503-B0AFBA2589A5}"/>
</p:tagLst>
</file>

<file path=ppt/tags/tag26.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57.643"/>
  <p:tag name="TIMING" val="|2.667|3.275|2.984|8.209|1.516|0.134|7.075"/>
  <p:tag name="ISPRING_SLIDE_ID_2" val="{FE3D60B8-E908-49B2-85BA-48FA1767E3FA}"/>
</p:tagLst>
</file>

<file path=ppt/tags/tag27.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59.575"/>
  <p:tag name="TIMING" val="|6.376|5.177|0.137|25.899"/>
  <p:tag name="ISPRING_SLIDE_ID_2" val="{4D5B4E3B-15C2-4736-8564-E9476871A9B2}"/>
</p:tagLst>
</file>

<file path=ppt/tags/tag28.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34.429"/>
  <p:tag name="TIMING" val="|6.765|8.7|4.216|5.995|5.69"/>
  <p:tag name="ISPRING_SLIDE_ID_2" val="{FCDA043F-1F3D-4503-9D9F-F589D0506841}"/>
</p:tagLst>
</file>

<file path=ppt/tags/tag29.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52.759"/>
  <p:tag name="TIMING" val="|4.415|18.578|2.948|20.493"/>
  <p:tag name="ISPRING_SLIDE_ID_2" val="{B0FB9BDC-A6C9-45E2-A5A5-4182AEFE97EE}"/>
</p:tagLst>
</file>

<file path=ppt/tags/tag3.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23.501"/>
  <p:tag name="TIMING" val="|15.362"/>
  <p:tag name="ISPRING_SLIDE_ID_2" val="{8EC379A1-F5CA-4A90-9058-4BA494CAF2C9}"/>
</p:tagLst>
</file>

<file path=ppt/tags/tag4.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8.847"/>
  <p:tag name="ISPRING_SLIDE_ID_2" val="{49718FAB-ACE5-413A-B296-5F50C1569473}"/>
</p:tagLst>
</file>

<file path=ppt/tags/tag5.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38.900"/>
  <p:tag name="TIMING" val="|10.244|1.426|1.467|1.675|1.831|2.124|1.899|2.492|1.916"/>
  <p:tag name="ISPRING_SLIDE_ID_2" val="{538FE01F-3624-472A-98F7-5E150599DC07}"/>
</p:tagLst>
</file>

<file path=ppt/tags/tag6.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21.869"/>
  <p:tag name="TIMING" val="|14.151|17.864|47.334|14.472|14.03"/>
  <p:tag name="ISPRING_SLIDE_ID_2" val="{E6D22D70-81B3-46AB-9CBD-44F3638862B6}"/>
</p:tagLst>
</file>

<file path=ppt/tags/tag7.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70AB708C-B577-48A0-93D1-2CE3C55E37DC}"/>
  <p:tag name="GENSWF_ADVANCE_TIME" val="67.161"/>
  <p:tag name="TIMING" val="|8.218|21.983|2.527|11.477"/>
</p:tagLst>
</file>

<file path=ppt/tags/tag8.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22.860"/>
  <p:tag name="TIMING" val="|9.815"/>
  <p:tag name="ISPRING_SLIDE_ID_2" val="{A2355923-E0FE-49B0-B141-DB0E6957E067}"/>
</p:tagLst>
</file>

<file path=ppt/tags/tag9.xml><?xml version="1.0" encoding="utf-8"?>
<p:tagLst xmlns:a="http://schemas.openxmlformats.org/drawingml/2006/main" xmlns:r="http://schemas.openxmlformats.org/officeDocument/2006/relationships" xmlns:p="http://schemas.openxmlformats.org/presentationml/2006/main">
  <p:tag name="ISPRING_CUSTOM_TIMING_USED" val="1"/>
  <p:tag name="GENSWF_ADVANCE_TIME" val="13.609"/>
  <p:tag name="TIMING" val="|13.608"/>
  <p:tag name="ISPRING_SLIDE_ID_2" val="{616A51ED-DE1D-42EB-AB57-E65A8A512C63}"/>
</p:tagLst>
</file>

<file path=ppt/theme/theme1.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TotalTime>
  <Words>3326</Words>
  <Application>Microsoft Office PowerPoint</Application>
  <PresentationFormat>Širokoúhlá obrazovka</PresentationFormat>
  <Paragraphs>578</Paragraphs>
  <Slides>27</Slides>
  <Notes>27</Notes>
  <HiddenSlides>0</HiddenSlides>
  <MMClips>2</MMClips>
  <ScaleCrop>false</ScaleCrop>
  <HeadingPairs>
    <vt:vector size="8" baseType="variant">
      <vt:variant>
        <vt:lpstr>Použitá písma</vt:lpstr>
      </vt:variant>
      <vt:variant>
        <vt:i4>5</vt:i4>
      </vt:variant>
      <vt:variant>
        <vt:lpstr>Motiv</vt:lpstr>
      </vt:variant>
      <vt:variant>
        <vt:i4>1</vt:i4>
      </vt:variant>
      <vt:variant>
        <vt:lpstr>Vložené servery OLE</vt:lpstr>
      </vt:variant>
      <vt:variant>
        <vt:i4>2</vt:i4>
      </vt:variant>
      <vt:variant>
        <vt:lpstr>Nadpisy snímků</vt:lpstr>
      </vt:variant>
      <vt:variant>
        <vt:i4>27</vt:i4>
      </vt:variant>
    </vt:vector>
  </HeadingPairs>
  <TitlesOfParts>
    <vt:vector size="35" baseType="lpstr">
      <vt:lpstr>Arial</vt:lpstr>
      <vt:lpstr>Calibri</vt:lpstr>
      <vt:lpstr>Calibri Light</vt:lpstr>
      <vt:lpstr>Times New Roman</vt:lpstr>
      <vt:lpstr>Wingdings</vt:lpstr>
      <vt:lpstr>Motiv Office</vt:lpstr>
      <vt:lpstr>Clip</vt:lpstr>
      <vt:lpstr>rastrový obrázek</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Dehydratace – klinické příznaky</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Jiří Kofránek</dc:creator>
  <cp:lastModifiedBy>Jiří Kofránek</cp:lastModifiedBy>
  <cp:revision>1</cp:revision>
  <dcterms:created xsi:type="dcterms:W3CDTF">2025-10-26T23:33:47Z</dcterms:created>
  <dcterms:modified xsi:type="dcterms:W3CDTF">2025-10-26T23:36:03Z</dcterms:modified>
</cp:coreProperties>
</file>